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 id="2147483845" r:id="rId2"/>
  </p:sldMasterIdLst>
  <p:notesMasterIdLst>
    <p:notesMasterId r:id="rId57"/>
  </p:notesMasterIdLst>
  <p:sldIdLst>
    <p:sldId id="256" r:id="rId3"/>
    <p:sldId id="469" r:id="rId4"/>
    <p:sldId id="260" r:id="rId5"/>
    <p:sldId id="261" r:id="rId6"/>
    <p:sldId id="493" r:id="rId7"/>
    <p:sldId id="490" r:id="rId8"/>
    <p:sldId id="499" r:id="rId9"/>
    <p:sldId id="485" r:id="rId10"/>
    <p:sldId id="259" r:id="rId11"/>
    <p:sldId id="348" r:id="rId12"/>
    <p:sldId id="347" r:id="rId13"/>
    <p:sldId id="486" r:id="rId14"/>
    <p:sldId id="352" r:id="rId15"/>
    <p:sldId id="497" r:id="rId16"/>
    <p:sldId id="488" r:id="rId17"/>
    <p:sldId id="349" r:id="rId18"/>
    <p:sldId id="303" r:id="rId19"/>
    <p:sldId id="270" r:id="rId20"/>
    <p:sldId id="495" r:id="rId21"/>
    <p:sldId id="351" r:id="rId22"/>
    <p:sldId id="354" r:id="rId23"/>
    <p:sldId id="353" r:id="rId24"/>
    <p:sldId id="483" r:id="rId25"/>
    <p:sldId id="263" r:id="rId26"/>
    <p:sldId id="484" r:id="rId27"/>
    <p:sldId id="266" r:id="rId28"/>
    <p:sldId id="468" r:id="rId29"/>
    <p:sldId id="491" r:id="rId30"/>
    <p:sldId id="459" r:id="rId31"/>
    <p:sldId id="462" r:id="rId32"/>
    <p:sldId id="463" r:id="rId33"/>
    <p:sldId id="464" r:id="rId34"/>
    <p:sldId id="465" r:id="rId35"/>
    <p:sldId id="466" r:id="rId36"/>
    <p:sldId id="498" r:id="rId37"/>
    <p:sldId id="482" r:id="rId38"/>
    <p:sldId id="496" r:id="rId39"/>
    <p:sldId id="500" r:id="rId40"/>
    <p:sldId id="333" r:id="rId41"/>
    <p:sldId id="489" r:id="rId42"/>
    <p:sldId id="501" r:id="rId43"/>
    <p:sldId id="475" r:id="rId44"/>
    <p:sldId id="487" r:id="rId45"/>
    <p:sldId id="274" r:id="rId46"/>
    <p:sldId id="268" r:id="rId47"/>
    <p:sldId id="269" r:id="rId48"/>
    <p:sldId id="277" r:id="rId49"/>
    <p:sldId id="477" r:id="rId50"/>
    <p:sldId id="476" r:id="rId51"/>
    <p:sldId id="478" r:id="rId52"/>
    <p:sldId id="467" r:id="rId53"/>
    <p:sldId id="471" r:id="rId54"/>
    <p:sldId id="502" r:id="rId55"/>
    <p:sldId id="341" r:id="rId56"/>
  </p:sldIdLst>
  <p:sldSz cx="9144000" cy="5143500" type="screen16x9"/>
  <p:notesSz cx="6888163" cy="9671050"/>
  <p:embeddedFontLst>
    <p:embeddedFont>
      <p:font typeface="Calibri" panose="020F0502020204030204" pitchFamily="34" charset="0"/>
      <p:regular r:id="rId58"/>
      <p:bold r:id="rId59"/>
      <p:italic r:id="rId60"/>
      <p:boldItalic r:id="rId61"/>
    </p:embeddedFont>
    <p:embeddedFont>
      <p:font typeface="Calibri Light" panose="020F0302020204030204" pitchFamily="34" charset="0"/>
      <p:regular r:id="rId62"/>
      <p:italic r:id="rId63"/>
    </p:embeddedFont>
    <p:embeddedFont>
      <p:font typeface="Georgia" panose="02040502050405020303" pitchFamily="18" charset="0"/>
      <p:regular r:id="rId64"/>
      <p:bold r:id="rId65"/>
      <p:italic r:id="rId66"/>
      <p:boldItalic r:id="rId67"/>
    </p:embeddedFont>
    <p:embeddedFont>
      <p:font typeface="Manrope" panose="020B0604020202020204" charset="0"/>
      <p:regular r:id="rId68"/>
      <p:bold r:id="rId69"/>
    </p:embeddedFont>
    <p:embeddedFont>
      <p:font typeface="Space Mono" panose="020B0604020202020204" charset="0"/>
      <p:regular r:id="rId70"/>
      <p:bold r:id="rId71"/>
      <p:italic r:id="rId72"/>
      <p:boldItalic r:id="rId7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63E89C-892A-442F-996D-6470FDBC291C}" v="12" dt="2022-10-02T20:23:28.141"/>
    <p1510:client id="{2FEBF198-864A-2629-AE0C-BB61A03FFBA0}" v="848" dt="2022-10-03T07:27:57.167"/>
    <p1510:client id="{32DE551B-CD0D-D69F-A4C7-6D7C3377C988}" v="429" dt="2022-10-03T06:11:03.404"/>
    <p1510:client id="{72DA84B5-BEB5-F300-8884-F0165D907BFA}" v="211" dt="2022-10-03T10:07:43.149"/>
    <p1510:client id="{EA84D29B-2E7F-F992-8BDD-0F0B3F1A3157}" v="1" dt="2022-10-02T20:57:31.483"/>
  </p1510:revLst>
</p1510:revInfo>
</file>

<file path=ppt/tableStyles.xml><?xml version="1.0" encoding="utf-8"?>
<a:tblStyleLst xmlns:a="http://schemas.openxmlformats.org/drawingml/2006/main" def="{BB84B515-A883-43D2-9E83-A0B06ECC920B}">
  <a:tblStyle styleId="{BB84B515-A883-43D2-9E83-A0B06ECC920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69" autoAdjust="0"/>
    <p:restoredTop sz="78318" autoAdjust="0"/>
  </p:normalViewPr>
  <p:slideViewPr>
    <p:cSldViewPr snapToGrid="0">
      <p:cViewPr varScale="1">
        <p:scale>
          <a:sx n="97" d="100"/>
          <a:sy n="97" d="100"/>
        </p:scale>
        <p:origin x="540" y="3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font" Target="fonts/font6.fntdata"/><Relationship Id="rId68" Type="http://schemas.openxmlformats.org/officeDocument/2006/relationships/font" Target="fonts/font11.fntdata"/><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font" Target="fonts/font1.fntdata"/><Relationship Id="rId66" Type="http://schemas.openxmlformats.org/officeDocument/2006/relationships/font" Target="fonts/font9.fntdata"/><Relationship Id="rId74"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font" Target="fonts/font4.fntdata"/><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font" Target="fonts/font7.fntdata"/><Relationship Id="rId69" Type="http://schemas.openxmlformats.org/officeDocument/2006/relationships/font" Target="fonts/font12.fntdata"/><Relationship Id="rId77"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font" Target="fonts/font15.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font" Target="fonts/font2.fntdata"/><Relationship Id="rId67" Type="http://schemas.openxmlformats.org/officeDocument/2006/relationships/font" Target="fonts/font10.fntdata"/><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font" Target="fonts/font5.fntdata"/><Relationship Id="rId70" Type="http://schemas.openxmlformats.org/officeDocument/2006/relationships/font" Target="fonts/font13.fntdata"/><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font" Target="fonts/font3.fntdata"/><Relationship Id="rId65" Type="http://schemas.openxmlformats.org/officeDocument/2006/relationships/font" Target="fonts/font8.fntdata"/><Relationship Id="rId73" Type="http://schemas.openxmlformats.org/officeDocument/2006/relationships/font" Target="fonts/font16.fntdata"/><Relationship Id="rId78"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font" Target="fonts/font14.fntdata"/><Relationship Id="rId2" Type="http://schemas.openxmlformats.org/officeDocument/2006/relationships/slideMaster" Target="slideMasters/slideMaster2.xml"/><Relationship Id="rId29"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8817" y="4593749"/>
            <a:ext cx="5510530" cy="4351973"/>
          </a:xfrm>
          <a:prstGeom prst="rect">
            <a:avLst/>
          </a:prstGeom>
          <a:noFill/>
          <a:ln>
            <a:noFill/>
          </a:ln>
        </p:spPr>
        <p:txBody>
          <a:bodyPr spcFirstLastPara="1" wrap="square" lIns="94607" tIns="94607" rIns="94607" bIns="94607"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uowtsd-my.sharepoint.com/:w:/g/personal/d_wilson_uwtsd_ac_uk/EUaHjhUM8EhKrGYVtkx-kkYB0TEuqV41Y2MrfCHA5LrKqA?e=nVmSmJ"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hwb.gov.wales/curriculum-for-wales/expressive-arts/" TargetMode="External"/><Relationship Id="rId4" Type="http://schemas.openxmlformats.org/officeDocument/2006/relationships/hyperlink" Target="https://uowtsd-my.sharepoint.com/:w:/g/personal/d_wilson_uwtsd_ac_uk/EeV8_bpOcn5DpSfe-5m0K3wB0ZbHpl9oySnlHdJZqz_PHA?e=N0lAx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uowtsd-my.sharepoint.com/:w:/g/personal/d_wilson_uwtsd_ac_uk/EeV8_bpOcn5DpSfe-5m0K3wB0ZbHpl9oySnlHdJZqz_PHA?e=eFQBZz"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hwb.gov.wales/curriculum-for-wales/expressive-arts/statements-of-what-matter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eb.microsoftstream.com/video/c2de0b5a-52e5-4a88-9dab-76ac98351cd1"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Google Shape;517;p: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8" name="Google Shape;518;p: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3190748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9"/>
        <p:cNvGrpSpPr/>
        <p:nvPr/>
      </p:nvGrpSpPr>
      <p:grpSpPr>
        <a:xfrm>
          <a:off x="0" y="0"/>
          <a:ext cx="0" cy="0"/>
          <a:chOff x="0" y="0"/>
          <a:chExt cx="0" cy="0"/>
        </a:xfrm>
      </p:grpSpPr>
      <p:sp>
        <p:nvSpPr>
          <p:cNvPr id="850" name="Google Shape;850;g145ac0ec160_0_168: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1" name="Google Shape;851;g145ac0ec160_0_168: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145ac0ec160_0_16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145ac0ec160_0_16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US" dirty="0">
                <a:hlinkClick r:id="rId3"/>
              </a:rPr>
              <a:t>Lesson Plan objectives only.docx </a:t>
            </a:r>
          </a:p>
          <a:p>
            <a:pPr marL="0" indent="0">
              <a:buNone/>
            </a:pPr>
            <a:r>
              <a:rPr lang="en-US" dirty="0">
                <a:hlinkClick r:id="rId4"/>
              </a:rPr>
              <a:t>Lesson Plan PTE 1 22-23 Final - Copy.docx (full)</a:t>
            </a:r>
          </a:p>
          <a:p>
            <a:pPr marL="0" indent="0">
              <a:buNone/>
            </a:pPr>
            <a:r>
              <a:rPr lang="en-US" dirty="0">
                <a:hlinkClick r:id="rId5"/>
              </a:rPr>
              <a:t>Expressive Arts: Introduction - Hwb (gov.wales)</a:t>
            </a:r>
            <a:endParaRPr lang="en-US"/>
          </a:p>
        </p:txBody>
      </p:sp>
    </p:spTree>
    <p:extLst>
      <p:ext uri="{BB962C8B-B14F-4D97-AF65-F5344CB8AC3E}">
        <p14:creationId xmlns:p14="http://schemas.microsoft.com/office/powerpoint/2010/main" val="3686537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3348409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A00750-AF78-446B-895A-0EE81B4FDE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643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Introduction to the lesson plan template: </a:t>
            </a:r>
            <a:r>
              <a:rPr lang="en-GB" dirty="0">
                <a:hlinkClick r:id="rId3"/>
              </a:rPr>
              <a:t>Lesson Plan PTE 1 22-23 Final - Copy.docx</a:t>
            </a:r>
            <a:endParaRPr lang="en-GB" dirty="0"/>
          </a:p>
          <a:p>
            <a:pPr marL="0" indent="0">
              <a:buNone/>
            </a:pPr>
            <a:r>
              <a:rPr lang="en-GB" dirty="0"/>
              <a:t>Link to statements of what matters: </a:t>
            </a:r>
            <a:r>
              <a:rPr lang="en-GB" dirty="0">
                <a:hlinkClick r:id="rId4"/>
              </a:rPr>
              <a:t>Expressive Arts: Statements of what matters - Hwb (</a:t>
            </a:r>
            <a:r>
              <a:rPr lang="en-GB" dirty="0" err="1">
                <a:hlinkClick r:id="rId4"/>
              </a:rPr>
              <a:t>gov.wales</a:t>
            </a:r>
            <a:r>
              <a:rPr lang="en-GB" dirty="0">
                <a:hlinkClick r:id="rId4"/>
              </a:rPr>
              <a:t>)</a:t>
            </a:r>
            <a:endParaRPr lang="en-GB" dirty="0"/>
          </a:p>
          <a:p>
            <a:pPr marL="0" indent="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extLst>
      <p:ext uri="{BB962C8B-B14F-4D97-AF65-F5344CB8AC3E}">
        <p14:creationId xmlns:p14="http://schemas.microsoft.com/office/powerpoint/2010/main" val="16177339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extLst>
      <p:ext uri="{BB962C8B-B14F-4D97-AF65-F5344CB8AC3E}">
        <p14:creationId xmlns:p14="http://schemas.microsoft.com/office/powerpoint/2010/main" val="2634839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lang="en-GB" dirty="0"/>
          </a:p>
        </p:txBody>
      </p:sp>
    </p:spTree>
    <p:extLst>
      <p:ext uri="{BB962C8B-B14F-4D97-AF65-F5344CB8AC3E}">
        <p14:creationId xmlns:p14="http://schemas.microsoft.com/office/powerpoint/2010/main" val="4160521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lang="en-GB" dirty="0"/>
          </a:p>
        </p:txBody>
      </p:sp>
    </p:spTree>
    <p:extLst>
      <p:ext uri="{BB962C8B-B14F-4D97-AF65-F5344CB8AC3E}">
        <p14:creationId xmlns:p14="http://schemas.microsoft.com/office/powerpoint/2010/main" val="3500828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US" dirty="0">
                <a:hlinkClick r:id="rId3"/>
              </a:rPr>
              <a:t>Developing a vision for curriculum design - Hwb (gov.wales)</a:t>
            </a:r>
            <a:endParaRPr lang="en-US"/>
          </a:p>
        </p:txBody>
      </p:sp>
    </p:spTree>
    <p:extLst>
      <p:ext uri="{BB962C8B-B14F-4D97-AF65-F5344CB8AC3E}">
        <p14:creationId xmlns:p14="http://schemas.microsoft.com/office/powerpoint/2010/main" val="3978771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pPr marL="158750" indent="0">
              <a:buNone/>
            </a:pPr>
            <a:endParaRPr lang="en-US" b="0" i="0" dirty="0">
              <a:solidFill>
                <a:srgbClr val="282828"/>
              </a:solidFill>
              <a:effectLst/>
              <a:latin typeface="Georgia" panose="02040502050405020303" pitchFamily="18" charset="0"/>
            </a:endParaRPr>
          </a:p>
          <a:p>
            <a:endParaRPr lang="en-US" b="0" i="0" dirty="0">
              <a:solidFill>
                <a:srgbClr val="282828"/>
              </a:solidFill>
              <a:effectLst/>
              <a:latin typeface="Georgia" panose="02040502050405020303" pitchFamily="18" charset="0"/>
            </a:endParaRPr>
          </a:p>
          <a:p>
            <a:endParaRPr lang="en-GB" dirty="0"/>
          </a:p>
        </p:txBody>
      </p:sp>
      <p:sp>
        <p:nvSpPr>
          <p:cNvPr id="4" name="Slide Number Placeholder 3"/>
          <p:cNvSpPr>
            <a:spLocks noGrp="1"/>
          </p:cNvSpPr>
          <p:nvPr>
            <p:ph type="sldNum" sz="quarter" idx="5"/>
          </p:nvPr>
        </p:nvSpPr>
        <p:spPr/>
        <p:txBody>
          <a:bodyPr lIns="94622" tIns="47311" rIns="94622" bIns="47311"/>
          <a:lstStyle/>
          <a:p>
            <a:fld id="{BA9E4493-9293-4EE9-A79B-B58989BDEA14}" type="slidenum">
              <a:rPr lang="en-GB" smtClean="0"/>
              <a:t>16</a:t>
            </a:fld>
            <a:endParaRPr lang="en-GB"/>
          </a:p>
        </p:txBody>
      </p:sp>
    </p:spTree>
    <p:extLst>
      <p:ext uri="{BB962C8B-B14F-4D97-AF65-F5344CB8AC3E}">
        <p14:creationId xmlns:p14="http://schemas.microsoft.com/office/powerpoint/2010/main" val="29139230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lIns="94622" tIns="47311" rIns="94622" bIns="47311"/>
          <a:lstStyle/>
          <a:p>
            <a:fld id="{67F13EDF-A0C2-4299-A0B0-2D4E56DDF845}" type="slidenum">
              <a:rPr lang="en-GB" smtClean="0"/>
              <a:t>17</a:t>
            </a:fld>
            <a:endParaRPr lang="en-GB"/>
          </a:p>
        </p:txBody>
      </p:sp>
    </p:spTree>
    <p:extLst>
      <p:ext uri="{BB962C8B-B14F-4D97-AF65-F5344CB8AC3E}">
        <p14:creationId xmlns:p14="http://schemas.microsoft.com/office/powerpoint/2010/main" val="973927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p:cNvGrpSpPr/>
        <p:nvPr/>
      </p:nvGrpSpPr>
      <p:grpSpPr>
        <a:xfrm>
          <a:off x="0" y="0"/>
          <a:ext cx="0" cy="0"/>
          <a:chOff x="0" y="0"/>
          <a:chExt cx="0" cy="0"/>
        </a:xfrm>
      </p:grpSpPr>
      <p:sp>
        <p:nvSpPr>
          <p:cNvPr id="1716" name="Google Shape;1716;g14748e9120c_0_608: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14748e9120c_0_608: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988567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Discuss</a:t>
            </a:r>
            <a:endParaRPr dirty="0"/>
          </a:p>
        </p:txBody>
      </p:sp>
    </p:spTree>
    <p:extLst>
      <p:ext uri="{BB962C8B-B14F-4D97-AF65-F5344CB8AC3E}">
        <p14:creationId xmlns:p14="http://schemas.microsoft.com/office/powerpoint/2010/main" val="17634915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What is important here? What are the important words</a:t>
            </a:r>
            <a:endParaRPr dirty="0"/>
          </a:p>
        </p:txBody>
      </p:sp>
    </p:spTree>
    <p:extLst>
      <p:ext uri="{BB962C8B-B14F-4D97-AF65-F5344CB8AC3E}">
        <p14:creationId xmlns:p14="http://schemas.microsoft.com/office/powerpoint/2010/main" val="42388998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Discuss</a:t>
            </a:r>
            <a:endParaRPr dirty="0"/>
          </a:p>
        </p:txBody>
      </p:sp>
    </p:spTree>
    <p:extLst>
      <p:ext uri="{BB962C8B-B14F-4D97-AF65-F5344CB8AC3E}">
        <p14:creationId xmlns:p14="http://schemas.microsoft.com/office/powerpoint/2010/main" val="394191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2"/>
        <p:cNvGrpSpPr/>
        <p:nvPr/>
      </p:nvGrpSpPr>
      <p:grpSpPr>
        <a:xfrm>
          <a:off x="0" y="0"/>
          <a:ext cx="0" cy="0"/>
          <a:chOff x="0" y="0"/>
          <a:chExt cx="0" cy="0"/>
        </a:xfrm>
      </p:grpSpPr>
      <p:sp>
        <p:nvSpPr>
          <p:cNvPr id="1183" name="Google Shape;1183;g14748e9120c_0_650: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4" name="Google Shape;1184;g14748e9120c_0_650: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1"/>
        <p:cNvGrpSpPr/>
        <p:nvPr/>
      </p:nvGrpSpPr>
      <p:grpSpPr>
        <a:xfrm>
          <a:off x="0" y="0"/>
          <a:ext cx="0" cy="0"/>
          <a:chOff x="0" y="0"/>
          <a:chExt cx="0" cy="0"/>
        </a:xfrm>
      </p:grpSpPr>
      <p:sp>
        <p:nvSpPr>
          <p:cNvPr id="1422" name="Google Shape;1422;g14748e9120c_0_922: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3" name="Google Shape;1423;g14748e9120c_0_922: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15858244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36231814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r>
              <a:rPr lang="en-GB" dirty="0"/>
              <a:t>Discussion </a:t>
            </a:r>
            <a:r>
              <a:rPr lang="en-GB" dirty="0">
                <a:hlinkClick r:id="rId3"/>
              </a:rPr>
              <a:t>Watch 'Video - AfL and feedback (1)' | Microsoft Stream</a:t>
            </a:r>
            <a:endParaRPr lang="en-GB"/>
          </a:p>
        </p:txBody>
      </p:sp>
      <p:sp>
        <p:nvSpPr>
          <p:cNvPr id="4" name="Slide Number Placeholder 3"/>
          <p:cNvSpPr>
            <a:spLocks noGrp="1"/>
          </p:cNvSpPr>
          <p:nvPr>
            <p:ph type="sldNum" sz="quarter" idx="5"/>
          </p:nvPr>
        </p:nvSpPr>
        <p:spPr/>
        <p:txBody>
          <a:bodyPr lIns="94622" tIns="47311" rIns="94622" bIns="47311"/>
          <a:lstStyle/>
          <a:p>
            <a:fld id="{21E980CD-8002-477D-90BF-A1ADCDAA909C}" type="slidenum">
              <a:rPr lang="en-GB" smtClean="0"/>
              <a:t>29</a:t>
            </a:fld>
            <a:endParaRPr lang="en-GB"/>
          </a:p>
        </p:txBody>
      </p:sp>
    </p:spTree>
    <p:extLst>
      <p:ext uri="{BB962C8B-B14F-4D97-AF65-F5344CB8AC3E}">
        <p14:creationId xmlns:p14="http://schemas.microsoft.com/office/powerpoint/2010/main" val="24310708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r>
              <a:rPr lang="en-GB"/>
              <a:t>Word document </a:t>
            </a:r>
          </a:p>
        </p:txBody>
      </p:sp>
      <p:sp>
        <p:nvSpPr>
          <p:cNvPr id="4" name="Slide Number Placeholder 3"/>
          <p:cNvSpPr>
            <a:spLocks noGrp="1"/>
          </p:cNvSpPr>
          <p:nvPr>
            <p:ph type="sldNum" sz="quarter" idx="5"/>
          </p:nvPr>
        </p:nvSpPr>
        <p:spPr/>
        <p:txBody>
          <a:bodyPr lIns="94622" tIns="47311" rIns="94622" bIns="47311"/>
          <a:lstStyle/>
          <a:p>
            <a:fld id="{21E980CD-8002-477D-90BF-A1ADCDAA909C}" type="slidenum">
              <a:rPr lang="en-GB" smtClean="0"/>
              <a:t>30</a:t>
            </a:fld>
            <a:endParaRPr lang="en-GB"/>
          </a:p>
        </p:txBody>
      </p:sp>
    </p:spTree>
    <p:extLst>
      <p:ext uri="{BB962C8B-B14F-4D97-AF65-F5344CB8AC3E}">
        <p14:creationId xmlns:p14="http://schemas.microsoft.com/office/powerpoint/2010/main" val="33173702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lIns="94622" tIns="47311" rIns="94622" bIns="47311"/>
          <a:lstStyle/>
          <a:p>
            <a:fld id="{21E980CD-8002-477D-90BF-A1ADCDAA909C}" type="slidenum">
              <a:rPr lang="en-GB" smtClean="0"/>
              <a:t>31</a:t>
            </a:fld>
            <a:endParaRPr lang="en-GB"/>
          </a:p>
        </p:txBody>
      </p:sp>
    </p:spTree>
    <p:extLst>
      <p:ext uri="{BB962C8B-B14F-4D97-AF65-F5344CB8AC3E}">
        <p14:creationId xmlns:p14="http://schemas.microsoft.com/office/powerpoint/2010/main" val="36528173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lIns="94622" tIns="47311" rIns="94622" bIns="47311"/>
          <a:lstStyle/>
          <a:p>
            <a:fld id="{21E980CD-8002-477D-90BF-A1ADCDAA909C}" type="slidenum">
              <a:rPr lang="en-GB" smtClean="0"/>
              <a:t>32</a:t>
            </a:fld>
            <a:endParaRPr lang="en-GB"/>
          </a:p>
        </p:txBody>
      </p:sp>
    </p:spTree>
    <p:extLst>
      <p:ext uri="{BB962C8B-B14F-4D97-AF65-F5344CB8AC3E}">
        <p14:creationId xmlns:p14="http://schemas.microsoft.com/office/powerpoint/2010/main" val="27799596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lIns="94622" tIns="47311" rIns="94622" bIns="47311"/>
          <a:lstStyle/>
          <a:p>
            <a:fld id="{21E980CD-8002-477D-90BF-A1ADCDAA909C}" type="slidenum">
              <a:rPr lang="en-GB" smtClean="0"/>
              <a:t>33</a:t>
            </a:fld>
            <a:endParaRPr lang="en-GB"/>
          </a:p>
        </p:txBody>
      </p:sp>
    </p:spTree>
    <p:extLst>
      <p:ext uri="{BB962C8B-B14F-4D97-AF65-F5344CB8AC3E}">
        <p14:creationId xmlns:p14="http://schemas.microsoft.com/office/powerpoint/2010/main" val="39537219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lIns="94622" tIns="47311" rIns="94622" bIns="47311"/>
          <a:lstStyle/>
          <a:p>
            <a:fld id="{21E980CD-8002-477D-90BF-A1ADCDAA909C}" type="slidenum">
              <a:rPr lang="en-GB" smtClean="0"/>
              <a:t>34</a:t>
            </a:fld>
            <a:endParaRPr lang="en-GB"/>
          </a:p>
        </p:txBody>
      </p:sp>
    </p:spTree>
    <p:extLst>
      <p:ext uri="{BB962C8B-B14F-4D97-AF65-F5344CB8AC3E}">
        <p14:creationId xmlns:p14="http://schemas.microsoft.com/office/powerpoint/2010/main" val="1994142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5"/>
        <p:cNvGrpSpPr/>
        <p:nvPr/>
      </p:nvGrpSpPr>
      <p:grpSpPr>
        <a:xfrm>
          <a:off x="0" y="0"/>
          <a:ext cx="0" cy="0"/>
          <a:chOff x="0" y="0"/>
          <a:chExt cx="0" cy="0"/>
        </a:xfrm>
      </p:grpSpPr>
      <p:sp>
        <p:nvSpPr>
          <p:cNvPr id="1716" name="Google Shape;1716;g14748e9120c_0_608: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7" name="Google Shape;1717;g14748e9120c_0_608: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15454604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13114561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30796663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pPr marL="175895" indent="-175895">
              <a:buFont typeface="Arial" panose="020B0604020202020204" pitchFamily="34" charset="0"/>
              <a:buChar char="•"/>
            </a:pPr>
            <a:endParaRPr lang="en-GB" u="sng" baseline="0" dirty="0"/>
          </a:p>
          <a:p>
            <a:pPr marL="175979" indent="-175979">
              <a:buFont typeface="Arial" panose="020B0604020202020204" pitchFamily="34" charset="0"/>
              <a:buChar char="•"/>
            </a:pPr>
            <a:endParaRPr lang="en-GB" u="none" baseline="0"/>
          </a:p>
          <a:p>
            <a:pPr marL="175979" indent="-175979">
              <a:buFont typeface="Arial" panose="020B0604020202020204" pitchFamily="34" charset="0"/>
              <a:buChar char="•"/>
            </a:pPr>
            <a:endParaRPr lang="en-GB" u="none" baseline="0"/>
          </a:p>
        </p:txBody>
      </p:sp>
      <p:sp>
        <p:nvSpPr>
          <p:cNvPr id="4" name="Slide Number Placeholder 3"/>
          <p:cNvSpPr>
            <a:spLocks noGrp="1"/>
          </p:cNvSpPr>
          <p:nvPr>
            <p:ph type="sldNum" sz="quarter" idx="10"/>
          </p:nvPr>
        </p:nvSpPr>
        <p:spPr/>
        <p:txBody>
          <a:bodyPr lIns="94622" tIns="47311" rIns="94622" bIns="47311"/>
          <a:lstStyle/>
          <a:p>
            <a:pPr>
              <a:defRPr/>
            </a:pPr>
            <a:fld id="{B5558541-AB78-4A89-8AAF-902939CD1B16}" type="slidenum">
              <a:rPr lang="cy-GB" altLang="en-US" smtClean="0"/>
              <a:pPr>
                <a:defRPr/>
              </a:pPr>
              <a:t>39</a:t>
            </a:fld>
            <a:endParaRPr lang="cy-GB" altLang="en-US"/>
          </a:p>
        </p:txBody>
      </p:sp>
    </p:spTree>
    <p:extLst>
      <p:ext uri="{BB962C8B-B14F-4D97-AF65-F5344CB8AC3E}">
        <p14:creationId xmlns:p14="http://schemas.microsoft.com/office/powerpoint/2010/main" val="5959385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r>
              <a:rPr lang="en-GB" dirty="0"/>
              <a:t>What kind of things would we be assessing?</a:t>
            </a:r>
          </a:p>
          <a:p>
            <a:r>
              <a:rPr lang="en-GB" dirty="0"/>
              <a:t>It is crucial that learners know WHAT they are assessing</a:t>
            </a:r>
          </a:p>
          <a:p>
            <a:endParaRPr lang="en-GB" dirty="0"/>
          </a:p>
        </p:txBody>
      </p:sp>
    </p:spTree>
    <p:extLst>
      <p:ext uri="{BB962C8B-B14F-4D97-AF65-F5344CB8AC3E}">
        <p14:creationId xmlns:p14="http://schemas.microsoft.com/office/powerpoint/2010/main" val="34626336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5985264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extLst>
      <p:ext uri="{BB962C8B-B14F-4D97-AF65-F5344CB8AC3E}">
        <p14:creationId xmlns:p14="http://schemas.microsoft.com/office/powerpoint/2010/main" val="37463826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pPr marL="164275" indent="0">
              <a:buNone/>
            </a:pPr>
            <a:r>
              <a:rPr lang="en-GB" dirty="0"/>
              <a:t>Firstly, we need to identify the success criteria</a:t>
            </a:r>
          </a:p>
        </p:txBody>
      </p:sp>
    </p:spTree>
    <p:extLst>
      <p:ext uri="{BB962C8B-B14F-4D97-AF65-F5344CB8AC3E}">
        <p14:creationId xmlns:p14="http://schemas.microsoft.com/office/powerpoint/2010/main" val="18743402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4:notes"/>
          <p:cNvSpPr txBox="1">
            <a:spLocks noGrp="1"/>
          </p:cNvSpPr>
          <p:nvPr>
            <p:ph type="body" idx="1"/>
          </p:nvPr>
        </p:nvSpPr>
        <p:spPr>
          <a:xfrm>
            <a:off x="688817" y="4593749"/>
            <a:ext cx="5510530" cy="4351973"/>
          </a:xfrm>
          <a:prstGeom prst="rect">
            <a:avLst/>
          </a:prstGeom>
        </p:spPr>
        <p:txBody>
          <a:bodyPr spcFirstLastPara="1" wrap="square" lIns="94607" tIns="47290" rIns="94607" bIns="47290" anchor="t" anchorCtr="0">
            <a:noAutofit/>
          </a:bodyPr>
          <a:lstStyle/>
          <a:p>
            <a:pPr marL="0" indent="0">
              <a:buNone/>
            </a:pPr>
            <a:endParaRPr/>
          </a:p>
        </p:txBody>
      </p:sp>
      <p:sp>
        <p:nvSpPr>
          <p:cNvPr id="181" name="Google Shape;181;p4: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txBox="1">
            <a:spLocks noGrp="1"/>
          </p:cNvSpPr>
          <p:nvPr>
            <p:ph type="body" idx="1"/>
          </p:nvPr>
        </p:nvSpPr>
        <p:spPr>
          <a:xfrm>
            <a:off x="688817" y="4593749"/>
            <a:ext cx="5510530" cy="4351973"/>
          </a:xfrm>
          <a:prstGeom prst="rect">
            <a:avLst/>
          </a:prstGeom>
        </p:spPr>
        <p:txBody>
          <a:bodyPr spcFirstLastPara="1" wrap="square" lIns="94607" tIns="47290" rIns="94607" bIns="47290" anchor="t" anchorCtr="0">
            <a:noAutofit/>
          </a:bodyPr>
          <a:lstStyle/>
          <a:p>
            <a:pPr marL="0" indent="0">
              <a:buNone/>
            </a:pPr>
            <a:endParaRPr/>
          </a:p>
        </p:txBody>
      </p:sp>
      <p:sp>
        <p:nvSpPr>
          <p:cNvPr id="172" name="Google Shape;172;p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24504133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MUST SHOULD COULD</a:t>
            </a:r>
            <a:endParaRPr dirty="0"/>
          </a:p>
        </p:txBody>
      </p:sp>
    </p:spTree>
    <p:extLst>
      <p:ext uri="{BB962C8B-B14F-4D97-AF65-F5344CB8AC3E}">
        <p14:creationId xmlns:p14="http://schemas.microsoft.com/office/powerpoint/2010/main" val="4417662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lIns="94622" tIns="47311" rIns="94622" bIns="47311"/>
          <a:lstStyle/>
          <a:p>
            <a:fld id="{79902DAC-7D19-4A83-928E-C9984FCD9667}" type="slidenum">
              <a:rPr lang="en-GB" smtClean="0"/>
              <a:t>54</a:t>
            </a:fld>
            <a:endParaRPr lang="en-GB"/>
          </a:p>
        </p:txBody>
      </p:sp>
    </p:spTree>
    <p:extLst>
      <p:ext uri="{BB962C8B-B14F-4D97-AF65-F5344CB8AC3E}">
        <p14:creationId xmlns:p14="http://schemas.microsoft.com/office/powerpoint/2010/main" val="1914397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7717200" y="674450"/>
            <a:ext cx="1205725" cy="1044225"/>
            <a:chOff x="7717200" y="674450"/>
            <a:chExt cx="1205725" cy="1044225"/>
          </a:xfrm>
        </p:grpSpPr>
        <p:sp>
          <p:nvSpPr>
            <p:cNvPr id="10" name="Google Shape;10;p2"/>
            <p:cNvSpPr/>
            <p:nvPr/>
          </p:nvSpPr>
          <p:spPr>
            <a:xfrm>
              <a:off x="8753350" y="1549100"/>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7717200" y="674450"/>
              <a:ext cx="1148250" cy="606150"/>
            </a:xfrm>
            <a:custGeom>
              <a:avLst/>
              <a:gdLst/>
              <a:ahLst/>
              <a:cxnLst/>
              <a:rect l="l" t="t" r="r" b="b"/>
              <a:pathLst>
                <a:path w="45930" h="24246" extrusionOk="0">
                  <a:moveTo>
                    <a:pt x="31115" y="0"/>
                  </a:moveTo>
                  <a:cubicBezTo>
                    <a:pt x="28274" y="0"/>
                    <a:pt x="25419" y="749"/>
                    <a:pt x="22928" y="2101"/>
                  </a:cubicBezTo>
                  <a:cubicBezTo>
                    <a:pt x="19013" y="4338"/>
                    <a:pt x="15919" y="7768"/>
                    <a:pt x="14093" y="11906"/>
                  </a:cubicBezTo>
                  <a:cubicBezTo>
                    <a:pt x="12569" y="9926"/>
                    <a:pt x="10374" y="8967"/>
                    <a:pt x="7995" y="8967"/>
                  </a:cubicBezTo>
                  <a:cubicBezTo>
                    <a:pt x="7463" y="8967"/>
                    <a:pt x="6921" y="9015"/>
                    <a:pt x="6376" y="9110"/>
                  </a:cubicBezTo>
                  <a:cubicBezTo>
                    <a:pt x="3393" y="9632"/>
                    <a:pt x="784" y="12130"/>
                    <a:pt x="374" y="15149"/>
                  </a:cubicBezTo>
                  <a:cubicBezTo>
                    <a:pt x="1" y="18169"/>
                    <a:pt x="1865" y="21412"/>
                    <a:pt x="4773" y="22270"/>
                  </a:cubicBezTo>
                  <a:lnTo>
                    <a:pt x="2983" y="23947"/>
                  </a:lnTo>
                  <a:lnTo>
                    <a:pt x="43544" y="24246"/>
                  </a:lnTo>
                  <a:lnTo>
                    <a:pt x="40710" y="22344"/>
                  </a:lnTo>
                  <a:cubicBezTo>
                    <a:pt x="44326" y="19660"/>
                    <a:pt x="45929" y="14367"/>
                    <a:pt x="44811" y="10042"/>
                  </a:cubicBezTo>
                  <a:cubicBezTo>
                    <a:pt x="43730" y="5680"/>
                    <a:pt x="40188" y="2139"/>
                    <a:pt x="35901" y="759"/>
                  </a:cubicBezTo>
                  <a:cubicBezTo>
                    <a:pt x="34356" y="244"/>
                    <a:pt x="32738" y="0"/>
                    <a:pt x="311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12;p2"/>
          <p:cNvGrpSpPr/>
          <p:nvPr/>
        </p:nvGrpSpPr>
        <p:grpSpPr>
          <a:xfrm>
            <a:off x="276900" y="188988"/>
            <a:ext cx="3730454" cy="1301388"/>
            <a:chOff x="276900" y="188988"/>
            <a:chExt cx="3730454" cy="1301388"/>
          </a:xfrm>
        </p:grpSpPr>
        <p:sp>
          <p:nvSpPr>
            <p:cNvPr id="13" name="Google Shape;13;p2"/>
            <p:cNvSpPr/>
            <p:nvPr/>
          </p:nvSpPr>
          <p:spPr>
            <a:xfrm>
              <a:off x="325925" y="1320800"/>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703900" y="236050"/>
              <a:ext cx="303454" cy="303454"/>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76900" y="188988"/>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713250" y="539500"/>
            <a:ext cx="7717500" cy="14010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7" name="Google Shape;17;p2"/>
          <p:cNvSpPr txBox="1">
            <a:spLocks noGrp="1"/>
          </p:cNvSpPr>
          <p:nvPr>
            <p:ph type="subTitle" idx="1"/>
          </p:nvPr>
        </p:nvSpPr>
        <p:spPr>
          <a:xfrm>
            <a:off x="2336400" y="1940540"/>
            <a:ext cx="4471200" cy="539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
        <p:cNvGrpSpPr/>
        <p:nvPr/>
      </p:nvGrpSpPr>
      <p:grpSpPr>
        <a:xfrm>
          <a:off x="0" y="0"/>
          <a:ext cx="0" cy="0"/>
          <a:chOff x="0" y="0"/>
          <a:chExt cx="0" cy="0"/>
        </a:xfrm>
      </p:grpSpPr>
      <p:grpSp>
        <p:nvGrpSpPr>
          <p:cNvPr id="19" name="Google Shape;19;p3"/>
          <p:cNvGrpSpPr/>
          <p:nvPr/>
        </p:nvGrpSpPr>
        <p:grpSpPr>
          <a:xfrm>
            <a:off x="89463" y="83125"/>
            <a:ext cx="8714725" cy="3164413"/>
            <a:chOff x="89463" y="83125"/>
            <a:chExt cx="8714725" cy="3164413"/>
          </a:xfrm>
        </p:grpSpPr>
        <p:sp>
          <p:nvSpPr>
            <p:cNvPr id="20" name="Google Shape;20;p3"/>
            <p:cNvSpPr/>
            <p:nvPr/>
          </p:nvSpPr>
          <p:spPr>
            <a:xfrm>
              <a:off x="306200" y="454713"/>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8187388" y="1033563"/>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89463" y="3077963"/>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5884925" y="83125"/>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475785" y="1311613"/>
              <a:ext cx="678920" cy="357996"/>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3"/>
          <p:cNvSpPr txBox="1">
            <a:spLocks noGrp="1"/>
          </p:cNvSpPr>
          <p:nvPr>
            <p:ph type="title"/>
          </p:nvPr>
        </p:nvSpPr>
        <p:spPr>
          <a:xfrm>
            <a:off x="2456388" y="2836875"/>
            <a:ext cx="4231200" cy="12894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6" name="Google Shape;26;p3"/>
          <p:cNvSpPr txBox="1">
            <a:spLocks noGrp="1"/>
          </p:cNvSpPr>
          <p:nvPr>
            <p:ph type="subTitle" idx="1"/>
          </p:nvPr>
        </p:nvSpPr>
        <p:spPr>
          <a:xfrm>
            <a:off x="2456388" y="4126175"/>
            <a:ext cx="4231200" cy="48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600">
                <a:latin typeface="Encode Sans Semi Condensed"/>
                <a:ea typeface="Encode Sans Semi Condensed"/>
                <a:cs typeface="Encode Sans Semi Condensed"/>
                <a:sym typeface="Encode Sans Semi Condense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7" name="Google Shape;27;p3"/>
          <p:cNvSpPr txBox="1">
            <a:spLocks noGrp="1"/>
          </p:cNvSpPr>
          <p:nvPr>
            <p:ph type="title" idx="2" hasCustomPrompt="1"/>
          </p:nvPr>
        </p:nvSpPr>
        <p:spPr>
          <a:xfrm>
            <a:off x="3545088" y="1195249"/>
            <a:ext cx="2053800" cy="148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0000" b="1"/>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grpSp>
        <p:nvGrpSpPr>
          <p:cNvPr id="28" name="Google Shape;28;p3"/>
          <p:cNvGrpSpPr/>
          <p:nvPr/>
        </p:nvGrpSpPr>
        <p:grpSpPr>
          <a:xfrm>
            <a:off x="159568" y="4031814"/>
            <a:ext cx="616820" cy="1001115"/>
            <a:chOff x="259043" y="4084327"/>
            <a:chExt cx="616820" cy="1001115"/>
          </a:xfrm>
        </p:grpSpPr>
        <p:sp>
          <p:nvSpPr>
            <p:cNvPr id="29" name="Google Shape;29;p3"/>
            <p:cNvSpPr/>
            <p:nvPr/>
          </p:nvSpPr>
          <p:spPr>
            <a:xfrm>
              <a:off x="289510" y="4993342"/>
              <a:ext cx="5559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 name="Google Shape;30;p3"/>
            <p:cNvGrpSpPr/>
            <p:nvPr/>
          </p:nvGrpSpPr>
          <p:grpSpPr>
            <a:xfrm flipH="1">
              <a:off x="259043" y="4084327"/>
              <a:ext cx="616820" cy="956583"/>
              <a:chOff x="9132275" y="4289338"/>
              <a:chExt cx="707525" cy="1097250"/>
            </a:xfrm>
          </p:grpSpPr>
          <p:sp>
            <p:nvSpPr>
              <p:cNvPr id="31" name="Google Shape;31;p3"/>
              <p:cNvSpPr/>
              <p:nvPr/>
            </p:nvSpPr>
            <p:spPr>
              <a:xfrm>
                <a:off x="9132275" y="4289338"/>
                <a:ext cx="707525" cy="823650"/>
              </a:xfrm>
              <a:custGeom>
                <a:avLst/>
                <a:gdLst/>
                <a:ahLst/>
                <a:cxnLst/>
                <a:rect l="l" t="t" r="r" b="b"/>
                <a:pathLst>
                  <a:path w="28301" h="32946" extrusionOk="0">
                    <a:moveTo>
                      <a:pt x="12534" y="1"/>
                    </a:moveTo>
                    <a:cubicBezTo>
                      <a:pt x="12186" y="1"/>
                      <a:pt x="11833" y="16"/>
                      <a:pt x="11475" y="47"/>
                    </a:cubicBezTo>
                    <a:cubicBezTo>
                      <a:pt x="6856" y="523"/>
                      <a:pt x="2933" y="3676"/>
                      <a:pt x="1504" y="8075"/>
                    </a:cubicBezTo>
                    <a:cubicBezTo>
                      <a:pt x="881" y="9834"/>
                      <a:pt x="881" y="11777"/>
                      <a:pt x="1504" y="13537"/>
                    </a:cubicBezTo>
                    <a:cubicBezTo>
                      <a:pt x="2310" y="15663"/>
                      <a:pt x="4326" y="17203"/>
                      <a:pt x="6453" y="18082"/>
                    </a:cubicBezTo>
                    <a:cubicBezTo>
                      <a:pt x="5866" y="18266"/>
                      <a:pt x="5463" y="18816"/>
                      <a:pt x="5463" y="19439"/>
                    </a:cubicBezTo>
                    <a:cubicBezTo>
                      <a:pt x="5573" y="20099"/>
                      <a:pt x="6049" y="20648"/>
                      <a:pt x="6673" y="20832"/>
                    </a:cubicBezTo>
                    <a:cubicBezTo>
                      <a:pt x="6237" y="20713"/>
                      <a:pt x="5796" y="20656"/>
                      <a:pt x="5360" y="20656"/>
                    </a:cubicBezTo>
                    <a:cubicBezTo>
                      <a:pt x="3778" y="20656"/>
                      <a:pt x="2261" y="21408"/>
                      <a:pt x="1284" y="22701"/>
                    </a:cubicBezTo>
                    <a:cubicBezTo>
                      <a:pt x="147" y="24424"/>
                      <a:pt x="1" y="26660"/>
                      <a:pt x="991" y="28493"/>
                    </a:cubicBezTo>
                    <a:cubicBezTo>
                      <a:pt x="1980" y="30290"/>
                      <a:pt x="3813" y="31499"/>
                      <a:pt x="5866" y="31683"/>
                    </a:cubicBezTo>
                    <a:cubicBezTo>
                      <a:pt x="9936" y="32140"/>
                      <a:pt x="13737" y="32946"/>
                      <a:pt x="17550" y="32946"/>
                    </a:cubicBezTo>
                    <a:cubicBezTo>
                      <a:pt x="19541" y="32946"/>
                      <a:pt x="21535" y="32726"/>
                      <a:pt x="23572" y="32122"/>
                    </a:cubicBezTo>
                    <a:cubicBezTo>
                      <a:pt x="24745" y="31793"/>
                      <a:pt x="25845" y="31169"/>
                      <a:pt x="26725" y="30326"/>
                    </a:cubicBezTo>
                    <a:cubicBezTo>
                      <a:pt x="27604" y="29483"/>
                      <a:pt x="28154" y="28347"/>
                      <a:pt x="28227" y="27137"/>
                    </a:cubicBezTo>
                    <a:cubicBezTo>
                      <a:pt x="28301" y="25891"/>
                      <a:pt x="27751" y="24718"/>
                      <a:pt x="26761" y="23948"/>
                    </a:cubicBezTo>
                    <a:cubicBezTo>
                      <a:pt x="26133" y="23506"/>
                      <a:pt x="25447" y="23182"/>
                      <a:pt x="24776" y="23182"/>
                    </a:cubicBezTo>
                    <a:cubicBezTo>
                      <a:pt x="24389" y="23182"/>
                      <a:pt x="24007" y="23290"/>
                      <a:pt x="23645" y="23544"/>
                    </a:cubicBezTo>
                    <a:cubicBezTo>
                      <a:pt x="24562" y="22811"/>
                      <a:pt x="25845" y="22518"/>
                      <a:pt x="26285" y="21455"/>
                    </a:cubicBezTo>
                    <a:cubicBezTo>
                      <a:pt x="26541" y="20722"/>
                      <a:pt x="26431" y="19915"/>
                      <a:pt x="25955" y="19292"/>
                    </a:cubicBezTo>
                    <a:cubicBezTo>
                      <a:pt x="25405" y="18559"/>
                      <a:pt x="24525" y="18082"/>
                      <a:pt x="23572" y="18046"/>
                    </a:cubicBezTo>
                    <a:cubicBezTo>
                      <a:pt x="23488" y="18039"/>
                      <a:pt x="23405" y="18036"/>
                      <a:pt x="23322" y="18036"/>
                    </a:cubicBezTo>
                    <a:cubicBezTo>
                      <a:pt x="22497" y="18036"/>
                      <a:pt x="21719" y="18366"/>
                      <a:pt x="21152" y="18999"/>
                    </a:cubicBezTo>
                    <a:cubicBezTo>
                      <a:pt x="27662" y="11463"/>
                      <a:pt x="22153" y="1"/>
                      <a:pt x="125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9246850" y="5075888"/>
                <a:ext cx="537050" cy="310700"/>
              </a:xfrm>
              <a:custGeom>
                <a:avLst/>
                <a:gdLst/>
                <a:ahLst/>
                <a:cxnLst/>
                <a:rect l="l" t="t" r="r" b="b"/>
                <a:pathLst>
                  <a:path w="21482" h="12428" extrusionOk="0">
                    <a:moveTo>
                      <a:pt x="0" y="1"/>
                    </a:moveTo>
                    <a:lnTo>
                      <a:pt x="2749" y="12428"/>
                    </a:lnTo>
                    <a:lnTo>
                      <a:pt x="17816" y="12428"/>
                    </a:lnTo>
                    <a:lnTo>
                      <a:pt x="2148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8"/>
        <p:cNvGrpSpPr/>
        <p:nvPr/>
      </p:nvGrpSpPr>
      <p:grpSpPr>
        <a:xfrm>
          <a:off x="0" y="0"/>
          <a:ext cx="0" cy="0"/>
          <a:chOff x="0" y="0"/>
          <a:chExt cx="0" cy="0"/>
        </a:xfrm>
      </p:grpSpPr>
      <p:grpSp>
        <p:nvGrpSpPr>
          <p:cNvPr id="59" name="Google Shape;59;p7"/>
          <p:cNvGrpSpPr/>
          <p:nvPr/>
        </p:nvGrpSpPr>
        <p:grpSpPr>
          <a:xfrm>
            <a:off x="343238" y="264288"/>
            <a:ext cx="8609463" cy="3766337"/>
            <a:chOff x="343238" y="264288"/>
            <a:chExt cx="8609463" cy="3766337"/>
          </a:xfrm>
        </p:grpSpPr>
        <p:sp>
          <p:nvSpPr>
            <p:cNvPr id="60" name="Google Shape;60;p7"/>
            <p:cNvSpPr/>
            <p:nvPr/>
          </p:nvSpPr>
          <p:spPr>
            <a:xfrm>
              <a:off x="343238" y="444750"/>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a:off x="7908850" y="264288"/>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a:off x="8421415" y="3661223"/>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 name="Google Shape;63;p7"/>
          <p:cNvSpPr txBox="1">
            <a:spLocks noGrp="1"/>
          </p:cNvSpPr>
          <p:nvPr>
            <p:ph type="title"/>
          </p:nvPr>
        </p:nvSpPr>
        <p:spPr>
          <a:xfrm>
            <a:off x="713225" y="539500"/>
            <a:ext cx="7717500" cy="612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pace Mono"/>
              <a:buNone/>
              <a:defRPr sz="3000">
                <a:solidFill>
                  <a:schemeClr val="dk1"/>
                </a:solidFill>
                <a:latin typeface="Space Mono"/>
                <a:ea typeface="Space Mono"/>
                <a:cs typeface="Space Mono"/>
                <a:sym typeface="Space Mono"/>
              </a:defRPr>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endParaRPr/>
          </a:p>
        </p:txBody>
      </p:sp>
      <p:sp>
        <p:nvSpPr>
          <p:cNvPr id="64" name="Google Shape;64;p7"/>
          <p:cNvSpPr txBox="1">
            <a:spLocks noGrp="1"/>
          </p:cNvSpPr>
          <p:nvPr>
            <p:ph type="body" idx="1"/>
          </p:nvPr>
        </p:nvSpPr>
        <p:spPr>
          <a:xfrm>
            <a:off x="865625" y="1836100"/>
            <a:ext cx="3818400" cy="26355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Font typeface="Manrope Light"/>
              <a:buChar char="●"/>
              <a:defRPr/>
            </a:lvl1pPr>
            <a:lvl2pPr marL="914400" lvl="1" indent="-330200" rtl="0">
              <a:lnSpc>
                <a:spcPct val="100000"/>
              </a:lnSpc>
              <a:spcBef>
                <a:spcPts val="0"/>
              </a:spcBef>
              <a:spcAft>
                <a:spcPts val="0"/>
              </a:spcAft>
              <a:buSzPts val="1600"/>
              <a:buFont typeface="Manrope Light"/>
              <a:buChar char="○"/>
              <a:defRPr>
                <a:latin typeface="Manrope Medium"/>
                <a:ea typeface="Manrope Medium"/>
                <a:cs typeface="Manrope Medium"/>
                <a:sym typeface="Manrope Medium"/>
              </a:defRPr>
            </a:lvl2pPr>
            <a:lvl3pPr marL="1371600" lvl="2" indent="-323850" rtl="0">
              <a:lnSpc>
                <a:spcPct val="100000"/>
              </a:lnSpc>
              <a:spcBef>
                <a:spcPts val="0"/>
              </a:spcBef>
              <a:spcAft>
                <a:spcPts val="0"/>
              </a:spcAft>
              <a:buSzPts val="1500"/>
              <a:buFont typeface="Manrope Light"/>
              <a:buChar char="■"/>
              <a:defRPr>
                <a:latin typeface="Manrope Medium"/>
                <a:ea typeface="Manrope Medium"/>
                <a:cs typeface="Manrope Medium"/>
                <a:sym typeface="Manrope Medium"/>
              </a:defRPr>
            </a:lvl3pPr>
            <a:lvl4pPr marL="1828800" lvl="3" indent="-323850" rtl="0">
              <a:lnSpc>
                <a:spcPct val="100000"/>
              </a:lnSpc>
              <a:spcBef>
                <a:spcPts val="0"/>
              </a:spcBef>
              <a:spcAft>
                <a:spcPts val="0"/>
              </a:spcAft>
              <a:buSzPts val="1500"/>
              <a:buFont typeface="Manrope Light"/>
              <a:buChar char="●"/>
              <a:defRPr>
                <a:latin typeface="Manrope Medium"/>
                <a:ea typeface="Manrope Medium"/>
                <a:cs typeface="Manrope Medium"/>
                <a:sym typeface="Manrope Medium"/>
              </a:defRPr>
            </a:lvl4pPr>
            <a:lvl5pPr marL="2286000" lvl="4" indent="-317500" rtl="0">
              <a:lnSpc>
                <a:spcPct val="100000"/>
              </a:lnSpc>
              <a:spcBef>
                <a:spcPts val="0"/>
              </a:spcBef>
              <a:spcAft>
                <a:spcPts val="0"/>
              </a:spcAft>
              <a:buSzPts val="1400"/>
              <a:buFont typeface="Manrope Light"/>
              <a:buChar char="○"/>
              <a:defRPr>
                <a:latin typeface="Manrope Medium"/>
                <a:ea typeface="Manrope Medium"/>
                <a:cs typeface="Manrope Medium"/>
                <a:sym typeface="Manrope Medium"/>
              </a:defRPr>
            </a:lvl5pPr>
            <a:lvl6pPr marL="2743200" lvl="5" indent="-317500" rtl="0">
              <a:lnSpc>
                <a:spcPct val="100000"/>
              </a:lnSpc>
              <a:spcBef>
                <a:spcPts val="0"/>
              </a:spcBef>
              <a:spcAft>
                <a:spcPts val="0"/>
              </a:spcAft>
              <a:buSzPts val="1400"/>
              <a:buFont typeface="Manrope Light"/>
              <a:buChar char="■"/>
              <a:defRPr>
                <a:latin typeface="Manrope Medium"/>
                <a:ea typeface="Manrope Medium"/>
                <a:cs typeface="Manrope Medium"/>
                <a:sym typeface="Manrope Medium"/>
              </a:defRPr>
            </a:lvl6pPr>
            <a:lvl7pPr marL="3200400" lvl="6" indent="-311150" rtl="0">
              <a:lnSpc>
                <a:spcPct val="100000"/>
              </a:lnSpc>
              <a:spcBef>
                <a:spcPts val="0"/>
              </a:spcBef>
              <a:spcAft>
                <a:spcPts val="0"/>
              </a:spcAft>
              <a:buSzPts val="1300"/>
              <a:buFont typeface="Manrope Light"/>
              <a:buChar char="●"/>
              <a:defRPr>
                <a:latin typeface="Manrope Medium"/>
                <a:ea typeface="Manrope Medium"/>
                <a:cs typeface="Manrope Medium"/>
                <a:sym typeface="Manrope Medium"/>
              </a:defRPr>
            </a:lvl7pPr>
            <a:lvl8pPr marL="3657600" lvl="7" indent="-311150" rtl="0">
              <a:lnSpc>
                <a:spcPct val="100000"/>
              </a:lnSpc>
              <a:spcBef>
                <a:spcPts val="0"/>
              </a:spcBef>
              <a:spcAft>
                <a:spcPts val="0"/>
              </a:spcAft>
              <a:buSzPts val="1300"/>
              <a:buFont typeface="Manrope Light"/>
              <a:buChar char="○"/>
              <a:defRPr>
                <a:latin typeface="Manrope Medium"/>
                <a:ea typeface="Manrope Medium"/>
                <a:cs typeface="Manrope Medium"/>
                <a:sym typeface="Manrope Medium"/>
              </a:defRPr>
            </a:lvl8pPr>
            <a:lvl9pPr marL="4114800" lvl="8" indent="-317500" rtl="0">
              <a:lnSpc>
                <a:spcPct val="100000"/>
              </a:lnSpc>
              <a:spcBef>
                <a:spcPts val="0"/>
              </a:spcBef>
              <a:spcAft>
                <a:spcPts val="0"/>
              </a:spcAft>
              <a:buSzPts val="1400"/>
              <a:buFont typeface="Manrope Light"/>
              <a:buChar char="■"/>
              <a:defRPr>
                <a:latin typeface="Manrope Medium"/>
                <a:ea typeface="Manrope Medium"/>
                <a:cs typeface="Manrope Medium"/>
                <a:sym typeface="Manrope Medium"/>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5"/>
        <p:cNvGrpSpPr/>
        <p:nvPr/>
      </p:nvGrpSpPr>
      <p:grpSpPr>
        <a:xfrm>
          <a:off x="0" y="0"/>
          <a:ext cx="0" cy="0"/>
          <a:chOff x="0" y="0"/>
          <a:chExt cx="0" cy="0"/>
        </a:xfrm>
      </p:grpSpPr>
      <p:sp>
        <p:nvSpPr>
          <p:cNvPr id="66" name="Google Shape;66;p8"/>
          <p:cNvSpPr txBox="1">
            <a:spLocks noGrp="1"/>
          </p:cNvSpPr>
          <p:nvPr>
            <p:ph type="title"/>
          </p:nvPr>
        </p:nvSpPr>
        <p:spPr>
          <a:xfrm>
            <a:off x="1466200" y="988475"/>
            <a:ext cx="6211800" cy="3166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8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7"/>
        <p:cNvGrpSpPr/>
        <p:nvPr/>
      </p:nvGrpSpPr>
      <p:grpSpPr>
        <a:xfrm>
          <a:off x="0" y="0"/>
          <a:ext cx="0" cy="0"/>
          <a:chOff x="0" y="0"/>
          <a:chExt cx="0" cy="0"/>
        </a:xfrm>
      </p:grpSpPr>
      <p:sp>
        <p:nvSpPr>
          <p:cNvPr id="68" name="Google Shape;68;p9"/>
          <p:cNvSpPr txBox="1">
            <a:spLocks noGrp="1"/>
          </p:cNvSpPr>
          <p:nvPr>
            <p:ph type="title"/>
          </p:nvPr>
        </p:nvSpPr>
        <p:spPr>
          <a:xfrm>
            <a:off x="4018475" y="1758700"/>
            <a:ext cx="4412400" cy="760500"/>
          </a:xfrm>
          <a:prstGeom prst="rect">
            <a:avLst/>
          </a:prstGeom>
        </p:spPr>
        <p:txBody>
          <a:bodyPr spcFirstLastPara="1" wrap="square" lIns="91425" tIns="91425" rIns="91425" bIns="91425" anchor="b" anchorCtr="0">
            <a:noAutofit/>
          </a:bodyPr>
          <a:lstStyle>
            <a:lvl1pPr lvl="0" algn="r">
              <a:spcBef>
                <a:spcPts val="0"/>
              </a:spcBef>
              <a:spcAft>
                <a:spcPts val="0"/>
              </a:spcAft>
              <a:buSzPts val="4200"/>
              <a:buNone/>
              <a:defRPr sz="40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9" name="Google Shape;69;p9"/>
          <p:cNvSpPr txBox="1">
            <a:spLocks noGrp="1"/>
          </p:cNvSpPr>
          <p:nvPr>
            <p:ph type="subTitle" idx="1"/>
          </p:nvPr>
        </p:nvSpPr>
        <p:spPr>
          <a:xfrm>
            <a:off x="4018475" y="2606900"/>
            <a:ext cx="4412400" cy="12351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70" name="Google Shape;70;p9"/>
          <p:cNvGrpSpPr/>
          <p:nvPr/>
        </p:nvGrpSpPr>
        <p:grpSpPr>
          <a:xfrm>
            <a:off x="325200" y="454713"/>
            <a:ext cx="4188344" cy="4478636"/>
            <a:chOff x="325200" y="454713"/>
            <a:chExt cx="4188344" cy="4478636"/>
          </a:xfrm>
        </p:grpSpPr>
        <p:sp>
          <p:nvSpPr>
            <p:cNvPr id="71" name="Google Shape;71;p9"/>
            <p:cNvSpPr/>
            <p:nvPr/>
          </p:nvSpPr>
          <p:spPr>
            <a:xfrm>
              <a:off x="325200" y="454713"/>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9"/>
            <p:cNvSpPr/>
            <p:nvPr/>
          </p:nvSpPr>
          <p:spPr>
            <a:xfrm>
              <a:off x="4277001" y="469716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3"/>
        <p:cNvGrpSpPr/>
        <p:nvPr/>
      </p:nvGrpSpPr>
      <p:grpSpPr>
        <a:xfrm>
          <a:off x="0" y="0"/>
          <a:ext cx="0" cy="0"/>
          <a:chOff x="0" y="0"/>
          <a:chExt cx="0" cy="0"/>
        </a:xfrm>
      </p:grpSpPr>
      <p:sp>
        <p:nvSpPr>
          <p:cNvPr id="74" name="Google Shape;74;p10"/>
          <p:cNvSpPr txBox="1">
            <a:spLocks noGrp="1"/>
          </p:cNvSpPr>
          <p:nvPr>
            <p:ph type="body" idx="1"/>
          </p:nvPr>
        </p:nvSpPr>
        <p:spPr>
          <a:xfrm>
            <a:off x="3973975" y="3393950"/>
            <a:ext cx="4456800" cy="1214700"/>
          </a:xfrm>
          <a:prstGeom prst="rect">
            <a:avLst/>
          </a:prstGeom>
        </p:spPr>
        <p:txBody>
          <a:bodyPr spcFirstLastPara="1" wrap="square" lIns="91425" tIns="91425" rIns="91425" bIns="91425" anchor="ctr" anchorCtr="0">
            <a:noAutofit/>
          </a:bodyPr>
          <a:lstStyle>
            <a:lvl1pPr marL="457200" lvl="0" indent="-228600" algn="r">
              <a:lnSpc>
                <a:spcPct val="100000"/>
              </a:lnSpc>
              <a:spcBef>
                <a:spcPts val="0"/>
              </a:spcBef>
              <a:spcAft>
                <a:spcPts val="0"/>
              </a:spcAft>
              <a:buSzPts val="1400"/>
              <a:buNone/>
              <a:defRPr sz="3000">
                <a:latin typeface="Space Mono"/>
                <a:ea typeface="Space Mono"/>
                <a:cs typeface="Space Mono"/>
                <a:sym typeface="Space Mono"/>
              </a:defRPr>
            </a:lvl1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1">
  <p:cSld name="CUSTOM_3_1">
    <p:spTree>
      <p:nvGrpSpPr>
        <p:cNvPr id="1" name="Shape 183"/>
        <p:cNvGrpSpPr/>
        <p:nvPr/>
      </p:nvGrpSpPr>
      <p:grpSpPr>
        <a:xfrm>
          <a:off x="0" y="0"/>
          <a:ext cx="0" cy="0"/>
          <a:chOff x="0" y="0"/>
          <a:chExt cx="0" cy="0"/>
        </a:xfrm>
      </p:grpSpPr>
      <p:grpSp>
        <p:nvGrpSpPr>
          <p:cNvPr id="184" name="Google Shape;184;p24"/>
          <p:cNvGrpSpPr/>
          <p:nvPr/>
        </p:nvGrpSpPr>
        <p:grpSpPr>
          <a:xfrm>
            <a:off x="713225" y="-656277"/>
            <a:ext cx="7717538" cy="6455984"/>
            <a:chOff x="713225" y="-656277"/>
            <a:chExt cx="7717538" cy="6455984"/>
          </a:xfrm>
        </p:grpSpPr>
        <p:grpSp>
          <p:nvGrpSpPr>
            <p:cNvPr id="185" name="Google Shape;185;p24"/>
            <p:cNvGrpSpPr/>
            <p:nvPr/>
          </p:nvGrpSpPr>
          <p:grpSpPr>
            <a:xfrm>
              <a:off x="850559" y="-656277"/>
              <a:ext cx="7442882" cy="6455984"/>
              <a:chOff x="1042859" y="534268"/>
              <a:chExt cx="5342293" cy="4633925"/>
            </a:xfrm>
          </p:grpSpPr>
          <p:sp>
            <p:nvSpPr>
              <p:cNvPr id="186" name="Google Shape;186;p24"/>
              <p:cNvSpPr/>
              <p:nvPr/>
            </p:nvSpPr>
            <p:spPr>
              <a:xfrm>
                <a:off x="1308582" y="534268"/>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4"/>
              <p:cNvSpPr/>
              <p:nvPr/>
            </p:nvSpPr>
            <p:spPr>
              <a:xfrm rot="10800000">
                <a:off x="1042859" y="591919"/>
                <a:ext cx="5342293" cy="4518673"/>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 name="Google Shape;188;p24"/>
            <p:cNvSpPr/>
            <p:nvPr/>
          </p:nvSpPr>
          <p:spPr>
            <a:xfrm>
              <a:off x="7218030"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4"/>
            <p:cNvSpPr/>
            <p:nvPr/>
          </p:nvSpPr>
          <p:spPr>
            <a:xfrm>
              <a:off x="6981488" y="45459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7834813" y="1067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 name="Google Shape;191;p24"/>
            <p:cNvGrpSpPr/>
            <p:nvPr/>
          </p:nvGrpSpPr>
          <p:grpSpPr>
            <a:xfrm>
              <a:off x="713225" y="1631788"/>
              <a:ext cx="2053775" cy="2976775"/>
              <a:chOff x="-1939350" y="227600"/>
              <a:chExt cx="2053775" cy="2976775"/>
            </a:xfrm>
          </p:grpSpPr>
          <p:sp>
            <p:nvSpPr>
              <p:cNvPr id="192" name="Google Shape;192;p24"/>
              <p:cNvSpPr/>
              <p:nvPr/>
            </p:nvSpPr>
            <p:spPr>
              <a:xfrm>
                <a:off x="-1394975" y="1922450"/>
                <a:ext cx="1082350" cy="1281925"/>
              </a:xfrm>
              <a:custGeom>
                <a:avLst/>
                <a:gdLst/>
                <a:ahLst/>
                <a:cxnLst/>
                <a:rect l="l" t="t" r="r" b="b"/>
                <a:pathLst>
                  <a:path w="43294" h="51277" extrusionOk="0">
                    <a:moveTo>
                      <a:pt x="21508" y="1"/>
                    </a:moveTo>
                    <a:cubicBezTo>
                      <a:pt x="20356" y="1"/>
                      <a:pt x="19183" y="96"/>
                      <a:pt x="17999" y="285"/>
                    </a:cubicBezTo>
                    <a:cubicBezTo>
                      <a:pt x="7442" y="1971"/>
                      <a:pt x="0" y="10476"/>
                      <a:pt x="2493" y="26056"/>
                    </a:cubicBezTo>
                    <a:cubicBezTo>
                      <a:pt x="4986" y="41635"/>
                      <a:pt x="26137" y="51276"/>
                      <a:pt x="26137" y="51276"/>
                    </a:cubicBezTo>
                    <a:cubicBezTo>
                      <a:pt x="26137" y="51276"/>
                      <a:pt x="43293" y="35550"/>
                      <a:pt x="40801" y="19934"/>
                    </a:cubicBezTo>
                    <a:cubicBezTo>
                      <a:pt x="38554" y="6063"/>
                      <a:pt x="30667" y="1"/>
                      <a:pt x="215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4"/>
              <p:cNvSpPr/>
              <p:nvPr/>
            </p:nvSpPr>
            <p:spPr>
              <a:xfrm>
                <a:off x="-1267600" y="2034625"/>
                <a:ext cx="821175" cy="1031350"/>
              </a:xfrm>
              <a:custGeom>
                <a:avLst/>
                <a:gdLst/>
                <a:ahLst/>
                <a:cxnLst/>
                <a:rect l="l" t="t" r="r" b="b"/>
                <a:pathLst>
                  <a:path w="32847" h="41254" extrusionOk="0">
                    <a:moveTo>
                      <a:pt x="16438" y="1"/>
                    </a:moveTo>
                    <a:cubicBezTo>
                      <a:pt x="15537" y="1"/>
                      <a:pt x="14603" y="78"/>
                      <a:pt x="13637" y="234"/>
                    </a:cubicBezTo>
                    <a:cubicBezTo>
                      <a:pt x="4290" y="1737"/>
                      <a:pt x="1" y="9251"/>
                      <a:pt x="1833" y="20835"/>
                    </a:cubicBezTo>
                    <a:cubicBezTo>
                      <a:pt x="3446" y="30806"/>
                      <a:pt x="14847" y="38248"/>
                      <a:pt x="20163" y="41254"/>
                    </a:cubicBezTo>
                    <a:cubicBezTo>
                      <a:pt x="24342" y="36745"/>
                      <a:pt x="32846" y="26114"/>
                      <a:pt x="31233" y="16143"/>
                    </a:cubicBezTo>
                    <a:cubicBezTo>
                      <a:pt x="29557" y="5760"/>
                      <a:pt x="24230" y="1"/>
                      <a:pt x="16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4"/>
              <p:cNvSpPr/>
              <p:nvPr/>
            </p:nvSpPr>
            <p:spPr>
              <a:xfrm>
                <a:off x="-1376650" y="2138500"/>
                <a:ext cx="960450" cy="246550"/>
              </a:xfrm>
              <a:custGeom>
                <a:avLst/>
                <a:gdLst/>
                <a:ahLst/>
                <a:cxnLst/>
                <a:rect l="l" t="t" r="r" b="b"/>
                <a:pathLst>
                  <a:path w="38418" h="9862" extrusionOk="0">
                    <a:moveTo>
                      <a:pt x="37795" y="1"/>
                    </a:moveTo>
                    <a:lnTo>
                      <a:pt x="0" y="6050"/>
                    </a:lnTo>
                    <a:lnTo>
                      <a:pt x="623" y="9862"/>
                    </a:lnTo>
                    <a:lnTo>
                      <a:pt x="38418" y="3850"/>
                    </a:lnTo>
                    <a:lnTo>
                      <a:pt x="3779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4"/>
              <p:cNvSpPr/>
              <p:nvPr/>
            </p:nvSpPr>
            <p:spPr>
              <a:xfrm>
                <a:off x="-1939350" y="1262375"/>
                <a:ext cx="579225" cy="1152925"/>
              </a:xfrm>
              <a:custGeom>
                <a:avLst/>
                <a:gdLst/>
                <a:ahLst/>
                <a:cxnLst/>
                <a:rect l="l" t="t" r="r" b="b"/>
                <a:pathLst>
                  <a:path w="23169" h="46117" extrusionOk="0">
                    <a:moveTo>
                      <a:pt x="16386" y="1"/>
                    </a:moveTo>
                    <a:lnTo>
                      <a:pt x="9201" y="20273"/>
                    </a:lnTo>
                    <a:lnTo>
                      <a:pt x="0" y="46117"/>
                    </a:lnTo>
                    <a:lnTo>
                      <a:pt x="23168" y="42414"/>
                    </a:lnTo>
                    <a:lnTo>
                      <a:pt x="163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4"/>
              <p:cNvSpPr/>
              <p:nvPr/>
            </p:nvSpPr>
            <p:spPr>
              <a:xfrm>
                <a:off x="-634325" y="1119425"/>
                <a:ext cx="748750" cy="1060350"/>
              </a:xfrm>
              <a:custGeom>
                <a:avLst/>
                <a:gdLst/>
                <a:ahLst/>
                <a:cxnLst/>
                <a:rect l="l" t="t" r="r" b="b"/>
                <a:pathLst>
                  <a:path w="29950" h="42414" extrusionOk="0">
                    <a:moveTo>
                      <a:pt x="0" y="0"/>
                    </a:moveTo>
                    <a:lnTo>
                      <a:pt x="6782" y="42414"/>
                    </a:lnTo>
                    <a:lnTo>
                      <a:pt x="29950" y="38711"/>
                    </a:lnTo>
                    <a:lnTo>
                      <a:pt x="13674" y="17669"/>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4"/>
              <p:cNvSpPr/>
              <p:nvPr/>
            </p:nvSpPr>
            <p:spPr>
              <a:xfrm>
                <a:off x="-1665350" y="227600"/>
                <a:ext cx="1299575" cy="2096050"/>
              </a:xfrm>
              <a:custGeom>
                <a:avLst/>
                <a:gdLst/>
                <a:ahLst/>
                <a:cxnLst/>
                <a:rect l="l" t="t" r="r" b="b"/>
                <a:pathLst>
                  <a:path w="51983" h="83842" extrusionOk="0">
                    <a:moveTo>
                      <a:pt x="17911" y="1"/>
                    </a:moveTo>
                    <a:cubicBezTo>
                      <a:pt x="17890" y="1"/>
                      <a:pt x="17871" y="2"/>
                      <a:pt x="17853" y="5"/>
                    </a:cubicBezTo>
                    <a:cubicBezTo>
                      <a:pt x="16497" y="225"/>
                      <a:pt x="7809" y="11662"/>
                      <a:pt x="3373" y="27389"/>
                    </a:cubicBezTo>
                    <a:cubicBezTo>
                      <a:pt x="1137" y="35380"/>
                      <a:pt x="1" y="44471"/>
                      <a:pt x="1467" y="53746"/>
                    </a:cubicBezTo>
                    <a:cubicBezTo>
                      <a:pt x="3337" y="65440"/>
                      <a:pt x="7003" y="75850"/>
                      <a:pt x="11658" y="83842"/>
                    </a:cubicBezTo>
                    <a:lnTo>
                      <a:pt x="49819" y="77757"/>
                    </a:lnTo>
                    <a:cubicBezTo>
                      <a:pt x="51726" y="68702"/>
                      <a:pt x="51982" y="57668"/>
                      <a:pt x="50113" y="45974"/>
                    </a:cubicBezTo>
                    <a:cubicBezTo>
                      <a:pt x="48646" y="36700"/>
                      <a:pt x="44724" y="28415"/>
                      <a:pt x="40068" y="21523"/>
                    </a:cubicBezTo>
                    <a:cubicBezTo>
                      <a:pt x="31096" y="8138"/>
                      <a:pt x="19483" y="1"/>
                      <a:pt x="179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4"/>
              <p:cNvSpPr/>
              <p:nvPr/>
            </p:nvSpPr>
            <p:spPr>
              <a:xfrm>
                <a:off x="-1392225" y="939425"/>
                <a:ext cx="670850" cy="623950"/>
              </a:xfrm>
              <a:custGeom>
                <a:avLst/>
                <a:gdLst/>
                <a:ahLst/>
                <a:cxnLst/>
                <a:rect l="l" t="t" r="r" b="b"/>
                <a:pathLst>
                  <a:path w="26834" h="24958" extrusionOk="0">
                    <a:moveTo>
                      <a:pt x="13448" y="0"/>
                    </a:moveTo>
                    <a:cubicBezTo>
                      <a:pt x="12786" y="0"/>
                      <a:pt x="12114" y="53"/>
                      <a:pt x="11437" y="162"/>
                    </a:cubicBezTo>
                    <a:cubicBezTo>
                      <a:pt x="4619" y="1225"/>
                      <a:pt x="0" y="7640"/>
                      <a:pt x="1100" y="14459"/>
                    </a:cubicBezTo>
                    <a:cubicBezTo>
                      <a:pt x="2058" y="20572"/>
                      <a:pt x="7365" y="24957"/>
                      <a:pt x="13396" y="24957"/>
                    </a:cubicBezTo>
                    <a:cubicBezTo>
                      <a:pt x="14056" y="24957"/>
                      <a:pt x="14724" y="24905"/>
                      <a:pt x="15396" y="24796"/>
                    </a:cubicBezTo>
                    <a:cubicBezTo>
                      <a:pt x="22178" y="23696"/>
                      <a:pt x="26834" y="17318"/>
                      <a:pt x="25734" y="10499"/>
                    </a:cubicBezTo>
                    <a:cubicBezTo>
                      <a:pt x="24743" y="4357"/>
                      <a:pt x="19469" y="0"/>
                      <a:pt x="1344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4"/>
              <p:cNvSpPr/>
              <p:nvPr/>
            </p:nvSpPr>
            <p:spPr>
              <a:xfrm>
                <a:off x="-1315950" y="1051950"/>
                <a:ext cx="473600" cy="399075"/>
              </a:xfrm>
              <a:custGeom>
                <a:avLst/>
                <a:gdLst/>
                <a:ahLst/>
                <a:cxnLst/>
                <a:rect l="l" t="t" r="r" b="b"/>
                <a:pathLst>
                  <a:path w="18944" h="15963" extrusionOk="0">
                    <a:moveTo>
                      <a:pt x="10319" y="0"/>
                    </a:moveTo>
                    <a:cubicBezTo>
                      <a:pt x="7951" y="0"/>
                      <a:pt x="5558" y="1036"/>
                      <a:pt x="3914" y="3286"/>
                    </a:cubicBezTo>
                    <a:cubicBezTo>
                      <a:pt x="0" y="8676"/>
                      <a:pt x="4028" y="15963"/>
                      <a:pt x="10307" y="15963"/>
                    </a:cubicBezTo>
                    <a:cubicBezTo>
                      <a:pt x="10732" y="15963"/>
                      <a:pt x="11168" y="15929"/>
                      <a:pt x="11612" y="15859"/>
                    </a:cubicBezTo>
                    <a:cubicBezTo>
                      <a:pt x="15975" y="15163"/>
                      <a:pt x="18944" y="11057"/>
                      <a:pt x="18247" y="6732"/>
                    </a:cubicBezTo>
                    <a:cubicBezTo>
                      <a:pt x="17558" y="2462"/>
                      <a:pt x="13969" y="0"/>
                      <a:pt x="10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4"/>
              <p:cNvSpPr/>
              <p:nvPr/>
            </p:nvSpPr>
            <p:spPr>
              <a:xfrm>
                <a:off x="-1099900" y="1651350"/>
                <a:ext cx="251150" cy="233875"/>
              </a:xfrm>
              <a:custGeom>
                <a:avLst/>
                <a:gdLst/>
                <a:ahLst/>
                <a:cxnLst/>
                <a:rect l="l" t="t" r="r" b="b"/>
                <a:pathLst>
                  <a:path w="10046" h="9355" extrusionOk="0">
                    <a:moveTo>
                      <a:pt x="5015" y="1"/>
                    </a:moveTo>
                    <a:cubicBezTo>
                      <a:pt x="4776" y="1"/>
                      <a:pt x="4533" y="19"/>
                      <a:pt x="4290" y="58"/>
                    </a:cubicBezTo>
                    <a:cubicBezTo>
                      <a:pt x="1724" y="461"/>
                      <a:pt x="1" y="2881"/>
                      <a:pt x="404" y="5410"/>
                    </a:cubicBezTo>
                    <a:cubicBezTo>
                      <a:pt x="768" y="7726"/>
                      <a:pt x="2773" y="9355"/>
                      <a:pt x="5020" y="9355"/>
                    </a:cubicBezTo>
                    <a:cubicBezTo>
                      <a:pt x="5263" y="9355"/>
                      <a:pt x="5509" y="9335"/>
                      <a:pt x="5756" y="9296"/>
                    </a:cubicBezTo>
                    <a:cubicBezTo>
                      <a:pt x="8322" y="8893"/>
                      <a:pt x="10045" y="6510"/>
                      <a:pt x="9642" y="3944"/>
                    </a:cubicBezTo>
                    <a:cubicBezTo>
                      <a:pt x="9278" y="1658"/>
                      <a:pt x="7266" y="1"/>
                      <a:pt x="50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4"/>
              <p:cNvSpPr/>
              <p:nvPr/>
            </p:nvSpPr>
            <p:spPr>
              <a:xfrm>
                <a:off x="-1054975" y="1694025"/>
                <a:ext cx="161325" cy="149425"/>
              </a:xfrm>
              <a:custGeom>
                <a:avLst/>
                <a:gdLst/>
                <a:ahLst/>
                <a:cxnLst/>
                <a:rect l="l" t="t" r="r" b="b"/>
                <a:pathLst>
                  <a:path w="6453" h="5977" extrusionOk="0">
                    <a:moveTo>
                      <a:pt x="3227" y="0"/>
                    </a:moveTo>
                    <a:cubicBezTo>
                      <a:pt x="3070" y="0"/>
                      <a:pt x="2911" y="12"/>
                      <a:pt x="2750" y="37"/>
                    </a:cubicBezTo>
                    <a:cubicBezTo>
                      <a:pt x="1137" y="294"/>
                      <a:pt x="0" y="1834"/>
                      <a:pt x="257" y="3447"/>
                    </a:cubicBezTo>
                    <a:cubicBezTo>
                      <a:pt x="488" y="4936"/>
                      <a:pt x="1765" y="5977"/>
                      <a:pt x="3225" y="5977"/>
                    </a:cubicBezTo>
                    <a:cubicBezTo>
                      <a:pt x="3382" y="5977"/>
                      <a:pt x="3542" y="5964"/>
                      <a:pt x="3703" y="5939"/>
                    </a:cubicBezTo>
                    <a:cubicBezTo>
                      <a:pt x="5316" y="5683"/>
                      <a:pt x="6452" y="4143"/>
                      <a:pt x="6195" y="2494"/>
                    </a:cubicBezTo>
                    <a:cubicBezTo>
                      <a:pt x="5931" y="1038"/>
                      <a:pt x="4681" y="0"/>
                      <a:pt x="32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4"/>
              <p:cNvSpPr/>
              <p:nvPr/>
            </p:nvSpPr>
            <p:spPr>
              <a:xfrm>
                <a:off x="-1054075" y="1937950"/>
                <a:ext cx="251150" cy="234100"/>
              </a:xfrm>
              <a:custGeom>
                <a:avLst/>
                <a:gdLst/>
                <a:ahLst/>
                <a:cxnLst/>
                <a:rect l="l" t="t" r="r" b="b"/>
                <a:pathLst>
                  <a:path w="10046" h="9364" extrusionOk="0">
                    <a:moveTo>
                      <a:pt x="5069" y="1"/>
                    </a:moveTo>
                    <a:cubicBezTo>
                      <a:pt x="4812" y="1"/>
                      <a:pt x="4552" y="23"/>
                      <a:pt x="4290" y="68"/>
                    </a:cubicBezTo>
                    <a:cubicBezTo>
                      <a:pt x="1724" y="471"/>
                      <a:pt x="1" y="2854"/>
                      <a:pt x="404" y="5420"/>
                    </a:cubicBezTo>
                    <a:cubicBezTo>
                      <a:pt x="769" y="7706"/>
                      <a:pt x="2750" y="9364"/>
                      <a:pt x="5022" y="9364"/>
                    </a:cubicBezTo>
                    <a:cubicBezTo>
                      <a:pt x="5264" y="9364"/>
                      <a:pt x="5509" y="9345"/>
                      <a:pt x="5756" y="9306"/>
                    </a:cubicBezTo>
                    <a:cubicBezTo>
                      <a:pt x="8322" y="8866"/>
                      <a:pt x="10045" y="6483"/>
                      <a:pt x="9642" y="3917"/>
                    </a:cubicBezTo>
                    <a:cubicBezTo>
                      <a:pt x="9280" y="1650"/>
                      <a:pt x="7298" y="1"/>
                      <a:pt x="50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4"/>
              <p:cNvSpPr/>
              <p:nvPr/>
            </p:nvSpPr>
            <p:spPr>
              <a:xfrm>
                <a:off x="-1009150" y="1979950"/>
                <a:ext cx="161300" cy="149425"/>
              </a:xfrm>
              <a:custGeom>
                <a:avLst/>
                <a:gdLst/>
                <a:ahLst/>
                <a:cxnLst/>
                <a:rect l="l" t="t" r="r" b="b"/>
                <a:pathLst>
                  <a:path w="6452" h="5977" extrusionOk="0">
                    <a:moveTo>
                      <a:pt x="3226" y="1"/>
                    </a:moveTo>
                    <a:cubicBezTo>
                      <a:pt x="3070" y="1"/>
                      <a:pt x="2910" y="13"/>
                      <a:pt x="2749" y="38"/>
                    </a:cubicBezTo>
                    <a:cubicBezTo>
                      <a:pt x="1100" y="294"/>
                      <a:pt x="0" y="1834"/>
                      <a:pt x="257" y="3447"/>
                    </a:cubicBezTo>
                    <a:cubicBezTo>
                      <a:pt x="488" y="4936"/>
                      <a:pt x="1765" y="5977"/>
                      <a:pt x="3225" y="5977"/>
                    </a:cubicBezTo>
                    <a:cubicBezTo>
                      <a:pt x="3382" y="5977"/>
                      <a:pt x="3542" y="5965"/>
                      <a:pt x="3703" y="5940"/>
                    </a:cubicBezTo>
                    <a:cubicBezTo>
                      <a:pt x="5316" y="5683"/>
                      <a:pt x="6452" y="4143"/>
                      <a:pt x="6159" y="2531"/>
                    </a:cubicBezTo>
                    <a:cubicBezTo>
                      <a:pt x="5927" y="1042"/>
                      <a:pt x="4680" y="1"/>
                      <a:pt x="3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4"/>
              <p:cNvSpPr/>
              <p:nvPr/>
            </p:nvSpPr>
            <p:spPr>
              <a:xfrm>
                <a:off x="-1581025" y="227600"/>
                <a:ext cx="917400" cy="684725"/>
              </a:xfrm>
              <a:custGeom>
                <a:avLst/>
                <a:gdLst/>
                <a:ahLst/>
                <a:cxnLst/>
                <a:rect l="l" t="t" r="r" b="b"/>
                <a:pathLst>
                  <a:path w="36696" h="27389" extrusionOk="0">
                    <a:moveTo>
                      <a:pt x="14542" y="0"/>
                    </a:moveTo>
                    <a:cubicBezTo>
                      <a:pt x="14520" y="0"/>
                      <a:pt x="14499" y="2"/>
                      <a:pt x="14480" y="5"/>
                    </a:cubicBezTo>
                    <a:cubicBezTo>
                      <a:pt x="13637" y="152"/>
                      <a:pt x="9898" y="4697"/>
                      <a:pt x="6122" y="11956"/>
                    </a:cubicBezTo>
                    <a:cubicBezTo>
                      <a:pt x="3556" y="16868"/>
                      <a:pt x="1503" y="22036"/>
                      <a:pt x="0" y="27389"/>
                    </a:cubicBezTo>
                    <a:lnTo>
                      <a:pt x="36695" y="21523"/>
                    </a:lnTo>
                    <a:cubicBezTo>
                      <a:pt x="33616" y="16904"/>
                      <a:pt x="30060" y="12652"/>
                      <a:pt x="26101" y="8766"/>
                    </a:cubicBezTo>
                    <a:cubicBezTo>
                      <a:pt x="20401" y="3174"/>
                      <a:pt x="15542" y="0"/>
                      <a:pt x="145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4"/>
              <p:cNvSpPr/>
              <p:nvPr/>
            </p:nvSpPr>
            <p:spPr>
              <a:xfrm>
                <a:off x="-1427050" y="227600"/>
                <a:ext cx="498575" cy="299825"/>
              </a:xfrm>
              <a:custGeom>
                <a:avLst/>
                <a:gdLst/>
                <a:ahLst/>
                <a:cxnLst/>
                <a:rect l="l" t="t" r="r" b="b"/>
                <a:pathLst>
                  <a:path w="19943" h="11993" extrusionOk="0">
                    <a:moveTo>
                      <a:pt x="8383" y="0"/>
                    </a:moveTo>
                    <a:cubicBezTo>
                      <a:pt x="8361" y="0"/>
                      <a:pt x="8340" y="2"/>
                      <a:pt x="8321" y="5"/>
                    </a:cubicBezTo>
                    <a:cubicBezTo>
                      <a:pt x="7478" y="152"/>
                      <a:pt x="3739" y="4697"/>
                      <a:pt x="0" y="11992"/>
                    </a:cubicBezTo>
                    <a:lnTo>
                      <a:pt x="19942" y="8766"/>
                    </a:lnTo>
                    <a:cubicBezTo>
                      <a:pt x="14242" y="3174"/>
                      <a:pt x="9383" y="0"/>
                      <a:pt x="8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 name="Google Shape;206;p24"/>
            <p:cNvGrpSpPr/>
            <p:nvPr/>
          </p:nvGrpSpPr>
          <p:grpSpPr>
            <a:xfrm>
              <a:off x="7122063" y="1528175"/>
              <a:ext cx="1308700" cy="2087150"/>
              <a:chOff x="3867275" y="1693675"/>
              <a:chExt cx="1308700" cy="2087150"/>
            </a:xfrm>
          </p:grpSpPr>
          <p:sp>
            <p:nvSpPr>
              <p:cNvPr id="207" name="Google Shape;207;p24"/>
              <p:cNvSpPr/>
              <p:nvPr/>
            </p:nvSpPr>
            <p:spPr>
              <a:xfrm>
                <a:off x="3867275" y="2207275"/>
                <a:ext cx="597550" cy="675450"/>
              </a:xfrm>
              <a:custGeom>
                <a:avLst/>
                <a:gdLst/>
                <a:ahLst/>
                <a:cxnLst/>
                <a:rect l="l" t="t" r="r" b="b"/>
                <a:pathLst>
                  <a:path w="23902" h="27018" extrusionOk="0">
                    <a:moveTo>
                      <a:pt x="23901" y="0"/>
                    </a:moveTo>
                    <a:lnTo>
                      <a:pt x="13380" y="9678"/>
                    </a:lnTo>
                    <a:lnTo>
                      <a:pt x="10558" y="12281"/>
                    </a:lnTo>
                    <a:lnTo>
                      <a:pt x="2859" y="19356"/>
                    </a:lnTo>
                    <a:lnTo>
                      <a:pt x="0" y="22032"/>
                    </a:lnTo>
                    <a:lnTo>
                      <a:pt x="14737" y="27017"/>
                    </a:lnTo>
                    <a:lnTo>
                      <a:pt x="18806" y="15067"/>
                    </a:lnTo>
                    <a:lnTo>
                      <a:pt x="239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4"/>
              <p:cNvSpPr/>
              <p:nvPr/>
            </p:nvSpPr>
            <p:spPr>
              <a:xfrm>
                <a:off x="4806625" y="2399725"/>
                <a:ext cx="369350" cy="801000"/>
              </a:xfrm>
              <a:custGeom>
                <a:avLst/>
                <a:gdLst/>
                <a:ahLst/>
                <a:cxnLst/>
                <a:rect l="l" t="t" r="r" b="b"/>
                <a:pathLst>
                  <a:path w="14774" h="32040" extrusionOk="0">
                    <a:moveTo>
                      <a:pt x="9129" y="0"/>
                    </a:moveTo>
                    <a:lnTo>
                      <a:pt x="1" y="27054"/>
                    </a:lnTo>
                    <a:lnTo>
                      <a:pt x="14774" y="32039"/>
                    </a:lnTo>
                    <a:lnTo>
                      <a:pt x="14774" y="32039"/>
                    </a:lnTo>
                    <a:lnTo>
                      <a:pt x="14077" y="28190"/>
                    </a:lnTo>
                    <a:lnTo>
                      <a:pt x="12281" y="17889"/>
                    </a:lnTo>
                    <a:lnTo>
                      <a:pt x="11695" y="14627"/>
                    </a:lnTo>
                    <a:lnTo>
                      <a:pt x="91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4"/>
              <p:cNvSpPr/>
              <p:nvPr/>
            </p:nvSpPr>
            <p:spPr>
              <a:xfrm>
                <a:off x="4017575" y="2949000"/>
                <a:ext cx="779000" cy="831825"/>
              </a:xfrm>
              <a:custGeom>
                <a:avLst/>
                <a:gdLst/>
                <a:ahLst/>
                <a:cxnLst/>
                <a:rect l="l" t="t" r="r" b="b"/>
                <a:pathLst>
                  <a:path w="31160" h="33273" extrusionOk="0">
                    <a:moveTo>
                      <a:pt x="16060" y="1"/>
                    </a:moveTo>
                    <a:cubicBezTo>
                      <a:pt x="10862" y="1"/>
                      <a:pt x="6009" y="3338"/>
                      <a:pt x="3373" y="11132"/>
                    </a:cubicBezTo>
                    <a:cubicBezTo>
                      <a:pt x="0" y="21066"/>
                      <a:pt x="9458" y="33273"/>
                      <a:pt x="9458" y="33273"/>
                    </a:cubicBezTo>
                    <a:cubicBezTo>
                      <a:pt x="9458" y="33273"/>
                      <a:pt x="24414" y="29351"/>
                      <a:pt x="27787" y="19380"/>
                    </a:cubicBezTo>
                    <a:cubicBezTo>
                      <a:pt x="31159" y="9409"/>
                      <a:pt x="27200" y="3067"/>
                      <a:pt x="20455" y="757"/>
                    </a:cubicBezTo>
                    <a:cubicBezTo>
                      <a:pt x="18991" y="261"/>
                      <a:pt x="17512" y="1"/>
                      <a:pt x="16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4"/>
              <p:cNvSpPr/>
              <p:nvPr/>
            </p:nvSpPr>
            <p:spPr>
              <a:xfrm>
                <a:off x="4119300" y="3023475"/>
                <a:ext cx="583800" cy="669375"/>
              </a:xfrm>
              <a:custGeom>
                <a:avLst/>
                <a:gdLst/>
                <a:ahLst/>
                <a:cxnLst/>
                <a:rect l="l" t="t" r="r" b="b"/>
                <a:pathLst>
                  <a:path w="23352" h="26775" extrusionOk="0">
                    <a:moveTo>
                      <a:pt x="11999" y="0"/>
                    </a:moveTo>
                    <a:cubicBezTo>
                      <a:pt x="7619" y="0"/>
                      <a:pt x="4121" y="3180"/>
                      <a:pt x="2126" y="9106"/>
                    </a:cubicBezTo>
                    <a:cubicBezTo>
                      <a:pt x="0" y="15447"/>
                      <a:pt x="4362" y="23366"/>
                      <a:pt x="6599" y="26775"/>
                    </a:cubicBezTo>
                    <a:cubicBezTo>
                      <a:pt x="10411" y="25382"/>
                      <a:pt x="18732" y="21789"/>
                      <a:pt x="20859" y="15411"/>
                    </a:cubicBezTo>
                    <a:cubicBezTo>
                      <a:pt x="23351" y="8043"/>
                      <a:pt x="21372" y="2617"/>
                      <a:pt x="15433" y="601"/>
                    </a:cubicBezTo>
                    <a:cubicBezTo>
                      <a:pt x="14240" y="198"/>
                      <a:pt x="13092" y="0"/>
                      <a:pt x="119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4"/>
              <p:cNvSpPr/>
              <p:nvPr/>
            </p:nvSpPr>
            <p:spPr>
              <a:xfrm>
                <a:off x="4191700" y="2858850"/>
                <a:ext cx="647025" cy="338200"/>
              </a:xfrm>
              <a:custGeom>
                <a:avLst/>
                <a:gdLst/>
                <a:ahLst/>
                <a:cxnLst/>
                <a:rect l="l" t="t" r="r" b="b"/>
                <a:pathLst>
                  <a:path w="25881" h="13528" extrusionOk="0">
                    <a:moveTo>
                      <a:pt x="1796" y="1"/>
                    </a:moveTo>
                    <a:lnTo>
                      <a:pt x="0" y="5353"/>
                    </a:lnTo>
                    <a:lnTo>
                      <a:pt x="24084" y="13528"/>
                    </a:lnTo>
                    <a:lnTo>
                      <a:pt x="25881" y="8139"/>
                    </a:lnTo>
                    <a:lnTo>
                      <a:pt x="17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4"/>
              <p:cNvSpPr/>
              <p:nvPr/>
            </p:nvSpPr>
            <p:spPr>
              <a:xfrm>
                <a:off x="4221025" y="1693675"/>
                <a:ext cx="921050" cy="1390650"/>
              </a:xfrm>
              <a:custGeom>
                <a:avLst/>
                <a:gdLst/>
                <a:ahLst/>
                <a:cxnLst/>
                <a:rect l="l" t="t" r="r" b="b"/>
                <a:pathLst>
                  <a:path w="36842" h="55626" extrusionOk="0">
                    <a:moveTo>
                      <a:pt x="29727" y="1"/>
                    </a:moveTo>
                    <a:cubicBezTo>
                      <a:pt x="28410" y="1"/>
                      <a:pt x="20091" y="4022"/>
                      <a:pt x="12867" y="11636"/>
                    </a:cubicBezTo>
                    <a:cubicBezTo>
                      <a:pt x="9091" y="15632"/>
                      <a:pt x="5609" y="20617"/>
                      <a:pt x="3593" y="26556"/>
                    </a:cubicBezTo>
                    <a:cubicBezTo>
                      <a:pt x="1063" y="33998"/>
                      <a:pt x="0" y="41256"/>
                      <a:pt x="257" y="47378"/>
                    </a:cubicBezTo>
                    <a:lnTo>
                      <a:pt x="24598" y="55626"/>
                    </a:lnTo>
                    <a:cubicBezTo>
                      <a:pt x="28520" y="50934"/>
                      <a:pt x="32076" y="44518"/>
                      <a:pt x="34605" y="37077"/>
                    </a:cubicBezTo>
                    <a:cubicBezTo>
                      <a:pt x="36585" y="31138"/>
                      <a:pt x="36842" y="25053"/>
                      <a:pt x="36255" y="19554"/>
                    </a:cubicBezTo>
                    <a:cubicBezTo>
                      <a:pt x="35119" y="8777"/>
                      <a:pt x="30683" y="309"/>
                      <a:pt x="29840" y="16"/>
                    </a:cubicBezTo>
                    <a:cubicBezTo>
                      <a:pt x="29811" y="6"/>
                      <a:pt x="29774" y="1"/>
                      <a:pt x="297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4"/>
              <p:cNvSpPr/>
              <p:nvPr/>
            </p:nvSpPr>
            <p:spPr>
              <a:xfrm>
                <a:off x="4512450" y="2139425"/>
                <a:ext cx="466500" cy="415125"/>
              </a:xfrm>
              <a:custGeom>
                <a:avLst/>
                <a:gdLst/>
                <a:ahLst/>
                <a:cxnLst/>
                <a:rect l="l" t="t" r="r" b="b"/>
                <a:pathLst>
                  <a:path w="18660" h="16605" extrusionOk="0">
                    <a:moveTo>
                      <a:pt x="9326" y="1"/>
                    </a:moveTo>
                    <a:cubicBezTo>
                      <a:pt x="5871" y="1"/>
                      <a:pt x="2635" y="2173"/>
                      <a:pt x="1467" y="5647"/>
                    </a:cubicBezTo>
                    <a:cubicBezTo>
                      <a:pt x="0" y="9972"/>
                      <a:pt x="2347" y="14701"/>
                      <a:pt x="6672" y="16168"/>
                    </a:cubicBezTo>
                    <a:cubicBezTo>
                      <a:pt x="7547" y="16464"/>
                      <a:pt x="8437" y="16605"/>
                      <a:pt x="9314" y="16605"/>
                    </a:cubicBezTo>
                    <a:cubicBezTo>
                      <a:pt x="12776" y="16605"/>
                      <a:pt x="16023" y="14414"/>
                      <a:pt x="17193" y="10962"/>
                    </a:cubicBezTo>
                    <a:cubicBezTo>
                      <a:pt x="18659" y="6600"/>
                      <a:pt x="16313" y="1908"/>
                      <a:pt x="11988" y="441"/>
                    </a:cubicBezTo>
                    <a:cubicBezTo>
                      <a:pt x="11107" y="143"/>
                      <a:pt x="10209" y="1"/>
                      <a:pt x="93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4"/>
              <p:cNvSpPr/>
              <p:nvPr/>
            </p:nvSpPr>
            <p:spPr>
              <a:xfrm>
                <a:off x="4581175" y="2214250"/>
                <a:ext cx="321150" cy="265075"/>
              </a:xfrm>
              <a:custGeom>
                <a:avLst/>
                <a:gdLst/>
                <a:ahLst/>
                <a:cxnLst/>
                <a:rect l="l" t="t" r="r" b="b"/>
                <a:pathLst>
                  <a:path w="12846" h="10603" extrusionOk="0">
                    <a:moveTo>
                      <a:pt x="6606" y="0"/>
                    </a:moveTo>
                    <a:cubicBezTo>
                      <a:pt x="5835" y="0"/>
                      <a:pt x="5036" y="176"/>
                      <a:pt x="4253" y="564"/>
                    </a:cubicBezTo>
                    <a:cubicBezTo>
                      <a:pt x="1" y="2654"/>
                      <a:pt x="404" y="8812"/>
                      <a:pt x="4876" y="10315"/>
                    </a:cubicBezTo>
                    <a:cubicBezTo>
                      <a:pt x="5446" y="10510"/>
                      <a:pt x="6024" y="10602"/>
                      <a:pt x="6592" y="10602"/>
                    </a:cubicBezTo>
                    <a:cubicBezTo>
                      <a:pt x="8805" y="10602"/>
                      <a:pt x="10863" y="9204"/>
                      <a:pt x="11621" y="7016"/>
                    </a:cubicBezTo>
                    <a:cubicBezTo>
                      <a:pt x="12845" y="3375"/>
                      <a:pt x="9986" y="0"/>
                      <a:pt x="66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4"/>
              <p:cNvSpPr/>
              <p:nvPr/>
            </p:nvSpPr>
            <p:spPr>
              <a:xfrm>
                <a:off x="4546350" y="2598975"/>
                <a:ext cx="175075" cy="155050"/>
              </a:xfrm>
              <a:custGeom>
                <a:avLst/>
                <a:gdLst/>
                <a:ahLst/>
                <a:cxnLst/>
                <a:rect l="l" t="t" r="r" b="b"/>
                <a:pathLst>
                  <a:path w="7003" h="6202" extrusionOk="0">
                    <a:moveTo>
                      <a:pt x="3500" y="1"/>
                    </a:moveTo>
                    <a:cubicBezTo>
                      <a:pt x="2209" y="1"/>
                      <a:pt x="987" y="802"/>
                      <a:pt x="551" y="2111"/>
                    </a:cubicBezTo>
                    <a:cubicBezTo>
                      <a:pt x="1" y="3724"/>
                      <a:pt x="881" y="5484"/>
                      <a:pt x="2530" y="6034"/>
                    </a:cubicBezTo>
                    <a:cubicBezTo>
                      <a:pt x="2863" y="6147"/>
                      <a:pt x="3202" y="6201"/>
                      <a:pt x="3535" y="6201"/>
                    </a:cubicBezTo>
                    <a:cubicBezTo>
                      <a:pt x="4818" y="6201"/>
                      <a:pt x="6016" y="5400"/>
                      <a:pt x="6453" y="4091"/>
                    </a:cubicBezTo>
                    <a:cubicBezTo>
                      <a:pt x="7003" y="2478"/>
                      <a:pt x="6123" y="718"/>
                      <a:pt x="4510" y="168"/>
                    </a:cubicBezTo>
                    <a:cubicBezTo>
                      <a:pt x="4177" y="55"/>
                      <a:pt x="3836" y="1"/>
                      <a:pt x="35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4"/>
              <p:cNvSpPr/>
              <p:nvPr/>
            </p:nvSpPr>
            <p:spPr>
              <a:xfrm>
                <a:off x="4578425" y="2626925"/>
                <a:ext cx="111850" cy="99175"/>
              </a:xfrm>
              <a:custGeom>
                <a:avLst/>
                <a:gdLst/>
                <a:ahLst/>
                <a:cxnLst/>
                <a:rect l="l" t="t" r="r" b="b"/>
                <a:pathLst>
                  <a:path w="4474" h="3967" extrusionOk="0">
                    <a:moveTo>
                      <a:pt x="2208" y="0"/>
                    </a:moveTo>
                    <a:cubicBezTo>
                      <a:pt x="1391" y="0"/>
                      <a:pt x="620" y="520"/>
                      <a:pt x="331" y="1360"/>
                    </a:cubicBezTo>
                    <a:cubicBezTo>
                      <a:pt x="1" y="2386"/>
                      <a:pt x="551" y="3523"/>
                      <a:pt x="1577" y="3853"/>
                    </a:cubicBezTo>
                    <a:cubicBezTo>
                      <a:pt x="1800" y="3929"/>
                      <a:pt x="2026" y="3966"/>
                      <a:pt x="2247" y="3966"/>
                    </a:cubicBezTo>
                    <a:cubicBezTo>
                      <a:pt x="3081" y="3966"/>
                      <a:pt x="3846" y="3446"/>
                      <a:pt x="4107" y="2606"/>
                    </a:cubicBezTo>
                    <a:cubicBezTo>
                      <a:pt x="4473" y="1580"/>
                      <a:pt x="3887" y="443"/>
                      <a:pt x="2860" y="113"/>
                    </a:cubicBezTo>
                    <a:cubicBezTo>
                      <a:pt x="2645" y="37"/>
                      <a:pt x="2425" y="0"/>
                      <a:pt x="220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4"/>
              <p:cNvSpPr/>
              <p:nvPr/>
            </p:nvSpPr>
            <p:spPr>
              <a:xfrm>
                <a:off x="4484950" y="2781350"/>
                <a:ext cx="175075" cy="155050"/>
              </a:xfrm>
              <a:custGeom>
                <a:avLst/>
                <a:gdLst/>
                <a:ahLst/>
                <a:cxnLst/>
                <a:rect l="l" t="t" r="r" b="b"/>
                <a:pathLst>
                  <a:path w="7003" h="6202" extrusionOk="0">
                    <a:moveTo>
                      <a:pt x="3486" y="1"/>
                    </a:moveTo>
                    <a:cubicBezTo>
                      <a:pt x="2185" y="1"/>
                      <a:pt x="987" y="802"/>
                      <a:pt x="551" y="2111"/>
                    </a:cubicBezTo>
                    <a:cubicBezTo>
                      <a:pt x="1" y="3724"/>
                      <a:pt x="881" y="5484"/>
                      <a:pt x="2493" y="6034"/>
                    </a:cubicBezTo>
                    <a:cubicBezTo>
                      <a:pt x="2834" y="6147"/>
                      <a:pt x="3179" y="6201"/>
                      <a:pt x="3517" y="6201"/>
                    </a:cubicBezTo>
                    <a:cubicBezTo>
                      <a:pt x="4818" y="6201"/>
                      <a:pt x="6016" y="5400"/>
                      <a:pt x="6453" y="4091"/>
                    </a:cubicBezTo>
                    <a:cubicBezTo>
                      <a:pt x="7002" y="2478"/>
                      <a:pt x="6123" y="718"/>
                      <a:pt x="4510" y="168"/>
                    </a:cubicBezTo>
                    <a:cubicBezTo>
                      <a:pt x="4169" y="55"/>
                      <a:pt x="3824" y="1"/>
                      <a:pt x="34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4"/>
              <p:cNvSpPr/>
              <p:nvPr/>
            </p:nvSpPr>
            <p:spPr>
              <a:xfrm>
                <a:off x="4516125" y="2809275"/>
                <a:ext cx="111825" cy="99175"/>
              </a:xfrm>
              <a:custGeom>
                <a:avLst/>
                <a:gdLst/>
                <a:ahLst/>
                <a:cxnLst/>
                <a:rect l="l" t="t" r="r" b="b"/>
                <a:pathLst>
                  <a:path w="4473" h="3967" extrusionOk="0">
                    <a:moveTo>
                      <a:pt x="2230" y="1"/>
                    </a:moveTo>
                    <a:cubicBezTo>
                      <a:pt x="1404" y="1"/>
                      <a:pt x="656" y="521"/>
                      <a:pt x="367" y="1361"/>
                    </a:cubicBezTo>
                    <a:cubicBezTo>
                      <a:pt x="0" y="2387"/>
                      <a:pt x="587" y="3524"/>
                      <a:pt x="1613" y="3854"/>
                    </a:cubicBezTo>
                    <a:cubicBezTo>
                      <a:pt x="1828" y="3930"/>
                      <a:pt x="2048" y="3967"/>
                      <a:pt x="2265" y="3967"/>
                    </a:cubicBezTo>
                    <a:cubicBezTo>
                      <a:pt x="3082" y="3967"/>
                      <a:pt x="3853" y="3447"/>
                      <a:pt x="4142" y="2607"/>
                    </a:cubicBezTo>
                    <a:cubicBezTo>
                      <a:pt x="4472" y="1581"/>
                      <a:pt x="3923" y="444"/>
                      <a:pt x="2896" y="114"/>
                    </a:cubicBezTo>
                    <a:cubicBezTo>
                      <a:pt x="2673" y="38"/>
                      <a:pt x="2449" y="1"/>
                      <a:pt x="22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4"/>
              <p:cNvSpPr/>
              <p:nvPr/>
            </p:nvSpPr>
            <p:spPr>
              <a:xfrm>
                <a:off x="4543600" y="1694600"/>
                <a:ext cx="583825" cy="488875"/>
              </a:xfrm>
              <a:custGeom>
                <a:avLst/>
                <a:gdLst/>
                <a:ahLst/>
                <a:cxnLst/>
                <a:rect l="l" t="t" r="r" b="b"/>
                <a:pathLst>
                  <a:path w="23353" h="19555" extrusionOk="0">
                    <a:moveTo>
                      <a:pt x="16860" y="1"/>
                    </a:moveTo>
                    <a:cubicBezTo>
                      <a:pt x="16038" y="1"/>
                      <a:pt x="12593" y="1536"/>
                      <a:pt x="8359" y="4451"/>
                    </a:cubicBezTo>
                    <a:cubicBezTo>
                      <a:pt x="5353" y="6577"/>
                      <a:pt x="2530" y="8960"/>
                      <a:pt x="1" y="11636"/>
                    </a:cubicBezTo>
                    <a:lnTo>
                      <a:pt x="23352" y="19554"/>
                    </a:lnTo>
                    <a:cubicBezTo>
                      <a:pt x="22985" y="15888"/>
                      <a:pt x="22216" y="12259"/>
                      <a:pt x="21079" y="8777"/>
                    </a:cubicBezTo>
                    <a:cubicBezTo>
                      <a:pt x="19430" y="3608"/>
                      <a:pt x="17487" y="199"/>
                      <a:pt x="16974" y="15"/>
                    </a:cubicBezTo>
                    <a:cubicBezTo>
                      <a:pt x="16944" y="6"/>
                      <a:pt x="16906" y="1"/>
                      <a:pt x="168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4"/>
              <p:cNvSpPr/>
              <p:nvPr/>
            </p:nvSpPr>
            <p:spPr>
              <a:xfrm>
                <a:off x="4752550" y="1694600"/>
                <a:ext cx="318050" cy="219425"/>
              </a:xfrm>
              <a:custGeom>
                <a:avLst/>
                <a:gdLst/>
                <a:ahLst/>
                <a:cxnLst/>
                <a:rect l="l" t="t" r="r" b="b"/>
                <a:pathLst>
                  <a:path w="12722" h="8777" extrusionOk="0">
                    <a:moveTo>
                      <a:pt x="8470" y="1"/>
                    </a:moveTo>
                    <a:cubicBezTo>
                      <a:pt x="7676" y="1"/>
                      <a:pt x="4200" y="1536"/>
                      <a:pt x="1" y="4451"/>
                    </a:cubicBezTo>
                    <a:lnTo>
                      <a:pt x="12721" y="8777"/>
                    </a:lnTo>
                    <a:cubicBezTo>
                      <a:pt x="11072" y="3571"/>
                      <a:pt x="9129" y="199"/>
                      <a:pt x="8579" y="15"/>
                    </a:cubicBezTo>
                    <a:cubicBezTo>
                      <a:pt x="8552" y="6"/>
                      <a:pt x="8515" y="1"/>
                      <a:pt x="84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4"/>
              <p:cNvSpPr/>
              <p:nvPr/>
            </p:nvSpPr>
            <p:spPr>
              <a:xfrm>
                <a:off x="4669150" y="1889500"/>
                <a:ext cx="70600" cy="63700"/>
              </a:xfrm>
              <a:custGeom>
                <a:avLst/>
                <a:gdLst/>
                <a:ahLst/>
                <a:cxnLst/>
                <a:rect l="l" t="t" r="r" b="b"/>
                <a:pathLst>
                  <a:path w="2824" h="2548" extrusionOk="0">
                    <a:moveTo>
                      <a:pt x="1406" y="0"/>
                    </a:moveTo>
                    <a:cubicBezTo>
                      <a:pt x="881" y="0"/>
                      <a:pt x="398" y="341"/>
                      <a:pt x="221" y="871"/>
                    </a:cubicBezTo>
                    <a:cubicBezTo>
                      <a:pt x="1" y="1530"/>
                      <a:pt x="331" y="2264"/>
                      <a:pt x="991" y="2484"/>
                    </a:cubicBezTo>
                    <a:cubicBezTo>
                      <a:pt x="1121" y="2527"/>
                      <a:pt x="1254" y="2547"/>
                      <a:pt x="1385" y="2547"/>
                    </a:cubicBezTo>
                    <a:cubicBezTo>
                      <a:pt x="1920" y="2547"/>
                      <a:pt x="2427" y="2207"/>
                      <a:pt x="2604" y="1677"/>
                    </a:cubicBezTo>
                    <a:cubicBezTo>
                      <a:pt x="2824" y="1017"/>
                      <a:pt x="2457" y="284"/>
                      <a:pt x="1797" y="64"/>
                    </a:cubicBezTo>
                    <a:cubicBezTo>
                      <a:pt x="1667" y="21"/>
                      <a:pt x="1536" y="0"/>
                      <a:pt x="14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4"/>
              <p:cNvSpPr/>
              <p:nvPr/>
            </p:nvSpPr>
            <p:spPr>
              <a:xfrm>
                <a:off x="4834125" y="1961900"/>
                <a:ext cx="70600" cy="62875"/>
              </a:xfrm>
              <a:custGeom>
                <a:avLst/>
                <a:gdLst/>
                <a:ahLst/>
                <a:cxnLst/>
                <a:rect l="l" t="t" r="r" b="b"/>
                <a:pathLst>
                  <a:path w="2824" h="2515" extrusionOk="0">
                    <a:moveTo>
                      <a:pt x="1439" y="0"/>
                    </a:moveTo>
                    <a:cubicBezTo>
                      <a:pt x="904" y="0"/>
                      <a:pt x="397" y="341"/>
                      <a:pt x="220" y="871"/>
                    </a:cubicBezTo>
                    <a:cubicBezTo>
                      <a:pt x="0" y="1530"/>
                      <a:pt x="367" y="2227"/>
                      <a:pt x="1027" y="2447"/>
                    </a:cubicBezTo>
                    <a:cubicBezTo>
                      <a:pt x="1165" y="2493"/>
                      <a:pt x="1304" y="2515"/>
                      <a:pt x="1440" y="2515"/>
                    </a:cubicBezTo>
                    <a:cubicBezTo>
                      <a:pt x="1957" y="2515"/>
                      <a:pt x="2429" y="2199"/>
                      <a:pt x="2603" y="1677"/>
                    </a:cubicBezTo>
                    <a:cubicBezTo>
                      <a:pt x="2823" y="1017"/>
                      <a:pt x="2493" y="284"/>
                      <a:pt x="1833" y="64"/>
                    </a:cubicBezTo>
                    <a:cubicBezTo>
                      <a:pt x="1703" y="21"/>
                      <a:pt x="1570" y="0"/>
                      <a:pt x="14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4"/>
              <p:cNvSpPr/>
              <p:nvPr/>
            </p:nvSpPr>
            <p:spPr>
              <a:xfrm>
                <a:off x="5001825" y="2021450"/>
                <a:ext cx="70600" cy="62900"/>
              </a:xfrm>
              <a:custGeom>
                <a:avLst/>
                <a:gdLst/>
                <a:ahLst/>
                <a:cxnLst/>
                <a:rect l="l" t="t" r="r" b="b"/>
                <a:pathLst>
                  <a:path w="2824" h="2516" extrusionOk="0">
                    <a:moveTo>
                      <a:pt x="1439" y="1"/>
                    </a:moveTo>
                    <a:cubicBezTo>
                      <a:pt x="905" y="1"/>
                      <a:pt x="397" y="342"/>
                      <a:pt x="221" y="871"/>
                    </a:cubicBezTo>
                    <a:cubicBezTo>
                      <a:pt x="1" y="1495"/>
                      <a:pt x="367" y="2228"/>
                      <a:pt x="1027" y="2448"/>
                    </a:cubicBezTo>
                    <a:cubicBezTo>
                      <a:pt x="1165" y="2494"/>
                      <a:pt x="1304" y="2516"/>
                      <a:pt x="1441" y="2516"/>
                    </a:cubicBezTo>
                    <a:cubicBezTo>
                      <a:pt x="1957" y="2516"/>
                      <a:pt x="2430" y="2200"/>
                      <a:pt x="2604" y="1678"/>
                    </a:cubicBezTo>
                    <a:cubicBezTo>
                      <a:pt x="2824" y="1018"/>
                      <a:pt x="2494" y="285"/>
                      <a:pt x="1834" y="65"/>
                    </a:cubicBezTo>
                    <a:cubicBezTo>
                      <a:pt x="1704" y="21"/>
                      <a:pt x="1571" y="1"/>
                      <a:pt x="14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4" name="Google Shape;224;p24"/>
          <p:cNvGrpSpPr/>
          <p:nvPr/>
        </p:nvGrpSpPr>
        <p:grpSpPr>
          <a:xfrm>
            <a:off x="233175" y="264288"/>
            <a:ext cx="8719525" cy="4041580"/>
            <a:chOff x="233175" y="264288"/>
            <a:chExt cx="8719525" cy="4041580"/>
          </a:xfrm>
        </p:grpSpPr>
        <p:sp>
          <p:nvSpPr>
            <p:cNvPr id="225" name="Google Shape;225;p24"/>
            <p:cNvSpPr/>
            <p:nvPr/>
          </p:nvSpPr>
          <p:spPr>
            <a:xfrm>
              <a:off x="343238" y="444750"/>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4"/>
            <p:cNvSpPr/>
            <p:nvPr/>
          </p:nvSpPr>
          <p:spPr>
            <a:xfrm>
              <a:off x="233175" y="3935888"/>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4"/>
            <p:cNvSpPr/>
            <p:nvPr/>
          </p:nvSpPr>
          <p:spPr>
            <a:xfrm flipH="1">
              <a:off x="233183" y="1067377"/>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4"/>
            <p:cNvSpPr/>
            <p:nvPr/>
          </p:nvSpPr>
          <p:spPr>
            <a:xfrm>
              <a:off x="7908850" y="264288"/>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4"/>
            <p:cNvSpPr/>
            <p:nvPr/>
          </p:nvSpPr>
          <p:spPr>
            <a:xfrm>
              <a:off x="8488125" y="372781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4"/>
            <p:cNvSpPr/>
            <p:nvPr/>
          </p:nvSpPr>
          <p:spPr>
            <a:xfrm>
              <a:off x="476688" y="32910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1" name="Google Shape;231;p24"/>
          <p:cNvSpPr txBox="1">
            <a:spLocks noGrp="1"/>
          </p:cNvSpPr>
          <p:nvPr>
            <p:ph type="title"/>
          </p:nvPr>
        </p:nvSpPr>
        <p:spPr>
          <a:xfrm>
            <a:off x="2149750" y="1391500"/>
            <a:ext cx="4844400" cy="1297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8000"/>
              <a:buNone/>
              <a:defRPr sz="10000"/>
            </a:lvl1pPr>
            <a:lvl2pPr lvl="1" algn="ctr" rtl="0">
              <a:spcBef>
                <a:spcPts val="0"/>
              </a:spcBef>
              <a:spcAft>
                <a:spcPts val="0"/>
              </a:spcAft>
              <a:buSzPts val="8000"/>
              <a:buFont typeface="Do Hyeon"/>
              <a:buNone/>
              <a:defRPr sz="8000">
                <a:latin typeface="Do Hyeon"/>
                <a:ea typeface="Do Hyeon"/>
                <a:cs typeface="Do Hyeon"/>
                <a:sym typeface="Do Hyeon"/>
              </a:defRPr>
            </a:lvl2pPr>
            <a:lvl3pPr lvl="2" algn="ctr" rtl="0">
              <a:spcBef>
                <a:spcPts val="0"/>
              </a:spcBef>
              <a:spcAft>
                <a:spcPts val="0"/>
              </a:spcAft>
              <a:buSzPts val="8000"/>
              <a:buFont typeface="Do Hyeon"/>
              <a:buNone/>
              <a:defRPr sz="8000">
                <a:latin typeface="Do Hyeon"/>
                <a:ea typeface="Do Hyeon"/>
                <a:cs typeface="Do Hyeon"/>
                <a:sym typeface="Do Hyeon"/>
              </a:defRPr>
            </a:lvl3pPr>
            <a:lvl4pPr lvl="3" algn="ctr" rtl="0">
              <a:spcBef>
                <a:spcPts val="0"/>
              </a:spcBef>
              <a:spcAft>
                <a:spcPts val="0"/>
              </a:spcAft>
              <a:buSzPts val="8000"/>
              <a:buFont typeface="Do Hyeon"/>
              <a:buNone/>
              <a:defRPr sz="8000">
                <a:latin typeface="Do Hyeon"/>
                <a:ea typeface="Do Hyeon"/>
                <a:cs typeface="Do Hyeon"/>
                <a:sym typeface="Do Hyeon"/>
              </a:defRPr>
            </a:lvl4pPr>
            <a:lvl5pPr lvl="4" algn="ctr" rtl="0">
              <a:spcBef>
                <a:spcPts val="0"/>
              </a:spcBef>
              <a:spcAft>
                <a:spcPts val="0"/>
              </a:spcAft>
              <a:buSzPts val="8000"/>
              <a:buFont typeface="Do Hyeon"/>
              <a:buNone/>
              <a:defRPr sz="8000">
                <a:latin typeface="Do Hyeon"/>
                <a:ea typeface="Do Hyeon"/>
                <a:cs typeface="Do Hyeon"/>
                <a:sym typeface="Do Hyeon"/>
              </a:defRPr>
            </a:lvl5pPr>
            <a:lvl6pPr lvl="5" algn="ctr" rtl="0">
              <a:spcBef>
                <a:spcPts val="0"/>
              </a:spcBef>
              <a:spcAft>
                <a:spcPts val="0"/>
              </a:spcAft>
              <a:buSzPts val="8000"/>
              <a:buFont typeface="Do Hyeon"/>
              <a:buNone/>
              <a:defRPr sz="8000">
                <a:latin typeface="Do Hyeon"/>
                <a:ea typeface="Do Hyeon"/>
                <a:cs typeface="Do Hyeon"/>
                <a:sym typeface="Do Hyeon"/>
              </a:defRPr>
            </a:lvl6pPr>
            <a:lvl7pPr lvl="6" algn="ctr" rtl="0">
              <a:spcBef>
                <a:spcPts val="0"/>
              </a:spcBef>
              <a:spcAft>
                <a:spcPts val="0"/>
              </a:spcAft>
              <a:buSzPts val="8000"/>
              <a:buFont typeface="Do Hyeon"/>
              <a:buNone/>
              <a:defRPr sz="8000">
                <a:latin typeface="Do Hyeon"/>
                <a:ea typeface="Do Hyeon"/>
                <a:cs typeface="Do Hyeon"/>
                <a:sym typeface="Do Hyeon"/>
              </a:defRPr>
            </a:lvl7pPr>
            <a:lvl8pPr lvl="7" algn="ctr" rtl="0">
              <a:spcBef>
                <a:spcPts val="0"/>
              </a:spcBef>
              <a:spcAft>
                <a:spcPts val="0"/>
              </a:spcAft>
              <a:buSzPts val="8000"/>
              <a:buFont typeface="Do Hyeon"/>
              <a:buNone/>
              <a:defRPr sz="8000">
                <a:latin typeface="Do Hyeon"/>
                <a:ea typeface="Do Hyeon"/>
                <a:cs typeface="Do Hyeon"/>
                <a:sym typeface="Do Hyeon"/>
              </a:defRPr>
            </a:lvl8pPr>
            <a:lvl9pPr lvl="8" algn="ctr" rtl="0">
              <a:spcBef>
                <a:spcPts val="0"/>
              </a:spcBef>
              <a:spcAft>
                <a:spcPts val="0"/>
              </a:spcAft>
              <a:buSzPts val="8000"/>
              <a:buFont typeface="Do Hyeon"/>
              <a:buNone/>
              <a:defRPr sz="8000">
                <a:latin typeface="Do Hyeon"/>
                <a:ea typeface="Do Hyeon"/>
                <a:cs typeface="Do Hyeon"/>
                <a:sym typeface="Do Hyeon"/>
              </a:defRPr>
            </a:lvl9pPr>
          </a:lstStyle>
          <a:p>
            <a:endParaRPr/>
          </a:p>
        </p:txBody>
      </p:sp>
      <p:sp>
        <p:nvSpPr>
          <p:cNvPr id="232" name="Google Shape;232;p24"/>
          <p:cNvSpPr txBox="1">
            <a:spLocks noGrp="1"/>
          </p:cNvSpPr>
          <p:nvPr>
            <p:ph type="subTitle" idx="1"/>
          </p:nvPr>
        </p:nvSpPr>
        <p:spPr>
          <a:xfrm>
            <a:off x="2710575" y="2688700"/>
            <a:ext cx="3723000" cy="970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7">
    <p:spTree>
      <p:nvGrpSpPr>
        <p:cNvPr id="1" name="Shape 289"/>
        <p:cNvGrpSpPr/>
        <p:nvPr/>
      </p:nvGrpSpPr>
      <p:grpSpPr>
        <a:xfrm>
          <a:off x="0" y="0"/>
          <a:ext cx="0" cy="0"/>
          <a:chOff x="0" y="0"/>
          <a:chExt cx="0" cy="0"/>
        </a:xfrm>
      </p:grpSpPr>
      <p:grpSp>
        <p:nvGrpSpPr>
          <p:cNvPr id="290" name="Google Shape;290;p32"/>
          <p:cNvGrpSpPr/>
          <p:nvPr/>
        </p:nvGrpSpPr>
        <p:grpSpPr>
          <a:xfrm>
            <a:off x="210468" y="95040"/>
            <a:ext cx="8590107" cy="4715010"/>
            <a:chOff x="210468" y="95040"/>
            <a:chExt cx="8590107" cy="4715010"/>
          </a:xfrm>
        </p:grpSpPr>
        <p:sp>
          <p:nvSpPr>
            <p:cNvPr id="291" name="Google Shape;291;p32"/>
            <p:cNvSpPr/>
            <p:nvPr/>
          </p:nvSpPr>
          <p:spPr>
            <a:xfrm flipH="1">
              <a:off x="210468" y="9504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2"/>
            <p:cNvSpPr/>
            <p:nvPr/>
          </p:nvSpPr>
          <p:spPr>
            <a:xfrm flipH="1">
              <a:off x="1531499" y="230175"/>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2"/>
            <p:cNvSpPr/>
            <p:nvPr/>
          </p:nvSpPr>
          <p:spPr>
            <a:xfrm flipH="1">
              <a:off x="8430618" y="28034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2"/>
            <p:cNvSpPr/>
            <p:nvPr/>
          </p:nvSpPr>
          <p:spPr>
            <a:xfrm flipH="1">
              <a:off x="330986" y="4194175"/>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2"/>
            <p:cNvSpPr/>
            <p:nvPr/>
          </p:nvSpPr>
          <p:spPr>
            <a:xfrm flipH="1">
              <a:off x="310665" y="3433323"/>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 name="Google Shape;296;p32"/>
          <p:cNvSpPr txBox="1">
            <a:spLocks noGrp="1"/>
          </p:cNvSpPr>
          <p:nvPr>
            <p:ph type="subTitle" idx="1"/>
          </p:nvPr>
        </p:nvSpPr>
        <p:spPr>
          <a:xfrm>
            <a:off x="4572025" y="2868704"/>
            <a:ext cx="3940800" cy="47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97" name="Google Shape;297;p32"/>
          <p:cNvSpPr txBox="1">
            <a:spLocks noGrp="1"/>
          </p:cNvSpPr>
          <p:nvPr>
            <p:ph type="subTitle" idx="2"/>
          </p:nvPr>
        </p:nvSpPr>
        <p:spPr>
          <a:xfrm>
            <a:off x="4572025" y="1846058"/>
            <a:ext cx="3940800" cy="47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98" name="Google Shape;298;p32"/>
          <p:cNvSpPr txBox="1">
            <a:spLocks noGrp="1"/>
          </p:cNvSpPr>
          <p:nvPr>
            <p:ph type="subTitle" idx="3"/>
          </p:nvPr>
        </p:nvSpPr>
        <p:spPr>
          <a:xfrm>
            <a:off x="4572025" y="1475250"/>
            <a:ext cx="3940800" cy="3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200"/>
              <a:buFont typeface="Space Mono"/>
              <a:buNone/>
              <a:defRPr sz="2200">
                <a:latin typeface="Space Mono"/>
                <a:ea typeface="Space Mono"/>
                <a:cs typeface="Space Mono"/>
                <a:sym typeface="Space Mono"/>
              </a:defRPr>
            </a:lvl1pPr>
            <a:lvl2pPr lvl="1" algn="ctr" rtl="0">
              <a:lnSpc>
                <a:spcPct val="100000"/>
              </a:lnSpc>
              <a:spcBef>
                <a:spcPts val="0"/>
              </a:spcBef>
              <a:spcAft>
                <a:spcPts val="0"/>
              </a:spcAft>
              <a:buSzPts val="2200"/>
              <a:buFont typeface="Space Mono"/>
              <a:buNone/>
              <a:defRPr sz="2200">
                <a:latin typeface="Space Mono"/>
                <a:ea typeface="Space Mono"/>
                <a:cs typeface="Space Mono"/>
                <a:sym typeface="Space Mono"/>
              </a:defRPr>
            </a:lvl2pPr>
            <a:lvl3pPr lvl="2" algn="ctr" rtl="0">
              <a:lnSpc>
                <a:spcPct val="100000"/>
              </a:lnSpc>
              <a:spcBef>
                <a:spcPts val="0"/>
              </a:spcBef>
              <a:spcAft>
                <a:spcPts val="0"/>
              </a:spcAft>
              <a:buSzPts val="2200"/>
              <a:buFont typeface="Space Mono"/>
              <a:buNone/>
              <a:defRPr sz="2200">
                <a:latin typeface="Space Mono"/>
                <a:ea typeface="Space Mono"/>
                <a:cs typeface="Space Mono"/>
                <a:sym typeface="Space Mono"/>
              </a:defRPr>
            </a:lvl3pPr>
            <a:lvl4pPr lvl="3" algn="ctr" rtl="0">
              <a:lnSpc>
                <a:spcPct val="100000"/>
              </a:lnSpc>
              <a:spcBef>
                <a:spcPts val="0"/>
              </a:spcBef>
              <a:spcAft>
                <a:spcPts val="0"/>
              </a:spcAft>
              <a:buSzPts val="2200"/>
              <a:buFont typeface="Space Mono"/>
              <a:buNone/>
              <a:defRPr sz="2200">
                <a:latin typeface="Space Mono"/>
                <a:ea typeface="Space Mono"/>
                <a:cs typeface="Space Mono"/>
                <a:sym typeface="Space Mono"/>
              </a:defRPr>
            </a:lvl4pPr>
            <a:lvl5pPr lvl="4" algn="ctr" rtl="0">
              <a:lnSpc>
                <a:spcPct val="100000"/>
              </a:lnSpc>
              <a:spcBef>
                <a:spcPts val="0"/>
              </a:spcBef>
              <a:spcAft>
                <a:spcPts val="0"/>
              </a:spcAft>
              <a:buSzPts val="2200"/>
              <a:buFont typeface="Space Mono"/>
              <a:buNone/>
              <a:defRPr sz="2200">
                <a:latin typeface="Space Mono"/>
                <a:ea typeface="Space Mono"/>
                <a:cs typeface="Space Mono"/>
                <a:sym typeface="Space Mono"/>
              </a:defRPr>
            </a:lvl5pPr>
            <a:lvl6pPr lvl="5" algn="ctr" rtl="0">
              <a:lnSpc>
                <a:spcPct val="100000"/>
              </a:lnSpc>
              <a:spcBef>
                <a:spcPts val="0"/>
              </a:spcBef>
              <a:spcAft>
                <a:spcPts val="0"/>
              </a:spcAft>
              <a:buSzPts val="2200"/>
              <a:buFont typeface="Space Mono"/>
              <a:buNone/>
              <a:defRPr sz="2200">
                <a:latin typeface="Space Mono"/>
                <a:ea typeface="Space Mono"/>
                <a:cs typeface="Space Mono"/>
                <a:sym typeface="Space Mono"/>
              </a:defRPr>
            </a:lvl6pPr>
            <a:lvl7pPr lvl="6" algn="ctr" rtl="0">
              <a:lnSpc>
                <a:spcPct val="100000"/>
              </a:lnSpc>
              <a:spcBef>
                <a:spcPts val="0"/>
              </a:spcBef>
              <a:spcAft>
                <a:spcPts val="0"/>
              </a:spcAft>
              <a:buSzPts val="2200"/>
              <a:buFont typeface="Space Mono"/>
              <a:buNone/>
              <a:defRPr sz="2200">
                <a:latin typeface="Space Mono"/>
                <a:ea typeface="Space Mono"/>
                <a:cs typeface="Space Mono"/>
                <a:sym typeface="Space Mono"/>
              </a:defRPr>
            </a:lvl7pPr>
            <a:lvl8pPr lvl="7" algn="ctr" rtl="0">
              <a:lnSpc>
                <a:spcPct val="100000"/>
              </a:lnSpc>
              <a:spcBef>
                <a:spcPts val="0"/>
              </a:spcBef>
              <a:spcAft>
                <a:spcPts val="0"/>
              </a:spcAft>
              <a:buSzPts val="2200"/>
              <a:buFont typeface="Space Mono"/>
              <a:buNone/>
              <a:defRPr sz="2200">
                <a:latin typeface="Space Mono"/>
                <a:ea typeface="Space Mono"/>
                <a:cs typeface="Space Mono"/>
                <a:sym typeface="Space Mono"/>
              </a:defRPr>
            </a:lvl8pPr>
            <a:lvl9pPr lvl="8" algn="ctr" rtl="0">
              <a:lnSpc>
                <a:spcPct val="100000"/>
              </a:lnSpc>
              <a:spcBef>
                <a:spcPts val="0"/>
              </a:spcBef>
              <a:spcAft>
                <a:spcPts val="0"/>
              </a:spcAft>
              <a:buSzPts val="2200"/>
              <a:buFont typeface="Space Mono"/>
              <a:buNone/>
              <a:defRPr sz="2200">
                <a:latin typeface="Space Mono"/>
                <a:ea typeface="Space Mono"/>
                <a:cs typeface="Space Mono"/>
                <a:sym typeface="Space Mono"/>
              </a:defRPr>
            </a:lvl9pPr>
          </a:lstStyle>
          <a:p>
            <a:endParaRPr/>
          </a:p>
        </p:txBody>
      </p:sp>
      <p:sp>
        <p:nvSpPr>
          <p:cNvPr id="299" name="Google Shape;299;p32"/>
          <p:cNvSpPr txBox="1">
            <a:spLocks noGrp="1"/>
          </p:cNvSpPr>
          <p:nvPr>
            <p:ph type="subTitle" idx="4"/>
          </p:nvPr>
        </p:nvSpPr>
        <p:spPr>
          <a:xfrm>
            <a:off x="4572025" y="2497898"/>
            <a:ext cx="3940800" cy="3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200"/>
              <a:buFont typeface="Space Mono"/>
              <a:buNone/>
              <a:defRPr sz="2200">
                <a:latin typeface="Space Mono"/>
                <a:ea typeface="Space Mono"/>
                <a:cs typeface="Space Mono"/>
                <a:sym typeface="Space Mono"/>
              </a:defRPr>
            </a:lvl1pPr>
            <a:lvl2pPr lvl="1" algn="ctr" rtl="0">
              <a:lnSpc>
                <a:spcPct val="100000"/>
              </a:lnSpc>
              <a:spcBef>
                <a:spcPts val="0"/>
              </a:spcBef>
              <a:spcAft>
                <a:spcPts val="0"/>
              </a:spcAft>
              <a:buSzPts val="2200"/>
              <a:buFont typeface="Space Mono"/>
              <a:buNone/>
              <a:defRPr sz="2200">
                <a:latin typeface="Space Mono"/>
                <a:ea typeface="Space Mono"/>
                <a:cs typeface="Space Mono"/>
                <a:sym typeface="Space Mono"/>
              </a:defRPr>
            </a:lvl2pPr>
            <a:lvl3pPr lvl="2" algn="ctr" rtl="0">
              <a:lnSpc>
                <a:spcPct val="100000"/>
              </a:lnSpc>
              <a:spcBef>
                <a:spcPts val="0"/>
              </a:spcBef>
              <a:spcAft>
                <a:spcPts val="0"/>
              </a:spcAft>
              <a:buSzPts val="2200"/>
              <a:buFont typeface="Space Mono"/>
              <a:buNone/>
              <a:defRPr sz="2200">
                <a:latin typeface="Space Mono"/>
                <a:ea typeface="Space Mono"/>
                <a:cs typeface="Space Mono"/>
                <a:sym typeface="Space Mono"/>
              </a:defRPr>
            </a:lvl3pPr>
            <a:lvl4pPr lvl="3" algn="ctr" rtl="0">
              <a:lnSpc>
                <a:spcPct val="100000"/>
              </a:lnSpc>
              <a:spcBef>
                <a:spcPts val="0"/>
              </a:spcBef>
              <a:spcAft>
                <a:spcPts val="0"/>
              </a:spcAft>
              <a:buSzPts val="2200"/>
              <a:buFont typeface="Space Mono"/>
              <a:buNone/>
              <a:defRPr sz="2200">
                <a:latin typeface="Space Mono"/>
                <a:ea typeface="Space Mono"/>
                <a:cs typeface="Space Mono"/>
                <a:sym typeface="Space Mono"/>
              </a:defRPr>
            </a:lvl4pPr>
            <a:lvl5pPr lvl="4" algn="ctr" rtl="0">
              <a:lnSpc>
                <a:spcPct val="100000"/>
              </a:lnSpc>
              <a:spcBef>
                <a:spcPts val="0"/>
              </a:spcBef>
              <a:spcAft>
                <a:spcPts val="0"/>
              </a:spcAft>
              <a:buSzPts val="2200"/>
              <a:buFont typeface="Space Mono"/>
              <a:buNone/>
              <a:defRPr sz="2200">
                <a:latin typeface="Space Mono"/>
                <a:ea typeface="Space Mono"/>
                <a:cs typeface="Space Mono"/>
                <a:sym typeface="Space Mono"/>
              </a:defRPr>
            </a:lvl5pPr>
            <a:lvl6pPr lvl="5" algn="ctr" rtl="0">
              <a:lnSpc>
                <a:spcPct val="100000"/>
              </a:lnSpc>
              <a:spcBef>
                <a:spcPts val="0"/>
              </a:spcBef>
              <a:spcAft>
                <a:spcPts val="0"/>
              </a:spcAft>
              <a:buSzPts val="2200"/>
              <a:buFont typeface="Space Mono"/>
              <a:buNone/>
              <a:defRPr sz="2200">
                <a:latin typeface="Space Mono"/>
                <a:ea typeface="Space Mono"/>
                <a:cs typeface="Space Mono"/>
                <a:sym typeface="Space Mono"/>
              </a:defRPr>
            </a:lvl6pPr>
            <a:lvl7pPr lvl="6" algn="ctr" rtl="0">
              <a:lnSpc>
                <a:spcPct val="100000"/>
              </a:lnSpc>
              <a:spcBef>
                <a:spcPts val="0"/>
              </a:spcBef>
              <a:spcAft>
                <a:spcPts val="0"/>
              </a:spcAft>
              <a:buSzPts val="2200"/>
              <a:buFont typeface="Space Mono"/>
              <a:buNone/>
              <a:defRPr sz="2200">
                <a:latin typeface="Space Mono"/>
                <a:ea typeface="Space Mono"/>
                <a:cs typeface="Space Mono"/>
                <a:sym typeface="Space Mono"/>
              </a:defRPr>
            </a:lvl7pPr>
            <a:lvl8pPr lvl="7" algn="ctr" rtl="0">
              <a:lnSpc>
                <a:spcPct val="100000"/>
              </a:lnSpc>
              <a:spcBef>
                <a:spcPts val="0"/>
              </a:spcBef>
              <a:spcAft>
                <a:spcPts val="0"/>
              </a:spcAft>
              <a:buSzPts val="2200"/>
              <a:buFont typeface="Space Mono"/>
              <a:buNone/>
              <a:defRPr sz="2200">
                <a:latin typeface="Space Mono"/>
                <a:ea typeface="Space Mono"/>
                <a:cs typeface="Space Mono"/>
                <a:sym typeface="Space Mono"/>
              </a:defRPr>
            </a:lvl8pPr>
            <a:lvl9pPr lvl="8" algn="ctr" rtl="0">
              <a:lnSpc>
                <a:spcPct val="100000"/>
              </a:lnSpc>
              <a:spcBef>
                <a:spcPts val="0"/>
              </a:spcBef>
              <a:spcAft>
                <a:spcPts val="0"/>
              </a:spcAft>
              <a:buSzPts val="2200"/>
              <a:buFont typeface="Space Mono"/>
              <a:buNone/>
              <a:defRPr sz="2200">
                <a:latin typeface="Space Mono"/>
                <a:ea typeface="Space Mono"/>
                <a:cs typeface="Space Mono"/>
                <a:sym typeface="Space Mono"/>
              </a:defRPr>
            </a:lvl9pPr>
          </a:lstStyle>
          <a:p>
            <a:endParaRPr/>
          </a:p>
        </p:txBody>
      </p:sp>
      <p:sp>
        <p:nvSpPr>
          <p:cNvPr id="300" name="Google Shape;300;p32"/>
          <p:cNvSpPr txBox="1">
            <a:spLocks noGrp="1"/>
          </p:cNvSpPr>
          <p:nvPr>
            <p:ph type="subTitle" idx="5"/>
          </p:nvPr>
        </p:nvSpPr>
        <p:spPr>
          <a:xfrm>
            <a:off x="4572025" y="3891350"/>
            <a:ext cx="3940800" cy="47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1" name="Google Shape;301;p32"/>
          <p:cNvSpPr txBox="1">
            <a:spLocks noGrp="1"/>
          </p:cNvSpPr>
          <p:nvPr>
            <p:ph type="subTitle" idx="6"/>
          </p:nvPr>
        </p:nvSpPr>
        <p:spPr>
          <a:xfrm flipH="1">
            <a:off x="4572400" y="3520546"/>
            <a:ext cx="3940800" cy="3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200"/>
              <a:buFont typeface="Space Mono"/>
              <a:buNone/>
              <a:defRPr sz="2200">
                <a:latin typeface="Space Mono"/>
                <a:ea typeface="Space Mono"/>
                <a:cs typeface="Space Mono"/>
                <a:sym typeface="Space Mono"/>
              </a:defRPr>
            </a:lvl1pPr>
            <a:lvl2pPr lvl="1" algn="ctr" rtl="0">
              <a:lnSpc>
                <a:spcPct val="100000"/>
              </a:lnSpc>
              <a:spcBef>
                <a:spcPts val="0"/>
              </a:spcBef>
              <a:spcAft>
                <a:spcPts val="0"/>
              </a:spcAft>
              <a:buSzPts val="2200"/>
              <a:buFont typeface="Space Mono"/>
              <a:buNone/>
              <a:defRPr sz="2200">
                <a:latin typeface="Space Mono"/>
                <a:ea typeface="Space Mono"/>
                <a:cs typeface="Space Mono"/>
                <a:sym typeface="Space Mono"/>
              </a:defRPr>
            </a:lvl2pPr>
            <a:lvl3pPr lvl="2" algn="ctr" rtl="0">
              <a:lnSpc>
                <a:spcPct val="100000"/>
              </a:lnSpc>
              <a:spcBef>
                <a:spcPts val="0"/>
              </a:spcBef>
              <a:spcAft>
                <a:spcPts val="0"/>
              </a:spcAft>
              <a:buSzPts val="2200"/>
              <a:buFont typeface="Space Mono"/>
              <a:buNone/>
              <a:defRPr sz="2200">
                <a:latin typeface="Space Mono"/>
                <a:ea typeface="Space Mono"/>
                <a:cs typeface="Space Mono"/>
                <a:sym typeface="Space Mono"/>
              </a:defRPr>
            </a:lvl3pPr>
            <a:lvl4pPr lvl="3" algn="ctr" rtl="0">
              <a:lnSpc>
                <a:spcPct val="100000"/>
              </a:lnSpc>
              <a:spcBef>
                <a:spcPts val="0"/>
              </a:spcBef>
              <a:spcAft>
                <a:spcPts val="0"/>
              </a:spcAft>
              <a:buSzPts val="2200"/>
              <a:buFont typeface="Space Mono"/>
              <a:buNone/>
              <a:defRPr sz="2200">
                <a:latin typeface="Space Mono"/>
                <a:ea typeface="Space Mono"/>
                <a:cs typeface="Space Mono"/>
                <a:sym typeface="Space Mono"/>
              </a:defRPr>
            </a:lvl4pPr>
            <a:lvl5pPr lvl="4" algn="ctr" rtl="0">
              <a:lnSpc>
                <a:spcPct val="100000"/>
              </a:lnSpc>
              <a:spcBef>
                <a:spcPts val="0"/>
              </a:spcBef>
              <a:spcAft>
                <a:spcPts val="0"/>
              </a:spcAft>
              <a:buSzPts val="2200"/>
              <a:buFont typeface="Space Mono"/>
              <a:buNone/>
              <a:defRPr sz="2200">
                <a:latin typeface="Space Mono"/>
                <a:ea typeface="Space Mono"/>
                <a:cs typeface="Space Mono"/>
                <a:sym typeface="Space Mono"/>
              </a:defRPr>
            </a:lvl5pPr>
            <a:lvl6pPr lvl="5" algn="ctr" rtl="0">
              <a:lnSpc>
                <a:spcPct val="100000"/>
              </a:lnSpc>
              <a:spcBef>
                <a:spcPts val="0"/>
              </a:spcBef>
              <a:spcAft>
                <a:spcPts val="0"/>
              </a:spcAft>
              <a:buSzPts val="2200"/>
              <a:buFont typeface="Space Mono"/>
              <a:buNone/>
              <a:defRPr sz="2200">
                <a:latin typeface="Space Mono"/>
                <a:ea typeface="Space Mono"/>
                <a:cs typeface="Space Mono"/>
                <a:sym typeface="Space Mono"/>
              </a:defRPr>
            </a:lvl6pPr>
            <a:lvl7pPr lvl="6" algn="ctr" rtl="0">
              <a:lnSpc>
                <a:spcPct val="100000"/>
              </a:lnSpc>
              <a:spcBef>
                <a:spcPts val="0"/>
              </a:spcBef>
              <a:spcAft>
                <a:spcPts val="0"/>
              </a:spcAft>
              <a:buSzPts val="2200"/>
              <a:buFont typeface="Space Mono"/>
              <a:buNone/>
              <a:defRPr sz="2200">
                <a:latin typeface="Space Mono"/>
                <a:ea typeface="Space Mono"/>
                <a:cs typeface="Space Mono"/>
                <a:sym typeface="Space Mono"/>
              </a:defRPr>
            </a:lvl7pPr>
            <a:lvl8pPr lvl="7" algn="ctr" rtl="0">
              <a:lnSpc>
                <a:spcPct val="100000"/>
              </a:lnSpc>
              <a:spcBef>
                <a:spcPts val="0"/>
              </a:spcBef>
              <a:spcAft>
                <a:spcPts val="0"/>
              </a:spcAft>
              <a:buSzPts val="2200"/>
              <a:buFont typeface="Space Mono"/>
              <a:buNone/>
              <a:defRPr sz="2200">
                <a:latin typeface="Space Mono"/>
                <a:ea typeface="Space Mono"/>
                <a:cs typeface="Space Mono"/>
                <a:sym typeface="Space Mono"/>
              </a:defRPr>
            </a:lvl8pPr>
            <a:lvl9pPr lvl="8" algn="ctr" rtl="0">
              <a:lnSpc>
                <a:spcPct val="100000"/>
              </a:lnSpc>
              <a:spcBef>
                <a:spcPts val="0"/>
              </a:spcBef>
              <a:spcAft>
                <a:spcPts val="0"/>
              </a:spcAft>
              <a:buSzPts val="2200"/>
              <a:buFont typeface="Space Mono"/>
              <a:buNone/>
              <a:defRPr sz="2200">
                <a:latin typeface="Space Mono"/>
                <a:ea typeface="Space Mono"/>
                <a:cs typeface="Space Mono"/>
                <a:sym typeface="Space Mono"/>
              </a:defRPr>
            </a:lvl9pPr>
          </a:lstStyle>
          <a:p>
            <a:endParaRPr/>
          </a:p>
        </p:txBody>
      </p:sp>
      <p:sp>
        <p:nvSpPr>
          <p:cNvPr id="302" name="Google Shape;302;p32"/>
          <p:cNvSpPr txBox="1">
            <a:spLocks noGrp="1"/>
          </p:cNvSpPr>
          <p:nvPr>
            <p:ph type="title"/>
          </p:nvPr>
        </p:nvSpPr>
        <p:spPr>
          <a:xfrm>
            <a:off x="4572025" y="539500"/>
            <a:ext cx="3858600" cy="612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pace Mono"/>
              <a:buNone/>
              <a:defRPr sz="3000">
                <a:solidFill>
                  <a:schemeClr val="dk1"/>
                </a:solidFill>
                <a:latin typeface="Space Mono"/>
                <a:ea typeface="Space Mono"/>
                <a:cs typeface="Space Mono"/>
                <a:sym typeface="Space Mono"/>
              </a:defRPr>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11">
    <p:spTree>
      <p:nvGrpSpPr>
        <p:cNvPr id="1" name="Shape 341"/>
        <p:cNvGrpSpPr/>
        <p:nvPr/>
      </p:nvGrpSpPr>
      <p:grpSpPr>
        <a:xfrm>
          <a:off x="0" y="0"/>
          <a:ext cx="0" cy="0"/>
          <a:chOff x="0" y="0"/>
          <a:chExt cx="0" cy="0"/>
        </a:xfrm>
      </p:grpSpPr>
      <p:grpSp>
        <p:nvGrpSpPr>
          <p:cNvPr id="342" name="Google Shape;342;p36"/>
          <p:cNvGrpSpPr/>
          <p:nvPr/>
        </p:nvGrpSpPr>
        <p:grpSpPr>
          <a:xfrm>
            <a:off x="350549" y="-656277"/>
            <a:ext cx="8585195" cy="6455984"/>
            <a:chOff x="350549" y="-656277"/>
            <a:chExt cx="8585195" cy="6455984"/>
          </a:xfrm>
        </p:grpSpPr>
        <p:grpSp>
          <p:nvGrpSpPr>
            <p:cNvPr id="343" name="Google Shape;343;p36"/>
            <p:cNvGrpSpPr/>
            <p:nvPr/>
          </p:nvGrpSpPr>
          <p:grpSpPr>
            <a:xfrm>
              <a:off x="850559" y="-656277"/>
              <a:ext cx="7442882" cy="6455984"/>
              <a:chOff x="1042859" y="534268"/>
              <a:chExt cx="5342293" cy="4633925"/>
            </a:xfrm>
          </p:grpSpPr>
          <p:sp>
            <p:nvSpPr>
              <p:cNvPr id="344" name="Google Shape;344;p36"/>
              <p:cNvSpPr/>
              <p:nvPr/>
            </p:nvSpPr>
            <p:spPr>
              <a:xfrm>
                <a:off x="1308582" y="534268"/>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6"/>
              <p:cNvSpPr/>
              <p:nvPr/>
            </p:nvSpPr>
            <p:spPr>
              <a:xfrm rot="10800000">
                <a:off x="1042859" y="591919"/>
                <a:ext cx="5342293" cy="4518673"/>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 name="Google Shape;346;p36"/>
            <p:cNvSpPr/>
            <p:nvPr/>
          </p:nvSpPr>
          <p:spPr>
            <a:xfrm>
              <a:off x="7218030"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6"/>
            <p:cNvSpPr/>
            <p:nvPr/>
          </p:nvSpPr>
          <p:spPr>
            <a:xfrm>
              <a:off x="6981488" y="45459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6"/>
            <p:cNvSpPr/>
            <p:nvPr/>
          </p:nvSpPr>
          <p:spPr>
            <a:xfrm>
              <a:off x="7834813" y="1067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6"/>
            <p:cNvSpPr/>
            <p:nvPr/>
          </p:nvSpPr>
          <p:spPr>
            <a:xfrm>
              <a:off x="1018838" y="17551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6"/>
            <p:cNvSpPr/>
            <p:nvPr/>
          </p:nvSpPr>
          <p:spPr>
            <a:xfrm>
              <a:off x="802913" y="2972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6"/>
            <p:cNvSpPr/>
            <p:nvPr/>
          </p:nvSpPr>
          <p:spPr>
            <a:xfrm>
              <a:off x="350549" y="1127603"/>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6"/>
            <p:cNvSpPr/>
            <p:nvPr/>
          </p:nvSpPr>
          <p:spPr>
            <a:xfrm flipH="1">
              <a:off x="8065799" y="310141"/>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6"/>
            <p:cNvSpPr/>
            <p:nvPr/>
          </p:nvSpPr>
          <p:spPr>
            <a:xfrm flipH="1">
              <a:off x="850540" y="898073"/>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6"/>
            <p:cNvSpPr/>
            <p:nvPr/>
          </p:nvSpPr>
          <p:spPr>
            <a:xfrm>
              <a:off x="1119051" y="4159946"/>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1_1">
    <p:spTree>
      <p:nvGrpSpPr>
        <p:cNvPr id="1" name="Shape 355"/>
        <p:cNvGrpSpPr/>
        <p:nvPr/>
      </p:nvGrpSpPr>
      <p:grpSpPr>
        <a:xfrm>
          <a:off x="0" y="0"/>
          <a:ext cx="0" cy="0"/>
          <a:chOff x="0" y="0"/>
          <a:chExt cx="0" cy="0"/>
        </a:xfrm>
      </p:grpSpPr>
      <p:grpSp>
        <p:nvGrpSpPr>
          <p:cNvPr id="356" name="Google Shape;356;p37"/>
          <p:cNvGrpSpPr/>
          <p:nvPr/>
        </p:nvGrpSpPr>
        <p:grpSpPr>
          <a:xfrm>
            <a:off x="6445423" y="-575848"/>
            <a:ext cx="7545416" cy="6295196"/>
            <a:chOff x="6445423" y="-575848"/>
            <a:chExt cx="7545416" cy="6295196"/>
          </a:xfrm>
        </p:grpSpPr>
        <p:grpSp>
          <p:nvGrpSpPr>
            <p:cNvPr id="357" name="Google Shape;357;p37"/>
            <p:cNvGrpSpPr/>
            <p:nvPr/>
          </p:nvGrpSpPr>
          <p:grpSpPr>
            <a:xfrm>
              <a:off x="6445423" y="539338"/>
              <a:ext cx="2404300" cy="4604144"/>
              <a:chOff x="8949000" y="923438"/>
              <a:chExt cx="1929150" cy="3694250"/>
            </a:xfrm>
          </p:grpSpPr>
          <p:sp>
            <p:nvSpPr>
              <p:cNvPr id="358" name="Google Shape;358;p37"/>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7"/>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7"/>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7"/>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7"/>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7"/>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7"/>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7"/>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7"/>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7"/>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7"/>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9" name="Google Shape;369;p37"/>
            <p:cNvSpPr/>
            <p:nvPr/>
          </p:nvSpPr>
          <p:spPr>
            <a:xfrm rot="10800000" flipH="1">
              <a:off x="6548216" y="-575848"/>
              <a:ext cx="7442623" cy="6295196"/>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7"/>
            <p:cNvSpPr/>
            <p:nvPr/>
          </p:nvSpPr>
          <p:spPr>
            <a:xfrm>
              <a:off x="6663655"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7"/>
            <p:cNvSpPr/>
            <p:nvPr/>
          </p:nvSpPr>
          <p:spPr>
            <a:xfrm>
              <a:off x="7974363" y="6901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7"/>
            <p:cNvSpPr/>
            <p:nvPr/>
          </p:nvSpPr>
          <p:spPr>
            <a:xfrm>
              <a:off x="6787063" y="13340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7"/>
            <p:cNvSpPr/>
            <p:nvPr/>
          </p:nvSpPr>
          <p:spPr>
            <a:xfrm flipH="1">
              <a:off x="6827549" y="678216"/>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4" name="Google Shape;374;p37"/>
            <p:cNvGrpSpPr/>
            <p:nvPr/>
          </p:nvGrpSpPr>
          <p:grpSpPr>
            <a:xfrm>
              <a:off x="6601886" y="1538624"/>
              <a:ext cx="2342807" cy="3502326"/>
              <a:chOff x="5960125" y="1970350"/>
              <a:chExt cx="2054013" cy="3070600"/>
            </a:xfrm>
          </p:grpSpPr>
          <p:sp>
            <p:nvSpPr>
              <p:cNvPr id="375" name="Google Shape;375;p37"/>
              <p:cNvSpPr/>
              <p:nvPr/>
            </p:nvSpPr>
            <p:spPr>
              <a:xfrm>
                <a:off x="6443038" y="4947000"/>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6" name="Google Shape;376;p37"/>
              <p:cNvGrpSpPr/>
              <p:nvPr/>
            </p:nvGrpSpPr>
            <p:grpSpPr>
              <a:xfrm>
                <a:off x="5960125" y="1970350"/>
                <a:ext cx="1993325" cy="3070600"/>
                <a:chOff x="5388350" y="2294000"/>
                <a:chExt cx="1993325" cy="3070600"/>
              </a:xfrm>
            </p:grpSpPr>
            <p:sp>
              <p:nvSpPr>
                <p:cNvPr id="377" name="Google Shape;377;p37"/>
                <p:cNvSpPr/>
                <p:nvPr/>
              </p:nvSpPr>
              <p:spPr>
                <a:xfrm>
                  <a:off x="5388350" y="3098125"/>
                  <a:ext cx="294875" cy="414675"/>
                </a:xfrm>
                <a:custGeom>
                  <a:avLst/>
                  <a:gdLst/>
                  <a:ahLst/>
                  <a:cxnLst/>
                  <a:rect l="l" t="t" r="r" b="b"/>
                  <a:pathLst>
                    <a:path w="11795" h="16587" extrusionOk="0">
                      <a:moveTo>
                        <a:pt x="4322" y="1"/>
                      </a:moveTo>
                      <a:cubicBezTo>
                        <a:pt x="4240" y="1"/>
                        <a:pt x="4155" y="14"/>
                        <a:pt x="4071" y="38"/>
                      </a:cubicBezTo>
                      <a:cubicBezTo>
                        <a:pt x="3729" y="228"/>
                        <a:pt x="3729" y="722"/>
                        <a:pt x="3805" y="1103"/>
                      </a:cubicBezTo>
                      <a:cubicBezTo>
                        <a:pt x="4109" y="2396"/>
                        <a:pt x="4528" y="3652"/>
                        <a:pt x="5022" y="4907"/>
                      </a:cubicBezTo>
                      <a:cubicBezTo>
                        <a:pt x="4797" y="4727"/>
                        <a:pt x="4531" y="4642"/>
                        <a:pt x="4267" y="4642"/>
                      </a:cubicBezTo>
                      <a:cubicBezTo>
                        <a:pt x="3862" y="4642"/>
                        <a:pt x="3464" y="4843"/>
                        <a:pt x="3234" y="5212"/>
                      </a:cubicBezTo>
                      <a:cubicBezTo>
                        <a:pt x="2968" y="5744"/>
                        <a:pt x="2968" y="6391"/>
                        <a:pt x="3196" y="6962"/>
                      </a:cubicBezTo>
                      <a:cubicBezTo>
                        <a:pt x="3003" y="6859"/>
                        <a:pt x="2793" y="6808"/>
                        <a:pt x="2586" y="6808"/>
                      </a:cubicBezTo>
                      <a:cubicBezTo>
                        <a:pt x="2180" y="6808"/>
                        <a:pt x="1787" y="7002"/>
                        <a:pt x="1560" y="7380"/>
                      </a:cubicBezTo>
                      <a:cubicBezTo>
                        <a:pt x="1218" y="7913"/>
                        <a:pt x="1294" y="8636"/>
                        <a:pt x="1788" y="9054"/>
                      </a:cubicBezTo>
                      <a:cubicBezTo>
                        <a:pt x="1627" y="8973"/>
                        <a:pt x="1455" y="8935"/>
                        <a:pt x="1286" y="8935"/>
                      </a:cubicBezTo>
                      <a:cubicBezTo>
                        <a:pt x="899" y="8935"/>
                        <a:pt x="528" y="9140"/>
                        <a:pt x="343" y="9511"/>
                      </a:cubicBezTo>
                      <a:cubicBezTo>
                        <a:pt x="0" y="10005"/>
                        <a:pt x="0" y="10614"/>
                        <a:pt x="381" y="11109"/>
                      </a:cubicBezTo>
                      <a:cubicBezTo>
                        <a:pt x="680" y="11507"/>
                        <a:pt x="1182" y="11732"/>
                        <a:pt x="1684" y="11732"/>
                      </a:cubicBezTo>
                      <a:cubicBezTo>
                        <a:pt x="1757" y="11732"/>
                        <a:pt x="1830" y="11727"/>
                        <a:pt x="1903" y="11717"/>
                      </a:cubicBezTo>
                      <a:lnTo>
                        <a:pt x="1903" y="11717"/>
                      </a:lnTo>
                      <a:cubicBezTo>
                        <a:pt x="1712" y="12364"/>
                        <a:pt x="1903" y="13049"/>
                        <a:pt x="2359" y="13543"/>
                      </a:cubicBezTo>
                      <a:cubicBezTo>
                        <a:pt x="2854" y="14000"/>
                        <a:pt x="3500" y="14266"/>
                        <a:pt x="4147" y="14266"/>
                      </a:cubicBezTo>
                      <a:cubicBezTo>
                        <a:pt x="4832" y="14266"/>
                        <a:pt x="5479" y="14076"/>
                        <a:pt x="6049" y="13734"/>
                      </a:cubicBezTo>
                      <a:lnTo>
                        <a:pt x="9397" y="16587"/>
                      </a:lnTo>
                      <a:lnTo>
                        <a:pt x="11794" y="13962"/>
                      </a:lnTo>
                      <a:lnTo>
                        <a:pt x="9169" y="11451"/>
                      </a:lnTo>
                      <a:cubicBezTo>
                        <a:pt x="9473" y="10994"/>
                        <a:pt x="9702" y="10500"/>
                        <a:pt x="9816" y="9967"/>
                      </a:cubicBezTo>
                      <a:cubicBezTo>
                        <a:pt x="10044" y="9282"/>
                        <a:pt x="10006" y="8560"/>
                        <a:pt x="9702" y="7913"/>
                      </a:cubicBezTo>
                      <a:cubicBezTo>
                        <a:pt x="9478" y="7369"/>
                        <a:pt x="8930" y="7040"/>
                        <a:pt x="8355" y="7040"/>
                      </a:cubicBezTo>
                      <a:cubicBezTo>
                        <a:pt x="8246" y="7040"/>
                        <a:pt x="8136" y="7052"/>
                        <a:pt x="8028" y="7076"/>
                      </a:cubicBezTo>
                      <a:cubicBezTo>
                        <a:pt x="8028" y="7000"/>
                        <a:pt x="7495" y="5706"/>
                        <a:pt x="7495" y="5706"/>
                      </a:cubicBezTo>
                      <a:cubicBezTo>
                        <a:pt x="6848" y="4070"/>
                        <a:pt x="6011" y="2358"/>
                        <a:pt x="5212" y="799"/>
                      </a:cubicBezTo>
                      <a:cubicBezTo>
                        <a:pt x="5098" y="570"/>
                        <a:pt x="4984" y="342"/>
                        <a:pt x="4794" y="190"/>
                      </a:cubicBezTo>
                      <a:cubicBezTo>
                        <a:pt x="4664" y="60"/>
                        <a:pt x="4498" y="1"/>
                        <a:pt x="4322"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7"/>
                <p:cNvSpPr/>
                <p:nvPr/>
              </p:nvSpPr>
              <p:spPr>
                <a:xfrm>
                  <a:off x="5508175" y="3275000"/>
                  <a:ext cx="77075" cy="100850"/>
                </a:xfrm>
                <a:custGeom>
                  <a:avLst/>
                  <a:gdLst/>
                  <a:ahLst/>
                  <a:cxnLst/>
                  <a:rect l="l" t="t" r="r" b="b"/>
                  <a:pathLst>
                    <a:path w="3083" h="4034" fill="none" extrusionOk="0">
                      <a:moveTo>
                        <a:pt x="2968" y="1"/>
                      </a:moveTo>
                      <a:cubicBezTo>
                        <a:pt x="1751" y="191"/>
                        <a:pt x="724" y="990"/>
                        <a:pt x="191" y="2131"/>
                      </a:cubicBezTo>
                      <a:cubicBezTo>
                        <a:pt x="39" y="2436"/>
                        <a:pt x="1" y="2778"/>
                        <a:pt x="39" y="3120"/>
                      </a:cubicBezTo>
                      <a:cubicBezTo>
                        <a:pt x="39" y="3463"/>
                        <a:pt x="267" y="3767"/>
                        <a:pt x="572" y="3919"/>
                      </a:cubicBezTo>
                      <a:cubicBezTo>
                        <a:pt x="914" y="4034"/>
                        <a:pt x="1294" y="3957"/>
                        <a:pt x="1599" y="3767"/>
                      </a:cubicBezTo>
                      <a:cubicBezTo>
                        <a:pt x="2436" y="3311"/>
                        <a:pt x="2968" y="2512"/>
                        <a:pt x="3083" y="156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7"/>
                <p:cNvSpPr/>
                <p:nvPr/>
              </p:nvSpPr>
              <p:spPr>
                <a:xfrm>
                  <a:off x="5470150" y="3271200"/>
                  <a:ext cx="31400" cy="49475"/>
                </a:xfrm>
                <a:custGeom>
                  <a:avLst/>
                  <a:gdLst/>
                  <a:ahLst/>
                  <a:cxnLst/>
                  <a:rect l="l" t="t" r="r" b="b"/>
                  <a:pathLst>
                    <a:path w="1256" h="1979" fill="none" extrusionOk="0">
                      <a:moveTo>
                        <a:pt x="1256" y="1979"/>
                      </a:moveTo>
                      <a:cubicBezTo>
                        <a:pt x="875" y="1827"/>
                        <a:pt x="571" y="1522"/>
                        <a:pt x="381" y="1180"/>
                      </a:cubicBezTo>
                      <a:cubicBezTo>
                        <a:pt x="190" y="800"/>
                        <a:pt x="76" y="419"/>
                        <a:pt x="0"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7"/>
                <p:cNvSpPr/>
                <p:nvPr/>
              </p:nvSpPr>
              <p:spPr>
                <a:xfrm>
                  <a:off x="5432100" y="3324475"/>
                  <a:ext cx="67550" cy="26650"/>
                </a:xfrm>
                <a:custGeom>
                  <a:avLst/>
                  <a:gdLst/>
                  <a:ahLst/>
                  <a:cxnLst/>
                  <a:rect l="l" t="t" r="r" b="b"/>
                  <a:pathLst>
                    <a:path w="2702" h="1066" fill="none" extrusionOk="0">
                      <a:moveTo>
                        <a:pt x="2702" y="609"/>
                      </a:moveTo>
                      <a:cubicBezTo>
                        <a:pt x="2321" y="989"/>
                        <a:pt x="1750" y="1065"/>
                        <a:pt x="1256" y="913"/>
                      </a:cubicBezTo>
                      <a:cubicBezTo>
                        <a:pt x="723" y="723"/>
                        <a:pt x="305" y="419"/>
                        <a:pt x="0"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7"/>
                <p:cNvSpPr/>
                <p:nvPr/>
              </p:nvSpPr>
              <p:spPr>
                <a:xfrm>
                  <a:off x="5437800" y="3356800"/>
                  <a:ext cx="44725" cy="35225"/>
                </a:xfrm>
                <a:custGeom>
                  <a:avLst/>
                  <a:gdLst/>
                  <a:ahLst/>
                  <a:cxnLst/>
                  <a:rect l="l" t="t" r="r" b="b"/>
                  <a:pathLst>
                    <a:path w="1789" h="1409" fill="none" extrusionOk="0">
                      <a:moveTo>
                        <a:pt x="1789" y="1"/>
                      </a:moveTo>
                      <a:cubicBezTo>
                        <a:pt x="1637" y="838"/>
                        <a:pt x="876" y="1408"/>
                        <a:pt x="1" y="129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7"/>
                <p:cNvSpPr/>
                <p:nvPr/>
              </p:nvSpPr>
              <p:spPr>
                <a:xfrm>
                  <a:off x="5516750" y="3226500"/>
                  <a:ext cx="12375" cy="66600"/>
                </a:xfrm>
                <a:custGeom>
                  <a:avLst/>
                  <a:gdLst/>
                  <a:ahLst/>
                  <a:cxnLst/>
                  <a:rect l="l" t="t" r="r" b="b"/>
                  <a:pathLst>
                    <a:path w="495" h="2664" fill="none" extrusionOk="0">
                      <a:moveTo>
                        <a:pt x="0" y="1"/>
                      </a:moveTo>
                      <a:cubicBezTo>
                        <a:pt x="267" y="838"/>
                        <a:pt x="419" y="1751"/>
                        <a:pt x="495" y="266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7"/>
                <p:cNvSpPr/>
                <p:nvPr/>
              </p:nvSpPr>
              <p:spPr>
                <a:xfrm>
                  <a:off x="5524350" y="3392950"/>
                  <a:ext cx="83725" cy="21900"/>
                </a:xfrm>
                <a:custGeom>
                  <a:avLst/>
                  <a:gdLst/>
                  <a:ahLst/>
                  <a:cxnLst/>
                  <a:rect l="l" t="t" r="r" b="b"/>
                  <a:pathLst>
                    <a:path w="3349" h="876" fill="none" extrusionOk="0">
                      <a:moveTo>
                        <a:pt x="3349" y="0"/>
                      </a:moveTo>
                      <a:cubicBezTo>
                        <a:pt x="2892" y="419"/>
                        <a:pt x="2283" y="723"/>
                        <a:pt x="1675" y="799"/>
                      </a:cubicBezTo>
                      <a:cubicBezTo>
                        <a:pt x="1028" y="875"/>
                        <a:pt x="381" y="609"/>
                        <a:pt x="1" y="11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7"/>
                <p:cNvSpPr/>
                <p:nvPr/>
              </p:nvSpPr>
              <p:spPr>
                <a:xfrm>
                  <a:off x="5552900" y="3424325"/>
                  <a:ext cx="765650" cy="336025"/>
                </a:xfrm>
                <a:custGeom>
                  <a:avLst/>
                  <a:gdLst/>
                  <a:ahLst/>
                  <a:cxnLst/>
                  <a:rect l="l" t="t" r="r" b="b"/>
                  <a:pathLst>
                    <a:path w="30626" h="13441" extrusionOk="0">
                      <a:moveTo>
                        <a:pt x="4946" y="1"/>
                      </a:moveTo>
                      <a:lnTo>
                        <a:pt x="0" y="6050"/>
                      </a:lnTo>
                      <a:cubicBezTo>
                        <a:pt x="4908" y="10653"/>
                        <a:pt x="11375" y="13278"/>
                        <a:pt x="18109" y="13430"/>
                      </a:cubicBezTo>
                      <a:cubicBezTo>
                        <a:pt x="18318" y="13437"/>
                        <a:pt x="18528" y="13441"/>
                        <a:pt x="18737" y="13441"/>
                      </a:cubicBezTo>
                      <a:cubicBezTo>
                        <a:pt x="20809" y="13441"/>
                        <a:pt x="22873" y="13101"/>
                        <a:pt x="24843" y="12479"/>
                      </a:cubicBezTo>
                      <a:cubicBezTo>
                        <a:pt x="27011" y="11756"/>
                        <a:pt x="28990" y="10539"/>
                        <a:pt x="30550" y="8865"/>
                      </a:cubicBezTo>
                      <a:lnTo>
                        <a:pt x="30626" y="115"/>
                      </a:lnTo>
                      <a:lnTo>
                        <a:pt x="30626" y="115"/>
                      </a:lnTo>
                      <a:cubicBezTo>
                        <a:pt x="27373" y="3149"/>
                        <a:pt x="22820" y="4497"/>
                        <a:pt x="18386" y="4497"/>
                      </a:cubicBezTo>
                      <a:cubicBezTo>
                        <a:pt x="18205" y="4497"/>
                        <a:pt x="18024" y="4494"/>
                        <a:pt x="17843" y="4490"/>
                      </a:cubicBezTo>
                      <a:cubicBezTo>
                        <a:pt x="13239" y="4376"/>
                        <a:pt x="8484" y="2968"/>
                        <a:pt x="49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7"/>
                <p:cNvSpPr/>
                <p:nvPr/>
              </p:nvSpPr>
              <p:spPr>
                <a:xfrm>
                  <a:off x="5621375" y="3482350"/>
                  <a:ext cx="108450" cy="129375"/>
                </a:xfrm>
                <a:custGeom>
                  <a:avLst/>
                  <a:gdLst/>
                  <a:ahLst/>
                  <a:cxnLst/>
                  <a:rect l="l" t="t" r="r" b="b"/>
                  <a:pathLst>
                    <a:path w="4338" h="5175" fill="none" extrusionOk="0">
                      <a:moveTo>
                        <a:pt x="4337" y="0"/>
                      </a:moveTo>
                      <a:lnTo>
                        <a:pt x="0" y="5174"/>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7"/>
                <p:cNvSpPr/>
                <p:nvPr/>
              </p:nvSpPr>
              <p:spPr>
                <a:xfrm>
                  <a:off x="6589600" y="5239975"/>
                  <a:ext cx="451800" cy="100850"/>
                </a:xfrm>
                <a:custGeom>
                  <a:avLst/>
                  <a:gdLst/>
                  <a:ahLst/>
                  <a:cxnLst/>
                  <a:rect l="l" t="t" r="r" b="b"/>
                  <a:pathLst>
                    <a:path w="18072" h="4034" extrusionOk="0">
                      <a:moveTo>
                        <a:pt x="8028" y="1"/>
                      </a:moveTo>
                      <a:lnTo>
                        <a:pt x="1027" y="1485"/>
                      </a:lnTo>
                      <a:cubicBezTo>
                        <a:pt x="495" y="2169"/>
                        <a:pt x="152" y="3006"/>
                        <a:pt x="0" y="3843"/>
                      </a:cubicBezTo>
                      <a:lnTo>
                        <a:pt x="18071" y="4034"/>
                      </a:lnTo>
                      <a:cubicBezTo>
                        <a:pt x="14952" y="2207"/>
                        <a:pt x="11566" y="838"/>
                        <a:pt x="80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7"/>
                <p:cNvSpPr/>
                <p:nvPr/>
              </p:nvSpPr>
              <p:spPr>
                <a:xfrm>
                  <a:off x="5974225" y="5146500"/>
                  <a:ext cx="368100" cy="218100"/>
                </a:xfrm>
                <a:custGeom>
                  <a:avLst/>
                  <a:gdLst/>
                  <a:ahLst/>
                  <a:cxnLst/>
                  <a:rect l="l" t="t" r="r" b="b"/>
                  <a:pathLst>
                    <a:path w="14724" h="8724" extrusionOk="0">
                      <a:moveTo>
                        <a:pt x="2744" y="1"/>
                      </a:moveTo>
                      <a:cubicBezTo>
                        <a:pt x="1807" y="1"/>
                        <a:pt x="868" y="212"/>
                        <a:pt x="1" y="658"/>
                      </a:cubicBezTo>
                      <a:lnTo>
                        <a:pt x="13963" y="8724"/>
                      </a:lnTo>
                      <a:cubicBezTo>
                        <a:pt x="14533" y="7696"/>
                        <a:pt x="14724" y="6555"/>
                        <a:pt x="14533" y="5414"/>
                      </a:cubicBezTo>
                      <a:lnTo>
                        <a:pt x="7724" y="1077"/>
                      </a:lnTo>
                      <a:cubicBezTo>
                        <a:pt x="6354" y="1077"/>
                        <a:pt x="5365" y="354"/>
                        <a:pt x="3995" y="126"/>
                      </a:cubicBezTo>
                      <a:cubicBezTo>
                        <a:pt x="3583" y="43"/>
                        <a:pt x="3164" y="1"/>
                        <a:pt x="274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7"/>
                <p:cNvSpPr/>
                <p:nvPr/>
              </p:nvSpPr>
              <p:spPr>
                <a:xfrm>
                  <a:off x="6321375" y="4151925"/>
                  <a:ext cx="501250" cy="282800"/>
                </a:xfrm>
                <a:custGeom>
                  <a:avLst/>
                  <a:gdLst/>
                  <a:ahLst/>
                  <a:cxnLst/>
                  <a:rect l="l" t="t" r="r" b="b"/>
                  <a:pathLst>
                    <a:path w="20050" h="11312" extrusionOk="0">
                      <a:moveTo>
                        <a:pt x="19784" y="0"/>
                      </a:moveTo>
                      <a:lnTo>
                        <a:pt x="647" y="1408"/>
                      </a:lnTo>
                      <a:lnTo>
                        <a:pt x="1" y="7077"/>
                      </a:lnTo>
                      <a:cubicBezTo>
                        <a:pt x="1903" y="8941"/>
                        <a:pt x="5289" y="10957"/>
                        <a:pt x="7952" y="11223"/>
                      </a:cubicBezTo>
                      <a:cubicBezTo>
                        <a:pt x="8459" y="11282"/>
                        <a:pt x="8969" y="11311"/>
                        <a:pt x="9479" y="11311"/>
                      </a:cubicBezTo>
                      <a:cubicBezTo>
                        <a:pt x="11609" y="11311"/>
                        <a:pt x="13741" y="10805"/>
                        <a:pt x="15675" y="9854"/>
                      </a:cubicBezTo>
                      <a:cubicBezTo>
                        <a:pt x="16968" y="9283"/>
                        <a:pt x="18072" y="8370"/>
                        <a:pt x="18947" y="7229"/>
                      </a:cubicBezTo>
                      <a:cubicBezTo>
                        <a:pt x="19593" y="6164"/>
                        <a:pt x="19936" y="4946"/>
                        <a:pt x="20012" y="3691"/>
                      </a:cubicBezTo>
                      <a:cubicBezTo>
                        <a:pt x="20050" y="2473"/>
                        <a:pt x="19974" y="1218"/>
                        <a:pt x="197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7"/>
                <p:cNvSpPr/>
                <p:nvPr/>
              </p:nvSpPr>
              <p:spPr>
                <a:xfrm>
                  <a:off x="6568675" y="4315525"/>
                  <a:ext cx="271075" cy="971075"/>
                </a:xfrm>
                <a:custGeom>
                  <a:avLst/>
                  <a:gdLst/>
                  <a:ahLst/>
                  <a:cxnLst/>
                  <a:rect l="l" t="t" r="r" b="b"/>
                  <a:pathLst>
                    <a:path w="10843" h="38843" extrusionOk="0">
                      <a:moveTo>
                        <a:pt x="9093" y="0"/>
                      </a:moveTo>
                      <a:lnTo>
                        <a:pt x="0" y="3082"/>
                      </a:lnTo>
                      <a:cubicBezTo>
                        <a:pt x="2169" y="14875"/>
                        <a:pt x="2397" y="26973"/>
                        <a:pt x="723" y="38843"/>
                      </a:cubicBezTo>
                      <a:lnTo>
                        <a:pt x="10843" y="36713"/>
                      </a:lnTo>
                      <a:lnTo>
                        <a:pt x="90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7"/>
                <p:cNvSpPr/>
                <p:nvPr/>
              </p:nvSpPr>
              <p:spPr>
                <a:xfrm>
                  <a:off x="6136875" y="4312650"/>
                  <a:ext cx="394725" cy="1005350"/>
                </a:xfrm>
                <a:custGeom>
                  <a:avLst/>
                  <a:gdLst/>
                  <a:ahLst/>
                  <a:cxnLst/>
                  <a:rect l="l" t="t" r="r" b="b"/>
                  <a:pathLst>
                    <a:path w="15789" h="40214" extrusionOk="0">
                      <a:moveTo>
                        <a:pt x="7457" y="1"/>
                      </a:moveTo>
                      <a:cubicBezTo>
                        <a:pt x="6620" y="11833"/>
                        <a:pt x="4109" y="23512"/>
                        <a:pt x="0" y="34659"/>
                      </a:cubicBezTo>
                      <a:lnTo>
                        <a:pt x="8408" y="40213"/>
                      </a:lnTo>
                      <a:cubicBezTo>
                        <a:pt x="9701" y="31501"/>
                        <a:pt x="10957" y="22789"/>
                        <a:pt x="12517" y="14077"/>
                      </a:cubicBezTo>
                      <a:cubicBezTo>
                        <a:pt x="13201" y="10083"/>
                        <a:pt x="13962" y="6050"/>
                        <a:pt x="15788" y="2436"/>
                      </a:cubicBezTo>
                      <a:lnTo>
                        <a:pt x="74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7"/>
                <p:cNvSpPr/>
                <p:nvPr/>
              </p:nvSpPr>
              <p:spPr>
                <a:xfrm>
                  <a:off x="6777900" y="2389575"/>
                  <a:ext cx="603775" cy="689400"/>
                </a:xfrm>
                <a:custGeom>
                  <a:avLst/>
                  <a:gdLst/>
                  <a:ahLst/>
                  <a:cxnLst/>
                  <a:rect l="l" t="t" r="r" b="b"/>
                  <a:pathLst>
                    <a:path w="24151" h="27576" extrusionOk="0">
                      <a:moveTo>
                        <a:pt x="11822" y="1"/>
                      </a:moveTo>
                      <a:cubicBezTo>
                        <a:pt x="11432" y="1"/>
                        <a:pt x="11042" y="99"/>
                        <a:pt x="10691" y="303"/>
                      </a:cubicBezTo>
                      <a:cubicBezTo>
                        <a:pt x="10197" y="608"/>
                        <a:pt x="9854" y="1064"/>
                        <a:pt x="9664" y="1597"/>
                      </a:cubicBezTo>
                      <a:cubicBezTo>
                        <a:pt x="9474" y="2129"/>
                        <a:pt x="9360" y="2700"/>
                        <a:pt x="9322" y="3233"/>
                      </a:cubicBezTo>
                      <a:cubicBezTo>
                        <a:pt x="9360" y="2243"/>
                        <a:pt x="8637" y="1102"/>
                        <a:pt x="7648" y="988"/>
                      </a:cubicBezTo>
                      <a:cubicBezTo>
                        <a:pt x="7573" y="980"/>
                        <a:pt x="7498" y="976"/>
                        <a:pt x="7424" y="976"/>
                      </a:cubicBezTo>
                      <a:cubicBezTo>
                        <a:pt x="6480" y="976"/>
                        <a:pt x="5615" y="1634"/>
                        <a:pt x="5403" y="2586"/>
                      </a:cubicBezTo>
                      <a:cubicBezTo>
                        <a:pt x="5246" y="2370"/>
                        <a:pt x="5017" y="2296"/>
                        <a:pt x="4760" y="2296"/>
                      </a:cubicBezTo>
                      <a:cubicBezTo>
                        <a:pt x="4519" y="2296"/>
                        <a:pt x="4253" y="2360"/>
                        <a:pt x="3996" y="2434"/>
                      </a:cubicBezTo>
                      <a:cubicBezTo>
                        <a:pt x="3463" y="2662"/>
                        <a:pt x="3044" y="3004"/>
                        <a:pt x="2740" y="3461"/>
                      </a:cubicBezTo>
                      <a:cubicBezTo>
                        <a:pt x="2017" y="4564"/>
                        <a:pt x="1751" y="5896"/>
                        <a:pt x="2017" y="7151"/>
                      </a:cubicBezTo>
                      <a:cubicBezTo>
                        <a:pt x="2055" y="7417"/>
                        <a:pt x="2169" y="7646"/>
                        <a:pt x="2322" y="7874"/>
                      </a:cubicBezTo>
                      <a:cubicBezTo>
                        <a:pt x="2474" y="8102"/>
                        <a:pt x="2702" y="8216"/>
                        <a:pt x="2968" y="8216"/>
                      </a:cubicBezTo>
                      <a:cubicBezTo>
                        <a:pt x="2436" y="8216"/>
                        <a:pt x="1903" y="8330"/>
                        <a:pt x="1409" y="8483"/>
                      </a:cubicBezTo>
                      <a:cubicBezTo>
                        <a:pt x="838" y="8673"/>
                        <a:pt x="381" y="9091"/>
                        <a:pt x="153" y="9624"/>
                      </a:cubicBezTo>
                      <a:cubicBezTo>
                        <a:pt x="1" y="10081"/>
                        <a:pt x="39" y="10575"/>
                        <a:pt x="229" y="11032"/>
                      </a:cubicBezTo>
                      <a:cubicBezTo>
                        <a:pt x="419" y="11602"/>
                        <a:pt x="762" y="12059"/>
                        <a:pt x="1256" y="12363"/>
                      </a:cubicBezTo>
                      <a:cubicBezTo>
                        <a:pt x="1565" y="12594"/>
                        <a:pt x="1943" y="12704"/>
                        <a:pt x="2331" y="12704"/>
                      </a:cubicBezTo>
                      <a:cubicBezTo>
                        <a:pt x="2461" y="12704"/>
                        <a:pt x="2591" y="12692"/>
                        <a:pt x="2721" y="12668"/>
                      </a:cubicBezTo>
                      <a:lnTo>
                        <a:pt x="2721" y="12668"/>
                      </a:lnTo>
                      <a:cubicBezTo>
                        <a:pt x="2034" y="12841"/>
                        <a:pt x="1447" y="13205"/>
                        <a:pt x="990" y="13733"/>
                      </a:cubicBezTo>
                      <a:cubicBezTo>
                        <a:pt x="496" y="14379"/>
                        <a:pt x="343" y="15178"/>
                        <a:pt x="572" y="15939"/>
                      </a:cubicBezTo>
                      <a:cubicBezTo>
                        <a:pt x="838" y="16700"/>
                        <a:pt x="1523" y="17195"/>
                        <a:pt x="2322" y="17195"/>
                      </a:cubicBezTo>
                      <a:cubicBezTo>
                        <a:pt x="1599" y="17765"/>
                        <a:pt x="1028" y="18564"/>
                        <a:pt x="762" y="19477"/>
                      </a:cubicBezTo>
                      <a:cubicBezTo>
                        <a:pt x="572" y="20352"/>
                        <a:pt x="990" y="21380"/>
                        <a:pt x="1827" y="21646"/>
                      </a:cubicBezTo>
                      <a:cubicBezTo>
                        <a:pt x="1975" y="21695"/>
                        <a:pt x="2123" y="21721"/>
                        <a:pt x="2268" y="21721"/>
                      </a:cubicBezTo>
                      <a:cubicBezTo>
                        <a:pt x="2462" y="21721"/>
                        <a:pt x="2649" y="21675"/>
                        <a:pt x="2820" y="21580"/>
                      </a:cubicBezTo>
                      <a:lnTo>
                        <a:pt x="2820" y="21580"/>
                      </a:lnTo>
                      <a:cubicBezTo>
                        <a:pt x="2179" y="22158"/>
                        <a:pt x="1954" y="23118"/>
                        <a:pt x="2360" y="23929"/>
                      </a:cubicBezTo>
                      <a:cubicBezTo>
                        <a:pt x="2718" y="24492"/>
                        <a:pt x="3318" y="24797"/>
                        <a:pt x="3938" y="24797"/>
                      </a:cubicBezTo>
                      <a:cubicBezTo>
                        <a:pt x="4240" y="24797"/>
                        <a:pt x="4546" y="24725"/>
                        <a:pt x="4833" y="24575"/>
                      </a:cubicBezTo>
                      <a:lnTo>
                        <a:pt x="4833" y="24575"/>
                      </a:lnTo>
                      <a:cubicBezTo>
                        <a:pt x="4680" y="24956"/>
                        <a:pt x="4718" y="25374"/>
                        <a:pt x="4909" y="25717"/>
                      </a:cubicBezTo>
                      <a:cubicBezTo>
                        <a:pt x="5074" y="26014"/>
                        <a:pt x="5412" y="26226"/>
                        <a:pt x="5748" y="26226"/>
                      </a:cubicBezTo>
                      <a:cubicBezTo>
                        <a:pt x="5798" y="26226"/>
                        <a:pt x="5848" y="26221"/>
                        <a:pt x="5898" y="26211"/>
                      </a:cubicBezTo>
                      <a:cubicBezTo>
                        <a:pt x="6307" y="26211"/>
                        <a:pt x="6471" y="25937"/>
                        <a:pt x="6501" y="25606"/>
                      </a:cubicBezTo>
                      <a:lnTo>
                        <a:pt x="6501" y="25606"/>
                      </a:lnTo>
                      <a:cubicBezTo>
                        <a:pt x="6480" y="26831"/>
                        <a:pt x="7496" y="27576"/>
                        <a:pt x="8509" y="27576"/>
                      </a:cubicBezTo>
                      <a:cubicBezTo>
                        <a:pt x="9215" y="27576"/>
                        <a:pt x="9920" y="27214"/>
                        <a:pt x="10273" y="26401"/>
                      </a:cubicBezTo>
                      <a:cubicBezTo>
                        <a:pt x="10679" y="27045"/>
                        <a:pt x="11417" y="27447"/>
                        <a:pt x="12192" y="27447"/>
                      </a:cubicBezTo>
                      <a:cubicBezTo>
                        <a:pt x="12287" y="27447"/>
                        <a:pt x="12383" y="27441"/>
                        <a:pt x="12479" y="27429"/>
                      </a:cubicBezTo>
                      <a:cubicBezTo>
                        <a:pt x="13354" y="27276"/>
                        <a:pt x="14077" y="26630"/>
                        <a:pt x="14344" y="25793"/>
                      </a:cubicBezTo>
                      <a:cubicBezTo>
                        <a:pt x="14728" y="26498"/>
                        <a:pt x="15330" y="26771"/>
                        <a:pt x="16078" y="26771"/>
                      </a:cubicBezTo>
                      <a:cubicBezTo>
                        <a:pt x="16218" y="26771"/>
                        <a:pt x="16363" y="26762"/>
                        <a:pt x="16512" y="26744"/>
                      </a:cubicBezTo>
                      <a:cubicBezTo>
                        <a:pt x="18643" y="26477"/>
                        <a:pt x="19403" y="23738"/>
                        <a:pt x="17653" y="22407"/>
                      </a:cubicBezTo>
                      <a:lnTo>
                        <a:pt x="17653" y="22407"/>
                      </a:lnTo>
                      <a:cubicBezTo>
                        <a:pt x="17868" y="22472"/>
                        <a:pt x="18083" y="22502"/>
                        <a:pt x="18295" y="22502"/>
                      </a:cubicBezTo>
                      <a:cubicBezTo>
                        <a:pt x="19317" y="22502"/>
                        <a:pt x="20249" y="21786"/>
                        <a:pt x="20659" y="20809"/>
                      </a:cubicBezTo>
                      <a:cubicBezTo>
                        <a:pt x="21154" y="19553"/>
                        <a:pt x="20659" y="18146"/>
                        <a:pt x="19480" y="17461"/>
                      </a:cubicBezTo>
                      <a:lnTo>
                        <a:pt x="19480" y="17461"/>
                      </a:lnTo>
                      <a:cubicBezTo>
                        <a:pt x="19696" y="17507"/>
                        <a:pt x="19912" y="17529"/>
                        <a:pt x="20126" y="17529"/>
                      </a:cubicBezTo>
                      <a:cubicBezTo>
                        <a:pt x="21153" y="17529"/>
                        <a:pt x="22122" y="17018"/>
                        <a:pt x="22751" y="16168"/>
                      </a:cubicBezTo>
                      <a:cubicBezTo>
                        <a:pt x="24150" y="14086"/>
                        <a:pt x="22581" y="11455"/>
                        <a:pt x="20295" y="11455"/>
                      </a:cubicBezTo>
                      <a:cubicBezTo>
                        <a:pt x="20131" y="11455"/>
                        <a:pt x="19964" y="11468"/>
                        <a:pt x="19794" y="11496"/>
                      </a:cubicBezTo>
                      <a:lnTo>
                        <a:pt x="19794" y="11496"/>
                      </a:lnTo>
                      <a:cubicBezTo>
                        <a:pt x="20314" y="11325"/>
                        <a:pt x="20677" y="10890"/>
                        <a:pt x="20773" y="10347"/>
                      </a:cubicBezTo>
                      <a:cubicBezTo>
                        <a:pt x="20963" y="9662"/>
                        <a:pt x="20773" y="8977"/>
                        <a:pt x="20317" y="8445"/>
                      </a:cubicBezTo>
                      <a:cubicBezTo>
                        <a:pt x="19860" y="7950"/>
                        <a:pt x="19213" y="7646"/>
                        <a:pt x="18528" y="7608"/>
                      </a:cubicBezTo>
                      <a:cubicBezTo>
                        <a:pt x="20012" y="6999"/>
                        <a:pt x="20887" y="5477"/>
                        <a:pt x="20697" y="3879"/>
                      </a:cubicBezTo>
                      <a:cubicBezTo>
                        <a:pt x="20469" y="2320"/>
                        <a:pt x="19137" y="1102"/>
                        <a:pt x="17539" y="1026"/>
                      </a:cubicBezTo>
                      <a:cubicBezTo>
                        <a:pt x="15997" y="1026"/>
                        <a:pt x="14668" y="2160"/>
                        <a:pt x="14406" y="3676"/>
                      </a:cubicBezTo>
                      <a:lnTo>
                        <a:pt x="14406" y="3676"/>
                      </a:lnTo>
                      <a:cubicBezTo>
                        <a:pt x="14541" y="2590"/>
                        <a:pt x="14233" y="1518"/>
                        <a:pt x="13545" y="722"/>
                      </a:cubicBezTo>
                      <a:cubicBezTo>
                        <a:pt x="13076" y="253"/>
                        <a:pt x="12448" y="1"/>
                        <a:pt x="118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7"/>
                <p:cNvSpPr/>
                <p:nvPr/>
              </p:nvSpPr>
              <p:spPr>
                <a:xfrm>
                  <a:off x="6172050" y="2294925"/>
                  <a:ext cx="820825" cy="940900"/>
                </a:xfrm>
                <a:custGeom>
                  <a:avLst/>
                  <a:gdLst/>
                  <a:ahLst/>
                  <a:cxnLst/>
                  <a:rect l="l" t="t" r="r" b="b"/>
                  <a:pathLst>
                    <a:path w="32833" h="37636" extrusionOk="0">
                      <a:moveTo>
                        <a:pt x="15975" y="1"/>
                      </a:moveTo>
                      <a:cubicBezTo>
                        <a:pt x="11338" y="1"/>
                        <a:pt x="6685" y="1855"/>
                        <a:pt x="3767" y="5421"/>
                      </a:cubicBezTo>
                      <a:cubicBezTo>
                        <a:pt x="2664" y="6790"/>
                        <a:pt x="1827" y="8350"/>
                        <a:pt x="1256" y="9986"/>
                      </a:cubicBezTo>
                      <a:cubicBezTo>
                        <a:pt x="571" y="11964"/>
                        <a:pt x="191" y="14057"/>
                        <a:pt x="115" y="16187"/>
                      </a:cubicBezTo>
                      <a:cubicBezTo>
                        <a:pt x="1" y="19992"/>
                        <a:pt x="762" y="23834"/>
                        <a:pt x="1713" y="27562"/>
                      </a:cubicBezTo>
                      <a:cubicBezTo>
                        <a:pt x="39" y="29465"/>
                        <a:pt x="381" y="31291"/>
                        <a:pt x="1561" y="32812"/>
                      </a:cubicBezTo>
                      <a:cubicBezTo>
                        <a:pt x="2930" y="34562"/>
                        <a:pt x="5403" y="35932"/>
                        <a:pt x="7229" y="36541"/>
                      </a:cubicBezTo>
                      <a:cubicBezTo>
                        <a:pt x="9365" y="37271"/>
                        <a:pt x="11577" y="37636"/>
                        <a:pt x="13812" y="37636"/>
                      </a:cubicBezTo>
                      <a:cubicBezTo>
                        <a:pt x="14722" y="37636"/>
                        <a:pt x="15636" y="37575"/>
                        <a:pt x="16550" y="37454"/>
                      </a:cubicBezTo>
                      <a:cubicBezTo>
                        <a:pt x="20431" y="36883"/>
                        <a:pt x="24007" y="34943"/>
                        <a:pt x="26594" y="31975"/>
                      </a:cubicBezTo>
                      <a:cubicBezTo>
                        <a:pt x="28344" y="29959"/>
                        <a:pt x="29713" y="27676"/>
                        <a:pt x="30588" y="25166"/>
                      </a:cubicBezTo>
                      <a:cubicBezTo>
                        <a:pt x="31007" y="23986"/>
                        <a:pt x="31387" y="22769"/>
                        <a:pt x="31616" y="21551"/>
                      </a:cubicBezTo>
                      <a:cubicBezTo>
                        <a:pt x="32833" y="15731"/>
                        <a:pt x="31920" y="9187"/>
                        <a:pt x="27849" y="4888"/>
                      </a:cubicBezTo>
                      <a:cubicBezTo>
                        <a:pt x="25719" y="2682"/>
                        <a:pt x="22979" y="1160"/>
                        <a:pt x="19974" y="475"/>
                      </a:cubicBezTo>
                      <a:cubicBezTo>
                        <a:pt x="18671" y="158"/>
                        <a:pt x="17323" y="1"/>
                        <a:pt x="15975"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7"/>
                <p:cNvSpPr/>
                <p:nvPr/>
              </p:nvSpPr>
              <p:spPr>
                <a:xfrm>
                  <a:off x="6464050" y="2698650"/>
                  <a:ext cx="259675" cy="278700"/>
                </a:xfrm>
                <a:custGeom>
                  <a:avLst/>
                  <a:gdLst/>
                  <a:ahLst/>
                  <a:cxnLst/>
                  <a:rect l="l" t="t" r="r" b="b"/>
                  <a:pathLst>
                    <a:path w="10387" h="11148" extrusionOk="0">
                      <a:moveTo>
                        <a:pt x="5174" y="0"/>
                      </a:moveTo>
                      <a:cubicBezTo>
                        <a:pt x="2321" y="0"/>
                        <a:pt x="0" y="2473"/>
                        <a:pt x="0" y="5555"/>
                      </a:cubicBezTo>
                      <a:cubicBezTo>
                        <a:pt x="0" y="8636"/>
                        <a:pt x="2321" y="11147"/>
                        <a:pt x="5174" y="11147"/>
                      </a:cubicBezTo>
                      <a:cubicBezTo>
                        <a:pt x="8066" y="11147"/>
                        <a:pt x="10386" y="8636"/>
                        <a:pt x="10386" y="5555"/>
                      </a:cubicBezTo>
                      <a:cubicBezTo>
                        <a:pt x="10386" y="2473"/>
                        <a:pt x="8066" y="0"/>
                        <a:pt x="51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7"/>
                <p:cNvSpPr/>
                <p:nvPr/>
              </p:nvSpPr>
              <p:spPr>
                <a:xfrm>
                  <a:off x="6233875" y="2703400"/>
                  <a:ext cx="170275" cy="253025"/>
                </a:xfrm>
                <a:custGeom>
                  <a:avLst/>
                  <a:gdLst/>
                  <a:ahLst/>
                  <a:cxnLst/>
                  <a:rect l="l" t="t" r="r" b="b"/>
                  <a:pathLst>
                    <a:path w="6811" h="10121" extrusionOk="0">
                      <a:moveTo>
                        <a:pt x="3425" y="0"/>
                      </a:moveTo>
                      <a:cubicBezTo>
                        <a:pt x="1522" y="0"/>
                        <a:pt x="1" y="2283"/>
                        <a:pt x="1" y="5060"/>
                      </a:cubicBezTo>
                      <a:cubicBezTo>
                        <a:pt x="1" y="7875"/>
                        <a:pt x="1522" y="10120"/>
                        <a:pt x="3425" y="10120"/>
                      </a:cubicBezTo>
                      <a:cubicBezTo>
                        <a:pt x="5289" y="10120"/>
                        <a:pt x="6811" y="7875"/>
                        <a:pt x="6811" y="5060"/>
                      </a:cubicBezTo>
                      <a:cubicBezTo>
                        <a:pt x="6811" y="2283"/>
                        <a:pt x="5289" y="0"/>
                        <a:pt x="34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7"/>
                <p:cNvSpPr/>
                <p:nvPr/>
              </p:nvSpPr>
              <p:spPr>
                <a:xfrm>
                  <a:off x="6468800" y="2742400"/>
                  <a:ext cx="138900" cy="165500"/>
                </a:xfrm>
                <a:custGeom>
                  <a:avLst/>
                  <a:gdLst/>
                  <a:ahLst/>
                  <a:cxnLst/>
                  <a:rect l="l" t="t" r="r" b="b"/>
                  <a:pathLst>
                    <a:path w="5556" h="6620" extrusionOk="0">
                      <a:moveTo>
                        <a:pt x="2778" y="0"/>
                      </a:moveTo>
                      <a:cubicBezTo>
                        <a:pt x="1256" y="0"/>
                        <a:pt x="1" y="1484"/>
                        <a:pt x="1" y="3310"/>
                      </a:cubicBezTo>
                      <a:cubicBezTo>
                        <a:pt x="1" y="5136"/>
                        <a:pt x="1256" y="6620"/>
                        <a:pt x="2778" y="6620"/>
                      </a:cubicBezTo>
                      <a:cubicBezTo>
                        <a:pt x="4338" y="6620"/>
                        <a:pt x="5555" y="5136"/>
                        <a:pt x="5555" y="3310"/>
                      </a:cubicBezTo>
                      <a:cubicBezTo>
                        <a:pt x="5555" y="1484"/>
                        <a:pt x="4338" y="0"/>
                        <a:pt x="27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7"/>
                <p:cNvSpPr/>
                <p:nvPr/>
              </p:nvSpPr>
              <p:spPr>
                <a:xfrm>
                  <a:off x="6239575" y="2740500"/>
                  <a:ext cx="96100" cy="150300"/>
                </a:xfrm>
                <a:custGeom>
                  <a:avLst/>
                  <a:gdLst/>
                  <a:ahLst/>
                  <a:cxnLst/>
                  <a:rect l="l" t="t" r="r" b="b"/>
                  <a:pathLst>
                    <a:path w="3844" h="6012" extrusionOk="0">
                      <a:moveTo>
                        <a:pt x="1941" y="0"/>
                      </a:moveTo>
                      <a:cubicBezTo>
                        <a:pt x="876" y="0"/>
                        <a:pt x="1" y="1332"/>
                        <a:pt x="1" y="3006"/>
                      </a:cubicBezTo>
                      <a:cubicBezTo>
                        <a:pt x="1" y="4680"/>
                        <a:pt x="876" y="6011"/>
                        <a:pt x="1941" y="6011"/>
                      </a:cubicBezTo>
                      <a:cubicBezTo>
                        <a:pt x="3006" y="6011"/>
                        <a:pt x="3843" y="4680"/>
                        <a:pt x="3843" y="3006"/>
                      </a:cubicBezTo>
                      <a:cubicBezTo>
                        <a:pt x="3843" y="1332"/>
                        <a:pt x="3006" y="0"/>
                        <a:pt x="19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7"/>
                <p:cNvSpPr/>
                <p:nvPr/>
              </p:nvSpPr>
              <p:spPr>
                <a:xfrm>
                  <a:off x="6562000" y="2675825"/>
                  <a:ext cx="97050" cy="19025"/>
                </a:xfrm>
                <a:custGeom>
                  <a:avLst/>
                  <a:gdLst/>
                  <a:ahLst/>
                  <a:cxnLst/>
                  <a:rect l="l" t="t" r="r" b="b"/>
                  <a:pathLst>
                    <a:path w="3882" h="761" fill="none" extrusionOk="0">
                      <a:moveTo>
                        <a:pt x="3881" y="761"/>
                      </a:moveTo>
                      <a:cubicBezTo>
                        <a:pt x="2702" y="152"/>
                        <a:pt x="1294" y="0"/>
                        <a:pt x="1" y="342"/>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7"/>
                <p:cNvSpPr/>
                <p:nvPr/>
              </p:nvSpPr>
              <p:spPr>
                <a:xfrm>
                  <a:off x="6299500" y="2689125"/>
                  <a:ext cx="65650" cy="20000"/>
                </a:xfrm>
                <a:custGeom>
                  <a:avLst/>
                  <a:gdLst/>
                  <a:ahLst/>
                  <a:cxnLst/>
                  <a:rect l="l" t="t" r="r" b="b"/>
                  <a:pathLst>
                    <a:path w="2626" h="800" fill="none" extrusionOk="0">
                      <a:moveTo>
                        <a:pt x="2626" y="800"/>
                      </a:moveTo>
                      <a:cubicBezTo>
                        <a:pt x="1865" y="229"/>
                        <a:pt x="914" y="1"/>
                        <a:pt x="1" y="15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7"/>
                <p:cNvSpPr/>
                <p:nvPr/>
              </p:nvSpPr>
              <p:spPr>
                <a:xfrm>
                  <a:off x="6524925" y="2599725"/>
                  <a:ext cx="185475" cy="72300"/>
                </a:xfrm>
                <a:custGeom>
                  <a:avLst/>
                  <a:gdLst/>
                  <a:ahLst/>
                  <a:cxnLst/>
                  <a:rect l="l" t="t" r="r" b="b"/>
                  <a:pathLst>
                    <a:path w="7419" h="2892" extrusionOk="0">
                      <a:moveTo>
                        <a:pt x="1218" y="1"/>
                      </a:moveTo>
                      <a:cubicBezTo>
                        <a:pt x="685" y="39"/>
                        <a:pt x="266" y="381"/>
                        <a:pt x="114" y="876"/>
                      </a:cubicBezTo>
                      <a:cubicBezTo>
                        <a:pt x="38" y="1256"/>
                        <a:pt x="0" y="1598"/>
                        <a:pt x="38" y="1979"/>
                      </a:cubicBezTo>
                      <a:cubicBezTo>
                        <a:pt x="38" y="2078"/>
                        <a:pt x="124" y="2177"/>
                        <a:pt x="246" y="2177"/>
                      </a:cubicBezTo>
                      <a:cubicBezTo>
                        <a:pt x="264" y="2177"/>
                        <a:pt x="284" y="2174"/>
                        <a:pt x="305" y="2169"/>
                      </a:cubicBezTo>
                      <a:cubicBezTo>
                        <a:pt x="856" y="2074"/>
                        <a:pt x="1417" y="2026"/>
                        <a:pt x="1978" y="2026"/>
                      </a:cubicBezTo>
                      <a:cubicBezTo>
                        <a:pt x="2540" y="2026"/>
                        <a:pt x="3101" y="2074"/>
                        <a:pt x="3652" y="2169"/>
                      </a:cubicBezTo>
                      <a:cubicBezTo>
                        <a:pt x="4870" y="2321"/>
                        <a:pt x="6049" y="2588"/>
                        <a:pt x="7229" y="2892"/>
                      </a:cubicBezTo>
                      <a:cubicBezTo>
                        <a:pt x="7343" y="2816"/>
                        <a:pt x="7419" y="2702"/>
                        <a:pt x="7419" y="2588"/>
                      </a:cubicBezTo>
                      <a:cubicBezTo>
                        <a:pt x="5783" y="914"/>
                        <a:pt x="3538" y="1"/>
                        <a:pt x="12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7"/>
                <p:cNvSpPr/>
                <p:nvPr/>
              </p:nvSpPr>
              <p:spPr>
                <a:xfrm>
                  <a:off x="6234825" y="2589275"/>
                  <a:ext cx="138900" cy="67550"/>
                </a:xfrm>
                <a:custGeom>
                  <a:avLst/>
                  <a:gdLst/>
                  <a:ahLst/>
                  <a:cxnLst/>
                  <a:rect l="l" t="t" r="r" b="b"/>
                  <a:pathLst>
                    <a:path w="5556" h="2702" extrusionOk="0">
                      <a:moveTo>
                        <a:pt x="4188" y="0"/>
                      </a:moveTo>
                      <a:cubicBezTo>
                        <a:pt x="3585" y="0"/>
                        <a:pt x="2994" y="102"/>
                        <a:pt x="2436" y="304"/>
                      </a:cubicBezTo>
                      <a:cubicBezTo>
                        <a:pt x="1446" y="647"/>
                        <a:pt x="571" y="1294"/>
                        <a:pt x="1" y="2131"/>
                      </a:cubicBezTo>
                      <a:lnTo>
                        <a:pt x="1" y="2701"/>
                      </a:lnTo>
                      <a:cubicBezTo>
                        <a:pt x="1049" y="2036"/>
                        <a:pt x="2236" y="1698"/>
                        <a:pt x="3432" y="1698"/>
                      </a:cubicBezTo>
                      <a:cubicBezTo>
                        <a:pt x="4016" y="1698"/>
                        <a:pt x="4601" y="1778"/>
                        <a:pt x="5175" y="1940"/>
                      </a:cubicBezTo>
                      <a:cubicBezTo>
                        <a:pt x="5251" y="1940"/>
                        <a:pt x="5365" y="1940"/>
                        <a:pt x="5403" y="1864"/>
                      </a:cubicBezTo>
                      <a:cubicBezTo>
                        <a:pt x="5441" y="1826"/>
                        <a:pt x="5479" y="1750"/>
                        <a:pt x="5479" y="1674"/>
                      </a:cubicBezTo>
                      <a:cubicBezTo>
                        <a:pt x="5517" y="1332"/>
                        <a:pt x="5555" y="989"/>
                        <a:pt x="5555" y="685"/>
                      </a:cubicBezTo>
                      <a:cubicBezTo>
                        <a:pt x="5555" y="381"/>
                        <a:pt x="5365" y="152"/>
                        <a:pt x="5099" y="76"/>
                      </a:cubicBezTo>
                      <a:cubicBezTo>
                        <a:pt x="4794" y="25"/>
                        <a:pt x="4490" y="0"/>
                        <a:pt x="4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7"/>
                <p:cNvSpPr/>
                <p:nvPr/>
              </p:nvSpPr>
              <p:spPr>
                <a:xfrm>
                  <a:off x="6304250" y="2939300"/>
                  <a:ext cx="163625" cy="125550"/>
                </a:xfrm>
                <a:custGeom>
                  <a:avLst/>
                  <a:gdLst/>
                  <a:ahLst/>
                  <a:cxnLst/>
                  <a:rect l="l" t="t" r="r" b="b"/>
                  <a:pathLst>
                    <a:path w="6545" h="5022" extrusionOk="0">
                      <a:moveTo>
                        <a:pt x="2455" y="0"/>
                      </a:moveTo>
                      <a:cubicBezTo>
                        <a:pt x="2296" y="0"/>
                        <a:pt x="2137" y="12"/>
                        <a:pt x="1979" y="37"/>
                      </a:cubicBezTo>
                      <a:cubicBezTo>
                        <a:pt x="1218" y="113"/>
                        <a:pt x="572" y="608"/>
                        <a:pt x="229" y="1293"/>
                      </a:cubicBezTo>
                      <a:cubicBezTo>
                        <a:pt x="1" y="1863"/>
                        <a:pt x="39" y="2510"/>
                        <a:pt x="343" y="3081"/>
                      </a:cubicBezTo>
                      <a:cubicBezTo>
                        <a:pt x="610" y="3652"/>
                        <a:pt x="1066" y="4108"/>
                        <a:pt x="1637" y="4412"/>
                      </a:cubicBezTo>
                      <a:cubicBezTo>
                        <a:pt x="2169" y="4679"/>
                        <a:pt x="2778" y="4907"/>
                        <a:pt x="3387" y="5021"/>
                      </a:cubicBezTo>
                      <a:lnTo>
                        <a:pt x="6545" y="3157"/>
                      </a:lnTo>
                      <a:cubicBezTo>
                        <a:pt x="6506" y="2662"/>
                        <a:pt x="6278" y="2206"/>
                        <a:pt x="5860" y="1901"/>
                      </a:cubicBezTo>
                      <a:lnTo>
                        <a:pt x="4110" y="456"/>
                      </a:lnTo>
                      <a:cubicBezTo>
                        <a:pt x="3604" y="158"/>
                        <a:pt x="3028" y="0"/>
                        <a:pt x="2455"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7"/>
                <p:cNvSpPr/>
                <p:nvPr/>
              </p:nvSpPr>
              <p:spPr>
                <a:xfrm>
                  <a:off x="6304250" y="2937375"/>
                  <a:ext cx="163625" cy="127475"/>
                </a:xfrm>
                <a:custGeom>
                  <a:avLst/>
                  <a:gdLst/>
                  <a:ahLst/>
                  <a:cxnLst/>
                  <a:rect l="l" t="t" r="r" b="b"/>
                  <a:pathLst>
                    <a:path w="6545" h="5099" fill="none" extrusionOk="0">
                      <a:moveTo>
                        <a:pt x="4110" y="533"/>
                      </a:moveTo>
                      <a:cubicBezTo>
                        <a:pt x="3463" y="152"/>
                        <a:pt x="2702" y="0"/>
                        <a:pt x="1979" y="114"/>
                      </a:cubicBezTo>
                      <a:cubicBezTo>
                        <a:pt x="1218" y="190"/>
                        <a:pt x="572" y="685"/>
                        <a:pt x="229" y="1370"/>
                      </a:cubicBezTo>
                      <a:cubicBezTo>
                        <a:pt x="1" y="1940"/>
                        <a:pt x="39" y="2587"/>
                        <a:pt x="343" y="3158"/>
                      </a:cubicBezTo>
                      <a:cubicBezTo>
                        <a:pt x="610" y="3729"/>
                        <a:pt x="1066" y="4185"/>
                        <a:pt x="1637" y="4489"/>
                      </a:cubicBezTo>
                      <a:cubicBezTo>
                        <a:pt x="2169" y="4756"/>
                        <a:pt x="2778" y="4984"/>
                        <a:pt x="3387" y="5098"/>
                      </a:cubicBezTo>
                      <a:lnTo>
                        <a:pt x="6545" y="3234"/>
                      </a:lnTo>
                      <a:cubicBezTo>
                        <a:pt x="6506" y="2739"/>
                        <a:pt x="6278" y="2283"/>
                        <a:pt x="5860" y="1978"/>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7"/>
                <p:cNvSpPr/>
                <p:nvPr/>
              </p:nvSpPr>
              <p:spPr>
                <a:xfrm>
                  <a:off x="6329950" y="3010600"/>
                  <a:ext cx="417550" cy="178825"/>
                </a:xfrm>
                <a:custGeom>
                  <a:avLst/>
                  <a:gdLst/>
                  <a:ahLst/>
                  <a:cxnLst/>
                  <a:rect l="l" t="t" r="r" b="b"/>
                  <a:pathLst>
                    <a:path w="16702" h="7153" fill="none" extrusionOk="0">
                      <a:moveTo>
                        <a:pt x="0" y="4109"/>
                      </a:moveTo>
                      <a:cubicBezTo>
                        <a:pt x="5783" y="7153"/>
                        <a:pt x="12973" y="5403"/>
                        <a:pt x="16702"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7"/>
                <p:cNvSpPr/>
                <p:nvPr/>
              </p:nvSpPr>
              <p:spPr>
                <a:xfrm>
                  <a:off x="6709425" y="3000150"/>
                  <a:ext cx="67550" cy="23800"/>
                </a:xfrm>
                <a:custGeom>
                  <a:avLst/>
                  <a:gdLst/>
                  <a:ahLst/>
                  <a:cxnLst/>
                  <a:rect l="l" t="t" r="r" b="b"/>
                  <a:pathLst>
                    <a:path w="2702" h="952" fill="none" extrusionOk="0">
                      <a:moveTo>
                        <a:pt x="2702" y="951"/>
                      </a:moveTo>
                      <a:cubicBezTo>
                        <a:pt x="1941" y="304"/>
                        <a:pt x="990" y="0"/>
                        <a:pt x="1" y="11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7"/>
                <p:cNvSpPr/>
                <p:nvPr/>
              </p:nvSpPr>
              <p:spPr>
                <a:xfrm>
                  <a:off x="6414600" y="3159925"/>
                  <a:ext cx="17125" cy="31400"/>
                </a:xfrm>
                <a:custGeom>
                  <a:avLst/>
                  <a:gdLst/>
                  <a:ahLst/>
                  <a:cxnLst/>
                  <a:rect l="l" t="t" r="r" b="b"/>
                  <a:pathLst>
                    <a:path w="685" h="1256" fill="none" extrusionOk="0">
                      <a:moveTo>
                        <a:pt x="380" y="1"/>
                      </a:moveTo>
                      <a:cubicBezTo>
                        <a:pt x="0" y="419"/>
                        <a:pt x="152" y="1028"/>
                        <a:pt x="685" y="1256"/>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7"/>
                <p:cNvSpPr/>
                <p:nvPr/>
              </p:nvSpPr>
              <p:spPr>
                <a:xfrm>
                  <a:off x="6404125" y="3020300"/>
                  <a:ext cx="225450" cy="86100"/>
                </a:xfrm>
                <a:custGeom>
                  <a:avLst/>
                  <a:gdLst/>
                  <a:ahLst/>
                  <a:cxnLst/>
                  <a:rect l="l" t="t" r="r" b="b"/>
                  <a:pathLst>
                    <a:path w="9018" h="3444" extrusionOk="0">
                      <a:moveTo>
                        <a:pt x="6977" y="0"/>
                      </a:moveTo>
                      <a:cubicBezTo>
                        <a:pt x="4393" y="0"/>
                        <a:pt x="1805" y="1188"/>
                        <a:pt x="1" y="3113"/>
                      </a:cubicBezTo>
                      <a:cubicBezTo>
                        <a:pt x="778" y="3336"/>
                        <a:pt x="1567" y="3444"/>
                        <a:pt x="2349" y="3444"/>
                      </a:cubicBezTo>
                      <a:cubicBezTo>
                        <a:pt x="4896" y="3444"/>
                        <a:pt x="7358" y="2297"/>
                        <a:pt x="9017" y="259"/>
                      </a:cubicBezTo>
                      <a:cubicBezTo>
                        <a:pt x="8347" y="84"/>
                        <a:pt x="7662" y="0"/>
                        <a:pt x="6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7"/>
                <p:cNvSpPr/>
                <p:nvPr/>
              </p:nvSpPr>
              <p:spPr>
                <a:xfrm>
                  <a:off x="6219600" y="3029750"/>
                  <a:ext cx="152225" cy="61050"/>
                </a:xfrm>
                <a:custGeom>
                  <a:avLst/>
                  <a:gdLst/>
                  <a:ahLst/>
                  <a:cxnLst/>
                  <a:rect l="l" t="t" r="r" b="b"/>
                  <a:pathLst>
                    <a:path w="6089" h="2442" extrusionOk="0">
                      <a:moveTo>
                        <a:pt x="1709" y="0"/>
                      </a:moveTo>
                      <a:cubicBezTo>
                        <a:pt x="1127" y="0"/>
                        <a:pt x="544" y="124"/>
                        <a:pt x="1" y="376"/>
                      </a:cubicBezTo>
                      <a:cubicBezTo>
                        <a:pt x="1560" y="1723"/>
                        <a:pt x="3582" y="2442"/>
                        <a:pt x="5635" y="2442"/>
                      </a:cubicBezTo>
                      <a:cubicBezTo>
                        <a:pt x="5786" y="2442"/>
                        <a:pt x="5937" y="2438"/>
                        <a:pt x="6088" y="2430"/>
                      </a:cubicBezTo>
                      <a:cubicBezTo>
                        <a:pt x="5327" y="1555"/>
                        <a:pt x="4414" y="832"/>
                        <a:pt x="3349" y="338"/>
                      </a:cubicBezTo>
                      <a:cubicBezTo>
                        <a:pt x="2827" y="114"/>
                        <a:pt x="2268" y="0"/>
                        <a:pt x="17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7"/>
                <p:cNvSpPr/>
                <p:nvPr/>
              </p:nvSpPr>
              <p:spPr>
                <a:xfrm>
                  <a:off x="6869225" y="2875500"/>
                  <a:ext cx="201650" cy="188875"/>
                </a:xfrm>
                <a:custGeom>
                  <a:avLst/>
                  <a:gdLst/>
                  <a:ahLst/>
                  <a:cxnLst/>
                  <a:rect l="l" t="t" r="r" b="b"/>
                  <a:pathLst>
                    <a:path w="8066" h="7555" extrusionOk="0">
                      <a:moveTo>
                        <a:pt x="5878" y="1"/>
                      </a:moveTo>
                      <a:cubicBezTo>
                        <a:pt x="5118" y="1"/>
                        <a:pt x="4296" y="490"/>
                        <a:pt x="3729" y="915"/>
                      </a:cubicBezTo>
                      <a:cubicBezTo>
                        <a:pt x="2283" y="2019"/>
                        <a:pt x="1103" y="3502"/>
                        <a:pt x="419" y="5176"/>
                      </a:cubicBezTo>
                      <a:cubicBezTo>
                        <a:pt x="267" y="5557"/>
                        <a:pt x="0" y="5899"/>
                        <a:pt x="228" y="6242"/>
                      </a:cubicBezTo>
                      <a:cubicBezTo>
                        <a:pt x="533" y="6584"/>
                        <a:pt x="913" y="6850"/>
                        <a:pt x="1332" y="7002"/>
                      </a:cubicBezTo>
                      <a:lnTo>
                        <a:pt x="1636" y="7155"/>
                      </a:lnTo>
                      <a:cubicBezTo>
                        <a:pt x="2203" y="7407"/>
                        <a:pt x="2823" y="7554"/>
                        <a:pt x="3451" y="7554"/>
                      </a:cubicBezTo>
                      <a:cubicBezTo>
                        <a:pt x="3582" y="7554"/>
                        <a:pt x="3712" y="7548"/>
                        <a:pt x="3843" y="7535"/>
                      </a:cubicBezTo>
                      <a:cubicBezTo>
                        <a:pt x="5022" y="7459"/>
                        <a:pt x="6087" y="6926"/>
                        <a:pt x="6924" y="6089"/>
                      </a:cubicBezTo>
                      <a:cubicBezTo>
                        <a:pt x="7723" y="5252"/>
                        <a:pt x="8066" y="3693"/>
                        <a:pt x="7989" y="2551"/>
                      </a:cubicBezTo>
                      <a:cubicBezTo>
                        <a:pt x="7913" y="1600"/>
                        <a:pt x="7419" y="725"/>
                        <a:pt x="6620" y="193"/>
                      </a:cubicBezTo>
                      <a:cubicBezTo>
                        <a:pt x="6388" y="57"/>
                        <a:pt x="6136" y="1"/>
                        <a:pt x="5878"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7"/>
                <p:cNvSpPr/>
                <p:nvPr/>
              </p:nvSpPr>
              <p:spPr>
                <a:xfrm>
                  <a:off x="6931050" y="2950675"/>
                  <a:ext cx="100825" cy="66600"/>
                </a:xfrm>
                <a:custGeom>
                  <a:avLst/>
                  <a:gdLst/>
                  <a:ahLst/>
                  <a:cxnLst/>
                  <a:rect l="l" t="t" r="r" b="b"/>
                  <a:pathLst>
                    <a:path w="4033" h="2664" fill="none" extrusionOk="0">
                      <a:moveTo>
                        <a:pt x="4033" y="305"/>
                      </a:moveTo>
                      <a:cubicBezTo>
                        <a:pt x="2283" y="1"/>
                        <a:pt x="571" y="990"/>
                        <a:pt x="0" y="266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7"/>
                <p:cNvSpPr/>
                <p:nvPr/>
              </p:nvSpPr>
              <p:spPr>
                <a:xfrm>
                  <a:off x="6202500" y="2294000"/>
                  <a:ext cx="791325" cy="748975"/>
                </a:xfrm>
                <a:custGeom>
                  <a:avLst/>
                  <a:gdLst/>
                  <a:ahLst/>
                  <a:cxnLst/>
                  <a:rect l="l" t="t" r="r" b="b"/>
                  <a:pathLst>
                    <a:path w="31653" h="29959" extrusionOk="0">
                      <a:moveTo>
                        <a:pt x="14742" y="0"/>
                      </a:moveTo>
                      <a:cubicBezTo>
                        <a:pt x="10085" y="0"/>
                        <a:pt x="5430" y="1861"/>
                        <a:pt x="2511" y="5458"/>
                      </a:cubicBezTo>
                      <a:cubicBezTo>
                        <a:pt x="1408" y="6827"/>
                        <a:pt x="571" y="8387"/>
                        <a:pt x="0" y="10023"/>
                      </a:cubicBezTo>
                      <a:cubicBezTo>
                        <a:pt x="3652" y="8539"/>
                        <a:pt x="7571" y="7778"/>
                        <a:pt x="11528" y="7740"/>
                      </a:cubicBezTo>
                      <a:cubicBezTo>
                        <a:pt x="11620" y="7740"/>
                        <a:pt x="11713" y="7739"/>
                        <a:pt x="11805" y="7739"/>
                      </a:cubicBezTo>
                      <a:cubicBezTo>
                        <a:pt x="16118" y="7739"/>
                        <a:pt x="20253" y="8601"/>
                        <a:pt x="24425" y="9719"/>
                      </a:cubicBezTo>
                      <a:cubicBezTo>
                        <a:pt x="23816" y="10099"/>
                        <a:pt x="23397" y="10670"/>
                        <a:pt x="23283" y="11355"/>
                      </a:cubicBezTo>
                      <a:cubicBezTo>
                        <a:pt x="23131" y="12039"/>
                        <a:pt x="23093" y="12724"/>
                        <a:pt x="23207" y="13409"/>
                      </a:cubicBezTo>
                      <a:cubicBezTo>
                        <a:pt x="23359" y="15692"/>
                        <a:pt x="24234" y="17860"/>
                        <a:pt x="25756" y="19610"/>
                      </a:cubicBezTo>
                      <a:lnTo>
                        <a:pt x="25109" y="29958"/>
                      </a:lnTo>
                      <a:lnTo>
                        <a:pt x="27354" y="29311"/>
                      </a:lnTo>
                      <a:cubicBezTo>
                        <a:pt x="27849" y="27866"/>
                        <a:pt x="28533" y="26534"/>
                        <a:pt x="29408" y="25279"/>
                      </a:cubicBezTo>
                      <a:cubicBezTo>
                        <a:pt x="29865" y="24099"/>
                        <a:pt x="30207" y="22882"/>
                        <a:pt x="30436" y="21626"/>
                      </a:cubicBezTo>
                      <a:cubicBezTo>
                        <a:pt x="31653" y="15806"/>
                        <a:pt x="30740" y="9262"/>
                        <a:pt x="26669" y="4925"/>
                      </a:cubicBezTo>
                      <a:cubicBezTo>
                        <a:pt x="24501" y="2719"/>
                        <a:pt x="21761" y="1159"/>
                        <a:pt x="18756" y="474"/>
                      </a:cubicBezTo>
                      <a:cubicBezTo>
                        <a:pt x="17446" y="157"/>
                        <a:pt x="16094" y="0"/>
                        <a:pt x="147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7"/>
                <p:cNvSpPr/>
                <p:nvPr/>
              </p:nvSpPr>
              <p:spPr>
                <a:xfrm>
                  <a:off x="6288100" y="3332075"/>
                  <a:ext cx="567825" cy="1077050"/>
                </a:xfrm>
                <a:custGeom>
                  <a:avLst/>
                  <a:gdLst/>
                  <a:ahLst/>
                  <a:cxnLst/>
                  <a:rect l="l" t="t" r="r" b="b"/>
                  <a:pathLst>
                    <a:path w="22713" h="43082" extrusionOk="0">
                      <a:moveTo>
                        <a:pt x="14457" y="0"/>
                      </a:moveTo>
                      <a:lnTo>
                        <a:pt x="8636" y="457"/>
                      </a:lnTo>
                      <a:cubicBezTo>
                        <a:pt x="8598" y="457"/>
                        <a:pt x="8560" y="495"/>
                        <a:pt x="8484" y="495"/>
                      </a:cubicBezTo>
                      <a:lnTo>
                        <a:pt x="1218" y="3615"/>
                      </a:lnTo>
                      <a:cubicBezTo>
                        <a:pt x="1103" y="3653"/>
                        <a:pt x="989" y="3767"/>
                        <a:pt x="951" y="3881"/>
                      </a:cubicBezTo>
                      <a:cubicBezTo>
                        <a:pt x="0" y="6848"/>
                        <a:pt x="114" y="9968"/>
                        <a:pt x="419" y="13088"/>
                      </a:cubicBezTo>
                      <a:cubicBezTo>
                        <a:pt x="723" y="16207"/>
                        <a:pt x="1370" y="19403"/>
                        <a:pt x="1750" y="22599"/>
                      </a:cubicBezTo>
                      <a:cubicBezTo>
                        <a:pt x="2321" y="27773"/>
                        <a:pt x="2169" y="32985"/>
                        <a:pt x="1218" y="38121"/>
                      </a:cubicBezTo>
                      <a:cubicBezTo>
                        <a:pt x="1180" y="38311"/>
                        <a:pt x="1027" y="38463"/>
                        <a:pt x="837" y="38463"/>
                      </a:cubicBezTo>
                      <a:cubicBezTo>
                        <a:pt x="419" y="38463"/>
                        <a:pt x="228" y="38958"/>
                        <a:pt x="533" y="39224"/>
                      </a:cubicBezTo>
                      <a:lnTo>
                        <a:pt x="3919" y="42724"/>
                      </a:lnTo>
                      <a:cubicBezTo>
                        <a:pt x="4004" y="42809"/>
                        <a:pt x="4114" y="42859"/>
                        <a:pt x="4227" y="42859"/>
                      </a:cubicBezTo>
                      <a:cubicBezTo>
                        <a:pt x="4315" y="42859"/>
                        <a:pt x="4406" y="42829"/>
                        <a:pt x="4489" y="42762"/>
                      </a:cubicBezTo>
                      <a:lnTo>
                        <a:pt x="8941" y="39452"/>
                      </a:lnTo>
                      <a:cubicBezTo>
                        <a:pt x="9017" y="39376"/>
                        <a:pt x="9112" y="39338"/>
                        <a:pt x="9207" y="39338"/>
                      </a:cubicBezTo>
                      <a:cubicBezTo>
                        <a:pt x="9302" y="39338"/>
                        <a:pt x="9397" y="39376"/>
                        <a:pt x="9473" y="39452"/>
                      </a:cubicBezTo>
                      <a:lnTo>
                        <a:pt x="13582" y="42990"/>
                      </a:lnTo>
                      <a:cubicBezTo>
                        <a:pt x="13666" y="43053"/>
                        <a:pt x="13761" y="43081"/>
                        <a:pt x="13855" y="43081"/>
                      </a:cubicBezTo>
                      <a:cubicBezTo>
                        <a:pt x="13932" y="43081"/>
                        <a:pt x="14008" y="43063"/>
                        <a:pt x="14077" y="43028"/>
                      </a:cubicBezTo>
                      <a:lnTo>
                        <a:pt x="22408" y="38235"/>
                      </a:lnTo>
                      <a:cubicBezTo>
                        <a:pt x="22560" y="38159"/>
                        <a:pt x="22636" y="37968"/>
                        <a:pt x="22636" y="37778"/>
                      </a:cubicBezTo>
                      <a:cubicBezTo>
                        <a:pt x="20544" y="25680"/>
                        <a:pt x="20544" y="13316"/>
                        <a:pt x="22675" y="1218"/>
                      </a:cubicBezTo>
                      <a:cubicBezTo>
                        <a:pt x="22713" y="990"/>
                        <a:pt x="22522" y="761"/>
                        <a:pt x="22256" y="723"/>
                      </a:cubicBezTo>
                      <a:lnTo>
                        <a:pt x="1453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7"/>
                <p:cNvSpPr/>
                <p:nvPr/>
              </p:nvSpPr>
              <p:spPr>
                <a:xfrm>
                  <a:off x="6486875" y="3188450"/>
                  <a:ext cx="188350" cy="164575"/>
                </a:xfrm>
                <a:custGeom>
                  <a:avLst/>
                  <a:gdLst/>
                  <a:ahLst/>
                  <a:cxnLst/>
                  <a:rect l="l" t="t" r="r" b="b"/>
                  <a:pathLst>
                    <a:path w="7534" h="6583" extrusionOk="0">
                      <a:moveTo>
                        <a:pt x="7533" y="1"/>
                      </a:moveTo>
                      <a:lnTo>
                        <a:pt x="609" y="1180"/>
                      </a:lnTo>
                      <a:lnTo>
                        <a:pt x="0" y="6582"/>
                      </a:lnTo>
                      <a:lnTo>
                        <a:pt x="7457" y="5936"/>
                      </a:lnTo>
                      <a:lnTo>
                        <a:pt x="7533" y="1"/>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7"/>
                <p:cNvSpPr/>
                <p:nvPr/>
              </p:nvSpPr>
              <p:spPr>
                <a:xfrm>
                  <a:off x="6515400" y="3394850"/>
                  <a:ext cx="20000" cy="907375"/>
                </a:xfrm>
                <a:custGeom>
                  <a:avLst/>
                  <a:gdLst/>
                  <a:ahLst/>
                  <a:cxnLst/>
                  <a:rect l="l" t="t" r="r" b="b"/>
                  <a:pathLst>
                    <a:path w="800" h="36295" fill="none" extrusionOk="0">
                      <a:moveTo>
                        <a:pt x="191" y="36294"/>
                      </a:moveTo>
                      <a:cubicBezTo>
                        <a:pt x="647" y="33517"/>
                        <a:pt x="800" y="30702"/>
                        <a:pt x="609" y="27887"/>
                      </a:cubicBezTo>
                      <a:cubicBezTo>
                        <a:pt x="1" y="18566"/>
                        <a:pt x="457" y="9321"/>
                        <a:pt x="800"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7"/>
                <p:cNvSpPr/>
                <p:nvPr/>
              </p:nvSpPr>
              <p:spPr>
                <a:xfrm>
                  <a:off x="6284275" y="3438600"/>
                  <a:ext cx="24775" cy="223525"/>
                </a:xfrm>
                <a:custGeom>
                  <a:avLst/>
                  <a:gdLst/>
                  <a:ahLst/>
                  <a:cxnLst/>
                  <a:rect l="l" t="t" r="r" b="b"/>
                  <a:pathLst>
                    <a:path w="991" h="8941" fill="none" extrusionOk="0">
                      <a:moveTo>
                        <a:pt x="990" y="0"/>
                      </a:moveTo>
                      <a:cubicBezTo>
                        <a:pt x="115" y="2892"/>
                        <a:pt x="1" y="5973"/>
                        <a:pt x="610" y="894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7"/>
                <p:cNvSpPr/>
                <p:nvPr/>
              </p:nvSpPr>
              <p:spPr>
                <a:xfrm>
                  <a:off x="6777900" y="3352050"/>
                  <a:ext cx="495550" cy="876950"/>
                </a:xfrm>
                <a:custGeom>
                  <a:avLst/>
                  <a:gdLst/>
                  <a:ahLst/>
                  <a:cxnLst/>
                  <a:rect l="l" t="t" r="r" b="b"/>
                  <a:pathLst>
                    <a:path w="19822" h="35078" extrusionOk="0">
                      <a:moveTo>
                        <a:pt x="2664" y="0"/>
                      </a:moveTo>
                      <a:cubicBezTo>
                        <a:pt x="648" y="2702"/>
                        <a:pt x="1" y="6164"/>
                        <a:pt x="1523" y="9169"/>
                      </a:cubicBezTo>
                      <a:cubicBezTo>
                        <a:pt x="3920" y="9702"/>
                        <a:pt x="6240" y="10577"/>
                        <a:pt x="8104" y="12136"/>
                      </a:cubicBezTo>
                      <a:cubicBezTo>
                        <a:pt x="9969" y="13696"/>
                        <a:pt x="11262" y="16017"/>
                        <a:pt x="11148" y="18452"/>
                      </a:cubicBezTo>
                      <a:cubicBezTo>
                        <a:pt x="11072" y="20506"/>
                        <a:pt x="9969" y="22408"/>
                        <a:pt x="8523" y="23892"/>
                      </a:cubicBezTo>
                      <a:cubicBezTo>
                        <a:pt x="7077" y="25338"/>
                        <a:pt x="5327" y="26441"/>
                        <a:pt x="3577" y="27506"/>
                      </a:cubicBezTo>
                      <a:lnTo>
                        <a:pt x="7458" y="35077"/>
                      </a:lnTo>
                      <a:cubicBezTo>
                        <a:pt x="11795" y="33441"/>
                        <a:pt x="15561" y="30360"/>
                        <a:pt x="17539" y="26213"/>
                      </a:cubicBezTo>
                      <a:cubicBezTo>
                        <a:pt x="19594" y="22028"/>
                        <a:pt x="19822" y="17158"/>
                        <a:pt x="18186" y="12821"/>
                      </a:cubicBezTo>
                      <a:cubicBezTo>
                        <a:pt x="16893" y="9626"/>
                        <a:pt x="14800" y="6848"/>
                        <a:pt x="12061" y="4756"/>
                      </a:cubicBezTo>
                      <a:cubicBezTo>
                        <a:pt x="9246" y="2663"/>
                        <a:pt x="6050" y="1028"/>
                        <a:pt x="266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7"/>
                <p:cNvSpPr/>
                <p:nvPr/>
              </p:nvSpPr>
              <p:spPr>
                <a:xfrm>
                  <a:off x="6816900" y="3359650"/>
                  <a:ext cx="31425" cy="211175"/>
                </a:xfrm>
                <a:custGeom>
                  <a:avLst/>
                  <a:gdLst/>
                  <a:ahLst/>
                  <a:cxnLst/>
                  <a:rect l="l" t="t" r="r" b="b"/>
                  <a:pathLst>
                    <a:path w="1257" h="8447" fill="none" extrusionOk="0">
                      <a:moveTo>
                        <a:pt x="305" y="8447"/>
                      </a:moveTo>
                      <a:cubicBezTo>
                        <a:pt x="1" y="5593"/>
                        <a:pt x="305" y="2702"/>
                        <a:pt x="1256"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7"/>
                <p:cNvSpPr/>
                <p:nvPr/>
              </p:nvSpPr>
              <p:spPr>
                <a:xfrm>
                  <a:off x="6958625" y="3986425"/>
                  <a:ext cx="90375" cy="190250"/>
                </a:xfrm>
                <a:custGeom>
                  <a:avLst/>
                  <a:gdLst/>
                  <a:ahLst/>
                  <a:cxnLst/>
                  <a:rect l="l" t="t" r="r" b="b"/>
                  <a:pathLst>
                    <a:path w="3615" h="7610" fill="none" extrusionOk="0">
                      <a:moveTo>
                        <a:pt x="3615" y="7610"/>
                      </a:moveTo>
                      <a:cubicBezTo>
                        <a:pt x="3006" y="4832"/>
                        <a:pt x="1750" y="2207"/>
                        <a:pt x="0"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7"/>
                <p:cNvSpPr/>
                <p:nvPr/>
              </p:nvSpPr>
              <p:spPr>
                <a:xfrm>
                  <a:off x="6659975" y="4018475"/>
                  <a:ext cx="316750" cy="319900"/>
                </a:xfrm>
                <a:custGeom>
                  <a:avLst/>
                  <a:gdLst/>
                  <a:ahLst/>
                  <a:cxnLst/>
                  <a:rect l="l" t="t" r="r" b="b"/>
                  <a:pathLst>
                    <a:path w="12670" h="12796" extrusionOk="0">
                      <a:moveTo>
                        <a:pt x="4356" y="0"/>
                      </a:moveTo>
                      <a:cubicBezTo>
                        <a:pt x="4209" y="0"/>
                        <a:pt x="4061" y="19"/>
                        <a:pt x="3919" y="50"/>
                      </a:cubicBezTo>
                      <a:cubicBezTo>
                        <a:pt x="3539" y="279"/>
                        <a:pt x="3310" y="659"/>
                        <a:pt x="3234" y="1116"/>
                      </a:cubicBezTo>
                      <a:lnTo>
                        <a:pt x="2664" y="2828"/>
                      </a:lnTo>
                      <a:cubicBezTo>
                        <a:pt x="2283" y="2942"/>
                        <a:pt x="1865" y="2980"/>
                        <a:pt x="1446" y="2980"/>
                      </a:cubicBezTo>
                      <a:cubicBezTo>
                        <a:pt x="1028" y="3018"/>
                        <a:pt x="533" y="3284"/>
                        <a:pt x="495" y="3703"/>
                      </a:cubicBezTo>
                      <a:cubicBezTo>
                        <a:pt x="457" y="4159"/>
                        <a:pt x="990" y="4463"/>
                        <a:pt x="1446" y="4654"/>
                      </a:cubicBezTo>
                      <a:cubicBezTo>
                        <a:pt x="952" y="5034"/>
                        <a:pt x="571" y="5567"/>
                        <a:pt x="343" y="6099"/>
                      </a:cubicBezTo>
                      <a:cubicBezTo>
                        <a:pt x="0" y="6670"/>
                        <a:pt x="77" y="7431"/>
                        <a:pt x="571" y="7887"/>
                      </a:cubicBezTo>
                      <a:cubicBezTo>
                        <a:pt x="821" y="8062"/>
                        <a:pt x="1104" y="8155"/>
                        <a:pt x="1387" y="8155"/>
                      </a:cubicBezTo>
                      <a:cubicBezTo>
                        <a:pt x="1535" y="8155"/>
                        <a:pt x="1683" y="8130"/>
                        <a:pt x="1827" y="8078"/>
                      </a:cubicBezTo>
                      <a:cubicBezTo>
                        <a:pt x="1979" y="8382"/>
                        <a:pt x="2017" y="8724"/>
                        <a:pt x="1979" y="9029"/>
                      </a:cubicBezTo>
                      <a:cubicBezTo>
                        <a:pt x="2055" y="9447"/>
                        <a:pt x="2321" y="9752"/>
                        <a:pt x="2702" y="9828"/>
                      </a:cubicBezTo>
                      <a:cubicBezTo>
                        <a:pt x="2892" y="9866"/>
                        <a:pt x="3082" y="9885"/>
                        <a:pt x="3272" y="9885"/>
                      </a:cubicBezTo>
                      <a:cubicBezTo>
                        <a:pt x="3462" y="9885"/>
                        <a:pt x="3653" y="9866"/>
                        <a:pt x="3843" y="9828"/>
                      </a:cubicBezTo>
                      <a:cubicBezTo>
                        <a:pt x="4071" y="9828"/>
                        <a:pt x="4223" y="10132"/>
                        <a:pt x="4299" y="10360"/>
                      </a:cubicBezTo>
                      <a:cubicBezTo>
                        <a:pt x="4299" y="10589"/>
                        <a:pt x="4376" y="10817"/>
                        <a:pt x="4452" y="11007"/>
                      </a:cubicBezTo>
                      <a:cubicBezTo>
                        <a:pt x="4566" y="11273"/>
                        <a:pt x="4832" y="11426"/>
                        <a:pt x="5098" y="11502"/>
                      </a:cubicBezTo>
                      <a:cubicBezTo>
                        <a:pt x="5232" y="11521"/>
                        <a:pt x="5374" y="11530"/>
                        <a:pt x="5517" y="11530"/>
                      </a:cubicBezTo>
                      <a:cubicBezTo>
                        <a:pt x="5660" y="11530"/>
                        <a:pt x="5802" y="11521"/>
                        <a:pt x="5935" y="11502"/>
                      </a:cubicBezTo>
                      <a:lnTo>
                        <a:pt x="5973" y="11692"/>
                      </a:lnTo>
                      <a:cubicBezTo>
                        <a:pt x="6049" y="12224"/>
                        <a:pt x="6316" y="12757"/>
                        <a:pt x="6886" y="12795"/>
                      </a:cubicBezTo>
                      <a:cubicBezTo>
                        <a:pt x="7305" y="12757"/>
                        <a:pt x="7723" y="12605"/>
                        <a:pt x="8066" y="12301"/>
                      </a:cubicBezTo>
                      <a:cubicBezTo>
                        <a:pt x="8865" y="11806"/>
                        <a:pt x="9588" y="11197"/>
                        <a:pt x="10272" y="10512"/>
                      </a:cubicBezTo>
                      <a:cubicBezTo>
                        <a:pt x="10957" y="9828"/>
                        <a:pt x="11414" y="8953"/>
                        <a:pt x="11566" y="8002"/>
                      </a:cubicBezTo>
                      <a:lnTo>
                        <a:pt x="12669" y="7583"/>
                      </a:lnTo>
                      <a:lnTo>
                        <a:pt x="9055" y="925"/>
                      </a:lnTo>
                      <a:lnTo>
                        <a:pt x="7914" y="1344"/>
                      </a:lnTo>
                      <a:cubicBezTo>
                        <a:pt x="6886" y="1344"/>
                        <a:pt x="5935" y="469"/>
                        <a:pt x="4946" y="126"/>
                      </a:cubicBezTo>
                      <a:cubicBezTo>
                        <a:pt x="4768" y="37"/>
                        <a:pt x="4564" y="0"/>
                        <a:pt x="4356"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7"/>
                <p:cNvSpPr/>
                <p:nvPr/>
              </p:nvSpPr>
              <p:spPr>
                <a:xfrm>
                  <a:off x="6702775" y="4085350"/>
                  <a:ext cx="73250" cy="41875"/>
                </a:xfrm>
                <a:custGeom>
                  <a:avLst/>
                  <a:gdLst/>
                  <a:ahLst/>
                  <a:cxnLst/>
                  <a:rect l="l" t="t" r="r" b="b"/>
                  <a:pathLst>
                    <a:path w="2930" h="1675" fill="none" extrusionOk="0">
                      <a:moveTo>
                        <a:pt x="2930" y="0"/>
                      </a:moveTo>
                      <a:lnTo>
                        <a:pt x="0" y="1674"/>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7"/>
                <p:cNvSpPr/>
                <p:nvPr/>
              </p:nvSpPr>
              <p:spPr>
                <a:xfrm>
                  <a:off x="6751275" y="4065375"/>
                  <a:ext cx="8600" cy="27600"/>
                </a:xfrm>
                <a:custGeom>
                  <a:avLst/>
                  <a:gdLst/>
                  <a:ahLst/>
                  <a:cxnLst/>
                  <a:rect l="l" t="t" r="r" b="b"/>
                  <a:pathLst>
                    <a:path w="344" h="1104" fill="none" extrusionOk="0">
                      <a:moveTo>
                        <a:pt x="343" y="0"/>
                      </a:moveTo>
                      <a:lnTo>
                        <a:pt x="1" y="1104"/>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7"/>
                <p:cNvSpPr/>
                <p:nvPr/>
              </p:nvSpPr>
              <p:spPr>
                <a:xfrm>
                  <a:off x="6465950" y="3340625"/>
                  <a:ext cx="228300" cy="117025"/>
                </a:xfrm>
                <a:custGeom>
                  <a:avLst/>
                  <a:gdLst/>
                  <a:ahLst/>
                  <a:cxnLst/>
                  <a:rect l="l" t="t" r="r" b="b"/>
                  <a:pathLst>
                    <a:path w="9132" h="4681" fill="none" extrusionOk="0">
                      <a:moveTo>
                        <a:pt x="9131" y="1"/>
                      </a:moveTo>
                      <a:lnTo>
                        <a:pt x="5441" y="4300"/>
                      </a:lnTo>
                      <a:lnTo>
                        <a:pt x="2930" y="2017"/>
                      </a:lnTo>
                      <a:lnTo>
                        <a:pt x="0" y="4680"/>
                      </a:lnTo>
                      <a:lnTo>
                        <a:pt x="419" y="1028"/>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422" name="Google Shape;422;p37"/>
          <p:cNvGrpSpPr/>
          <p:nvPr/>
        </p:nvGrpSpPr>
        <p:grpSpPr>
          <a:xfrm>
            <a:off x="-4206957" y="-656242"/>
            <a:ext cx="6905534" cy="6455984"/>
            <a:chOff x="-4206957" y="-656242"/>
            <a:chExt cx="6905534" cy="6455984"/>
          </a:xfrm>
        </p:grpSpPr>
        <p:grpSp>
          <p:nvGrpSpPr>
            <p:cNvPr id="423" name="Google Shape;423;p37"/>
            <p:cNvGrpSpPr/>
            <p:nvPr/>
          </p:nvGrpSpPr>
          <p:grpSpPr>
            <a:xfrm flipH="1">
              <a:off x="294278" y="539535"/>
              <a:ext cx="2404300" cy="4604144"/>
              <a:chOff x="8949000" y="923438"/>
              <a:chExt cx="1929150" cy="3694250"/>
            </a:xfrm>
          </p:grpSpPr>
          <p:sp>
            <p:nvSpPr>
              <p:cNvPr id="424" name="Google Shape;424;p37"/>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7"/>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7"/>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7"/>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7"/>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7"/>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7"/>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7"/>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7"/>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7"/>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7"/>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5" name="Google Shape;435;p37"/>
            <p:cNvSpPr/>
            <p:nvPr/>
          </p:nvSpPr>
          <p:spPr>
            <a:xfrm>
              <a:off x="-4206957" y="-656242"/>
              <a:ext cx="6702650" cy="6455984"/>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7"/>
            <p:cNvSpPr/>
            <p:nvPr/>
          </p:nvSpPr>
          <p:spPr>
            <a:xfrm>
              <a:off x="2169763" y="1638037"/>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7"/>
            <p:cNvSpPr/>
            <p:nvPr/>
          </p:nvSpPr>
          <p:spPr>
            <a:xfrm>
              <a:off x="1847525" y="38124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7"/>
            <p:cNvSpPr/>
            <p:nvPr/>
          </p:nvSpPr>
          <p:spPr>
            <a:xfrm>
              <a:off x="1795326" y="4455221"/>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9" name="Google Shape;439;p37"/>
            <p:cNvGrpSpPr/>
            <p:nvPr/>
          </p:nvGrpSpPr>
          <p:grpSpPr>
            <a:xfrm flipH="1">
              <a:off x="199307" y="1576717"/>
              <a:ext cx="2410627" cy="3502258"/>
              <a:chOff x="6020145" y="1152367"/>
              <a:chExt cx="2410627" cy="3502258"/>
            </a:xfrm>
          </p:grpSpPr>
          <p:sp>
            <p:nvSpPr>
              <p:cNvPr id="440" name="Google Shape;440;p37"/>
              <p:cNvSpPr/>
              <p:nvPr/>
            </p:nvSpPr>
            <p:spPr>
              <a:xfrm>
                <a:off x="6439913" y="45625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1" name="Google Shape;441;p37"/>
              <p:cNvGrpSpPr/>
              <p:nvPr/>
            </p:nvGrpSpPr>
            <p:grpSpPr>
              <a:xfrm flipH="1">
                <a:off x="6020145" y="1152367"/>
                <a:ext cx="2410627" cy="3456132"/>
                <a:chOff x="-184875" y="2303925"/>
                <a:chExt cx="2127650" cy="3050425"/>
              </a:xfrm>
            </p:grpSpPr>
            <p:sp>
              <p:nvSpPr>
                <p:cNvPr id="442" name="Google Shape;442;p37"/>
                <p:cNvSpPr/>
                <p:nvPr/>
              </p:nvSpPr>
              <p:spPr>
                <a:xfrm>
                  <a:off x="1534725" y="3344000"/>
                  <a:ext cx="293925" cy="268875"/>
                </a:xfrm>
                <a:custGeom>
                  <a:avLst/>
                  <a:gdLst/>
                  <a:ahLst/>
                  <a:cxnLst/>
                  <a:rect l="l" t="t" r="r" b="b"/>
                  <a:pathLst>
                    <a:path w="11757" h="10755" extrusionOk="0">
                      <a:moveTo>
                        <a:pt x="8651" y="0"/>
                      </a:moveTo>
                      <a:cubicBezTo>
                        <a:pt x="8302" y="0"/>
                        <a:pt x="7944" y="87"/>
                        <a:pt x="7610" y="254"/>
                      </a:cubicBezTo>
                      <a:cubicBezTo>
                        <a:pt x="7305" y="406"/>
                        <a:pt x="7001" y="635"/>
                        <a:pt x="6773" y="901"/>
                      </a:cubicBezTo>
                      <a:cubicBezTo>
                        <a:pt x="6582" y="1091"/>
                        <a:pt x="6392" y="1281"/>
                        <a:pt x="6202" y="1472"/>
                      </a:cubicBezTo>
                      <a:cubicBezTo>
                        <a:pt x="6126" y="1396"/>
                        <a:pt x="6050" y="1358"/>
                        <a:pt x="5974" y="1358"/>
                      </a:cubicBezTo>
                      <a:cubicBezTo>
                        <a:pt x="5707" y="1254"/>
                        <a:pt x="5430" y="1202"/>
                        <a:pt x="5156" y="1202"/>
                      </a:cubicBezTo>
                      <a:cubicBezTo>
                        <a:pt x="4726" y="1202"/>
                        <a:pt x="4306" y="1330"/>
                        <a:pt x="3957" y="1586"/>
                      </a:cubicBezTo>
                      <a:cubicBezTo>
                        <a:pt x="3273" y="2042"/>
                        <a:pt x="2816" y="2727"/>
                        <a:pt x="2664" y="3526"/>
                      </a:cubicBezTo>
                      <a:cubicBezTo>
                        <a:pt x="2512" y="4135"/>
                        <a:pt x="2474" y="4782"/>
                        <a:pt x="2512" y="5428"/>
                      </a:cubicBezTo>
                      <a:cubicBezTo>
                        <a:pt x="2550" y="5580"/>
                        <a:pt x="2588" y="5771"/>
                        <a:pt x="2588" y="5961"/>
                      </a:cubicBezTo>
                      <a:lnTo>
                        <a:pt x="1" y="7178"/>
                      </a:lnTo>
                      <a:lnTo>
                        <a:pt x="1675" y="10754"/>
                      </a:lnTo>
                      <a:lnTo>
                        <a:pt x="4870" y="9385"/>
                      </a:lnTo>
                      <a:cubicBezTo>
                        <a:pt x="4947" y="9461"/>
                        <a:pt x="5061" y="9575"/>
                        <a:pt x="5175" y="9613"/>
                      </a:cubicBezTo>
                      <a:cubicBezTo>
                        <a:pt x="5481" y="9717"/>
                        <a:pt x="5784" y="9762"/>
                        <a:pt x="6085" y="9762"/>
                      </a:cubicBezTo>
                      <a:cubicBezTo>
                        <a:pt x="7435" y="9762"/>
                        <a:pt x="8752" y="8869"/>
                        <a:pt x="10121" y="8434"/>
                      </a:cubicBezTo>
                      <a:cubicBezTo>
                        <a:pt x="10235" y="8358"/>
                        <a:pt x="10387" y="8320"/>
                        <a:pt x="10501" y="8282"/>
                      </a:cubicBezTo>
                      <a:cubicBezTo>
                        <a:pt x="10615" y="8205"/>
                        <a:pt x="10729" y="8129"/>
                        <a:pt x="10843" y="8053"/>
                      </a:cubicBezTo>
                      <a:cubicBezTo>
                        <a:pt x="11034" y="7901"/>
                        <a:pt x="11224" y="7711"/>
                        <a:pt x="11300" y="7483"/>
                      </a:cubicBezTo>
                      <a:cubicBezTo>
                        <a:pt x="11490" y="7102"/>
                        <a:pt x="11452" y="6722"/>
                        <a:pt x="11224" y="6379"/>
                      </a:cubicBezTo>
                      <a:cubicBezTo>
                        <a:pt x="11604" y="6075"/>
                        <a:pt x="11756" y="5580"/>
                        <a:pt x="11680" y="5086"/>
                      </a:cubicBezTo>
                      <a:cubicBezTo>
                        <a:pt x="11604" y="4629"/>
                        <a:pt x="11300" y="4249"/>
                        <a:pt x="10843" y="4059"/>
                      </a:cubicBezTo>
                      <a:cubicBezTo>
                        <a:pt x="11224" y="3716"/>
                        <a:pt x="11338" y="3184"/>
                        <a:pt x="11186" y="2689"/>
                      </a:cubicBezTo>
                      <a:cubicBezTo>
                        <a:pt x="11034" y="2233"/>
                        <a:pt x="10653" y="1890"/>
                        <a:pt x="10121" y="1814"/>
                      </a:cubicBezTo>
                      <a:cubicBezTo>
                        <a:pt x="10349" y="1167"/>
                        <a:pt x="10083" y="483"/>
                        <a:pt x="9474" y="178"/>
                      </a:cubicBezTo>
                      <a:cubicBezTo>
                        <a:pt x="9217" y="58"/>
                        <a:pt x="8937" y="0"/>
                        <a:pt x="8651"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7"/>
                <p:cNvSpPr/>
                <p:nvPr/>
              </p:nvSpPr>
              <p:spPr>
                <a:xfrm>
                  <a:off x="1223725" y="2605675"/>
                  <a:ext cx="719050" cy="1166100"/>
                </a:xfrm>
                <a:custGeom>
                  <a:avLst/>
                  <a:gdLst/>
                  <a:ahLst/>
                  <a:cxnLst/>
                  <a:rect l="l" t="t" r="r" b="b"/>
                  <a:pathLst>
                    <a:path w="28762" h="46644" extrusionOk="0">
                      <a:moveTo>
                        <a:pt x="14300" y="2301"/>
                      </a:moveTo>
                      <a:cubicBezTo>
                        <a:pt x="16890" y="2301"/>
                        <a:pt x="19533" y="3260"/>
                        <a:pt x="21686" y="5401"/>
                      </a:cubicBezTo>
                      <a:cubicBezTo>
                        <a:pt x="28305" y="12059"/>
                        <a:pt x="23626" y="23396"/>
                        <a:pt x="14229" y="23396"/>
                      </a:cubicBezTo>
                      <a:cubicBezTo>
                        <a:pt x="8408" y="23396"/>
                        <a:pt x="3691" y="18678"/>
                        <a:pt x="3691" y="12858"/>
                      </a:cubicBezTo>
                      <a:cubicBezTo>
                        <a:pt x="3691" y="6500"/>
                        <a:pt x="8881" y="2301"/>
                        <a:pt x="14300" y="2301"/>
                      </a:cubicBezTo>
                      <a:close/>
                      <a:moveTo>
                        <a:pt x="14252" y="0"/>
                      </a:moveTo>
                      <a:cubicBezTo>
                        <a:pt x="12996" y="0"/>
                        <a:pt x="11721" y="184"/>
                        <a:pt x="10463" y="569"/>
                      </a:cubicBezTo>
                      <a:cubicBezTo>
                        <a:pt x="3881" y="2586"/>
                        <a:pt x="0" y="9434"/>
                        <a:pt x="1712" y="16091"/>
                      </a:cubicBezTo>
                      <a:cubicBezTo>
                        <a:pt x="3206" y="21932"/>
                        <a:pt x="8462" y="25862"/>
                        <a:pt x="14249" y="25862"/>
                      </a:cubicBezTo>
                      <a:cubicBezTo>
                        <a:pt x="15097" y="25862"/>
                        <a:pt x="15956" y="25777"/>
                        <a:pt x="16816" y="25602"/>
                      </a:cubicBezTo>
                      <a:lnTo>
                        <a:pt x="23245" y="45918"/>
                      </a:lnTo>
                      <a:cubicBezTo>
                        <a:pt x="23476" y="46423"/>
                        <a:pt x="23916" y="46644"/>
                        <a:pt x="24355" y="46644"/>
                      </a:cubicBezTo>
                      <a:cubicBezTo>
                        <a:pt x="25074" y="46644"/>
                        <a:pt x="25793" y="46054"/>
                        <a:pt x="25604" y="45157"/>
                      </a:cubicBezTo>
                      <a:lnTo>
                        <a:pt x="19213" y="24842"/>
                      </a:lnTo>
                      <a:cubicBezTo>
                        <a:pt x="25604" y="22178"/>
                        <a:pt x="28762" y="15026"/>
                        <a:pt x="26403" y="8521"/>
                      </a:cubicBezTo>
                      <a:cubicBezTo>
                        <a:pt x="24526" y="3290"/>
                        <a:pt x="19563" y="0"/>
                        <a:pt x="142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7"/>
                <p:cNvSpPr/>
                <p:nvPr/>
              </p:nvSpPr>
              <p:spPr>
                <a:xfrm>
                  <a:off x="1685000" y="3344950"/>
                  <a:ext cx="143650" cy="212375"/>
                </a:xfrm>
                <a:custGeom>
                  <a:avLst/>
                  <a:gdLst/>
                  <a:ahLst/>
                  <a:cxnLst/>
                  <a:rect l="l" t="t" r="r" b="b"/>
                  <a:pathLst>
                    <a:path w="5746" h="8495" extrusionOk="0">
                      <a:moveTo>
                        <a:pt x="2644" y="0"/>
                      </a:moveTo>
                      <a:cubicBezTo>
                        <a:pt x="2299" y="0"/>
                        <a:pt x="1950" y="87"/>
                        <a:pt x="1637" y="254"/>
                      </a:cubicBezTo>
                      <a:cubicBezTo>
                        <a:pt x="1294" y="406"/>
                        <a:pt x="1028" y="635"/>
                        <a:pt x="762" y="901"/>
                      </a:cubicBezTo>
                      <a:cubicBezTo>
                        <a:pt x="724" y="901"/>
                        <a:pt x="724" y="939"/>
                        <a:pt x="686" y="977"/>
                      </a:cubicBezTo>
                      <a:cubicBezTo>
                        <a:pt x="419" y="1281"/>
                        <a:pt x="229" y="1624"/>
                        <a:pt x="115" y="2004"/>
                      </a:cubicBezTo>
                      <a:cubicBezTo>
                        <a:pt x="1" y="2385"/>
                        <a:pt x="115" y="2765"/>
                        <a:pt x="381" y="3070"/>
                      </a:cubicBezTo>
                      <a:cubicBezTo>
                        <a:pt x="549" y="3237"/>
                        <a:pt x="762" y="3324"/>
                        <a:pt x="977" y="3324"/>
                      </a:cubicBezTo>
                      <a:cubicBezTo>
                        <a:pt x="1153" y="3324"/>
                        <a:pt x="1330" y="3266"/>
                        <a:pt x="1485" y="3146"/>
                      </a:cubicBezTo>
                      <a:lnTo>
                        <a:pt x="1485" y="3146"/>
                      </a:lnTo>
                      <a:cubicBezTo>
                        <a:pt x="1294" y="3298"/>
                        <a:pt x="1142" y="3526"/>
                        <a:pt x="1028" y="3754"/>
                      </a:cubicBezTo>
                      <a:cubicBezTo>
                        <a:pt x="914" y="3983"/>
                        <a:pt x="876" y="4249"/>
                        <a:pt x="990" y="4515"/>
                      </a:cubicBezTo>
                      <a:cubicBezTo>
                        <a:pt x="1066" y="4744"/>
                        <a:pt x="1294" y="4972"/>
                        <a:pt x="1523" y="5048"/>
                      </a:cubicBezTo>
                      <a:cubicBezTo>
                        <a:pt x="1722" y="5133"/>
                        <a:pt x="1943" y="5176"/>
                        <a:pt x="2154" y="5176"/>
                      </a:cubicBezTo>
                      <a:cubicBezTo>
                        <a:pt x="2224" y="5176"/>
                        <a:pt x="2293" y="5172"/>
                        <a:pt x="2360" y="5162"/>
                      </a:cubicBezTo>
                      <a:lnTo>
                        <a:pt x="2360" y="5162"/>
                      </a:lnTo>
                      <a:cubicBezTo>
                        <a:pt x="2093" y="5238"/>
                        <a:pt x="1865" y="5314"/>
                        <a:pt x="1675" y="5466"/>
                      </a:cubicBezTo>
                      <a:cubicBezTo>
                        <a:pt x="1446" y="5580"/>
                        <a:pt x="1256" y="5809"/>
                        <a:pt x="1180" y="6037"/>
                      </a:cubicBezTo>
                      <a:cubicBezTo>
                        <a:pt x="1104" y="6303"/>
                        <a:pt x="1180" y="6570"/>
                        <a:pt x="1408" y="6722"/>
                      </a:cubicBezTo>
                      <a:cubicBezTo>
                        <a:pt x="1554" y="6838"/>
                        <a:pt x="1743" y="6888"/>
                        <a:pt x="1944" y="6888"/>
                      </a:cubicBezTo>
                      <a:cubicBezTo>
                        <a:pt x="2006" y="6888"/>
                        <a:pt x="2068" y="6883"/>
                        <a:pt x="2131" y="6874"/>
                      </a:cubicBezTo>
                      <a:lnTo>
                        <a:pt x="2131" y="6874"/>
                      </a:lnTo>
                      <a:cubicBezTo>
                        <a:pt x="1751" y="6950"/>
                        <a:pt x="1523" y="7254"/>
                        <a:pt x="1561" y="7635"/>
                      </a:cubicBezTo>
                      <a:cubicBezTo>
                        <a:pt x="1637" y="7977"/>
                        <a:pt x="1903" y="8244"/>
                        <a:pt x="2207" y="8396"/>
                      </a:cubicBezTo>
                      <a:cubicBezTo>
                        <a:pt x="2424" y="8468"/>
                        <a:pt x="2642" y="8495"/>
                        <a:pt x="2859" y="8495"/>
                      </a:cubicBezTo>
                      <a:cubicBezTo>
                        <a:pt x="2984" y="8495"/>
                        <a:pt x="3109" y="8486"/>
                        <a:pt x="3235" y="8472"/>
                      </a:cubicBezTo>
                      <a:cubicBezTo>
                        <a:pt x="3653" y="8434"/>
                        <a:pt x="4072" y="8358"/>
                        <a:pt x="4490" y="8244"/>
                      </a:cubicBezTo>
                      <a:cubicBezTo>
                        <a:pt x="4604" y="8167"/>
                        <a:pt x="4718" y="8091"/>
                        <a:pt x="4832" y="8015"/>
                      </a:cubicBezTo>
                      <a:cubicBezTo>
                        <a:pt x="5023" y="7863"/>
                        <a:pt x="5213" y="7673"/>
                        <a:pt x="5289" y="7445"/>
                      </a:cubicBezTo>
                      <a:cubicBezTo>
                        <a:pt x="5479" y="7064"/>
                        <a:pt x="5441" y="6684"/>
                        <a:pt x="5213" y="6341"/>
                      </a:cubicBezTo>
                      <a:cubicBezTo>
                        <a:pt x="5593" y="6037"/>
                        <a:pt x="5745" y="5542"/>
                        <a:pt x="5669" y="5086"/>
                      </a:cubicBezTo>
                      <a:cubicBezTo>
                        <a:pt x="5593" y="4629"/>
                        <a:pt x="5289" y="4249"/>
                        <a:pt x="4870" y="4059"/>
                      </a:cubicBezTo>
                      <a:cubicBezTo>
                        <a:pt x="5213" y="3716"/>
                        <a:pt x="5365" y="3184"/>
                        <a:pt x="5213" y="2689"/>
                      </a:cubicBezTo>
                      <a:cubicBezTo>
                        <a:pt x="5061" y="2195"/>
                        <a:pt x="4642" y="1852"/>
                        <a:pt x="4148" y="1776"/>
                      </a:cubicBezTo>
                      <a:cubicBezTo>
                        <a:pt x="4376" y="1167"/>
                        <a:pt x="4072" y="483"/>
                        <a:pt x="3463" y="178"/>
                      </a:cubicBezTo>
                      <a:cubicBezTo>
                        <a:pt x="3206" y="58"/>
                        <a:pt x="2926" y="0"/>
                        <a:pt x="26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7"/>
                <p:cNvSpPr/>
                <p:nvPr/>
              </p:nvSpPr>
              <p:spPr>
                <a:xfrm>
                  <a:off x="1614625" y="3389350"/>
                  <a:ext cx="110350" cy="131275"/>
                </a:xfrm>
                <a:custGeom>
                  <a:avLst/>
                  <a:gdLst/>
                  <a:ahLst/>
                  <a:cxnLst/>
                  <a:rect l="l" t="t" r="r" b="b"/>
                  <a:pathLst>
                    <a:path w="4414" h="5251" extrusionOk="0">
                      <a:moveTo>
                        <a:pt x="3044" y="0"/>
                      </a:moveTo>
                      <a:lnTo>
                        <a:pt x="1" y="3804"/>
                      </a:lnTo>
                      <a:cubicBezTo>
                        <a:pt x="115" y="3995"/>
                        <a:pt x="305" y="4109"/>
                        <a:pt x="495" y="4147"/>
                      </a:cubicBezTo>
                      <a:cubicBezTo>
                        <a:pt x="578" y="4169"/>
                        <a:pt x="660" y="4180"/>
                        <a:pt x="742" y="4180"/>
                      </a:cubicBezTo>
                      <a:cubicBezTo>
                        <a:pt x="1073" y="4180"/>
                        <a:pt x="1385" y="4003"/>
                        <a:pt x="1598" y="3728"/>
                      </a:cubicBezTo>
                      <a:cubicBezTo>
                        <a:pt x="1827" y="3386"/>
                        <a:pt x="1941" y="2968"/>
                        <a:pt x="1903" y="2549"/>
                      </a:cubicBezTo>
                      <a:lnTo>
                        <a:pt x="1903" y="2549"/>
                      </a:lnTo>
                      <a:cubicBezTo>
                        <a:pt x="2017" y="3348"/>
                        <a:pt x="2359" y="4109"/>
                        <a:pt x="2854" y="4794"/>
                      </a:cubicBezTo>
                      <a:cubicBezTo>
                        <a:pt x="3006" y="5022"/>
                        <a:pt x="3272" y="5212"/>
                        <a:pt x="3577" y="5250"/>
                      </a:cubicBezTo>
                      <a:cubicBezTo>
                        <a:pt x="3843" y="5250"/>
                        <a:pt x="4071" y="5060"/>
                        <a:pt x="4185" y="4832"/>
                      </a:cubicBezTo>
                      <a:cubicBezTo>
                        <a:pt x="4300" y="4603"/>
                        <a:pt x="4376" y="4337"/>
                        <a:pt x="4376" y="4071"/>
                      </a:cubicBezTo>
                      <a:cubicBezTo>
                        <a:pt x="4414" y="2587"/>
                        <a:pt x="3957" y="1141"/>
                        <a:pt x="30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7"/>
                <p:cNvSpPr/>
                <p:nvPr/>
              </p:nvSpPr>
              <p:spPr>
                <a:xfrm>
                  <a:off x="1614625" y="3389350"/>
                  <a:ext cx="110350" cy="131275"/>
                </a:xfrm>
                <a:custGeom>
                  <a:avLst/>
                  <a:gdLst/>
                  <a:ahLst/>
                  <a:cxnLst/>
                  <a:rect l="l" t="t" r="r" b="b"/>
                  <a:pathLst>
                    <a:path w="4414" h="5251" fill="none" extrusionOk="0">
                      <a:moveTo>
                        <a:pt x="3044" y="0"/>
                      </a:moveTo>
                      <a:cubicBezTo>
                        <a:pt x="3957" y="1141"/>
                        <a:pt x="4414" y="2587"/>
                        <a:pt x="4376" y="4071"/>
                      </a:cubicBezTo>
                      <a:cubicBezTo>
                        <a:pt x="4376" y="4337"/>
                        <a:pt x="4300" y="4603"/>
                        <a:pt x="4185" y="4832"/>
                      </a:cubicBezTo>
                      <a:cubicBezTo>
                        <a:pt x="4071" y="5060"/>
                        <a:pt x="3843" y="5250"/>
                        <a:pt x="3577" y="5250"/>
                      </a:cubicBezTo>
                      <a:cubicBezTo>
                        <a:pt x="3272" y="5212"/>
                        <a:pt x="3006" y="5022"/>
                        <a:pt x="2854" y="4794"/>
                      </a:cubicBezTo>
                      <a:cubicBezTo>
                        <a:pt x="2359" y="4109"/>
                        <a:pt x="2017" y="3348"/>
                        <a:pt x="1903" y="2549"/>
                      </a:cubicBezTo>
                      <a:cubicBezTo>
                        <a:pt x="1941" y="2968"/>
                        <a:pt x="1827" y="3386"/>
                        <a:pt x="1598" y="3728"/>
                      </a:cubicBezTo>
                      <a:cubicBezTo>
                        <a:pt x="1332" y="4071"/>
                        <a:pt x="914" y="4261"/>
                        <a:pt x="495" y="4147"/>
                      </a:cubicBezTo>
                      <a:cubicBezTo>
                        <a:pt x="305" y="4109"/>
                        <a:pt x="115" y="3995"/>
                        <a:pt x="1" y="38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7"/>
                <p:cNvSpPr/>
                <p:nvPr/>
              </p:nvSpPr>
              <p:spPr>
                <a:xfrm>
                  <a:off x="1722100" y="3390300"/>
                  <a:ext cx="57100" cy="25700"/>
                </a:xfrm>
                <a:custGeom>
                  <a:avLst/>
                  <a:gdLst/>
                  <a:ahLst/>
                  <a:cxnLst/>
                  <a:rect l="l" t="t" r="r" b="b"/>
                  <a:pathLst>
                    <a:path w="2284" h="1028" fill="none" extrusionOk="0">
                      <a:moveTo>
                        <a:pt x="1" y="1027"/>
                      </a:moveTo>
                      <a:cubicBezTo>
                        <a:pt x="647" y="495"/>
                        <a:pt x="1446" y="152"/>
                        <a:pt x="2283"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7"/>
                <p:cNvSpPr/>
                <p:nvPr/>
              </p:nvSpPr>
              <p:spPr>
                <a:xfrm>
                  <a:off x="1734475" y="3446400"/>
                  <a:ext cx="62800" cy="23800"/>
                </a:xfrm>
                <a:custGeom>
                  <a:avLst/>
                  <a:gdLst/>
                  <a:ahLst/>
                  <a:cxnLst/>
                  <a:rect l="l" t="t" r="r" b="b"/>
                  <a:pathLst>
                    <a:path w="2512" h="952" fill="none" extrusionOk="0">
                      <a:moveTo>
                        <a:pt x="0" y="952"/>
                      </a:moveTo>
                      <a:cubicBezTo>
                        <a:pt x="723" y="419"/>
                        <a:pt x="1598" y="77"/>
                        <a:pt x="251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7"/>
                <p:cNvSpPr/>
                <p:nvPr/>
              </p:nvSpPr>
              <p:spPr>
                <a:xfrm>
                  <a:off x="1736375" y="3498725"/>
                  <a:ext cx="71350" cy="9525"/>
                </a:xfrm>
                <a:custGeom>
                  <a:avLst/>
                  <a:gdLst/>
                  <a:ahLst/>
                  <a:cxnLst/>
                  <a:rect l="l" t="t" r="r" b="b"/>
                  <a:pathLst>
                    <a:path w="2854" h="381" fill="none" extrusionOk="0">
                      <a:moveTo>
                        <a:pt x="0" y="381"/>
                      </a:moveTo>
                      <a:cubicBezTo>
                        <a:pt x="913" y="76"/>
                        <a:pt x="1902" y="0"/>
                        <a:pt x="2854" y="114"/>
                      </a:cubicBezTo>
                      <a:lnTo>
                        <a:pt x="2777" y="38"/>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7"/>
                <p:cNvSpPr/>
                <p:nvPr/>
              </p:nvSpPr>
              <p:spPr>
                <a:xfrm>
                  <a:off x="829975" y="3352250"/>
                  <a:ext cx="782775" cy="392800"/>
                </a:xfrm>
                <a:custGeom>
                  <a:avLst/>
                  <a:gdLst/>
                  <a:ahLst/>
                  <a:cxnLst/>
                  <a:rect l="l" t="t" r="r" b="b"/>
                  <a:pathLst>
                    <a:path w="31311" h="15712" extrusionOk="0">
                      <a:moveTo>
                        <a:pt x="0" y="0"/>
                      </a:moveTo>
                      <a:lnTo>
                        <a:pt x="1179" y="11832"/>
                      </a:lnTo>
                      <a:cubicBezTo>
                        <a:pt x="2625" y="13202"/>
                        <a:pt x="4565" y="13924"/>
                        <a:pt x="6468" y="14419"/>
                      </a:cubicBezTo>
                      <a:cubicBezTo>
                        <a:pt x="9754" y="15282"/>
                        <a:pt x="13106" y="15711"/>
                        <a:pt x="16450" y="15711"/>
                      </a:cubicBezTo>
                      <a:cubicBezTo>
                        <a:pt x="21508" y="15711"/>
                        <a:pt x="26547" y="14730"/>
                        <a:pt x="31310" y="12783"/>
                      </a:cubicBezTo>
                      <a:lnTo>
                        <a:pt x="28153" y="5821"/>
                      </a:lnTo>
                      <a:cubicBezTo>
                        <a:pt x="24862" y="7412"/>
                        <a:pt x="21112" y="8296"/>
                        <a:pt x="17419" y="8296"/>
                      </a:cubicBezTo>
                      <a:cubicBezTo>
                        <a:pt x="15903" y="8296"/>
                        <a:pt x="14397" y="8147"/>
                        <a:pt x="12935" y="7837"/>
                      </a:cubicBezTo>
                      <a:cubicBezTo>
                        <a:pt x="7875" y="6734"/>
                        <a:pt x="3348" y="3957"/>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7"/>
                <p:cNvSpPr/>
                <p:nvPr/>
              </p:nvSpPr>
              <p:spPr>
                <a:xfrm>
                  <a:off x="1447225" y="3541525"/>
                  <a:ext cx="61850" cy="163600"/>
                </a:xfrm>
                <a:custGeom>
                  <a:avLst/>
                  <a:gdLst/>
                  <a:ahLst/>
                  <a:cxnLst/>
                  <a:rect l="l" t="t" r="r" b="b"/>
                  <a:pathLst>
                    <a:path w="2474" h="6544" fill="none" extrusionOk="0">
                      <a:moveTo>
                        <a:pt x="2474" y="6544"/>
                      </a:moveTo>
                      <a:lnTo>
                        <a:pt x="1" y="0"/>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7"/>
                <p:cNvSpPr/>
                <p:nvPr/>
              </p:nvSpPr>
              <p:spPr>
                <a:xfrm>
                  <a:off x="205100" y="5222100"/>
                  <a:ext cx="280600" cy="132250"/>
                </a:xfrm>
                <a:custGeom>
                  <a:avLst/>
                  <a:gdLst/>
                  <a:ahLst/>
                  <a:cxnLst/>
                  <a:rect l="l" t="t" r="r" b="b"/>
                  <a:pathLst>
                    <a:path w="11224" h="5290" extrusionOk="0">
                      <a:moveTo>
                        <a:pt x="5935" y="1"/>
                      </a:moveTo>
                      <a:cubicBezTo>
                        <a:pt x="3272" y="800"/>
                        <a:pt x="1103" y="2740"/>
                        <a:pt x="0" y="5289"/>
                      </a:cubicBezTo>
                      <a:lnTo>
                        <a:pt x="11223" y="5289"/>
                      </a:lnTo>
                      <a:cubicBezTo>
                        <a:pt x="11109" y="4224"/>
                        <a:pt x="10805" y="3235"/>
                        <a:pt x="10310" y="2360"/>
                      </a:cubicBezTo>
                      <a:cubicBezTo>
                        <a:pt x="8902" y="1523"/>
                        <a:pt x="7305" y="800"/>
                        <a:pt x="59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7"/>
                <p:cNvSpPr/>
                <p:nvPr/>
              </p:nvSpPr>
              <p:spPr>
                <a:xfrm>
                  <a:off x="828050" y="5222100"/>
                  <a:ext cx="279650" cy="132250"/>
                </a:xfrm>
                <a:custGeom>
                  <a:avLst/>
                  <a:gdLst/>
                  <a:ahLst/>
                  <a:cxnLst/>
                  <a:rect l="l" t="t" r="r" b="b"/>
                  <a:pathLst>
                    <a:path w="11186" h="5290" extrusionOk="0">
                      <a:moveTo>
                        <a:pt x="5289" y="1"/>
                      </a:moveTo>
                      <a:cubicBezTo>
                        <a:pt x="3843" y="800"/>
                        <a:pt x="2284" y="1523"/>
                        <a:pt x="876" y="2360"/>
                      </a:cubicBezTo>
                      <a:cubicBezTo>
                        <a:pt x="381" y="3235"/>
                        <a:pt x="77" y="4224"/>
                        <a:pt x="1" y="5289"/>
                      </a:cubicBezTo>
                      <a:lnTo>
                        <a:pt x="11186" y="5289"/>
                      </a:lnTo>
                      <a:cubicBezTo>
                        <a:pt x="10083" y="2740"/>
                        <a:pt x="7914" y="800"/>
                        <a:pt x="5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7"/>
                <p:cNvSpPr/>
                <p:nvPr/>
              </p:nvSpPr>
              <p:spPr>
                <a:xfrm>
                  <a:off x="310650" y="4051300"/>
                  <a:ext cx="491750" cy="337675"/>
                </a:xfrm>
                <a:custGeom>
                  <a:avLst/>
                  <a:gdLst/>
                  <a:ahLst/>
                  <a:cxnLst/>
                  <a:rect l="l" t="t" r="r" b="b"/>
                  <a:pathLst>
                    <a:path w="19670" h="13507" extrusionOk="0">
                      <a:moveTo>
                        <a:pt x="8637" y="1"/>
                      </a:moveTo>
                      <a:cubicBezTo>
                        <a:pt x="5403" y="39"/>
                        <a:pt x="1751" y="2055"/>
                        <a:pt x="1028" y="5213"/>
                      </a:cubicBezTo>
                      <a:cubicBezTo>
                        <a:pt x="381" y="7914"/>
                        <a:pt x="39" y="10691"/>
                        <a:pt x="1" y="13506"/>
                      </a:cubicBezTo>
                      <a:lnTo>
                        <a:pt x="19670" y="13392"/>
                      </a:lnTo>
                      <a:cubicBezTo>
                        <a:pt x="19480" y="10158"/>
                        <a:pt x="18795" y="7115"/>
                        <a:pt x="16893" y="4528"/>
                      </a:cubicBezTo>
                      <a:cubicBezTo>
                        <a:pt x="14990" y="1903"/>
                        <a:pt x="11833" y="1"/>
                        <a:pt x="86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7"/>
                <p:cNvSpPr/>
                <p:nvPr/>
              </p:nvSpPr>
              <p:spPr>
                <a:xfrm>
                  <a:off x="246925" y="4176850"/>
                  <a:ext cx="317700" cy="1132775"/>
                </a:xfrm>
                <a:custGeom>
                  <a:avLst/>
                  <a:gdLst/>
                  <a:ahLst/>
                  <a:cxnLst/>
                  <a:rect l="l" t="t" r="r" b="b"/>
                  <a:pathLst>
                    <a:path w="12708" h="45311" extrusionOk="0">
                      <a:moveTo>
                        <a:pt x="3653" y="1"/>
                      </a:moveTo>
                      <a:lnTo>
                        <a:pt x="3653" y="1"/>
                      </a:lnTo>
                      <a:cubicBezTo>
                        <a:pt x="1" y="13354"/>
                        <a:pt x="153" y="27887"/>
                        <a:pt x="4528" y="41012"/>
                      </a:cubicBezTo>
                      <a:lnTo>
                        <a:pt x="3159" y="41659"/>
                      </a:lnTo>
                      <a:lnTo>
                        <a:pt x="9246" y="45311"/>
                      </a:lnTo>
                      <a:cubicBezTo>
                        <a:pt x="8523" y="32833"/>
                        <a:pt x="9702" y="20316"/>
                        <a:pt x="12708" y="8142"/>
                      </a:cubicBezTo>
                      <a:lnTo>
                        <a:pt x="3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7"/>
                <p:cNvSpPr/>
                <p:nvPr/>
              </p:nvSpPr>
              <p:spPr>
                <a:xfrm>
                  <a:off x="568400" y="4247225"/>
                  <a:ext cx="456575" cy="1058600"/>
                </a:xfrm>
                <a:custGeom>
                  <a:avLst/>
                  <a:gdLst/>
                  <a:ahLst/>
                  <a:cxnLst/>
                  <a:rect l="l" t="t" r="r" b="b"/>
                  <a:pathLst>
                    <a:path w="18263" h="42344" extrusionOk="0">
                      <a:moveTo>
                        <a:pt x="8295" y="1"/>
                      </a:moveTo>
                      <a:lnTo>
                        <a:pt x="1" y="5441"/>
                      </a:lnTo>
                      <a:cubicBezTo>
                        <a:pt x="3121" y="17349"/>
                        <a:pt x="7610" y="30436"/>
                        <a:pt x="10729" y="42344"/>
                      </a:cubicBezTo>
                      <a:lnTo>
                        <a:pt x="18262" y="39719"/>
                      </a:lnTo>
                      <a:lnTo>
                        <a:pt x="16588" y="38996"/>
                      </a:lnTo>
                      <a:cubicBezTo>
                        <a:pt x="14420" y="26251"/>
                        <a:pt x="11719" y="12479"/>
                        <a:pt x="8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7"/>
                <p:cNvSpPr/>
                <p:nvPr/>
              </p:nvSpPr>
              <p:spPr>
                <a:xfrm>
                  <a:off x="594100" y="3102100"/>
                  <a:ext cx="136025" cy="234525"/>
                </a:xfrm>
                <a:custGeom>
                  <a:avLst/>
                  <a:gdLst/>
                  <a:ahLst/>
                  <a:cxnLst/>
                  <a:rect l="l" t="t" r="r" b="b"/>
                  <a:pathLst>
                    <a:path w="5441" h="9381" extrusionOk="0">
                      <a:moveTo>
                        <a:pt x="0" y="1"/>
                      </a:moveTo>
                      <a:lnTo>
                        <a:pt x="1332" y="8370"/>
                      </a:lnTo>
                      <a:cubicBezTo>
                        <a:pt x="1446" y="8903"/>
                        <a:pt x="2093" y="9131"/>
                        <a:pt x="2625" y="9245"/>
                      </a:cubicBezTo>
                      <a:cubicBezTo>
                        <a:pt x="2946" y="9331"/>
                        <a:pt x="3290" y="9380"/>
                        <a:pt x="3638" y="9380"/>
                      </a:cubicBezTo>
                      <a:cubicBezTo>
                        <a:pt x="3910" y="9380"/>
                        <a:pt x="4184" y="9350"/>
                        <a:pt x="4451" y="9284"/>
                      </a:cubicBezTo>
                      <a:cubicBezTo>
                        <a:pt x="5060" y="9093"/>
                        <a:pt x="5440" y="8485"/>
                        <a:pt x="5288" y="7838"/>
                      </a:cubicBezTo>
                      <a:lnTo>
                        <a:pt x="4109" y="686"/>
                      </a:lnTo>
                      <a:lnTo>
                        <a:pt x="0"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7"/>
                <p:cNvSpPr/>
                <p:nvPr/>
              </p:nvSpPr>
              <p:spPr>
                <a:xfrm>
                  <a:off x="234575" y="3276150"/>
                  <a:ext cx="680075" cy="1171475"/>
                </a:xfrm>
                <a:custGeom>
                  <a:avLst/>
                  <a:gdLst/>
                  <a:ahLst/>
                  <a:cxnLst/>
                  <a:rect l="l" t="t" r="r" b="b"/>
                  <a:pathLst>
                    <a:path w="27203" h="46859" extrusionOk="0">
                      <a:moveTo>
                        <a:pt x="15751" y="1"/>
                      </a:moveTo>
                      <a:lnTo>
                        <a:pt x="14533" y="381"/>
                      </a:lnTo>
                      <a:lnTo>
                        <a:pt x="10348" y="1675"/>
                      </a:lnTo>
                      <a:cubicBezTo>
                        <a:pt x="9854" y="1827"/>
                        <a:pt x="9550" y="2360"/>
                        <a:pt x="9702" y="2892"/>
                      </a:cubicBezTo>
                      <a:cubicBezTo>
                        <a:pt x="11185" y="8713"/>
                        <a:pt x="12098" y="14838"/>
                        <a:pt x="12935" y="20811"/>
                      </a:cubicBezTo>
                      <a:cubicBezTo>
                        <a:pt x="12973" y="21229"/>
                        <a:pt x="12821" y="21686"/>
                        <a:pt x="12479" y="21990"/>
                      </a:cubicBezTo>
                      <a:cubicBezTo>
                        <a:pt x="7077" y="26974"/>
                        <a:pt x="2930" y="33860"/>
                        <a:pt x="1370" y="41050"/>
                      </a:cubicBezTo>
                      <a:lnTo>
                        <a:pt x="0" y="41773"/>
                      </a:lnTo>
                      <a:cubicBezTo>
                        <a:pt x="1784" y="42827"/>
                        <a:pt x="3856" y="43286"/>
                        <a:pt x="5957" y="43286"/>
                      </a:cubicBezTo>
                      <a:cubicBezTo>
                        <a:pt x="6813" y="43286"/>
                        <a:pt x="7674" y="43210"/>
                        <a:pt x="8522" y="43067"/>
                      </a:cubicBezTo>
                      <a:cubicBezTo>
                        <a:pt x="11452" y="42496"/>
                        <a:pt x="14267" y="41393"/>
                        <a:pt x="16816" y="39795"/>
                      </a:cubicBezTo>
                      <a:cubicBezTo>
                        <a:pt x="17387" y="41811"/>
                        <a:pt x="18452" y="43637"/>
                        <a:pt x="19898" y="45159"/>
                      </a:cubicBezTo>
                      <a:cubicBezTo>
                        <a:pt x="20468" y="45806"/>
                        <a:pt x="21153" y="46300"/>
                        <a:pt x="21952" y="46643"/>
                      </a:cubicBezTo>
                      <a:cubicBezTo>
                        <a:pt x="22292" y="46789"/>
                        <a:pt x="22653" y="46858"/>
                        <a:pt x="23013" y="46858"/>
                      </a:cubicBezTo>
                      <a:cubicBezTo>
                        <a:pt x="23500" y="46858"/>
                        <a:pt x="23988" y="46731"/>
                        <a:pt x="24425" y="46491"/>
                      </a:cubicBezTo>
                      <a:lnTo>
                        <a:pt x="21229" y="32072"/>
                      </a:lnTo>
                      <a:cubicBezTo>
                        <a:pt x="21191" y="31768"/>
                        <a:pt x="21191" y="31463"/>
                        <a:pt x="21305" y="31159"/>
                      </a:cubicBezTo>
                      <a:lnTo>
                        <a:pt x="26936" y="13811"/>
                      </a:lnTo>
                      <a:cubicBezTo>
                        <a:pt x="27126" y="13316"/>
                        <a:pt x="27202" y="12822"/>
                        <a:pt x="27126" y="12289"/>
                      </a:cubicBezTo>
                      <a:cubicBezTo>
                        <a:pt x="26784" y="9131"/>
                        <a:pt x="25756" y="6088"/>
                        <a:pt x="24120" y="3387"/>
                      </a:cubicBezTo>
                      <a:cubicBezTo>
                        <a:pt x="23930" y="3082"/>
                        <a:pt x="23702" y="2854"/>
                        <a:pt x="23398" y="2664"/>
                      </a:cubicBezTo>
                      <a:lnTo>
                        <a:pt x="21610" y="1561"/>
                      </a:lnTo>
                      <a:lnTo>
                        <a:pt x="19213" y="77"/>
                      </a:lnTo>
                      <a:cubicBezTo>
                        <a:pt x="18071" y="77"/>
                        <a:pt x="16892" y="1"/>
                        <a:pt x="1575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7"/>
                <p:cNvSpPr/>
                <p:nvPr/>
              </p:nvSpPr>
              <p:spPr>
                <a:xfrm>
                  <a:off x="598850" y="3277100"/>
                  <a:ext cx="213075" cy="381425"/>
                </a:xfrm>
                <a:custGeom>
                  <a:avLst/>
                  <a:gdLst/>
                  <a:ahLst/>
                  <a:cxnLst/>
                  <a:rect l="l" t="t" r="r" b="b"/>
                  <a:pathLst>
                    <a:path w="8523" h="15257" extrusionOk="0">
                      <a:moveTo>
                        <a:pt x="1218" y="1"/>
                      </a:moveTo>
                      <a:lnTo>
                        <a:pt x="0" y="381"/>
                      </a:lnTo>
                      <a:cubicBezTo>
                        <a:pt x="191" y="1028"/>
                        <a:pt x="381" y="1713"/>
                        <a:pt x="609" y="2360"/>
                      </a:cubicBezTo>
                      <a:cubicBezTo>
                        <a:pt x="2169" y="7039"/>
                        <a:pt x="4566" y="11414"/>
                        <a:pt x="7723" y="15257"/>
                      </a:cubicBezTo>
                      <a:cubicBezTo>
                        <a:pt x="8522" y="10996"/>
                        <a:pt x="8408" y="6659"/>
                        <a:pt x="7343" y="2474"/>
                      </a:cubicBezTo>
                      <a:cubicBezTo>
                        <a:pt x="7305" y="2207"/>
                        <a:pt x="7229" y="1979"/>
                        <a:pt x="7153" y="1713"/>
                      </a:cubicBezTo>
                      <a:cubicBezTo>
                        <a:pt x="7115" y="1637"/>
                        <a:pt x="7077" y="1599"/>
                        <a:pt x="7077" y="1523"/>
                      </a:cubicBezTo>
                      <a:lnTo>
                        <a:pt x="4680" y="77"/>
                      </a:lnTo>
                      <a:cubicBezTo>
                        <a:pt x="3538" y="77"/>
                        <a:pt x="2359" y="1"/>
                        <a:pt x="12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7"/>
                <p:cNvSpPr/>
                <p:nvPr/>
              </p:nvSpPr>
              <p:spPr>
                <a:xfrm>
                  <a:off x="598850" y="3276150"/>
                  <a:ext cx="187400" cy="120875"/>
                </a:xfrm>
                <a:custGeom>
                  <a:avLst/>
                  <a:gdLst/>
                  <a:ahLst/>
                  <a:cxnLst/>
                  <a:rect l="l" t="t" r="r" b="b"/>
                  <a:pathLst>
                    <a:path w="7496" h="4835" extrusionOk="0">
                      <a:moveTo>
                        <a:pt x="1218" y="1"/>
                      </a:moveTo>
                      <a:lnTo>
                        <a:pt x="0" y="381"/>
                      </a:lnTo>
                      <a:cubicBezTo>
                        <a:pt x="191" y="1066"/>
                        <a:pt x="381" y="1713"/>
                        <a:pt x="609" y="2398"/>
                      </a:cubicBezTo>
                      <a:cubicBezTo>
                        <a:pt x="875" y="2778"/>
                        <a:pt x="1180" y="3158"/>
                        <a:pt x="1560" y="3463"/>
                      </a:cubicBezTo>
                      <a:cubicBezTo>
                        <a:pt x="2551" y="4343"/>
                        <a:pt x="3824" y="4834"/>
                        <a:pt x="5175" y="4834"/>
                      </a:cubicBezTo>
                      <a:cubicBezTo>
                        <a:pt x="5226" y="4834"/>
                        <a:pt x="5276" y="4834"/>
                        <a:pt x="5327" y="4832"/>
                      </a:cubicBezTo>
                      <a:cubicBezTo>
                        <a:pt x="5897" y="4832"/>
                        <a:pt x="6468" y="4642"/>
                        <a:pt x="6886" y="4262"/>
                      </a:cubicBezTo>
                      <a:cubicBezTo>
                        <a:pt x="7305" y="3805"/>
                        <a:pt x="7495" y="3158"/>
                        <a:pt x="7343" y="2512"/>
                      </a:cubicBezTo>
                      <a:cubicBezTo>
                        <a:pt x="7343" y="2283"/>
                        <a:pt x="7267" y="2017"/>
                        <a:pt x="7153" y="1789"/>
                      </a:cubicBezTo>
                      <a:cubicBezTo>
                        <a:pt x="7153" y="1751"/>
                        <a:pt x="7153" y="1751"/>
                        <a:pt x="7153" y="1751"/>
                      </a:cubicBezTo>
                      <a:cubicBezTo>
                        <a:pt x="7115" y="1675"/>
                        <a:pt x="7077" y="1599"/>
                        <a:pt x="7077" y="1561"/>
                      </a:cubicBezTo>
                      <a:lnTo>
                        <a:pt x="4680" y="77"/>
                      </a:lnTo>
                      <a:cubicBezTo>
                        <a:pt x="3538" y="77"/>
                        <a:pt x="2359" y="1"/>
                        <a:pt x="1218"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7"/>
                <p:cNvSpPr/>
                <p:nvPr/>
              </p:nvSpPr>
              <p:spPr>
                <a:xfrm>
                  <a:off x="550350" y="3296125"/>
                  <a:ext cx="198800" cy="695275"/>
                </a:xfrm>
                <a:custGeom>
                  <a:avLst/>
                  <a:gdLst/>
                  <a:ahLst/>
                  <a:cxnLst/>
                  <a:rect l="l" t="t" r="r" b="b"/>
                  <a:pathLst>
                    <a:path w="7952" h="27811" fill="none" extrusionOk="0">
                      <a:moveTo>
                        <a:pt x="799" y="1"/>
                      </a:moveTo>
                      <a:cubicBezTo>
                        <a:pt x="114" y="3653"/>
                        <a:pt x="0" y="7381"/>
                        <a:pt x="533" y="11072"/>
                      </a:cubicBezTo>
                      <a:lnTo>
                        <a:pt x="6620" y="12746"/>
                      </a:lnTo>
                      <a:lnTo>
                        <a:pt x="5098" y="17691"/>
                      </a:lnTo>
                      <a:lnTo>
                        <a:pt x="7951" y="17615"/>
                      </a:lnTo>
                      <a:lnTo>
                        <a:pt x="6886" y="2781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7"/>
                <p:cNvSpPr/>
                <p:nvPr/>
              </p:nvSpPr>
              <p:spPr>
                <a:xfrm>
                  <a:off x="751025" y="3328475"/>
                  <a:ext cx="140775" cy="675300"/>
                </a:xfrm>
                <a:custGeom>
                  <a:avLst/>
                  <a:gdLst/>
                  <a:ahLst/>
                  <a:cxnLst/>
                  <a:rect l="l" t="t" r="r" b="b"/>
                  <a:pathLst>
                    <a:path w="5631" h="27012" fill="none" extrusionOk="0">
                      <a:moveTo>
                        <a:pt x="1408" y="0"/>
                      </a:moveTo>
                      <a:cubicBezTo>
                        <a:pt x="3120" y="3348"/>
                        <a:pt x="4528" y="6848"/>
                        <a:pt x="5631" y="10500"/>
                      </a:cubicBezTo>
                      <a:lnTo>
                        <a:pt x="2702" y="11109"/>
                      </a:lnTo>
                      <a:lnTo>
                        <a:pt x="4185" y="16778"/>
                      </a:lnTo>
                      <a:lnTo>
                        <a:pt x="2207" y="16359"/>
                      </a:lnTo>
                      <a:lnTo>
                        <a:pt x="0" y="27012"/>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7"/>
                <p:cNvSpPr/>
                <p:nvPr/>
              </p:nvSpPr>
              <p:spPr>
                <a:xfrm>
                  <a:off x="659725" y="3658500"/>
                  <a:ext cx="130325" cy="603025"/>
                </a:xfrm>
                <a:custGeom>
                  <a:avLst/>
                  <a:gdLst/>
                  <a:ahLst/>
                  <a:cxnLst/>
                  <a:rect l="l" t="t" r="r" b="b"/>
                  <a:pathLst>
                    <a:path w="5213" h="24121" fill="none" extrusionOk="0">
                      <a:moveTo>
                        <a:pt x="5212" y="1"/>
                      </a:moveTo>
                      <a:cubicBezTo>
                        <a:pt x="4604" y="8256"/>
                        <a:pt x="2815" y="16359"/>
                        <a:pt x="0" y="24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7"/>
                <p:cNvSpPr/>
                <p:nvPr/>
              </p:nvSpPr>
              <p:spPr>
                <a:xfrm>
                  <a:off x="863250" y="3424525"/>
                  <a:ext cx="56150" cy="239700"/>
                </a:xfrm>
                <a:custGeom>
                  <a:avLst/>
                  <a:gdLst/>
                  <a:ahLst/>
                  <a:cxnLst/>
                  <a:rect l="l" t="t" r="r" b="b"/>
                  <a:pathLst>
                    <a:path w="2246" h="9588" fill="none" extrusionOk="0">
                      <a:moveTo>
                        <a:pt x="1256" y="9588"/>
                      </a:moveTo>
                      <a:cubicBezTo>
                        <a:pt x="2245" y="6392"/>
                        <a:pt x="1789" y="2892"/>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7"/>
                <p:cNvSpPr/>
                <p:nvPr/>
              </p:nvSpPr>
              <p:spPr>
                <a:xfrm>
                  <a:off x="-184875" y="2743925"/>
                  <a:ext cx="679125" cy="667350"/>
                </a:xfrm>
                <a:custGeom>
                  <a:avLst/>
                  <a:gdLst/>
                  <a:ahLst/>
                  <a:cxnLst/>
                  <a:rect l="l" t="t" r="r" b="b"/>
                  <a:pathLst>
                    <a:path w="27165" h="26694" extrusionOk="0">
                      <a:moveTo>
                        <a:pt x="17985" y="1"/>
                      </a:moveTo>
                      <a:cubicBezTo>
                        <a:pt x="17318" y="1"/>
                        <a:pt x="16643" y="97"/>
                        <a:pt x="15979" y="290"/>
                      </a:cubicBezTo>
                      <a:cubicBezTo>
                        <a:pt x="12517" y="1241"/>
                        <a:pt x="9778" y="3980"/>
                        <a:pt x="8865" y="7442"/>
                      </a:cubicBezTo>
                      <a:cubicBezTo>
                        <a:pt x="8142" y="10257"/>
                        <a:pt x="9093" y="13415"/>
                        <a:pt x="9093" y="16306"/>
                      </a:cubicBezTo>
                      <a:cubicBezTo>
                        <a:pt x="9093" y="17523"/>
                        <a:pt x="8561" y="18665"/>
                        <a:pt x="7648" y="19464"/>
                      </a:cubicBezTo>
                      <a:cubicBezTo>
                        <a:pt x="7000" y="19982"/>
                        <a:pt x="6211" y="20253"/>
                        <a:pt x="5413" y="20253"/>
                      </a:cubicBezTo>
                      <a:cubicBezTo>
                        <a:pt x="5039" y="20253"/>
                        <a:pt x="4664" y="20194"/>
                        <a:pt x="4300" y="20072"/>
                      </a:cubicBezTo>
                      <a:cubicBezTo>
                        <a:pt x="3159" y="19654"/>
                        <a:pt x="2360" y="18627"/>
                        <a:pt x="2207" y="17409"/>
                      </a:cubicBezTo>
                      <a:cubicBezTo>
                        <a:pt x="2169" y="16801"/>
                        <a:pt x="2360" y="16154"/>
                        <a:pt x="2740" y="15697"/>
                      </a:cubicBezTo>
                      <a:cubicBezTo>
                        <a:pt x="3087" y="15287"/>
                        <a:pt x="3566" y="15060"/>
                        <a:pt x="4067" y="15060"/>
                      </a:cubicBezTo>
                      <a:cubicBezTo>
                        <a:pt x="4169" y="15060"/>
                        <a:pt x="4273" y="15069"/>
                        <a:pt x="4376" y="15089"/>
                      </a:cubicBezTo>
                      <a:cubicBezTo>
                        <a:pt x="5023" y="15241"/>
                        <a:pt x="5441" y="15811"/>
                        <a:pt x="5441" y="16458"/>
                      </a:cubicBezTo>
                      <a:cubicBezTo>
                        <a:pt x="5403" y="16953"/>
                        <a:pt x="5061" y="17371"/>
                        <a:pt x="4566" y="17523"/>
                      </a:cubicBezTo>
                      <a:cubicBezTo>
                        <a:pt x="4452" y="17548"/>
                        <a:pt x="4334" y="17560"/>
                        <a:pt x="4216" y="17560"/>
                      </a:cubicBezTo>
                      <a:cubicBezTo>
                        <a:pt x="3783" y="17560"/>
                        <a:pt x="3343" y="17396"/>
                        <a:pt x="3044" y="17067"/>
                      </a:cubicBezTo>
                      <a:lnTo>
                        <a:pt x="3044" y="17067"/>
                      </a:lnTo>
                      <a:cubicBezTo>
                        <a:pt x="3154" y="17782"/>
                        <a:pt x="3881" y="18219"/>
                        <a:pt x="4606" y="18219"/>
                      </a:cubicBezTo>
                      <a:cubicBezTo>
                        <a:pt x="4884" y="18219"/>
                        <a:pt x="5161" y="18155"/>
                        <a:pt x="5403" y="18018"/>
                      </a:cubicBezTo>
                      <a:cubicBezTo>
                        <a:pt x="6240" y="17447"/>
                        <a:pt x="6583" y="16382"/>
                        <a:pt x="6316" y="15431"/>
                      </a:cubicBezTo>
                      <a:cubicBezTo>
                        <a:pt x="6012" y="14252"/>
                        <a:pt x="5061" y="13377"/>
                        <a:pt x="3881" y="13148"/>
                      </a:cubicBezTo>
                      <a:cubicBezTo>
                        <a:pt x="3706" y="13120"/>
                        <a:pt x="3529" y="13106"/>
                        <a:pt x="3354" y="13106"/>
                      </a:cubicBezTo>
                      <a:cubicBezTo>
                        <a:pt x="2351" y="13106"/>
                        <a:pt x="1383" y="13562"/>
                        <a:pt x="800" y="14404"/>
                      </a:cubicBezTo>
                      <a:cubicBezTo>
                        <a:pt x="267" y="15203"/>
                        <a:pt x="1" y="16154"/>
                        <a:pt x="77" y="17143"/>
                      </a:cubicBezTo>
                      <a:cubicBezTo>
                        <a:pt x="191" y="19882"/>
                        <a:pt x="1485" y="22431"/>
                        <a:pt x="3653" y="24143"/>
                      </a:cubicBezTo>
                      <a:cubicBezTo>
                        <a:pt x="5778" y="25784"/>
                        <a:pt x="8342" y="26693"/>
                        <a:pt x="11021" y="26693"/>
                      </a:cubicBezTo>
                      <a:cubicBezTo>
                        <a:pt x="11076" y="26693"/>
                        <a:pt x="11131" y="26693"/>
                        <a:pt x="11186" y="26692"/>
                      </a:cubicBezTo>
                      <a:cubicBezTo>
                        <a:pt x="13925" y="26654"/>
                        <a:pt x="16588" y="26007"/>
                        <a:pt x="18985" y="24790"/>
                      </a:cubicBezTo>
                      <a:cubicBezTo>
                        <a:pt x="21648" y="23458"/>
                        <a:pt x="24045" y="21594"/>
                        <a:pt x="25491" y="19007"/>
                      </a:cubicBezTo>
                      <a:cubicBezTo>
                        <a:pt x="26898" y="16458"/>
                        <a:pt x="27164" y="13148"/>
                        <a:pt x="25719" y="10599"/>
                      </a:cubicBezTo>
                      <a:cubicBezTo>
                        <a:pt x="24616" y="8735"/>
                        <a:pt x="25110" y="6339"/>
                        <a:pt x="24197" y="4398"/>
                      </a:cubicBezTo>
                      <a:cubicBezTo>
                        <a:pt x="23246" y="2458"/>
                        <a:pt x="21610" y="708"/>
                        <a:pt x="19518" y="175"/>
                      </a:cubicBezTo>
                      <a:cubicBezTo>
                        <a:pt x="19018" y="59"/>
                        <a:pt x="18504" y="1"/>
                        <a:pt x="179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7"/>
                <p:cNvSpPr/>
                <p:nvPr/>
              </p:nvSpPr>
              <p:spPr>
                <a:xfrm>
                  <a:off x="30075" y="2808225"/>
                  <a:ext cx="243525" cy="460350"/>
                </a:xfrm>
                <a:custGeom>
                  <a:avLst/>
                  <a:gdLst/>
                  <a:ahLst/>
                  <a:cxnLst/>
                  <a:rect l="l" t="t" r="r" b="b"/>
                  <a:pathLst>
                    <a:path w="9741" h="18414" fill="none" extrusionOk="0">
                      <a:moveTo>
                        <a:pt x="9740" y="343"/>
                      </a:moveTo>
                      <a:cubicBezTo>
                        <a:pt x="8218" y="0"/>
                        <a:pt x="6621" y="495"/>
                        <a:pt x="5555" y="1674"/>
                      </a:cubicBezTo>
                      <a:cubicBezTo>
                        <a:pt x="4528" y="2815"/>
                        <a:pt x="3881" y="4261"/>
                        <a:pt x="3691" y="5783"/>
                      </a:cubicBezTo>
                      <a:cubicBezTo>
                        <a:pt x="3501" y="7305"/>
                        <a:pt x="3425" y="8864"/>
                        <a:pt x="3463" y="10386"/>
                      </a:cubicBezTo>
                      <a:cubicBezTo>
                        <a:pt x="3501" y="11946"/>
                        <a:pt x="3311" y="13506"/>
                        <a:pt x="2854" y="14990"/>
                      </a:cubicBezTo>
                      <a:cubicBezTo>
                        <a:pt x="2360" y="16435"/>
                        <a:pt x="1332" y="17691"/>
                        <a:pt x="1" y="18413"/>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7"/>
                <p:cNvSpPr/>
                <p:nvPr/>
              </p:nvSpPr>
              <p:spPr>
                <a:xfrm>
                  <a:off x="40550" y="2912850"/>
                  <a:ext cx="249200" cy="393775"/>
                </a:xfrm>
                <a:custGeom>
                  <a:avLst/>
                  <a:gdLst/>
                  <a:ahLst/>
                  <a:cxnLst/>
                  <a:rect l="l" t="t" r="r" b="b"/>
                  <a:pathLst>
                    <a:path w="9968" h="15751" fill="none" extrusionOk="0">
                      <a:moveTo>
                        <a:pt x="0" y="15522"/>
                      </a:moveTo>
                      <a:cubicBezTo>
                        <a:pt x="1979" y="15750"/>
                        <a:pt x="3957" y="14685"/>
                        <a:pt x="5174" y="13087"/>
                      </a:cubicBezTo>
                      <a:cubicBezTo>
                        <a:pt x="6354" y="11527"/>
                        <a:pt x="6924" y="9511"/>
                        <a:pt x="7115" y="7533"/>
                      </a:cubicBezTo>
                      <a:cubicBezTo>
                        <a:pt x="7229" y="6125"/>
                        <a:pt x="7229" y="4717"/>
                        <a:pt x="7571" y="3348"/>
                      </a:cubicBezTo>
                      <a:cubicBezTo>
                        <a:pt x="7914" y="1978"/>
                        <a:pt x="8674" y="609"/>
                        <a:pt x="9968"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7"/>
                <p:cNvSpPr/>
                <p:nvPr/>
              </p:nvSpPr>
              <p:spPr>
                <a:xfrm>
                  <a:off x="-129700" y="3146800"/>
                  <a:ext cx="525025" cy="227350"/>
                </a:xfrm>
                <a:custGeom>
                  <a:avLst/>
                  <a:gdLst/>
                  <a:ahLst/>
                  <a:cxnLst/>
                  <a:rect l="l" t="t" r="r" b="b"/>
                  <a:pathLst>
                    <a:path w="21001" h="9094" fill="none" extrusionOk="0">
                      <a:moveTo>
                        <a:pt x="0" y="4718"/>
                      </a:moveTo>
                      <a:cubicBezTo>
                        <a:pt x="3082" y="7800"/>
                        <a:pt x="7533" y="9093"/>
                        <a:pt x="11794" y="8180"/>
                      </a:cubicBezTo>
                      <a:cubicBezTo>
                        <a:pt x="16055" y="7191"/>
                        <a:pt x="19517" y="4110"/>
                        <a:pt x="21001" y="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7"/>
                <p:cNvSpPr/>
                <p:nvPr/>
              </p:nvSpPr>
              <p:spPr>
                <a:xfrm>
                  <a:off x="-155375" y="3088800"/>
                  <a:ext cx="106550" cy="117950"/>
                </a:xfrm>
                <a:custGeom>
                  <a:avLst/>
                  <a:gdLst/>
                  <a:ahLst/>
                  <a:cxnLst/>
                  <a:rect l="l" t="t" r="r" b="b"/>
                  <a:pathLst>
                    <a:path w="4262" h="4718" fill="none" extrusionOk="0">
                      <a:moveTo>
                        <a:pt x="229" y="4718"/>
                      </a:moveTo>
                      <a:cubicBezTo>
                        <a:pt x="0" y="3881"/>
                        <a:pt x="0" y="2968"/>
                        <a:pt x="229" y="2131"/>
                      </a:cubicBezTo>
                      <a:cubicBezTo>
                        <a:pt x="457" y="1256"/>
                        <a:pt x="1104" y="571"/>
                        <a:pt x="1979" y="266"/>
                      </a:cubicBezTo>
                      <a:cubicBezTo>
                        <a:pt x="2816" y="0"/>
                        <a:pt x="3767" y="343"/>
                        <a:pt x="4261" y="114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7"/>
                <p:cNvSpPr/>
                <p:nvPr/>
              </p:nvSpPr>
              <p:spPr>
                <a:xfrm>
                  <a:off x="281175" y="3986625"/>
                  <a:ext cx="249225" cy="240475"/>
                </a:xfrm>
                <a:custGeom>
                  <a:avLst/>
                  <a:gdLst/>
                  <a:ahLst/>
                  <a:cxnLst/>
                  <a:rect l="l" t="t" r="r" b="b"/>
                  <a:pathLst>
                    <a:path w="9969" h="9619" extrusionOk="0">
                      <a:moveTo>
                        <a:pt x="2626" y="1"/>
                      </a:moveTo>
                      <a:cubicBezTo>
                        <a:pt x="2473" y="305"/>
                        <a:pt x="2207" y="571"/>
                        <a:pt x="1903" y="762"/>
                      </a:cubicBezTo>
                      <a:cubicBezTo>
                        <a:pt x="1294" y="1180"/>
                        <a:pt x="609" y="1599"/>
                        <a:pt x="1" y="1979"/>
                      </a:cubicBezTo>
                      <a:lnTo>
                        <a:pt x="1218" y="3311"/>
                      </a:lnTo>
                      <a:cubicBezTo>
                        <a:pt x="914" y="4376"/>
                        <a:pt x="1370" y="5555"/>
                        <a:pt x="2359" y="6126"/>
                      </a:cubicBezTo>
                      <a:cubicBezTo>
                        <a:pt x="4071" y="6925"/>
                        <a:pt x="5327" y="8523"/>
                        <a:pt x="6925" y="9512"/>
                      </a:cubicBezTo>
                      <a:cubicBezTo>
                        <a:pt x="7035" y="9578"/>
                        <a:pt x="7159" y="9619"/>
                        <a:pt x="7280" y="9619"/>
                      </a:cubicBezTo>
                      <a:cubicBezTo>
                        <a:pt x="7367" y="9619"/>
                        <a:pt x="7454" y="9598"/>
                        <a:pt x="7533" y="9550"/>
                      </a:cubicBezTo>
                      <a:cubicBezTo>
                        <a:pt x="7724" y="9436"/>
                        <a:pt x="7876" y="9245"/>
                        <a:pt x="7914" y="9055"/>
                      </a:cubicBezTo>
                      <a:lnTo>
                        <a:pt x="8142" y="9055"/>
                      </a:lnTo>
                      <a:cubicBezTo>
                        <a:pt x="8675" y="8865"/>
                        <a:pt x="9055" y="8332"/>
                        <a:pt x="8979" y="7724"/>
                      </a:cubicBezTo>
                      <a:lnTo>
                        <a:pt x="8979" y="7724"/>
                      </a:lnTo>
                      <a:cubicBezTo>
                        <a:pt x="9004" y="7749"/>
                        <a:pt x="9034" y="7757"/>
                        <a:pt x="9066" y="7757"/>
                      </a:cubicBezTo>
                      <a:cubicBezTo>
                        <a:pt x="9131" y="7757"/>
                        <a:pt x="9207" y="7724"/>
                        <a:pt x="9283" y="7724"/>
                      </a:cubicBezTo>
                      <a:cubicBezTo>
                        <a:pt x="9740" y="7533"/>
                        <a:pt x="9968" y="7001"/>
                        <a:pt x="9854" y="6544"/>
                      </a:cubicBezTo>
                      <a:lnTo>
                        <a:pt x="9436" y="5175"/>
                      </a:lnTo>
                      <a:cubicBezTo>
                        <a:pt x="9474" y="4262"/>
                        <a:pt x="9359" y="3349"/>
                        <a:pt x="9093" y="2512"/>
                      </a:cubicBezTo>
                      <a:cubicBezTo>
                        <a:pt x="8979" y="2207"/>
                        <a:pt x="8865" y="1941"/>
                        <a:pt x="8675" y="1713"/>
                      </a:cubicBezTo>
                      <a:cubicBezTo>
                        <a:pt x="8522" y="1484"/>
                        <a:pt x="8332" y="1142"/>
                        <a:pt x="8028" y="1104"/>
                      </a:cubicBezTo>
                      <a:cubicBezTo>
                        <a:pt x="7560" y="1010"/>
                        <a:pt x="7081" y="978"/>
                        <a:pt x="6596" y="978"/>
                      </a:cubicBezTo>
                      <a:cubicBezTo>
                        <a:pt x="5507" y="978"/>
                        <a:pt x="4390" y="1142"/>
                        <a:pt x="3310" y="1142"/>
                      </a:cubicBezTo>
                      <a:lnTo>
                        <a:pt x="2626"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7"/>
                <p:cNvSpPr/>
                <p:nvPr/>
              </p:nvSpPr>
              <p:spPr>
                <a:xfrm>
                  <a:off x="464750" y="4050350"/>
                  <a:ext cx="47575" cy="52350"/>
                </a:xfrm>
                <a:custGeom>
                  <a:avLst/>
                  <a:gdLst/>
                  <a:ahLst/>
                  <a:cxnLst/>
                  <a:rect l="l" t="t" r="r" b="b"/>
                  <a:pathLst>
                    <a:path w="1903" h="2094" fill="none" extrusionOk="0">
                      <a:moveTo>
                        <a:pt x="0" y="1"/>
                      </a:moveTo>
                      <a:cubicBezTo>
                        <a:pt x="989" y="267"/>
                        <a:pt x="1750" y="1066"/>
                        <a:pt x="1902" y="209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7"/>
                <p:cNvSpPr/>
                <p:nvPr/>
              </p:nvSpPr>
              <p:spPr>
                <a:xfrm>
                  <a:off x="433350" y="4087450"/>
                  <a:ext cx="66600" cy="82775"/>
                </a:xfrm>
                <a:custGeom>
                  <a:avLst/>
                  <a:gdLst/>
                  <a:ahLst/>
                  <a:cxnLst/>
                  <a:rect l="l" t="t" r="r" b="b"/>
                  <a:pathLst>
                    <a:path w="2664" h="3311" fill="none" extrusionOk="0">
                      <a:moveTo>
                        <a:pt x="1" y="0"/>
                      </a:moveTo>
                      <a:cubicBezTo>
                        <a:pt x="1370" y="609"/>
                        <a:pt x="2359" y="1865"/>
                        <a:pt x="2664" y="331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7"/>
                <p:cNvSpPr/>
                <p:nvPr/>
              </p:nvSpPr>
              <p:spPr>
                <a:xfrm>
                  <a:off x="391500" y="4128350"/>
                  <a:ext cx="85625" cy="78000"/>
                </a:xfrm>
                <a:custGeom>
                  <a:avLst/>
                  <a:gdLst/>
                  <a:ahLst/>
                  <a:cxnLst/>
                  <a:rect l="l" t="t" r="r" b="b"/>
                  <a:pathLst>
                    <a:path w="3425" h="3120" fill="none" extrusionOk="0">
                      <a:moveTo>
                        <a:pt x="1" y="0"/>
                      </a:moveTo>
                      <a:cubicBezTo>
                        <a:pt x="1561" y="495"/>
                        <a:pt x="2778" y="1636"/>
                        <a:pt x="3425" y="3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7"/>
                <p:cNvSpPr/>
                <p:nvPr/>
              </p:nvSpPr>
              <p:spPr>
                <a:xfrm>
                  <a:off x="69075" y="3325625"/>
                  <a:ext cx="458475" cy="741875"/>
                </a:xfrm>
                <a:custGeom>
                  <a:avLst/>
                  <a:gdLst/>
                  <a:ahLst/>
                  <a:cxnLst/>
                  <a:rect l="l" t="t" r="r" b="b"/>
                  <a:pathLst>
                    <a:path w="18339" h="29675" extrusionOk="0">
                      <a:moveTo>
                        <a:pt x="16816" y="0"/>
                      </a:moveTo>
                      <a:lnTo>
                        <a:pt x="16816" y="0"/>
                      </a:lnTo>
                      <a:cubicBezTo>
                        <a:pt x="8104" y="1712"/>
                        <a:pt x="1" y="9397"/>
                        <a:pt x="2397" y="18756"/>
                      </a:cubicBezTo>
                      <a:cubicBezTo>
                        <a:pt x="3044" y="21647"/>
                        <a:pt x="5936" y="27354"/>
                        <a:pt x="7990" y="29674"/>
                      </a:cubicBezTo>
                      <a:lnTo>
                        <a:pt x="12137" y="26403"/>
                      </a:lnTo>
                      <a:cubicBezTo>
                        <a:pt x="8637" y="22294"/>
                        <a:pt x="6088" y="13430"/>
                        <a:pt x="12593" y="10729"/>
                      </a:cubicBezTo>
                      <a:cubicBezTo>
                        <a:pt x="14381" y="9854"/>
                        <a:pt x="16398" y="9511"/>
                        <a:pt x="18338" y="9169"/>
                      </a:cubicBezTo>
                      <a:lnTo>
                        <a:pt x="16816" y="343"/>
                      </a:lnTo>
                      <a:cubicBezTo>
                        <a:pt x="16702" y="343"/>
                        <a:pt x="16626" y="343"/>
                        <a:pt x="16512" y="381"/>
                      </a:cubicBezTo>
                      <a:lnTo>
                        <a:pt x="1681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7"/>
                <p:cNvSpPr/>
                <p:nvPr/>
              </p:nvSpPr>
              <p:spPr>
                <a:xfrm>
                  <a:off x="229825" y="3940975"/>
                  <a:ext cx="99875" cy="58050"/>
                </a:xfrm>
                <a:custGeom>
                  <a:avLst/>
                  <a:gdLst/>
                  <a:ahLst/>
                  <a:cxnLst/>
                  <a:rect l="l" t="t" r="r" b="b"/>
                  <a:pathLst>
                    <a:path w="3995" h="2322" fill="none" extrusionOk="0">
                      <a:moveTo>
                        <a:pt x="0" y="2321"/>
                      </a:moveTo>
                      <a:lnTo>
                        <a:pt x="3995" y="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7"/>
                <p:cNvSpPr/>
                <p:nvPr/>
              </p:nvSpPr>
              <p:spPr>
                <a:xfrm>
                  <a:off x="482800" y="3335125"/>
                  <a:ext cx="42825" cy="214975"/>
                </a:xfrm>
                <a:custGeom>
                  <a:avLst/>
                  <a:gdLst/>
                  <a:ahLst/>
                  <a:cxnLst/>
                  <a:rect l="l" t="t" r="r" b="b"/>
                  <a:pathLst>
                    <a:path w="1713" h="8599" fill="none" extrusionOk="0">
                      <a:moveTo>
                        <a:pt x="1447" y="8599"/>
                      </a:moveTo>
                      <a:cubicBezTo>
                        <a:pt x="1713" y="5669"/>
                        <a:pt x="1256" y="2664"/>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7"/>
                <p:cNvSpPr/>
                <p:nvPr/>
              </p:nvSpPr>
              <p:spPr>
                <a:xfrm>
                  <a:off x="268800" y="2305675"/>
                  <a:ext cx="781850" cy="911250"/>
                </a:xfrm>
                <a:custGeom>
                  <a:avLst/>
                  <a:gdLst/>
                  <a:ahLst/>
                  <a:cxnLst/>
                  <a:rect l="l" t="t" r="r" b="b"/>
                  <a:pathLst>
                    <a:path w="31274" h="36450" extrusionOk="0">
                      <a:moveTo>
                        <a:pt x="13781" y="1"/>
                      </a:moveTo>
                      <a:cubicBezTo>
                        <a:pt x="12688" y="1"/>
                        <a:pt x="11588" y="130"/>
                        <a:pt x="10501" y="395"/>
                      </a:cubicBezTo>
                      <a:cubicBezTo>
                        <a:pt x="8979" y="776"/>
                        <a:pt x="7534" y="1499"/>
                        <a:pt x="6240" y="2412"/>
                      </a:cubicBezTo>
                      <a:lnTo>
                        <a:pt x="6088" y="2526"/>
                      </a:lnTo>
                      <a:cubicBezTo>
                        <a:pt x="3577" y="4390"/>
                        <a:pt x="1713" y="7053"/>
                        <a:pt x="876" y="10097"/>
                      </a:cubicBezTo>
                      <a:cubicBezTo>
                        <a:pt x="153" y="12798"/>
                        <a:pt x="1" y="15651"/>
                        <a:pt x="381" y="18428"/>
                      </a:cubicBezTo>
                      <a:cubicBezTo>
                        <a:pt x="458" y="18885"/>
                        <a:pt x="534" y="19341"/>
                        <a:pt x="648" y="19798"/>
                      </a:cubicBezTo>
                      <a:cubicBezTo>
                        <a:pt x="1218" y="22613"/>
                        <a:pt x="2360" y="25238"/>
                        <a:pt x="3996" y="27597"/>
                      </a:cubicBezTo>
                      <a:cubicBezTo>
                        <a:pt x="4262" y="27977"/>
                        <a:pt x="4528" y="28320"/>
                        <a:pt x="4795" y="28662"/>
                      </a:cubicBezTo>
                      <a:cubicBezTo>
                        <a:pt x="8885" y="33617"/>
                        <a:pt x="14922" y="36450"/>
                        <a:pt x="21255" y="36450"/>
                      </a:cubicBezTo>
                      <a:cubicBezTo>
                        <a:pt x="22168" y="36450"/>
                        <a:pt x="23087" y="36391"/>
                        <a:pt x="24007" y="36271"/>
                      </a:cubicBezTo>
                      <a:cubicBezTo>
                        <a:pt x="24235" y="36233"/>
                        <a:pt x="24501" y="36157"/>
                        <a:pt x="24692" y="36005"/>
                      </a:cubicBezTo>
                      <a:cubicBezTo>
                        <a:pt x="25338" y="35586"/>
                        <a:pt x="25871" y="35092"/>
                        <a:pt x="26366" y="34483"/>
                      </a:cubicBezTo>
                      <a:cubicBezTo>
                        <a:pt x="27849" y="32771"/>
                        <a:pt x="29105" y="30831"/>
                        <a:pt x="30094" y="28776"/>
                      </a:cubicBezTo>
                      <a:cubicBezTo>
                        <a:pt x="30703" y="27483"/>
                        <a:pt x="31273" y="26075"/>
                        <a:pt x="31235" y="24629"/>
                      </a:cubicBezTo>
                      <a:cubicBezTo>
                        <a:pt x="31235" y="23412"/>
                        <a:pt x="30703" y="22271"/>
                        <a:pt x="29790" y="21472"/>
                      </a:cubicBezTo>
                      <a:cubicBezTo>
                        <a:pt x="29599" y="21282"/>
                        <a:pt x="29447" y="21053"/>
                        <a:pt x="29447" y="20825"/>
                      </a:cubicBezTo>
                      <a:cubicBezTo>
                        <a:pt x="29371" y="16983"/>
                        <a:pt x="28572" y="13178"/>
                        <a:pt x="27050" y="9678"/>
                      </a:cubicBezTo>
                      <a:cubicBezTo>
                        <a:pt x="26898" y="9336"/>
                        <a:pt x="26746" y="8955"/>
                        <a:pt x="26594" y="8613"/>
                      </a:cubicBezTo>
                      <a:cubicBezTo>
                        <a:pt x="25795" y="6939"/>
                        <a:pt x="24768" y="5417"/>
                        <a:pt x="23512" y="4048"/>
                      </a:cubicBezTo>
                      <a:cubicBezTo>
                        <a:pt x="20913" y="1419"/>
                        <a:pt x="17393" y="1"/>
                        <a:pt x="13781"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7"/>
                <p:cNvSpPr/>
                <p:nvPr/>
              </p:nvSpPr>
              <p:spPr>
                <a:xfrm>
                  <a:off x="296400" y="2994600"/>
                  <a:ext cx="185475" cy="132350"/>
                </a:xfrm>
                <a:custGeom>
                  <a:avLst/>
                  <a:gdLst/>
                  <a:ahLst/>
                  <a:cxnLst/>
                  <a:rect l="l" t="t" r="r" b="b"/>
                  <a:pathLst>
                    <a:path w="7419" h="5294" extrusionOk="0">
                      <a:moveTo>
                        <a:pt x="3522" y="1"/>
                      </a:moveTo>
                      <a:cubicBezTo>
                        <a:pt x="2359" y="1"/>
                        <a:pt x="1155" y="457"/>
                        <a:pt x="571" y="1409"/>
                      </a:cubicBezTo>
                      <a:cubicBezTo>
                        <a:pt x="0" y="2399"/>
                        <a:pt x="419" y="3768"/>
                        <a:pt x="1294" y="4491"/>
                      </a:cubicBezTo>
                      <a:cubicBezTo>
                        <a:pt x="2021" y="5015"/>
                        <a:pt x="2883" y="5294"/>
                        <a:pt x="3758" y="5294"/>
                      </a:cubicBezTo>
                      <a:cubicBezTo>
                        <a:pt x="4027" y="5294"/>
                        <a:pt x="4297" y="5267"/>
                        <a:pt x="4566" y="5214"/>
                      </a:cubicBezTo>
                      <a:cubicBezTo>
                        <a:pt x="5859" y="5024"/>
                        <a:pt x="7077" y="3806"/>
                        <a:pt x="7419" y="2551"/>
                      </a:cubicBezTo>
                      <a:cubicBezTo>
                        <a:pt x="6848" y="1257"/>
                        <a:pt x="5707" y="344"/>
                        <a:pt x="4337" y="78"/>
                      </a:cubicBezTo>
                      <a:cubicBezTo>
                        <a:pt x="4074" y="27"/>
                        <a:pt x="3799" y="1"/>
                        <a:pt x="3522"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7"/>
                <p:cNvSpPr/>
                <p:nvPr/>
              </p:nvSpPr>
              <p:spPr>
                <a:xfrm>
                  <a:off x="516100" y="2711225"/>
                  <a:ext cx="244450" cy="235325"/>
                </a:xfrm>
                <a:custGeom>
                  <a:avLst/>
                  <a:gdLst/>
                  <a:ahLst/>
                  <a:cxnLst/>
                  <a:rect l="l" t="t" r="r" b="b"/>
                  <a:pathLst>
                    <a:path w="9778" h="9413" extrusionOk="0">
                      <a:moveTo>
                        <a:pt x="4608" y="1"/>
                      </a:moveTo>
                      <a:cubicBezTo>
                        <a:pt x="4201" y="1"/>
                        <a:pt x="3791" y="62"/>
                        <a:pt x="3386" y="190"/>
                      </a:cubicBezTo>
                      <a:cubicBezTo>
                        <a:pt x="1142" y="951"/>
                        <a:pt x="0" y="3576"/>
                        <a:pt x="799" y="6049"/>
                      </a:cubicBezTo>
                      <a:cubicBezTo>
                        <a:pt x="1483" y="8098"/>
                        <a:pt x="3256" y="9413"/>
                        <a:pt x="5126" y="9413"/>
                      </a:cubicBezTo>
                      <a:cubicBezTo>
                        <a:pt x="5547" y="9413"/>
                        <a:pt x="5973" y="9346"/>
                        <a:pt x="6392" y="9206"/>
                      </a:cubicBezTo>
                      <a:cubicBezTo>
                        <a:pt x="8637" y="8483"/>
                        <a:pt x="9778" y="5858"/>
                        <a:pt x="8979" y="3386"/>
                      </a:cubicBezTo>
                      <a:cubicBezTo>
                        <a:pt x="8290" y="1320"/>
                        <a:pt x="6494" y="1"/>
                        <a:pt x="46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7"/>
                <p:cNvSpPr/>
                <p:nvPr/>
              </p:nvSpPr>
              <p:spPr>
                <a:xfrm>
                  <a:off x="516100" y="2697900"/>
                  <a:ext cx="224475" cy="164550"/>
                </a:xfrm>
                <a:custGeom>
                  <a:avLst/>
                  <a:gdLst/>
                  <a:ahLst/>
                  <a:cxnLst/>
                  <a:rect l="l" t="t" r="r" b="b"/>
                  <a:pathLst>
                    <a:path w="8979" h="6582" fill="none" extrusionOk="0">
                      <a:moveTo>
                        <a:pt x="799" y="6582"/>
                      </a:moveTo>
                      <a:cubicBezTo>
                        <a:pt x="0" y="4109"/>
                        <a:pt x="1142" y="1484"/>
                        <a:pt x="3386" y="761"/>
                      </a:cubicBezTo>
                      <a:cubicBezTo>
                        <a:pt x="5669" y="0"/>
                        <a:pt x="8142" y="1408"/>
                        <a:pt x="8979"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7"/>
                <p:cNvSpPr/>
                <p:nvPr/>
              </p:nvSpPr>
              <p:spPr>
                <a:xfrm>
                  <a:off x="511350" y="2604500"/>
                  <a:ext cx="148400" cy="84850"/>
                </a:xfrm>
                <a:custGeom>
                  <a:avLst/>
                  <a:gdLst/>
                  <a:ahLst/>
                  <a:cxnLst/>
                  <a:rect l="l" t="t" r="r" b="b"/>
                  <a:pathLst>
                    <a:path w="5936" h="3394" extrusionOk="0">
                      <a:moveTo>
                        <a:pt x="3369" y="0"/>
                      </a:moveTo>
                      <a:cubicBezTo>
                        <a:pt x="2928" y="0"/>
                        <a:pt x="2483" y="77"/>
                        <a:pt x="2055" y="236"/>
                      </a:cubicBezTo>
                      <a:cubicBezTo>
                        <a:pt x="837" y="807"/>
                        <a:pt x="38" y="2024"/>
                        <a:pt x="0" y="3394"/>
                      </a:cubicBezTo>
                      <a:cubicBezTo>
                        <a:pt x="1355" y="1831"/>
                        <a:pt x="3279" y="934"/>
                        <a:pt x="5341" y="934"/>
                      </a:cubicBezTo>
                      <a:cubicBezTo>
                        <a:pt x="5538" y="934"/>
                        <a:pt x="5736" y="942"/>
                        <a:pt x="5935" y="959"/>
                      </a:cubicBezTo>
                      <a:cubicBezTo>
                        <a:pt x="5213" y="340"/>
                        <a:pt x="4298" y="0"/>
                        <a:pt x="3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7"/>
                <p:cNvSpPr/>
                <p:nvPr/>
              </p:nvSpPr>
              <p:spPr>
                <a:xfrm>
                  <a:off x="802375" y="2588975"/>
                  <a:ext cx="112275" cy="47125"/>
                </a:xfrm>
                <a:custGeom>
                  <a:avLst/>
                  <a:gdLst/>
                  <a:ahLst/>
                  <a:cxnLst/>
                  <a:rect l="l" t="t" r="r" b="b"/>
                  <a:pathLst>
                    <a:path w="4491" h="1885" extrusionOk="0">
                      <a:moveTo>
                        <a:pt x="2522" y="0"/>
                      </a:moveTo>
                      <a:cubicBezTo>
                        <a:pt x="2291" y="0"/>
                        <a:pt x="2059" y="19"/>
                        <a:pt x="1827" y="58"/>
                      </a:cubicBezTo>
                      <a:cubicBezTo>
                        <a:pt x="914" y="248"/>
                        <a:pt x="191" y="933"/>
                        <a:pt x="1" y="1884"/>
                      </a:cubicBezTo>
                      <a:cubicBezTo>
                        <a:pt x="1248" y="967"/>
                        <a:pt x="2778" y="475"/>
                        <a:pt x="4318" y="475"/>
                      </a:cubicBezTo>
                      <a:cubicBezTo>
                        <a:pt x="4376" y="475"/>
                        <a:pt x="4433" y="475"/>
                        <a:pt x="4490" y="477"/>
                      </a:cubicBezTo>
                      <a:cubicBezTo>
                        <a:pt x="3866" y="164"/>
                        <a:pt x="3199" y="0"/>
                        <a:pt x="25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7"/>
                <p:cNvSpPr/>
                <p:nvPr/>
              </p:nvSpPr>
              <p:spPr>
                <a:xfrm>
                  <a:off x="800475" y="2657850"/>
                  <a:ext cx="171225" cy="215825"/>
                </a:xfrm>
                <a:custGeom>
                  <a:avLst/>
                  <a:gdLst/>
                  <a:ahLst/>
                  <a:cxnLst/>
                  <a:rect l="l" t="t" r="r" b="b"/>
                  <a:pathLst>
                    <a:path w="6849" h="8633" extrusionOk="0">
                      <a:moveTo>
                        <a:pt x="2790" y="1"/>
                      </a:moveTo>
                      <a:cubicBezTo>
                        <a:pt x="2606" y="1"/>
                        <a:pt x="2424" y="27"/>
                        <a:pt x="2245" y="80"/>
                      </a:cubicBezTo>
                      <a:cubicBezTo>
                        <a:pt x="724" y="499"/>
                        <a:pt x="1" y="2743"/>
                        <a:pt x="647" y="5102"/>
                      </a:cubicBezTo>
                      <a:cubicBezTo>
                        <a:pt x="1257" y="7169"/>
                        <a:pt x="2712" y="8632"/>
                        <a:pt x="4098" y="8632"/>
                      </a:cubicBezTo>
                      <a:cubicBezTo>
                        <a:pt x="4268" y="8632"/>
                        <a:pt x="4437" y="8610"/>
                        <a:pt x="4604" y="8564"/>
                      </a:cubicBezTo>
                      <a:cubicBezTo>
                        <a:pt x="6164" y="8146"/>
                        <a:pt x="6849" y="5901"/>
                        <a:pt x="6202" y="3542"/>
                      </a:cubicBezTo>
                      <a:cubicBezTo>
                        <a:pt x="5631" y="1460"/>
                        <a:pt x="4171" y="1"/>
                        <a:pt x="279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7"/>
                <p:cNvSpPr/>
                <p:nvPr/>
              </p:nvSpPr>
              <p:spPr>
                <a:xfrm>
                  <a:off x="800475" y="2648425"/>
                  <a:ext cx="155050" cy="137000"/>
                </a:xfrm>
                <a:custGeom>
                  <a:avLst/>
                  <a:gdLst/>
                  <a:ahLst/>
                  <a:cxnLst/>
                  <a:rect l="l" t="t" r="r" b="b"/>
                  <a:pathLst>
                    <a:path w="6202" h="5480" fill="none" extrusionOk="0">
                      <a:moveTo>
                        <a:pt x="686" y="5479"/>
                      </a:moveTo>
                      <a:cubicBezTo>
                        <a:pt x="1" y="3120"/>
                        <a:pt x="724" y="876"/>
                        <a:pt x="2245" y="457"/>
                      </a:cubicBezTo>
                      <a:cubicBezTo>
                        <a:pt x="3805" y="1"/>
                        <a:pt x="5555" y="1561"/>
                        <a:pt x="6202"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7"/>
                <p:cNvSpPr/>
                <p:nvPr/>
              </p:nvSpPr>
              <p:spPr>
                <a:xfrm>
                  <a:off x="601700" y="2746400"/>
                  <a:ext cx="154100" cy="154100"/>
                </a:xfrm>
                <a:custGeom>
                  <a:avLst/>
                  <a:gdLst/>
                  <a:ahLst/>
                  <a:cxnLst/>
                  <a:rect l="l" t="t" r="r" b="b"/>
                  <a:pathLst>
                    <a:path w="6164" h="6164" extrusionOk="0">
                      <a:moveTo>
                        <a:pt x="2819" y="0"/>
                      </a:moveTo>
                      <a:cubicBezTo>
                        <a:pt x="2576" y="0"/>
                        <a:pt x="2332" y="37"/>
                        <a:pt x="2093" y="114"/>
                      </a:cubicBezTo>
                      <a:cubicBezTo>
                        <a:pt x="685" y="571"/>
                        <a:pt x="0" y="2283"/>
                        <a:pt x="533" y="3919"/>
                      </a:cubicBezTo>
                      <a:cubicBezTo>
                        <a:pt x="975" y="5277"/>
                        <a:pt x="2152" y="6164"/>
                        <a:pt x="3345" y="6164"/>
                      </a:cubicBezTo>
                      <a:cubicBezTo>
                        <a:pt x="3588" y="6164"/>
                        <a:pt x="3833" y="6127"/>
                        <a:pt x="4071" y="6049"/>
                      </a:cubicBezTo>
                      <a:cubicBezTo>
                        <a:pt x="5479" y="5593"/>
                        <a:pt x="6164" y="3881"/>
                        <a:pt x="5631" y="2245"/>
                      </a:cubicBezTo>
                      <a:cubicBezTo>
                        <a:pt x="5189" y="886"/>
                        <a:pt x="4012" y="0"/>
                        <a:pt x="28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7"/>
                <p:cNvSpPr/>
                <p:nvPr/>
              </p:nvSpPr>
              <p:spPr>
                <a:xfrm>
                  <a:off x="817600" y="2877525"/>
                  <a:ext cx="99900" cy="84800"/>
                </a:xfrm>
                <a:custGeom>
                  <a:avLst/>
                  <a:gdLst/>
                  <a:ahLst/>
                  <a:cxnLst/>
                  <a:rect l="l" t="t" r="r" b="b"/>
                  <a:pathLst>
                    <a:path w="3996" h="3392" extrusionOk="0">
                      <a:moveTo>
                        <a:pt x="2264" y="1"/>
                      </a:moveTo>
                      <a:cubicBezTo>
                        <a:pt x="2219" y="1"/>
                        <a:pt x="2175" y="2"/>
                        <a:pt x="2131" y="5"/>
                      </a:cubicBezTo>
                      <a:cubicBezTo>
                        <a:pt x="1560" y="81"/>
                        <a:pt x="1028" y="234"/>
                        <a:pt x="533" y="500"/>
                      </a:cubicBezTo>
                      <a:lnTo>
                        <a:pt x="1" y="2440"/>
                      </a:lnTo>
                      <a:cubicBezTo>
                        <a:pt x="77" y="2783"/>
                        <a:pt x="305" y="3087"/>
                        <a:pt x="609" y="3239"/>
                      </a:cubicBezTo>
                      <a:cubicBezTo>
                        <a:pt x="812" y="3341"/>
                        <a:pt x="1032" y="3391"/>
                        <a:pt x="1257" y="3391"/>
                      </a:cubicBezTo>
                      <a:cubicBezTo>
                        <a:pt x="1370" y="3391"/>
                        <a:pt x="1484" y="3379"/>
                        <a:pt x="1598" y="3353"/>
                      </a:cubicBezTo>
                      <a:cubicBezTo>
                        <a:pt x="2283" y="3315"/>
                        <a:pt x="2930" y="3011"/>
                        <a:pt x="3424" y="2516"/>
                      </a:cubicBezTo>
                      <a:cubicBezTo>
                        <a:pt x="3919" y="1984"/>
                        <a:pt x="3995" y="1185"/>
                        <a:pt x="3615" y="614"/>
                      </a:cubicBezTo>
                      <a:cubicBezTo>
                        <a:pt x="3266" y="195"/>
                        <a:pt x="2757" y="1"/>
                        <a:pt x="2264"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7"/>
                <p:cNvSpPr/>
                <p:nvPr/>
              </p:nvSpPr>
              <p:spPr>
                <a:xfrm>
                  <a:off x="817600" y="2876700"/>
                  <a:ext cx="99900" cy="86575"/>
                </a:xfrm>
                <a:custGeom>
                  <a:avLst/>
                  <a:gdLst/>
                  <a:ahLst/>
                  <a:cxnLst/>
                  <a:rect l="l" t="t" r="r" b="b"/>
                  <a:pathLst>
                    <a:path w="3996" h="3463" fill="none" extrusionOk="0">
                      <a:moveTo>
                        <a:pt x="533" y="533"/>
                      </a:moveTo>
                      <a:cubicBezTo>
                        <a:pt x="1028" y="267"/>
                        <a:pt x="1560" y="114"/>
                        <a:pt x="2131" y="38"/>
                      </a:cubicBezTo>
                      <a:cubicBezTo>
                        <a:pt x="2664" y="0"/>
                        <a:pt x="3234" y="191"/>
                        <a:pt x="3615" y="647"/>
                      </a:cubicBezTo>
                      <a:cubicBezTo>
                        <a:pt x="3995" y="1218"/>
                        <a:pt x="3919" y="2017"/>
                        <a:pt x="3424" y="2549"/>
                      </a:cubicBezTo>
                      <a:cubicBezTo>
                        <a:pt x="2930" y="3044"/>
                        <a:pt x="2283" y="3348"/>
                        <a:pt x="1598" y="3386"/>
                      </a:cubicBezTo>
                      <a:cubicBezTo>
                        <a:pt x="1256" y="3462"/>
                        <a:pt x="914" y="3424"/>
                        <a:pt x="609" y="3272"/>
                      </a:cubicBezTo>
                      <a:cubicBezTo>
                        <a:pt x="305" y="3120"/>
                        <a:pt x="77" y="2816"/>
                        <a:pt x="1" y="247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7"/>
                <p:cNvSpPr/>
                <p:nvPr/>
              </p:nvSpPr>
              <p:spPr>
                <a:xfrm>
                  <a:off x="610250" y="3003200"/>
                  <a:ext cx="302475" cy="171800"/>
                </a:xfrm>
                <a:custGeom>
                  <a:avLst/>
                  <a:gdLst/>
                  <a:ahLst/>
                  <a:cxnLst/>
                  <a:rect l="l" t="t" r="r" b="b"/>
                  <a:pathLst>
                    <a:path w="12099" h="6872" extrusionOk="0">
                      <a:moveTo>
                        <a:pt x="12099" y="0"/>
                      </a:moveTo>
                      <a:lnTo>
                        <a:pt x="12099" y="0"/>
                      </a:lnTo>
                      <a:cubicBezTo>
                        <a:pt x="11718" y="114"/>
                        <a:pt x="11376" y="190"/>
                        <a:pt x="11034" y="266"/>
                      </a:cubicBezTo>
                      <a:cubicBezTo>
                        <a:pt x="9196" y="721"/>
                        <a:pt x="7314" y="951"/>
                        <a:pt x="5436" y="951"/>
                      </a:cubicBezTo>
                      <a:cubicBezTo>
                        <a:pt x="3853" y="951"/>
                        <a:pt x="2272" y="787"/>
                        <a:pt x="724" y="457"/>
                      </a:cubicBezTo>
                      <a:lnTo>
                        <a:pt x="1" y="305"/>
                      </a:lnTo>
                      <a:lnTo>
                        <a:pt x="1" y="305"/>
                      </a:lnTo>
                      <a:cubicBezTo>
                        <a:pt x="648" y="1370"/>
                        <a:pt x="1370" y="2359"/>
                        <a:pt x="2245" y="3272"/>
                      </a:cubicBezTo>
                      <a:cubicBezTo>
                        <a:pt x="3159" y="4299"/>
                        <a:pt x="4224" y="5174"/>
                        <a:pt x="5403" y="5897"/>
                      </a:cubicBezTo>
                      <a:cubicBezTo>
                        <a:pt x="5784" y="6163"/>
                        <a:pt x="6164" y="6354"/>
                        <a:pt x="6544" y="6506"/>
                      </a:cubicBezTo>
                      <a:cubicBezTo>
                        <a:pt x="6925" y="6696"/>
                        <a:pt x="7305" y="6772"/>
                        <a:pt x="7686" y="6848"/>
                      </a:cubicBezTo>
                      <a:cubicBezTo>
                        <a:pt x="7802" y="6864"/>
                        <a:pt x="7918" y="6872"/>
                        <a:pt x="8032" y="6872"/>
                      </a:cubicBezTo>
                      <a:cubicBezTo>
                        <a:pt x="8740" y="6872"/>
                        <a:pt x="9401" y="6573"/>
                        <a:pt x="9892" y="6049"/>
                      </a:cubicBezTo>
                      <a:lnTo>
                        <a:pt x="120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7"/>
                <p:cNvSpPr/>
                <p:nvPr/>
              </p:nvSpPr>
              <p:spPr>
                <a:xfrm>
                  <a:off x="628325" y="3010800"/>
                  <a:ext cx="257775" cy="56900"/>
                </a:xfrm>
                <a:custGeom>
                  <a:avLst/>
                  <a:gdLst/>
                  <a:ahLst/>
                  <a:cxnLst/>
                  <a:rect l="l" t="t" r="r" b="b"/>
                  <a:pathLst>
                    <a:path w="10311" h="2276" extrusionOk="0">
                      <a:moveTo>
                        <a:pt x="10311" y="1"/>
                      </a:moveTo>
                      <a:cubicBezTo>
                        <a:pt x="8491" y="430"/>
                        <a:pt x="6627" y="650"/>
                        <a:pt x="4767" y="650"/>
                      </a:cubicBezTo>
                      <a:cubicBezTo>
                        <a:pt x="3166" y="650"/>
                        <a:pt x="1567" y="487"/>
                        <a:pt x="1" y="153"/>
                      </a:cubicBezTo>
                      <a:lnTo>
                        <a:pt x="1" y="153"/>
                      </a:lnTo>
                      <a:cubicBezTo>
                        <a:pt x="2081" y="1549"/>
                        <a:pt x="4496" y="2275"/>
                        <a:pt x="6949" y="2275"/>
                      </a:cubicBezTo>
                      <a:cubicBezTo>
                        <a:pt x="7905" y="2275"/>
                        <a:pt x="8867" y="2165"/>
                        <a:pt x="9816" y="1941"/>
                      </a:cubicBezTo>
                      <a:lnTo>
                        <a:pt x="103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7"/>
                <p:cNvSpPr/>
                <p:nvPr/>
              </p:nvSpPr>
              <p:spPr>
                <a:xfrm>
                  <a:off x="666375" y="3070575"/>
                  <a:ext cx="146500" cy="95275"/>
                </a:xfrm>
                <a:custGeom>
                  <a:avLst/>
                  <a:gdLst/>
                  <a:ahLst/>
                  <a:cxnLst/>
                  <a:rect l="l" t="t" r="r" b="b"/>
                  <a:pathLst>
                    <a:path w="5860" h="3811" extrusionOk="0">
                      <a:moveTo>
                        <a:pt x="1157" y="1"/>
                      </a:moveTo>
                      <a:cubicBezTo>
                        <a:pt x="741" y="1"/>
                        <a:pt x="313" y="158"/>
                        <a:pt x="39" y="501"/>
                      </a:cubicBezTo>
                      <a:cubicBezTo>
                        <a:pt x="0" y="501"/>
                        <a:pt x="0" y="539"/>
                        <a:pt x="0" y="577"/>
                      </a:cubicBezTo>
                      <a:cubicBezTo>
                        <a:pt x="914" y="1604"/>
                        <a:pt x="1979" y="2479"/>
                        <a:pt x="3158" y="3202"/>
                      </a:cubicBezTo>
                      <a:cubicBezTo>
                        <a:pt x="3539" y="3430"/>
                        <a:pt x="3919" y="3620"/>
                        <a:pt x="4299" y="3811"/>
                      </a:cubicBezTo>
                      <a:cubicBezTo>
                        <a:pt x="4642" y="3735"/>
                        <a:pt x="4946" y="3544"/>
                        <a:pt x="5213" y="3316"/>
                      </a:cubicBezTo>
                      <a:cubicBezTo>
                        <a:pt x="5859" y="2745"/>
                        <a:pt x="5593" y="2213"/>
                        <a:pt x="5060" y="1642"/>
                      </a:cubicBezTo>
                      <a:cubicBezTo>
                        <a:pt x="4071" y="577"/>
                        <a:pt x="2702" y="6"/>
                        <a:pt x="1294" y="6"/>
                      </a:cubicBezTo>
                      <a:cubicBezTo>
                        <a:pt x="1249" y="3"/>
                        <a:pt x="1203" y="1"/>
                        <a:pt x="1157"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7"/>
                <p:cNvSpPr/>
                <p:nvPr/>
              </p:nvSpPr>
              <p:spPr>
                <a:xfrm>
                  <a:off x="352500" y="3049800"/>
                  <a:ext cx="79925" cy="27600"/>
                </a:xfrm>
                <a:custGeom>
                  <a:avLst/>
                  <a:gdLst/>
                  <a:ahLst/>
                  <a:cxnLst/>
                  <a:rect l="l" t="t" r="r" b="b"/>
                  <a:pathLst>
                    <a:path w="3197" h="1104" fill="none" extrusionOk="0">
                      <a:moveTo>
                        <a:pt x="1" y="685"/>
                      </a:moveTo>
                      <a:cubicBezTo>
                        <a:pt x="1028" y="0"/>
                        <a:pt x="2360" y="191"/>
                        <a:pt x="3197" y="11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7"/>
                <p:cNvSpPr/>
                <p:nvPr/>
              </p:nvSpPr>
              <p:spPr>
                <a:xfrm>
                  <a:off x="417175" y="2303925"/>
                  <a:ext cx="518375" cy="247575"/>
                </a:xfrm>
                <a:custGeom>
                  <a:avLst/>
                  <a:gdLst/>
                  <a:ahLst/>
                  <a:cxnLst/>
                  <a:rect l="l" t="t" r="r" b="b"/>
                  <a:pathLst>
                    <a:path w="20735" h="9903" extrusionOk="0">
                      <a:moveTo>
                        <a:pt x="7751" y="0"/>
                      </a:moveTo>
                      <a:cubicBezTo>
                        <a:pt x="6664" y="0"/>
                        <a:pt x="5570" y="128"/>
                        <a:pt x="4490" y="389"/>
                      </a:cubicBezTo>
                      <a:cubicBezTo>
                        <a:pt x="2854" y="808"/>
                        <a:pt x="1332" y="1569"/>
                        <a:pt x="1" y="2558"/>
                      </a:cubicBezTo>
                      <a:cubicBezTo>
                        <a:pt x="3416" y="7267"/>
                        <a:pt x="8824" y="9903"/>
                        <a:pt x="14393" y="9903"/>
                      </a:cubicBezTo>
                      <a:cubicBezTo>
                        <a:pt x="16518" y="9903"/>
                        <a:pt x="18665" y="9519"/>
                        <a:pt x="20735" y="8721"/>
                      </a:cubicBezTo>
                      <a:cubicBezTo>
                        <a:pt x="19974" y="7047"/>
                        <a:pt x="18909" y="5487"/>
                        <a:pt x="17615" y="4118"/>
                      </a:cubicBezTo>
                      <a:cubicBezTo>
                        <a:pt x="14975" y="1448"/>
                        <a:pt x="11408" y="0"/>
                        <a:pt x="77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7"/>
                <p:cNvSpPr/>
                <p:nvPr/>
              </p:nvSpPr>
              <p:spPr>
                <a:xfrm>
                  <a:off x="266900" y="2362150"/>
                  <a:ext cx="266350" cy="443250"/>
                </a:xfrm>
                <a:custGeom>
                  <a:avLst/>
                  <a:gdLst/>
                  <a:ahLst/>
                  <a:cxnLst/>
                  <a:rect l="l" t="t" r="r" b="b"/>
                  <a:pathLst>
                    <a:path w="10654" h="17730" extrusionOk="0">
                      <a:moveTo>
                        <a:pt x="6316" y="0"/>
                      </a:moveTo>
                      <a:lnTo>
                        <a:pt x="6164" y="115"/>
                      </a:lnTo>
                      <a:cubicBezTo>
                        <a:pt x="3615" y="2017"/>
                        <a:pt x="1713" y="4718"/>
                        <a:pt x="876" y="7800"/>
                      </a:cubicBezTo>
                      <a:cubicBezTo>
                        <a:pt x="39" y="11033"/>
                        <a:pt x="1" y="14457"/>
                        <a:pt x="724" y="17729"/>
                      </a:cubicBezTo>
                      <a:cubicBezTo>
                        <a:pt x="3463" y="16321"/>
                        <a:pt x="5822" y="14229"/>
                        <a:pt x="7496" y="11680"/>
                      </a:cubicBezTo>
                      <a:cubicBezTo>
                        <a:pt x="9284" y="9055"/>
                        <a:pt x="10311" y="6011"/>
                        <a:pt x="10539" y="2854"/>
                      </a:cubicBezTo>
                      <a:cubicBezTo>
                        <a:pt x="10653" y="1180"/>
                        <a:pt x="8218" y="77"/>
                        <a:pt x="6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7"/>
                <p:cNvSpPr/>
                <p:nvPr/>
              </p:nvSpPr>
              <p:spPr>
                <a:xfrm>
                  <a:off x="276425" y="2589250"/>
                  <a:ext cx="253025" cy="468175"/>
                </a:xfrm>
                <a:custGeom>
                  <a:avLst/>
                  <a:gdLst/>
                  <a:ahLst/>
                  <a:cxnLst/>
                  <a:rect l="l" t="t" r="r" b="b"/>
                  <a:pathLst>
                    <a:path w="10121" h="18727" extrusionOk="0">
                      <a:moveTo>
                        <a:pt x="6285" y="1"/>
                      </a:moveTo>
                      <a:cubicBezTo>
                        <a:pt x="5529" y="1"/>
                        <a:pt x="4718" y="237"/>
                        <a:pt x="4109" y="542"/>
                      </a:cubicBezTo>
                      <a:cubicBezTo>
                        <a:pt x="3196" y="1074"/>
                        <a:pt x="2435" y="1797"/>
                        <a:pt x="1903" y="2672"/>
                      </a:cubicBezTo>
                      <a:cubicBezTo>
                        <a:pt x="951" y="3966"/>
                        <a:pt x="305" y="5449"/>
                        <a:pt x="0" y="7047"/>
                      </a:cubicBezTo>
                      <a:cubicBezTo>
                        <a:pt x="38" y="7504"/>
                        <a:pt x="114" y="7998"/>
                        <a:pt x="229" y="8455"/>
                      </a:cubicBezTo>
                      <a:cubicBezTo>
                        <a:pt x="837" y="11308"/>
                        <a:pt x="1979" y="14047"/>
                        <a:pt x="3653" y="16444"/>
                      </a:cubicBezTo>
                      <a:cubicBezTo>
                        <a:pt x="4490" y="16558"/>
                        <a:pt x="5288" y="16824"/>
                        <a:pt x="6049" y="17205"/>
                      </a:cubicBezTo>
                      <a:cubicBezTo>
                        <a:pt x="6658" y="17547"/>
                        <a:pt x="7267" y="17928"/>
                        <a:pt x="7876" y="18232"/>
                      </a:cubicBezTo>
                      <a:cubicBezTo>
                        <a:pt x="8560" y="18575"/>
                        <a:pt x="9321" y="18727"/>
                        <a:pt x="10120" y="18727"/>
                      </a:cubicBezTo>
                      <a:cubicBezTo>
                        <a:pt x="7495" y="16520"/>
                        <a:pt x="5897" y="13362"/>
                        <a:pt x="5669" y="9977"/>
                      </a:cubicBezTo>
                      <a:cubicBezTo>
                        <a:pt x="7609" y="7085"/>
                        <a:pt x="8218" y="3547"/>
                        <a:pt x="7343" y="199"/>
                      </a:cubicBezTo>
                      <a:cubicBezTo>
                        <a:pt x="7026" y="60"/>
                        <a:pt x="6662" y="1"/>
                        <a:pt x="6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7"/>
                <p:cNvSpPr/>
                <p:nvPr/>
              </p:nvSpPr>
              <p:spPr>
                <a:xfrm>
                  <a:off x="543675" y="2688375"/>
                  <a:ext cx="107500" cy="52350"/>
                </a:xfrm>
                <a:custGeom>
                  <a:avLst/>
                  <a:gdLst/>
                  <a:ahLst/>
                  <a:cxnLst/>
                  <a:rect l="l" t="t" r="r" b="b"/>
                  <a:pathLst>
                    <a:path w="4300" h="2094" fill="none" extrusionOk="0">
                      <a:moveTo>
                        <a:pt x="1" y="2093"/>
                      </a:moveTo>
                      <a:cubicBezTo>
                        <a:pt x="914" y="685"/>
                        <a:pt x="2664" y="1"/>
                        <a:pt x="4300" y="495"/>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7"/>
                <p:cNvSpPr/>
                <p:nvPr/>
              </p:nvSpPr>
              <p:spPr>
                <a:xfrm>
                  <a:off x="810000" y="2638925"/>
                  <a:ext cx="69450" cy="50425"/>
                </a:xfrm>
                <a:custGeom>
                  <a:avLst/>
                  <a:gdLst/>
                  <a:ahLst/>
                  <a:cxnLst/>
                  <a:rect l="l" t="t" r="r" b="b"/>
                  <a:pathLst>
                    <a:path w="2778" h="2017" fill="none" extrusionOk="0">
                      <a:moveTo>
                        <a:pt x="0" y="2017"/>
                      </a:moveTo>
                      <a:cubicBezTo>
                        <a:pt x="305" y="761"/>
                        <a:pt x="1560" y="0"/>
                        <a:pt x="2777" y="343"/>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7"/>
                <p:cNvSpPr/>
                <p:nvPr/>
              </p:nvSpPr>
              <p:spPr>
                <a:xfrm>
                  <a:off x="290700" y="2642725"/>
                  <a:ext cx="165500" cy="137925"/>
                </a:xfrm>
                <a:custGeom>
                  <a:avLst/>
                  <a:gdLst/>
                  <a:ahLst/>
                  <a:cxnLst/>
                  <a:rect l="l" t="t" r="r" b="b"/>
                  <a:pathLst>
                    <a:path w="6620" h="5517" fill="none" extrusionOk="0">
                      <a:moveTo>
                        <a:pt x="0" y="5517"/>
                      </a:moveTo>
                      <a:cubicBezTo>
                        <a:pt x="2549" y="4185"/>
                        <a:pt x="4603" y="2055"/>
                        <a:pt x="6620"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7"/>
                <p:cNvSpPr/>
                <p:nvPr/>
              </p:nvSpPr>
              <p:spPr>
                <a:xfrm>
                  <a:off x="453325" y="2360250"/>
                  <a:ext cx="68500" cy="102750"/>
                </a:xfrm>
                <a:custGeom>
                  <a:avLst/>
                  <a:gdLst/>
                  <a:ahLst/>
                  <a:cxnLst/>
                  <a:rect l="l" t="t" r="r" b="b"/>
                  <a:pathLst>
                    <a:path w="2740" h="4110" fill="none" extrusionOk="0">
                      <a:moveTo>
                        <a:pt x="2740" y="4109"/>
                      </a:moveTo>
                      <a:cubicBezTo>
                        <a:pt x="1408" y="3082"/>
                        <a:pt x="419" y="1636"/>
                        <a:pt x="1"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7"/>
                <p:cNvSpPr/>
                <p:nvPr/>
              </p:nvSpPr>
              <p:spPr>
                <a:xfrm>
                  <a:off x="288775" y="2477225"/>
                  <a:ext cx="214025" cy="206425"/>
                </a:xfrm>
                <a:custGeom>
                  <a:avLst/>
                  <a:gdLst/>
                  <a:ahLst/>
                  <a:cxnLst/>
                  <a:rect l="l" t="t" r="r" b="b"/>
                  <a:pathLst>
                    <a:path w="8561" h="8257" fill="none" extrusionOk="0">
                      <a:moveTo>
                        <a:pt x="8561" y="1"/>
                      </a:moveTo>
                      <a:cubicBezTo>
                        <a:pt x="7229" y="3995"/>
                        <a:pt x="4034" y="7077"/>
                        <a:pt x="1" y="825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7"/>
                <p:cNvSpPr/>
                <p:nvPr/>
              </p:nvSpPr>
              <p:spPr>
                <a:xfrm>
                  <a:off x="291650" y="2439200"/>
                  <a:ext cx="168350" cy="175025"/>
                </a:xfrm>
                <a:custGeom>
                  <a:avLst/>
                  <a:gdLst/>
                  <a:ahLst/>
                  <a:cxnLst/>
                  <a:rect l="l" t="t" r="r" b="b"/>
                  <a:pathLst>
                    <a:path w="6734" h="7001" fill="none" extrusionOk="0">
                      <a:moveTo>
                        <a:pt x="0" y="7000"/>
                      </a:moveTo>
                      <a:cubicBezTo>
                        <a:pt x="913" y="6848"/>
                        <a:pt x="1750" y="6430"/>
                        <a:pt x="2435" y="5783"/>
                      </a:cubicBezTo>
                      <a:cubicBezTo>
                        <a:pt x="4299" y="4223"/>
                        <a:pt x="5783" y="2245"/>
                        <a:pt x="6734"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7"/>
                <p:cNvSpPr/>
                <p:nvPr/>
              </p:nvSpPr>
              <p:spPr>
                <a:xfrm>
                  <a:off x="300200" y="2401150"/>
                  <a:ext cx="136975" cy="177875"/>
                </a:xfrm>
                <a:custGeom>
                  <a:avLst/>
                  <a:gdLst/>
                  <a:ahLst/>
                  <a:cxnLst/>
                  <a:rect l="l" t="t" r="r" b="b"/>
                  <a:pathLst>
                    <a:path w="5479" h="7115" fill="none" extrusionOk="0">
                      <a:moveTo>
                        <a:pt x="0" y="7115"/>
                      </a:moveTo>
                      <a:cubicBezTo>
                        <a:pt x="952" y="4185"/>
                        <a:pt x="2892" y="1674"/>
                        <a:pt x="5479"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7"/>
                <p:cNvSpPr/>
                <p:nvPr/>
              </p:nvSpPr>
              <p:spPr>
                <a:xfrm>
                  <a:off x="518950" y="2445850"/>
                  <a:ext cx="370000" cy="50425"/>
                </a:xfrm>
                <a:custGeom>
                  <a:avLst/>
                  <a:gdLst/>
                  <a:ahLst/>
                  <a:cxnLst/>
                  <a:rect l="l" t="t" r="r" b="b"/>
                  <a:pathLst>
                    <a:path w="14800" h="2017" fill="none" extrusionOk="0">
                      <a:moveTo>
                        <a:pt x="1" y="0"/>
                      </a:moveTo>
                      <a:cubicBezTo>
                        <a:pt x="2397" y="761"/>
                        <a:pt x="4870" y="1294"/>
                        <a:pt x="7343" y="1674"/>
                      </a:cubicBezTo>
                      <a:cubicBezTo>
                        <a:pt x="9854" y="2017"/>
                        <a:pt x="12403" y="1826"/>
                        <a:pt x="14800" y="106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7"/>
                <p:cNvSpPr/>
                <p:nvPr/>
              </p:nvSpPr>
              <p:spPr>
                <a:xfrm>
                  <a:off x="503725" y="2376425"/>
                  <a:ext cx="326275" cy="41875"/>
                </a:xfrm>
                <a:custGeom>
                  <a:avLst/>
                  <a:gdLst/>
                  <a:ahLst/>
                  <a:cxnLst/>
                  <a:rect l="l" t="t" r="r" b="b"/>
                  <a:pathLst>
                    <a:path w="13051" h="1675" fill="none" extrusionOk="0">
                      <a:moveTo>
                        <a:pt x="1" y="1674"/>
                      </a:moveTo>
                      <a:cubicBezTo>
                        <a:pt x="4186" y="266"/>
                        <a:pt x="8713" y="0"/>
                        <a:pt x="13050" y="95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7"/>
                <p:cNvSpPr/>
                <p:nvPr/>
              </p:nvSpPr>
              <p:spPr>
                <a:xfrm>
                  <a:off x="481850" y="2321250"/>
                  <a:ext cx="253975" cy="57100"/>
                </a:xfrm>
                <a:custGeom>
                  <a:avLst/>
                  <a:gdLst/>
                  <a:ahLst/>
                  <a:cxnLst/>
                  <a:rect l="l" t="t" r="r" b="b"/>
                  <a:pathLst>
                    <a:path w="10159" h="2284" fill="none" extrusionOk="0">
                      <a:moveTo>
                        <a:pt x="1" y="2283"/>
                      </a:moveTo>
                      <a:cubicBezTo>
                        <a:pt x="3044" y="495"/>
                        <a:pt x="6735" y="1"/>
                        <a:pt x="10159" y="952"/>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7"/>
                <p:cNvSpPr/>
                <p:nvPr/>
              </p:nvSpPr>
              <p:spPr>
                <a:xfrm>
                  <a:off x="315425" y="2667450"/>
                  <a:ext cx="143625" cy="171225"/>
                </a:xfrm>
                <a:custGeom>
                  <a:avLst/>
                  <a:gdLst/>
                  <a:ahLst/>
                  <a:cxnLst/>
                  <a:rect l="l" t="t" r="r" b="b"/>
                  <a:pathLst>
                    <a:path w="5745" h="6849" fill="none" extrusionOk="0">
                      <a:moveTo>
                        <a:pt x="5745" y="1"/>
                      </a:moveTo>
                      <a:cubicBezTo>
                        <a:pt x="5098" y="3120"/>
                        <a:pt x="2930" y="5669"/>
                        <a:pt x="0" y="6849"/>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7"/>
                <p:cNvSpPr/>
                <p:nvPr/>
              </p:nvSpPr>
              <p:spPr>
                <a:xfrm>
                  <a:off x="323025" y="2848175"/>
                  <a:ext cx="86575" cy="42800"/>
                </a:xfrm>
                <a:custGeom>
                  <a:avLst/>
                  <a:gdLst/>
                  <a:ahLst/>
                  <a:cxnLst/>
                  <a:rect l="l" t="t" r="r" b="b"/>
                  <a:pathLst>
                    <a:path w="3463" h="1712" fill="none" extrusionOk="0">
                      <a:moveTo>
                        <a:pt x="1" y="1712"/>
                      </a:moveTo>
                      <a:cubicBezTo>
                        <a:pt x="1256" y="1446"/>
                        <a:pt x="2473" y="837"/>
                        <a:pt x="3463"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7"/>
                <p:cNvSpPr/>
                <p:nvPr/>
              </p:nvSpPr>
              <p:spPr>
                <a:xfrm>
                  <a:off x="501825" y="2832950"/>
                  <a:ext cx="36175" cy="34600"/>
                </a:xfrm>
                <a:custGeom>
                  <a:avLst/>
                  <a:gdLst/>
                  <a:ahLst/>
                  <a:cxnLst/>
                  <a:rect l="l" t="t" r="r" b="b"/>
                  <a:pathLst>
                    <a:path w="1447" h="1384" extrusionOk="0">
                      <a:moveTo>
                        <a:pt x="990" y="0"/>
                      </a:moveTo>
                      <a:cubicBezTo>
                        <a:pt x="762" y="0"/>
                        <a:pt x="571" y="38"/>
                        <a:pt x="343" y="152"/>
                      </a:cubicBezTo>
                      <a:cubicBezTo>
                        <a:pt x="153" y="229"/>
                        <a:pt x="1" y="457"/>
                        <a:pt x="1" y="685"/>
                      </a:cubicBezTo>
                      <a:cubicBezTo>
                        <a:pt x="39" y="837"/>
                        <a:pt x="115" y="989"/>
                        <a:pt x="267" y="1104"/>
                      </a:cubicBezTo>
                      <a:cubicBezTo>
                        <a:pt x="480" y="1290"/>
                        <a:pt x="768" y="1383"/>
                        <a:pt x="1065" y="1383"/>
                      </a:cubicBezTo>
                      <a:cubicBezTo>
                        <a:pt x="1192" y="1383"/>
                        <a:pt x="1321" y="1366"/>
                        <a:pt x="1447" y="1332"/>
                      </a:cubicBezTo>
                      <a:lnTo>
                        <a:pt x="9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7"/>
                <p:cNvSpPr/>
                <p:nvPr/>
              </p:nvSpPr>
              <p:spPr>
                <a:xfrm>
                  <a:off x="946950" y="2708925"/>
                  <a:ext cx="29500" cy="41300"/>
                </a:xfrm>
                <a:custGeom>
                  <a:avLst/>
                  <a:gdLst/>
                  <a:ahLst/>
                  <a:cxnLst/>
                  <a:rect l="l" t="t" r="r" b="b"/>
                  <a:pathLst>
                    <a:path w="1180" h="1652" extrusionOk="0">
                      <a:moveTo>
                        <a:pt x="602" y="1"/>
                      </a:moveTo>
                      <a:cubicBezTo>
                        <a:pt x="492" y="1"/>
                        <a:pt x="388" y="36"/>
                        <a:pt x="305" y="92"/>
                      </a:cubicBezTo>
                      <a:cubicBezTo>
                        <a:pt x="191" y="168"/>
                        <a:pt x="115" y="244"/>
                        <a:pt x="1" y="358"/>
                      </a:cubicBezTo>
                      <a:lnTo>
                        <a:pt x="457" y="1651"/>
                      </a:lnTo>
                      <a:cubicBezTo>
                        <a:pt x="914" y="1461"/>
                        <a:pt x="1180" y="929"/>
                        <a:pt x="1066" y="434"/>
                      </a:cubicBezTo>
                      <a:cubicBezTo>
                        <a:pt x="1028" y="244"/>
                        <a:pt x="876" y="92"/>
                        <a:pt x="723" y="16"/>
                      </a:cubicBezTo>
                      <a:cubicBezTo>
                        <a:pt x="683" y="5"/>
                        <a:pt x="642" y="1"/>
                        <a:pt x="6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7"/>
                <p:cNvSpPr/>
                <p:nvPr/>
              </p:nvSpPr>
              <p:spPr>
                <a:xfrm>
                  <a:off x="848025" y="2693000"/>
                  <a:ext cx="118925" cy="138200"/>
                </a:xfrm>
                <a:custGeom>
                  <a:avLst/>
                  <a:gdLst/>
                  <a:ahLst/>
                  <a:cxnLst/>
                  <a:rect l="l" t="t" r="r" b="b"/>
                  <a:pathLst>
                    <a:path w="4757" h="5528" extrusionOk="0">
                      <a:moveTo>
                        <a:pt x="2115" y="1"/>
                      </a:moveTo>
                      <a:cubicBezTo>
                        <a:pt x="1994" y="1"/>
                        <a:pt x="1872" y="15"/>
                        <a:pt x="1751" y="44"/>
                      </a:cubicBezTo>
                      <a:cubicBezTo>
                        <a:pt x="610" y="310"/>
                        <a:pt x="1" y="1756"/>
                        <a:pt x="343" y="3240"/>
                      </a:cubicBezTo>
                      <a:cubicBezTo>
                        <a:pt x="682" y="4595"/>
                        <a:pt x="1654" y="5527"/>
                        <a:pt x="2669" y="5527"/>
                      </a:cubicBezTo>
                      <a:cubicBezTo>
                        <a:pt x="2794" y="5527"/>
                        <a:pt x="2919" y="5513"/>
                        <a:pt x="3044" y="5484"/>
                      </a:cubicBezTo>
                      <a:cubicBezTo>
                        <a:pt x="4148" y="5218"/>
                        <a:pt x="4756" y="3772"/>
                        <a:pt x="4414" y="2288"/>
                      </a:cubicBezTo>
                      <a:cubicBezTo>
                        <a:pt x="4075" y="933"/>
                        <a:pt x="3103" y="1"/>
                        <a:pt x="21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E6-F740-43F1-AA47-EF4B86E8F757}"/>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1A2C6EC-F696-48A5-AC35-C89A2A713F16}"/>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7CB92C-A721-4E11-9DDE-BE7C5DD41924}"/>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5" name="Footer Placeholder 4">
            <a:extLst>
              <a:ext uri="{FF2B5EF4-FFF2-40B4-BE49-F238E27FC236}">
                <a16:creationId xmlns:a16="http://schemas.microsoft.com/office/drawing/2014/main" id="{58622B8A-EC5C-4E2F-8732-77B26A212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EBAEF-83DB-4228-8049-C0C4CC123290}"/>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75387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0128-E023-470F-907A-663DDB5E2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813AB-7CA0-4EDB-84F8-D6FED01B69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E6D54-7FA9-4B42-95B3-C46AAC7403CE}"/>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5" name="Footer Placeholder 4">
            <a:extLst>
              <a:ext uri="{FF2B5EF4-FFF2-40B4-BE49-F238E27FC236}">
                <a16:creationId xmlns:a16="http://schemas.microsoft.com/office/drawing/2014/main" id="{C8DA6106-50A8-4748-8038-3C98D5746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B888D-0C8C-43C9-8AEB-8DBFA1D102B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3745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B7D6-C3AF-4E57-B1DE-15E3B35B791C}"/>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D9E1AE-18FC-4D8C-B23D-8838E8B12C9A}"/>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23743A-4711-45D3-8271-8B5A1A1C4E67}"/>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5" name="Footer Placeholder 4">
            <a:extLst>
              <a:ext uri="{FF2B5EF4-FFF2-40B4-BE49-F238E27FC236}">
                <a16:creationId xmlns:a16="http://schemas.microsoft.com/office/drawing/2014/main" id="{C9E3AC68-7E2D-4B72-B92A-E81149BF7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C544-A420-4C4E-B020-FDBC3ABC237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159783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0DA1-F555-4007-B687-CCBD38A31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986C2-8F1D-4CEA-AFC9-93C045508016}"/>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45FFD-649E-451C-BFB0-E2FF31B6A4EC}"/>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D69B73-BE6D-48EF-A61A-59292570BBD5}"/>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6" name="Footer Placeholder 5">
            <a:extLst>
              <a:ext uri="{FF2B5EF4-FFF2-40B4-BE49-F238E27FC236}">
                <a16:creationId xmlns:a16="http://schemas.microsoft.com/office/drawing/2014/main" id="{C63C945A-85F3-4DFA-BD28-E2D1D164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D252F-7ACA-41AF-A7FB-F3F0E767A1B7}"/>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9492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CB1-B842-4091-BD1B-BE9DF1046F6F}"/>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E17C6-8F4E-4F9D-9A05-9691495CB484}"/>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8D2B9-B1C9-4ED8-AC2F-7A117D8FDADE}"/>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0AFEF-3750-445F-9B50-C94EA18F14E6}"/>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AE88B-27F7-4DE6-A5DC-F84BB3725175}"/>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786E12-F283-4766-9DFA-2DE18153FF48}"/>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8" name="Footer Placeholder 7">
            <a:extLst>
              <a:ext uri="{FF2B5EF4-FFF2-40B4-BE49-F238E27FC236}">
                <a16:creationId xmlns:a16="http://schemas.microsoft.com/office/drawing/2014/main" id="{8666CADC-4867-4DBF-BD94-E4CCD59B6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C280E6-857B-469A-AD6E-E7ABE292957B}"/>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2169952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6CD4-035C-4C17-A297-A662A55903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2238D-4979-4331-AA62-BBC452B29132}"/>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4" name="Footer Placeholder 3">
            <a:extLst>
              <a:ext uri="{FF2B5EF4-FFF2-40B4-BE49-F238E27FC236}">
                <a16:creationId xmlns:a16="http://schemas.microsoft.com/office/drawing/2014/main" id="{425C2E94-286A-4B0A-80E0-DDBA9DA65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661191-2F68-4C00-9682-628C56C8FA0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655615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B5635-E785-4821-B9F5-3AC842EA7CAC}"/>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3" name="Footer Placeholder 2">
            <a:extLst>
              <a:ext uri="{FF2B5EF4-FFF2-40B4-BE49-F238E27FC236}">
                <a16:creationId xmlns:a16="http://schemas.microsoft.com/office/drawing/2014/main" id="{CCAF41F0-4160-4285-9E73-72F0EF9BCC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A8C453-CC8D-4AC4-AAA1-64AD2455DBE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81508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C7A-51DE-40E2-B201-AADB21CD1D92}"/>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22BC36-2984-4073-85C9-F3607D08B27E}"/>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9EB49-6877-4514-9273-95D6FC047CF7}"/>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A27F0E7-B243-4178-93E1-FA61ABC5C159}"/>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6" name="Footer Placeholder 5">
            <a:extLst>
              <a:ext uri="{FF2B5EF4-FFF2-40B4-BE49-F238E27FC236}">
                <a16:creationId xmlns:a16="http://schemas.microsoft.com/office/drawing/2014/main" id="{DFFB0359-E781-435A-8B11-03BABF618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AFBDB-0EBD-444D-A823-093BFDE69825}"/>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7420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D60A-248D-4A2E-850D-A81C7412BB7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4E1B1-1A19-406F-8B8D-BBC31662CCA0}"/>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97F80CC-BCF2-45B1-9474-AE044A742F0A}"/>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FBC36F9-EA41-4F68-A1F6-F9FAF66DC204}"/>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6" name="Footer Placeholder 5">
            <a:extLst>
              <a:ext uri="{FF2B5EF4-FFF2-40B4-BE49-F238E27FC236}">
                <a16:creationId xmlns:a16="http://schemas.microsoft.com/office/drawing/2014/main" id="{478A4F44-63F9-48E3-8D51-3A17FF8CA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5140F-F039-4CBE-A85F-4F5BC0BD7F41}"/>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91990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1C9-EC9C-4F01-8FE4-A0F80F603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2F560-B131-4662-84A1-214FC760D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8BC88-869B-4AFB-BDCD-F44E786E09B7}"/>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5" name="Footer Placeholder 4">
            <a:extLst>
              <a:ext uri="{FF2B5EF4-FFF2-40B4-BE49-F238E27FC236}">
                <a16:creationId xmlns:a16="http://schemas.microsoft.com/office/drawing/2014/main" id="{14805803-B631-4986-9762-12A39C99A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16C9E-9B87-49A6-A941-5E055D21D61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4154564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7309C-9F2B-4530-9F43-A9AE9A140224}"/>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3D5B2-4735-4FCD-8501-45BFB6788E10}"/>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E5898-9F6B-4575-829C-E52E0841B133}"/>
              </a:ext>
            </a:extLst>
          </p:cNvPr>
          <p:cNvSpPr>
            <a:spLocks noGrp="1"/>
          </p:cNvSpPr>
          <p:nvPr>
            <p:ph type="dt" sz="half" idx="10"/>
          </p:nvPr>
        </p:nvSpPr>
        <p:spPr/>
        <p:txBody>
          <a:bodyPr/>
          <a:lstStyle/>
          <a:p>
            <a:fld id="{7A9FE4F3-A0D7-4DCD-9A80-E02B7A0DE671}" type="datetimeFigureOut">
              <a:rPr lang="en-GB" smtClean="0"/>
              <a:t>25/02/2023</a:t>
            </a:fld>
            <a:endParaRPr lang="en-GB"/>
          </a:p>
        </p:txBody>
      </p:sp>
      <p:sp>
        <p:nvSpPr>
          <p:cNvPr id="5" name="Footer Placeholder 4">
            <a:extLst>
              <a:ext uri="{FF2B5EF4-FFF2-40B4-BE49-F238E27FC236}">
                <a16:creationId xmlns:a16="http://schemas.microsoft.com/office/drawing/2014/main" id="{6B017619-8C65-45F9-861E-F6D57C535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CEA3-4B78-46AB-9ED0-7AED1705237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017681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6129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Space Mono"/>
              <a:buNone/>
              <a:defRPr sz="3000">
                <a:solidFill>
                  <a:schemeClr val="dk1"/>
                </a:solidFill>
                <a:latin typeface="Space Mono"/>
                <a:ea typeface="Space Mono"/>
                <a:cs typeface="Space Mono"/>
                <a:sym typeface="Space Mono"/>
              </a:defRPr>
            </a:lvl1pPr>
            <a:lvl2pPr lvl="1">
              <a:spcBef>
                <a:spcPts val="0"/>
              </a:spcBef>
              <a:spcAft>
                <a:spcPts val="0"/>
              </a:spcAft>
              <a:buClr>
                <a:schemeClr val="dk1"/>
              </a:buClr>
              <a:buSzPts val="3000"/>
              <a:buNone/>
              <a:defRPr sz="3000">
                <a:solidFill>
                  <a:schemeClr val="dk1"/>
                </a:solidFill>
              </a:defRPr>
            </a:lvl2pPr>
            <a:lvl3pPr lvl="2">
              <a:spcBef>
                <a:spcPts val="0"/>
              </a:spcBef>
              <a:spcAft>
                <a:spcPts val="0"/>
              </a:spcAft>
              <a:buClr>
                <a:schemeClr val="dk1"/>
              </a:buClr>
              <a:buSzPts val="3000"/>
              <a:buNone/>
              <a:defRPr sz="3000">
                <a:solidFill>
                  <a:schemeClr val="dk1"/>
                </a:solidFill>
              </a:defRPr>
            </a:lvl3pPr>
            <a:lvl4pPr lvl="3">
              <a:spcBef>
                <a:spcPts val="0"/>
              </a:spcBef>
              <a:spcAft>
                <a:spcPts val="0"/>
              </a:spcAft>
              <a:buClr>
                <a:schemeClr val="dk1"/>
              </a:buClr>
              <a:buSzPts val="3000"/>
              <a:buNone/>
              <a:defRPr sz="3000">
                <a:solidFill>
                  <a:schemeClr val="dk1"/>
                </a:solidFill>
              </a:defRPr>
            </a:lvl4pPr>
            <a:lvl5pPr lvl="4">
              <a:spcBef>
                <a:spcPts val="0"/>
              </a:spcBef>
              <a:spcAft>
                <a:spcPts val="0"/>
              </a:spcAft>
              <a:buClr>
                <a:schemeClr val="dk1"/>
              </a:buClr>
              <a:buSzPts val="3000"/>
              <a:buNone/>
              <a:defRPr sz="3000">
                <a:solidFill>
                  <a:schemeClr val="dk1"/>
                </a:solidFill>
              </a:defRPr>
            </a:lvl5pPr>
            <a:lvl6pPr lvl="5">
              <a:spcBef>
                <a:spcPts val="0"/>
              </a:spcBef>
              <a:spcAft>
                <a:spcPts val="0"/>
              </a:spcAft>
              <a:buClr>
                <a:schemeClr val="dk1"/>
              </a:buClr>
              <a:buSzPts val="3000"/>
              <a:buNone/>
              <a:defRPr sz="3000">
                <a:solidFill>
                  <a:schemeClr val="dk1"/>
                </a:solidFill>
              </a:defRPr>
            </a:lvl6pPr>
            <a:lvl7pPr lvl="6">
              <a:spcBef>
                <a:spcPts val="0"/>
              </a:spcBef>
              <a:spcAft>
                <a:spcPts val="0"/>
              </a:spcAft>
              <a:buClr>
                <a:schemeClr val="dk1"/>
              </a:buClr>
              <a:buSzPts val="3000"/>
              <a:buNone/>
              <a:defRPr sz="3000">
                <a:solidFill>
                  <a:schemeClr val="dk1"/>
                </a:solidFill>
              </a:defRPr>
            </a:lvl7pPr>
            <a:lvl8pPr lvl="7">
              <a:spcBef>
                <a:spcPts val="0"/>
              </a:spcBef>
              <a:spcAft>
                <a:spcPts val="0"/>
              </a:spcAft>
              <a:buClr>
                <a:schemeClr val="dk1"/>
              </a:buClr>
              <a:buSzPts val="3000"/>
              <a:buNone/>
              <a:defRPr sz="3000">
                <a:solidFill>
                  <a:schemeClr val="dk1"/>
                </a:solidFill>
              </a:defRPr>
            </a:lvl8pPr>
            <a:lvl9pPr lvl="8">
              <a:spcBef>
                <a:spcPts val="0"/>
              </a:spcBef>
              <a:spcAft>
                <a:spcPts val="0"/>
              </a:spcAft>
              <a:buClr>
                <a:schemeClr val="dk1"/>
              </a:buClr>
              <a:buSzPts val="3000"/>
              <a:buNone/>
              <a:defRPr sz="3000">
                <a:solidFill>
                  <a:schemeClr val="dk1"/>
                </a:solidFill>
              </a:defRPr>
            </a:lvl9pPr>
          </a:lstStyle>
          <a:p>
            <a:endParaRPr/>
          </a:p>
        </p:txBody>
      </p:sp>
      <p:sp>
        <p:nvSpPr>
          <p:cNvPr id="7" name="Google Shape;7;p1"/>
          <p:cNvSpPr txBox="1">
            <a:spLocks noGrp="1"/>
          </p:cNvSpPr>
          <p:nvPr>
            <p:ph type="body" idx="1"/>
          </p:nvPr>
        </p:nvSpPr>
        <p:spPr>
          <a:xfrm>
            <a:off x="713225" y="1152475"/>
            <a:ext cx="7717500" cy="3456000"/>
          </a:xfrm>
          <a:prstGeom prst="rect">
            <a:avLst/>
          </a:prstGeom>
          <a:noFill/>
          <a:ln>
            <a:noFill/>
          </a:ln>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1pPr>
            <a:lvl2pPr marL="914400" lvl="1"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2pPr>
            <a:lvl3pPr marL="1371600" lvl="2"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3pPr>
            <a:lvl4pPr marL="1828800" lvl="3"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4pPr>
            <a:lvl5pPr marL="2286000" lvl="4"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5pPr>
            <a:lvl6pPr marL="2743200" lvl="5"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6pPr>
            <a:lvl7pPr marL="3200400" lvl="6"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7pPr>
            <a:lvl8pPr marL="3657600" lvl="7"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8pPr>
            <a:lvl9pPr marL="4114800" lvl="8"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6" r:id="rId6"/>
    <p:sldLayoutId id="2147483658" r:id="rId7"/>
    <p:sldLayoutId id="2147483670" r:id="rId8"/>
    <p:sldLayoutId id="2147483678" r:id="rId9"/>
    <p:sldLayoutId id="2147483682" r:id="rId10"/>
    <p:sldLayoutId id="214748368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2BE41-081B-494B-AD2F-A7CCC4294777}"/>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E88F-68FD-4BE3-A939-5985907453EB}"/>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868EA-42A1-45F1-9F0A-7048F9F1E138}"/>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A9FE4F3-A0D7-4DCD-9A80-E02B7A0DE671}" type="datetimeFigureOut">
              <a:rPr lang="en-GB" smtClean="0"/>
              <a:t>25/02/2023</a:t>
            </a:fld>
            <a:endParaRPr lang="en-GB"/>
          </a:p>
        </p:txBody>
      </p:sp>
      <p:sp>
        <p:nvSpPr>
          <p:cNvPr id="5" name="Footer Placeholder 4">
            <a:extLst>
              <a:ext uri="{FF2B5EF4-FFF2-40B4-BE49-F238E27FC236}">
                <a16:creationId xmlns:a16="http://schemas.microsoft.com/office/drawing/2014/main" id="{52451CD6-CE69-4AE8-A20E-81632C327BDD}"/>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CEBF9F-44A0-41D7-829C-1FD10C40DA1E}"/>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5C5829F-1813-40F9-AD49-1A7F9CC46E94}" type="slidenum">
              <a:rPr lang="en-GB" smtClean="0"/>
              <a:t>‹#›</a:t>
            </a:fld>
            <a:endParaRPr lang="en-GB"/>
          </a:p>
        </p:txBody>
      </p:sp>
    </p:spTree>
    <p:extLst>
      <p:ext uri="{BB962C8B-B14F-4D97-AF65-F5344CB8AC3E}">
        <p14:creationId xmlns:p14="http://schemas.microsoft.com/office/powerpoint/2010/main" val="3658160859"/>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9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7.xml"/><Relationship Id="rId1" Type="http://schemas.openxmlformats.org/officeDocument/2006/relationships/slideLayout" Target="../slideLayouts/slideLayout8.xml"/><Relationship Id="rId4"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48.jpg"/><Relationship Id="rId5" Type="http://schemas.openxmlformats.org/officeDocument/2006/relationships/image" Target="../media/image47.jpg"/><Relationship Id="rId4" Type="http://schemas.openxmlformats.org/officeDocument/2006/relationships/image" Target="../media/image46.jp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hyperlink" Target="https://www.youtube.com/watch?v=zZL6Zf5lMV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grpSp>
        <p:nvGrpSpPr>
          <p:cNvPr id="520" name="Google Shape;520;p41"/>
          <p:cNvGrpSpPr/>
          <p:nvPr/>
        </p:nvGrpSpPr>
        <p:grpSpPr>
          <a:xfrm>
            <a:off x="190556" y="1932048"/>
            <a:ext cx="1677010" cy="3211412"/>
            <a:chOff x="8949000" y="923438"/>
            <a:chExt cx="1929150" cy="3694250"/>
          </a:xfrm>
        </p:grpSpPr>
        <p:sp>
          <p:nvSpPr>
            <p:cNvPr id="521" name="Google Shape;521;p41"/>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1"/>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41"/>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1"/>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1"/>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1"/>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1"/>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1"/>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1"/>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1"/>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1"/>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2" name="Google Shape;532;p41"/>
          <p:cNvGrpSpPr/>
          <p:nvPr/>
        </p:nvGrpSpPr>
        <p:grpSpPr>
          <a:xfrm flipH="1">
            <a:off x="7276434" y="1932048"/>
            <a:ext cx="1677010" cy="3211412"/>
            <a:chOff x="8949000" y="923438"/>
            <a:chExt cx="1929150" cy="3694250"/>
          </a:xfrm>
        </p:grpSpPr>
        <p:sp>
          <p:nvSpPr>
            <p:cNvPr id="533" name="Google Shape;533;p41"/>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4" name="Google Shape;534;p41"/>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1"/>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1"/>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1"/>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1"/>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1"/>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1"/>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1"/>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1"/>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1"/>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4" name="Google Shape;544;p41"/>
          <p:cNvGrpSpPr/>
          <p:nvPr/>
        </p:nvGrpSpPr>
        <p:grpSpPr>
          <a:xfrm>
            <a:off x="181658" y="2671413"/>
            <a:ext cx="7866077" cy="6883956"/>
            <a:chOff x="181658" y="2671413"/>
            <a:chExt cx="7866077" cy="6883956"/>
          </a:xfrm>
        </p:grpSpPr>
        <p:grpSp>
          <p:nvGrpSpPr>
            <p:cNvPr id="545" name="Google Shape;545;p41"/>
            <p:cNvGrpSpPr/>
            <p:nvPr/>
          </p:nvGrpSpPr>
          <p:grpSpPr>
            <a:xfrm>
              <a:off x="181658" y="2826885"/>
              <a:ext cx="7866077" cy="6728484"/>
              <a:chOff x="544725" y="619458"/>
              <a:chExt cx="5646050" cy="4829517"/>
            </a:xfrm>
          </p:grpSpPr>
          <p:sp>
            <p:nvSpPr>
              <p:cNvPr id="546" name="Google Shape;546;p41"/>
              <p:cNvSpPr/>
              <p:nvPr/>
            </p:nvSpPr>
            <p:spPr>
              <a:xfrm>
                <a:off x="1322025" y="815050"/>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7" name="Google Shape;547;p41"/>
              <p:cNvSpPr/>
              <p:nvPr/>
            </p:nvSpPr>
            <p:spPr>
              <a:xfrm>
                <a:off x="544725" y="619458"/>
                <a:ext cx="5646050" cy="4775600"/>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48" name="Google Shape;548;p41"/>
            <p:cNvSpPr/>
            <p:nvPr/>
          </p:nvSpPr>
          <p:spPr>
            <a:xfrm>
              <a:off x="3264525" y="3166325"/>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1"/>
            <p:cNvSpPr/>
            <p:nvPr/>
          </p:nvSpPr>
          <p:spPr>
            <a:xfrm>
              <a:off x="6048800" y="267141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0" name="Google Shape;550;p41"/>
          <p:cNvSpPr txBox="1">
            <a:spLocks noGrp="1"/>
          </p:cNvSpPr>
          <p:nvPr>
            <p:ph type="ctrTitle"/>
          </p:nvPr>
        </p:nvSpPr>
        <p:spPr>
          <a:xfrm>
            <a:off x="713250" y="539500"/>
            <a:ext cx="7717500" cy="1401000"/>
          </a:xfrm>
          <a:prstGeom prst="rect">
            <a:avLst/>
          </a:prstGeom>
          <a:solidFill>
            <a:schemeClr val="bg1"/>
          </a:solidFill>
        </p:spPr>
        <p:txBody>
          <a:bodyPr spcFirstLastPara="1" wrap="square" lIns="91425" tIns="91425" rIns="91425" bIns="91425" anchor="b" anchorCtr="0">
            <a:noAutofit/>
          </a:bodyPr>
          <a:lstStyle/>
          <a:p>
            <a:pPr marL="0" lvl="0" indent="0" algn="ctr" rtl="0">
              <a:spcBef>
                <a:spcPts val="0"/>
              </a:spcBef>
              <a:spcAft>
                <a:spcPts val="0"/>
              </a:spcAft>
              <a:buNone/>
            </a:pPr>
            <a:r>
              <a:rPr lang="en" sz="2000" dirty="0"/>
              <a:t>ECAD 6008 – Professional and Pedagogic Studies: Leading the Learning: what, who and why am I teaching? </a:t>
            </a:r>
            <a:br>
              <a:rPr lang="en" sz="2000" dirty="0"/>
            </a:br>
            <a:r>
              <a:rPr lang="en" sz="2000" b="1" dirty="0"/>
              <a:t>Monday 3</a:t>
            </a:r>
            <a:r>
              <a:rPr lang="en" sz="2000" b="1" baseline="30000" dirty="0"/>
              <a:t>rd</a:t>
            </a:r>
            <a:r>
              <a:rPr lang="en" sz="2000" b="1" dirty="0"/>
              <a:t> October</a:t>
            </a:r>
            <a:endParaRPr sz="2000" b="1" dirty="0"/>
          </a:p>
        </p:txBody>
      </p:sp>
      <p:sp>
        <p:nvSpPr>
          <p:cNvPr id="551" name="Google Shape;551;p41"/>
          <p:cNvSpPr txBox="1">
            <a:spLocks noGrp="1"/>
          </p:cNvSpPr>
          <p:nvPr>
            <p:ph type="subTitle" idx="1"/>
          </p:nvPr>
        </p:nvSpPr>
        <p:spPr>
          <a:xfrm>
            <a:off x="2207755" y="4190910"/>
            <a:ext cx="4471200" cy="973141"/>
          </a:xfrm>
          <a:prstGeom prst="rect">
            <a:avLst/>
          </a:prstGeom>
          <a:solidFill>
            <a:schemeClr val="bg1"/>
          </a:solidFill>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sz="2400" dirty="0"/>
              <a:t>Lesson objectives </a:t>
            </a:r>
          </a:p>
          <a:p>
            <a:pPr marL="0" lvl="0" indent="0" algn="ctr" rtl="0">
              <a:spcBef>
                <a:spcPts val="0"/>
              </a:spcBef>
              <a:spcAft>
                <a:spcPts val="0"/>
              </a:spcAft>
              <a:buClr>
                <a:schemeClr val="dk1"/>
              </a:buClr>
              <a:buSzPts val="1100"/>
              <a:buFont typeface="Arial"/>
              <a:buNone/>
            </a:pPr>
            <a:r>
              <a:rPr lang="en" sz="2400" dirty="0"/>
              <a:t>&amp; Assessment</a:t>
            </a:r>
            <a:endParaRPr sz="2400" dirty="0"/>
          </a:p>
        </p:txBody>
      </p:sp>
      <p:grpSp>
        <p:nvGrpSpPr>
          <p:cNvPr id="552" name="Google Shape;552;p41"/>
          <p:cNvGrpSpPr/>
          <p:nvPr/>
        </p:nvGrpSpPr>
        <p:grpSpPr>
          <a:xfrm>
            <a:off x="5568008" y="1822004"/>
            <a:ext cx="2843123" cy="3269044"/>
            <a:chOff x="6181716" y="1779781"/>
            <a:chExt cx="2843123" cy="3269044"/>
          </a:xfrm>
        </p:grpSpPr>
        <p:sp>
          <p:nvSpPr>
            <p:cNvPr id="553" name="Google Shape;553;p41"/>
            <p:cNvSpPr/>
            <p:nvPr/>
          </p:nvSpPr>
          <p:spPr>
            <a:xfrm>
              <a:off x="6817738" y="49567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4" name="Google Shape;554;p41"/>
            <p:cNvGrpSpPr/>
            <p:nvPr/>
          </p:nvGrpSpPr>
          <p:grpSpPr>
            <a:xfrm>
              <a:off x="6181716" y="1779781"/>
              <a:ext cx="2843123" cy="3211538"/>
              <a:chOff x="7817450" y="1995275"/>
              <a:chExt cx="3030725" cy="3423450"/>
            </a:xfrm>
          </p:grpSpPr>
          <p:sp>
            <p:nvSpPr>
              <p:cNvPr id="555" name="Google Shape;555;p41"/>
              <p:cNvSpPr/>
              <p:nvPr/>
            </p:nvSpPr>
            <p:spPr>
              <a:xfrm>
                <a:off x="10077300" y="2819775"/>
                <a:ext cx="49100" cy="48200"/>
              </a:xfrm>
              <a:custGeom>
                <a:avLst/>
                <a:gdLst/>
                <a:ahLst/>
                <a:cxnLst/>
                <a:rect l="l" t="t" r="r" b="b"/>
                <a:pathLst>
                  <a:path w="1964" h="1928" extrusionOk="0">
                    <a:moveTo>
                      <a:pt x="982" y="0"/>
                    </a:moveTo>
                    <a:cubicBezTo>
                      <a:pt x="436" y="0"/>
                      <a:pt x="0" y="437"/>
                      <a:pt x="0" y="982"/>
                    </a:cubicBezTo>
                    <a:cubicBezTo>
                      <a:pt x="0" y="1527"/>
                      <a:pt x="436" y="1927"/>
                      <a:pt x="982" y="1927"/>
                    </a:cubicBezTo>
                    <a:cubicBezTo>
                      <a:pt x="1527" y="1927"/>
                      <a:pt x="1964" y="1527"/>
                      <a:pt x="1964" y="982"/>
                    </a:cubicBezTo>
                    <a:cubicBezTo>
                      <a:pt x="1964" y="437"/>
                      <a:pt x="1527" y="0"/>
                      <a:pt x="982" y="0"/>
                    </a:cubicBezTo>
                    <a:close/>
                  </a:path>
                </a:pathLst>
              </a:custGeom>
              <a:solidFill>
                <a:srgbClr val="FFEC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1"/>
              <p:cNvSpPr/>
              <p:nvPr/>
            </p:nvSpPr>
            <p:spPr>
              <a:xfrm>
                <a:off x="9449150" y="5187800"/>
                <a:ext cx="73650" cy="228200"/>
              </a:xfrm>
              <a:custGeom>
                <a:avLst/>
                <a:gdLst/>
                <a:ahLst/>
                <a:cxnLst/>
                <a:rect l="l" t="t" r="r" b="b"/>
                <a:pathLst>
                  <a:path w="2946" h="9128" extrusionOk="0">
                    <a:moveTo>
                      <a:pt x="2619" y="0"/>
                    </a:moveTo>
                    <a:lnTo>
                      <a:pt x="1" y="37"/>
                    </a:lnTo>
                    <a:lnTo>
                      <a:pt x="619" y="9054"/>
                    </a:lnTo>
                    <a:lnTo>
                      <a:pt x="2946" y="9127"/>
                    </a:lnTo>
                    <a:lnTo>
                      <a:pt x="2619" y="0"/>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41"/>
              <p:cNvSpPr/>
              <p:nvPr/>
            </p:nvSpPr>
            <p:spPr>
              <a:xfrm>
                <a:off x="9442800" y="4332400"/>
                <a:ext cx="165450" cy="871775"/>
              </a:xfrm>
              <a:custGeom>
                <a:avLst/>
                <a:gdLst/>
                <a:ahLst/>
                <a:cxnLst/>
                <a:rect l="l" t="t" r="r" b="b"/>
                <a:pathLst>
                  <a:path w="6618" h="34871" extrusionOk="0">
                    <a:moveTo>
                      <a:pt x="6618" y="0"/>
                    </a:moveTo>
                    <a:lnTo>
                      <a:pt x="182" y="3818"/>
                    </a:lnTo>
                    <a:lnTo>
                      <a:pt x="0" y="34871"/>
                    </a:lnTo>
                    <a:lnTo>
                      <a:pt x="0" y="34871"/>
                    </a:lnTo>
                    <a:lnTo>
                      <a:pt x="3818" y="34725"/>
                    </a:lnTo>
                    <a:cubicBezTo>
                      <a:pt x="5127" y="27053"/>
                      <a:pt x="6363" y="11018"/>
                      <a:pt x="66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41"/>
              <p:cNvSpPr/>
              <p:nvPr/>
            </p:nvSpPr>
            <p:spPr>
              <a:xfrm>
                <a:off x="9461875" y="5334925"/>
                <a:ext cx="300000" cy="83800"/>
              </a:xfrm>
              <a:custGeom>
                <a:avLst/>
                <a:gdLst/>
                <a:ahLst/>
                <a:cxnLst/>
                <a:rect l="l" t="t" r="r" b="b"/>
                <a:pathLst>
                  <a:path w="12000" h="3352" extrusionOk="0">
                    <a:moveTo>
                      <a:pt x="6873" y="0"/>
                    </a:moveTo>
                    <a:cubicBezTo>
                      <a:pt x="5886" y="0"/>
                      <a:pt x="4908" y="202"/>
                      <a:pt x="4000" y="588"/>
                    </a:cubicBezTo>
                    <a:cubicBezTo>
                      <a:pt x="2510" y="1242"/>
                      <a:pt x="1201" y="2115"/>
                      <a:pt x="1" y="3206"/>
                    </a:cubicBezTo>
                    <a:lnTo>
                      <a:pt x="12000" y="3351"/>
                    </a:lnTo>
                    <a:cubicBezTo>
                      <a:pt x="11454" y="1824"/>
                      <a:pt x="10218" y="660"/>
                      <a:pt x="8655" y="224"/>
                    </a:cubicBezTo>
                    <a:cubicBezTo>
                      <a:pt x="8067" y="74"/>
                      <a:pt x="7468" y="0"/>
                      <a:pt x="68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1"/>
              <p:cNvSpPr/>
              <p:nvPr/>
            </p:nvSpPr>
            <p:spPr>
              <a:xfrm>
                <a:off x="9453700" y="5162350"/>
                <a:ext cx="75475" cy="1850"/>
              </a:xfrm>
              <a:custGeom>
                <a:avLst/>
                <a:gdLst/>
                <a:ahLst/>
                <a:cxnLst/>
                <a:rect l="l" t="t" r="r" b="b"/>
                <a:pathLst>
                  <a:path w="3019" h="74" fill="none" extrusionOk="0">
                    <a:moveTo>
                      <a:pt x="0" y="73"/>
                    </a:moveTo>
                    <a:lnTo>
                      <a:pt x="3018" y="0"/>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1"/>
              <p:cNvSpPr/>
              <p:nvPr/>
            </p:nvSpPr>
            <p:spPr>
              <a:xfrm>
                <a:off x="9081900" y="2621350"/>
                <a:ext cx="941775" cy="1620650"/>
              </a:xfrm>
              <a:custGeom>
                <a:avLst/>
                <a:gdLst/>
                <a:ahLst/>
                <a:cxnLst/>
                <a:rect l="l" t="t" r="r" b="b"/>
                <a:pathLst>
                  <a:path w="37671" h="64826" extrusionOk="0">
                    <a:moveTo>
                      <a:pt x="11151" y="1"/>
                    </a:moveTo>
                    <a:cubicBezTo>
                      <a:pt x="10805" y="1"/>
                      <a:pt x="10457" y="16"/>
                      <a:pt x="10109" y="47"/>
                    </a:cubicBezTo>
                    <a:cubicBezTo>
                      <a:pt x="7273" y="338"/>
                      <a:pt x="4655" y="1829"/>
                      <a:pt x="2982" y="4156"/>
                    </a:cubicBezTo>
                    <a:cubicBezTo>
                      <a:pt x="1419" y="6374"/>
                      <a:pt x="946" y="9174"/>
                      <a:pt x="619" y="11901"/>
                    </a:cubicBezTo>
                    <a:cubicBezTo>
                      <a:pt x="37" y="17391"/>
                      <a:pt x="1" y="22991"/>
                      <a:pt x="1528" y="28300"/>
                    </a:cubicBezTo>
                    <a:cubicBezTo>
                      <a:pt x="3055" y="33572"/>
                      <a:pt x="6255" y="38517"/>
                      <a:pt x="10982" y="41390"/>
                    </a:cubicBezTo>
                    <a:cubicBezTo>
                      <a:pt x="16981" y="45026"/>
                      <a:pt x="23708" y="48080"/>
                      <a:pt x="28435" y="53280"/>
                    </a:cubicBezTo>
                    <a:cubicBezTo>
                      <a:pt x="29671" y="54625"/>
                      <a:pt x="30726" y="56225"/>
                      <a:pt x="30980" y="58043"/>
                    </a:cubicBezTo>
                    <a:cubicBezTo>
                      <a:pt x="31199" y="59861"/>
                      <a:pt x="30435" y="61897"/>
                      <a:pt x="28799" y="62734"/>
                    </a:cubicBezTo>
                    <a:cubicBezTo>
                      <a:pt x="28335" y="62975"/>
                      <a:pt x="27834" y="63093"/>
                      <a:pt x="27333" y="63093"/>
                    </a:cubicBezTo>
                    <a:cubicBezTo>
                      <a:pt x="26852" y="63093"/>
                      <a:pt x="26372" y="62984"/>
                      <a:pt x="25926" y="62770"/>
                    </a:cubicBezTo>
                    <a:cubicBezTo>
                      <a:pt x="25017" y="62261"/>
                      <a:pt x="24472" y="61316"/>
                      <a:pt x="24544" y="60298"/>
                    </a:cubicBezTo>
                    <a:cubicBezTo>
                      <a:pt x="24654" y="59243"/>
                      <a:pt x="25490" y="58443"/>
                      <a:pt x="26544" y="58370"/>
                    </a:cubicBezTo>
                    <a:cubicBezTo>
                      <a:pt x="26566" y="58370"/>
                      <a:pt x="26587" y="58369"/>
                      <a:pt x="26609" y="58369"/>
                    </a:cubicBezTo>
                    <a:cubicBezTo>
                      <a:pt x="27575" y="58369"/>
                      <a:pt x="28652" y="59156"/>
                      <a:pt x="28617" y="60152"/>
                    </a:cubicBezTo>
                    <a:cubicBezTo>
                      <a:pt x="28796" y="58790"/>
                      <a:pt x="27491" y="57533"/>
                      <a:pt x="26164" y="57533"/>
                    </a:cubicBezTo>
                    <a:cubicBezTo>
                      <a:pt x="26146" y="57533"/>
                      <a:pt x="26127" y="57534"/>
                      <a:pt x="26108" y="57534"/>
                    </a:cubicBezTo>
                    <a:cubicBezTo>
                      <a:pt x="24690" y="57680"/>
                      <a:pt x="23563" y="58770"/>
                      <a:pt x="23381" y="60188"/>
                    </a:cubicBezTo>
                    <a:cubicBezTo>
                      <a:pt x="23235" y="61570"/>
                      <a:pt x="23854" y="62916"/>
                      <a:pt x="24981" y="63752"/>
                    </a:cubicBezTo>
                    <a:cubicBezTo>
                      <a:pt x="25977" y="64459"/>
                      <a:pt x="27173" y="64825"/>
                      <a:pt x="28391" y="64825"/>
                    </a:cubicBezTo>
                    <a:cubicBezTo>
                      <a:pt x="28551" y="64825"/>
                      <a:pt x="28711" y="64819"/>
                      <a:pt x="28871" y="64806"/>
                    </a:cubicBezTo>
                    <a:cubicBezTo>
                      <a:pt x="30653" y="64661"/>
                      <a:pt x="32326" y="63934"/>
                      <a:pt x="33598" y="62697"/>
                    </a:cubicBezTo>
                    <a:cubicBezTo>
                      <a:pt x="34907" y="61316"/>
                      <a:pt x="35853" y="59643"/>
                      <a:pt x="36289" y="57825"/>
                    </a:cubicBezTo>
                    <a:cubicBezTo>
                      <a:pt x="37671" y="52807"/>
                      <a:pt x="36798" y="47207"/>
                      <a:pt x="33671" y="43062"/>
                    </a:cubicBezTo>
                    <a:cubicBezTo>
                      <a:pt x="31889" y="40735"/>
                      <a:pt x="29453" y="38990"/>
                      <a:pt x="27235" y="37135"/>
                    </a:cubicBezTo>
                    <a:cubicBezTo>
                      <a:pt x="25017" y="35281"/>
                      <a:pt x="22799" y="33136"/>
                      <a:pt x="21781" y="30409"/>
                    </a:cubicBezTo>
                    <a:cubicBezTo>
                      <a:pt x="20617" y="27318"/>
                      <a:pt x="21090" y="23900"/>
                      <a:pt x="21526" y="20627"/>
                    </a:cubicBezTo>
                    <a:cubicBezTo>
                      <a:pt x="21890" y="18082"/>
                      <a:pt x="22108" y="15464"/>
                      <a:pt x="22508" y="12919"/>
                    </a:cubicBezTo>
                    <a:cubicBezTo>
                      <a:pt x="23126" y="8955"/>
                      <a:pt x="21272" y="4774"/>
                      <a:pt x="18072" y="2374"/>
                    </a:cubicBezTo>
                    <a:cubicBezTo>
                      <a:pt x="16091" y="808"/>
                      <a:pt x="13661" y="1"/>
                      <a:pt x="111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1"/>
              <p:cNvSpPr/>
              <p:nvPr/>
            </p:nvSpPr>
            <p:spPr>
              <a:xfrm>
                <a:off x="9074625" y="3141300"/>
                <a:ext cx="112750" cy="87475"/>
              </a:xfrm>
              <a:custGeom>
                <a:avLst/>
                <a:gdLst/>
                <a:ahLst/>
                <a:cxnLst/>
                <a:rect l="l" t="t" r="r" b="b"/>
                <a:pathLst>
                  <a:path w="4510" h="3499" extrusionOk="0">
                    <a:moveTo>
                      <a:pt x="1487" y="0"/>
                    </a:moveTo>
                    <a:cubicBezTo>
                      <a:pt x="941" y="0"/>
                      <a:pt x="448" y="288"/>
                      <a:pt x="219" y="811"/>
                    </a:cubicBezTo>
                    <a:cubicBezTo>
                      <a:pt x="1" y="1357"/>
                      <a:pt x="74" y="2011"/>
                      <a:pt x="437" y="2484"/>
                    </a:cubicBezTo>
                    <a:cubicBezTo>
                      <a:pt x="891" y="3140"/>
                      <a:pt x="1626" y="3498"/>
                      <a:pt x="2385" y="3498"/>
                    </a:cubicBezTo>
                    <a:cubicBezTo>
                      <a:pt x="2720" y="3498"/>
                      <a:pt x="3060" y="3428"/>
                      <a:pt x="3382" y="3284"/>
                    </a:cubicBezTo>
                    <a:cubicBezTo>
                      <a:pt x="4510" y="2666"/>
                      <a:pt x="3201" y="1247"/>
                      <a:pt x="2655" y="702"/>
                    </a:cubicBezTo>
                    <a:cubicBezTo>
                      <a:pt x="2401" y="375"/>
                      <a:pt x="2037" y="157"/>
                      <a:pt x="1673" y="11"/>
                    </a:cubicBezTo>
                    <a:cubicBezTo>
                      <a:pt x="1611" y="4"/>
                      <a:pt x="1549" y="0"/>
                      <a:pt x="1487"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1"/>
              <p:cNvSpPr/>
              <p:nvPr/>
            </p:nvSpPr>
            <p:spPr>
              <a:xfrm>
                <a:off x="9125550" y="2694675"/>
                <a:ext cx="471800" cy="784625"/>
              </a:xfrm>
              <a:custGeom>
                <a:avLst/>
                <a:gdLst/>
                <a:ahLst/>
                <a:cxnLst/>
                <a:rect l="l" t="t" r="r" b="b"/>
                <a:pathLst>
                  <a:path w="18872" h="31385" extrusionOk="0">
                    <a:moveTo>
                      <a:pt x="10472" y="1"/>
                    </a:moveTo>
                    <a:cubicBezTo>
                      <a:pt x="9601" y="1"/>
                      <a:pt x="8734" y="117"/>
                      <a:pt x="7890" y="350"/>
                    </a:cubicBezTo>
                    <a:cubicBezTo>
                      <a:pt x="5018" y="1077"/>
                      <a:pt x="2763" y="3259"/>
                      <a:pt x="1964" y="6095"/>
                    </a:cubicBezTo>
                    <a:cubicBezTo>
                      <a:pt x="873" y="9949"/>
                      <a:pt x="0" y="13876"/>
                      <a:pt x="145" y="17840"/>
                    </a:cubicBezTo>
                    <a:cubicBezTo>
                      <a:pt x="400" y="23039"/>
                      <a:pt x="2654" y="28457"/>
                      <a:pt x="7200" y="31039"/>
                    </a:cubicBezTo>
                    <a:cubicBezTo>
                      <a:pt x="7629" y="31279"/>
                      <a:pt x="8086" y="31385"/>
                      <a:pt x="8558" y="31385"/>
                    </a:cubicBezTo>
                    <a:cubicBezTo>
                      <a:pt x="10808" y="31385"/>
                      <a:pt x="13393" y="28975"/>
                      <a:pt x="14835" y="27112"/>
                    </a:cubicBezTo>
                    <a:cubicBezTo>
                      <a:pt x="16581" y="24894"/>
                      <a:pt x="17417" y="22094"/>
                      <a:pt x="17926" y="19294"/>
                    </a:cubicBezTo>
                    <a:cubicBezTo>
                      <a:pt x="18653" y="15513"/>
                      <a:pt x="18871" y="11658"/>
                      <a:pt x="18581" y="7804"/>
                    </a:cubicBezTo>
                    <a:cubicBezTo>
                      <a:pt x="18290" y="3950"/>
                      <a:pt x="15454" y="641"/>
                      <a:pt x="11599" y="96"/>
                    </a:cubicBezTo>
                    <a:cubicBezTo>
                      <a:pt x="11454" y="59"/>
                      <a:pt x="11272" y="59"/>
                      <a:pt x="11127" y="23"/>
                    </a:cubicBezTo>
                    <a:cubicBezTo>
                      <a:pt x="10908" y="8"/>
                      <a:pt x="10690" y="1"/>
                      <a:pt x="10472"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1"/>
              <p:cNvSpPr/>
              <p:nvPr/>
            </p:nvSpPr>
            <p:spPr>
              <a:xfrm>
                <a:off x="9530975" y="3184250"/>
                <a:ext cx="123650" cy="90850"/>
              </a:xfrm>
              <a:custGeom>
                <a:avLst/>
                <a:gdLst/>
                <a:ahLst/>
                <a:cxnLst/>
                <a:rect l="l" t="t" r="r" b="b"/>
                <a:pathLst>
                  <a:path w="4946" h="3634" extrusionOk="0">
                    <a:moveTo>
                      <a:pt x="3052" y="0"/>
                    </a:moveTo>
                    <a:cubicBezTo>
                      <a:pt x="2684" y="0"/>
                      <a:pt x="2311" y="83"/>
                      <a:pt x="1964" y="257"/>
                    </a:cubicBezTo>
                    <a:cubicBezTo>
                      <a:pt x="1527" y="439"/>
                      <a:pt x="146" y="1129"/>
                      <a:pt x="109" y="1711"/>
                    </a:cubicBezTo>
                    <a:cubicBezTo>
                      <a:pt x="0" y="2475"/>
                      <a:pt x="1127" y="3311"/>
                      <a:pt x="1745" y="3529"/>
                    </a:cubicBezTo>
                    <a:cubicBezTo>
                      <a:pt x="1995" y="3599"/>
                      <a:pt x="2248" y="3633"/>
                      <a:pt x="2498" y="3633"/>
                    </a:cubicBezTo>
                    <a:cubicBezTo>
                      <a:pt x="3155" y="3633"/>
                      <a:pt x="3790" y="3396"/>
                      <a:pt x="4291" y="2947"/>
                    </a:cubicBezTo>
                    <a:cubicBezTo>
                      <a:pt x="4727" y="2584"/>
                      <a:pt x="4945" y="2038"/>
                      <a:pt x="4909" y="1493"/>
                    </a:cubicBezTo>
                    <a:cubicBezTo>
                      <a:pt x="4836" y="838"/>
                      <a:pt x="4400" y="329"/>
                      <a:pt x="3782" y="111"/>
                    </a:cubicBezTo>
                    <a:cubicBezTo>
                      <a:pt x="3547" y="38"/>
                      <a:pt x="3301" y="0"/>
                      <a:pt x="3052"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1"/>
              <p:cNvSpPr/>
              <p:nvPr/>
            </p:nvSpPr>
            <p:spPr>
              <a:xfrm>
                <a:off x="9326425" y="2986125"/>
                <a:ext cx="165475" cy="164550"/>
              </a:xfrm>
              <a:custGeom>
                <a:avLst/>
                <a:gdLst/>
                <a:ahLst/>
                <a:cxnLst/>
                <a:rect l="l" t="t" r="r" b="b"/>
                <a:pathLst>
                  <a:path w="6619" h="6582" extrusionOk="0">
                    <a:moveTo>
                      <a:pt x="3310" y="0"/>
                    </a:moveTo>
                    <a:cubicBezTo>
                      <a:pt x="1492" y="0"/>
                      <a:pt x="1" y="1455"/>
                      <a:pt x="1" y="3273"/>
                    </a:cubicBezTo>
                    <a:cubicBezTo>
                      <a:pt x="1" y="5127"/>
                      <a:pt x="1492" y="6582"/>
                      <a:pt x="3310" y="6582"/>
                    </a:cubicBezTo>
                    <a:cubicBezTo>
                      <a:pt x="5128" y="6582"/>
                      <a:pt x="6619" y="5127"/>
                      <a:pt x="6619" y="3273"/>
                    </a:cubicBezTo>
                    <a:cubicBezTo>
                      <a:pt x="6619" y="1455"/>
                      <a:pt x="5128" y="0"/>
                      <a:pt x="33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1"/>
              <p:cNvSpPr/>
              <p:nvPr/>
            </p:nvSpPr>
            <p:spPr>
              <a:xfrm>
                <a:off x="9329150" y="3002475"/>
                <a:ext cx="128200" cy="128200"/>
              </a:xfrm>
              <a:custGeom>
                <a:avLst/>
                <a:gdLst/>
                <a:ahLst/>
                <a:cxnLst/>
                <a:rect l="l" t="t" r="r" b="b"/>
                <a:pathLst>
                  <a:path w="5128" h="5128" extrusionOk="0">
                    <a:moveTo>
                      <a:pt x="2546" y="1"/>
                    </a:moveTo>
                    <a:cubicBezTo>
                      <a:pt x="1128" y="1"/>
                      <a:pt x="1" y="1128"/>
                      <a:pt x="1" y="2546"/>
                    </a:cubicBezTo>
                    <a:cubicBezTo>
                      <a:pt x="1" y="3964"/>
                      <a:pt x="1128" y="5128"/>
                      <a:pt x="2546" y="5128"/>
                    </a:cubicBezTo>
                    <a:cubicBezTo>
                      <a:pt x="3964" y="5128"/>
                      <a:pt x="5128" y="3964"/>
                      <a:pt x="5128" y="2546"/>
                    </a:cubicBezTo>
                    <a:cubicBezTo>
                      <a:pt x="5128" y="1128"/>
                      <a:pt x="3964" y="1"/>
                      <a:pt x="25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1"/>
              <p:cNvSpPr/>
              <p:nvPr/>
            </p:nvSpPr>
            <p:spPr>
              <a:xfrm>
                <a:off x="9185525" y="2985225"/>
                <a:ext cx="121850" cy="158175"/>
              </a:xfrm>
              <a:custGeom>
                <a:avLst/>
                <a:gdLst/>
                <a:ahLst/>
                <a:cxnLst/>
                <a:rect l="l" t="t" r="r" b="b"/>
                <a:pathLst>
                  <a:path w="4874" h="6327" extrusionOk="0">
                    <a:moveTo>
                      <a:pt x="2437" y="0"/>
                    </a:moveTo>
                    <a:cubicBezTo>
                      <a:pt x="1092" y="0"/>
                      <a:pt x="1" y="1418"/>
                      <a:pt x="1" y="3163"/>
                    </a:cubicBezTo>
                    <a:cubicBezTo>
                      <a:pt x="1" y="4909"/>
                      <a:pt x="1092" y="6327"/>
                      <a:pt x="2437" y="6327"/>
                    </a:cubicBezTo>
                    <a:cubicBezTo>
                      <a:pt x="3782" y="6327"/>
                      <a:pt x="4873" y="4909"/>
                      <a:pt x="4873" y="3163"/>
                    </a:cubicBezTo>
                    <a:cubicBezTo>
                      <a:pt x="4873" y="1418"/>
                      <a:pt x="3782" y="0"/>
                      <a:pt x="2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1"/>
              <p:cNvSpPr/>
              <p:nvPr/>
            </p:nvSpPr>
            <p:spPr>
              <a:xfrm>
                <a:off x="9213725" y="3004300"/>
                <a:ext cx="92725" cy="121850"/>
              </a:xfrm>
              <a:custGeom>
                <a:avLst/>
                <a:gdLst/>
                <a:ahLst/>
                <a:cxnLst/>
                <a:rect l="l" t="t" r="r" b="b"/>
                <a:pathLst>
                  <a:path w="3709" h="4874" extrusionOk="0">
                    <a:moveTo>
                      <a:pt x="1854" y="1"/>
                    </a:moveTo>
                    <a:cubicBezTo>
                      <a:pt x="836" y="1"/>
                      <a:pt x="0" y="1091"/>
                      <a:pt x="0" y="2437"/>
                    </a:cubicBezTo>
                    <a:cubicBezTo>
                      <a:pt x="0" y="3819"/>
                      <a:pt x="836" y="4873"/>
                      <a:pt x="1854" y="4873"/>
                    </a:cubicBezTo>
                    <a:cubicBezTo>
                      <a:pt x="2873" y="4873"/>
                      <a:pt x="3709" y="3819"/>
                      <a:pt x="3709" y="2437"/>
                    </a:cubicBezTo>
                    <a:cubicBezTo>
                      <a:pt x="3709" y="1091"/>
                      <a:pt x="2873" y="1"/>
                      <a:pt x="1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1"/>
              <p:cNvSpPr/>
              <p:nvPr/>
            </p:nvSpPr>
            <p:spPr>
              <a:xfrm>
                <a:off x="9326425" y="2986125"/>
                <a:ext cx="165475" cy="81825"/>
              </a:xfrm>
              <a:custGeom>
                <a:avLst/>
                <a:gdLst/>
                <a:ahLst/>
                <a:cxnLst/>
                <a:rect l="l" t="t" r="r" b="b"/>
                <a:pathLst>
                  <a:path w="6619" h="3273" fill="none" extrusionOk="0">
                    <a:moveTo>
                      <a:pt x="1" y="3273"/>
                    </a:moveTo>
                    <a:cubicBezTo>
                      <a:pt x="1" y="1455"/>
                      <a:pt x="1492" y="0"/>
                      <a:pt x="3310" y="0"/>
                    </a:cubicBezTo>
                    <a:cubicBezTo>
                      <a:pt x="5128" y="0"/>
                      <a:pt x="6619" y="1455"/>
                      <a:pt x="6619" y="3273"/>
                    </a:cubicBezTo>
                  </a:path>
                </a:pathLst>
              </a:custGeom>
              <a:noFill/>
              <a:ln w="10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1"/>
              <p:cNvSpPr/>
              <p:nvPr/>
            </p:nvSpPr>
            <p:spPr>
              <a:xfrm>
                <a:off x="9185525" y="2986125"/>
                <a:ext cx="121850" cy="78200"/>
              </a:xfrm>
              <a:custGeom>
                <a:avLst/>
                <a:gdLst/>
                <a:ahLst/>
                <a:cxnLst/>
                <a:rect l="l" t="t" r="r" b="b"/>
                <a:pathLst>
                  <a:path w="4874" h="3128" fill="none" extrusionOk="0">
                    <a:moveTo>
                      <a:pt x="1" y="3127"/>
                    </a:moveTo>
                    <a:cubicBezTo>
                      <a:pt x="1" y="1382"/>
                      <a:pt x="1092" y="0"/>
                      <a:pt x="2437" y="0"/>
                    </a:cubicBezTo>
                    <a:cubicBezTo>
                      <a:pt x="3782" y="0"/>
                      <a:pt x="4873" y="1382"/>
                      <a:pt x="4873" y="3127"/>
                    </a:cubicBezTo>
                  </a:path>
                </a:pathLst>
              </a:custGeom>
              <a:noFill/>
              <a:ln w="10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1"/>
              <p:cNvSpPr/>
              <p:nvPr/>
            </p:nvSpPr>
            <p:spPr>
              <a:xfrm>
                <a:off x="9160075" y="3037600"/>
                <a:ext cx="27300" cy="32175"/>
              </a:xfrm>
              <a:custGeom>
                <a:avLst/>
                <a:gdLst/>
                <a:ahLst/>
                <a:cxnLst/>
                <a:rect l="l" t="t" r="r" b="b"/>
                <a:pathLst>
                  <a:path w="1092" h="1287" extrusionOk="0">
                    <a:moveTo>
                      <a:pt x="525" y="0"/>
                    </a:moveTo>
                    <a:cubicBezTo>
                      <a:pt x="401" y="0"/>
                      <a:pt x="292" y="41"/>
                      <a:pt x="183" y="123"/>
                    </a:cubicBezTo>
                    <a:cubicBezTo>
                      <a:pt x="37" y="269"/>
                      <a:pt x="1" y="487"/>
                      <a:pt x="73" y="705"/>
                    </a:cubicBezTo>
                    <a:cubicBezTo>
                      <a:pt x="146" y="887"/>
                      <a:pt x="292" y="1068"/>
                      <a:pt x="473" y="1141"/>
                    </a:cubicBezTo>
                    <a:cubicBezTo>
                      <a:pt x="655" y="1214"/>
                      <a:pt x="873" y="1250"/>
                      <a:pt x="1055" y="1287"/>
                    </a:cubicBezTo>
                    <a:cubicBezTo>
                      <a:pt x="1055" y="887"/>
                      <a:pt x="1055" y="523"/>
                      <a:pt x="1092" y="123"/>
                    </a:cubicBezTo>
                    <a:cubicBezTo>
                      <a:pt x="946" y="50"/>
                      <a:pt x="801" y="14"/>
                      <a:pt x="655" y="14"/>
                    </a:cubicBezTo>
                    <a:cubicBezTo>
                      <a:pt x="610" y="5"/>
                      <a:pt x="567" y="0"/>
                      <a:pt x="5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1"/>
              <p:cNvSpPr/>
              <p:nvPr/>
            </p:nvSpPr>
            <p:spPr>
              <a:xfrm>
                <a:off x="9492775" y="3041225"/>
                <a:ext cx="27300" cy="32200"/>
              </a:xfrm>
              <a:custGeom>
                <a:avLst/>
                <a:gdLst/>
                <a:ahLst/>
                <a:cxnLst/>
                <a:rect l="l" t="t" r="r" b="b"/>
                <a:pathLst>
                  <a:path w="1092" h="1288" extrusionOk="0">
                    <a:moveTo>
                      <a:pt x="552" y="1"/>
                    </a:moveTo>
                    <a:cubicBezTo>
                      <a:pt x="512" y="1"/>
                      <a:pt x="474" y="5"/>
                      <a:pt x="437" y="14"/>
                    </a:cubicBezTo>
                    <a:cubicBezTo>
                      <a:pt x="292" y="14"/>
                      <a:pt x="110" y="87"/>
                      <a:pt x="1" y="124"/>
                    </a:cubicBezTo>
                    <a:cubicBezTo>
                      <a:pt x="37" y="524"/>
                      <a:pt x="37" y="887"/>
                      <a:pt x="37" y="1287"/>
                    </a:cubicBezTo>
                    <a:cubicBezTo>
                      <a:pt x="219" y="1287"/>
                      <a:pt x="437" y="1251"/>
                      <a:pt x="619" y="1142"/>
                    </a:cubicBezTo>
                    <a:cubicBezTo>
                      <a:pt x="801" y="1069"/>
                      <a:pt x="946" y="887"/>
                      <a:pt x="1019" y="705"/>
                    </a:cubicBezTo>
                    <a:cubicBezTo>
                      <a:pt x="1092" y="487"/>
                      <a:pt x="1055" y="269"/>
                      <a:pt x="910" y="124"/>
                    </a:cubicBezTo>
                    <a:cubicBezTo>
                      <a:pt x="801" y="42"/>
                      <a:pt x="67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1"/>
              <p:cNvSpPr/>
              <p:nvPr/>
            </p:nvSpPr>
            <p:spPr>
              <a:xfrm>
                <a:off x="9205525" y="2958850"/>
                <a:ext cx="80025" cy="30025"/>
              </a:xfrm>
              <a:custGeom>
                <a:avLst/>
                <a:gdLst/>
                <a:ahLst/>
                <a:cxnLst/>
                <a:rect l="l" t="t" r="r" b="b"/>
                <a:pathLst>
                  <a:path w="3201" h="1201" fill="none" extrusionOk="0">
                    <a:moveTo>
                      <a:pt x="1" y="1200"/>
                    </a:moveTo>
                    <a:cubicBezTo>
                      <a:pt x="728" y="73"/>
                      <a:pt x="2328" y="1"/>
                      <a:pt x="3201" y="1055"/>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1"/>
              <p:cNvSpPr/>
              <p:nvPr/>
            </p:nvSpPr>
            <p:spPr>
              <a:xfrm>
                <a:off x="9369150" y="2967025"/>
                <a:ext cx="83675" cy="15475"/>
              </a:xfrm>
              <a:custGeom>
                <a:avLst/>
                <a:gdLst/>
                <a:ahLst/>
                <a:cxnLst/>
                <a:rect l="l" t="t" r="r" b="b"/>
                <a:pathLst>
                  <a:path w="3347" h="619" fill="none" extrusionOk="0">
                    <a:moveTo>
                      <a:pt x="1" y="546"/>
                    </a:moveTo>
                    <a:cubicBezTo>
                      <a:pt x="1055" y="1"/>
                      <a:pt x="2328" y="37"/>
                      <a:pt x="3346" y="61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1"/>
              <p:cNvSpPr/>
              <p:nvPr/>
            </p:nvSpPr>
            <p:spPr>
              <a:xfrm>
                <a:off x="9215525" y="3082475"/>
                <a:ext cx="92750" cy="140925"/>
              </a:xfrm>
              <a:custGeom>
                <a:avLst/>
                <a:gdLst/>
                <a:ahLst/>
                <a:cxnLst/>
                <a:rect l="l" t="t" r="r" b="b"/>
                <a:pathLst>
                  <a:path w="3710" h="5637" extrusionOk="0">
                    <a:moveTo>
                      <a:pt x="3710" y="1"/>
                    </a:moveTo>
                    <a:lnTo>
                      <a:pt x="3472" y="800"/>
                    </a:lnTo>
                    <a:lnTo>
                      <a:pt x="3472" y="800"/>
                    </a:lnTo>
                    <a:cubicBezTo>
                      <a:pt x="3572" y="543"/>
                      <a:pt x="3651" y="276"/>
                      <a:pt x="3710" y="1"/>
                    </a:cubicBezTo>
                    <a:close/>
                    <a:moveTo>
                      <a:pt x="3472" y="800"/>
                    </a:moveTo>
                    <a:cubicBezTo>
                      <a:pt x="2887" y="2315"/>
                      <a:pt x="1617" y="3498"/>
                      <a:pt x="1" y="3964"/>
                    </a:cubicBezTo>
                    <a:cubicBezTo>
                      <a:pt x="328" y="4837"/>
                      <a:pt x="1092" y="5491"/>
                      <a:pt x="2037" y="5637"/>
                    </a:cubicBezTo>
                    <a:lnTo>
                      <a:pt x="3472" y="800"/>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1"/>
              <p:cNvSpPr/>
              <p:nvPr/>
            </p:nvSpPr>
            <p:spPr>
              <a:xfrm>
                <a:off x="9215525" y="3082475"/>
                <a:ext cx="92750" cy="140925"/>
              </a:xfrm>
              <a:custGeom>
                <a:avLst/>
                <a:gdLst/>
                <a:ahLst/>
                <a:cxnLst/>
                <a:rect l="l" t="t" r="r" b="b"/>
                <a:pathLst>
                  <a:path w="3710" h="5637" fill="none" extrusionOk="0">
                    <a:moveTo>
                      <a:pt x="3710" y="1"/>
                    </a:moveTo>
                    <a:cubicBezTo>
                      <a:pt x="3310" y="1891"/>
                      <a:pt x="1892" y="3419"/>
                      <a:pt x="1" y="3964"/>
                    </a:cubicBezTo>
                    <a:cubicBezTo>
                      <a:pt x="328" y="4837"/>
                      <a:pt x="1092" y="5491"/>
                      <a:pt x="2037" y="5637"/>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1"/>
              <p:cNvSpPr/>
              <p:nvPr/>
            </p:nvSpPr>
            <p:spPr>
              <a:xfrm>
                <a:off x="9098275" y="3172475"/>
                <a:ext cx="30025" cy="30925"/>
              </a:xfrm>
              <a:custGeom>
                <a:avLst/>
                <a:gdLst/>
                <a:ahLst/>
                <a:cxnLst/>
                <a:rect l="l" t="t" r="r" b="b"/>
                <a:pathLst>
                  <a:path w="1201" h="1237" fill="none" extrusionOk="0">
                    <a:moveTo>
                      <a:pt x="0" y="0"/>
                    </a:moveTo>
                    <a:cubicBezTo>
                      <a:pt x="582" y="146"/>
                      <a:pt x="1055" y="619"/>
                      <a:pt x="1200" y="1237"/>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1"/>
              <p:cNvSpPr/>
              <p:nvPr/>
            </p:nvSpPr>
            <p:spPr>
              <a:xfrm>
                <a:off x="9578225" y="3217025"/>
                <a:ext cx="58200" cy="24550"/>
              </a:xfrm>
              <a:custGeom>
                <a:avLst/>
                <a:gdLst/>
                <a:ahLst/>
                <a:cxnLst/>
                <a:rect l="l" t="t" r="r" b="b"/>
                <a:pathLst>
                  <a:path w="2328" h="982" fill="none" extrusionOk="0">
                    <a:moveTo>
                      <a:pt x="1" y="982"/>
                    </a:moveTo>
                    <a:cubicBezTo>
                      <a:pt x="219" y="582"/>
                      <a:pt x="583" y="291"/>
                      <a:pt x="1019" y="109"/>
                    </a:cubicBezTo>
                    <a:cubicBezTo>
                      <a:pt x="1237" y="37"/>
                      <a:pt x="1492" y="0"/>
                      <a:pt x="1746" y="73"/>
                    </a:cubicBezTo>
                    <a:cubicBezTo>
                      <a:pt x="2001" y="109"/>
                      <a:pt x="2219" y="291"/>
                      <a:pt x="2328" y="509"/>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1"/>
              <p:cNvSpPr/>
              <p:nvPr/>
            </p:nvSpPr>
            <p:spPr>
              <a:xfrm>
                <a:off x="9228250" y="3176100"/>
                <a:ext cx="270025" cy="245650"/>
              </a:xfrm>
              <a:custGeom>
                <a:avLst/>
                <a:gdLst/>
                <a:ahLst/>
                <a:cxnLst/>
                <a:rect l="l" t="t" r="r" b="b"/>
                <a:pathLst>
                  <a:path w="10801" h="9826" extrusionOk="0">
                    <a:moveTo>
                      <a:pt x="10800" y="1"/>
                    </a:moveTo>
                    <a:lnTo>
                      <a:pt x="10436" y="146"/>
                    </a:lnTo>
                    <a:lnTo>
                      <a:pt x="474" y="3928"/>
                    </a:lnTo>
                    <a:lnTo>
                      <a:pt x="1" y="4110"/>
                    </a:lnTo>
                    <a:cubicBezTo>
                      <a:pt x="219" y="5419"/>
                      <a:pt x="728" y="6655"/>
                      <a:pt x="1492" y="7782"/>
                    </a:cubicBezTo>
                    <a:cubicBezTo>
                      <a:pt x="2255" y="8873"/>
                      <a:pt x="3492" y="9637"/>
                      <a:pt x="4837" y="9818"/>
                    </a:cubicBezTo>
                    <a:cubicBezTo>
                      <a:pt x="4922" y="9823"/>
                      <a:pt x="5008" y="9825"/>
                      <a:pt x="5093" y="9825"/>
                    </a:cubicBezTo>
                    <a:cubicBezTo>
                      <a:pt x="5705" y="9825"/>
                      <a:pt x="6331" y="9710"/>
                      <a:pt x="6873" y="9455"/>
                    </a:cubicBezTo>
                    <a:cubicBezTo>
                      <a:pt x="7564" y="9164"/>
                      <a:pt x="8146" y="8728"/>
                      <a:pt x="8655" y="8219"/>
                    </a:cubicBezTo>
                    <a:cubicBezTo>
                      <a:pt x="9200" y="7600"/>
                      <a:pt x="9637" y="6873"/>
                      <a:pt x="9964" y="6110"/>
                    </a:cubicBezTo>
                    <a:cubicBezTo>
                      <a:pt x="10182" y="5528"/>
                      <a:pt x="10327" y="4946"/>
                      <a:pt x="10473" y="4364"/>
                    </a:cubicBezTo>
                    <a:cubicBezTo>
                      <a:pt x="10691" y="2910"/>
                      <a:pt x="10800" y="1455"/>
                      <a:pt x="108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1"/>
              <p:cNvSpPr/>
              <p:nvPr/>
            </p:nvSpPr>
            <p:spPr>
              <a:xfrm>
                <a:off x="9240075" y="3179750"/>
                <a:ext cx="249100" cy="122750"/>
              </a:xfrm>
              <a:custGeom>
                <a:avLst/>
                <a:gdLst/>
                <a:ahLst/>
                <a:cxnLst/>
                <a:rect l="l" t="t" r="r" b="b"/>
                <a:pathLst>
                  <a:path w="9964" h="4910" extrusionOk="0">
                    <a:moveTo>
                      <a:pt x="9963" y="0"/>
                    </a:moveTo>
                    <a:lnTo>
                      <a:pt x="1" y="3782"/>
                    </a:lnTo>
                    <a:lnTo>
                      <a:pt x="546" y="4909"/>
                    </a:lnTo>
                    <a:cubicBezTo>
                      <a:pt x="2437" y="4909"/>
                      <a:pt x="4218" y="4255"/>
                      <a:pt x="5927" y="3455"/>
                    </a:cubicBezTo>
                    <a:cubicBezTo>
                      <a:pt x="6873" y="3055"/>
                      <a:pt x="7745" y="2509"/>
                      <a:pt x="8545" y="1855"/>
                    </a:cubicBezTo>
                    <a:cubicBezTo>
                      <a:pt x="9127" y="1346"/>
                      <a:pt x="9600" y="691"/>
                      <a:pt x="99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1"/>
              <p:cNvSpPr/>
              <p:nvPr/>
            </p:nvSpPr>
            <p:spPr>
              <a:xfrm>
                <a:off x="9361875" y="3301375"/>
                <a:ext cx="115475" cy="111100"/>
              </a:xfrm>
              <a:custGeom>
                <a:avLst/>
                <a:gdLst/>
                <a:ahLst/>
                <a:cxnLst/>
                <a:rect l="l" t="t" r="r" b="b"/>
                <a:pathLst>
                  <a:path w="4619" h="4444" extrusionOk="0">
                    <a:moveTo>
                      <a:pt x="2700" y="0"/>
                    </a:moveTo>
                    <a:cubicBezTo>
                      <a:pt x="2384" y="0"/>
                      <a:pt x="2072" y="66"/>
                      <a:pt x="1783" y="190"/>
                    </a:cubicBezTo>
                    <a:cubicBezTo>
                      <a:pt x="946" y="517"/>
                      <a:pt x="328" y="1244"/>
                      <a:pt x="183" y="2117"/>
                    </a:cubicBezTo>
                    <a:cubicBezTo>
                      <a:pt x="1" y="2989"/>
                      <a:pt x="437" y="3898"/>
                      <a:pt x="1201" y="4335"/>
                    </a:cubicBezTo>
                    <a:cubicBezTo>
                      <a:pt x="1310" y="4371"/>
                      <a:pt x="1419" y="4407"/>
                      <a:pt x="1528" y="4444"/>
                    </a:cubicBezTo>
                    <a:cubicBezTo>
                      <a:pt x="2219" y="4153"/>
                      <a:pt x="2801" y="3717"/>
                      <a:pt x="3310" y="3208"/>
                    </a:cubicBezTo>
                    <a:cubicBezTo>
                      <a:pt x="3855" y="2589"/>
                      <a:pt x="4292" y="1862"/>
                      <a:pt x="4619" y="1099"/>
                    </a:cubicBezTo>
                    <a:cubicBezTo>
                      <a:pt x="4328" y="626"/>
                      <a:pt x="3928" y="262"/>
                      <a:pt x="3419" y="117"/>
                    </a:cubicBezTo>
                    <a:cubicBezTo>
                      <a:pt x="3183" y="38"/>
                      <a:pt x="2941" y="0"/>
                      <a:pt x="2700"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1"/>
              <p:cNvSpPr/>
              <p:nvPr/>
            </p:nvSpPr>
            <p:spPr>
              <a:xfrm>
                <a:off x="9350825" y="2905800"/>
                <a:ext cx="152975" cy="53350"/>
              </a:xfrm>
              <a:custGeom>
                <a:avLst/>
                <a:gdLst/>
                <a:ahLst/>
                <a:cxnLst/>
                <a:rect l="l" t="t" r="r" b="b"/>
                <a:pathLst>
                  <a:path w="6119" h="2134" extrusionOk="0">
                    <a:moveTo>
                      <a:pt x="1967" y="0"/>
                    </a:moveTo>
                    <a:cubicBezTo>
                      <a:pt x="1485" y="0"/>
                      <a:pt x="997" y="64"/>
                      <a:pt x="516" y="195"/>
                    </a:cubicBezTo>
                    <a:cubicBezTo>
                      <a:pt x="0" y="260"/>
                      <a:pt x="255" y="1152"/>
                      <a:pt x="675" y="1152"/>
                    </a:cubicBezTo>
                    <a:cubicBezTo>
                      <a:pt x="728" y="1152"/>
                      <a:pt x="785" y="1138"/>
                      <a:pt x="843" y="1104"/>
                    </a:cubicBezTo>
                    <a:cubicBezTo>
                      <a:pt x="1382" y="905"/>
                      <a:pt x="1944" y="808"/>
                      <a:pt x="2502" y="808"/>
                    </a:cubicBezTo>
                    <a:cubicBezTo>
                      <a:pt x="3675" y="808"/>
                      <a:pt x="4828" y="1237"/>
                      <a:pt x="5715" y="2050"/>
                    </a:cubicBezTo>
                    <a:lnTo>
                      <a:pt x="5715" y="2086"/>
                    </a:lnTo>
                    <a:cubicBezTo>
                      <a:pt x="5756" y="2119"/>
                      <a:pt x="5801" y="2133"/>
                      <a:pt x="5844" y="2133"/>
                    </a:cubicBezTo>
                    <a:cubicBezTo>
                      <a:pt x="5992" y="2133"/>
                      <a:pt x="6119" y="1964"/>
                      <a:pt x="6006" y="1795"/>
                    </a:cubicBezTo>
                    <a:cubicBezTo>
                      <a:pt x="4957" y="636"/>
                      <a:pt x="3489" y="0"/>
                      <a:pt x="1967" y="0"/>
                    </a:cubicBezTo>
                    <a:close/>
                  </a:path>
                </a:pathLst>
              </a:custGeom>
              <a:solidFill>
                <a:srgbClr val="4E34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1"/>
              <p:cNvSpPr/>
              <p:nvPr/>
            </p:nvSpPr>
            <p:spPr>
              <a:xfrm>
                <a:off x="9191550" y="2886975"/>
                <a:ext cx="123250" cy="40750"/>
              </a:xfrm>
              <a:custGeom>
                <a:avLst/>
                <a:gdLst/>
                <a:ahLst/>
                <a:cxnLst/>
                <a:rect l="l" t="t" r="r" b="b"/>
                <a:pathLst>
                  <a:path w="4930" h="1630" extrusionOk="0">
                    <a:moveTo>
                      <a:pt x="3405" y="1"/>
                    </a:moveTo>
                    <a:cubicBezTo>
                      <a:pt x="2240" y="1"/>
                      <a:pt x="1108" y="408"/>
                      <a:pt x="233" y="1167"/>
                    </a:cubicBezTo>
                    <a:cubicBezTo>
                      <a:pt x="1" y="1340"/>
                      <a:pt x="161" y="1630"/>
                      <a:pt x="365" y="1630"/>
                    </a:cubicBezTo>
                    <a:cubicBezTo>
                      <a:pt x="417" y="1630"/>
                      <a:pt x="472" y="1611"/>
                      <a:pt x="523" y="1567"/>
                    </a:cubicBezTo>
                    <a:cubicBezTo>
                      <a:pt x="1238" y="1098"/>
                      <a:pt x="2053" y="847"/>
                      <a:pt x="2878" y="847"/>
                    </a:cubicBezTo>
                    <a:cubicBezTo>
                      <a:pt x="3270" y="847"/>
                      <a:pt x="3664" y="904"/>
                      <a:pt x="4050" y="1021"/>
                    </a:cubicBezTo>
                    <a:cubicBezTo>
                      <a:pt x="4113" y="1041"/>
                      <a:pt x="4172" y="1050"/>
                      <a:pt x="4227" y="1050"/>
                    </a:cubicBezTo>
                    <a:cubicBezTo>
                      <a:pt x="4779" y="1050"/>
                      <a:pt x="4930" y="142"/>
                      <a:pt x="4269" y="76"/>
                    </a:cubicBezTo>
                    <a:cubicBezTo>
                      <a:pt x="3981" y="25"/>
                      <a:pt x="3692" y="1"/>
                      <a:pt x="3405" y="1"/>
                    </a:cubicBezTo>
                    <a:close/>
                  </a:path>
                </a:pathLst>
              </a:custGeom>
              <a:solidFill>
                <a:srgbClr val="4E34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1"/>
              <p:cNvSpPr/>
              <p:nvPr/>
            </p:nvSpPr>
            <p:spPr>
              <a:xfrm>
                <a:off x="9137350" y="2676250"/>
                <a:ext cx="483625" cy="566250"/>
              </a:xfrm>
              <a:custGeom>
                <a:avLst/>
                <a:gdLst/>
                <a:ahLst/>
                <a:cxnLst/>
                <a:rect l="l" t="t" r="r" b="b"/>
                <a:pathLst>
                  <a:path w="19345" h="22650" extrusionOk="0">
                    <a:moveTo>
                      <a:pt x="234" y="7238"/>
                    </a:moveTo>
                    <a:cubicBezTo>
                      <a:pt x="158" y="7250"/>
                      <a:pt x="81" y="7260"/>
                      <a:pt x="1" y="7268"/>
                    </a:cubicBezTo>
                    <a:lnTo>
                      <a:pt x="146" y="7487"/>
                    </a:lnTo>
                    <a:cubicBezTo>
                      <a:pt x="175" y="7403"/>
                      <a:pt x="204" y="7320"/>
                      <a:pt x="234" y="7238"/>
                    </a:cubicBezTo>
                    <a:close/>
                    <a:moveTo>
                      <a:pt x="9828" y="1"/>
                    </a:moveTo>
                    <a:cubicBezTo>
                      <a:pt x="8534" y="1"/>
                      <a:pt x="7234" y="257"/>
                      <a:pt x="6037" y="760"/>
                    </a:cubicBezTo>
                    <a:cubicBezTo>
                      <a:pt x="3209" y="1997"/>
                      <a:pt x="1275" y="4368"/>
                      <a:pt x="234" y="7238"/>
                    </a:cubicBezTo>
                    <a:lnTo>
                      <a:pt x="234" y="7238"/>
                    </a:lnTo>
                    <a:cubicBezTo>
                      <a:pt x="1777" y="6994"/>
                      <a:pt x="2457" y="6029"/>
                      <a:pt x="2873" y="4469"/>
                    </a:cubicBezTo>
                    <a:cubicBezTo>
                      <a:pt x="4606" y="3843"/>
                      <a:pt x="6601" y="3500"/>
                      <a:pt x="8592" y="3500"/>
                    </a:cubicBezTo>
                    <a:cubicBezTo>
                      <a:pt x="11113" y="3500"/>
                      <a:pt x="13629" y="4050"/>
                      <a:pt x="15600" y="5269"/>
                    </a:cubicBezTo>
                    <a:cubicBezTo>
                      <a:pt x="15381" y="6287"/>
                      <a:pt x="15345" y="7305"/>
                      <a:pt x="15454" y="8323"/>
                    </a:cubicBezTo>
                    <a:cubicBezTo>
                      <a:pt x="15600" y="9341"/>
                      <a:pt x="16181" y="10250"/>
                      <a:pt x="17054" y="10759"/>
                    </a:cubicBezTo>
                    <a:cubicBezTo>
                      <a:pt x="17127" y="14759"/>
                      <a:pt x="16763" y="18722"/>
                      <a:pt x="15963" y="22649"/>
                    </a:cubicBezTo>
                    <a:cubicBezTo>
                      <a:pt x="16400" y="21668"/>
                      <a:pt x="17090" y="20831"/>
                      <a:pt x="17927" y="20213"/>
                    </a:cubicBezTo>
                    <a:cubicBezTo>
                      <a:pt x="18763" y="17013"/>
                      <a:pt x="19345" y="13595"/>
                      <a:pt x="19199" y="10323"/>
                    </a:cubicBezTo>
                    <a:cubicBezTo>
                      <a:pt x="19054" y="7014"/>
                      <a:pt x="17781" y="3632"/>
                      <a:pt x="15127" y="1669"/>
                    </a:cubicBezTo>
                    <a:cubicBezTo>
                      <a:pt x="13595" y="547"/>
                      <a:pt x="11717" y="1"/>
                      <a:pt x="98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1"/>
              <p:cNvSpPr/>
              <p:nvPr/>
            </p:nvSpPr>
            <p:spPr>
              <a:xfrm>
                <a:off x="9333700" y="2647975"/>
                <a:ext cx="61850" cy="106375"/>
              </a:xfrm>
              <a:custGeom>
                <a:avLst/>
                <a:gdLst/>
                <a:ahLst/>
                <a:cxnLst/>
                <a:rect l="l" t="t" r="r" b="b"/>
                <a:pathLst>
                  <a:path w="2474" h="4255" fill="none" extrusionOk="0">
                    <a:moveTo>
                      <a:pt x="73" y="4254"/>
                    </a:moveTo>
                    <a:cubicBezTo>
                      <a:pt x="1" y="2509"/>
                      <a:pt x="910" y="873"/>
                      <a:pt x="2473"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1"/>
              <p:cNvSpPr/>
              <p:nvPr/>
            </p:nvSpPr>
            <p:spPr>
              <a:xfrm>
                <a:off x="9402800" y="2657950"/>
                <a:ext cx="63650" cy="86400"/>
              </a:xfrm>
              <a:custGeom>
                <a:avLst/>
                <a:gdLst/>
                <a:ahLst/>
                <a:cxnLst/>
                <a:rect l="l" t="t" r="r" b="b"/>
                <a:pathLst>
                  <a:path w="2546" h="3456" fill="none" extrusionOk="0">
                    <a:moveTo>
                      <a:pt x="0" y="3455"/>
                    </a:moveTo>
                    <a:cubicBezTo>
                      <a:pt x="437" y="2037"/>
                      <a:pt x="1346" y="837"/>
                      <a:pt x="2545"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1"/>
              <p:cNvSpPr/>
              <p:nvPr/>
            </p:nvSpPr>
            <p:spPr>
              <a:xfrm>
                <a:off x="9462800" y="2715225"/>
                <a:ext cx="79100" cy="51850"/>
              </a:xfrm>
              <a:custGeom>
                <a:avLst/>
                <a:gdLst/>
                <a:ahLst/>
                <a:cxnLst/>
                <a:rect l="l" t="t" r="r" b="b"/>
                <a:pathLst>
                  <a:path w="3164" h="2074" fill="none" extrusionOk="0">
                    <a:moveTo>
                      <a:pt x="0" y="2073"/>
                    </a:moveTo>
                    <a:cubicBezTo>
                      <a:pt x="655" y="873"/>
                      <a:pt x="1818" y="110"/>
                      <a:pt x="3163"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1"/>
              <p:cNvSpPr/>
              <p:nvPr/>
            </p:nvSpPr>
            <p:spPr>
              <a:xfrm>
                <a:off x="9507325" y="2754325"/>
                <a:ext cx="78200" cy="29100"/>
              </a:xfrm>
              <a:custGeom>
                <a:avLst/>
                <a:gdLst/>
                <a:ahLst/>
                <a:cxnLst/>
                <a:rect l="l" t="t" r="r" b="b"/>
                <a:pathLst>
                  <a:path w="3128" h="1164" fill="none" extrusionOk="0">
                    <a:moveTo>
                      <a:pt x="1" y="1164"/>
                    </a:moveTo>
                    <a:cubicBezTo>
                      <a:pt x="837" y="364"/>
                      <a:pt x="2001" y="0"/>
                      <a:pt x="3128" y="255"/>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1"/>
              <p:cNvSpPr/>
              <p:nvPr/>
            </p:nvSpPr>
            <p:spPr>
              <a:xfrm>
                <a:off x="9547325" y="2798850"/>
                <a:ext cx="79100" cy="30025"/>
              </a:xfrm>
              <a:custGeom>
                <a:avLst/>
                <a:gdLst/>
                <a:ahLst/>
                <a:cxnLst/>
                <a:rect l="l" t="t" r="r" b="b"/>
                <a:pathLst>
                  <a:path w="3164" h="1201" fill="none" extrusionOk="0">
                    <a:moveTo>
                      <a:pt x="1" y="256"/>
                    </a:moveTo>
                    <a:cubicBezTo>
                      <a:pt x="1164" y="1"/>
                      <a:pt x="2328" y="365"/>
                      <a:pt x="3164" y="120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1"/>
              <p:cNvSpPr/>
              <p:nvPr/>
            </p:nvSpPr>
            <p:spPr>
              <a:xfrm>
                <a:off x="9544600" y="2867950"/>
                <a:ext cx="94575" cy="40025"/>
              </a:xfrm>
              <a:custGeom>
                <a:avLst/>
                <a:gdLst/>
                <a:ahLst/>
                <a:cxnLst/>
                <a:rect l="l" t="t" r="r" b="b"/>
                <a:pathLst>
                  <a:path w="3783" h="1601" fill="none" extrusionOk="0">
                    <a:moveTo>
                      <a:pt x="1" y="364"/>
                    </a:moveTo>
                    <a:cubicBezTo>
                      <a:pt x="1382" y="0"/>
                      <a:pt x="2873" y="473"/>
                      <a:pt x="3782" y="160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1"/>
              <p:cNvSpPr/>
              <p:nvPr/>
            </p:nvSpPr>
            <p:spPr>
              <a:xfrm>
                <a:off x="9574600" y="2949750"/>
                <a:ext cx="55475" cy="43675"/>
              </a:xfrm>
              <a:custGeom>
                <a:avLst/>
                <a:gdLst/>
                <a:ahLst/>
                <a:cxnLst/>
                <a:rect l="l" t="t" r="r" b="b"/>
                <a:pathLst>
                  <a:path w="2219" h="1747" fill="none" extrusionOk="0">
                    <a:moveTo>
                      <a:pt x="0" y="1"/>
                    </a:moveTo>
                    <a:cubicBezTo>
                      <a:pt x="946" y="183"/>
                      <a:pt x="1782" y="801"/>
                      <a:pt x="2218" y="1746"/>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1"/>
              <p:cNvSpPr/>
              <p:nvPr/>
            </p:nvSpPr>
            <p:spPr>
              <a:xfrm>
                <a:off x="9576425" y="2996125"/>
                <a:ext cx="39100" cy="159100"/>
              </a:xfrm>
              <a:custGeom>
                <a:avLst/>
                <a:gdLst/>
                <a:ahLst/>
                <a:cxnLst/>
                <a:rect l="l" t="t" r="r" b="b"/>
                <a:pathLst>
                  <a:path w="1564" h="6364" fill="none" extrusionOk="0">
                    <a:moveTo>
                      <a:pt x="0" y="0"/>
                    </a:moveTo>
                    <a:cubicBezTo>
                      <a:pt x="691" y="837"/>
                      <a:pt x="1164" y="1891"/>
                      <a:pt x="1346" y="3018"/>
                    </a:cubicBezTo>
                    <a:cubicBezTo>
                      <a:pt x="1491" y="4109"/>
                      <a:pt x="1564" y="5236"/>
                      <a:pt x="1527" y="6364"/>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1"/>
              <p:cNvSpPr/>
              <p:nvPr/>
            </p:nvSpPr>
            <p:spPr>
              <a:xfrm>
                <a:off x="9577325" y="3077925"/>
                <a:ext cx="15475" cy="111850"/>
              </a:xfrm>
              <a:custGeom>
                <a:avLst/>
                <a:gdLst/>
                <a:ahLst/>
                <a:cxnLst/>
                <a:rect l="l" t="t" r="r" b="b"/>
                <a:pathLst>
                  <a:path w="619" h="4474" fill="none" extrusionOk="0">
                    <a:moveTo>
                      <a:pt x="1" y="1"/>
                    </a:moveTo>
                    <a:cubicBezTo>
                      <a:pt x="437" y="1455"/>
                      <a:pt x="619" y="2946"/>
                      <a:pt x="546" y="4473"/>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1"/>
              <p:cNvSpPr/>
              <p:nvPr/>
            </p:nvSpPr>
            <p:spPr>
              <a:xfrm>
                <a:off x="9264625" y="2647050"/>
                <a:ext cx="14575" cy="104575"/>
              </a:xfrm>
              <a:custGeom>
                <a:avLst/>
                <a:gdLst/>
                <a:ahLst/>
                <a:cxnLst/>
                <a:rect l="l" t="t" r="r" b="b"/>
                <a:pathLst>
                  <a:path w="583" h="4183" fill="none" extrusionOk="0">
                    <a:moveTo>
                      <a:pt x="582" y="4182"/>
                    </a:moveTo>
                    <a:cubicBezTo>
                      <a:pt x="109" y="2837"/>
                      <a:pt x="0" y="1419"/>
                      <a:pt x="218"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1"/>
              <p:cNvSpPr/>
              <p:nvPr/>
            </p:nvSpPr>
            <p:spPr>
              <a:xfrm>
                <a:off x="9214625" y="2689775"/>
                <a:ext cx="28200" cy="70025"/>
              </a:xfrm>
              <a:custGeom>
                <a:avLst/>
                <a:gdLst/>
                <a:ahLst/>
                <a:cxnLst/>
                <a:rect l="l" t="t" r="r" b="b"/>
                <a:pathLst>
                  <a:path w="1128" h="2801" fill="none" extrusionOk="0">
                    <a:moveTo>
                      <a:pt x="1128" y="2800"/>
                    </a:moveTo>
                    <a:cubicBezTo>
                      <a:pt x="582" y="1928"/>
                      <a:pt x="219" y="982"/>
                      <a:pt x="0"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1"/>
              <p:cNvSpPr/>
              <p:nvPr/>
            </p:nvSpPr>
            <p:spPr>
              <a:xfrm>
                <a:off x="9145525" y="2750675"/>
                <a:ext cx="62750" cy="20025"/>
              </a:xfrm>
              <a:custGeom>
                <a:avLst/>
                <a:gdLst/>
                <a:ahLst/>
                <a:cxnLst/>
                <a:rect l="l" t="t" r="r" b="b"/>
                <a:pathLst>
                  <a:path w="2510" h="801" fill="none" extrusionOk="0">
                    <a:moveTo>
                      <a:pt x="2510" y="801"/>
                    </a:moveTo>
                    <a:cubicBezTo>
                      <a:pt x="1819" y="219"/>
                      <a:pt x="874" y="1"/>
                      <a:pt x="1" y="292"/>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1"/>
              <p:cNvSpPr/>
              <p:nvPr/>
            </p:nvSpPr>
            <p:spPr>
              <a:xfrm>
                <a:off x="9109175" y="2789775"/>
                <a:ext cx="84575" cy="82750"/>
              </a:xfrm>
              <a:custGeom>
                <a:avLst/>
                <a:gdLst/>
                <a:ahLst/>
                <a:cxnLst/>
                <a:rect l="l" t="t" r="r" b="b"/>
                <a:pathLst>
                  <a:path w="3383" h="3310" fill="none" extrusionOk="0">
                    <a:moveTo>
                      <a:pt x="3382" y="0"/>
                    </a:moveTo>
                    <a:cubicBezTo>
                      <a:pt x="2109" y="473"/>
                      <a:pt x="1019" y="1346"/>
                      <a:pt x="291" y="2509"/>
                    </a:cubicBezTo>
                    <a:cubicBezTo>
                      <a:pt x="110" y="2727"/>
                      <a:pt x="1" y="3018"/>
                      <a:pt x="1" y="330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1"/>
              <p:cNvSpPr/>
              <p:nvPr/>
            </p:nvSpPr>
            <p:spPr>
              <a:xfrm>
                <a:off x="9099175" y="2872500"/>
                <a:ext cx="60025" cy="176375"/>
              </a:xfrm>
              <a:custGeom>
                <a:avLst/>
                <a:gdLst/>
                <a:ahLst/>
                <a:cxnLst/>
                <a:rect l="l" t="t" r="r" b="b"/>
                <a:pathLst>
                  <a:path w="2401" h="7055" fill="none" extrusionOk="0">
                    <a:moveTo>
                      <a:pt x="2400" y="0"/>
                    </a:moveTo>
                    <a:cubicBezTo>
                      <a:pt x="946" y="2073"/>
                      <a:pt x="110" y="4509"/>
                      <a:pt x="1" y="7054"/>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1"/>
              <p:cNvSpPr/>
              <p:nvPr/>
            </p:nvSpPr>
            <p:spPr>
              <a:xfrm>
                <a:off x="9102800" y="3032475"/>
                <a:ext cx="24575" cy="98200"/>
              </a:xfrm>
              <a:custGeom>
                <a:avLst/>
                <a:gdLst/>
                <a:ahLst/>
                <a:cxnLst/>
                <a:rect l="l" t="t" r="r" b="b"/>
                <a:pathLst>
                  <a:path w="983" h="3928" fill="none" extrusionOk="0">
                    <a:moveTo>
                      <a:pt x="983" y="1"/>
                    </a:moveTo>
                    <a:cubicBezTo>
                      <a:pt x="292" y="1164"/>
                      <a:pt x="1" y="2546"/>
                      <a:pt x="183" y="3928"/>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1"/>
              <p:cNvSpPr/>
              <p:nvPr/>
            </p:nvSpPr>
            <p:spPr>
              <a:xfrm>
                <a:off x="9542775" y="3288825"/>
                <a:ext cx="36400" cy="260025"/>
              </a:xfrm>
              <a:custGeom>
                <a:avLst/>
                <a:gdLst/>
                <a:ahLst/>
                <a:cxnLst/>
                <a:rect l="l" t="t" r="r" b="b"/>
                <a:pathLst>
                  <a:path w="1456" h="10401" fill="none" extrusionOk="0">
                    <a:moveTo>
                      <a:pt x="1383" y="1"/>
                    </a:moveTo>
                    <a:cubicBezTo>
                      <a:pt x="1455" y="1201"/>
                      <a:pt x="1310" y="2401"/>
                      <a:pt x="910" y="3564"/>
                    </a:cubicBezTo>
                    <a:cubicBezTo>
                      <a:pt x="546" y="4691"/>
                      <a:pt x="292" y="5855"/>
                      <a:pt x="146" y="7055"/>
                    </a:cubicBezTo>
                    <a:cubicBezTo>
                      <a:pt x="1" y="8255"/>
                      <a:pt x="364" y="9455"/>
                      <a:pt x="1128" y="1040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1"/>
              <p:cNvSpPr/>
              <p:nvPr/>
            </p:nvSpPr>
            <p:spPr>
              <a:xfrm>
                <a:off x="9473700" y="3409725"/>
                <a:ext cx="25475" cy="120025"/>
              </a:xfrm>
              <a:custGeom>
                <a:avLst/>
                <a:gdLst/>
                <a:ahLst/>
                <a:cxnLst/>
                <a:rect l="l" t="t" r="r" b="b"/>
                <a:pathLst>
                  <a:path w="1019" h="4801" fill="none" extrusionOk="0">
                    <a:moveTo>
                      <a:pt x="437" y="1"/>
                    </a:moveTo>
                    <a:cubicBezTo>
                      <a:pt x="0" y="1601"/>
                      <a:pt x="182" y="3310"/>
                      <a:pt x="1018" y="480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1"/>
              <p:cNvSpPr/>
              <p:nvPr/>
            </p:nvSpPr>
            <p:spPr>
              <a:xfrm>
                <a:off x="9590050" y="3337925"/>
                <a:ext cx="40025" cy="148200"/>
              </a:xfrm>
              <a:custGeom>
                <a:avLst/>
                <a:gdLst/>
                <a:ahLst/>
                <a:cxnLst/>
                <a:rect l="l" t="t" r="r" b="b"/>
                <a:pathLst>
                  <a:path w="1601" h="5928" fill="none" extrusionOk="0">
                    <a:moveTo>
                      <a:pt x="146" y="0"/>
                    </a:moveTo>
                    <a:cubicBezTo>
                      <a:pt x="1" y="2073"/>
                      <a:pt x="510" y="4145"/>
                      <a:pt x="1600" y="5927"/>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1"/>
              <p:cNvSpPr/>
              <p:nvPr/>
            </p:nvSpPr>
            <p:spPr>
              <a:xfrm>
                <a:off x="9745500" y="3635175"/>
                <a:ext cx="227275" cy="579975"/>
              </a:xfrm>
              <a:custGeom>
                <a:avLst/>
                <a:gdLst/>
                <a:ahLst/>
                <a:cxnLst/>
                <a:rect l="l" t="t" r="r" b="b"/>
                <a:pathLst>
                  <a:path w="9091" h="23199" fill="none" extrusionOk="0">
                    <a:moveTo>
                      <a:pt x="0" y="0"/>
                    </a:moveTo>
                    <a:cubicBezTo>
                      <a:pt x="1891" y="1746"/>
                      <a:pt x="3673" y="3636"/>
                      <a:pt x="5309" y="5673"/>
                    </a:cubicBezTo>
                    <a:cubicBezTo>
                      <a:pt x="6945" y="7709"/>
                      <a:pt x="8072" y="10072"/>
                      <a:pt x="8618" y="12618"/>
                    </a:cubicBezTo>
                    <a:cubicBezTo>
                      <a:pt x="9091" y="14799"/>
                      <a:pt x="8836" y="17090"/>
                      <a:pt x="7891" y="19126"/>
                    </a:cubicBezTo>
                    <a:cubicBezTo>
                      <a:pt x="6909" y="21163"/>
                      <a:pt x="5055" y="22653"/>
                      <a:pt x="2873" y="2319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1"/>
              <p:cNvSpPr/>
              <p:nvPr/>
            </p:nvSpPr>
            <p:spPr>
              <a:xfrm>
                <a:off x="9654600" y="3674250"/>
                <a:ext cx="255450" cy="450925"/>
              </a:xfrm>
              <a:custGeom>
                <a:avLst/>
                <a:gdLst/>
                <a:ahLst/>
                <a:cxnLst/>
                <a:rect l="l" t="t" r="r" b="b"/>
                <a:pathLst>
                  <a:path w="10218" h="18037" fill="none" extrusionOk="0">
                    <a:moveTo>
                      <a:pt x="9454" y="18036"/>
                    </a:moveTo>
                    <a:cubicBezTo>
                      <a:pt x="10218" y="15709"/>
                      <a:pt x="10109" y="13200"/>
                      <a:pt x="9200" y="10982"/>
                    </a:cubicBezTo>
                    <a:cubicBezTo>
                      <a:pt x="8254" y="8764"/>
                      <a:pt x="6909" y="6728"/>
                      <a:pt x="5200" y="5019"/>
                    </a:cubicBezTo>
                    <a:cubicBezTo>
                      <a:pt x="3564" y="3273"/>
                      <a:pt x="1746" y="1710"/>
                      <a:pt x="0"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1"/>
              <p:cNvSpPr/>
              <p:nvPr/>
            </p:nvSpPr>
            <p:spPr>
              <a:xfrm>
                <a:off x="9670050" y="3803350"/>
                <a:ext cx="208200" cy="251825"/>
              </a:xfrm>
              <a:custGeom>
                <a:avLst/>
                <a:gdLst/>
                <a:ahLst/>
                <a:cxnLst/>
                <a:rect l="l" t="t" r="r" b="b"/>
                <a:pathLst>
                  <a:path w="8328" h="10073" fill="none" extrusionOk="0">
                    <a:moveTo>
                      <a:pt x="8327" y="10072"/>
                    </a:moveTo>
                    <a:cubicBezTo>
                      <a:pt x="6982" y="5745"/>
                      <a:pt x="4000" y="2146"/>
                      <a:pt x="0"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1"/>
              <p:cNvSpPr/>
              <p:nvPr/>
            </p:nvSpPr>
            <p:spPr>
              <a:xfrm>
                <a:off x="9677325" y="4069700"/>
                <a:ext cx="96375" cy="150925"/>
              </a:xfrm>
              <a:custGeom>
                <a:avLst/>
                <a:gdLst/>
                <a:ahLst/>
                <a:cxnLst/>
                <a:rect l="l" t="t" r="r" b="b"/>
                <a:pathLst>
                  <a:path w="3855" h="6037" fill="none" extrusionOk="0">
                    <a:moveTo>
                      <a:pt x="3855" y="6036"/>
                    </a:moveTo>
                    <a:cubicBezTo>
                      <a:pt x="2982" y="6000"/>
                      <a:pt x="2109" y="5709"/>
                      <a:pt x="1418" y="5163"/>
                    </a:cubicBezTo>
                    <a:cubicBezTo>
                      <a:pt x="691" y="4654"/>
                      <a:pt x="218" y="3854"/>
                      <a:pt x="109" y="2982"/>
                    </a:cubicBezTo>
                    <a:cubicBezTo>
                      <a:pt x="0" y="2109"/>
                      <a:pt x="327" y="1236"/>
                      <a:pt x="1018" y="655"/>
                    </a:cubicBezTo>
                    <a:cubicBezTo>
                      <a:pt x="1709" y="73"/>
                      <a:pt x="2691" y="0"/>
                      <a:pt x="3455" y="436"/>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1"/>
              <p:cNvSpPr/>
              <p:nvPr/>
            </p:nvSpPr>
            <p:spPr>
              <a:xfrm>
                <a:off x="9340975" y="3502450"/>
                <a:ext cx="30025" cy="61850"/>
              </a:xfrm>
              <a:custGeom>
                <a:avLst/>
                <a:gdLst/>
                <a:ahLst/>
                <a:cxnLst/>
                <a:rect l="l" t="t" r="r" b="b"/>
                <a:pathLst>
                  <a:path w="1201" h="2474" fill="none" extrusionOk="0">
                    <a:moveTo>
                      <a:pt x="1201" y="2473"/>
                    </a:moveTo>
                    <a:cubicBezTo>
                      <a:pt x="691" y="1673"/>
                      <a:pt x="292" y="873"/>
                      <a:pt x="1"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1"/>
              <p:cNvSpPr/>
              <p:nvPr/>
            </p:nvSpPr>
            <p:spPr>
              <a:xfrm>
                <a:off x="9122800" y="3247025"/>
                <a:ext cx="188200" cy="321800"/>
              </a:xfrm>
              <a:custGeom>
                <a:avLst/>
                <a:gdLst/>
                <a:ahLst/>
                <a:cxnLst/>
                <a:rect l="l" t="t" r="r" b="b"/>
                <a:pathLst>
                  <a:path w="7528" h="12872" fill="none" extrusionOk="0">
                    <a:moveTo>
                      <a:pt x="7528" y="12872"/>
                    </a:moveTo>
                    <a:cubicBezTo>
                      <a:pt x="3746" y="9454"/>
                      <a:pt x="1128" y="4945"/>
                      <a:pt x="1"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1"/>
              <p:cNvSpPr/>
              <p:nvPr/>
            </p:nvSpPr>
            <p:spPr>
              <a:xfrm>
                <a:off x="8608300" y="3478700"/>
                <a:ext cx="29125" cy="49075"/>
              </a:xfrm>
              <a:custGeom>
                <a:avLst/>
                <a:gdLst/>
                <a:ahLst/>
                <a:cxnLst/>
                <a:rect l="l" t="t" r="r" b="b"/>
                <a:pathLst>
                  <a:path w="1165" h="1963" extrusionOk="0">
                    <a:moveTo>
                      <a:pt x="384" y="1"/>
                    </a:moveTo>
                    <a:cubicBezTo>
                      <a:pt x="366" y="1"/>
                      <a:pt x="347" y="2"/>
                      <a:pt x="328" y="5"/>
                    </a:cubicBezTo>
                    <a:cubicBezTo>
                      <a:pt x="110" y="42"/>
                      <a:pt x="37" y="296"/>
                      <a:pt x="37" y="514"/>
                    </a:cubicBezTo>
                    <a:cubicBezTo>
                      <a:pt x="1" y="878"/>
                      <a:pt x="37" y="1569"/>
                      <a:pt x="328" y="1860"/>
                    </a:cubicBezTo>
                    <a:cubicBezTo>
                      <a:pt x="421" y="1930"/>
                      <a:pt x="533" y="1962"/>
                      <a:pt x="643" y="1962"/>
                    </a:cubicBezTo>
                    <a:cubicBezTo>
                      <a:pt x="877" y="1962"/>
                      <a:pt x="1103" y="1816"/>
                      <a:pt x="1128" y="1569"/>
                    </a:cubicBezTo>
                    <a:cubicBezTo>
                      <a:pt x="1164" y="1387"/>
                      <a:pt x="1164" y="1169"/>
                      <a:pt x="1091" y="987"/>
                    </a:cubicBezTo>
                    <a:cubicBezTo>
                      <a:pt x="1019" y="769"/>
                      <a:pt x="946" y="514"/>
                      <a:pt x="800" y="296"/>
                    </a:cubicBezTo>
                    <a:cubicBezTo>
                      <a:pt x="701" y="163"/>
                      <a:pt x="571" y="1"/>
                      <a:pt x="384"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1"/>
              <p:cNvSpPr/>
              <p:nvPr/>
            </p:nvSpPr>
            <p:spPr>
              <a:xfrm>
                <a:off x="9989125" y="2874300"/>
                <a:ext cx="165450" cy="272750"/>
              </a:xfrm>
              <a:custGeom>
                <a:avLst/>
                <a:gdLst/>
                <a:ahLst/>
                <a:cxnLst/>
                <a:rect l="l" t="t" r="r" b="b"/>
                <a:pathLst>
                  <a:path w="6618" h="10910" extrusionOk="0">
                    <a:moveTo>
                      <a:pt x="4654" y="1"/>
                    </a:moveTo>
                    <a:lnTo>
                      <a:pt x="0" y="9891"/>
                    </a:lnTo>
                    <a:lnTo>
                      <a:pt x="2509" y="10909"/>
                    </a:lnTo>
                    <a:lnTo>
                      <a:pt x="6618" y="1128"/>
                    </a:lnTo>
                    <a:lnTo>
                      <a:pt x="4654" y="1"/>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1"/>
              <p:cNvSpPr/>
              <p:nvPr/>
            </p:nvSpPr>
            <p:spPr>
              <a:xfrm>
                <a:off x="9530050" y="3091575"/>
                <a:ext cx="538175" cy="599075"/>
              </a:xfrm>
              <a:custGeom>
                <a:avLst/>
                <a:gdLst/>
                <a:ahLst/>
                <a:cxnLst/>
                <a:rect l="l" t="t" r="r" b="b"/>
                <a:pathLst>
                  <a:path w="21527" h="23963" extrusionOk="0">
                    <a:moveTo>
                      <a:pt x="18436" y="0"/>
                    </a:moveTo>
                    <a:cubicBezTo>
                      <a:pt x="15709" y="5636"/>
                      <a:pt x="11927" y="10654"/>
                      <a:pt x="7309" y="14836"/>
                    </a:cubicBezTo>
                    <a:cubicBezTo>
                      <a:pt x="6109" y="15927"/>
                      <a:pt x="4800" y="16872"/>
                      <a:pt x="3419" y="17708"/>
                    </a:cubicBezTo>
                    <a:cubicBezTo>
                      <a:pt x="2364" y="18326"/>
                      <a:pt x="1201" y="18835"/>
                      <a:pt x="1" y="19163"/>
                    </a:cubicBezTo>
                    <a:lnTo>
                      <a:pt x="2837" y="23962"/>
                    </a:lnTo>
                    <a:cubicBezTo>
                      <a:pt x="10800" y="18326"/>
                      <a:pt x="17236" y="10800"/>
                      <a:pt x="21527" y="2000"/>
                    </a:cubicBezTo>
                    <a:lnTo>
                      <a:pt x="1843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1"/>
              <p:cNvSpPr/>
              <p:nvPr/>
            </p:nvSpPr>
            <p:spPr>
              <a:xfrm>
                <a:off x="9990025" y="3133375"/>
                <a:ext cx="61850" cy="30950"/>
              </a:xfrm>
              <a:custGeom>
                <a:avLst/>
                <a:gdLst/>
                <a:ahLst/>
                <a:cxnLst/>
                <a:rect l="l" t="t" r="r" b="b"/>
                <a:pathLst>
                  <a:path w="2474" h="1238" fill="none" extrusionOk="0">
                    <a:moveTo>
                      <a:pt x="0" y="1"/>
                    </a:moveTo>
                    <a:lnTo>
                      <a:pt x="2473" y="1237"/>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1"/>
              <p:cNvSpPr/>
              <p:nvPr/>
            </p:nvSpPr>
            <p:spPr>
              <a:xfrm>
                <a:off x="9341875" y="3549200"/>
                <a:ext cx="323650" cy="405975"/>
              </a:xfrm>
              <a:custGeom>
                <a:avLst/>
                <a:gdLst/>
                <a:ahLst/>
                <a:cxnLst/>
                <a:rect l="l" t="t" r="r" b="b"/>
                <a:pathLst>
                  <a:path w="12946" h="16239" extrusionOk="0">
                    <a:moveTo>
                      <a:pt x="4796" y="1"/>
                    </a:moveTo>
                    <a:cubicBezTo>
                      <a:pt x="3846" y="1"/>
                      <a:pt x="2892" y="185"/>
                      <a:pt x="2001" y="567"/>
                    </a:cubicBezTo>
                    <a:cubicBezTo>
                      <a:pt x="1964" y="603"/>
                      <a:pt x="1928" y="603"/>
                      <a:pt x="1892" y="640"/>
                    </a:cubicBezTo>
                    <a:cubicBezTo>
                      <a:pt x="1346" y="930"/>
                      <a:pt x="910" y="1367"/>
                      <a:pt x="655" y="1912"/>
                    </a:cubicBezTo>
                    <a:cubicBezTo>
                      <a:pt x="365" y="2494"/>
                      <a:pt x="219" y="3112"/>
                      <a:pt x="183" y="3730"/>
                    </a:cubicBezTo>
                    <a:cubicBezTo>
                      <a:pt x="1" y="8021"/>
                      <a:pt x="3601" y="12057"/>
                      <a:pt x="6110" y="15184"/>
                    </a:cubicBezTo>
                    <a:cubicBezTo>
                      <a:pt x="6619" y="15802"/>
                      <a:pt x="7419" y="16202"/>
                      <a:pt x="8255" y="16239"/>
                    </a:cubicBezTo>
                    <a:cubicBezTo>
                      <a:pt x="9128" y="16239"/>
                      <a:pt x="9891" y="15839"/>
                      <a:pt x="10364" y="15111"/>
                    </a:cubicBezTo>
                    <a:cubicBezTo>
                      <a:pt x="11164" y="13875"/>
                      <a:pt x="11746" y="12530"/>
                      <a:pt x="12109" y="11148"/>
                    </a:cubicBezTo>
                    <a:cubicBezTo>
                      <a:pt x="12436" y="10021"/>
                      <a:pt x="12946" y="8312"/>
                      <a:pt x="12800" y="7185"/>
                    </a:cubicBezTo>
                    <a:cubicBezTo>
                      <a:pt x="12691" y="6057"/>
                      <a:pt x="11418" y="4567"/>
                      <a:pt x="10728" y="3694"/>
                    </a:cubicBezTo>
                    <a:cubicBezTo>
                      <a:pt x="9782" y="2530"/>
                      <a:pt x="8473" y="785"/>
                      <a:pt x="7019" y="349"/>
                    </a:cubicBezTo>
                    <a:lnTo>
                      <a:pt x="6801" y="276"/>
                    </a:lnTo>
                    <a:cubicBezTo>
                      <a:pt x="6150" y="94"/>
                      <a:pt x="5474" y="1"/>
                      <a:pt x="47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1"/>
              <p:cNvSpPr/>
              <p:nvPr/>
            </p:nvSpPr>
            <p:spPr>
              <a:xfrm>
                <a:off x="9387350" y="3549500"/>
                <a:ext cx="180900" cy="121250"/>
              </a:xfrm>
              <a:custGeom>
                <a:avLst/>
                <a:gdLst/>
                <a:ahLst/>
                <a:cxnLst/>
                <a:rect l="l" t="t" r="r" b="b"/>
                <a:pathLst>
                  <a:path w="7236" h="4850" extrusionOk="0">
                    <a:moveTo>
                      <a:pt x="3023" y="0"/>
                    </a:moveTo>
                    <a:cubicBezTo>
                      <a:pt x="2354" y="0"/>
                      <a:pt x="1691" y="100"/>
                      <a:pt x="1055" y="300"/>
                    </a:cubicBezTo>
                    <a:cubicBezTo>
                      <a:pt x="400" y="482"/>
                      <a:pt x="0" y="1064"/>
                      <a:pt x="73" y="1718"/>
                    </a:cubicBezTo>
                    <a:cubicBezTo>
                      <a:pt x="73" y="1791"/>
                      <a:pt x="109" y="1827"/>
                      <a:pt x="109" y="1900"/>
                    </a:cubicBezTo>
                    <a:cubicBezTo>
                      <a:pt x="436" y="2882"/>
                      <a:pt x="1127" y="3718"/>
                      <a:pt x="2073" y="4191"/>
                    </a:cubicBezTo>
                    <a:cubicBezTo>
                      <a:pt x="2917" y="4630"/>
                      <a:pt x="3886" y="4849"/>
                      <a:pt x="4865" y="4849"/>
                    </a:cubicBezTo>
                    <a:cubicBezTo>
                      <a:pt x="4940" y="4849"/>
                      <a:pt x="5015" y="4848"/>
                      <a:pt x="5091" y="4845"/>
                    </a:cubicBezTo>
                    <a:cubicBezTo>
                      <a:pt x="5745" y="4845"/>
                      <a:pt x="6545" y="4664"/>
                      <a:pt x="6909" y="4046"/>
                    </a:cubicBezTo>
                    <a:cubicBezTo>
                      <a:pt x="7236" y="3355"/>
                      <a:pt x="6836" y="2555"/>
                      <a:pt x="6400" y="1900"/>
                    </a:cubicBezTo>
                    <a:cubicBezTo>
                      <a:pt x="6000" y="1318"/>
                      <a:pt x="5527" y="773"/>
                      <a:pt x="5018" y="300"/>
                    </a:cubicBezTo>
                    <a:cubicBezTo>
                      <a:pt x="4363" y="100"/>
                      <a:pt x="3691" y="0"/>
                      <a:pt x="3023"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41"/>
              <p:cNvSpPr/>
              <p:nvPr/>
            </p:nvSpPr>
            <p:spPr>
              <a:xfrm>
                <a:off x="9357350" y="3878450"/>
                <a:ext cx="288175" cy="366700"/>
              </a:xfrm>
              <a:custGeom>
                <a:avLst/>
                <a:gdLst/>
                <a:ahLst/>
                <a:cxnLst/>
                <a:rect l="l" t="t" r="r" b="b"/>
                <a:pathLst>
                  <a:path w="11527" h="14668" extrusionOk="0">
                    <a:moveTo>
                      <a:pt x="8441" y="0"/>
                    </a:moveTo>
                    <a:cubicBezTo>
                      <a:pt x="7224" y="0"/>
                      <a:pt x="6035" y="428"/>
                      <a:pt x="5091" y="1214"/>
                    </a:cubicBezTo>
                    <a:cubicBezTo>
                      <a:pt x="4582" y="4741"/>
                      <a:pt x="2764" y="7977"/>
                      <a:pt x="0" y="10268"/>
                    </a:cubicBezTo>
                    <a:lnTo>
                      <a:pt x="11454" y="14668"/>
                    </a:lnTo>
                    <a:cubicBezTo>
                      <a:pt x="11527" y="9795"/>
                      <a:pt x="10981" y="4923"/>
                      <a:pt x="9854" y="196"/>
                    </a:cubicBezTo>
                    <a:cubicBezTo>
                      <a:pt x="9387" y="64"/>
                      <a:pt x="8912" y="0"/>
                      <a:pt x="84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41"/>
              <p:cNvSpPr/>
              <p:nvPr/>
            </p:nvSpPr>
            <p:spPr>
              <a:xfrm>
                <a:off x="9369150" y="3576075"/>
                <a:ext cx="231825" cy="153650"/>
              </a:xfrm>
              <a:custGeom>
                <a:avLst/>
                <a:gdLst/>
                <a:ahLst/>
                <a:cxnLst/>
                <a:rect l="l" t="t" r="r" b="b"/>
                <a:pathLst>
                  <a:path w="9273" h="6146" fill="none" extrusionOk="0">
                    <a:moveTo>
                      <a:pt x="1" y="946"/>
                    </a:moveTo>
                    <a:cubicBezTo>
                      <a:pt x="728" y="4219"/>
                      <a:pt x="4037" y="6146"/>
                      <a:pt x="7237" y="5237"/>
                    </a:cubicBezTo>
                    <a:cubicBezTo>
                      <a:pt x="7818" y="5091"/>
                      <a:pt x="8364" y="4764"/>
                      <a:pt x="8764" y="4255"/>
                    </a:cubicBezTo>
                    <a:cubicBezTo>
                      <a:pt x="9200" y="3564"/>
                      <a:pt x="9273" y="2692"/>
                      <a:pt x="8946" y="1964"/>
                    </a:cubicBezTo>
                    <a:cubicBezTo>
                      <a:pt x="8582" y="1201"/>
                      <a:pt x="8109" y="546"/>
                      <a:pt x="7491"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41"/>
              <p:cNvSpPr/>
              <p:nvPr/>
            </p:nvSpPr>
            <p:spPr>
              <a:xfrm>
                <a:off x="9397350" y="4126050"/>
                <a:ext cx="233625" cy="91825"/>
              </a:xfrm>
              <a:custGeom>
                <a:avLst/>
                <a:gdLst/>
                <a:ahLst/>
                <a:cxnLst/>
                <a:rect l="l" t="t" r="r" b="b"/>
                <a:pathLst>
                  <a:path w="9345" h="3673" fill="none" extrusionOk="0">
                    <a:moveTo>
                      <a:pt x="0" y="0"/>
                    </a:moveTo>
                    <a:lnTo>
                      <a:pt x="9345" y="3673"/>
                    </a:lnTo>
                  </a:path>
                </a:pathLst>
              </a:custGeom>
              <a:noFill/>
              <a:ln w="3625" cap="rnd" cmpd="sng">
                <a:solidFill>
                  <a:srgbClr val="656E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1"/>
              <p:cNvSpPr/>
              <p:nvPr/>
            </p:nvSpPr>
            <p:spPr>
              <a:xfrm>
                <a:off x="9604600" y="3642450"/>
                <a:ext cx="23650" cy="20925"/>
              </a:xfrm>
              <a:custGeom>
                <a:avLst/>
                <a:gdLst/>
                <a:ahLst/>
                <a:cxnLst/>
                <a:rect l="l" t="t" r="r" b="b"/>
                <a:pathLst>
                  <a:path w="946" h="837" fill="none" extrusionOk="0">
                    <a:moveTo>
                      <a:pt x="0" y="0"/>
                    </a:moveTo>
                    <a:lnTo>
                      <a:pt x="946" y="837"/>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41"/>
              <p:cNvSpPr/>
              <p:nvPr/>
            </p:nvSpPr>
            <p:spPr>
              <a:xfrm>
                <a:off x="9256450" y="4128775"/>
                <a:ext cx="381800" cy="311875"/>
              </a:xfrm>
              <a:custGeom>
                <a:avLst/>
                <a:gdLst/>
                <a:ahLst/>
                <a:cxnLst/>
                <a:rect l="l" t="t" r="r" b="b"/>
                <a:pathLst>
                  <a:path w="15272" h="12475" extrusionOk="0">
                    <a:moveTo>
                      <a:pt x="4582" y="1"/>
                    </a:moveTo>
                    <a:cubicBezTo>
                      <a:pt x="2909" y="1419"/>
                      <a:pt x="1600" y="3164"/>
                      <a:pt x="764" y="5200"/>
                    </a:cubicBezTo>
                    <a:cubicBezTo>
                      <a:pt x="291" y="6255"/>
                      <a:pt x="0" y="7455"/>
                      <a:pt x="364" y="8545"/>
                    </a:cubicBezTo>
                    <a:cubicBezTo>
                      <a:pt x="727" y="9745"/>
                      <a:pt x="1745" y="10582"/>
                      <a:pt x="2800" y="11200"/>
                    </a:cubicBezTo>
                    <a:cubicBezTo>
                      <a:pt x="4254" y="12036"/>
                      <a:pt x="5891" y="12472"/>
                      <a:pt x="7527" y="12472"/>
                    </a:cubicBezTo>
                    <a:cubicBezTo>
                      <a:pt x="7576" y="12474"/>
                      <a:pt x="7626" y="12474"/>
                      <a:pt x="7675" y="12474"/>
                    </a:cubicBezTo>
                    <a:cubicBezTo>
                      <a:pt x="9296" y="12474"/>
                      <a:pt x="10874" y="11897"/>
                      <a:pt x="12145" y="10909"/>
                    </a:cubicBezTo>
                    <a:cubicBezTo>
                      <a:pt x="14108" y="9273"/>
                      <a:pt x="14908" y="6618"/>
                      <a:pt x="15272" y="4073"/>
                    </a:cubicBezTo>
                    <a:lnTo>
                      <a:pt x="45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41"/>
              <p:cNvSpPr/>
              <p:nvPr/>
            </p:nvSpPr>
            <p:spPr>
              <a:xfrm>
                <a:off x="9342800" y="4184225"/>
                <a:ext cx="266375" cy="95475"/>
              </a:xfrm>
              <a:custGeom>
                <a:avLst/>
                <a:gdLst/>
                <a:ahLst/>
                <a:cxnLst/>
                <a:rect l="l" t="t" r="r" b="b"/>
                <a:pathLst>
                  <a:path w="10655" h="3819" fill="none" extrusionOk="0">
                    <a:moveTo>
                      <a:pt x="0" y="1"/>
                    </a:moveTo>
                    <a:lnTo>
                      <a:pt x="10654" y="3819"/>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41"/>
              <p:cNvSpPr/>
              <p:nvPr/>
            </p:nvSpPr>
            <p:spPr>
              <a:xfrm>
                <a:off x="9419150" y="4170600"/>
                <a:ext cx="13675" cy="33650"/>
              </a:xfrm>
              <a:custGeom>
                <a:avLst/>
                <a:gdLst/>
                <a:ahLst/>
                <a:cxnLst/>
                <a:rect l="l" t="t" r="r" b="b"/>
                <a:pathLst>
                  <a:path w="547" h="1346" fill="none" extrusionOk="0">
                    <a:moveTo>
                      <a:pt x="546" y="0"/>
                    </a:moveTo>
                    <a:lnTo>
                      <a:pt x="1" y="1346"/>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41"/>
              <p:cNvSpPr/>
              <p:nvPr/>
            </p:nvSpPr>
            <p:spPr>
              <a:xfrm>
                <a:off x="9441875" y="4177875"/>
                <a:ext cx="13675" cy="36375"/>
              </a:xfrm>
              <a:custGeom>
                <a:avLst/>
                <a:gdLst/>
                <a:ahLst/>
                <a:cxnLst/>
                <a:rect l="l" t="t" r="r" b="b"/>
                <a:pathLst>
                  <a:path w="547" h="1455" fill="none" extrusionOk="0">
                    <a:moveTo>
                      <a:pt x="546" y="0"/>
                    </a:moveTo>
                    <a:lnTo>
                      <a:pt x="1" y="1454"/>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1"/>
              <p:cNvSpPr/>
              <p:nvPr/>
            </p:nvSpPr>
            <p:spPr>
              <a:xfrm>
                <a:off x="9589150" y="4233325"/>
                <a:ext cx="10925" cy="33650"/>
              </a:xfrm>
              <a:custGeom>
                <a:avLst/>
                <a:gdLst/>
                <a:ahLst/>
                <a:cxnLst/>
                <a:rect l="l" t="t" r="r" b="b"/>
                <a:pathLst>
                  <a:path w="437" h="1346" fill="none" extrusionOk="0">
                    <a:moveTo>
                      <a:pt x="437" y="0"/>
                    </a:moveTo>
                    <a:lnTo>
                      <a:pt x="0" y="1345"/>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1"/>
              <p:cNvSpPr/>
              <p:nvPr/>
            </p:nvSpPr>
            <p:spPr>
              <a:xfrm>
                <a:off x="9603675" y="4241500"/>
                <a:ext cx="10950" cy="30925"/>
              </a:xfrm>
              <a:custGeom>
                <a:avLst/>
                <a:gdLst/>
                <a:ahLst/>
                <a:cxnLst/>
                <a:rect l="l" t="t" r="r" b="b"/>
                <a:pathLst>
                  <a:path w="438" h="1237" fill="none" extrusionOk="0">
                    <a:moveTo>
                      <a:pt x="437" y="0"/>
                    </a:moveTo>
                    <a:lnTo>
                      <a:pt x="1" y="1237"/>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1"/>
              <p:cNvSpPr/>
              <p:nvPr/>
            </p:nvSpPr>
            <p:spPr>
              <a:xfrm>
                <a:off x="9511875" y="4212400"/>
                <a:ext cx="37300" cy="29125"/>
              </a:xfrm>
              <a:custGeom>
                <a:avLst/>
                <a:gdLst/>
                <a:ahLst/>
                <a:cxnLst/>
                <a:rect l="l" t="t" r="r" b="b"/>
                <a:pathLst>
                  <a:path w="1492" h="1165" fill="none" extrusionOk="0">
                    <a:moveTo>
                      <a:pt x="37" y="401"/>
                    </a:moveTo>
                    <a:cubicBezTo>
                      <a:pt x="37" y="255"/>
                      <a:pt x="146" y="146"/>
                      <a:pt x="255" y="73"/>
                    </a:cubicBezTo>
                    <a:cubicBezTo>
                      <a:pt x="400" y="1"/>
                      <a:pt x="546" y="1"/>
                      <a:pt x="691" y="1"/>
                    </a:cubicBezTo>
                    <a:cubicBezTo>
                      <a:pt x="873" y="37"/>
                      <a:pt x="1091" y="110"/>
                      <a:pt x="1237" y="255"/>
                    </a:cubicBezTo>
                    <a:cubicBezTo>
                      <a:pt x="1491" y="546"/>
                      <a:pt x="1455" y="1128"/>
                      <a:pt x="1019" y="1164"/>
                    </a:cubicBezTo>
                    <a:cubicBezTo>
                      <a:pt x="655" y="1164"/>
                      <a:pt x="1" y="873"/>
                      <a:pt x="37" y="401"/>
                    </a:cubicBezTo>
                    <a:close/>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1"/>
              <p:cNvSpPr/>
              <p:nvPr/>
            </p:nvSpPr>
            <p:spPr>
              <a:xfrm>
                <a:off x="9418250" y="4245125"/>
                <a:ext cx="116375" cy="153650"/>
              </a:xfrm>
              <a:custGeom>
                <a:avLst/>
                <a:gdLst/>
                <a:ahLst/>
                <a:cxnLst/>
                <a:rect l="l" t="t" r="r" b="b"/>
                <a:pathLst>
                  <a:path w="4655" h="6146" fill="none" extrusionOk="0">
                    <a:moveTo>
                      <a:pt x="4655" y="583"/>
                    </a:moveTo>
                    <a:cubicBezTo>
                      <a:pt x="4145" y="2146"/>
                      <a:pt x="3527" y="3637"/>
                      <a:pt x="2727" y="5055"/>
                    </a:cubicBezTo>
                    <a:cubicBezTo>
                      <a:pt x="2546" y="5455"/>
                      <a:pt x="2182" y="5819"/>
                      <a:pt x="1782" y="6037"/>
                    </a:cubicBezTo>
                    <a:cubicBezTo>
                      <a:pt x="1455" y="6146"/>
                      <a:pt x="1128" y="6146"/>
                      <a:pt x="837" y="6037"/>
                    </a:cubicBezTo>
                    <a:cubicBezTo>
                      <a:pt x="509" y="5891"/>
                      <a:pt x="218" y="5746"/>
                      <a:pt x="0" y="5491"/>
                    </a:cubicBezTo>
                    <a:lnTo>
                      <a:pt x="2509" y="1"/>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1"/>
              <p:cNvSpPr/>
              <p:nvPr/>
            </p:nvSpPr>
            <p:spPr>
              <a:xfrm>
                <a:off x="9316425" y="4226050"/>
                <a:ext cx="119125" cy="65475"/>
              </a:xfrm>
              <a:custGeom>
                <a:avLst/>
                <a:gdLst/>
                <a:ahLst/>
                <a:cxnLst/>
                <a:rect l="l" t="t" r="r" b="b"/>
                <a:pathLst>
                  <a:path w="4765" h="2619" fill="none" extrusionOk="0">
                    <a:moveTo>
                      <a:pt x="1" y="1200"/>
                    </a:moveTo>
                    <a:cubicBezTo>
                      <a:pt x="1564" y="2618"/>
                      <a:pt x="4073" y="1964"/>
                      <a:pt x="4764"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41"/>
              <p:cNvSpPr/>
              <p:nvPr/>
            </p:nvSpPr>
            <p:spPr>
              <a:xfrm>
                <a:off x="9553700" y="4281500"/>
                <a:ext cx="39100" cy="79100"/>
              </a:xfrm>
              <a:custGeom>
                <a:avLst/>
                <a:gdLst/>
                <a:ahLst/>
                <a:cxnLst/>
                <a:rect l="l" t="t" r="r" b="b"/>
                <a:pathLst>
                  <a:path w="1564" h="3164" fill="none" extrusionOk="0">
                    <a:moveTo>
                      <a:pt x="1564" y="3164"/>
                    </a:moveTo>
                    <a:cubicBezTo>
                      <a:pt x="473" y="2509"/>
                      <a:pt x="0" y="1200"/>
                      <a:pt x="400"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1"/>
              <p:cNvSpPr/>
              <p:nvPr/>
            </p:nvSpPr>
            <p:spPr>
              <a:xfrm>
                <a:off x="9454600" y="4431475"/>
                <a:ext cx="62750" cy="10025"/>
              </a:xfrm>
              <a:custGeom>
                <a:avLst/>
                <a:gdLst/>
                <a:ahLst/>
                <a:cxnLst/>
                <a:rect l="l" t="t" r="r" b="b"/>
                <a:pathLst>
                  <a:path w="2510" h="401" fill="none" extrusionOk="0">
                    <a:moveTo>
                      <a:pt x="1" y="401"/>
                    </a:moveTo>
                    <a:cubicBezTo>
                      <a:pt x="837" y="364"/>
                      <a:pt x="1673" y="219"/>
                      <a:pt x="2510"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1"/>
              <p:cNvSpPr/>
              <p:nvPr/>
            </p:nvSpPr>
            <p:spPr>
              <a:xfrm>
                <a:off x="8883725" y="5030525"/>
                <a:ext cx="163650" cy="270925"/>
              </a:xfrm>
              <a:custGeom>
                <a:avLst/>
                <a:gdLst/>
                <a:ahLst/>
                <a:cxnLst/>
                <a:rect l="l" t="t" r="r" b="b"/>
                <a:pathLst>
                  <a:path w="6546" h="10837" extrusionOk="0">
                    <a:moveTo>
                      <a:pt x="4255" y="1"/>
                    </a:moveTo>
                    <a:lnTo>
                      <a:pt x="1" y="9309"/>
                    </a:lnTo>
                    <a:lnTo>
                      <a:pt x="1710" y="10837"/>
                    </a:lnTo>
                    <a:lnTo>
                      <a:pt x="6546" y="2255"/>
                    </a:lnTo>
                    <a:lnTo>
                      <a:pt x="4255" y="1"/>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1"/>
              <p:cNvSpPr/>
              <p:nvPr/>
            </p:nvSpPr>
            <p:spPr>
              <a:xfrm>
                <a:off x="8967375" y="4341500"/>
                <a:ext cx="470900" cy="765425"/>
              </a:xfrm>
              <a:custGeom>
                <a:avLst/>
                <a:gdLst/>
                <a:ahLst/>
                <a:cxnLst/>
                <a:rect l="l" t="t" r="r" b="b"/>
                <a:pathLst>
                  <a:path w="18836" h="30617" extrusionOk="0">
                    <a:moveTo>
                      <a:pt x="11927" y="0"/>
                    </a:moveTo>
                    <a:cubicBezTo>
                      <a:pt x="6472" y="8472"/>
                      <a:pt x="3200" y="18072"/>
                      <a:pt x="0" y="27598"/>
                    </a:cubicBezTo>
                    <a:lnTo>
                      <a:pt x="3200" y="30616"/>
                    </a:lnTo>
                    <a:lnTo>
                      <a:pt x="18835" y="1782"/>
                    </a:lnTo>
                    <a:lnTo>
                      <a:pt x="119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41"/>
              <p:cNvSpPr/>
              <p:nvPr/>
            </p:nvSpPr>
            <p:spPr>
              <a:xfrm>
                <a:off x="8639200" y="4985075"/>
                <a:ext cx="292750" cy="364550"/>
              </a:xfrm>
              <a:custGeom>
                <a:avLst/>
                <a:gdLst/>
                <a:ahLst/>
                <a:cxnLst/>
                <a:rect l="l" t="t" r="r" b="b"/>
                <a:pathLst>
                  <a:path w="11710" h="14582" extrusionOk="0">
                    <a:moveTo>
                      <a:pt x="1" y="1"/>
                    </a:moveTo>
                    <a:lnTo>
                      <a:pt x="11018" y="14582"/>
                    </a:lnTo>
                    <a:cubicBezTo>
                      <a:pt x="11600" y="13745"/>
                      <a:pt x="11709" y="12727"/>
                      <a:pt x="11382" y="11818"/>
                    </a:cubicBezTo>
                    <a:cubicBezTo>
                      <a:pt x="9237" y="6510"/>
                      <a:pt x="5346" y="1964"/>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1"/>
              <p:cNvSpPr/>
              <p:nvPr/>
            </p:nvSpPr>
            <p:spPr>
              <a:xfrm>
                <a:off x="8995550" y="4999625"/>
                <a:ext cx="62750" cy="61850"/>
              </a:xfrm>
              <a:custGeom>
                <a:avLst/>
                <a:gdLst/>
                <a:ahLst/>
                <a:cxnLst/>
                <a:rect l="l" t="t" r="r" b="b"/>
                <a:pathLst>
                  <a:path w="2510" h="2474" fill="none" extrusionOk="0">
                    <a:moveTo>
                      <a:pt x="2509" y="2473"/>
                    </a:moveTo>
                    <a:lnTo>
                      <a:pt x="0" y="1"/>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1"/>
              <p:cNvSpPr/>
              <p:nvPr/>
            </p:nvSpPr>
            <p:spPr>
              <a:xfrm>
                <a:off x="8584675" y="3455175"/>
                <a:ext cx="137275" cy="125475"/>
              </a:xfrm>
              <a:custGeom>
                <a:avLst/>
                <a:gdLst/>
                <a:ahLst/>
                <a:cxnLst/>
                <a:rect l="l" t="t" r="r" b="b"/>
                <a:pathLst>
                  <a:path w="5491" h="5019" extrusionOk="0">
                    <a:moveTo>
                      <a:pt x="691" y="1"/>
                    </a:moveTo>
                    <a:lnTo>
                      <a:pt x="0" y="2692"/>
                    </a:lnTo>
                    <a:lnTo>
                      <a:pt x="4800" y="5019"/>
                    </a:lnTo>
                    <a:lnTo>
                      <a:pt x="5491" y="1455"/>
                    </a:lnTo>
                    <a:lnTo>
                      <a:pt x="691" y="1"/>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41"/>
              <p:cNvSpPr/>
              <p:nvPr/>
            </p:nvSpPr>
            <p:spPr>
              <a:xfrm>
                <a:off x="8685575" y="3478825"/>
                <a:ext cx="715425" cy="287275"/>
              </a:xfrm>
              <a:custGeom>
                <a:avLst/>
                <a:gdLst/>
                <a:ahLst/>
                <a:cxnLst/>
                <a:rect l="l" t="t" r="r" b="b"/>
                <a:pathLst>
                  <a:path w="28617" h="11491" extrusionOk="0">
                    <a:moveTo>
                      <a:pt x="800" y="0"/>
                    </a:moveTo>
                    <a:lnTo>
                      <a:pt x="800" y="0"/>
                    </a:lnTo>
                    <a:cubicBezTo>
                      <a:pt x="873" y="73"/>
                      <a:pt x="473" y="2182"/>
                      <a:pt x="0" y="3891"/>
                    </a:cubicBezTo>
                    <a:cubicBezTo>
                      <a:pt x="8836" y="8327"/>
                      <a:pt x="18508" y="10909"/>
                      <a:pt x="28398" y="11490"/>
                    </a:cubicBezTo>
                    <a:cubicBezTo>
                      <a:pt x="28616" y="11490"/>
                      <a:pt x="28507" y="11418"/>
                      <a:pt x="28507" y="11199"/>
                    </a:cubicBezTo>
                    <a:cubicBezTo>
                      <a:pt x="28398" y="8872"/>
                      <a:pt x="27889" y="6545"/>
                      <a:pt x="27017" y="4400"/>
                    </a:cubicBezTo>
                    <a:cubicBezTo>
                      <a:pt x="26627" y="4306"/>
                      <a:pt x="26237" y="4260"/>
                      <a:pt x="25854" y="4260"/>
                    </a:cubicBezTo>
                    <a:cubicBezTo>
                      <a:pt x="25342" y="4260"/>
                      <a:pt x="24840" y="4343"/>
                      <a:pt x="24362" y="4509"/>
                    </a:cubicBezTo>
                    <a:cubicBezTo>
                      <a:pt x="22964" y="4697"/>
                      <a:pt x="21588" y="4784"/>
                      <a:pt x="20232" y="4784"/>
                    </a:cubicBezTo>
                    <a:cubicBezTo>
                      <a:pt x="13443" y="4784"/>
                      <a:pt x="7134" y="2607"/>
                      <a:pt x="80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1"/>
              <p:cNvSpPr/>
              <p:nvPr/>
            </p:nvSpPr>
            <p:spPr>
              <a:xfrm>
                <a:off x="9309150" y="3600625"/>
                <a:ext cx="65475" cy="148200"/>
              </a:xfrm>
              <a:custGeom>
                <a:avLst/>
                <a:gdLst/>
                <a:ahLst/>
                <a:cxnLst/>
                <a:rect l="l" t="t" r="r" b="b"/>
                <a:pathLst>
                  <a:path w="2619" h="5928" fill="none" extrusionOk="0">
                    <a:moveTo>
                      <a:pt x="2292" y="5928"/>
                    </a:moveTo>
                    <a:cubicBezTo>
                      <a:pt x="2619" y="3673"/>
                      <a:pt x="1746" y="1419"/>
                      <a:pt x="1"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1"/>
              <p:cNvSpPr/>
              <p:nvPr/>
            </p:nvSpPr>
            <p:spPr>
              <a:xfrm>
                <a:off x="7817450" y="3463375"/>
                <a:ext cx="915425" cy="864500"/>
              </a:xfrm>
              <a:custGeom>
                <a:avLst/>
                <a:gdLst/>
                <a:ahLst/>
                <a:cxnLst/>
                <a:rect l="l" t="t" r="r" b="b"/>
                <a:pathLst>
                  <a:path w="36617" h="34580" extrusionOk="0">
                    <a:moveTo>
                      <a:pt x="691" y="0"/>
                    </a:moveTo>
                    <a:lnTo>
                      <a:pt x="582" y="4582"/>
                    </a:lnTo>
                    <a:lnTo>
                      <a:pt x="0" y="33598"/>
                    </a:lnTo>
                    <a:lnTo>
                      <a:pt x="36471" y="34580"/>
                    </a:lnTo>
                    <a:lnTo>
                      <a:pt x="36616" y="5527"/>
                    </a:lnTo>
                    <a:lnTo>
                      <a:pt x="36616" y="1200"/>
                    </a:lnTo>
                    <a:lnTo>
                      <a:pt x="33344" y="945"/>
                    </a:lnTo>
                    <a:lnTo>
                      <a:pt x="69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41"/>
              <p:cNvSpPr/>
              <p:nvPr/>
            </p:nvSpPr>
            <p:spPr>
              <a:xfrm>
                <a:off x="7832000" y="3463375"/>
                <a:ext cx="900875" cy="138175"/>
              </a:xfrm>
              <a:custGeom>
                <a:avLst/>
                <a:gdLst/>
                <a:ahLst/>
                <a:cxnLst/>
                <a:rect l="l" t="t" r="r" b="b"/>
                <a:pathLst>
                  <a:path w="36035" h="5527" extrusionOk="0">
                    <a:moveTo>
                      <a:pt x="109" y="0"/>
                    </a:moveTo>
                    <a:lnTo>
                      <a:pt x="0" y="4582"/>
                    </a:lnTo>
                    <a:lnTo>
                      <a:pt x="36034" y="5527"/>
                    </a:lnTo>
                    <a:lnTo>
                      <a:pt x="36034" y="1200"/>
                    </a:lnTo>
                    <a:lnTo>
                      <a:pt x="32762" y="945"/>
                    </a:lnTo>
                    <a:lnTo>
                      <a:pt x="109" y="0"/>
                    </a:lnTo>
                    <a:close/>
                  </a:path>
                </a:pathLst>
              </a:custGeom>
              <a:solidFill>
                <a:srgbClr val="E69A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41"/>
              <p:cNvSpPr/>
              <p:nvPr/>
            </p:nvSpPr>
            <p:spPr>
              <a:xfrm>
                <a:off x="8458300" y="3427775"/>
                <a:ext cx="160925" cy="121200"/>
              </a:xfrm>
              <a:custGeom>
                <a:avLst/>
                <a:gdLst/>
                <a:ahLst/>
                <a:cxnLst/>
                <a:rect l="l" t="t" r="r" b="b"/>
                <a:pathLst>
                  <a:path w="6437" h="4848" extrusionOk="0">
                    <a:moveTo>
                      <a:pt x="3592" y="0"/>
                    </a:moveTo>
                    <a:cubicBezTo>
                      <a:pt x="3558" y="0"/>
                      <a:pt x="3525" y="2"/>
                      <a:pt x="3492" y="6"/>
                    </a:cubicBezTo>
                    <a:cubicBezTo>
                      <a:pt x="3201" y="42"/>
                      <a:pt x="2983" y="224"/>
                      <a:pt x="2873" y="515"/>
                    </a:cubicBezTo>
                    <a:cubicBezTo>
                      <a:pt x="2692" y="297"/>
                      <a:pt x="2401" y="151"/>
                      <a:pt x="2110" y="151"/>
                    </a:cubicBezTo>
                    <a:cubicBezTo>
                      <a:pt x="1855" y="188"/>
                      <a:pt x="1601" y="333"/>
                      <a:pt x="1492" y="588"/>
                    </a:cubicBezTo>
                    <a:cubicBezTo>
                      <a:pt x="1390" y="530"/>
                      <a:pt x="1277" y="501"/>
                      <a:pt x="1163" y="501"/>
                    </a:cubicBezTo>
                    <a:cubicBezTo>
                      <a:pt x="993" y="501"/>
                      <a:pt x="823" y="566"/>
                      <a:pt x="692" y="697"/>
                    </a:cubicBezTo>
                    <a:cubicBezTo>
                      <a:pt x="474" y="879"/>
                      <a:pt x="328" y="1097"/>
                      <a:pt x="255" y="1388"/>
                    </a:cubicBezTo>
                    <a:cubicBezTo>
                      <a:pt x="1" y="2188"/>
                      <a:pt x="74" y="3060"/>
                      <a:pt x="437" y="3788"/>
                    </a:cubicBezTo>
                    <a:cubicBezTo>
                      <a:pt x="546" y="3969"/>
                      <a:pt x="655" y="4151"/>
                      <a:pt x="837" y="4260"/>
                    </a:cubicBezTo>
                    <a:cubicBezTo>
                      <a:pt x="905" y="4301"/>
                      <a:pt x="984" y="4322"/>
                      <a:pt x="1063" y="4322"/>
                    </a:cubicBezTo>
                    <a:cubicBezTo>
                      <a:pt x="1195" y="4322"/>
                      <a:pt x="1328" y="4265"/>
                      <a:pt x="1419" y="4151"/>
                    </a:cubicBezTo>
                    <a:cubicBezTo>
                      <a:pt x="1516" y="4473"/>
                      <a:pt x="1811" y="4709"/>
                      <a:pt x="2130" y="4709"/>
                    </a:cubicBezTo>
                    <a:cubicBezTo>
                      <a:pt x="2171" y="4709"/>
                      <a:pt x="2213" y="4705"/>
                      <a:pt x="2255" y="4697"/>
                    </a:cubicBezTo>
                    <a:cubicBezTo>
                      <a:pt x="2619" y="4660"/>
                      <a:pt x="2873" y="4333"/>
                      <a:pt x="2873" y="3933"/>
                    </a:cubicBezTo>
                    <a:cubicBezTo>
                      <a:pt x="2910" y="4151"/>
                      <a:pt x="2983" y="4369"/>
                      <a:pt x="3128" y="4551"/>
                    </a:cubicBezTo>
                    <a:cubicBezTo>
                      <a:pt x="3226" y="4714"/>
                      <a:pt x="3411" y="4848"/>
                      <a:pt x="3605" y="4848"/>
                    </a:cubicBezTo>
                    <a:cubicBezTo>
                      <a:pt x="3628" y="4848"/>
                      <a:pt x="3651" y="4846"/>
                      <a:pt x="3673" y="4842"/>
                    </a:cubicBezTo>
                    <a:cubicBezTo>
                      <a:pt x="3892" y="4769"/>
                      <a:pt x="4073" y="4588"/>
                      <a:pt x="4146" y="4333"/>
                    </a:cubicBezTo>
                    <a:cubicBezTo>
                      <a:pt x="4182" y="4115"/>
                      <a:pt x="4292" y="3897"/>
                      <a:pt x="4401" y="3678"/>
                    </a:cubicBezTo>
                    <a:cubicBezTo>
                      <a:pt x="4491" y="3978"/>
                      <a:pt x="4927" y="4179"/>
                      <a:pt x="5281" y="4179"/>
                    </a:cubicBezTo>
                    <a:cubicBezTo>
                      <a:pt x="5356" y="4179"/>
                      <a:pt x="5428" y="4170"/>
                      <a:pt x="5491" y="4151"/>
                    </a:cubicBezTo>
                    <a:cubicBezTo>
                      <a:pt x="5891" y="3678"/>
                      <a:pt x="6146" y="3060"/>
                      <a:pt x="6146" y="2406"/>
                    </a:cubicBezTo>
                    <a:cubicBezTo>
                      <a:pt x="6182" y="1788"/>
                      <a:pt x="6437" y="1097"/>
                      <a:pt x="6073" y="588"/>
                    </a:cubicBezTo>
                    <a:cubicBezTo>
                      <a:pt x="5840" y="270"/>
                      <a:pt x="5471" y="100"/>
                      <a:pt x="5104" y="100"/>
                    </a:cubicBezTo>
                    <a:cubicBezTo>
                      <a:pt x="4840" y="100"/>
                      <a:pt x="4577" y="187"/>
                      <a:pt x="4364" y="370"/>
                    </a:cubicBezTo>
                    <a:cubicBezTo>
                      <a:pt x="4168" y="141"/>
                      <a:pt x="3885" y="0"/>
                      <a:pt x="3592"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1"/>
              <p:cNvSpPr/>
              <p:nvPr/>
            </p:nvSpPr>
            <p:spPr>
              <a:xfrm>
                <a:off x="8570125" y="3453375"/>
                <a:ext cx="925" cy="57275"/>
              </a:xfrm>
              <a:custGeom>
                <a:avLst/>
                <a:gdLst/>
                <a:ahLst/>
                <a:cxnLst/>
                <a:rect l="l" t="t" r="r" b="b"/>
                <a:pathLst>
                  <a:path w="37" h="2291" fill="none" extrusionOk="0">
                    <a:moveTo>
                      <a:pt x="37" y="2291"/>
                    </a:moveTo>
                    <a:lnTo>
                      <a:pt x="0" y="0"/>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1"/>
              <p:cNvSpPr/>
              <p:nvPr/>
            </p:nvSpPr>
            <p:spPr>
              <a:xfrm>
                <a:off x="8527400" y="3453375"/>
                <a:ext cx="4575" cy="61825"/>
              </a:xfrm>
              <a:custGeom>
                <a:avLst/>
                <a:gdLst/>
                <a:ahLst/>
                <a:cxnLst/>
                <a:rect l="l" t="t" r="r" b="b"/>
                <a:pathLst>
                  <a:path w="183" h="2473" fill="none" extrusionOk="0">
                    <a:moveTo>
                      <a:pt x="182" y="2473"/>
                    </a:moveTo>
                    <a:cubicBezTo>
                      <a:pt x="37" y="1636"/>
                      <a:pt x="0" y="800"/>
                      <a:pt x="146"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1"/>
              <p:cNvSpPr/>
              <p:nvPr/>
            </p:nvSpPr>
            <p:spPr>
              <a:xfrm>
                <a:off x="8488300" y="3453375"/>
                <a:ext cx="4575" cy="65475"/>
              </a:xfrm>
              <a:custGeom>
                <a:avLst/>
                <a:gdLst/>
                <a:ahLst/>
                <a:cxnLst/>
                <a:rect l="l" t="t" r="r" b="b"/>
                <a:pathLst>
                  <a:path w="183" h="2619" fill="none" extrusionOk="0">
                    <a:moveTo>
                      <a:pt x="183" y="2618"/>
                    </a:moveTo>
                    <a:cubicBezTo>
                      <a:pt x="1" y="1745"/>
                      <a:pt x="1" y="836"/>
                      <a:pt x="183"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1"/>
              <p:cNvSpPr/>
              <p:nvPr/>
            </p:nvSpPr>
            <p:spPr>
              <a:xfrm>
                <a:off x="8073800" y="3719700"/>
                <a:ext cx="414525" cy="414550"/>
              </a:xfrm>
              <a:custGeom>
                <a:avLst/>
                <a:gdLst/>
                <a:ahLst/>
                <a:cxnLst/>
                <a:rect l="l" t="t" r="r" b="b"/>
                <a:pathLst>
                  <a:path w="16581" h="16582" fill="none" extrusionOk="0">
                    <a:moveTo>
                      <a:pt x="16581" y="8291"/>
                    </a:moveTo>
                    <a:cubicBezTo>
                      <a:pt x="16581" y="12873"/>
                      <a:pt x="12872" y="16582"/>
                      <a:pt x="8291" y="16582"/>
                    </a:cubicBezTo>
                    <a:cubicBezTo>
                      <a:pt x="3709" y="16582"/>
                      <a:pt x="0" y="12873"/>
                      <a:pt x="0" y="8291"/>
                    </a:cubicBezTo>
                    <a:cubicBezTo>
                      <a:pt x="0" y="3710"/>
                      <a:pt x="3709" y="1"/>
                      <a:pt x="8291" y="1"/>
                    </a:cubicBezTo>
                    <a:cubicBezTo>
                      <a:pt x="12872" y="1"/>
                      <a:pt x="16581" y="3710"/>
                      <a:pt x="16581" y="8291"/>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1"/>
              <p:cNvSpPr/>
              <p:nvPr/>
            </p:nvSpPr>
            <p:spPr>
              <a:xfrm>
                <a:off x="8171050" y="3844250"/>
                <a:ext cx="81850" cy="81825"/>
              </a:xfrm>
              <a:custGeom>
                <a:avLst/>
                <a:gdLst/>
                <a:ahLst/>
                <a:cxnLst/>
                <a:rect l="l" t="t" r="r" b="b"/>
                <a:pathLst>
                  <a:path w="3274" h="3273" fill="none" extrusionOk="0">
                    <a:moveTo>
                      <a:pt x="3273" y="1637"/>
                    </a:moveTo>
                    <a:cubicBezTo>
                      <a:pt x="3273" y="2546"/>
                      <a:pt x="2546" y="3273"/>
                      <a:pt x="1637" y="3273"/>
                    </a:cubicBezTo>
                    <a:cubicBezTo>
                      <a:pt x="728" y="3273"/>
                      <a:pt x="1" y="2546"/>
                      <a:pt x="1" y="1637"/>
                    </a:cubicBezTo>
                    <a:cubicBezTo>
                      <a:pt x="1" y="728"/>
                      <a:pt x="728" y="0"/>
                      <a:pt x="1637" y="0"/>
                    </a:cubicBezTo>
                    <a:cubicBezTo>
                      <a:pt x="2546" y="0"/>
                      <a:pt x="3273" y="728"/>
                      <a:pt x="3273" y="1637"/>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1"/>
              <p:cNvSpPr/>
              <p:nvPr/>
            </p:nvSpPr>
            <p:spPr>
              <a:xfrm>
                <a:off x="8321050" y="3845150"/>
                <a:ext cx="75475" cy="75475"/>
              </a:xfrm>
              <a:custGeom>
                <a:avLst/>
                <a:gdLst/>
                <a:ahLst/>
                <a:cxnLst/>
                <a:rect l="l" t="t" r="r" b="b"/>
                <a:pathLst>
                  <a:path w="3019" h="3019" fill="none" extrusionOk="0">
                    <a:moveTo>
                      <a:pt x="3018" y="1528"/>
                    </a:moveTo>
                    <a:cubicBezTo>
                      <a:pt x="3018" y="2364"/>
                      <a:pt x="2328" y="3019"/>
                      <a:pt x="1528" y="3019"/>
                    </a:cubicBezTo>
                    <a:cubicBezTo>
                      <a:pt x="691" y="3019"/>
                      <a:pt x="0" y="2364"/>
                      <a:pt x="0" y="1528"/>
                    </a:cubicBezTo>
                    <a:cubicBezTo>
                      <a:pt x="0" y="692"/>
                      <a:pt x="691" y="1"/>
                      <a:pt x="1528" y="1"/>
                    </a:cubicBezTo>
                    <a:cubicBezTo>
                      <a:pt x="2328" y="1"/>
                      <a:pt x="3018" y="692"/>
                      <a:pt x="3018" y="1528"/>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1"/>
              <p:cNvSpPr/>
              <p:nvPr/>
            </p:nvSpPr>
            <p:spPr>
              <a:xfrm>
                <a:off x="8121050" y="3955150"/>
                <a:ext cx="326375" cy="132750"/>
              </a:xfrm>
              <a:custGeom>
                <a:avLst/>
                <a:gdLst/>
                <a:ahLst/>
                <a:cxnLst/>
                <a:rect l="l" t="t" r="r" b="b"/>
                <a:pathLst>
                  <a:path w="13055" h="5310" fill="none" extrusionOk="0">
                    <a:moveTo>
                      <a:pt x="1" y="1"/>
                    </a:moveTo>
                    <a:cubicBezTo>
                      <a:pt x="655" y="3091"/>
                      <a:pt x="3383" y="5309"/>
                      <a:pt x="6546" y="5309"/>
                    </a:cubicBezTo>
                    <a:cubicBezTo>
                      <a:pt x="9709" y="5309"/>
                      <a:pt x="12436" y="3091"/>
                      <a:pt x="13055" y="1"/>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1"/>
              <p:cNvSpPr/>
              <p:nvPr/>
            </p:nvSpPr>
            <p:spPr>
              <a:xfrm>
                <a:off x="9390075" y="3403375"/>
                <a:ext cx="124550" cy="228175"/>
              </a:xfrm>
              <a:custGeom>
                <a:avLst/>
                <a:gdLst/>
                <a:ahLst/>
                <a:cxnLst/>
                <a:rect l="l" t="t" r="r" b="b"/>
                <a:pathLst>
                  <a:path w="4982" h="9127" extrusionOk="0">
                    <a:moveTo>
                      <a:pt x="2291" y="0"/>
                    </a:moveTo>
                    <a:lnTo>
                      <a:pt x="0" y="1382"/>
                    </a:lnTo>
                    <a:cubicBezTo>
                      <a:pt x="800" y="3891"/>
                      <a:pt x="1273" y="6509"/>
                      <a:pt x="1491" y="9127"/>
                    </a:cubicBezTo>
                    <a:lnTo>
                      <a:pt x="4982" y="8472"/>
                    </a:lnTo>
                    <a:cubicBezTo>
                      <a:pt x="3527" y="5854"/>
                      <a:pt x="2618" y="2982"/>
                      <a:pt x="2291"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1"/>
              <p:cNvSpPr/>
              <p:nvPr/>
            </p:nvSpPr>
            <p:spPr>
              <a:xfrm>
                <a:off x="9445525" y="1995275"/>
                <a:ext cx="1402650" cy="1725375"/>
              </a:xfrm>
              <a:custGeom>
                <a:avLst/>
                <a:gdLst/>
                <a:ahLst/>
                <a:cxnLst/>
                <a:rect l="l" t="t" r="r" b="b"/>
                <a:pathLst>
                  <a:path w="56106" h="69015" extrusionOk="0">
                    <a:moveTo>
                      <a:pt x="0" y="1"/>
                    </a:moveTo>
                    <a:lnTo>
                      <a:pt x="0" y="1"/>
                    </a:lnTo>
                    <a:cubicBezTo>
                      <a:pt x="3164" y="4146"/>
                      <a:pt x="4545" y="9382"/>
                      <a:pt x="3854" y="14545"/>
                    </a:cubicBezTo>
                    <a:lnTo>
                      <a:pt x="3854" y="14618"/>
                    </a:lnTo>
                    <a:lnTo>
                      <a:pt x="48542" y="69014"/>
                    </a:lnTo>
                    <a:lnTo>
                      <a:pt x="52397" y="67923"/>
                    </a:lnTo>
                    <a:lnTo>
                      <a:pt x="52542" y="67887"/>
                    </a:lnTo>
                    <a:lnTo>
                      <a:pt x="55960" y="64760"/>
                    </a:lnTo>
                    <a:lnTo>
                      <a:pt x="56105" y="64615"/>
                    </a:lnTo>
                    <a:lnTo>
                      <a:pt x="55996" y="60215"/>
                    </a:lnTo>
                    <a:lnTo>
                      <a:pt x="13781" y="5964"/>
                    </a:lnTo>
                    <a:cubicBezTo>
                      <a:pt x="13504" y="5977"/>
                      <a:pt x="13227" y="5984"/>
                      <a:pt x="12951" y="5984"/>
                    </a:cubicBezTo>
                    <a:cubicBezTo>
                      <a:pt x="7978" y="5984"/>
                      <a:pt x="3238" y="3825"/>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1"/>
              <p:cNvSpPr/>
              <p:nvPr/>
            </p:nvSpPr>
            <p:spPr>
              <a:xfrm>
                <a:off x="9657325" y="2158000"/>
                <a:ext cx="1187200" cy="1536275"/>
              </a:xfrm>
              <a:custGeom>
                <a:avLst/>
                <a:gdLst/>
                <a:ahLst/>
                <a:cxnLst/>
                <a:rect l="l" t="t" r="r" b="b"/>
                <a:pathLst>
                  <a:path w="47488" h="61451" extrusionOk="0">
                    <a:moveTo>
                      <a:pt x="1418" y="0"/>
                    </a:moveTo>
                    <a:lnTo>
                      <a:pt x="0" y="6982"/>
                    </a:lnTo>
                    <a:lnTo>
                      <a:pt x="43925" y="61451"/>
                    </a:lnTo>
                    <a:lnTo>
                      <a:pt x="44070" y="61378"/>
                    </a:lnTo>
                    <a:lnTo>
                      <a:pt x="47488" y="58251"/>
                    </a:lnTo>
                    <a:lnTo>
                      <a:pt x="1418" y="0"/>
                    </a:lnTo>
                    <a:close/>
                  </a:path>
                </a:pathLst>
              </a:custGeom>
              <a:solidFill>
                <a:srgbClr val="000000">
                  <a:alpha val="35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1"/>
              <p:cNvSpPr/>
              <p:nvPr/>
            </p:nvSpPr>
            <p:spPr>
              <a:xfrm>
                <a:off x="10167275" y="2662725"/>
                <a:ext cx="63675" cy="61625"/>
              </a:xfrm>
              <a:custGeom>
                <a:avLst/>
                <a:gdLst/>
                <a:ahLst/>
                <a:cxnLst/>
                <a:rect l="l" t="t" r="r" b="b"/>
                <a:pathLst>
                  <a:path w="2547" h="2465" extrusionOk="0">
                    <a:moveTo>
                      <a:pt x="1837" y="1"/>
                    </a:moveTo>
                    <a:cubicBezTo>
                      <a:pt x="1746" y="1"/>
                      <a:pt x="1655" y="10"/>
                      <a:pt x="1564" y="28"/>
                    </a:cubicBezTo>
                    <a:cubicBezTo>
                      <a:pt x="983" y="137"/>
                      <a:pt x="474" y="537"/>
                      <a:pt x="219" y="1046"/>
                    </a:cubicBezTo>
                    <a:cubicBezTo>
                      <a:pt x="37" y="1337"/>
                      <a:pt x="1" y="1628"/>
                      <a:pt x="74" y="1955"/>
                    </a:cubicBezTo>
                    <a:cubicBezTo>
                      <a:pt x="146" y="2246"/>
                      <a:pt x="401" y="2464"/>
                      <a:pt x="728" y="2464"/>
                    </a:cubicBezTo>
                    <a:cubicBezTo>
                      <a:pt x="910" y="2428"/>
                      <a:pt x="1055" y="2355"/>
                      <a:pt x="1201" y="2283"/>
                    </a:cubicBezTo>
                    <a:cubicBezTo>
                      <a:pt x="1746" y="1955"/>
                      <a:pt x="2219" y="1446"/>
                      <a:pt x="2473" y="828"/>
                    </a:cubicBezTo>
                    <a:cubicBezTo>
                      <a:pt x="2546" y="683"/>
                      <a:pt x="2546" y="501"/>
                      <a:pt x="2473" y="355"/>
                    </a:cubicBezTo>
                    <a:cubicBezTo>
                      <a:pt x="2401" y="174"/>
                      <a:pt x="2255" y="65"/>
                      <a:pt x="2110" y="28"/>
                    </a:cubicBezTo>
                    <a:cubicBezTo>
                      <a:pt x="2019" y="10"/>
                      <a:pt x="1928" y="1"/>
                      <a:pt x="1837"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1"/>
              <p:cNvSpPr/>
              <p:nvPr/>
            </p:nvSpPr>
            <p:spPr>
              <a:xfrm>
                <a:off x="10194550" y="2680700"/>
                <a:ext cx="60025" cy="76600"/>
              </a:xfrm>
              <a:custGeom>
                <a:avLst/>
                <a:gdLst/>
                <a:ahLst/>
                <a:cxnLst/>
                <a:rect l="l" t="t" r="r" b="b"/>
                <a:pathLst>
                  <a:path w="2401" h="3064" extrusionOk="0">
                    <a:moveTo>
                      <a:pt x="1712" y="0"/>
                    </a:moveTo>
                    <a:cubicBezTo>
                      <a:pt x="1572" y="0"/>
                      <a:pt x="1443" y="49"/>
                      <a:pt x="1346" y="145"/>
                    </a:cubicBezTo>
                    <a:cubicBezTo>
                      <a:pt x="1310" y="182"/>
                      <a:pt x="1310" y="218"/>
                      <a:pt x="1273" y="255"/>
                    </a:cubicBezTo>
                    <a:cubicBezTo>
                      <a:pt x="728" y="655"/>
                      <a:pt x="328" y="1200"/>
                      <a:pt x="110" y="1818"/>
                    </a:cubicBezTo>
                    <a:cubicBezTo>
                      <a:pt x="37" y="2000"/>
                      <a:pt x="1" y="2182"/>
                      <a:pt x="1" y="2364"/>
                    </a:cubicBezTo>
                    <a:cubicBezTo>
                      <a:pt x="1" y="2582"/>
                      <a:pt x="73" y="2763"/>
                      <a:pt x="183" y="2873"/>
                    </a:cubicBezTo>
                    <a:cubicBezTo>
                      <a:pt x="333" y="2993"/>
                      <a:pt x="509" y="3064"/>
                      <a:pt x="668" y="3064"/>
                    </a:cubicBezTo>
                    <a:cubicBezTo>
                      <a:pt x="701" y="3064"/>
                      <a:pt x="733" y="3061"/>
                      <a:pt x="764" y="3054"/>
                    </a:cubicBezTo>
                    <a:cubicBezTo>
                      <a:pt x="982" y="3018"/>
                      <a:pt x="1164" y="2945"/>
                      <a:pt x="1346" y="2836"/>
                    </a:cubicBezTo>
                    <a:cubicBezTo>
                      <a:pt x="1928" y="2436"/>
                      <a:pt x="2291" y="1782"/>
                      <a:pt x="2364" y="1091"/>
                    </a:cubicBezTo>
                    <a:cubicBezTo>
                      <a:pt x="2401" y="909"/>
                      <a:pt x="2401" y="691"/>
                      <a:pt x="2328" y="473"/>
                    </a:cubicBezTo>
                    <a:cubicBezTo>
                      <a:pt x="2255" y="291"/>
                      <a:pt x="2110" y="109"/>
                      <a:pt x="1928" y="36"/>
                    </a:cubicBezTo>
                    <a:cubicBezTo>
                      <a:pt x="1855" y="12"/>
                      <a:pt x="1782" y="0"/>
                      <a:pt x="1712"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41"/>
              <p:cNvSpPr/>
              <p:nvPr/>
            </p:nvSpPr>
            <p:spPr>
              <a:xfrm>
                <a:off x="10219100" y="2699775"/>
                <a:ext cx="55475" cy="83325"/>
              </a:xfrm>
              <a:custGeom>
                <a:avLst/>
                <a:gdLst/>
                <a:ahLst/>
                <a:cxnLst/>
                <a:rect l="l" t="t" r="r" b="b"/>
                <a:pathLst>
                  <a:path w="2219" h="3333" extrusionOk="0">
                    <a:moveTo>
                      <a:pt x="1419" y="1"/>
                    </a:moveTo>
                    <a:cubicBezTo>
                      <a:pt x="1128" y="73"/>
                      <a:pt x="1019" y="546"/>
                      <a:pt x="873" y="764"/>
                    </a:cubicBezTo>
                    <a:lnTo>
                      <a:pt x="291" y="1891"/>
                    </a:lnTo>
                    <a:cubicBezTo>
                      <a:pt x="182" y="2110"/>
                      <a:pt x="110" y="2291"/>
                      <a:pt x="73" y="2510"/>
                    </a:cubicBezTo>
                    <a:cubicBezTo>
                      <a:pt x="0" y="2728"/>
                      <a:pt x="73" y="2946"/>
                      <a:pt x="219" y="3128"/>
                    </a:cubicBezTo>
                    <a:cubicBezTo>
                      <a:pt x="335" y="3268"/>
                      <a:pt x="512" y="3333"/>
                      <a:pt x="700" y="3333"/>
                    </a:cubicBezTo>
                    <a:cubicBezTo>
                      <a:pt x="805" y="3333"/>
                      <a:pt x="914" y="3312"/>
                      <a:pt x="1019" y="3273"/>
                    </a:cubicBezTo>
                    <a:cubicBezTo>
                      <a:pt x="1273" y="3128"/>
                      <a:pt x="1491" y="2946"/>
                      <a:pt x="1637" y="2691"/>
                    </a:cubicBezTo>
                    <a:cubicBezTo>
                      <a:pt x="2037" y="2110"/>
                      <a:pt x="2218" y="1346"/>
                      <a:pt x="2073" y="655"/>
                    </a:cubicBezTo>
                    <a:cubicBezTo>
                      <a:pt x="2037" y="473"/>
                      <a:pt x="1964" y="328"/>
                      <a:pt x="1891" y="182"/>
                    </a:cubicBezTo>
                    <a:cubicBezTo>
                      <a:pt x="1746" y="73"/>
                      <a:pt x="1600" y="1"/>
                      <a:pt x="1419"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1"/>
              <p:cNvSpPr/>
              <p:nvPr/>
            </p:nvSpPr>
            <p:spPr>
              <a:xfrm>
                <a:off x="10249100" y="2735300"/>
                <a:ext cx="37300" cy="56325"/>
              </a:xfrm>
              <a:custGeom>
                <a:avLst/>
                <a:gdLst/>
                <a:ahLst/>
                <a:cxnLst/>
                <a:rect l="l" t="t" r="r" b="b"/>
                <a:pathLst>
                  <a:path w="1492" h="2253" extrusionOk="0">
                    <a:moveTo>
                      <a:pt x="1012" y="1"/>
                    </a:moveTo>
                    <a:cubicBezTo>
                      <a:pt x="764" y="1"/>
                      <a:pt x="641" y="493"/>
                      <a:pt x="546" y="652"/>
                    </a:cubicBezTo>
                    <a:cubicBezTo>
                      <a:pt x="400" y="1016"/>
                      <a:pt x="219" y="1416"/>
                      <a:pt x="73" y="1779"/>
                    </a:cubicBezTo>
                    <a:cubicBezTo>
                      <a:pt x="37" y="1888"/>
                      <a:pt x="0" y="1998"/>
                      <a:pt x="37" y="2143"/>
                    </a:cubicBezTo>
                    <a:cubicBezTo>
                      <a:pt x="109" y="2216"/>
                      <a:pt x="219" y="2252"/>
                      <a:pt x="328" y="2252"/>
                    </a:cubicBezTo>
                    <a:cubicBezTo>
                      <a:pt x="400" y="2252"/>
                      <a:pt x="509" y="2216"/>
                      <a:pt x="619" y="2143"/>
                    </a:cubicBezTo>
                    <a:cubicBezTo>
                      <a:pt x="1200" y="1779"/>
                      <a:pt x="1491" y="1052"/>
                      <a:pt x="1346" y="361"/>
                    </a:cubicBezTo>
                    <a:cubicBezTo>
                      <a:pt x="1346" y="216"/>
                      <a:pt x="1273" y="107"/>
                      <a:pt x="1128" y="34"/>
                    </a:cubicBezTo>
                    <a:cubicBezTo>
                      <a:pt x="1086" y="11"/>
                      <a:pt x="1048" y="1"/>
                      <a:pt x="1012"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1"/>
              <p:cNvSpPr/>
              <p:nvPr/>
            </p:nvSpPr>
            <p:spPr>
              <a:xfrm>
                <a:off x="10204550" y="2685225"/>
                <a:ext cx="24575" cy="28225"/>
              </a:xfrm>
              <a:custGeom>
                <a:avLst/>
                <a:gdLst/>
                <a:ahLst/>
                <a:cxnLst/>
                <a:rect l="l" t="t" r="r" b="b"/>
                <a:pathLst>
                  <a:path w="983" h="1129" fill="none" extrusionOk="0">
                    <a:moveTo>
                      <a:pt x="982" y="1"/>
                    </a:moveTo>
                    <a:cubicBezTo>
                      <a:pt x="692" y="401"/>
                      <a:pt x="364" y="801"/>
                      <a:pt x="1" y="1128"/>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1"/>
              <p:cNvSpPr/>
              <p:nvPr/>
            </p:nvSpPr>
            <p:spPr>
              <a:xfrm>
                <a:off x="10226375" y="2705225"/>
                <a:ext cx="27300" cy="45475"/>
              </a:xfrm>
              <a:custGeom>
                <a:avLst/>
                <a:gdLst/>
                <a:ahLst/>
                <a:cxnLst/>
                <a:rect l="l" t="t" r="r" b="b"/>
                <a:pathLst>
                  <a:path w="1092" h="1819" fill="none" extrusionOk="0">
                    <a:moveTo>
                      <a:pt x="1091" y="1"/>
                    </a:moveTo>
                    <a:cubicBezTo>
                      <a:pt x="873" y="655"/>
                      <a:pt x="509" y="1273"/>
                      <a:pt x="0" y="181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1"/>
              <p:cNvSpPr/>
              <p:nvPr/>
            </p:nvSpPr>
            <p:spPr>
              <a:xfrm>
                <a:off x="10254550" y="2738875"/>
                <a:ext cx="17300" cy="35475"/>
              </a:xfrm>
              <a:custGeom>
                <a:avLst/>
                <a:gdLst/>
                <a:ahLst/>
                <a:cxnLst/>
                <a:rect l="l" t="t" r="r" b="b"/>
                <a:pathLst>
                  <a:path w="692" h="1419" fill="none" extrusionOk="0">
                    <a:moveTo>
                      <a:pt x="691" y="0"/>
                    </a:moveTo>
                    <a:cubicBezTo>
                      <a:pt x="510" y="509"/>
                      <a:pt x="291" y="982"/>
                      <a:pt x="1" y="1418"/>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1"/>
              <p:cNvSpPr/>
              <p:nvPr/>
            </p:nvSpPr>
            <p:spPr>
              <a:xfrm>
                <a:off x="9534838" y="2112773"/>
                <a:ext cx="254550" cy="246375"/>
              </a:xfrm>
              <a:custGeom>
                <a:avLst/>
                <a:gdLst/>
                <a:ahLst/>
                <a:cxnLst/>
                <a:rect l="l" t="t" r="r" b="b"/>
                <a:pathLst>
                  <a:path w="10182" h="9855" extrusionOk="0">
                    <a:moveTo>
                      <a:pt x="2873" y="0"/>
                    </a:moveTo>
                    <a:lnTo>
                      <a:pt x="2873" y="0"/>
                    </a:lnTo>
                    <a:cubicBezTo>
                      <a:pt x="2983" y="909"/>
                      <a:pt x="3237" y="1782"/>
                      <a:pt x="3637" y="2618"/>
                    </a:cubicBezTo>
                    <a:cubicBezTo>
                      <a:pt x="3382" y="2327"/>
                      <a:pt x="3092" y="2146"/>
                      <a:pt x="2764" y="1964"/>
                    </a:cubicBezTo>
                    <a:cubicBezTo>
                      <a:pt x="2609" y="1863"/>
                      <a:pt x="2446" y="1818"/>
                      <a:pt x="2288" y="1818"/>
                    </a:cubicBezTo>
                    <a:cubicBezTo>
                      <a:pt x="1706" y="1818"/>
                      <a:pt x="1198" y="2425"/>
                      <a:pt x="1455" y="3055"/>
                    </a:cubicBezTo>
                    <a:cubicBezTo>
                      <a:pt x="1528" y="3418"/>
                      <a:pt x="1674" y="3782"/>
                      <a:pt x="1892" y="4073"/>
                    </a:cubicBezTo>
                    <a:lnTo>
                      <a:pt x="2001" y="4218"/>
                    </a:lnTo>
                    <a:cubicBezTo>
                      <a:pt x="1310" y="3855"/>
                      <a:pt x="655" y="3455"/>
                      <a:pt x="1" y="3055"/>
                    </a:cubicBezTo>
                    <a:lnTo>
                      <a:pt x="1" y="3055"/>
                    </a:lnTo>
                    <a:cubicBezTo>
                      <a:pt x="510" y="5273"/>
                      <a:pt x="583" y="7600"/>
                      <a:pt x="255" y="9854"/>
                    </a:cubicBezTo>
                    <a:cubicBezTo>
                      <a:pt x="1472" y="9431"/>
                      <a:pt x="2746" y="9219"/>
                      <a:pt x="4036" y="9219"/>
                    </a:cubicBezTo>
                    <a:cubicBezTo>
                      <a:pt x="4520" y="9219"/>
                      <a:pt x="5006" y="9249"/>
                      <a:pt x="5491" y="9309"/>
                    </a:cubicBezTo>
                    <a:cubicBezTo>
                      <a:pt x="5273" y="8182"/>
                      <a:pt x="5673" y="7054"/>
                      <a:pt x="6546" y="6291"/>
                    </a:cubicBezTo>
                    <a:cubicBezTo>
                      <a:pt x="7031" y="5947"/>
                      <a:pt x="7596" y="5772"/>
                      <a:pt x="8164" y="5772"/>
                    </a:cubicBezTo>
                    <a:cubicBezTo>
                      <a:pt x="8617" y="5772"/>
                      <a:pt x="9072" y="5883"/>
                      <a:pt x="9491" y="6109"/>
                    </a:cubicBezTo>
                    <a:cubicBezTo>
                      <a:pt x="9164" y="4436"/>
                      <a:pt x="9382" y="2727"/>
                      <a:pt x="10182" y="1237"/>
                    </a:cubicBezTo>
                    <a:lnTo>
                      <a:pt x="10182" y="1237"/>
                    </a:lnTo>
                    <a:cubicBezTo>
                      <a:pt x="9866" y="1255"/>
                      <a:pt x="9550" y="1264"/>
                      <a:pt x="9236" y="1264"/>
                    </a:cubicBezTo>
                    <a:cubicBezTo>
                      <a:pt x="7052" y="1264"/>
                      <a:pt x="4907" y="827"/>
                      <a:pt x="28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57" name="Google Shape;657;p41"/>
          <p:cNvGrpSpPr/>
          <p:nvPr/>
        </p:nvGrpSpPr>
        <p:grpSpPr>
          <a:xfrm>
            <a:off x="732869" y="1982760"/>
            <a:ext cx="2298549" cy="3108288"/>
            <a:chOff x="203576" y="1940538"/>
            <a:chExt cx="2298549" cy="3108288"/>
          </a:xfrm>
        </p:grpSpPr>
        <p:sp>
          <p:nvSpPr>
            <p:cNvPr id="658" name="Google Shape;658;p41"/>
            <p:cNvSpPr/>
            <p:nvPr/>
          </p:nvSpPr>
          <p:spPr>
            <a:xfrm>
              <a:off x="203576" y="49567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9" name="Google Shape;659;p41"/>
            <p:cNvGrpSpPr/>
            <p:nvPr/>
          </p:nvGrpSpPr>
          <p:grpSpPr>
            <a:xfrm>
              <a:off x="228600" y="1940538"/>
              <a:ext cx="2273525" cy="3028025"/>
              <a:chOff x="11260425" y="2470513"/>
              <a:chExt cx="2273525" cy="3028025"/>
            </a:xfrm>
          </p:grpSpPr>
          <p:sp>
            <p:nvSpPr>
              <p:cNvPr id="660" name="Google Shape;660;p41"/>
              <p:cNvSpPr/>
              <p:nvPr/>
            </p:nvSpPr>
            <p:spPr>
              <a:xfrm>
                <a:off x="12124025" y="5420338"/>
                <a:ext cx="262725" cy="78200"/>
              </a:xfrm>
              <a:custGeom>
                <a:avLst/>
                <a:gdLst/>
                <a:ahLst/>
                <a:cxnLst/>
                <a:rect l="l" t="t" r="r" b="b"/>
                <a:pathLst>
                  <a:path w="10509" h="3128" extrusionOk="0">
                    <a:moveTo>
                      <a:pt x="73" y="0"/>
                    </a:moveTo>
                    <a:cubicBezTo>
                      <a:pt x="0" y="1055"/>
                      <a:pt x="0" y="2109"/>
                      <a:pt x="109" y="3127"/>
                    </a:cubicBezTo>
                    <a:lnTo>
                      <a:pt x="10508" y="3127"/>
                    </a:lnTo>
                    <a:cubicBezTo>
                      <a:pt x="9563" y="1418"/>
                      <a:pt x="7745" y="0"/>
                      <a:pt x="58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1"/>
              <p:cNvSpPr/>
              <p:nvPr/>
            </p:nvSpPr>
            <p:spPr>
              <a:xfrm>
                <a:off x="11529500" y="5403063"/>
                <a:ext cx="286375" cy="86375"/>
              </a:xfrm>
              <a:custGeom>
                <a:avLst/>
                <a:gdLst/>
                <a:ahLst/>
                <a:cxnLst/>
                <a:rect l="l" t="t" r="r" b="b"/>
                <a:pathLst>
                  <a:path w="11455" h="3455" extrusionOk="0">
                    <a:moveTo>
                      <a:pt x="10400" y="0"/>
                    </a:moveTo>
                    <a:cubicBezTo>
                      <a:pt x="8691" y="146"/>
                      <a:pt x="7055" y="437"/>
                      <a:pt x="5346" y="582"/>
                    </a:cubicBezTo>
                    <a:cubicBezTo>
                      <a:pt x="3237" y="764"/>
                      <a:pt x="1310" y="1782"/>
                      <a:pt x="1" y="3455"/>
                    </a:cubicBezTo>
                    <a:lnTo>
                      <a:pt x="11382" y="3455"/>
                    </a:lnTo>
                    <a:cubicBezTo>
                      <a:pt x="11455" y="2473"/>
                      <a:pt x="11273" y="1491"/>
                      <a:pt x="10946" y="582"/>
                    </a:cubicBezTo>
                    <a:cubicBezTo>
                      <a:pt x="10836" y="327"/>
                      <a:pt x="10691" y="0"/>
                      <a:pt x="10400" y="0"/>
                    </a:cubicBezTo>
                    <a:close/>
                  </a:path>
                </a:pathLst>
              </a:custGeom>
              <a:solidFill>
                <a:srgbClr val="A0C4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1"/>
              <p:cNvSpPr/>
              <p:nvPr/>
            </p:nvSpPr>
            <p:spPr>
              <a:xfrm>
                <a:off x="11658600" y="4414938"/>
                <a:ext cx="478175" cy="161825"/>
              </a:xfrm>
              <a:custGeom>
                <a:avLst/>
                <a:gdLst/>
                <a:ahLst/>
                <a:cxnLst/>
                <a:rect l="l" t="t" r="r" b="b"/>
                <a:pathLst>
                  <a:path w="19127" h="6473" extrusionOk="0">
                    <a:moveTo>
                      <a:pt x="618" y="1"/>
                    </a:moveTo>
                    <a:lnTo>
                      <a:pt x="255" y="3491"/>
                    </a:lnTo>
                    <a:lnTo>
                      <a:pt x="0" y="6473"/>
                    </a:lnTo>
                    <a:lnTo>
                      <a:pt x="19126" y="6037"/>
                    </a:lnTo>
                    <a:lnTo>
                      <a:pt x="18108" y="73"/>
                    </a:lnTo>
                    <a:lnTo>
                      <a:pt x="6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41"/>
              <p:cNvSpPr/>
              <p:nvPr/>
            </p:nvSpPr>
            <p:spPr>
              <a:xfrm>
                <a:off x="11614950" y="4531288"/>
                <a:ext cx="259100" cy="888150"/>
              </a:xfrm>
              <a:custGeom>
                <a:avLst/>
                <a:gdLst/>
                <a:ahLst/>
                <a:cxnLst/>
                <a:rect l="l" t="t" r="r" b="b"/>
                <a:pathLst>
                  <a:path w="10364" h="35526" extrusionOk="0">
                    <a:moveTo>
                      <a:pt x="1928" y="1"/>
                    </a:moveTo>
                    <a:cubicBezTo>
                      <a:pt x="219" y="11782"/>
                      <a:pt x="1" y="23708"/>
                      <a:pt x="1273" y="35526"/>
                    </a:cubicBezTo>
                    <a:lnTo>
                      <a:pt x="7637" y="35417"/>
                    </a:lnTo>
                    <a:lnTo>
                      <a:pt x="10364" y="583"/>
                    </a:lnTo>
                    <a:lnTo>
                      <a:pt x="192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41"/>
              <p:cNvSpPr/>
              <p:nvPr/>
            </p:nvSpPr>
            <p:spPr>
              <a:xfrm>
                <a:off x="11903125" y="4504938"/>
                <a:ext cx="363625" cy="926325"/>
              </a:xfrm>
              <a:custGeom>
                <a:avLst/>
                <a:gdLst/>
                <a:ahLst/>
                <a:cxnLst/>
                <a:rect l="l" t="t" r="r" b="b"/>
                <a:pathLst>
                  <a:path w="14545" h="37053" extrusionOk="0">
                    <a:moveTo>
                      <a:pt x="8945" y="0"/>
                    </a:moveTo>
                    <a:cubicBezTo>
                      <a:pt x="6618" y="473"/>
                      <a:pt x="873" y="2255"/>
                      <a:pt x="0" y="2509"/>
                    </a:cubicBezTo>
                    <a:lnTo>
                      <a:pt x="8836" y="37052"/>
                    </a:lnTo>
                    <a:lnTo>
                      <a:pt x="14545" y="36652"/>
                    </a:lnTo>
                    <a:cubicBezTo>
                      <a:pt x="13490" y="24544"/>
                      <a:pt x="11272" y="11963"/>
                      <a:pt x="894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1"/>
              <p:cNvSpPr/>
              <p:nvPr/>
            </p:nvSpPr>
            <p:spPr>
              <a:xfrm>
                <a:off x="11880400" y="4440388"/>
                <a:ext cx="78200" cy="100925"/>
              </a:xfrm>
              <a:custGeom>
                <a:avLst/>
                <a:gdLst/>
                <a:ahLst/>
                <a:cxnLst/>
                <a:rect l="l" t="t" r="r" b="b"/>
                <a:pathLst>
                  <a:path w="3128" h="4037" fill="none" extrusionOk="0">
                    <a:moveTo>
                      <a:pt x="0" y="3964"/>
                    </a:moveTo>
                    <a:cubicBezTo>
                      <a:pt x="473" y="4037"/>
                      <a:pt x="946" y="4037"/>
                      <a:pt x="1455" y="4000"/>
                    </a:cubicBezTo>
                    <a:cubicBezTo>
                      <a:pt x="1927" y="3928"/>
                      <a:pt x="2400" y="3710"/>
                      <a:pt x="2691" y="3310"/>
                    </a:cubicBezTo>
                    <a:cubicBezTo>
                      <a:pt x="2909" y="2946"/>
                      <a:pt x="3018" y="2510"/>
                      <a:pt x="3055" y="2110"/>
                    </a:cubicBezTo>
                    <a:cubicBezTo>
                      <a:pt x="3127" y="1382"/>
                      <a:pt x="3127" y="692"/>
                      <a:pt x="3055"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1"/>
              <p:cNvSpPr/>
              <p:nvPr/>
            </p:nvSpPr>
            <p:spPr>
              <a:xfrm>
                <a:off x="12014925" y="4436763"/>
                <a:ext cx="100025" cy="99100"/>
              </a:xfrm>
              <a:custGeom>
                <a:avLst/>
                <a:gdLst/>
                <a:ahLst/>
                <a:cxnLst/>
                <a:rect l="l" t="t" r="r" b="b"/>
                <a:pathLst>
                  <a:path w="4001" h="3964" fill="none" extrusionOk="0">
                    <a:moveTo>
                      <a:pt x="73" y="0"/>
                    </a:moveTo>
                    <a:cubicBezTo>
                      <a:pt x="1" y="655"/>
                      <a:pt x="1" y="1309"/>
                      <a:pt x="110" y="1927"/>
                    </a:cubicBezTo>
                    <a:cubicBezTo>
                      <a:pt x="182" y="2582"/>
                      <a:pt x="546" y="3164"/>
                      <a:pt x="1092" y="3564"/>
                    </a:cubicBezTo>
                    <a:cubicBezTo>
                      <a:pt x="1491" y="3855"/>
                      <a:pt x="2001" y="3964"/>
                      <a:pt x="2510" y="3964"/>
                    </a:cubicBezTo>
                    <a:cubicBezTo>
                      <a:pt x="3019" y="3927"/>
                      <a:pt x="3528" y="3855"/>
                      <a:pt x="4000" y="3709"/>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1"/>
              <p:cNvSpPr/>
              <p:nvPr/>
            </p:nvSpPr>
            <p:spPr>
              <a:xfrm>
                <a:off x="11690400" y="4450388"/>
                <a:ext cx="131850" cy="86375"/>
              </a:xfrm>
              <a:custGeom>
                <a:avLst/>
                <a:gdLst/>
                <a:ahLst/>
                <a:cxnLst/>
                <a:rect l="l" t="t" r="r" b="b"/>
                <a:pathLst>
                  <a:path w="5274" h="3455" fill="none" extrusionOk="0">
                    <a:moveTo>
                      <a:pt x="5237" y="1"/>
                    </a:moveTo>
                    <a:cubicBezTo>
                      <a:pt x="5273" y="582"/>
                      <a:pt x="5237" y="1128"/>
                      <a:pt x="5128" y="1710"/>
                    </a:cubicBezTo>
                    <a:cubicBezTo>
                      <a:pt x="4982" y="2255"/>
                      <a:pt x="4655" y="2728"/>
                      <a:pt x="4182" y="3055"/>
                    </a:cubicBezTo>
                    <a:cubicBezTo>
                      <a:pt x="3673" y="3310"/>
                      <a:pt x="3091" y="3419"/>
                      <a:pt x="2546" y="3382"/>
                    </a:cubicBezTo>
                    <a:lnTo>
                      <a:pt x="1" y="3455"/>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1"/>
              <p:cNvSpPr/>
              <p:nvPr/>
            </p:nvSpPr>
            <p:spPr>
              <a:xfrm>
                <a:off x="11931300" y="4571288"/>
                <a:ext cx="15475" cy="2750"/>
              </a:xfrm>
              <a:custGeom>
                <a:avLst/>
                <a:gdLst/>
                <a:ahLst/>
                <a:cxnLst/>
                <a:rect l="l" t="t" r="r" b="b"/>
                <a:pathLst>
                  <a:path w="619" h="110" fill="none" extrusionOk="0">
                    <a:moveTo>
                      <a:pt x="0" y="110"/>
                    </a:moveTo>
                    <a:lnTo>
                      <a:pt x="619" y="1"/>
                    </a:lnTo>
                  </a:path>
                </a:pathLst>
              </a:custGeom>
              <a:noFill/>
              <a:ln w="6375" cap="rnd" cmpd="sng">
                <a:solidFill>
                  <a:srgbClr val="22263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1"/>
              <p:cNvSpPr/>
              <p:nvPr/>
            </p:nvSpPr>
            <p:spPr>
              <a:xfrm>
                <a:off x="11653125" y="5337613"/>
                <a:ext cx="146400" cy="25"/>
              </a:xfrm>
              <a:custGeom>
                <a:avLst/>
                <a:gdLst/>
                <a:ahLst/>
                <a:cxnLst/>
                <a:rect l="l" t="t" r="r" b="b"/>
                <a:pathLst>
                  <a:path w="5856" h="1" fill="none" extrusionOk="0">
                    <a:moveTo>
                      <a:pt x="1" y="0"/>
                    </a:moveTo>
                    <a:lnTo>
                      <a:pt x="5855" y="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1"/>
              <p:cNvSpPr/>
              <p:nvPr/>
            </p:nvSpPr>
            <p:spPr>
              <a:xfrm>
                <a:off x="12119475" y="5348513"/>
                <a:ext cx="121825" cy="25"/>
              </a:xfrm>
              <a:custGeom>
                <a:avLst/>
                <a:gdLst/>
                <a:ahLst/>
                <a:cxnLst/>
                <a:rect l="l" t="t" r="r" b="b"/>
                <a:pathLst>
                  <a:path w="4873" h="1" fill="none" extrusionOk="0">
                    <a:moveTo>
                      <a:pt x="0" y="1"/>
                    </a:moveTo>
                    <a:lnTo>
                      <a:pt x="4873"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1"/>
              <p:cNvSpPr/>
              <p:nvPr/>
            </p:nvSpPr>
            <p:spPr>
              <a:xfrm>
                <a:off x="11934025" y="4580388"/>
                <a:ext cx="178200" cy="706325"/>
              </a:xfrm>
              <a:custGeom>
                <a:avLst/>
                <a:gdLst/>
                <a:ahLst/>
                <a:cxnLst/>
                <a:rect l="l" t="t" r="r" b="b"/>
                <a:pathLst>
                  <a:path w="7128" h="28253" fill="none" extrusionOk="0">
                    <a:moveTo>
                      <a:pt x="1" y="0"/>
                    </a:moveTo>
                    <a:lnTo>
                      <a:pt x="7127" y="28253"/>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1"/>
              <p:cNvSpPr/>
              <p:nvPr/>
            </p:nvSpPr>
            <p:spPr>
              <a:xfrm>
                <a:off x="11260425" y="2470513"/>
                <a:ext cx="873600" cy="932125"/>
              </a:xfrm>
              <a:custGeom>
                <a:avLst/>
                <a:gdLst/>
                <a:ahLst/>
                <a:cxnLst/>
                <a:rect l="l" t="t" r="r" b="b"/>
                <a:pathLst>
                  <a:path w="34944" h="37285" extrusionOk="0">
                    <a:moveTo>
                      <a:pt x="32835" y="1"/>
                    </a:moveTo>
                    <a:cubicBezTo>
                      <a:pt x="29308" y="2401"/>
                      <a:pt x="25054" y="3455"/>
                      <a:pt x="20836" y="4146"/>
                    </a:cubicBezTo>
                    <a:cubicBezTo>
                      <a:pt x="16582" y="4800"/>
                      <a:pt x="12327" y="5091"/>
                      <a:pt x="8146" y="6109"/>
                    </a:cubicBezTo>
                    <a:cubicBezTo>
                      <a:pt x="6655" y="6400"/>
                      <a:pt x="5201" y="7019"/>
                      <a:pt x="3928" y="7855"/>
                    </a:cubicBezTo>
                    <a:cubicBezTo>
                      <a:pt x="2692" y="8764"/>
                      <a:pt x="1492" y="10364"/>
                      <a:pt x="1492" y="11891"/>
                    </a:cubicBezTo>
                    <a:cubicBezTo>
                      <a:pt x="1346" y="11813"/>
                      <a:pt x="1191" y="11776"/>
                      <a:pt x="1039" y="11776"/>
                    </a:cubicBezTo>
                    <a:cubicBezTo>
                      <a:pt x="696" y="11776"/>
                      <a:pt x="370" y="11964"/>
                      <a:pt x="219" y="12291"/>
                    </a:cubicBezTo>
                    <a:cubicBezTo>
                      <a:pt x="37" y="12764"/>
                      <a:pt x="1" y="13273"/>
                      <a:pt x="110" y="13782"/>
                    </a:cubicBezTo>
                    <a:cubicBezTo>
                      <a:pt x="801" y="19272"/>
                      <a:pt x="2255" y="24581"/>
                      <a:pt x="5164" y="29344"/>
                    </a:cubicBezTo>
                    <a:cubicBezTo>
                      <a:pt x="5964" y="30653"/>
                      <a:pt x="6510" y="32108"/>
                      <a:pt x="6800" y="33635"/>
                    </a:cubicBezTo>
                    <a:cubicBezTo>
                      <a:pt x="6873" y="33889"/>
                      <a:pt x="6873" y="34180"/>
                      <a:pt x="6837" y="34471"/>
                    </a:cubicBezTo>
                    <a:cubicBezTo>
                      <a:pt x="6800" y="34762"/>
                      <a:pt x="6619" y="35017"/>
                      <a:pt x="6328" y="35126"/>
                    </a:cubicBezTo>
                    <a:cubicBezTo>
                      <a:pt x="6862" y="35415"/>
                      <a:pt x="7465" y="35568"/>
                      <a:pt x="8069" y="35568"/>
                    </a:cubicBezTo>
                    <a:cubicBezTo>
                      <a:pt x="8451" y="35568"/>
                      <a:pt x="8833" y="35507"/>
                      <a:pt x="9200" y="35381"/>
                    </a:cubicBezTo>
                    <a:lnTo>
                      <a:pt x="9200" y="35381"/>
                    </a:lnTo>
                    <a:cubicBezTo>
                      <a:pt x="9090" y="35420"/>
                      <a:pt x="8800" y="36108"/>
                      <a:pt x="8619" y="36289"/>
                    </a:cubicBezTo>
                    <a:cubicBezTo>
                      <a:pt x="8364" y="36544"/>
                      <a:pt x="8000" y="36653"/>
                      <a:pt x="7928" y="36980"/>
                    </a:cubicBezTo>
                    <a:cubicBezTo>
                      <a:pt x="8419" y="37226"/>
                      <a:pt x="9137" y="37285"/>
                      <a:pt x="9861" y="37285"/>
                    </a:cubicBezTo>
                    <a:cubicBezTo>
                      <a:pt x="10529" y="37285"/>
                      <a:pt x="11203" y="37235"/>
                      <a:pt x="11709" y="37235"/>
                    </a:cubicBezTo>
                    <a:cubicBezTo>
                      <a:pt x="13091" y="37235"/>
                      <a:pt x="14473" y="37198"/>
                      <a:pt x="15854" y="37089"/>
                    </a:cubicBezTo>
                    <a:lnTo>
                      <a:pt x="16545" y="37053"/>
                    </a:lnTo>
                    <a:cubicBezTo>
                      <a:pt x="19091" y="36798"/>
                      <a:pt x="21599" y="36398"/>
                      <a:pt x="24072" y="35780"/>
                    </a:cubicBezTo>
                    <a:cubicBezTo>
                      <a:pt x="25236" y="35526"/>
                      <a:pt x="26326" y="35089"/>
                      <a:pt x="27344" y="34471"/>
                    </a:cubicBezTo>
                    <a:cubicBezTo>
                      <a:pt x="28544" y="33562"/>
                      <a:pt x="29417" y="32362"/>
                      <a:pt x="29890" y="30944"/>
                    </a:cubicBezTo>
                    <a:cubicBezTo>
                      <a:pt x="30908" y="28253"/>
                      <a:pt x="31162" y="25308"/>
                      <a:pt x="31781" y="22508"/>
                    </a:cubicBezTo>
                    <a:cubicBezTo>
                      <a:pt x="32435" y="19490"/>
                      <a:pt x="33271" y="16509"/>
                      <a:pt x="33817" y="13454"/>
                    </a:cubicBezTo>
                    <a:cubicBezTo>
                      <a:pt x="34617" y="8982"/>
                      <a:pt x="34944" y="4037"/>
                      <a:pt x="328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1"/>
              <p:cNvSpPr/>
              <p:nvPr/>
            </p:nvSpPr>
            <p:spPr>
              <a:xfrm>
                <a:off x="11357700" y="2683638"/>
                <a:ext cx="676350" cy="686850"/>
              </a:xfrm>
              <a:custGeom>
                <a:avLst/>
                <a:gdLst/>
                <a:ahLst/>
                <a:cxnLst/>
                <a:rect l="l" t="t" r="r" b="b"/>
                <a:pathLst>
                  <a:path w="27054" h="27474" extrusionOk="0">
                    <a:moveTo>
                      <a:pt x="14939" y="0"/>
                    </a:moveTo>
                    <a:cubicBezTo>
                      <a:pt x="11272" y="0"/>
                      <a:pt x="8189" y="895"/>
                      <a:pt x="6109" y="2021"/>
                    </a:cubicBezTo>
                    <a:cubicBezTo>
                      <a:pt x="3019" y="3730"/>
                      <a:pt x="1" y="6675"/>
                      <a:pt x="1200" y="13147"/>
                    </a:cubicBezTo>
                    <a:cubicBezTo>
                      <a:pt x="2437" y="19583"/>
                      <a:pt x="3382" y="23874"/>
                      <a:pt x="6727" y="25946"/>
                    </a:cubicBezTo>
                    <a:cubicBezTo>
                      <a:pt x="8566" y="27088"/>
                      <a:pt x="11408" y="27474"/>
                      <a:pt x="14250" y="27474"/>
                    </a:cubicBezTo>
                    <a:cubicBezTo>
                      <a:pt x="18379" y="27474"/>
                      <a:pt x="22507" y="26660"/>
                      <a:pt x="23563" y="26164"/>
                    </a:cubicBezTo>
                    <a:cubicBezTo>
                      <a:pt x="25381" y="25292"/>
                      <a:pt x="27053" y="23401"/>
                      <a:pt x="27053" y="19401"/>
                    </a:cubicBezTo>
                    <a:cubicBezTo>
                      <a:pt x="27053" y="18347"/>
                      <a:pt x="26072" y="7657"/>
                      <a:pt x="25708" y="5584"/>
                    </a:cubicBezTo>
                    <a:cubicBezTo>
                      <a:pt x="25272" y="3111"/>
                      <a:pt x="23817" y="1511"/>
                      <a:pt x="20654" y="712"/>
                    </a:cubicBezTo>
                    <a:cubicBezTo>
                      <a:pt x="18643" y="212"/>
                      <a:pt x="16722" y="0"/>
                      <a:pt x="14939" y="0"/>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1"/>
              <p:cNvSpPr/>
              <p:nvPr/>
            </p:nvSpPr>
            <p:spPr>
              <a:xfrm>
                <a:off x="11614950" y="2977763"/>
                <a:ext cx="160025" cy="160925"/>
              </a:xfrm>
              <a:custGeom>
                <a:avLst/>
                <a:gdLst/>
                <a:ahLst/>
                <a:cxnLst/>
                <a:rect l="l" t="t" r="r" b="b"/>
                <a:pathLst>
                  <a:path w="6401" h="6437" extrusionOk="0">
                    <a:moveTo>
                      <a:pt x="3201" y="0"/>
                    </a:moveTo>
                    <a:cubicBezTo>
                      <a:pt x="1419" y="0"/>
                      <a:pt x="1" y="1455"/>
                      <a:pt x="1" y="3200"/>
                    </a:cubicBezTo>
                    <a:cubicBezTo>
                      <a:pt x="1" y="4982"/>
                      <a:pt x="1419" y="6436"/>
                      <a:pt x="3201" y="6436"/>
                    </a:cubicBezTo>
                    <a:cubicBezTo>
                      <a:pt x="4946" y="6436"/>
                      <a:pt x="6400" y="4982"/>
                      <a:pt x="6400" y="3200"/>
                    </a:cubicBezTo>
                    <a:cubicBezTo>
                      <a:pt x="6400" y="1455"/>
                      <a:pt x="4946" y="0"/>
                      <a:pt x="32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1"/>
              <p:cNvSpPr/>
              <p:nvPr/>
            </p:nvSpPr>
            <p:spPr>
              <a:xfrm>
                <a:off x="11668600" y="3005938"/>
                <a:ext cx="103650" cy="104575"/>
              </a:xfrm>
              <a:custGeom>
                <a:avLst/>
                <a:gdLst/>
                <a:ahLst/>
                <a:cxnLst/>
                <a:rect l="l" t="t" r="r" b="b"/>
                <a:pathLst>
                  <a:path w="4146" h="4183" extrusionOk="0">
                    <a:moveTo>
                      <a:pt x="2073" y="1"/>
                    </a:moveTo>
                    <a:cubicBezTo>
                      <a:pt x="909" y="1"/>
                      <a:pt x="0" y="946"/>
                      <a:pt x="0" y="2073"/>
                    </a:cubicBezTo>
                    <a:cubicBezTo>
                      <a:pt x="0" y="3237"/>
                      <a:pt x="909" y="4182"/>
                      <a:pt x="2073" y="4182"/>
                    </a:cubicBezTo>
                    <a:cubicBezTo>
                      <a:pt x="3236" y="4182"/>
                      <a:pt x="4145" y="3237"/>
                      <a:pt x="4145" y="2073"/>
                    </a:cubicBezTo>
                    <a:cubicBezTo>
                      <a:pt x="4145" y="946"/>
                      <a:pt x="3236" y="1"/>
                      <a:pt x="20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1"/>
              <p:cNvSpPr/>
              <p:nvPr/>
            </p:nvSpPr>
            <p:spPr>
              <a:xfrm>
                <a:off x="11818575" y="2946963"/>
                <a:ext cx="146375" cy="164350"/>
              </a:xfrm>
              <a:custGeom>
                <a:avLst/>
                <a:gdLst/>
                <a:ahLst/>
                <a:cxnLst/>
                <a:rect l="l" t="t" r="r" b="b"/>
                <a:pathLst>
                  <a:path w="5855" h="6574" extrusionOk="0">
                    <a:moveTo>
                      <a:pt x="2737" y="0"/>
                    </a:moveTo>
                    <a:cubicBezTo>
                      <a:pt x="2613" y="0"/>
                      <a:pt x="2489" y="11"/>
                      <a:pt x="2364" y="32"/>
                    </a:cubicBezTo>
                    <a:cubicBezTo>
                      <a:pt x="946" y="287"/>
                      <a:pt x="1" y="1923"/>
                      <a:pt x="328" y="3741"/>
                    </a:cubicBezTo>
                    <a:cubicBezTo>
                      <a:pt x="594" y="5370"/>
                      <a:pt x="1802" y="6574"/>
                      <a:pt x="3119" y="6574"/>
                    </a:cubicBezTo>
                    <a:cubicBezTo>
                      <a:pt x="3242" y="6574"/>
                      <a:pt x="3367" y="6563"/>
                      <a:pt x="3491" y="6541"/>
                    </a:cubicBezTo>
                    <a:cubicBezTo>
                      <a:pt x="4909" y="6287"/>
                      <a:pt x="5855" y="4650"/>
                      <a:pt x="5528" y="2832"/>
                    </a:cubicBezTo>
                    <a:cubicBezTo>
                      <a:pt x="5262" y="1203"/>
                      <a:pt x="4054" y="0"/>
                      <a:pt x="27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1"/>
              <p:cNvSpPr/>
              <p:nvPr/>
            </p:nvSpPr>
            <p:spPr>
              <a:xfrm>
                <a:off x="11823125" y="2982988"/>
                <a:ext cx="88200" cy="110475"/>
              </a:xfrm>
              <a:custGeom>
                <a:avLst/>
                <a:gdLst/>
                <a:ahLst/>
                <a:cxnLst/>
                <a:rect l="l" t="t" r="r" b="b"/>
                <a:pathLst>
                  <a:path w="3528" h="4419" extrusionOk="0">
                    <a:moveTo>
                      <a:pt x="1567" y="0"/>
                    </a:moveTo>
                    <a:cubicBezTo>
                      <a:pt x="1517" y="0"/>
                      <a:pt x="1468" y="3"/>
                      <a:pt x="1419" y="10"/>
                    </a:cubicBezTo>
                    <a:cubicBezTo>
                      <a:pt x="546" y="155"/>
                      <a:pt x="0" y="1246"/>
                      <a:pt x="182" y="2446"/>
                    </a:cubicBezTo>
                    <a:cubicBezTo>
                      <a:pt x="354" y="3578"/>
                      <a:pt x="1108" y="4418"/>
                      <a:pt x="1925" y="4418"/>
                    </a:cubicBezTo>
                    <a:cubicBezTo>
                      <a:pt x="1974" y="4418"/>
                      <a:pt x="2024" y="4415"/>
                      <a:pt x="2073" y="4409"/>
                    </a:cubicBezTo>
                    <a:cubicBezTo>
                      <a:pt x="2946" y="4264"/>
                      <a:pt x="3527" y="3173"/>
                      <a:pt x="3346" y="1973"/>
                    </a:cubicBezTo>
                    <a:cubicBezTo>
                      <a:pt x="3174" y="841"/>
                      <a:pt x="2388" y="0"/>
                      <a:pt x="15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1"/>
              <p:cNvSpPr/>
              <p:nvPr/>
            </p:nvSpPr>
            <p:spPr>
              <a:xfrm>
                <a:off x="11309525" y="3159888"/>
                <a:ext cx="157275" cy="118850"/>
              </a:xfrm>
              <a:custGeom>
                <a:avLst/>
                <a:gdLst/>
                <a:ahLst/>
                <a:cxnLst/>
                <a:rect l="l" t="t" r="r" b="b"/>
                <a:pathLst>
                  <a:path w="6291" h="4754" extrusionOk="0">
                    <a:moveTo>
                      <a:pt x="2149" y="1"/>
                    </a:moveTo>
                    <a:cubicBezTo>
                      <a:pt x="1893" y="1"/>
                      <a:pt x="1636" y="33"/>
                      <a:pt x="1382" y="97"/>
                    </a:cubicBezTo>
                    <a:cubicBezTo>
                      <a:pt x="546" y="460"/>
                      <a:pt x="0" y="1297"/>
                      <a:pt x="37" y="2206"/>
                    </a:cubicBezTo>
                    <a:cubicBezTo>
                      <a:pt x="73" y="3115"/>
                      <a:pt x="582" y="3951"/>
                      <a:pt x="1382" y="4387"/>
                    </a:cubicBezTo>
                    <a:cubicBezTo>
                      <a:pt x="1871" y="4632"/>
                      <a:pt x="2414" y="4754"/>
                      <a:pt x="2962" y="4754"/>
                    </a:cubicBezTo>
                    <a:cubicBezTo>
                      <a:pt x="3310" y="4754"/>
                      <a:pt x="3661" y="4704"/>
                      <a:pt x="4000" y="4606"/>
                    </a:cubicBezTo>
                    <a:cubicBezTo>
                      <a:pt x="4582" y="4424"/>
                      <a:pt x="5091" y="4096"/>
                      <a:pt x="5564" y="3696"/>
                    </a:cubicBezTo>
                    <a:cubicBezTo>
                      <a:pt x="6073" y="3260"/>
                      <a:pt x="6291" y="3078"/>
                      <a:pt x="5964" y="2497"/>
                    </a:cubicBezTo>
                    <a:cubicBezTo>
                      <a:pt x="5382" y="1551"/>
                      <a:pt x="4546" y="788"/>
                      <a:pt x="3527" y="351"/>
                    </a:cubicBezTo>
                    <a:cubicBezTo>
                      <a:pt x="3101" y="114"/>
                      <a:pt x="2628" y="1"/>
                      <a:pt x="2149"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1"/>
              <p:cNvSpPr/>
              <p:nvPr/>
            </p:nvSpPr>
            <p:spPr>
              <a:xfrm>
                <a:off x="12009475" y="3088513"/>
                <a:ext cx="95475" cy="94725"/>
              </a:xfrm>
              <a:custGeom>
                <a:avLst/>
                <a:gdLst/>
                <a:ahLst/>
                <a:cxnLst/>
                <a:rect l="l" t="t" r="r" b="b"/>
                <a:pathLst>
                  <a:path w="3819" h="3789" extrusionOk="0">
                    <a:moveTo>
                      <a:pt x="2403" y="1"/>
                    </a:moveTo>
                    <a:cubicBezTo>
                      <a:pt x="2090" y="1"/>
                      <a:pt x="1769" y="109"/>
                      <a:pt x="1528" y="297"/>
                    </a:cubicBezTo>
                    <a:cubicBezTo>
                      <a:pt x="837" y="734"/>
                      <a:pt x="1" y="1679"/>
                      <a:pt x="219" y="2552"/>
                    </a:cubicBezTo>
                    <a:cubicBezTo>
                      <a:pt x="473" y="3424"/>
                      <a:pt x="1709" y="3788"/>
                      <a:pt x="2473" y="3788"/>
                    </a:cubicBezTo>
                    <a:cubicBezTo>
                      <a:pt x="2800" y="3788"/>
                      <a:pt x="3128" y="3679"/>
                      <a:pt x="3382" y="3461"/>
                    </a:cubicBezTo>
                    <a:cubicBezTo>
                      <a:pt x="3673" y="3170"/>
                      <a:pt x="3818" y="2770"/>
                      <a:pt x="3782" y="2370"/>
                    </a:cubicBezTo>
                    <a:cubicBezTo>
                      <a:pt x="3746" y="1970"/>
                      <a:pt x="3673" y="1606"/>
                      <a:pt x="3564" y="1243"/>
                    </a:cubicBezTo>
                    <a:cubicBezTo>
                      <a:pt x="3382" y="770"/>
                      <a:pt x="3200" y="225"/>
                      <a:pt x="2728" y="43"/>
                    </a:cubicBezTo>
                    <a:cubicBezTo>
                      <a:pt x="2623" y="14"/>
                      <a:pt x="2514" y="1"/>
                      <a:pt x="2403"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1"/>
              <p:cNvSpPr/>
              <p:nvPr/>
            </p:nvSpPr>
            <p:spPr>
              <a:xfrm>
                <a:off x="11340425" y="3212988"/>
                <a:ext cx="65475" cy="18425"/>
              </a:xfrm>
              <a:custGeom>
                <a:avLst/>
                <a:gdLst/>
                <a:ahLst/>
                <a:cxnLst/>
                <a:rect l="l" t="t" r="r" b="b"/>
                <a:pathLst>
                  <a:path w="2619" h="737" extrusionOk="0">
                    <a:moveTo>
                      <a:pt x="1242" y="1"/>
                    </a:moveTo>
                    <a:cubicBezTo>
                      <a:pt x="791" y="1"/>
                      <a:pt x="337" y="184"/>
                      <a:pt x="1" y="554"/>
                    </a:cubicBezTo>
                    <a:lnTo>
                      <a:pt x="2619" y="736"/>
                    </a:lnTo>
                    <a:cubicBezTo>
                      <a:pt x="2287" y="248"/>
                      <a:pt x="1766" y="1"/>
                      <a:pt x="1242"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1"/>
              <p:cNvSpPr/>
              <p:nvPr/>
            </p:nvSpPr>
            <p:spPr>
              <a:xfrm>
                <a:off x="11340425" y="3206838"/>
                <a:ext cx="65475" cy="24575"/>
              </a:xfrm>
              <a:custGeom>
                <a:avLst/>
                <a:gdLst/>
                <a:ahLst/>
                <a:cxnLst/>
                <a:rect l="l" t="t" r="r" b="b"/>
                <a:pathLst>
                  <a:path w="2619" h="983" fill="none" extrusionOk="0">
                    <a:moveTo>
                      <a:pt x="1" y="800"/>
                    </a:moveTo>
                    <a:cubicBezTo>
                      <a:pt x="728" y="0"/>
                      <a:pt x="2001" y="73"/>
                      <a:pt x="2619" y="9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1"/>
              <p:cNvSpPr/>
              <p:nvPr/>
            </p:nvSpPr>
            <p:spPr>
              <a:xfrm>
                <a:off x="12052200" y="3121438"/>
                <a:ext cx="38200" cy="24525"/>
              </a:xfrm>
              <a:custGeom>
                <a:avLst/>
                <a:gdLst/>
                <a:ahLst/>
                <a:cxnLst/>
                <a:rect l="l" t="t" r="r" b="b"/>
                <a:pathLst>
                  <a:path w="1528" h="981" extrusionOk="0">
                    <a:moveTo>
                      <a:pt x="893" y="1"/>
                    </a:moveTo>
                    <a:cubicBezTo>
                      <a:pt x="799" y="1"/>
                      <a:pt x="705" y="23"/>
                      <a:pt x="619" y="71"/>
                    </a:cubicBezTo>
                    <a:cubicBezTo>
                      <a:pt x="255" y="253"/>
                      <a:pt x="37" y="580"/>
                      <a:pt x="0" y="980"/>
                    </a:cubicBezTo>
                    <a:lnTo>
                      <a:pt x="1528" y="471"/>
                    </a:lnTo>
                    <a:cubicBezTo>
                      <a:pt x="1421" y="177"/>
                      <a:pt x="1156" y="1"/>
                      <a:pt x="893"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1"/>
              <p:cNvSpPr/>
              <p:nvPr/>
            </p:nvSpPr>
            <p:spPr>
              <a:xfrm>
                <a:off x="12052200" y="3118663"/>
                <a:ext cx="38200" cy="27300"/>
              </a:xfrm>
              <a:custGeom>
                <a:avLst/>
                <a:gdLst/>
                <a:ahLst/>
                <a:cxnLst/>
                <a:rect l="l" t="t" r="r" b="b"/>
                <a:pathLst>
                  <a:path w="1528" h="1092" fill="none" extrusionOk="0">
                    <a:moveTo>
                      <a:pt x="0" y="1091"/>
                    </a:moveTo>
                    <a:cubicBezTo>
                      <a:pt x="37" y="691"/>
                      <a:pt x="255" y="364"/>
                      <a:pt x="619" y="182"/>
                    </a:cubicBezTo>
                    <a:cubicBezTo>
                      <a:pt x="946" y="0"/>
                      <a:pt x="1382" y="182"/>
                      <a:pt x="1528" y="5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1"/>
              <p:cNvSpPr/>
              <p:nvPr/>
            </p:nvSpPr>
            <p:spPr>
              <a:xfrm>
                <a:off x="11639500" y="2964613"/>
                <a:ext cx="76375" cy="23175"/>
              </a:xfrm>
              <a:custGeom>
                <a:avLst/>
                <a:gdLst/>
                <a:ahLst/>
                <a:cxnLst/>
                <a:rect l="l" t="t" r="r" b="b"/>
                <a:pathLst>
                  <a:path w="3055" h="927" extrusionOk="0">
                    <a:moveTo>
                      <a:pt x="2279" y="0"/>
                    </a:moveTo>
                    <a:cubicBezTo>
                      <a:pt x="1437" y="0"/>
                      <a:pt x="612" y="315"/>
                      <a:pt x="1" y="926"/>
                    </a:cubicBezTo>
                    <a:lnTo>
                      <a:pt x="3055" y="90"/>
                    </a:lnTo>
                    <a:cubicBezTo>
                      <a:pt x="2798" y="30"/>
                      <a:pt x="2538" y="0"/>
                      <a:pt x="2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1"/>
              <p:cNvSpPr/>
              <p:nvPr/>
            </p:nvSpPr>
            <p:spPr>
              <a:xfrm>
                <a:off x="11639500" y="2960488"/>
                <a:ext cx="76375" cy="27300"/>
              </a:xfrm>
              <a:custGeom>
                <a:avLst/>
                <a:gdLst/>
                <a:ahLst/>
                <a:cxnLst/>
                <a:rect l="l" t="t" r="r" b="b"/>
                <a:pathLst>
                  <a:path w="3055" h="1092" fill="none" extrusionOk="0">
                    <a:moveTo>
                      <a:pt x="1" y="1091"/>
                    </a:moveTo>
                    <a:cubicBezTo>
                      <a:pt x="800" y="291"/>
                      <a:pt x="1964" y="1"/>
                      <a:pt x="3055" y="255"/>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41"/>
              <p:cNvSpPr/>
              <p:nvPr/>
            </p:nvSpPr>
            <p:spPr>
              <a:xfrm>
                <a:off x="11837675" y="2938388"/>
                <a:ext cx="52750" cy="21225"/>
              </a:xfrm>
              <a:custGeom>
                <a:avLst/>
                <a:gdLst/>
                <a:ahLst/>
                <a:cxnLst/>
                <a:rect l="l" t="t" r="r" b="b"/>
                <a:pathLst>
                  <a:path w="2110" h="849" extrusionOk="0">
                    <a:moveTo>
                      <a:pt x="1868" y="1"/>
                    </a:moveTo>
                    <a:cubicBezTo>
                      <a:pt x="1151" y="1"/>
                      <a:pt x="458" y="292"/>
                      <a:pt x="0" y="848"/>
                    </a:cubicBezTo>
                    <a:lnTo>
                      <a:pt x="2109" y="12"/>
                    </a:lnTo>
                    <a:cubicBezTo>
                      <a:pt x="2029" y="5"/>
                      <a:pt x="1948" y="1"/>
                      <a:pt x="1868"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41"/>
              <p:cNvSpPr/>
              <p:nvPr/>
            </p:nvSpPr>
            <p:spPr>
              <a:xfrm>
                <a:off x="11837675" y="2936863"/>
                <a:ext cx="52750" cy="22750"/>
              </a:xfrm>
              <a:custGeom>
                <a:avLst/>
                <a:gdLst/>
                <a:ahLst/>
                <a:cxnLst/>
                <a:rect l="l" t="t" r="r" b="b"/>
                <a:pathLst>
                  <a:path w="2110" h="910" fill="none" extrusionOk="0">
                    <a:moveTo>
                      <a:pt x="0" y="909"/>
                    </a:moveTo>
                    <a:cubicBezTo>
                      <a:pt x="509" y="291"/>
                      <a:pt x="1309" y="0"/>
                      <a:pt x="2109" y="73"/>
                    </a:cubicBezTo>
                  </a:path>
                </a:pathLst>
              </a:custGeom>
              <a:solidFill>
                <a:schemeClr val="dk1"/>
              </a:solid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1"/>
              <p:cNvSpPr/>
              <p:nvPr/>
            </p:nvSpPr>
            <p:spPr>
              <a:xfrm>
                <a:off x="11539500" y="3167738"/>
                <a:ext cx="360925" cy="156800"/>
              </a:xfrm>
              <a:custGeom>
                <a:avLst/>
                <a:gdLst/>
                <a:ahLst/>
                <a:cxnLst/>
                <a:rect l="l" t="t" r="r" b="b"/>
                <a:pathLst>
                  <a:path w="14437" h="6272" extrusionOk="0">
                    <a:moveTo>
                      <a:pt x="1" y="1"/>
                    </a:moveTo>
                    <a:lnTo>
                      <a:pt x="1" y="1"/>
                    </a:lnTo>
                    <a:cubicBezTo>
                      <a:pt x="546" y="1164"/>
                      <a:pt x="1201" y="2292"/>
                      <a:pt x="1928" y="3382"/>
                    </a:cubicBezTo>
                    <a:lnTo>
                      <a:pt x="2073" y="3528"/>
                    </a:lnTo>
                    <a:cubicBezTo>
                      <a:pt x="2910" y="4619"/>
                      <a:pt x="4037" y="5455"/>
                      <a:pt x="5346" y="5855"/>
                    </a:cubicBezTo>
                    <a:cubicBezTo>
                      <a:pt x="5855" y="6000"/>
                      <a:pt x="6364" y="6110"/>
                      <a:pt x="6837" y="6182"/>
                    </a:cubicBezTo>
                    <a:cubicBezTo>
                      <a:pt x="7219" y="6236"/>
                      <a:pt x="7644" y="6272"/>
                      <a:pt x="8091" y="6272"/>
                    </a:cubicBezTo>
                    <a:cubicBezTo>
                      <a:pt x="9472" y="6272"/>
                      <a:pt x="11055" y="5928"/>
                      <a:pt x="12182" y="4691"/>
                    </a:cubicBezTo>
                    <a:cubicBezTo>
                      <a:pt x="14291" y="2401"/>
                      <a:pt x="14436" y="1055"/>
                      <a:pt x="14436" y="1019"/>
                    </a:cubicBezTo>
                    <a:lnTo>
                      <a:pt x="13709" y="983"/>
                    </a:lnTo>
                    <a:lnTo>
                      <a:pt x="546" y="37"/>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1"/>
              <p:cNvSpPr/>
              <p:nvPr/>
            </p:nvSpPr>
            <p:spPr>
              <a:xfrm>
                <a:off x="11553150" y="3167738"/>
                <a:ext cx="330000" cy="63425"/>
              </a:xfrm>
              <a:custGeom>
                <a:avLst/>
                <a:gdLst/>
                <a:ahLst/>
                <a:cxnLst/>
                <a:rect l="l" t="t" r="r" b="b"/>
                <a:pathLst>
                  <a:path w="13200" h="2537" extrusionOk="0">
                    <a:moveTo>
                      <a:pt x="0" y="1"/>
                    </a:moveTo>
                    <a:lnTo>
                      <a:pt x="0" y="1"/>
                    </a:lnTo>
                    <a:cubicBezTo>
                      <a:pt x="1673" y="1164"/>
                      <a:pt x="3600" y="1928"/>
                      <a:pt x="5600" y="2219"/>
                    </a:cubicBezTo>
                    <a:cubicBezTo>
                      <a:pt x="7294" y="2441"/>
                      <a:pt x="8989" y="2536"/>
                      <a:pt x="10683" y="2536"/>
                    </a:cubicBezTo>
                    <a:cubicBezTo>
                      <a:pt x="11207" y="2536"/>
                      <a:pt x="11730" y="2527"/>
                      <a:pt x="12254" y="2510"/>
                    </a:cubicBezTo>
                    <a:lnTo>
                      <a:pt x="13199" y="946"/>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1"/>
              <p:cNvSpPr/>
              <p:nvPr/>
            </p:nvSpPr>
            <p:spPr>
              <a:xfrm>
                <a:off x="11588600" y="3238663"/>
                <a:ext cx="133650" cy="83650"/>
              </a:xfrm>
              <a:custGeom>
                <a:avLst/>
                <a:gdLst/>
                <a:ahLst/>
                <a:cxnLst/>
                <a:rect l="l" t="t" r="r" b="b"/>
                <a:pathLst>
                  <a:path w="5346" h="3346" extrusionOk="0">
                    <a:moveTo>
                      <a:pt x="1491" y="0"/>
                    </a:moveTo>
                    <a:cubicBezTo>
                      <a:pt x="1091" y="0"/>
                      <a:pt x="728" y="73"/>
                      <a:pt x="400" y="218"/>
                    </a:cubicBezTo>
                    <a:cubicBezTo>
                      <a:pt x="255" y="327"/>
                      <a:pt x="109" y="400"/>
                      <a:pt x="0" y="545"/>
                    </a:cubicBezTo>
                    <a:lnTo>
                      <a:pt x="109" y="691"/>
                    </a:lnTo>
                    <a:cubicBezTo>
                      <a:pt x="946" y="1782"/>
                      <a:pt x="2109" y="2618"/>
                      <a:pt x="3418" y="3018"/>
                    </a:cubicBezTo>
                    <a:cubicBezTo>
                      <a:pt x="3891" y="3163"/>
                      <a:pt x="4400" y="3273"/>
                      <a:pt x="4909" y="3345"/>
                    </a:cubicBezTo>
                    <a:cubicBezTo>
                      <a:pt x="5345" y="2654"/>
                      <a:pt x="5200" y="1745"/>
                      <a:pt x="4545" y="1236"/>
                    </a:cubicBezTo>
                    <a:cubicBezTo>
                      <a:pt x="3709" y="436"/>
                      <a:pt x="2618" y="0"/>
                      <a:pt x="1491"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1"/>
              <p:cNvSpPr/>
              <p:nvPr/>
            </p:nvSpPr>
            <p:spPr>
              <a:xfrm>
                <a:off x="11837675" y="2875288"/>
                <a:ext cx="66375" cy="17050"/>
              </a:xfrm>
              <a:custGeom>
                <a:avLst/>
                <a:gdLst/>
                <a:ahLst/>
                <a:cxnLst/>
                <a:rect l="l" t="t" r="r" b="b"/>
                <a:pathLst>
                  <a:path w="2655" h="682" extrusionOk="0">
                    <a:moveTo>
                      <a:pt x="439" y="0"/>
                    </a:moveTo>
                    <a:cubicBezTo>
                      <a:pt x="263" y="0"/>
                      <a:pt x="141" y="21"/>
                      <a:pt x="109" y="63"/>
                    </a:cubicBezTo>
                    <a:cubicBezTo>
                      <a:pt x="0" y="245"/>
                      <a:pt x="37" y="681"/>
                      <a:pt x="109" y="681"/>
                    </a:cubicBezTo>
                    <a:cubicBezTo>
                      <a:pt x="527" y="609"/>
                      <a:pt x="946" y="572"/>
                      <a:pt x="1368" y="572"/>
                    </a:cubicBezTo>
                    <a:cubicBezTo>
                      <a:pt x="1791" y="572"/>
                      <a:pt x="2218" y="609"/>
                      <a:pt x="2655" y="681"/>
                    </a:cubicBezTo>
                    <a:cubicBezTo>
                      <a:pt x="2582" y="609"/>
                      <a:pt x="2509" y="500"/>
                      <a:pt x="2182" y="354"/>
                    </a:cubicBezTo>
                    <a:cubicBezTo>
                      <a:pt x="1615" y="122"/>
                      <a:pt x="866" y="0"/>
                      <a:pt x="4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1"/>
              <p:cNvSpPr/>
              <p:nvPr/>
            </p:nvSpPr>
            <p:spPr>
              <a:xfrm>
                <a:off x="11613150" y="2883138"/>
                <a:ext cx="84550" cy="32825"/>
              </a:xfrm>
              <a:custGeom>
                <a:avLst/>
                <a:gdLst/>
                <a:ahLst/>
                <a:cxnLst/>
                <a:rect l="l" t="t" r="r" b="b"/>
                <a:pathLst>
                  <a:path w="3382" h="1313" extrusionOk="0">
                    <a:moveTo>
                      <a:pt x="2799" y="1"/>
                    </a:moveTo>
                    <a:cubicBezTo>
                      <a:pt x="1797" y="1"/>
                      <a:pt x="1293" y="293"/>
                      <a:pt x="400" y="876"/>
                    </a:cubicBezTo>
                    <a:cubicBezTo>
                      <a:pt x="145" y="1022"/>
                      <a:pt x="0" y="1240"/>
                      <a:pt x="0" y="1313"/>
                    </a:cubicBezTo>
                    <a:cubicBezTo>
                      <a:pt x="866" y="980"/>
                      <a:pt x="1763" y="799"/>
                      <a:pt x="2690" y="799"/>
                    </a:cubicBezTo>
                    <a:cubicBezTo>
                      <a:pt x="2775" y="799"/>
                      <a:pt x="2860" y="801"/>
                      <a:pt x="2945" y="804"/>
                    </a:cubicBezTo>
                    <a:cubicBezTo>
                      <a:pt x="3163" y="804"/>
                      <a:pt x="3345" y="622"/>
                      <a:pt x="3345" y="440"/>
                    </a:cubicBezTo>
                    <a:cubicBezTo>
                      <a:pt x="3382" y="222"/>
                      <a:pt x="3200" y="40"/>
                      <a:pt x="2982" y="4"/>
                    </a:cubicBezTo>
                    <a:cubicBezTo>
                      <a:pt x="2919" y="2"/>
                      <a:pt x="2858" y="1"/>
                      <a:pt x="27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1"/>
              <p:cNvSpPr/>
              <p:nvPr/>
            </p:nvSpPr>
            <p:spPr>
              <a:xfrm>
                <a:off x="11563150" y="2923213"/>
                <a:ext cx="234550" cy="234550"/>
              </a:xfrm>
              <a:custGeom>
                <a:avLst/>
                <a:gdLst/>
                <a:ahLst/>
                <a:cxnLst/>
                <a:rect l="l" t="t" r="r" b="b"/>
                <a:pathLst>
                  <a:path w="9382" h="9382" fill="none" extrusionOk="0">
                    <a:moveTo>
                      <a:pt x="9381" y="4691"/>
                    </a:moveTo>
                    <a:cubicBezTo>
                      <a:pt x="9381" y="7273"/>
                      <a:pt x="7272" y="9382"/>
                      <a:pt x="4691" y="9382"/>
                    </a:cubicBezTo>
                    <a:cubicBezTo>
                      <a:pt x="2109" y="9382"/>
                      <a:pt x="0" y="7273"/>
                      <a:pt x="0" y="4691"/>
                    </a:cubicBezTo>
                    <a:cubicBezTo>
                      <a:pt x="0" y="2110"/>
                      <a:pt x="2109" y="1"/>
                      <a:pt x="4691" y="1"/>
                    </a:cubicBezTo>
                    <a:cubicBezTo>
                      <a:pt x="7272" y="1"/>
                      <a:pt x="9381" y="2110"/>
                      <a:pt x="9381" y="4691"/>
                    </a:cubicBezTo>
                    <a:close/>
                  </a:path>
                </a:pathLst>
              </a:custGeom>
              <a:noFill/>
              <a:ln w="12725" cap="flat" cmpd="sng">
                <a:solidFill>
                  <a:schemeClr val="dk1"/>
                </a:solidFill>
                <a:prstDash val="solid"/>
                <a:miter lim="3636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1"/>
              <p:cNvSpPr/>
              <p:nvPr/>
            </p:nvSpPr>
            <p:spPr>
              <a:xfrm>
                <a:off x="11820400" y="2902313"/>
                <a:ext cx="180925" cy="240925"/>
              </a:xfrm>
              <a:custGeom>
                <a:avLst/>
                <a:gdLst/>
                <a:ahLst/>
                <a:cxnLst/>
                <a:rect l="l" t="t" r="r" b="b"/>
                <a:pathLst>
                  <a:path w="7237" h="9637" fill="none" extrusionOk="0">
                    <a:moveTo>
                      <a:pt x="7236" y="4836"/>
                    </a:moveTo>
                    <a:cubicBezTo>
                      <a:pt x="7236" y="7491"/>
                      <a:pt x="5600" y="9636"/>
                      <a:pt x="3600" y="9636"/>
                    </a:cubicBezTo>
                    <a:cubicBezTo>
                      <a:pt x="1600" y="9636"/>
                      <a:pt x="0" y="7491"/>
                      <a:pt x="0" y="4836"/>
                    </a:cubicBezTo>
                    <a:cubicBezTo>
                      <a:pt x="0" y="2182"/>
                      <a:pt x="1600" y="0"/>
                      <a:pt x="3600" y="0"/>
                    </a:cubicBezTo>
                    <a:cubicBezTo>
                      <a:pt x="5600" y="0"/>
                      <a:pt x="7236" y="2182"/>
                      <a:pt x="7236" y="4836"/>
                    </a:cubicBezTo>
                    <a:close/>
                  </a:path>
                </a:pathLst>
              </a:custGeom>
              <a:noFill/>
              <a:ln w="12725" cap="flat" cmpd="sng">
                <a:solidFill>
                  <a:schemeClr val="dk1"/>
                </a:solidFill>
                <a:prstDash val="solid"/>
                <a:miter lim="3636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1"/>
              <p:cNvSpPr/>
              <p:nvPr/>
            </p:nvSpPr>
            <p:spPr>
              <a:xfrm>
                <a:off x="11801300" y="3074113"/>
                <a:ext cx="90925" cy="77300"/>
              </a:xfrm>
              <a:custGeom>
                <a:avLst/>
                <a:gdLst/>
                <a:ahLst/>
                <a:cxnLst/>
                <a:rect l="l" t="t" r="r" b="b"/>
                <a:pathLst>
                  <a:path w="3637" h="3092" extrusionOk="0">
                    <a:moveTo>
                      <a:pt x="3310" y="1"/>
                    </a:moveTo>
                    <a:lnTo>
                      <a:pt x="1" y="510"/>
                    </a:lnTo>
                    <a:lnTo>
                      <a:pt x="1710" y="3091"/>
                    </a:lnTo>
                    <a:cubicBezTo>
                      <a:pt x="2401" y="2982"/>
                      <a:pt x="2982" y="2546"/>
                      <a:pt x="3310" y="1964"/>
                    </a:cubicBezTo>
                    <a:cubicBezTo>
                      <a:pt x="3637" y="1346"/>
                      <a:pt x="3637" y="619"/>
                      <a:pt x="3310"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1"/>
              <p:cNvSpPr/>
              <p:nvPr/>
            </p:nvSpPr>
            <p:spPr>
              <a:xfrm>
                <a:off x="11801300" y="3074113"/>
                <a:ext cx="90925" cy="77300"/>
              </a:xfrm>
              <a:custGeom>
                <a:avLst/>
                <a:gdLst/>
                <a:ahLst/>
                <a:cxnLst/>
                <a:rect l="l" t="t" r="r" b="b"/>
                <a:pathLst>
                  <a:path w="3637" h="3092" fill="none" extrusionOk="0">
                    <a:moveTo>
                      <a:pt x="1" y="510"/>
                    </a:moveTo>
                    <a:lnTo>
                      <a:pt x="3310" y="1"/>
                    </a:lnTo>
                    <a:cubicBezTo>
                      <a:pt x="3637" y="619"/>
                      <a:pt x="3637" y="1346"/>
                      <a:pt x="3310" y="1964"/>
                    </a:cubicBezTo>
                    <a:cubicBezTo>
                      <a:pt x="2982" y="2546"/>
                      <a:pt x="2401" y="2982"/>
                      <a:pt x="1710" y="3091"/>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1"/>
              <p:cNvSpPr/>
              <p:nvPr/>
            </p:nvSpPr>
            <p:spPr>
              <a:xfrm>
                <a:off x="11797675" y="3036838"/>
                <a:ext cx="19100" cy="25"/>
              </a:xfrm>
              <a:custGeom>
                <a:avLst/>
                <a:gdLst/>
                <a:ahLst/>
                <a:cxnLst/>
                <a:rect l="l" t="t" r="r" b="b"/>
                <a:pathLst>
                  <a:path w="764" h="1" fill="none" extrusionOk="0">
                    <a:moveTo>
                      <a:pt x="0" y="1"/>
                    </a:moveTo>
                    <a:lnTo>
                      <a:pt x="764" y="1"/>
                    </a:lnTo>
                  </a:path>
                </a:pathLst>
              </a:custGeom>
              <a:noFill/>
              <a:ln w="12725" cap="flat" cmpd="sng">
                <a:solidFill>
                  <a:schemeClr val="dk1"/>
                </a:solidFill>
                <a:prstDash val="solid"/>
                <a:miter lim="3636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41"/>
              <p:cNvSpPr/>
              <p:nvPr/>
            </p:nvSpPr>
            <p:spPr>
              <a:xfrm>
                <a:off x="11317700" y="2610688"/>
                <a:ext cx="707250" cy="614350"/>
              </a:xfrm>
              <a:custGeom>
                <a:avLst/>
                <a:gdLst/>
                <a:ahLst/>
                <a:cxnLst/>
                <a:rect l="l" t="t" r="r" b="b"/>
                <a:pathLst>
                  <a:path w="28290" h="24574" extrusionOk="0">
                    <a:moveTo>
                      <a:pt x="13216" y="0"/>
                    </a:moveTo>
                    <a:cubicBezTo>
                      <a:pt x="11840" y="0"/>
                      <a:pt x="10472" y="91"/>
                      <a:pt x="9127" y="357"/>
                    </a:cubicBezTo>
                    <a:cubicBezTo>
                      <a:pt x="6727" y="830"/>
                      <a:pt x="4400" y="1848"/>
                      <a:pt x="2800" y="3666"/>
                    </a:cubicBezTo>
                    <a:cubicBezTo>
                      <a:pt x="619" y="6066"/>
                      <a:pt x="1" y="9593"/>
                      <a:pt x="437" y="12793"/>
                    </a:cubicBezTo>
                    <a:cubicBezTo>
                      <a:pt x="837" y="16029"/>
                      <a:pt x="1237" y="19847"/>
                      <a:pt x="3491" y="22210"/>
                    </a:cubicBezTo>
                    <a:cubicBezTo>
                      <a:pt x="4546" y="23301"/>
                      <a:pt x="5855" y="24137"/>
                      <a:pt x="7346" y="24574"/>
                    </a:cubicBezTo>
                    <a:lnTo>
                      <a:pt x="7164" y="24501"/>
                    </a:lnTo>
                    <a:cubicBezTo>
                      <a:pt x="5855" y="20683"/>
                      <a:pt x="5309" y="16647"/>
                      <a:pt x="5637" y="12647"/>
                    </a:cubicBezTo>
                    <a:cubicBezTo>
                      <a:pt x="5709" y="11411"/>
                      <a:pt x="4582" y="10284"/>
                      <a:pt x="3673" y="9484"/>
                    </a:cubicBezTo>
                    <a:lnTo>
                      <a:pt x="3673" y="9484"/>
                    </a:lnTo>
                    <a:cubicBezTo>
                      <a:pt x="5806" y="9971"/>
                      <a:pt x="7981" y="10194"/>
                      <a:pt x="10163" y="10194"/>
                    </a:cubicBezTo>
                    <a:cubicBezTo>
                      <a:pt x="14976" y="10194"/>
                      <a:pt x="19823" y="9112"/>
                      <a:pt x="24326" y="7411"/>
                    </a:cubicBezTo>
                    <a:cubicBezTo>
                      <a:pt x="25199" y="7084"/>
                      <a:pt x="26035" y="6648"/>
                      <a:pt x="26835" y="6138"/>
                    </a:cubicBezTo>
                    <a:cubicBezTo>
                      <a:pt x="27599" y="5557"/>
                      <a:pt x="28108" y="4720"/>
                      <a:pt x="28290" y="3811"/>
                    </a:cubicBezTo>
                    <a:cubicBezTo>
                      <a:pt x="27126" y="2430"/>
                      <a:pt x="25308" y="1521"/>
                      <a:pt x="23526" y="1048"/>
                    </a:cubicBezTo>
                    <a:cubicBezTo>
                      <a:pt x="21781" y="612"/>
                      <a:pt x="19963" y="321"/>
                      <a:pt x="18145" y="248"/>
                    </a:cubicBezTo>
                    <a:cubicBezTo>
                      <a:pt x="16505" y="129"/>
                      <a:pt x="14854" y="0"/>
                      <a:pt x="13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41"/>
              <p:cNvSpPr/>
              <p:nvPr/>
            </p:nvSpPr>
            <p:spPr>
              <a:xfrm>
                <a:off x="12025850" y="3007763"/>
                <a:ext cx="20000" cy="161825"/>
              </a:xfrm>
              <a:custGeom>
                <a:avLst/>
                <a:gdLst/>
                <a:ahLst/>
                <a:cxnLst/>
                <a:rect l="l" t="t" r="r" b="b"/>
                <a:pathLst>
                  <a:path w="800" h="6473" extrusionOk="0">
                    <a:moveTo>
                      <a:pt x="618" y="0"/>
                    </a:moveTo>
                    <a:lnTo>
                      <a:pt x="618" y="0"/>
                    </a:lnTo>
                    <a:cubicBezTo>
                      <a:pt x="509" y="582"/>
                      <a:pt x="109" y="1346"/>
                      <a:pt x="0" y="1927"/>
                    </a:cubicBezTo>
                    <a:lnTo>
                      <a:pt x="509" y="6473"/>
                    </a:lnTo>
                    <a:cubicBezTo>
                      <a:pt x="764" y="4327"/>
                      <a:pt x="800" y="2146"/>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1"/>
              <p:cNvSpPr/>
              <p:nvPr/>
            </p:nvSpPr>
            <p:spPr>
              <a:xfrm>
                <a:off x="11716775" y="2546888"/>
                <a:ext cx="272725" cy="284550"/>
              </a:xfrm>
              <a:custGeom>
                <a:avLst/>
                <a:gdLst/>
                <a:ahLst/>
                <a:cxnLst/>
                <a:rect l="l" t="t" r="r" b="b"/>
                <a:pathLst>
                  <a:path w="10909" h="11382" fill="none" extrusionOk="0">
                    <a:moveTo>
                      <a:pt x="0" y="11381"/>
                    </a:moveTo>
                    <a:cubicBezTo>
                      <a:pt x="5527" y="9963"/>
                      <a:pt x="9745" y="5527"/>
                      <a:pt x="10909"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41"/>
              <p:cNvSpPr/>
              <p:nvPr/>
            </p:nvSpPr>
            <p:spPr>
              <a:xfrm>
                <a:off x="11933125" y="2504163"/>
                <a:ext cx="137275" cy="271825"/>
              </a:xfrm>
              <a:custGeom>
                <a:avLst/>
                <a:gdLst/>
                <a:ahLst/>
                <a:cxnLst/>
                <a:rect l="l" t="t" r="r" b="b"/>
                <a:pathLst>
                  <a:path w="5491" h="10873" fill="none" extrusionOk="0">
                    <a:moveTo>
                      <a:pt x="0" y="10872"/>
                    </a:moveTo>
                    <a:cubicBezTo>
                      <a:pt x="2073" y="10254"/>
                      <a:pt x="3636" y="8436"/>
                      <a:pt x="4436" y="6400"/>
                    </a:cubicBezTo>
                    <a:cubicBezTo>
                      <a:pt x="5236" y="4400"/>
                      <a:pt x="5418" y="2182"/>
                      <a:pt x="5491"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1"/>
              <p:cNvSpPr/>
              <p:nvPr/>
            </p:nvSpPr>
            <p:spPr>
              <a:xfrm>
                <a:off x="12018575" y="2627788"/>
                <a:ext cx="91825" cy="158200"/>
              </a:xfrm>
              <a:custGeom>
                <a:avLst/>
                <a:gdLst/>
                <a:ahLst/>
                <a:cxnLst/>
                <a:rect l="l" t="t" r="r" b="b"/>
                <a:pathLst>
                  <a:path w="3673" h="6328" fill="none" extrusionOk="0">
                    <a:moveTo>
                      <a:pt x="0" y="6327"/>
                    </a:moveTo>
                    <a:cubicBezTo>
                      <a:pt x="2364" y="5200"/>
                      <a:pt x="3673" y="2582"/>
                      <a:pt x="3164"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1"/>
              <p:cNvSpPr/>
              <p:nvPr/>
            </p:nvSpPr>
            <p:spPr>
              <a:xfrm>
                <a:off x="12024925" y="2788688"/>
                <a:ext cx="73650" cy="93650"/>
              </a:xfrm>
              <a:custGeom>
                <a:avLst/>
                <a:gdLst/>
                <a:ahLst/>
                <a:cxnLst/>
                <a:rect l="l" t="t" r="r" b="b"/>
                <a:pathLst>
                  <a:path w="2946" h="3746" fill="none" extrusionOk="0">
                    <a:moveTo>
                      <a:pt x="1" y="3745"/>
                    </a:moveTo>
                    <a:cubicBezTo>
                      <a:pt x="1491" y="2982"/>
                      <a:pt x="2582" y="1636"/>
                      <a:pt x="2946"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1"/>
              <p:cNvSpPr/>
              <p:nvPr/>
            </p:nvSpPr>
            <p:spPr>
              <a:xfrm>
                <a:off x="12032200" y="2912313"/>
                <a:ext cx="40025" cy="53650"/>
              </a:xfrm>
              <a:custGeom>
                <a:avLst/>
                <a:gdLst/>
                <a:ahLst/>
                <a:cxnLst/>
                <a:rect l="l" t="t" r="r" b="b"/>
                <a:pathLst>
                  <a:path w="1601" h="2146" fill="none" extrusionOk="0">
                    <a:moveTo>
                      <a:pt x="1" y="2146"/>
                    </a:moveTo>
                    <a:cubicBezTo>
                      <a:pt x="619" y="1491"/>
                      <a:pt x="1128" y="764"/>
                      <a:pt x="1600"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1"/>
              <p:cNvSpPr/>
              <p:nvPr/>
            </p:nvSpPr>
            <p:spPr>
              <a:xfrm>
                <a:off x="11622225" y="2597788"/>
                <a:ext cx="210025" cy="229100"/>
              </a:xfrm>
              <a:custGeom>
                <a:avLst/>
                <a:gdLst/>
                <a:ahLst/>
                <a:cxnLst/>
                <a:rect l="l" t="t" r="r" b="b"/>
                <a:pathLst>
                  <a:path w="8401" h="9164" fill="none" extrusionOk="0">
                    <a:moveTo>
                      <a:pt x="1" y="9163"/>
                    </a:moveTo>
                    <a:cubicBezTo>
                      <a:pt x="4182" y="7745"/>
                      <a:pt x="7346" y="4291"/>
                      <a:pt x="8400"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1"/>
              <p:cNvSpPr/>
              <p:nvPr/>
            </p:nvSpPr>
            <p:spPr>
              <a:xfrm>
                <a:off x="11540425" y="2608688"/>
                <a:ext cx="180925" cy="220925"/>
              </a:xfrm>
              <a:custGeom>
                <a:avLst/>
                <a:gdLst/>
                <a:ahLst/>
                <a:cxnLst/>
                <a:rect l="l" t="t" r="r" b="b"/>
                <a:pathLst>
                  <a:path w="7237" h="8837" fill="none" extrusionOk="0">
                    <a:moveTo>
                      <a:pt x="0" y="8836"/>
                    </a:moveTo>
                    <a:cubicBezTo>
                      <a:pt x="1564" y="5273"/>
                      <a:pt x="4073" y="2219"/>
                      <a:pt x="7236"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1"/>
              <p:cNvSpPr/>
              <p:nvPr/>
            </p:nvSpPr>
            <p:spPr>
              <a:xfrm>
                <a:off x="11468600" y="2625063"/>
                <a:ext cx="100025" cy="210925"/>
              </a:xfrm>
              <a:custGeom>
                <a:avLst/>
                <a:gdLst/>
                <a:ahLst/>
                <a:cxnLst/>
                <a:rect l="l" t="t" r="r" b="b"/>
                <a:pathLst>
                  <a:path w="4001" h="8437" fill="none" extrusionOk="0">
                    <a:moveTo>
                      <a:pt x="182" y="8436"/>
                    </a:moveTo>
                    <a:cubicBezTo>
                      <a:pt x="1" y="5164"/>
                      <a:pt x="1455" y="2036"/>
                      <a:pt x="4000"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1"/>
              <p:cNvSpPr/>
              <p:nvPr/>
            </p:nvSpPr>
            <p:spPr>
              <a:xfrm>
                <a:off x="11404975" y="2647788"/>
                <a:ext cx="57300" cy="173650"/>
              </a:xfrm>
              <a:custGeom>
                <a:avLst/>
                <a:gdLst/>
                <a:ahLst/>
                <a:cxnLst/>
                <a:rect l="l" t="t" r="r" b="b"/>
                <a:pathLst>
                  <a:path w="2292" h="6946" fill="none" extrusionOk="0">
                    <a:moveTo>
                      <a:pt x="219" y="6945"/>
                    </a:moveTo>
                    <a:cubicBezTo>
                      <a:pt x="0" y="5673"/>
                      <a:pt x="0" y="4364"/>
                      <a:pt x="219" y="3091"/>
                    </a:cubicBezTo>
                    <a:cubicBezTo>
                      <a:pt x="400" y="1818"/>
                      <a:pt x="1164" y="691"/>
                      <a:pt x="2291"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1"/>
              <p:cNvSpPr/>
              <p:nvPr/>
            </p:nvSpPr>
            <p:spPr>
              <a:xfrm>
                <a:off x="11327700" y="2674138"/>
                <a:ext cx="55475" cy="132750"/>
              </a:xfrm>
              <a:custGeom>
                <a:avLst/>
                <a:gdLst/>
                <a:ahLst/>
                <a:cxnLst/>
                <a:rect l="l" t="t" r="r" b="b"/>
                <a:pathLst>
                  <a:path w="2219" h="5310" fill="none" extrusionOk="0">
                    <a:moveTo>
                      <a:pt x="801" y="5309"/>
                    </a:moveTo>
                    <a:cubicBezTo>
                      <a:pt x="1" y="3419"/>
                      <a:pt x="582" y="1237"/>
                      <a:pt x="2219"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41"/>
              <p:cNvSpPr/>
              <p:nvPr/>
            </p:nvSpPr>
            <p:spPr>
              <a:xfrm>
                <a:off x="11272250" y="2827763"/>
                <a:ext cx="114575" cy="15475"/>
              </a:xfrm>
              <a:custGeom>
                <a:avLst/>
                <a:gdLst/>
                <a:ahLst/>
                <a:cxnLst/>
                <a:rect l="l" t="t" r="r" b="b"/>
                <a:pathLst>
                  <a:path w="4583" h="619" fill="none" extrusionOk="0">
                    <a:moveTo>
                      <a:pt x="4582" y="619"/>
                    </a:moveTo>
                    <a:cubicBezTo>
                      <a:pt x="3128" y="37"/>
                      <a:pt x="1528" y="1"/>
                      <a:pt x="37" y="473"/>
                    </a:cubicBezTo>
                    <a:cubicBezTo>
                      <a:pt x="1" y="437"/>
                      <a:pt x="37" y="364"/>
                      <a:pt x="73" y="328"/>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1"/>
              <p:cNvSpPr/>
              <p:nvPr/>
            </p:nvSpPr>
            <p:spPr>
              <a:xfrm>
                <a:off x="11297700" y="2893213"/>
                <a:ext cx="140025" cy="64575"/>
              </a:xfrm>
              <a:custGeom>
                <a:avLst/>
                <a:gdLst/>
                <a:ahLst/>
                <a:cxnLst/>
                <a:rect l="l" t="t" r="r" b="b"/>
                <a:pathLst>
                  <a:path w="5601" h="2583" fill="none" extrusionOk="0">
                    <a:moveTo>
                      <a:pt x="5600" y="1"/>
                    </a:moveTo>
                    <a:cubicBezTo>
                      <a:pt x="5455" y="473"/>
                      <a:pt x="5164" y="873"/>
                      <a:pt x="4728" y="1164"/>
                    </a:cubicBezTo>
                    <a:cubicBezTo>
                      <a:pt x="4328" y="1419"/>
                      <a:pt x="3855" y="1601"/>
                      <a:pt x="3382" y="1746"/>
                    </a:cubicBezTo>
                    <a:cubicBezTo>
                      <a:pt x="2291" y="2073"/>
                      <a:pt x="1164" y="2364"/>
                      <a:pt x="1" y="2510"/>
                    </a:cubicBezTo>
                    <a:cubicBezTo>
                      <a:pt x="183" y="2582"/>
                      <a:pt x="328" y="2582"/>
                      <a:pt x="510" y="251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1"/>
              <p:cNvSpPr/>
              <p:nvPr/>
            </p:nvSpPr>
            <p:spPr>
              <a:xfrm>
                <a:off x="11327700" y="2936863"/>
                <a:ext cx="125475" cy="100000"/>
              </a:xfrm>
              <a:custGeom>
                <a:avLst/>
                <a:gdLst/>
                <a:ahLst/>
                <a:cxnLst/>
                <a:rect l="l" t="t" r="r" b="b"/>
                <a:pathLst>
                  <a:path w="5019" h="4000" fill="none" extrusionOk="0">
                    <a:moveTo>
                      <a:pt x="5018" y="0"/>
                    </a:moveTo>
                    <a:cubicBezTo>
                      <a:pt x="4982" y="655"/>
                      <a:pt x="4619" y="1309"/>
                      <a:pt x="4073" y="1673"/>
                    </a:cubicBezTo>
                    <a:cubicBezTo>
                      <a:pt x="3491" y="2073"/>
                      <a:pt x="2910" y="2400"/>
                      <a:pt x="2291" y="2654"/>
                    </a:cubicBezTo>
                    <a:cubicBezTo>
                      <a:pt x="1491" y="3018"/>
                      <a:pt x="728" y="3491"/>
                      <a:pt x="1" y="400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1"/>
              <p:cNvSpPr/>
              <p:nvPr/>
            </p:nvSpPr>
            <p:spPr>
              <a:xfrm>
                <a:off x="11352250" y="3031388"/>
                <a:ext cx="100025" cy="84575"/>
              </a:xfrm>
              <a:custGeom>
                <a:avLst/>
                <a:gdLst/>
                <a:ahLst/>
                <a:cxnLst/>
                <a:rect l="l" t="t" r="r" b="b"/>
                <a:pathLst>
                  <a:path w="4001" h="3383" fill="none" extrusionOk="0">
                    <a:moveTo>
                      <a:pt x="4000" y="1"/>
                    </a:moveTo>
                    <a:cubicBezTo>
                      <a:pt x="3637" y="837"/>
                      <a:pt x="2764" y="1273"/>
                      <a:pt x="1928" y="1637"/>
                    </a:cubicBezTo>
                    <a:cubicBezTo>
                      <a:pt x="1128" y="2037"/>
                      <a:pt x="255" y="2546"/>
                      <a:pt x="0" y="33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1"/>
              <p:cNvSpPr/>
              <p:nvPr/>
            </p:nvSpPr>
            <p:spPr>
              <a:xfrm>
                <a:off x="11391325" y="3103213"/>
                <a:ext cx="63675" cy="56375"/>
              </a:xfrm>
              <a:custGeom>
                <a:avLst/>
                <a:gdLst/>
                <a:ahLst/>
                <a:cxnLst/>
                <a:rect l="l" t="t" r="r" b="b"/>
                <a:pathLst>
                  <a:path w="2547" h="2255" fill="none" extrusionOk="0">
                    <a:moveTo>
                      <a:pt x="2546" y="0"/>
                    </a:moveTo>
                    <a:cubicBezTo>
                      <a:pt x="1455" y="437"/>
                      <a:pt x="546" y="1237"/>
                      <a:pt x="1" y="2255"/>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1"/>
              <p:cNvSpPr/>
              <p:nvPr/>
            </p:nvSpPr>
            <p:spPr>
              <a:xfrm>
                <a:off x="11430425" y="3154113"/>
                <a:ext cx="31850" cy="23650"/>
              </a:xfrm>
              <a:custGeom>
                <a:avLst/>
                <a:gdLst/>
                <a:ahLst/>
                <a:cxnLst/>
                <a:rect l="l" t="t" r="r" b="b"/>
                <a:pathLst>
                  <a:path w="1274" h="946" fill="none" extrusionOk="0">
                    <a:moveTo>
                      <a:pt x="1273" y="0"/>
                    </a:moveTo>
                    <a:cubicBezTo>
                      <a:pt x="728" y="110"/>
                      <a:pt x="255" y="437"/>
                      <a:pt x="0" y="946"/>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1"/>
              <p:cNvSpPr/>
              <p:nvPr/>
            </p:nvSpPr>
            <p:spPr>
              <a:xfrm>
                <a:off x="11694050" y="3352288"/>
                <a:ext cx="171825" cy="236375"/>
              </a:xfrm>
              <a:custGeom>
                <a:avLst/>
                <a:gdLst/>
                <a:ahLst/>
                <a:cxnLst/>
                <a:rect l="l" t="t" r="r" b="b"/>
                <a:pathLst>
                  <a:path w="6873" h="9455" extrusionOk="0">
                    <a:moveTo>
                      <a:pt x="0" y="0"/>
                    </a:moveTo>
                    <a:lnTo>
                      <a:pt x="546" y="5309"/>
                    </a:lnTo>
                    <a:lnTo>
                      <a:pt x="982" y="9454"/>
                    </a:lnTo>
                    <a:lnTo>
                      <a:pt x="6872" y="8545"/>
                    </a:lnTo>
                    <a:lnTo>
                      <a:pt x="6145" y="4545"/>
                    </a:lnTo>
                    <a:lnTo>
                      <a:pt x="5309" y="0"/>
                    </a:ln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1"/>
              <p:cNvSpPr/>
              <p:nvPr/>
            </p:nvSpPr>
            <p:spPr>
              <a:xfrm>
                <a:off x="11704050" y="3463188"/>
                <a:ext cx="164550" cy="128200"/>
              </a:xfrm>
              <a:custGeom>
                <a:avLst/>
                <a:gdLst/>
                <a:ahLst/>
                <a:cxnLst/>
                <a:rect l="l" t="t" r="r" b="b"/>
                <a:pathLst>
                  <a:path w="6582" h="5128" extrusionOk="0">
                    <a:moveTo>
                      <a:pt x="5818" y="0"/>
                    </a:moveTo>
                    <a:lnTo>
                      <a:pt x="0" y="800"/>
                    </a:lnTo>
                    <a:lnTo>
                      <a:pt x="473" y="5127"/>
                    </a:lnTo>
                    <a:lnTo>
                      <a:pt x="6582" y="4182"/>
                    </a:lnTo>
                    <a:lnTo>
                      <a:pt x="5818" y="0"/>
                    </a:lnTo>
                    <a:close/>
                  </a:path>
                </a:pathLst>
              </a:custGeom>
              <a:solidFill>
                <a:srgbClr val="A0C4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1"/>
              <p:cNvSpPr/>
              <p:nvPr/>
            </p:nvSpPr>
            <p:spPr>
              <a:xfrm>
                <a:off x="11721325" y="3561363"/>
                <a:ext cx="150900" cy="54550"/>
              </a:xfrm>
              <a:custGeom>
                <a:avLst/>
                <a:gdLst/>
                <a:ahLst/>
                <a:cxnLst/>
                <a:rect l="l" t="t" r="r" b="b"/>
                <a:pathLst>
                  <a:path w="6036" h="2182" fill="none" extrusionOk="0">
                    <a:moveTo>
                      <a:pt x="0" y="255"/>
                    </a:moveTo>
                    <a:lnTo>
                      <a:pt x="3563" y="2182"/>
                    </a:lnTo>
                    <a:lnTo>
                      <a:pt x="3963" y="0"/>
                    </a:lnTo>
                    <a:lnTo>
                      <a:pt x="6036" y="2109"/>
                    </a:lnTo>
                    <a:lnTo>
                      <a:pt x="5891" y="109"/>
                    </a:lnTo>
                  </a:path>
                </a:pathLst>
              </a:custGeom>
              <a:noFill/>
              <a:ln w="6375" cap="rnd" cmpd="sng">
                <a:solidFill>
                  <a:srgbClr val="5A9E6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1"/>
              <p:cNvSpPr/>
              <p:nvPr/>
            </p:nvSpPr>
            <p:spPr>
              <a:xfrm>
                <a:off x="11723125" y="3481363"/>
                <a:ext cx="118200" cy="18200"/>
              </a:xfrm>
              <a:custGeom>
                <a:avLst/>
                <a:gdLst/>
                <a:ahLst/>
                <a:cxnLst/>
                <a:rect l="l" t="t" r="r" b="b"/>
                <a:pathLst>
                  <a:path w="4728" h="728" fill="none" extrusionOk="0">
                    <a:moveTo>
                      <a:pt x="1" y="728"/>
                    </a:moveTo>
                    <a:lnTo>
                      <a:pt x="472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1"/>
              <p:cNvSpPr/>
              <p:nvPr/>
            </p:nvSpPr>
            <p:spPr>
              <a:xfrm>
                <a:off x="11536775" y="3495913"/>
                <a:ext cx="599075" cy="933600"/>
              </a:xfrm>
              <a:custGeom>
                <a:avLst/>
                <a:gdLst/>
                <a:ahLst/>
                <a:cxnLst/>
                <a:rect l="l" t="t" r="r" b="b"/>
                <a:pathLst>
                  <a:path w="23963" h="37344" extrusionOk="0">
                    <a:moveTo>
                      <a:pt x="19490" y="0"/>
                    </a:moveTo>
                    <a:lnTo>
                      <a:pt x="9927" y="2982"/>
                    </a:lnTo>
                    <a:lnTo>
                      <a:pt x="1" y="2400"/>
                    </a:lnTo>
                    <a:lnTo>
                      <a:pt x="1" y="2400"/>
                    </a:lnTo>
                    <a:cubicBezTo>
                      <a:pt x="3964" y="13599"/>
                      <a:pt x="5782" y="25453"/>
                      <a:pt x="5309" y="37343"/>
                    </a:cubicBezTo>
                    <a:lnTo>
                      <a:pt x="23090" y="37162"/>
                    </a:lnTo>
                    <a:cubicBezTo>
                      <a:pt x="23963" y="24653"/>
                      <a:pt x="22763" y="12109"/>
                      <a:pt x="1949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1"/>
              <p:cNvSpPr/>
              <p:nvPr/>
            </p:nvSpPr>
            <p:spPr>
              <a:xfrm>
                <a:off x="11818575" y="3569538"/>
                <a:ext cx="120025" cy="839050"/>
              </a:xfrm>
              <a:custGeom>
                <a:avLst/>
                <a:gdLst/>
                <a:ahLst/>
                <a:cxnLst/>
                <a:rect l="l" t="t" r="r" b="b"/>
                <a:pathLst>
                  <a:path w="4801" h="33562" fill="none" extrusionOk="0">
                    <a:moveTo>
                      <a:pt x="4800" y="33562"/>
                    </a:moveTo>
                    <a:cubicBezTo>
                      <a:pt x="4400" y="24181"/>
                      <a:pt x="3273" y="14872"/>
                      <a:pt x="1455" y="5673"/>
                    </a:cubicBezTo>
                    <a:cubicBezTo>
                      <a:pt x="1091" y="3746"/>
                      <a:pt x="619" y="1855"/>
                      <a:pt x="1"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1"/>
              <p:cNvSpPr/>
              <p:nvPr/>
            </p:nvSpPr>
            <p:spPr>
              <a:xfrm>
                <a:off x="11910400" y="3717713"/>
                <a:ext cx="140000" cy="188200"/>
              </a:xfrm>
              <a:custGeom>
                <a:avLst/>
                <a:gdLst/>
                <a:ahLst/>
                <a:cxnLst/>
                <a:rect l="l" t="t" r="r" b="b"/>
                <a:pathLst>
                  <a:path w="5600" h="7528" fill="none" extrusionOk="0">
                    <a:moveTo>
                      <a:pt x="4400" y="0"/>
                    </a:moveTo>
                    <a:lnTo>
                      <a:pt x="0" y="400"/>
                    </a:lnTo>
                    <a:lnTo>
                      <a:pt x="800" y="5709"/>
                    </a:lnTo>
                    <a:lnTo>
                      <a:pt x="3636" y="7527"/>
                    </a:lnTo>
                    <a:lnTo>
                      <a:pt x="5600" y="5127"/>
                    </a:lnTo>
                    <a:close/>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1"/>
              <p:cNvSpPr/>
              <p:nvPr/>
            </p:nvSpPr>
            <p:spPr>
              <a:xfrm>
                <a:off x="11509500" y="4256313"/>
                <a:ext cx="304550" cy="308775"/>
              </a:xfrm>
              <a:custGeom>
                <a:avLst/>
                <a:gdLst/>
                <a:ahLst/>
                <a:cxnLst/>
                <a:rect l="l" t="t" r="r" b="b"/>
                <a:pathLst>
                  <a:path w="12182" h="12351" extrusionOk="0">
                    <a:moveTo>
                      <a:pt x="6896" y="1"/>
                    </a:moveTo>
                    <a:cubicBezTo>
                      <a:pt x="6682" y="1"/>
                      <a:pt x="6473" y="55"/>
                      <a:pt x="6291" y="164"/>
                    </a:cubicBezTo>
                    <a:cubicBezTo>
                      <a:pt x="5419" y="528"/>
                      <a:pt x="4728" y="1219"/>
                      <a:pt x="4328" y="2091"/>
                    </a:cubicBezTo>
                    <a:lnTo>
                      <a:pt x="2910" y="1110"/>
                    </a:lnTo>
                    <a:lnTo>
                      <a:pt x="1" y="4891"/>
                    </a:lnTo>
                    <a:lnTo>
                      <a:pt x="1383" y="5655"/>
                    </a:lnTo>
                    <a:cubicBezTo>
                      <a:pt x="1274" y="5836"/>
                      <a:pt x="1237" y="6091"/>
                      <a:pt x="1128" y="6309"/>
                    </a:cubicBezTo>
                    <a:cubicBezTo>
                      <a:pt x="474" y="7400"/>
                      <a:pt x="401" y="8782"/>
                      <a:pt x="946" y="9945"/>
                    </a:cubicBezTo>
                    <a:cubicBezTo>
                      <a:pt x="1383" y="11036"/>
                      <a:pt x="2401" y="11836"/>
                      <a:pt x="3564" y="12018"/>
                    </a:cubicBezTo>
                    <a:cubicBezTo>
                      <a:pt x="3805" y="12237"/>
                      <a:pt x="4125" y="12350"/>
                      <a:pt x="4453" y="12350"/>
                    </a:cubicBezTo>
                    <a:cubicBezTo>
                      <a:pt x="4669" y="12350"/>
                      <a:pt x="4889" y="12301"/>
                      <a:pt x="5091" y="12200"/>
                    </a:cubicBezTo>
                    <a:cubicBezTo>
                      <a:pt x="5562" y="11864"/>
                      <a:pt x="5846" y="11310"/>
                      <a:pt x="5829" y="10712"/>
                    </a:cubicBezTo>
                    <a:lnTo>
                      <a:pt x="5829" y="10712"/>
                    </a:lnTo>
                    <a:cubicBezTo>
                      <a:pt x="5983" y="10758"/>
                      <a:pt x="6141" y="10782"/>
                      <a:pt x="6297" y="10782"/>
                    </a:cubicBezTo>
                    <a:cubicBezTo>
                      <a:pt x="6615" y="10782"/>
                      <a:pt x="6922" y="10685"/>
                      <a:pt x="7164" y="10491"/>
                    </a:cubicBezTo>
                    <a:cubicBezTo>
                      <a:pt x="7564" y="10127"/>
                      <a:pt x="7782" y="9618"/>
                      <a:pt x="7782" y="9109"/>
                    </a:cubicBezTo>
                    <a:cubicBezTo>
                      <a:pt x="7907" y="9275"/>
                      <a:pt x="8103" y="9358"/>
                      <a:pt x="8302" y="9358"/>
                    </a:cubicBezTo>
                    <a:cubicBezTo>
                      <a:pt x="8452" y="9358"/>
                      <a:pt x="8603" y="9312"/>
                      <a:pt x="8728" y="9218"/>
                    </a:cubicBezTo>
                    <a:cubicBezTo>
                      <a:pt x="9018" y="8964"/>
                      <a:pt x="9164" y="8600"/>
                      <a:pt x="9200" y="8236"/>
                    </a:cubicBezTo>
                    <a:cubicBezTo>
                      <a:pt x="9237" y="7873"/>
                      <a:pt x="9273" y="7509"/>
                      <a:pt x="9309" y="7145"/>
                    </a:cubicBezTo>
                    <a:cubicBezTo>
                      <a:pt x="9818" y="7400"/>
                      <a:pt x="10400" y="7545"/>
                      <a:pt x="10982" y="7545"/>
                    </a:cubicBezTo>
                    <a:cubicBezTo>
                      <a:pt x="11564" y="7545"/>
                      <a:pt x="12073" y="7109"/>
                      <a:pt x="12182" y="6527"/>
                    </a:cubicBezTo>
                    <a:cubicBezTo>
                      <a:pt x="12145" y="6055"/>
                      <a:pt x="11891" y="5582"/>
                      <a:pt x="11527" y="5291"/>
                    </a:cubicBezTo>
                    <a:cubicBezTo>
                      <a:pt x="10400" y="4128"/>
                      <a:pt x="9018" y="3218"/>
                      <a:pt x="7528" y="2637"/>
                    </a:cubicBezTo>
                    <a:cubicBezTo>
                      <a:pt x="7855" y="2128"/>
                      <a:pt x="8000" y="1509"/>
                      <a:pt x="7891" y="891"/>
                    </a:cubicBezTo>
                    <a:cubicBezTo>
                      <a:pt x="7855" y="600"/>
                      <a:pt x="7746" y="346"/>
                      <a:pt x="7528" y="164"/>
                    </a:cubicBezTo>
                    <a:cubicBezTo>
                      <a:pt x="7328" y="55"/>
                      <a:pt x="7109" y="1"/>
                      <a:pt x="6896"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1"/>
              <p:cNvSpPr/>
              <p:nvPr/>
            </p:nvSpPr>
            <p:spPr>
              <a:xfrm>
                <a:off x="11274975" y="3551663"/>
                <a:ext cx="368175" cy="836950"/>
              </a:xfrm>
              <a:custGeom>
                <a:avLst/>
                <a:gdLst/>
                <a:ahLst/>
                <a:cxnLst/>
                <a:rect l="l" t="t" r="r" b="b"/>
                <a:pathLst>
                  <a:path w="14727" h="33478" extrusionOk="0">
                    <a:moveTo>
                      <a:pt x="10346" y="0"/>
                    </a:moveTo>
                    <a:cubicBezTo>
                      <a:pt x="9708" y="0"/>
                      <a:pt x="9071" y="202"/>
                      <a:pt x="8546" y="606"/>
                    </a:cubicBezTo>
                    <a:cubicBezTo>
                      <a:pt x="5237" y="3479"/>
                      <a:pt x="2764" y="7224"/>
                      <a:pt x="1382" y="11369"/>
                    </a:cubicBezTo>
                    <a:cubicBezTo>
                      <a:pt x="1" y="15478"/>
                      <a:pt x="37" y="19951"/>
                      <a:pt x="1455" y="24059"/>
                    </a:cubicBezTo>
                    <a:cubicBezTo>
                      <a:pt x="2910" y="28168"/>
                      <a:pt x="5891" y="31550"/>
                      <a:pt x="9782" y="33477"/>
                    </a:cubicBezTo>
                    <a:lnTo>
                      <a:pt x="13273" y="29368"/>
                    </a:lnTo>
                    <a:cubicBezTo>
                      <a:pt x="11236" y="27623"/>
                      <a:pt x="9164" y="25805"/>
                      <a:pt x="7891" y="23478"/>
                    </a:cubicBezTo>
                    <a:cubicBezTo>
                      <a:pt x="6582" y="21114"/>
                      <a:pt x="6073" y="18205"/>
                      <a:pt x="7018" y="15733"/>
                    </a:cubicBezTo>
                    <a:cubicBezTo>
                      <a:pt x="7637" y="14169"/>
                      <a:pt x="8764" y="12897"/>
                      <a:pt x="9927" y="11697"/>
                    </a:cubicBezTo>
                    <a:cubicBezTo>
                      <a:pt x="11091" y="10497"/>
                      <a:pt x="12291" y="9333"/>
                      <a:pt x="13163" y="7915"/>
                    </a:cubicBezTo>
                    <a:cubicBezTo>
                      <a:pt x="14036" y="6497"/>
                      <a:pt x="14727" y="4533"/>
                      <a:pt x="14036" y="3006"/>
                    </a:cubicBezTo>
                    <a:cubicBezTo>
                      <a:pt x="13600" y="1915"/>
                      <a:pt x="12836" y="1006"/>
                      <a:pt x="11818" y="388"/>
                    </a:cubicBezTo>
                    <a:cubicBezTo>
                      <a:pt x="11366" y="130"/>
                      <a:pt x="10856" y="0"/>
                      <a:pt x="103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1"/>
              <p:cNvSpPr/>
              <p:nvPr/>
            </p:nvSpPr>
            <p:spPr>
              <a:xfrm>
                <a:off x="11449525" y="4240413"/>
                <a:ext cx="80925" cy="90925"/>
              </a:xfrm>
              <a:custGeom>
                <a:avLst/>
                <a:gdLst/>
                <a:ahLst/>
                <a:cxnLst/>
                <a:rect l="l" t="t" r="r" b="b"/>
                <a:pathLst>
                  <a:path w="3237" h="3637" fill="none" extrusionOk="0">
                    <a:moveTo>
                      <a:pt x="0" y="3636"/>
                    </a:moveTo>
                    <a:lnTo>
                      <a:pt x="3236" y="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1"/>
              <p:cNvSpPr/>
              <p:nvPr/>
            </p:nvSpPr>
            <p:spPr>
              <a:xfrm>
                <a:off x="11718575" y="4404938"/>
                <a:ext cx="22750" cy="24575"/>
              </a:xfrm>
              <a:custGeom>
                <a:avLst/>
                <a:gdLst/>
                <a:ahLst/>
                <a:cxnLst/>
                <a:rect l="l" t="t" r="r" b="b"/>
                <a:pathLst>
                  <a:path w="910" h="983" fill="none" extrusionOk="0">
                    <a:moveTo>
                      <a:pt x="1" y="1"/>
                    </a:moveTo>
                    <a:cubicBezTo>
                      <a:pt x="365" y="255"/>
                      <a:pt x="692" y="582"/>
                      <a:pt x="910" y="9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1"/>
              <p:cNvSpPr/>
              <p:nvPr/>
            </p:nvSpPr>
            <p:spPr>
              <a:xfrm>
                <a:off x="11664950" y="4454938"/>
                <a:ext cx="33650" cy="29100"/>
              </a:xfrm>
              <a:custGeom>
                <a:avLst/>
                <a:gdLst/>
                <a:ahLst/>
                <a:cxnLst/>
                <a:rect l="l" t="t" r="r" b="b"/>
                <a:pathLst>
                  <a:path w="1346" h="1164" fill="none" extrusionOk="0">
                    <a:moveTo>
                      <a:pt x="1" y="0"/>
                    </a:moveTo>
                    <a:cubicBezTo>
                      <a:pt x="510" y="328"/>
                      <a:pt x="946" y="728"/>
                      <a:pt x="1346" y="1164"/>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1"/>
              <p:cNvSpPr/>
              <p:nvPr/>
            </p:nvSpPr>
            <p:spPr>
              <a:xfrm>
                <a:off x="11624050" y="4502213"/>
                <a:ext cx="30025" cy="22750"/>
              </a:xfrm>
              <a:custGeom>
                <a:avLst/>
                <a:gdLst/>
                <a:ahLst/>
                <a:cxnLst/>
                <a:rect l="l" t="t" r="r" b="b"/>
                <a:pathLst>
                  <a:path w="1201" h="910" fill="none" extrusionOk="0">
                    <a:moveTo>
                      <a:pt x="0" y="0"/>
                    </a:moveTo>
                    <a:cubicBezTo>
                      <a:pt x="437" y="255"/>
                      <a:pt x="800" y="546"/>
                      <a:pt x="1200" y="909"/>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1"/>
              <p:cNvSpPr/>
              <p:nvPr/>
            </p:nvSpPr>
            <p:spPr>
              <a:xfrm>
                <a:off x="12787600" y="3543188"/>
                <a:ext cx="144575" cy="158175"/>
              </a:xfrm>
              <a:custGeom>
                <a:avLst/>
                <a:gdLst/>
                <a:ahLst/>
                <a:cxnLst/>
                <a:rect l="l" t="t" r="r" b="b"/>
                <a:pathLst>
                  <a:path w="5783" h="6327" extrusionOk="0">
                    <a:moveTo>
                      <a:pt x="5055" y="0"/>
                    </a:moveTo>
                    <a:lnTo>
                      <a:pt x="1" y="1091"/>
                    </a:lnTo>
                    <a:lnTo>
                      <a:pt x="837" y="6327"/>
                    </a:lnTo>
                    <a:lnTo>
                      <a:pt x="5782" y="5636"/>
                    </a:lnTo>
                    <a:lnTo>
                      <a:pt x="5055" y="0"/>
                    </a:ln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1"/>
              <p:cNvSpPr/>
              <p:nvPr/>
            </p:nvSpPr>
            <p:spPr>
              <a:xfrm>
                <a:off x="11947650" y="3481313"/>
                <a:ext cx="891800" cy="296150"/>
              </a:xfrm>
              <a:custGeom>
                <a:avLst/>
                <a:gdLst/>
                <a:ahLst/>
                <a:cxnLst/>
                <a:rect l="l" t="t" r="r" b="b"/>
                <a:pathLst>
                  <a:path w="35672" h="11846" extrusionOk="0">
                    <a:moveTo>
                      <a:pt x="3216" y="1"/>
                    </a:moveTo>
                    <a:cubicBezTo>
                      <a:pt x="3175" y="1"/>
                      <a:pt x="3133" y="1"/>
                      <a:pt x="3092" y="3"/>
                    </a:cubicBezTo>
                    <a:cubicBezTo>
                      <a:pt x="1819" y="39"/>
                      <a:pt x="437" y="912"/>
                      <a:pt x="328" y="2184"/>
                    </a:cubicBezTo>
                    <a:cubicBezTo>
                      <a:pt x="1" y="5820"/>
                      <a:pt x="3310" y="8802"/>
                      <a:pt x="6655" y="10293"/>
                    </a:cubicBezTo>
                    <a:cubicBezTo>
                      <a:pt x="9304" y="11502"/>
                      <a:pt x="12227" y="11845"/>
                      <a:pt x="15153" y="11845"/>
                    </a:cubicBezTo>
                    <a:cubicBezTo>
                      <a:pt x="15921" y="11845"/>
                      <a:pt x="16690" y="11821"/>
                      <a:pt x="17454" y="11784"/>
                    </a:cubicBezTo>
                    <a:cubicBezTo>
                      <a:pt x="23745" y="11420"/>
                      <a:pt x="30035" y="10038"/>
                      <a:pt x="35671" y="7275"/>
                    </a:cubicBezTo>
                    <a:lnTo>
                      <a:pt x="34035" y="2984"/>
                    </a:lnTo>
                    <a:cubicBezTo>
                      <a:pt x="30532" y="3870"/>
                      <a:pt x="26953" y="4310"/>
                      <a:pt x="23382" y="4310"/>
                    </a:cubicBezTo>
                    <a:cubicBezTo>
                      <a:pt x="17723" y="4310"/>
                      <a:pt x="12084" y="3205"/>
                      <a:pt x="6800" y="1021"/>
                    </a:cubicBezTo>
                    <a:cubicBezTo>
                      <a:pt x="5639" y="528"/>
                      <a:pt x="4477" y="1"/>
                      <a:pt x="32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1" name="Google Shape;731;p41"/>
              <p:cNvGrpSpPr/>
              <p:nvPr/>
            </p:nvGrpSpPr>
            <p:grpSpPr>
              <a:xfrm>
                <a:off x="12386725" y="3561363"/>
                <a:ext cx="1147225" cy="1143575"/>
                <a:chOff x="2126925" y="3404275"/>
                <a:chExt cx="1147225" cy="1143575"/>
              </a:xfrm>
            </p:grpSpPr>
            <p:sp>
              <p:nvSpPr>
                <p:cNvPr id="732" name="Google Shape;732;p41"/>
                <p:cNvSpPr/>
                <p:nvPr/>
              </p:nvSpPr>
              <p:spPr>
                <a:xfrm>
                  <a:off x="2126925" y="3404275"/>
                  <a:ext cx="1147225" cy="1143575"/>
                </a:xfrm>
                <a:custGeom>
                  <a:avLst/>
                  <a:gdLst/>
                  <a:ahLst/>
                  <a:cxnLst/>
                  <a:rect l="l" t="t" r="r" b="b"/>
                  <a:pathLst>
                    <a:path w="45889" h="45743" extrusionOk="0">
                      <a:moveTo>
                        <a:pt x="41852" y="0"/>
                      </a:moveTo>
                      <a:lnTo>
                        <a:pt x="0" y="4982"/>
                      </a:lnTo>
                      <a:lnTo>
                        <a:pt x="437" y="11709"/>
                      </a:lnTo>
                      <a:lnTo>
                        <a:pt x="2691" y="45743"/>
                      </a:lnTo>
                      <a:lnTo>
                        <a:pt x="45888" y="42507"/>
                      </a:lnTo>
                      <a:lnTo>
                        <a:pt x="42470" y="6291"/>
                      </a:lnTo>
                      <a:lnTo>
                        <a:pt x="418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3" name="Google Shape;733;p41"/>
                <p:cNvGrpSpPr/>
                <p:nvPr/>
              </p:nvGrpSpPr>
              <p:grpSpPr>
                <a:xfrm>
                  <a:off x="2341450" y="3712425"/>
                  <a:ext cx="738150" cy="646350"/>
                  <a:chOff x="2341450" y="3712425"/>
                  <a:chExt cx="738150" cy="646350"/>
                </a:xfrm>
              </p:grpSpPr>
              <p:sp>
                <p:nvSpPr>
                  <p:cNvPr id="734" name="Google Shape;734;p41"/>
                  <p:cNvSpPr/>
                  <p:nvPr/>
                </p:nvSpPr>
                <p:spPr>
                  <a:xfrm>
                    <a:off x="2625975" y="3935150"/>
                    <a:ext cx="202750" cy="201825"/>
                  </a:xfrm>
                  <a:custGeom>
                    <a:avLst/>
                    <a:gdLst/>
                    <a:ahLst/>
                    <a:cxnLst/>
                    <a:rect l="l" t="t" r="r" b="b"/>
                    <a:pathLst>
                      <a:path w="8110" h="8073" fill="none" extrusionOk="0">
                        <a:moveTo>
                          <a:pt x="3019" y="7709"/>
                        </a:moveTo>
                        <a:cubicBezTo>
                          <a:pt x="1673" y="7091"/>
                          <a:pt x="655" y="5854"/>
                          <a:pt x="292" y="4400"/>
                        </a:cubicBezTo>
                        <a:cubicBezTo>
                          <a:pt x="1" y="2982"/>
                          <a:pt x="655" y="1309"/>
                          <a:pt x="1964" y="691"/>
                        </a:cubicBezTo>
                        <a:cubicBezTo>
                          <a:pt x="3419" y="0"/>
                          <a:pt x="5200" y="691"/>
                          <a:pt x="6364" y="1782"/>
                        </a:cubicBezTo>
                        <a:cubicBezTo>
                          <a:pt x="7346" y="2691"/>
                          <a:pt x="8109" y="4036"/>
                          <a:pt x="7818" y="5345"/>
                        </a:cubicBezTo>
                        <a:cubicBezTo>
                          <a:pt x="7455" y="7163"/>
                          <a:pt x="5309" y="8072"/>
                          <a:pt x="3746" y="7018"/>
                        </a:cubicBezTo>
                        <a:cubicBezTo>
                          <a:pt x="2182" y="5964"/>
                          <a:pt x="2182" y="3673"/>
                          <a:pt x="3746" y="2618"/>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41"/>
                  <p:cNvSpPr/>
                  <p:nvPr/>
                </p:nvSpPr>
                <p:spPr>
                  <a:xfrm>
                    <a:off x="2475075" y="3802425"/>
                    <a:ext cx="439100" cy="426350"/>
                  </a:xfrm>
                  <a:custGeom>
                    <a:avLst/>
                    <a:gdLst/>
                    <a:ahLst/>
                    <a:cxnLst/>
                    <a:rect l="l" t="t" r="r" b="b"/>
                    <a:pathLst>
                      <a:path w="17564" h="17054" fill="none" extrusionOk="0">
                        <a:moveTo>
                          <a:pt x="1382" y="11454"/>
                        </a:moveTo>
                        <a:cubicBezTo>
                          <a:pt x="1" y="8255"/>
                          <a:pt x="837" y="4582"/>
                          <a:pt x="3455" y="2328"/>
                        </a:cubicBezTo>
                        <a:cubicBezTo>
                          <a:pt x="4837" y="1273"/>
                          <a:pt x="6437" y="582"/>
                          <a:pt x="8146" y="328"/>
                        </a:cubicBezTo>
                        <a:cubicBezTo>
                          <a:pt x="9818" y="1"/>
                          <a:pt x="11564" y="182"/>
                          <a:pt x="13163" y="873"/>
                        </a:cubicBezTo>
                        <a:cubicBezTo>
                          <a:pt x="14691" y="1710"/>
                          <a:pt x="15890" y="3055"/>
                          <a:pt x="16545" y="4691"/>
                        </a:cubicBezTo>
                        <a:cubicBezTo>
                          <a:pt x="17563" y="7091"/>
                          <a:pt x="17490" y="9818"/>
                          <a:pt x="16290" y="12109"/>
                        </a:cubicBezTo>
                        <a:cubicBezTo>
                          <a:pt x="14000" y="16327"/>
                          <a:pt x="7746" y="17054"/>
                          <a:pt x="3964" y="14436"/>
                        </a:cubicBezTo>
                        <a:cubicBezTo>
                          <a:pt x="2837" y="13672"/>
                          <a:pt x="1964" y="12654"/>
                          <a:pt x="1382" y="11454"/>
                        </a:cubicBezTo>
                        <a:close/>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1"/>
                  <p:cNvSpPr/>
                  <p:nvPr/>
                </p:nvSpPr>
                <p:spPr>
                  <a:xfrm>
                    <a:off x="2356000" y="3877875"/>
                    <a:ext cx="92750" cy="43650"/>
                  </a:xfrm>
                  <a:custGeom>
                    <a:avLst/>
                    <a:gdLst/>
                    <a:ahLst/>
                    <a:cxnLst/>
                    <a:rect l="l" t="t" r="r" b="b"/>
                    <a:pathLst>
                      <a:path w="3710" h="1746" fill="none" extrusionOk="0">
                        <a:moveTo>
                          <a:pt x="0" y="1"/>
                        </a:moveTo>
                        <a:lnTo>
                          <a:pt x="3709" y="1746"/>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1"/>
                  <p:cNvSpPr/>
                  <p:nvPr/>
                </p:nvSpPr>
                <p:spPr>
                  <a:xfrm>
                    <a:off x="2589625" y="3732425"/>
                    <a:ext cx="19100" cy="66400"/>
                  </a:xfrm>
                  <a:custGeom>
                    <a:avLst/>
                    <a:gdLst/>
                    <a:ahLst/>
                    <a:cxnLst/>
                    <a:rect l="l" t="t" r="r" b="b"/>
                    <a:pathLst>
                      <a:path w="764" h="2656" fill="none" extrusionOk="0">
                        <a:moveTo>
                          <a:pt x="0" y="1"/>
                        </a:moveTo>
                        <a:lnTo>
                          <a:pt x="764" y="2655"/>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1"/>
                  <p:cNvSpPr/>
                  <p:nvPr/>
                </p:nvSpPr>
                <p:spPr>
                  <a:xfrm>
                    <a:off x="2796875" y="3720625"/>
                    <a:ext cx="10925" cy="61825"/>
                  </a:xfrm>
                  <a:custGeom>
                    <a:avLst/>
                    <a:gdLst/>
                    <a:ahLst/>
                    <a:cxnLst/>
                    <a:rect l="l" t="t" r="r" b="b"/>
                    <a:pathLst>
                      <a:path w="437" h="2473" fill="none" extrusionOk="0">
                        <a:moveTo>
                          <a:pt x="437" y="0"/>
                        </a:moveTo>
                        <a:lnTo>
                          <a:pt x="1" y="2473"/>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1"/>
                  <p:cNvSpPr/>
                  <p:nvPr/>
                </p:nvSpPr>
                <p:spPr>
                  <a:xfrm>
                    <a:off x="2901425" y="3712425"/>
                    <a:ext cx="110000" cy="92750"/>
                  </a:xfrm>
                  <a:custGeom>
                    <a:avLst/>
                    <a:gdLst/>
                    <a:ahLst/>
                    <a:cxnLst/>
                    <a:rect l="l" t="t" r="r" b="b"/>
                    <a:pathLst>
                      <a:path w="4400" h="3710" fill="none" extrusionOk="0">
                        <a:moveTo>
                          <a:pt x="0" y="3710"/>
                        </a:moveTo>
                        <a:lnTo>
                          <a:pt x="4400"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1"/>
                  <p:cNvSpPr/>
                  <p:nvPr/>
                </p:nvSpPr>
                <p:spPr>
                  <a:xfrm>
                    <a:off x="2959600" y="3933325"/>
                    <a:ext cx="95475" cy="15475"/>
                  </a:xfrm>
                  <a:custGeom>
                    <a:avLst/>
                    <a:gdLst/>
                    <a:ahLst/>
                    <a:cxnLst/>
                    <a:rect l="l" t="t" r="r" b="b"/>
                    <a:pathLst>
                      <a:path w="3819" h="619" fill="none" extrusionOk="0">
                        <a:moveTo>
                          <a:pt x="0" y="619"/>
                        </a:moveTo>
                        <a:lnTo>
                          <a:pt x="381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1"/>
                  <p:cNvSpPr/>
                  <p:nvPr/>
                </p:nvSpPr>
                <p:spPr>
                  <a:xfrm>
                    <a:off x="2974125" y="4027875"/>
                    <a:ext cx="105475" cy="20025"/>
                  </a:xfrm>
                  <a:custGeom>
                    <a:avLst/>
                    <a:gdLst/>
                    <a:ahLst/>
                    <a:cxnLst/>
                    <a:rect l="l" t="t" r="r" b="b"/>
                    <a:pathLst>
                      <a:path w="4219" h="801" fill="none" extrusionOk="0">
                        <a:moveTo>
                          <a:pt x="1" y="0"/>
                        </a:moveTo>
                        <a:lnTo>
                          <a:pt x="4219" y="80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1"/>
                  <p:cNvSpPr/>
                  <p:nvPr/>
                </p:nvSpPr>
                <p:spPr>
                  <a:xfrm>
                    <a:off x="2919600" y="4156050"/>
                    <a:ext cx="75475" cy="82725"/>
                  </a:xfrm>
                  <a:custGeom>
                    <a:avLst/>
                    <a:gdLst/>
                    <a:ahLst/>
                    <a:cxnLst/>
                    <a:rect l="l" t="t" r="r" b="b"/>
                    <a:pathLst>
                      <a:path w="3019" h="3309" fill="none" extrusionOk="0">
                        <a:moveTo>
                          <a:pt x="0" y="0"/>
                        </a:moveTo>
                        <a:lnTo>
                          <a:pt x="3018" y="3309"/>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1"/>
                  <p:cNvSpPr/>
                  <p:nvPr/>
                </p:nvSpPr>
                <p:spPr>
                  <a:xfrm>
                    <a:off x="2668700" y="4185125"/>
                    <a:ext cx="147300" cy="165475"/>
                  </a:xfrm>
                  <a:custGeom>
                    <a:avLst/>
                    <a:gdLst/>
                    <a:ahLst/>
                    <a:cxnLst/>
                    <a:rect l="l" t="t" r="r" b="b"/>
                    <a:pathLst>
                      <a:path w="5892" h="6619" fill="none" extrusionOk="0">
                        <a:moveTo>
                          <a:pt x="1" y="582"/>
                        </a:moveTo>
                        <a:lnTo>
                          <a:pt x="655" y="5491"/>
                        </a:lnTo>
                        <a:cubicBezTo>
                          <a:pt x="910" y="6218"/>
                          <a:pt x="1746" y="6509"/>
                          <a:pt x="2510" y="6546"/>
                        </a:cubicBezTo>
                        <a:cubicBezTo>
                          <a:pt x="3709" y="6618"/>
                          <a:pt x="4909" y="6218"/>
                          <a:pt x="5891" y="5455"/>
                        </a:cubicBezTo>
                        <a:lnTo>
                          <a:pt x="541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1"/>
                  <p:cNvSpPr/>
                  <p:nvPr/>
                </p:nvSpPr>
                <p:spPr>
                  <a:xfrm>
                    <a:off x="2341450" y="4083325"/>
                    <a:ext cx="131825" cy="27300"/>
                  </a:xfrm>
                  <a:custGeom>
                    <a:avLst/>
                    <a:gdLst/>
                    <a:ahLst/>
                    <a:cxnLst/>
                    <a:rect l="l" t="t" r="r" b="b"/>
                    <a:pathLst>
                      <a:path w="5273" h="1092" fill="none" extrusionOk="0">
                        <a:moveTo>
                          <a:pt x="1" y="1091"/>
                        </a:moveTo>
                        <a:lnTo>
                          <a:pt x="5273" y="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1"/>
                  <p:cNvSpPr/>
                  <p:nvPr/>
                </p:nvSpPr>
                <p:spPr>
                  <a:xfrm>
                    <a:off x="2482350" y="4183300"/>
                    <a:ext cx="84575" cy="140925"/>
                  </a:xfrm>
                  <a:custGeom>
                    <a:avLst/>
                    <a:gdLst/>
                    <a:ahLst/>
                    <a:cxnLst/>
                    <a:rect l="l" t="t" r="r" b="b"/>
                    <a:pathLst>
                      <a:path w="3383" h="5637" fill="none" extrusionOk="0">
                        <a:moveTo>
                          <a:pt x="1" y="5637"/>
                        </a:moveTo>
                        <a:lnTo>
                          <a:pt x="3382"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1"/>
                  <p:cNvSpPr/>
                  <p:nvPr/>
                </p:nvSpPr>
                <p:spPr>
                  <a:xfrm>
                    <a:off x="2618700" y="4228750"/>
                    <a:ext cx="8200" cy="130025"/>
                  </a:xfrm>
                  <a:custGeom>
                    <a:avLst/>
                    <a:gdLst/>
                    <a:ahLst/>
                    <a:cxnLst/>
                    <a:rect l="l" t="t" r="r" b="b"/>
                    <a:pathLst>
                      <a:path w="328" h="5201" fill="none" extrusionOk="0">
                        <a:moveTo>
                          <a:pt x="1" y="5201"/>
                        </a:moveTo>
                        <a:lnTo>
                          <a:pt x="32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7" name="Google Shape;747;p41"/>
                <p:cNvSpPr/>
                <p:nvPr/>
              </p:nvSpPr>
              <p:spPr>
                <a:xfrm>
                  <a:off x="2126925" y="3407000"/>
                  <a:ext cx="1061775" cy="292725"/>
                </a:xfrm>
                <a:custGeom>
                  <a:avLst/>
                  <a:gdLst/>
                  <a:ahLst/>
                  <a:cxnLst/>
                  <a:rect l="l" t="t" r="r" b="b"/>
                  <a:pathLst>
                    <a:path w="42471" h="11709" extrusionOk="0">
                      <a:moveTo>
                        <a:pt x="41852" y="0"/>
                      </a:moveTo>
                      <a:lnTo>
                        <a:pt x="0" y="4982"/>
                      </a:lnTo>
                      <a:lnTo>
                        <a:pt x="437" y="11709"/>
                      </a:lnTo>
                      <a:lnTo>
                        <a:pt x="42470" y="6327"/>
                      </a:lnTo>
                      <a:lnTo>
                        <a:pt x="4185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8" name="Google Shape;748;p41"/>
              <p:cNvSpPr/>
              <p:nvPr/>
            </p:nvSpPr>
            <p:spPr>
              <a:xfrm>
                <a:off x="12868500" y="3479463"/>
                <a:ext cx="243650" cy="233700"/>
              </a:xfrm>
              <a:custGeom>
                <a:avLst/>
                <a:gdLst/>
                <a:ahLst/>
                <a:cxnLst/>
                <a:rect l="l" t="t" r="r" b="b"/>
                <a:pathLst>
                  <a:path w="9746" h="9348" extrusionOk="0">
                    <a:moveTo>
                      <a:pt x="6553" y="1"/>
                    </a:moveTo>
                    <a:cubicBezTo>
                      <a:pt x="6526" y="1"/>
                      <a:pt x="6500" y="2"/>
                      <a:pt x="6473" y="4"/>
                    </a:cubicBezTo>
                    <a:cubicBezTo>
                      <a:pt x="5964" y="4"/>
                      <a:pt x="5528" y="331"/>
                      <a:pt x="5382" y="767"/>
                    </a:cubicBezTo>
                    <a:cubicBezTo>
                      <a:pt x="5126" y="483"/>
                      <a:pt x="4781" y="332"/>
                      <a:pt x="4434" y="332"/>
                    </a:cubicBezTo>
                    <a:cubicBezTo>
                      <a:pt x="4338" y="332"/>
                      <a:pt x="4241" y="344"/>
                      <a:pt x="4146" y="367"/>
                    </a:cubicBezTo>
                    <a:cubicBezTo>
                      <a:pt x="3673" y="476"/>
                      <a:pt x="3310" y="804"/>
                      <a:pt x="3237" y="1276"/>
                    </a:cubicBezTo>
                    <a:cubicBezTo>
                      <a:pt x="2865" y="1003"/>
                      <a:pt x="2443" y="878"/>
                      <a:pt x="2030" y="878"/>
                    </a:cubicBezTo>
                    <a:cubicBezTo>
                      <a:pt x="1070" y="878"/>
                      <a:pt x="153" y="1554"/>
                      <a:pt x="1" y="2622"/>
                    </a:cubicBezTo>
                    <a:cubicBezTo>
                      <a:pt x="583" y="4040"/>
                      <a:pt x="946" y="5531"/>
                      <a:pt x="1019" y="7094"/>
                    </a:cubicBezTo>
                    <a:cubicBezTo>
                      <a:pt x="1019" y="7385"/>
                      <a:pt x="1092" y="7712"/>
                      <a:pt x="1237" y="8003"/>
                    </a:cubicBezTo>
                    <a:cubicBezTo>
                      <a:pt x="1454" y="8282"/>
                      <a:pt x="1803" y="8456"/>
                      <a:pt x="2172" y="8456"/>
                    </a:cubicBezTo>
                    <a:cubicBezTo>
                      <a:pt x="2236" y="8456"/>
                      <a:pt x="2300" y="8450"/>
                      <a:pt x="2364" y="8440"/>
                    </a:cubicBezTo>
                    <a:cubicBezTo>
                      <a:pt x="2801" y="8367"/>
                      <a:pt x="3201" y="8185"/>
                      <a:pt x="3564" y="7894"/>
                    </a:cubicBezTo>
                    <a:cubicBezTo>
                      <a:pt x="4000" y="8258"/>
                      <a:pt x="3891" y="9130"/>
                      <a:pt x="4400" y="9312"/>
                    </a:cubicBezTo>
                    <a:cubicBezTo>
                      <a:pt x="4467" y="9337"/>
                      <a:pt x="4534" y="9348"/>
                      <a:pt x="4600" y="9348"/>
                    </a:cubicBezTo>
                    <a:cubicBezTo>
                      <a:pt x="4929" y="9348"/>
                      <a:pt x="5237" y="9070"/>
                      <a:pt x="5419" y="8767"/>
                    </a:cubicBezTo>
                    <a:cubicBezTo>
                      <a:pt x="5705" y="8337"/>
                      <a:pt x="5886" y="7836"/>
                      <a:pt x="5926" y="7299"/>
                    </a:cubicBezTo>
                    <a:lnTo>
                      <a:pt x="5926" y="7299"/>
                    </a:lnTo>
                    <a:cubicBezTo>
                      <a:pt x="5901" y="7726"/>
                      <a:pt x="6189" y="8113"/>
                      <a:pt x="6582" y="8149"/>
                    </a:cubicBezTo>
                    <a:cubicBezTo>
                      <a:pt x="6639" y="8158"/>
                      <a:pt x="6695" y="8163"/>
                      <a:pt x="6751" y="8163"/>
                    </a:cubicBezTo>
                    <a:cubicBezTo>
                      <a:pt x="7120" y="8163"/>
                      <a:pt x="7447" y="7961"/>
                      <a:pt x="7637" y="7676"/>
                    </a:cubicBezTo>
                    <a:cubicBezTo>
                      <a:pt x="7863" y="7421"/>
                      <a:pt x="8024" y="7121"/>
                      <a:pt x="8118" y="6812"/>
                    </a:cubicBezTo>
                    <a:lnTo>
                      <a:pt x="8118" y="6812"/>
                    </a:lnTo>
                    <a:cubicBezTo>
                      <a:pt x="8134" y="6960"/>
                      <a:pt x="8228" y="7099"/>
                      <a:pt x="8364" y="7167"/>
                    </a:cubicBezTo>
                    <a:cubicBezTo>
                      <a:pt x="8443" y="7201"/>
                      <a:pt x="8525" y="7217"/>
                      <a:pt x="8606" y="7217"/>
                    </a:cubicBezTo>
                    <a:cubicBezTo>
                      <a:pt x="8788" y="7217"/>
                      <a:pt x="8966" y="7136"/>
                      <a:pt x="9091" y="6985"/>
                    </a:cubicBezTo>
                    <a:cubicBezTo>
                      <a:pt x="9236" y="6803"/>
                      <a:pt x="9346" y="6549"/>
                      <a:pt x="9418" y="6294"/>
                    </a:cubicBezTo>
                    <a:cubicBezTo>
                      <a:pt x="9673" y="5203"/>
                      <a:pt x="9746" y="4076"/>
                      <a:pt x="9636" y="2985"/>
                    </a:cubicBezTo>
                    <a:cubicBezTo>
                      <a:pt x="9600" y="2440"/>
                      <a:pt x="9527" y="1895"/>
                      <a:pt x="9346" y="1386"/>
                    </a:cubicBezTo>
                    <a:cubicBezTo>
                      <a:pt x="9164" y="876"/>
                      <a:pt x="8764" y="476"/>
                      <a:pt x="8255" y="258"/>
                    </a:cubicBezTo>
                    <a:cubicBezTo>
                      <a:pt x="8073" y="367"/>
                      <a:pt x="7818" y="622"/>
                      <a:pt x="7637" y="695"/>
                    </a:cubicBezTo>
                    <a:cubicBezTo>
                      <a:pt x="7431" y="283"/>
                      <a:pt x="6998" y="1"/>
                      <a:pt x="6553"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1"/>
              <p:cNvSpPr/>
              <p:nvPr/>
            </p:nvSpPr>
            <p:spPr>
              <a:xfrm>
                <a:off x="12946675" y="3531363"/>
                <a:ext cx="12750" cy="120025"/>
              </a:xfrm>
              <a:custGeom>
                <a:avLst/>
                <a:gdLst/>
                <a:ahLst/>
                <a:cxnLst/>
                <a:rect l="l" t="t" r="r" b="b"/>
                <a:pathLst>
                  <a:path w="510" h="4801" extrusionOk="0">
                    <a:moveTo>
                      <a:pt x="1" y="0"/>
                    </a:moveTo>
                    <a:lnTo>
                      <a:pt x="437" y="4800"/>
                    </a:lnTo>
                    <a:cubicBezTo>
                      <a:pt x="510" y="3164"/>
                      <a:pt x="364" y="1564"/>
                      <a:pt x="1" y="0"/>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1"/>
              <p:cNvSpPr/>
              <p:nvPr/>
            </p:nvSpPr>
            <p:spPr>
              <a:xfrm>
                <a:off x="12946675" y="3531363"/>
                <a:ext cx="12750" cy="120025"/>
              </a:xfrm>
              <a:custGeom>
                <a:avLst/>
                <a:gdLst/>
                <a:ahLst/>
                <a:cxnLst/>
                <a:rect l="l" t="t" r="r" b="b"/>
                <a:pathLst>
                  <a:path w="510" h="4801" fill="none" extrusionOk="0">
                    <a:moveTo>
                      <a:pt x="1" y="0"/>
                    </a:moveTo>
                    <a:cubicBezTo>
                      <a:pt x="364" y="1564"/>
                      <a:pt x="510" y="3164"/>
                      <a:pt x="437" y="480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1"/>
              <p:cNvSpPr/>
              <p:nvPr/>
            </p:nvSpPr>
            <p:spPr>
              <a:xfrm>
                <a:off x="13000325" y="3524988"/>
                <a:ext cx="16375" cy="120025"/>
              </a:xfrm>
              <a:custGeom>
                <a:avLst/>
                <a:gdLst/>
                <a:ahLst/>
                <a:cxnLst/>
                <a:rect l="l" t="t" r="r" b="b"/>
                <a:pathLst>
                  <a:path w="655" h="4801" extrusionOk="0">
                    <a:moveTo>
                      <a:pt x="0" y="1"/>
                    </a:moveTo>
                    <a:lnTo>
                      <a:pt x="473" y="4801"/>
                    </a:lnTo>
                    <a:cubicBezTo>
                      <a:pt x="655" y="3201"/>
                      <a:pt x="473" y="1564"/>
                      <a:pt x="0"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1"/>
              <p:cNvSpPr/>
              <p:nvPr/>
            </p:nvSpPr>
            <p:spPr>
              <a:xfrm>
                <a:off x="13000325" y="3524988"/>
                <a:ext cx="16375" cy="120025"/>
              </a:xfrm>
              <a:custGeom>
                <a:avLst/>
                <a:gdLst/>
                <a:ahLst/>
                <a:cxnLst/>
                <a:rect l="l" t="t" r="r" b="b"/>
                <a:pathLst>
                  <a:path w="655" h="4801" fill="none" extrusionOk="0">
                    <a:moveTo>
                      <a:pt x="0" y="1"/>
                    </a:moveTo>
                    <a:cubicBezTo>
                      <a:pt x="473" y="1564"/>
                      <a:pt x="655" y="3201"/>
                      <a:pt x="473" y="480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1"/>
              <p:cNvSpPr/>
              <p:nvPr/>
            </p:nvSpPr>
            <p:spPr>
              <a:xfrm>
                <a:off x="13050300" y="3516813"/>
                <a:ext cx="11850" cy="115475"/>
              </a:xfrm>
              <a:custGeom>
                <a:avLst/>
                <a:gdLst/>
                <a:ahLst/>
                <a:cxnLst/>
                <a:rect l="l" t="t" r="r" b="b"/>
                <a:pathLst>
                  <a:path w="474" h="4619" extrusionOk="0">
                    <a:moveTo>
                      <a:pt x="1" y="1"/>
                    </a:moveTo>
                    <a:lnTo>
                      <a:pt x="365" y="4618"/>
                    </a:lnTo>
                    <a:cubicBezTo>
                      <a:pt x="474" y="3055"/>
                      <a:pt x="365" y="1528"/>
                      <a:pt x="1"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1"/>
              <p:cNvSpPr/>
              <p:nvPr/>
            </p:nvSpPr>
            <p:spPr>
              <a:xfrm>
                <a:off x="13050300" y="3516813"/>
                <a:ext cx="11850" cy="115475"/>
              </a:xfrm>
              <a:custGeom>
                <a:avLst/>
                <a:gdLst/>
                <a:ahLst/>
                <a:cxnLst/>
                <a:rect l="l" t="t" r="r" b="b"/>
                <a:pathLst>
                  <a:path w="474" h="4619" fill="none" extrusionOk="0">
                    <a:moveTo>
                      <a:pt x="1" y="1"/>
                    </a:moveTo>
                    <a:cubicBezTo>
                      <a:pt x="365" y="1528"/>
                      <a:pt x="474" y="3055"/>
                      <a:pt x="365" y="4618"/>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524C9A13-FF24-06CB-8519-5FDDA7032C8C}"/>
              </a:ext>
            </a:extLst>
          </p:cNvPr>
          <p:cNvSpPr txBox="1"/>
          <p:nvPr/>
        </p:nvSpPr>
        <p:spPr>
          <a:xfrm>
            <a:off x="867103" y="863808"/>
            <a:ext cx="7409793" cy="2985433"/>
          </a:xfrm>
          <a:prstGeom prst="rect">
            <a:avLst/>
          </a:prstGeom>
          <a:solidFill>
            <a:schemeClr val="bg1"/>
          </a:solidFill>
        </p:spPr>
        <p:txBody>
          <a:bodyPr wrap="square" lIns="91440" tIns="45720" rIns="91440" bIns="45720" rtlCol="0" anchor="t">
            <a:spAutoFit/>
          </a:bodyPr>
          <a:lstStyle/>
          <a:p>
            <a:r>
              <a:rPr lang="en-GB" sz="2800" dirty="0">
                <a:latin typeface="Space Mono" panose="020B0604020202020204" charset="0"/>
              </a:rPr>
              <a:t>Day structure:</a:t>
            </a:r>
          </a:p>
          <a:p>
            <a:endParaRPr lang="en-GB" sz="2200" dirty="0">
              <a:latin typeface="Space Mono" panose="020B0604020202020204" charset="0"/>
            </a:endParaRPr>
          </a:p>
          <a:p>
            <a:r>
              <a:rPr lang="en-GB" sz="2200" dirty="0">
                <a:latin typeface="Manrope"/>
              </a:rPr>
              <a:t>9.30 – 11: Lesson objectives/intentions</a:t>
            </a:r>
            <a:endParaRPr lang="en-GB" sz="2200" dirty="0">
              <a:latin typeface="Manrope" panose="020B0604020202020204" charset="0"/>
            </a:endParaRPr>
          </a:p>
          <a:p>
            <a:endParaRPr lang="en-GB" sz="2200" dirty="0">
              <a:latin typeface="Manrope" panose="020B0604020202020204" charset="0"/>
            </a:endParaRPr>
          </a:p>
          <a:p>
            <a:r>
              <a:rPr lang="en-GB" sz="2200" dirty="0">
                <a:latin typeface="Manrope"/>
              </a:rPr>
              <a:t>11.15-1pm: Assessment</a:t>
            </a:r>
          </a:p>
          <a:p>
            <a:endParaRPr lang="en-GB" sz="2200" dirty="0">
              <a:latin typeface="Manrope" panose="020B0604020202020204" charset="0"/>
            </a:endParaRPr>
          </a:p>
          <a:p>
            <a:r>
              <a:rPr lang="en-GB" sz="2200" dirty="0">
                <a:latin typeface="Manrope"/>
              </a:rPr>
              <a:t>1.30-4pm: Assessment in practice</a:t>
            </a:r>
          </a:p>
          <a:p>
            <a:endParaRPr lang="en-GB" dirty="0">
              <a:latin typeface="Manrope" panose="020B0604020202020204" charset="0"/>
            </a:endParaRPr>
          </a:p>
          <a:p>
            <a:endParaRPr lang="en-GB" dirty="0">
              <a:latin typeface="Manrope" panose="020B0604020202020204" charset="0"/>
            </a:endParaRPr>
          </a:p>
        </p:txBody>
      </p:sp>
    </p:spTree>
    <p:extLst>
      <p:ext uri="{BB962C8B-B14F-4D97-AF65-F5344CB8AC3E}">
        <p14:creationId xmlns:p14="http://schemas.microsoft.com/office/powerpoint/2010/main" val="1434185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52"/>
        <p:cNvGrpSpPr/>
        <p:nvPr/>
      </p:nvGrpSpPr>
      <p:grpSpPr>
        <a:xfrm>
          <a:off x="0" y="0"/>
          <a:ext cx="0" cy="0"/>
          <a:chOff x="0" y="0"/>
          <a:chExt cx="0" cy="0"/>
        </a:xfrm>
      </p:grpSpPr>
      <p:grpSp>
        <p:nvGrpSpPr>
          <p:cNvPr id="853" name="Google Shape;853;p45"/>
          <p:cNvGrpSpPr/>
          <p:nvPr/>
        </p:nvGrpSpPr>
        <p:grpSpPr>
          <a:xfrm>
            <a:off x="-966481" y="2445439"/>
            <a:ext cx="4614854" cy="3870106"/>
            <a:chOff x="544725" y="409188"/>
            <a:chExt cx="6009707" cy="5039857"/>
          </a:xfrm>
        </p:grpSpPr>
        <p:sp>
          <p:nvSpPr>
            <p:cNvPr id="854" name="Google Shape;854;p45"/>
            <p:cNvSpPr/>
            <p:nvPr/>
          </p:nvSpPr>
          <p:spPr>
            <a:xfrm>
              <a:off x="1322016" y="409188"/>
              <a:ext cx="5232416" cy="5039857"/>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45"/>
            <p:cNvSpPr/>
            <p:nvPr/>
          </p:nvSpPr>
          <p:spPr>
            <a:xfrm>
              <a:off x="544725" y="619458"/>
              <a:ext cx="5646050" cy="4775600"/>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6" name="Google Shape;856;p45"/>
          <p:cNvGrpSpPr/>
          <p:nvPr/>
        </p:nvGrpSpPr>
        <p:grpSpPr>
          <a:xfrm>
            <a:off x="3648511" y="339050"/>
            <a:ext cx="4634176" cy="4030701"/>
            <a:chOff x="3648511" y="339050"/>
            <a:chExt cx="4634176" cy="4030701"/>
          </a:xfrm>
        </p:grpSpPr>
        <p:grpSp>
          <p:nvGrpSpPr>
            <p:cNvPr id="857" name="Google Shape;857;p45"/>
            <p:cNvGrpSpPr/>
            <p:nvPr/>
          </p:nvGrpSpPr>
          <p:grpSpPr>
            <a:xfrm>
              <a:off x="3648511" y="339050"/>
              <a:ext cx="4634176" cy="4030701"/>
              <a:chOff x="3648511" y="339050"/>
              <a:chExt cx="4634176" cy="4030701"/>
            </a:xfrm>
          </p:grpSpPr>
          <p:sp>
            <p:nvSpPr>
              <p:cNvPr id="858" name="Google Shape;858;p45"/>
              <p:cNvSpPr/>
              <p:nvPr/>
            </p:nvSpPr>
            <p:spPr>
              <a:xfrm>
                <a:off x="7665888" y="339050"/>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45"/>
              <p:cNvSpPr/>
              <p:nvPr/>
            </p:nvSpPr>
            <p:spPr>
              <a:xfrm>
                <a:off x="7429363" y="413356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45"/>
              <p:cNvSpPr/>
              <p:nvPr/>
            </p:nvSpPr>
            <p:spPr>
              <a:xfrm>
                <a:off x="5209650" y="562336"/>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45"/>
              <p:cNvSpPr/>
              <p:nvPr/>
            </p:nvSpPr>
            <p:spPr>
              <a:xfrm>
                <a:off x="3648511" y="324399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2" name="Google Shape;862;p45"/>
            <p:cNvSpPr/>
            <p:nvPr/>
          </p:nvSpPr>
          <p:spPr>
            <a:xfrm>
              <a:off x="4725225" y="954913"/>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3" name="Google Shape;863;p45"/>
          <p:cNvGrpSpPr/>
          <p:nvPr/>
        </p:nvGrpSpPr>
        <p:grpSpPr>
          <a:xfrm flipH="1">
            <a:off x="1773448" y="2519273"/>
            <a:ext cx="1370468" cy="2624395"/>
            <a:chOff x="8949000" y="923438"/>
            <a:chExt cx="1929150" cy="3694250"/>
          </a:xfrm>
        </p:grpSpPr>
        <p:sp>
          <p:nvSpPr>
            <p:cNvPr id="864" name="Google Shape;864;p45"/>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5"/>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5"/>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5"/>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5"/>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5"/>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5"/>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5"/>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5"/>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5"/>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5"/>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 name="Google Shape;875;p45"/>
          <p:cNvGrpSpPr/>
          <p:nvPr/>
        </p:nvGrpSpPr>
        <p:grpSpPr>
          <a:xfrm>
            <a:off x="1614008" y="737266"/>
            <a:ext cx="1230342" cy="1218456"/>
            <a:chOff x="4100550" y="690863"/>
            <a:chExt cx="5131250" cy="3579025"/>
          </a:xfrm>
        </p:grpSpPr>
        <p:sp>
          <p:nvSpPr>
            <p:cNvPr id="876" name="Google Shape;876;p45"/>
            <p:cNvSpPr/>
            <p:nvPr/>
          </p:nvSpPr>
          <p:spPr>
            <a:xfrm>
              <a:off x="4100550" y="690863"/>
              <a:ext cx="5131250" cy="3579025"/>
            </a:xfrm>
            <a:custGeom>
              <a:avLst/>
              <a:gdLst/>
              <a:ahLst/>
              <a:cxnLst/>
              <a:rect l="l" t="t" r="r" b="b"/>
              <a:pathLst>
                <a:path w="205250" h="143161" extrusionOk="0">
                  <a:moveTo>
                    <a:pt x="1" y="0"/>
                  </a:moveTo>
                  <a:lnTo>
                    <a:pt x="1" y="143160"/>
                  </a:lnTo>
                  <a:lnTo>
                    <a:pt x="205249" y="143160"/>
                  </a:lnTo>
                  <a:lnTo>
                    <a:pt x="20524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5"/>
            <p:cNvSpPr/>
            <p:nvPr/>
          </p:nvSpPr>
          <p:spPr>
            <a:xfrm>
              <a:off x="4304100" y="894388"/>
              <a:ext cx="4724150" cy="3171950"/>
            </a:xfrm>
            <a:custGeom>
              <a:avLst/>
              <a:gdLst/>
              <a:ahLst/>
              <a:cxnLst/>
              <a:rect l="l" t="t" r="r" b="b"/>
              <a:pathLst>
                <a:path w="188966" h="126878" extrusionOk="0">
                  <a:moveTo>
                    <a:pt x="0" y="1"/>
                  </a:moveTo>
                  <a:lnTo>
                    <a:pt x="0" y="126878"/>
                  </a:lnTo>
                  <a:lnTo>
                    <a:pt x="188966" y="126878"/>
                  </a:lnTo>
                  <a:lnTo>
                    <a:pt x="1889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5"/>
            <p:cNvSpPr/>
            <p:nvPr/>
          </p:nvSpPr>
          <p:spPr>
            <a:xfrm>
              <a:off x="5524375" y="1175913"/>
              <a:ext cx="556400" cy="37125"/>
            </a:xfrm>
            <a:custGeom>
              <a:avLst/>
              <a:gdLst/>
              <a:ahLst/>
              <a:cxnLst/>
              <a:rect l="l" t="t" r="r" b="b"/>
              <a:pathLst>
                <a:path w="22256" h="1485" extrusionOk="0">
                  <a:moveTo>
                    <a:pt x="0" y="1"/>
                  </a:moveTo>
                  <a:lnTo>
                    <a:pt x="0" y="1485"/>
                  </a:lnTo>
                  <a:lnTo>
                    <a:pt x="22256" y="1485"/>
                  </a:lnTo>
                  <a:lnTo>
                    <a:pt x="2225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5"/>
            <p:cNvSpPr/>
            <p:nvPr/>
          </p:nvSpPr>
          <p:spPr>
            <a:xfrm>
              <a:off x="4634125" y="2403788"/>
              <a:ext cx="348125" cy="1651150"/>
            </a:xfrm>
            <a:custGeom>
              <a:avLst/>
              <a:gdLst/>
              <a:ahLst/>
              <a:cxnLst/>
              <a:rect l="l" t="t" r="r" b="b"/>
              <a:pathLst>
                <a:path w="13925" h="66046" extrusionOk="0">
                  <a:moveTo>
                    <a:pt x="1" y="1"/>
                  </a:moveTo>
                  <a:lnTo>
                    <a:pt x="1" y="66045"/>
                  </a:lnTo>
                  <a:lnTo>
                    <a:pt x="13925" y="66045"/>
                  </a:lnTo>
                  <a:lnTo>
                    <a:pt x="1392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5"/>
            <p:cNvSpPr/>
            <p:nvPr/>
          </p:nvSpPr>
          <p:spPr>
            <a:xfrm>
              <a:off x="4634125" y="2307738"/>
              <a:ext cx="348125" cy="69450"/>
            </a:xfrm>
            <a:custGeom>
              <a:avLst/>
              <a:gdLst/>
              <a:ahLst/>
              <a:cxnLst/>
              <a:rect l="l" t="t" r="r" b="b"/>
              <a:pathLst>
                <a:path w="13925" h="2778" extrusionOk="0">
                  <a:moveTo>
                    <a:pt x="1" y="0"/>
                  </a:moveTo>
                  <a:lnTo>
                    <a:pt x="1" y="2777"/>
                  </a:lnTo>
                  <a:lnTo>
                    <a:pt x="13925" y="2777"/>
                  </a:lnTo>
                  <a:lnTo>
                    <a:pt x="139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45"/>
            <p:cNvSpPr/>
            <p:nvPr/>
          </p:nvSpPr>
          <p:spPr>
            <a:xfrm>
              <a:off x="5243800" y="2185988"/>
              <a:ext cx="348125" cy="69450"/>
            </a:xfrm>
            <a:custGeom>
              <a:avLst/>
              <a:gdLst/>
              <a:ahLst/>
              <a:cxnLst/>
              <a:rect l="l" t="t" r="r" b="b"/>
              <a:pathLst>
                <a:path w="13925" h="2778" extrusionOk="0">
                  <a:moveTo>
                    <a:pt x="0" y="1"/>
                  </a:moveTo>
                  <a:lnTo>
                    <a:pt x="0" y="2778"/>
                  </a:lnTo>
                  <a:lnTo>
                    <a:pt x="13924" y="2778"/>
                  </a:lnTo>
                  <a:lnTo>
                    <a:pt x="139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45"/>
            <p:cNvSpPr/>
            <p:nvPr/>
          </p:nvSpPr>
          <p:spPr>
            <a:xfrm>
              <a:off x="5853450" y="2032863"/>
              <a:ext cx="349075" cy="70400"/>
            </a:xfrm>
            <a:custGeom>
              <a:avLst/>
              <a:gdLst/>
              <a:ahLst/>
              <a:cxnLst/>
              <a:rect l="l" t="t" r="r" b="b"/>
              <a:pathLst>
                <a:path w="13963" h="2816" extrusionOk="0">
                  <a:moveTo>
                    <a:pt x="0" y="1"/>
                  </a:moveTo>
                  <a:lnTo>
                    <a:pt x="0" y="2816"/>
                  </a:lnTo>
                  <a:lnTo>
                    <a:pt x="13963" y="2816"/>
                  </a:lnTo>
                  <a:lnTo>
                    <a:pt x="1396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45"/>
            <p:cNvSpPr/>
            <p:nvPr/>
          </p:nvSpPr>
          <p:spPr>
            <a:xfrm>
              <a:off x="6464050" y="1535438"/>
              <a:ext cx="348125" cy="69450"/>
            </a:xfrm>
            <a:custGeom>
              <a:avLst/>
              <a:gdLst/>
              <a:ahLst/>
              <a:cxnLst/>
              <a:rect l="l" t="t" r="r" b="b"/>
              <a:pathLst>
                <a:path w="13925" h="2778" extrusionOk="0">
                  <a:moveTo>
                    <a:pt x="1" y="0"/>
                  </a:moveTo>
                  <a:lnTo>
                    <a:pt x="1" y="2778"/>
                  </a:lnTo>
                  <a:lnTo>
                    <a:pt x="13925" y="2778"/>
                  </a:lnTo>
                  <a:lnTo>
                    <a:pt x="139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45"/>
            <p:cNvSpPr/>
            <p:nvPr/>
          </p:nvSpPr>
          <p:spPr>
            <a:xfrm>
              <a:off x="7073725" y="2175538"/>
              <a:ext cx="348125" cy="69450"/>
            </a:xfrm>
            <a:custGeom>
              <a:avLst/>
              <a:gdLst/>
              <a:ahLst/>
              <a:cxnLst/>
              <a:rect l="l" t="t" r="r" b="b"/>
              <a:pathLst>
                <a:path w="13925" h="2778" extrusionOk="0">
                  <a:moveTo>
                    <a:pt x="0" y="0"/>
                  </a:moveTo>
                  <a:lnTo>
                    <a:pt x="0" y="2777"/>
                  </a:lnTo>
                  <a:lnTo>
                    <a:pt x="13924" y="2777"/>
                  </a:lnTo>
                  <a:lnTo>
                    <a:pt x="139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45"/>
            <p:cNvSpPr/>
            <p:nvPr/>
          </p:nvSpPr>
          <p:spPr>
            <a:xfrm>
              <a:off x="7683375" y="1707588"/>
              <a:ext cx="349075" cy="70400"/>
            </a:xfrm>
            <a:custGeom>
              <a:avLst/>
              <a:gdLst/>
              <a:ahLst/>
              <a:cxnLst/>
              <a:rect l="l" t="t" r="r" b="b"/>
              <a:pathLst>
                <a:path w="13963" h="2816" extrusionOk="0">
                  <a:moveTo>
                    <a:pt x="0" y="0"/>
                  </a:moveTo>
                  <a:lnTo>
                    <a:pt x="0" y="2816"/>
                  </a:lnTo>
                  <a:lnTo>
                    <a:pt x="13963" y="2816"/>
                  </a:lnTo>
                  <a:lnTo>
                    <a:pt x="1396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45"/>
            <p:cNvSpPr/>
            <p:nvPr/>
          </p:nvSpPr>
          <p:spPr>
            <a:xfrm>
              <a:off x="8293025" y="1148338"/>
              <a:ext cx="349075" cy="70400"/>
            </a:xfrm>
            <a:custGeom>
              <a:avLst/>
              <a:gdLst/>
              <a:ahLst/>
              <a:cxnLst/>
              <a:rect l="l" t="t" r="r" b="b"/>
              <a:pathLst>
                <a:path w="13963" h="2816" extrusionOk="0">
                  <a:moveTo>
                    <a:pt x="1" y="1"/>
                  </a:moveTo>
                  <a:lnTo>
                    <a:pt x="1" y="2816"/>
                  </a:lnTo>
                  <a:lnTo>
                    <a:pt x="13963" y="2816"/>
                  </a:lnTo>
                  <a:lnTo>
                    <a:pt x="1396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45"/>
            <p:cNvSpPr/>
            <p:nvPr/>
          </p:nvSpPr>
          <p:spPr>
            <a:xfrm>
              <a:off x="5243800" y="2291563"/>
              <a:ext cx="348125" cy="1763375"/>
            </a:xfrm>
            <a:custGeom>
              <a:avLst/>
              <a:gdLst/>
              <a:ahLst/>
              <a:cxnLst/>
              <a:rect l="l" t="t" r="r" b="b"/>
              <a:pathLst>
                <a:path w="13925" h="70535" extrusionOk="0">
                  <a:moveTo>
                    <a:pt x="0" y="0"/>
                  </a:moveTo>
                  <a:lnTo>
                    <a:pt x="0" y="70534"/>
                  </a:lnTo>
                  <a:lnTo>
                    <a:pt x="13924" y="70534"/>
                  </a:lnTo>
                  <a:lnTo>
                    <a:pt x="1392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45"/>
            <p:cNvSpPr/>
            <p:nvPr/>
          </p:nvSpPr>
          <p:spPr>
            <a:xfrm>
              <a:off x="5853450" y="2138438"/>
              <a:ext cx="349075" cy="1916500"/>
            </a:xfrm>
            <a:custGeom>
              <a:avLst/>
              <a:gdLst/>
              <a:ahLst/>
              <a:cxnLst/>
              <a:rect l="l" t="t" r="r" b="b"/>
              <a:pathLst>
                <a:path w="13963" h="76660" extrusionOk="0">
                  <a:moveTo>
                    <a:pt x="0" y="0"/>
                  </a:moveTo>
                  <a:lnTo>
                    <a:pt x="0" y="76659"/>
                  </a:lnTo>
                  <a:lnTo>
                    <a:pt x="13963" y="76659"/>
                  </a:lnTo>
                  <a:lnTo>
                    <a:pt x="139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45"/>
            <p:cNvSpPr/>
            <p:nvPr/>
          </p:nvSpPr>
          <p:spPr>
            <a:xfrm>
              <a:off x="6464050" y="1641963"/>
              <a:ext cx="348125" cy="2412975"/>
            </a:xfrm>
            <a:custGeom>
              <a:avLst/>
              <a:gdLst/>
              <a:ahLst/>
              <a:cxnLst/>
              <a:rect l="l" t="t" r="r" b="b"/>
              <a:pathLst>
                <a:path w="13925" h="96519" extrusionOk="0">
                  <a:moveTo>
                    <a:pt x="1" y="0"/>
                  </a:moveTo>
                  <a:lnTo>
                    <a:pt x="1" y="96518"/>
                  </a:lnTo>
                  <a:lnTo>
                    <a:pt x="13925" y="96518"/>
                  </a:lnTo>
                  <a:lnTo>
                    <a:pt x="139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45"/>
            <p:cNvSpPr/>
            <p:nvPr/>
          </p:nvSpPr>
          <p:spPr>
            <a:xfrm>
              <a:off x="7073725" y="2280138"/>
              <a:ext cx="348125" cy="1774800"/>
            </a:xfrm>
            <a:custGeom>
              <a:avLst/>
              <a:gdLst/>
              <a:ahLst/>
              <a:cxnLst/>
              <a:rect l="l" t="t" r="r" b="b"/>
              <a:pathLst>
                <a:path w="13925" h="70992" extrusionOk="0">
                  <a:moveTo>
                    <a:pt x="0" y="1"/>
                  </a:moveTo>
                  <a:lnTo>
                    <a:pt x="0" y="70991"/>
                  </a:lnTo>
                  <a:lnTo>
                    <a:pt x="13924" y="70991"/>
                  </a:lnTo>
                  <a:lnTo>
                    <a:pt x="1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45"/>
            <p:cNvSpPr/>
            <p:nvPr/>
          </p:nvSpPr>
          <p:spPr>
            <a:xfrm>
              <a:off x="7683375" y="1814113"/>
              <a:ext cx="349075" cy="2240825"/>
            </a:xfrm>
            <a:custGeom>
              <a:avLst/>
              <a:gdLst/>
              <a:ahLst/>
              <a:cxnLst/>
              <a:rect l="l" t="t" r="r" b="b"/>
              <a:pathLst>
                <a:path w="13963" h="89633" extrusionOk="0">
                  <a:moveTo>
                    <a:pt x="0" y="0"/>
                  </a:moveTo>
                  <a:lnTo>
                    <a:pt x="0" y="89632"/>
                  </a:lnTo>
                  <a:lnTo>
                    <a:pt x="13963" y="89632"/>
                  </a:lnTo>
                  <a:lnTo>
                    <a:pt x="1396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45"/>
            <p:cNvSpPr/>
            <p:nvPr/>
          </p:nvSpPr>
          <p:spPr>
            <a:xfrm>
              <a:off x="8293025" y="1251063"/>
              <a:ext cx="349075" cy="2803875"/>
            </a:xfrm>
            <a:custGeom>
              <a:avLst/>
              <a:gdLst/>
              <a:ahLst/>
              <a:cxnLst/>
              <a:rect l="l" t="t" r="r" b="b"/>
              <a:pathLst>
                <a:path w="13963" h="112155" extrusionOk="0">
                  <a:moveTo>
                    <a:pt x="1" y="0"/>
                  </a:moveTo>
                  <a:lnTo>
                    <a:pt x="1" y="112154"/>
                  </a:lnTo>
                  <a:lnTo>
                    <a:pt x="13963" y="112154"/>
                  </a:lnTo>
                  <a:lnTo>
                    <a:pt x="1396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45"/>
            <p:cNvSpPr/>
            <p:nvPr/>
          </p:nvSpPr>
          <p:spPr>
            <a:xfrm>
              <a:off x="4753975" y="1174013"/>
              <a:ext cx="652475" cy="652475"/>
            </a:xfrm>
            <a:custGeom>
              <a:avLst/>
              <a:gdLst/>
              <a:ahLst/>
              <a:cxnLst/>
              <a:rect l="l" t="t" r="r" b="b"/>
              <a:pathLst>
                <a:path w="26099" h="26099" extrusionOk="0">
                  <a:moveTo>
                    <a:pt x="13049" y="1"/>
                  </a:moveTo>
                  <a:cubicBezTo>
                    <a:pt x="5821" y="1"/>
                    <a:pt x="0" y="5821"/>
                    <a:pt x="0" y="13050"/>
                  </a:cubicBezTo>
                  <a:cubicBezTo>
                    <a:pt x="0" y="20278"/>
                    <a:pt x="5821" y="26099"/>
                    <a:pt x="13049" y="26099"/>
                  </a:cubicBezTo>
                  <a:cubicBezTo>
                    <a:pt x="20278" y="26099"/>
                    <a:pt x="26099" y="20278"/>
                    <a:pt x="26099" y="13050"/>
                  </a:cubicBezTo>
                  <a:cubicBezTo>
                    <a:pt x="26099" y="5821"/>
                    <a:pt x="20278" y="1"/>
                    <a:pt x="130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4" name="Google Shape;894;p45"/>
            <p:cNvGrpSpPr/>
            <p:nvPr/>
          </p:nvGrpSpPr>
          <p:grpSpPr>
            <a:xfrm>
              <a:off x="4646500" y="1012338"/>
              <a:ext cx="1533200" cy="934000"/>
              <a:chOff x="1815050" y="1124575"/>
              <a:chExt cx="1533200" cy="934000"/>
            </a:xfrm>
          </p:grpSpPr>
          <p:sp>
            <p:nvSpPr>
              <p:cNvPr id="895" name="Google Shape;895;p45"/>
              <p:cNvSpPr/>
              <p:nvPr/>
            </p:nvSpPr>
            <p:spPr>
              <a:xfrm>
                <a:off x="1815050" y="1124575"/>
                <a:ext cx="1533200" cy="934000"/>
              </a:xfrm>
              <a:custGeom>
                <a:avLst/>
                <a:gdLst/>
                <a:ahLst/>
                <a:cxnLst/>
                <a:rect l="l" t="t" r="r" b="b"/>
                <a:pathLst>
                  <a:path w="61328" h="37360" extrusionOk="0">
                    <a:moveTo>
                      <a:pt x="0" y="0"/>
                    </a:moveTo>
                    <a:lnTo>
                      <a:pt x="0" y="37360"/>
                    </a:lnTo>
                    <a:lnTo>
                      <a:pt x="61328" y="37360"/>
                    </a:lnTo>
                    <a:lnTo>
                      <a:pt x="613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45"/>
              <p:cNvSpPr/>
              <p:nvPr/>
            </p:nvSpPr>
            <p:spPr>
              <a:xfrm>
                <a:off x="2692925" y="1288150"/>
                <a:ext cx="556400" cy="37125"/>
              </a:xfrm>
              <a:custGeom>
                <a:avLst/>
                <a:gdLst/>
                <a:ahLst/>
                <a:cxnLst/>
                <a:rect l="l" t="t" r="r" b="b"/>
                <a:pathLst>
                  <a:path w="22256" h="1485" extrusionOk="0">
                    <a:moveTo>
                      <a:pt x="0" y="1"/>
                    </a:moveTo>
                    <a:lnTo>
                      <a:pt x="0" y="1485"/>
                    </a:lnTo>
                    <a:lnTo>
                      <a:pt x="22256" y="1485"/>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45"/>
              <p:cNvSpPr/>
              <p:nvPr/>
            </p:nvSpPr>
            <p:spPr>
              <a:xfrm>
                <a:off x="2692925" y="1387075"/>
                <a:ext cx="556400" cy="36175"/>
              </a:xfrm>
              <a:custGeom>
                <a:avLst/>
                <a:gdLst/>
                <a:ahLst/>
                <a:cxnLst/>
                <a:rect l="l" t="t" r="r" b="b"/>
                <a:pathLst>
                  <a:path w="22256" h="1447" extrusionOk="0">
                    <a:moveTo>
                      <a:pt x="0" y="0"/>
                    </a:moveTo>
                    <a:lnTo>
                      <a:pt x="0" y="1446"/>
                    </a:lnTo>
                    <a:lnTo>
                      <a:pt x="22256" y="1446"/>
                    </a:lnTo>
                    <a:lnTo>
                      <a:pt x="222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45"/>
              <p:cNvSpPr/>
              <p:nvPr/>
            </p:nvSpPr>
            <p:spPr>
              <a:xfrm>
                <a:off x="2692925" y="1485975"/>
                <a:ext cx="556400" cy="36175"/>
              </a:xfrm>
              <a:custGeom>
                <a:avLst/>
                <a:gdLst/>
                <a:ahLst/>
                <a:cxnLst/>
                <a:rect l="l" t="t" r="r" b="b"/>
                <a:pathLst>
                  <a:path w="22256" h="1447" extrusionOk="0">
                    <a:moveTo>
                      <a:pt x="0" y="1"/>
                    </a:moveTo>
                    <a:lnTo>
                      <a:pt x="0" y="1447"/>
                    </a:lnTo>
                    <a:lnTo>
                      <a:pt x="22256" y="1447"/>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45"/>
              <p:cNvSpPr/>
              <p:nvPr/>
            </p:nvSpPr>
            <p:spPr>
              <a:xfrm>
                <a:off x="2692925" y="1584900"/>
                <a:ext cx="556400" cy="36175"/>
              </a:xfrm>
              <a:custGeom>
                <a:avLst/>
                <a:gdLst/>
                <a:ahLst/>
                <a:cxnLst/>
                <a:rect l="l" t="t" r="r" b="b"/>
                <a:pathLst>
                  <a:path w="22256" h="1447" extrusionOk="0">
                    <a:moveTo>
                      <a:pt x="0" y="1"/>
                    </a:moveTo>
                    <a:lnTo>
                      <a:pt x="0" y="1446"/>
                    </a:lnTo>
                    <a:lnTo>
                      <a:pt x="22256" y="1446"/>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45"/>
              <p:cNvSpPr/>
              <p:nvPr/>
            </p:nvSpPr>
            <p:spPr>
              <a:xfrm>
                <a:off x="2692925" y="1682875"/>
                <a:ext cx="556400" cy="37100"/>
              </a:xfrm>
              <a:custGeom>
                <a:avLst/>
                <a:gdLst/>
                <a:ahLst/>
                <a:cxnLst/>
                <a:rect l="l" t="t" r="r" b="b"/>
                <a:pathLst>
                  <a:path w="22256" h="1484" extrusionOk="0">
                    <a:moveTo>
                      <a:pt x="0" y="0"/>
                    </a:moveTo>
                    <a:lnTo>
                      <a:pt x="0" y="1484"/>
                    </a:lnTo>
                    <a:lnTo>
                      <a:pt x="22256" y="1484"/>
                    </a:lnTo>
                    <a:lnTo>
                      <a:pt x="222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45"/>
              <p:cNvSpPr/>
              <p:nvPr/>
            </p:nvSpPr>
            <p:spPr>
              <a:xfrm>
                <a:off x="2692925" y="1781775"/>
                <a:ext cx="556400" cy="36175"/>
              </a:xfrm>
              <a:custGeom>
                <a:avLst/>
                <a:gdLst/>
                <a:ahLst/>
                <a:cxnLst/>
                <a:rect l="l" t="t" r="r" b="b"/>
                <a:pathLst>
                  <a:path w="22256" h="1447" extrusionOk="0">
                    <a:moveTo>
                      <a:pt x="0" y="1"/>
                    </a:moveTo>
                    <a:lnTo>
                      <a:pt x="0" y="1446"/>
                    </a:lnTo>
                    <a:lnTo>
                      <a:pt x="22256" y="1446"/>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45"/>
              <p:cNvSpPr/>
              <p:nvPr/>
            </p:nvSpPr>
            <p:spPr>
              <a:xfrm>
                <a:off x="2692925" y="1880700"/>
                <a:ext cx="556400" cy="36150"/>
              </a:xfrm>
              <a:custGeom>
                <a:avLst/>
                <a:gdLst/>
                <a:ahLst/>
                <a:cxnLst/>
                <a:rect l="l" t="t" r="r" b="b"/>
                <a:pathLst>
                  <a:path w="22256" h="1446" extrusionOk="0">
                    <a:moveTo>
                      <a:pt x="0" y="0"/>
                    </a:moveTo>
                    <a:lnTo>
                      <a:pt x="0" y="1446"/>
                    </a:lnTo>
                    <a:lnTo>
                      <a:pt x="22256" y="1446"/>
                    </a:lnTo>
                    <a:lnTo>
                      <a:pt x="222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45"/>
              <p:cNvSpPr/>
              <p:nvPr/>
            </p:nvSpPr>
            <p:spPr>
              <a:xfrm>
                <a:off x="1887325" y="1286225"/>
                <a:ext cx="688625" cy="653075"/>
              </a:xfrm>
              <a:custGeom>
                <a:avLst/>
                <a:gdLst/>
                <a:ahLst/>
                <a:cxnLst/>
                <a:rect l="l" t="t" r="r" b="b"/>
                <a:pathLst>
                  <a:path w="27545" h="26123" extrusionOk="0">
                    <a:moveTo>
                      <a:pt x="14445" y="0"/>
                    </a:moveTo>
                    <a:cubicBezTo>
                      <a:pt x="12187" y="0"/>
                      <a:pt x="9906" y="583"/>
                      <a:pt x="7838" y="1790"/>
                    </a:cubicBezTo>
                    <a:cubicBezTo>
                      <a:pt x="2397" y="4986"/>
                      <a:pt x="1" y="11643"/>
                      <a:pt x="2207" y="17578"/>
                    </a:cubicBezTo>
                    <a:cubicBezTo>
                      <a:pt x="4136" y="22766"/>
                      <a:pt x="9060" y="26123"/>
                      <a:pt x="14436" y="26123"/>
                    </a:cubicBezTo>
                    <a:cubicBezTo>
                      <a:pt x="15210" y="26123"/>
                      <a:pt x="15993" y="26053"/>
                      <a:pt x="16778" y="25910"/>
                    </a:cubicBezTo>
                    <a:cubicBezTo>
                      <a:pt x="22979" y="24806"/>
                      <a:pt x="27545" y="19366"/>
                      <a:pt x="27507" y="13051"/>
                    </a:cubicBezTo>
                    <a:lnTo>
                      <a:pt x="14457" y="13051"/>
                    </a:lnTo>
                    <a:lnTo>
                      <a:pt x="24387" y="4567"/>
                    </a:lnTo>
                    <a:cubicBezTo>
                      <a:pt x="21830" y="1584"/>
                      <a:pt x="18167" y="0"/>
                      <a:pt x="144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904" name="Google Shape;904;p45"/>
          <p:cNvSpPr txBox="1">
            <a:spLocks noGrp="1"/>
          </p:cNvSpPr>
          <p:nvPr>
            <p:ph type="title"/>
          </p:nvPr>
        </p:nvSpPr>
        <p:spPr>
          <a:xfrm>
            <a:off x="2764928" y="175388"/>
            <a:ext cx="6379072" cy="760500"/>
          </a:xfrm>
          <a:prstGeom prst="rect">
            <a:avLst/>
          </a:prstGeom>
          <a:solidFill>
            <a:schemeClr val="bg1"/>
          </a:solidFill>
        </p:spPr>
        <p:txBody>
          <a:bodyPr spcFirstLastPara="1" wrap="square" lIns="91425" tIns="91425" rIns="91425" bIns="91425" anchor="b" anchorCtr="0">
            <a:noAutofit/>
          </a:bodyPr>
          <a:lstStyle/>
          <a:p>
            <a:pPr marL="0" lvl="0" indent="0" algn="r" rtl="0">
              <a:spcBef>
                <a:spcPts val="0"/>
              </a:spcBef>
              <a:spcAft>
                <a:spcPts val="0"/>
              </a:spcAft>
              <a:buNone/>
            </a:pPr>
            <a:r>
              <a:rPr lang="en-GB" sz="2400" b="1" i="0" dirty="0">
                <a:solidFill>
                  <a:srgbClr val="000000"/>
                </a:solidFill>
                <a:effectLst/>
                <a:latin typeface="Space Mono" panose="020B0604020202020204" charset="0"/>
              </a:rPr>
              <a:t>Link to pedagogical  principles:</a:t>
            </a:r>
            <a:endParaRPr sz="2400" dirty="0">
              <a:latin typeface="Space Mono" panose="020B0604020202020204" charset="0"/>
            </a:endParaRPr>
          </a:p>
        </p:txBody>
      </p:sp>
      <p:sp>
        <p:nvSpPr>
          <p:cNvPr id="905" name="Google Shape;905;p45"/>
          <p:cNvSpPr txBox="1">
            <a:spLocks noGrp="1"/>
          </p:cNvSpPr>
          <p:nvPr>
            <p:ph type="subTitle" idx="1"/>
          </p:nvPr>
        </p:nvSpPr>
        <p:spPr>
          <a:xfrm>
            <a:off x="3076802" y="1422086"/>
            <a:ext cx="5938992" cy="3018163"/>
          </a:xfrm>
          <a:prstGeom prst="rect">
            <a:avLst/>
          </a:prstGeom>
          <a:solidFill>
            <a:schemeClr val="bg1"/>
          </a:solidFill>
        </p:spPr>
        <p:txBody>
          <a:bodyPr spcFirstLastPara="1" wrap="square" lIns="91425" tIns="91425" rIns="91425" bIns="91425" anchor="t" anchorCtr="0">
            <a:noAutofit/>
          </a:bodyPr>
          <a:lstStyle/>
          <a:p>
            <a:pPr algn="l" rtl="0" fontAlgn="base"/>
            <a:r>
              <a:rPr lang="en-GB" b="0" i="0" u="none" strike="noStrike" dirty="0">
                <a:solidFill>
                  <a:srgbClr val="000000"/>
                </a:solidFill>
                <a:effectLst/>
                <a:latin typeface="Manrope" panose="020B0604020202020204" charset="0"/>
              </a:rPr>
              <a:t>2. Good teaching and learning challenges all learners by encouraging them to recognise the importance of sustained effort in meeting expectations that are high but achievable for them</a:t>
            </a:r>
            <a:r>
              <a:rPr lang="en-US" b="0" i="0" dirty="0">
                <a:solidFill>
                  <a:srgbClr val="000000"/>
                </a:solidFill>
                <a:effectLst/>
                <a:latin typeface="Manrope" panose="020B0604020202020204" charset="0"/>
              </a:rPr>
              <a:t>​</a:t>
            </a:r>
          </a:p>
          <a:p>
            <a:pPr algn="l" rtl="0" fontAlgn="base"/>
            <a:r>
              <a:rPr lang="en-GB" b="0" i="0" dirty="0">
                <a:solidFill>
                  <a:srgbClr val="000000"/>
                </a:solidFill>
                <a:effectLst/>
                <a:latin typeface="Manrope" panose="020B0604020202020204" charset="0"/>
              </a:rPr>
              <a:t>​</a:t>
            </a:r>
          </a:p>
          <a:p>
            <a:pPr algn="l" rtl="0" fontAlgn="base"/>
            <a:r>
              <a:rPr lang="en-GB" b="0" i="0" u="none" strike="noStrike" dirty="0">
                <a:solidFill>
                  <a:srgbClr val="000000"/>
                </a:solidFill>
                <a:effectLst/>
                <a:latin typeface="Manrope" panose="020B0604020202020204" charset="0"/>
              </a:rPr>
              <a:t>7. Good teaching and learning means employing assessment for learning principles</a:t>
            </a:r>
            <a:r>
              <a:rPr lang="en-US" b="0" i="0" dirty="0">
                <a:solidFill>
                  <a:srgbClr val="000000"/>
                </a:solidFill>
                <a:effectLst/>
                <a:latin typeface="Manrope" panose="020B0604020202020204" charset="0"/>
              </a:rPr>
              <a:t>​</a:t>
            </a:r>
          </a:p>
          <a:p>
            <a:pPr algn="l" rtl="0" fontAlgn="base"/>
            <a:r>
              <a:rPr lang="en-GB" b="0" i="0" dirty="0">
                <a:solidFill>
                  <a:srgbClr val="000000"/>
                </a:solidFill>
                <a:effectLst/>
                <a:latin typeface="Manrope" panose="020B0604020202020204" charset="0"/>
              </a:rPr>
              <a:t>​</a:t>
            </a:r>
          </a:p>
          <a:p>
            <a:pPr algn="l" rtl="0" fontAlgn="base"/>
            <a:r>
              <a:rPr lang="en-GB" b="0" i="0" dirty="0">
                <a:solidFill>
                  <a:srgbClr val="000000"/>
                </a:solidFill>
                <a:effectLst/>
                <a:latin typeface="Manrope" panose="020B0604020202020204" charset="0"/>
              </a:rPr>
              <a:t>​</a:t>
            </a:r>
          </a:p>
          <a:p>
            <a:pPr algn="l" rtl="0" fontAlgn="base"/>
            <a:r>
              <a:rPr lang="en-GB" b="0" i="0" u="none" strike="noStrike" dirty="0">
                <a:solidFill>
                  <a:srgbClr val="000000"/>
                </a:solidFill>
                <a:effectLst/>
                <a:latin typeface="Manrope" panose="020B0604020202020204" charset="0"/>
              </a:rPr>
              <a:t>12. Good teaching and learning encourages collaboration </a:t>
            </a:r>
            <a:endParaRPr lang="en-US" b="0" i="0" dirty="0">
              <a:solidFill>
                <a:srgbClr val="000000"/>
              </a:solidFill>
              <a:effectLst/>
              <a:latin typeface="Manrope" panose="020B0604020202020204" charset="0"/>
            </a:endParaRPr>
          </a:p>
        </p:txBody>
      </p:sp>
      <p:grpSp>
        <p:nvGrpSpPr>
          <p:cNvPr id="906" name="Google Shape;906;p45"/>
          <p:cNvGrpSpPr/>
          <p:nvPr/>
        </p:nvGrpSpPr>
        <p:grpSpPr>
          <a:xfrm>
            <a:off x="447028" y="1434805"/>
            <a:ext cx="2251521" cy="3708737"/>
            <a:chOff x="3683325" y="4351513"/>
            <a:chExt cx="1427000" cy="2350575"/>
          </a:xfrm>
        </p:grpSpPr>
        <p:sp>
          <p:nvSpPr>
            <p:cNvPr id="907" name="Google Shape;907;p45"/>
            <p:cNvSpPr/>
            <p:nvPr/>
          </p:nvSpPr>
          <p:spPr>
            <a:xfrm>
              <a:off x="4126525" y="6538763"/>
              <a:ext cx="592850" cy="163325"/>
            </a:xfrm>
            <a:custGeom>
              <a:avLst/>
              <a:gdLst/>
              <a:ahLst/>
              <a:cxnLst/>
              <a:rect l="l" t="t" r="r" b="b"/>
              <a:pathLst>
                <a:path w="23714" h="6533" extrusionOk="0">
                  <a:moveTo>
                    <a:pt x="1" y="1"/>
                  </a:moveTo>
                  <a:lnTo>
                    <a:pt x="1" y="6532"/>
                  </a:lnTo>
                  <a:lnTo>
                    <a:pt x="23714" y="6532"/>
                  </a:lnTo>
                  <a:lnTo>
                    <a:pt x="237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45"/>
            <p:cNvSpPr/>
            <p:nvPr/>
          </p:nvSpPr>
          <p:spPr>
            <a:xfrm>
              <a:off x="3997825" y="4351513"/>
              <a:ext cx="704675" cy="973425"/>
            </a:xfrm>
            <a:custGeom>
              <a:avLst/>
              <a:gdLst/>
              <a:ahLst/>
              <a:cxnLst/>
              <a:rect l="l" t="t" r="r" b="b"/>
              <a:pathLst>
                <a:path w="28187" h="38937" extrusionOk="0">
                  <a:moveTo>
                    <a:pt x="13570" y="0"/>
                  </a:moveTo>
                  <a:cubicBezTo>
                    <a:pt x="11103" y="0"/>
                    <a:pt x="8647" y="601"/>
                    <a:pt x="6532" y="1840"/>
                  </a:cubicBezTo>
                  <a:cubicBezTo>
                    <a:pt x="4827" y="2837"/>
                    <a:pt x="3443" y="4285"/>
                    <a:pt x="2607" y="6055"/>
                  </a:cubicBezTo>
                  <a:cubicBezTo>
                    <a:pt x="1770" y="7857"/>
                    <a:pt x="1835" y="9916"/>
                    <a:pt x="2736" y="11686"/>
                  </a:cubicBezTo>
                  <a:cubicBezTo>
                    <a:pt x="1384" y="12136"/>
                    <a:pt x="515" y="13552"/>
                    <a:pt x="258" y="14968"/>
                  </a:cubicBezTo>
                  <a:cubicBezTo>
                    <a:pt x="1" y="16383"/>
                    <a:pt x="258" y="17831"/>
                    <a:pt x="515" y="19247"/>
                  </a:cubicBezTo>
                  <a:cubicBezTo>
                    <a:pt x="1513" y="24556"/>
                    <a:pt x="2542" y="30026"/>
                    <a:pt x="5245" y="34723"/>
                  </a:cubicBezTo>
                  <a:cubicBezTo>
                    <a:pt x="6725" y="37329"/>
                    <a:pt x="10136" y="38713"/>
                    <a:pt x="13096" y="38906"/>
                  </a:cubicBezTo>
                  <a:cubicBezTo>
                    <a:pt x="13391" y="38926"/>
                    <a:pt x="13686" y="38936"/>
                    <a:pt x="13981" y="38936"/>
                  </a:cubicBezTo>
                  <a:cubicBezTo>
                    <a:pt x="16513" y="38936"/>
                    <a:pt x="19007" y="38198"/>
                    <a:pt x="21140" y="36815"/>
                  </a:cubicBezTo>
                  <a:cubicBezTo>
                    <a:pt x="22298" y="36042"/>
                    <a:pt x="23360" y="35109"/>
                    <a:pt x="24261" y="34080"/>
                  </a:cubicBezTo>
                  <a:cubicBezTo>
                    <a:pt x="24776" y="33533"/>
                    <a:pt x="25451" y="33114"/>
                    <a:pt x="25677" y="32407"/>
                  </a:cubicBezTo>
                  <a:cubicBezTo>
                    <a:pt x="27350" y="27194"/>
                    <a:pt x="28186" y="21724"/>
                    <a:pt x="28090" y="16255"/>
                  </a:cubicBezTo>
                  <a:cubicBezTo>
                    <a:pt x="28122" y="15418"/>
                    <a:pt x="27961" y="14581"/>
                    <a:pt x="27607" y="13841"/>
                  </a:cubicBezTo>
                  <a:cubicBezTo>
                    <a:pt x="27256" y="13264"/>
                    <a:pt x="26650" y="12785"/>
                    <a:pt x="26050" y="12785"/>
                  </a:cubicBezTo>
                  <a:cubicBezTo>
                    <a:pt x="25880" y="12785"/>
                    <a:pt x="25711" y="12823"/>
                    <a:pt x="25548" y="12908"/>
                  </a:cubicBezTo>
                  <a:cubicBezTo>
                    <a:pt x="26867" y="11010"/>
                    <a:pt x="28154" y="7921"/>
                    <a:pt x="26578" y="6184"/>
                  </a:cubicBezTo>
                  <a:cubicBezTo>
                    <a:pt x="24100" y="3417"/>
                    <a:pt x="20882" y="1422"/>
                    <a:pt x="17279" y="456"/>
                  </a:cubicBezTo>
                  <a:cubicBezTo>
                    <a:pt x="16068" y="154"/>
                    <a:pt x="14818" y="0"/>
                    <a:pt x="135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45"/>
            <p:cNvSpPr/>
            <p:nvPr/>
          </p:nvSpPr>
          <p:spPr>
            <a:xfrm>
              <a:off x="4594675" y="5049763"/>
              <a:ext cx="127125" cy="108675"/>
            </a:xfrm>
            <a:custGeom>
              <a:avLst/>
              <a:gdLst/>
              <a:ahLst/>
              <a:cxnLst/>
              <a:rect l="l" t="t" r="r" b="b"/>
              <a:pathLst>
                <a:path w="5085" h="4347" extrusionOk="0">
                  <a:moveTo>
                    <a:pt x="3663" y="1"/>
                  </a:moveTo>
                  <a:cubicBezTo>
                    <a:pt x="3525" y="1"/>
                    <a:pt x="3387" y="23"/>
                    <a:pt x="3251" y="69"/>
                  </a:cubicBezTo>
                  <a:cubicBezTo>
                    <a:pt x="1996" y="358"/>
                    <a:pt x="1" y="2514"/>
                    <a:pt x="1191" y="3865"/>
                  </a:cubicBezTo>
                  <a:cubicBezTo>
                    <a:pt x="1486" y="4205"/>
                    <a:pt x="1836" y="4347"/>
                    <a:pt x="2202" y="4347"/>
                  </a:cubicBezTo>
                  <a:cubicBezTo>
                    <a:pt x="3394" y="4347"/>
                    <a:pt x="4759" y="2848"/>
                    <a:pt x="4956" y="1838"/>
                  </a:cubicBezTo>
                  <a:cubicBezTo>
                    <a:pt x="5085" y="1323"/>
                    <a:pt x="4956" y="809"/>
                    <a:pt x="4634" y="422"/>
                  </a:cubicBezTo>
                  <a:cubicBezTo>
                    <a:pt x="4357" y="145"/>
                    <a:pt x="4013" y="1"/>
                    <a:pt x="3663"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45"/>
            <p:cNvSpPr/>
            <p:nvPr/>
          </p:nvSpPr>
          <p:spPr>
            <a:xfrm>
              <a:off x="4101600" y="4577888"/>
              <a:ext cx="584800" cy="772250"/>
            </a:xfrm>
            <a:custGeom>
              <a:avLst/>
              <a:gdLst/>
              <a:ahLst/>
              <a:cxnLst/>
              <a:rect l="l" t="t" r="r" b="b"/>
              <a:pathLst>
                <a:path w="23392" h="30890" extrusionOk="0">
                  <a:moveTo>
                    <a:pt x="11204" y="0"/>
                  </a:moveTo>
                  <a:cubicBezTo>
                    <a:pt x="7238" y="0"/>
                    <a:pt x="3320" y="823"/>
                    <a:pt x="2124" y="1923"/>
                  </a:cubicBezTo>
                  <a:cubicBezTo>
                    <a:pt x="0" y="3918"/>
                    <a:pt x="161" y="10192"/>
                    <a:pt x="161" y="14889"/>
                  </a:cubicBezTo>
                  <a:cubicBezTo>
                    <a:pt x="161" y="20327"/>
                    <a:pt x="1126" y="27180"/>
                    <a:pt x="2671" y="28339"/>
                  </a:cubicBezTo>
                  <a:cubicBezTo>
                    <a:pt x="4926" y="29987"/>
                    <a:pt x="7970" y="30889"/>
                    <a:pt x="11714" y="30889"/>
                  </a:cubicBezTo>
                  <a:cubicBezTo>
                    <a:pt x="13526" y="30889"/>
                    <a:pt x="15502" y="30678"/>
                    <a:pt x="17632" y="30237"/>
                  </a:cubicBezTo>
                  <a:cubicBezTo>
                    <a:pt x="19338" y="29883"/>
                    <a:pt x="21880" y="27920"/>
                    <a:pt x="21944" y="25314"/>
                  </a:cubicBezTo>
                  <a:cubicBezTo>
                    <a:pt x="22040" y="22676"/>
                    <a:pt x="23392" y="7232"/>
                    <a:pt x="20528" y="2952"/>
                  </a:cubicBezTo>
                  <a:cubicBezTo>
                    <a:pt x="19103" y="807"/>
                    <a:pt x="15130" y="0"/>
                    <a:pt x="11204"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45"/>
            <p:cNvSpPr/>
            <p:nvPr/>
          </p:nvSpPr>
          <p:spPr>
            <a:xfrm>
              <a:off x="3977725" y="5050163"/>
              <a:ext cx="190650" cy="134025"/>
            </a:xfrm>
            <a:custGeom>
              <a:avLst/>
              <a:gdLst/>
              <a:ahLst/>
              <a:cxnLst/>
              <a:rect l="l" t="t" r="r" b="b"/>
              <a:pathLst>
                <a:path w="7626" h="5361" extrusionOk="0">
                  <a:moveTo>
                    <a:pt x="2639" y="0"/>
                  </a:moveTo>
                  <a:cubicBezTo>
                    <a:pt x="1874" y="0"/>
                    <a:pt x="1100" y="249"/>
                    <a:pt x="644" y="857"/>
                  </a:cubicBezTo>
                  <a:cubicBezTo>
                    <a:pt x="0" y="1693"/>
                    <a:pt x="258" y="2980"/>
                    <a:pt x="965" y="3753"/>
                  </a:cubicBezTo>
                  <a:cubicBezTo>
                    <a:pt x="1738" y="4493"/>
                    <a:pt x="2703" y="4943"/>
                    <a:pt x="3765" y="5072"/>
                  </a:cubicBezTo>
                  <a:cubicBezTo>
                    <a:pt x="4189" y="5153"/>
                    <a:pt x="5159" y="5360"/>
                    <a:pt x="5949" y="5360"/>
                  </a:cubicBezTo>
                  <a:cubicBezTo>
                    <a:pt x="6417" y="5360"/>
                    <a:pt x="6823" y="5287"/>
                    <a:pt x="7014" y="5072"/>
                  </a:cubicBezTo>
                  <a:cubicBezTo>
                    <a:pt x="7626" y="4396"/>
                    <a:pt x="6661" y="2530"/>
                    <a:pt x="6274" y="1951"/>
                  </a:cubicBezTo>
                  <a:cubicBezTo>
                    <a:pt x="5534" y="953"/>
                    <a:pt x="4473" y="278"/>
                    <a:pt x="3250" y="53"/>
                  </a:cubicBezTo>
                  <a:cubicBezTo>
                    <a:pt x="3051" y="18"/>
                    <a:pt x="2845" y="0"/>
                    <a:pt x="2639"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45"/>
            <p:cNvSpPr/>
            <p:nvPr/>
          </p:nvSpPr>
          <p:spPr>
            <a:xfrm>
              <a:off x="4240750" y="4847163"/>
              <a:ext cx="197900" cy="198700"/>
            </a:xfrm>
            <a:custGeom>
              <a:avLst/>
              <a:gdLst/>
              <a:ahLst/>
              <a:cxnLst/>
              <a:rect l="l" t="t" r="r" b="b"/>
              <a:pathLst>
                <a:path w="7916" h="7948" extrusionOk="0">
                  <a:moveTo>
                    <a:pt x="3958" y="0"/>
                  </a:moveTo>
                  <a:cubicBezTo>
                    <a:pt x="1770" y="0"/>
                    <a:pt x="1" y="1802"/>
                    <a:pt x="1" y="3958"/>
                  </a:cubicBezTo>
                  <a:cubicBezTo>
                    <a:pt x="1" y="6145"/>
                    <a:pt x="1770" y="7947"/>
                    <a:pt x="3958" y="7947"/>
                  </a:cubicBezTo>
                  <a:cubicBezTo>
                    <a:pt x="6146" y="7947"/>
                    <a:pt x="7916" y="6145"/>
                    <a:pt x="7916" y="3958"/>
                  </a:cubicBezTo>
                  <a:cubicBezTo>
                    <a:pt x="7916" y="1802"/>
                    <a:pt x="6146" y="0"/>
                    <a:pt x="39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45"/>
            <p:cNvSpPr/>
            <p:nvPr/>
          </p:nvSpPr>
          <p:spPr>
            <a:xfrm>
              <a:off x="4471600" y="4857438"/>
              <a:ext cx="123900" cy="197450"/>
            </a:xfrm>
            <a:custGeom>
              <a:avLst/>
              <a:gdLst/>
              <a:ahLst/>
              <a:cxnLst/>
              <a:rect l="l" t="t" r="r" b="b"/>
              <a:pathLst>
                <a:path w="4956" h="7898" extrusionOk="0">
                  <a:moveTo>
                    <a:pt x="2166" y="0"/>
                  </a:moveTo>
                  <a:cubicBezTo>
                    <a:pt x="2120" y="0"/>
                    <a:pt x="2074" y="3"/>
                    <a:pt x="2028" y="7"/>
                  </a:cubicBezTo>
                  <a:cubicBezTo>
                    <a:pt x="805" y="168"/>
                    <a:pt x="1" y="2034"/>
                    <a:pt x="258" y="4222"/>
                  </a:cubicBezTo>
                  <a:cubicBezTo>
                    <a:pt x="506" y="6299"/>
                    <a:pt x="1620" y="7897"/>
                    <a:pt x="2794" y="7897"/>
                  </a:cubicBezTo>
                  <a:cubicBezTo>
                    <a:pt x="2839" y="7897"/>
                    <a:pt x="2884" y="7895"/>
                    <a:pt x="2929" y="7890"/>
                  </a:cubicBezTo>
                  <a:cubicBezTo>
                    <a:pt x="4184" y="7762"/>
                    <a:pt x="4956" y="5863"/>
                    <a:pt x="4731" y="3707"/>
                  </a:cubicBezTo>
                  <a:cubicBezTo>
                    <a:pt x="4483" y="1600"/>
                    <a:pt x="3369" y="0"/>
                    <a:pt x="21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45"/>
            <p:cNvSpPr/>
            <p:nvPr/>
          </p:nvSpPr>
          <p:spPr>
            <a:xfrm>
              <a:off x="4277750" y="4892638"/>
              <a:ext cx="160100" cy="150350"/>
            </a:xfrm>
            <a:custGeom>
              <a:avLst/>
              <a:gdLst/>
              <a:ahLst/>
              <a:cxnLst/>
              <a:rect l="l" t="t" r="r" b="b"/>
              <a:pathLst>
                <a:path w="6404" h="6014" extrusionOk="0">
                  <a:moveTo>
                    <a:pt x="3267" y="1"/>
                  </a:moveTo>
                  <a:cubicBezTo>
                    <a:pt x="2016" y="1"/>
                    <a:pt x="859" y="894"/>
                    <a:pt x="483" y="2235"/>
                  </a:cubicBezTo>
                  <a:cubicBezTo>
                    <a:pt x="1" y="3844"/>
                    <a:pt x="869" y="5485"/>
                    <a:pt x="2382" y="5903"/>
                  </a:cubicBezTo>
                  <a:cubicBezTo>
                    <a:pt x="2634" y="5978"/>
                    <a:pt x="2888" y="6014"/>
                    <a:pt x="3138" y="6014"/>
                  </a:cubicBezTo>
                  <a:cubicBezTo>
                    <a:pt x="4388" y="6014"/>
                    <a:pt x="5546" y="5120"/>
                    <a:pt x="5921" y="3780"/>
                  </a:cubicBezTo>
                  <a:cubicBezTo>
                    <a:pt x="6404" y="2171"/>
                    <a:pt x="5535" y="530"/>
                    <a:pt x="4023" y="112"/>
                  </a:cubicBezTo>
                  <a:cubicBezTo>
                    <a:pt x="3771" y="36"/>
                    <a:pt x="3517" y="1"/>
                    <a:pt x="3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45"/>
            <p:cNvSpPr/>
            <p:nvPr/>
          </p:nvSpPr>
          <p:spPr>
            <a:xfrm>
              <a:off x="4474825" y="4908363"/>
              <a:ext cx="109425" cy="142275"/>
            </a:xfrm>
            <a:custGeom>
              <a:avLst/>
              <a:gdLst/>
              <a:ahLst/>
              <a:cxnLst/>
              <a:rect l="l" t="t" r="r" b="b"/>
              <a:pathLst>
                <a:path w="4377" h="5691" extrusionOk="0">
                  <a:moveTo>
                    <a:pt x="1818" y="0"/>
                  </a:moveTo>
                  <a:cubicBezTo>
                    <a:pt x="1727" y="0"/>
                    <a:pt x="1636" y="10"/>
                    <a:pt x="1545" y="30"/>
                  </a:cubicBezTo>
                  <a:cubicBezTo>
                    <a:pt x="548" y="287"/>
                    <a:pt x="1" y="1703"/>
                    <a:pt x="355" y="3279"/>
                  </a:cubicBezTo>
                  <a:cubicBezTo>
                    <a:pt x="677" y="4685"/>
                    <a:pt x="1611" y="5690"/>
                    <a:pt x="2553" y="5690"/>
                  </a:cubicBezTo>
                  <a:cubicBezTo>
                    <a:pt x="2646" y="5690"/>
                    <a:pt x="2739" y="5680"/>
                    <a:pt x="2832" y="5660"/>
                  </a:cubicBezTo>
                  <a:cubicBezTo>
                    <a:pt x="3830" y="5435"/>
                    <a:pt x="4377" y="3987"/>
                    <a:pt x="4023" y="2443"/>
                  </a:cubicBezTo>
                  <a:cubicBezTo>
                    <a:pt x="3700" y="1034"/>
                    <a:pt x="2761" y="0"/>
                    <a:pt x="1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45"/>
            <p:cNvSpPr/>
            <p:nvPr/>
          </p:nvSpPr>
          <p:spPr>
            <a:xfrm>
              <a:off x="4065400" y="4534088"/>
              <a:ext cx="613775" cy="622775"/>
            </a:xfrm>
            <a:custGeom>
              <a:avLst/>
              <a:gdLst/>
              <a:ahLst/>
              <a:cxnLst/>
              <a:rect l="l" t="t" r="r" b="b"/>
              <a:pathLst>
                <a:path w="24551" h="24911" extrusionOk="0">
                  <a:moveTo>
                    <a:pt x="11944" y="1"/>
                  </a:moveTo>
                  <a:cubicBezTo>
                    <a:pt x="10855" y="1"/>
                    <a:pt x="9767" y="76"/>
                    <a:pt x="8688" y="232"/>
                  </a:cubicBezTo>
                  <a:cubicBezTo>
                    <a:pt x="5921" y="618"/>
                    <a:pt x="3154" y="1937"/>
                    <a:pt x="1641" y="4254"/>
                  </a:cubicBezTo>
                  <a:cubicBezTo>
                    <a:pt x="258" y="6281"/>
                    <a:pt x="0" y="8887"/>
                    <a:pt x="33" y="11365"/>
                  </a:cubicBezTo>
                  <a:cubicBezTo>
                    <a:pt x="97" y="14743"/>
                    <a:pt x="805" y="18057"/>
                    <a:pt x="1416" y="21371"/>
                  </a:cubicBezTo>
                  <a:cubicBezTo>
                    <a:pt x="2542" y="22401"/>
                    <a:pt x="3540" y="23591"/>
                    <a:pt x="4376" y="24911"/>
                  </a:cubicBezTo>
                  <a:cubicBezTo>
                    <a:pt x="4248" y="20245"/>
                    <a:pt x="3958" y="15869"/>
                    <a:pt x="3507" y="11236"/>
                  </a:cubicBezTo>
                  <a:cubicBezTo>
                    <a:pt x="4022" y="10528"/>
                    <a:pt x="4634" y="9852"/>
                    <a:pt x="4923" y="9016"/>
                  </a:cubicBezTo>
                  <a:cubicBezTo>
                    <a:pt x="5245" y="8147"/>
                    <a:pt x="5181" y="7214"/>
                    <a:pt x="4698" y="6442"/>
                  </a:cubicBezTo>
                  <a:cubicBezTo>
                    <a:pt x="7573" y="5388"/>
                    <a:pt x="10665" y="4821"/>
                    <a:pt x="13739" y="4821"/>
                  </a:cubicBezTo>
                  <a:cubicBezTo>
                    <a:pt x="16205" y="4821"/>
                    <a:pt x="18659" y="5186"/>
                    <a:pt x="20979" y="5959"/>
                  </a:cubicBezTo>
                  <a:cubicBezTo>
                    <a:pt x="21719" y="6184"/>
                    <a:pt x="22008" y="6892"/>
                    <a:pt x="22330" y="7600"/>
                  </a:cubicBezTo>
                  <a:cubicBezTo>
                    <a:pt x="22620" y="8308"/>
                    <a:pt x="22845" y="9048"/>
                    <a:pt x="22974" y="9820"/>
                  </a:cubicBezTo>
                  <a:cubicBezTo>
                    <a:pt x="23778" y="14228"/>
                    <a:pt x="23681" y="18733"/>
                    <a:pt x="23585" y="23205"/>
                  </a:cubicBezTo>
                  <a:cubicBezTo>
                    <a:pt x="24422" y="18958"/>
                    <a:pt x="24550" y="14582"/>
                    <a:pt x="23907" y="10303"/>
                  </a:cubicBezTo>
                  <a:cubicBezTo>
                    <a:pt x="23617" y="8244"/>
                    <a:pt x="23134" y="6184"/>
                    <a:pt x="22105" y="4415"/>
                  </a:cubicBezTo>
                  <a:cubicBezTo>
                    <a:pt x="21075" y="2613"/>
                    <a:pt x="19434" y="1101"/>
                    <a:pt x="17407" y="618"/>
                  </a:cubicBezTo>
                  <a:cubicBezTo>
                    <a:pt x="15611" y="214"/>
                    <a:pt x="13777" y="1"/>
                    <a:pt x="119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45"/>
            <p:cNvSpPr/>
            <p:nvPr/>
          </p:nvSpPr>
          <p:spPr>
            <a:xfrm>
              <a:off x="4249600" y="4745788"/>
              <a:ext cx="137575" cy="74050"/>
            </a:xfrm>
            <a:custGeom>
              <a:avLst/>
              <a:gdLst/>
              <a:ahLst/>
              <a:cxnLst/>
              <a:rect l="l" t="t" r="r" b="b"/>
              <a:pathLst>
                <a:path w="5503" h="2962" extrusionOk="0">
                  <a:moveTo>
                    <a:pt x="3475" y="1"/>
                  </a:moveTo>
                  <a:cubicBezTo>
                    <a:pt x="2607" y="1"/>
                    <a:pt x="1802" y="355"/>
                    <a:pt x="1223" y="966"/>
                  </a:cubicBezTo>
                  <a:cubicBezTo>
                    <a:pt x="580" y="1578"/>
                    <a:pt x="451" y="2189"/>
                    <a:pt x="1" y="2961"/>
                  </a:cubicBezTo>
                  <a:cubicBezTo>
                    <a:pt x="1425" y="2067"/>
                    <a:pt x="3067" y="1610"/>
                    <a:pt x="4738" y="1610"/>
                  </a:cubicBezTo>
                  <a:cubicBezTo>
                    <a:pt x="4993" y="1610"/>
                    <a:pt x="5248" y="1621"/>
                    <a:pt x="5503" y="1642"/>
                  </a:cubicBezTo>
                  <a:cubicBezTo>
                    <a:pt x="5342" y="805"/>
                    <a:pt x="4344" y="33"/>
                    <a:pt x="34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45"/>
            <p:cNvSpPr/>
            <p:nvPr/>
          </p:nvSpPr>
          <p:spPr>
            <a:xfrm>
              <a:off x="4461150" y="4743613"/>
              <a:ext cx="114250" cy="60925"/>
            </a:xfrm>
            <a:custGeom>
              <a:avLst/>
              <a:gdLst/>
              <a:ahLst/>
              <a:cxnLst/>
              <a:rect l="l" t="t" r="r" b="b"/>
              <a:pathLst>
                <a:path w="4570" h="2437" extrusionOk="0">
                  <a:moveTo>
                    <a:pt x="1852" y="0"/>
                  </a:moveTo>
                  <a:cubicBezTo>
                    <a:pt x="1684" y="0"/>
                    <a:pt x="1516" y="18"/>
                    <a:pt x="1352" y="56"/>
                  </a:cubicBezTo>
                  <a:cubicBezTo>
                    <a:pt x="644" y="249"/>
                    <a:pt x="1" y="957"/>
                    <a:pt x="65" y="1697"/>
                  </a:cubicBezTo>
                  <a:cubicBezTo>
                    <a:pt x="364" y="1666"/>
                    <a:pt x="663" y="1650"/>
                    <a:pt x="962" y="1650"/>
                  </a:cubicBezTo>
                  <a:cubicBezTo>
                    <a:pt x="2203" y="1650"/>
                    <a:pt x="3428" y="1918"/>
                    <a:pt x="4570" y="2437"/>
                  </a:cubicBezTo>
                  <a:cubicBezTo>
                    <a:pt x="4377" y="1697"/>
                    <a:pt x="3958" y="1053"/>
                    <a:pt x="3411" y="571"/>
                  </a:cubicBezTo>
                  <a:cubicBezTo>
                    <a:pt x="2967" y="200"/>
                    <a:pt x="2408" y="0"/>
                    <a:pt x="18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45"/>
            <p:cNvSpPr/>
            <p:nvPr/>
          </p:nvSpPr>
          <p:spPr>
            <a:xfrm>
              <a:off x="4207775" y="5063538"/>
              <a:ext cx="323375" cy="203200"/>
            </a:xfrm>
            <a:custGeom>
              <a:avLst/>
              <a:gdLst/>
              <a:ahLst/>
              <a:cxnLst/>
              <a:rect l="l" t="t" r="r" b="b"/>
              <a:pathLst>
                <a:path w="12935" h="8128" extrusionOk="0">
                  <a:moveTo>
                    <a:pt x="0" y="0"/>
                  </a:moveTo>
                  <a:lnTo>
                    <a:pt x="0" y="0"/>
                  </a:lnTo>
                  <a:cubicBezTo>
                    <a:pt x="65" y="1609"/>
                    <a:pt x="258" y="3218"/>
                    <a:pt x="998" y="4633"/>
                  </a:cubicBezTo>
                  <a:cubicBezTo>
                    <a:pt x="1094" y="4794"/>
                    <a:pt x="1191" y="4955"/>
                    <a:pt x="1287" y="5116"/>
                  </a:cubicBezTo>
                  <a:cubicBezTo>
                    <a:pt x="2349" y="6693"/>
                    <a:pt x="3990" y="7754"/>
                    <a:pt x="5824" y="8044"/>
                  </a:cubicBezTo>
                  <a:cubicBezTo>
                    <a:pt x="6151" y="8105"/>
                    <a:pt x="6464" y="8128"/>
                    <a:pt x="6781" y="8128"/>
                  </a:cubicBezTo>
                  <a:cubicBezTo>
                    <a:pt x="6964" y="8128"/>
                    <a:pt x="7148" y="8120"/>
                    <a:pt x="7336" y="8108"/>
                  </a:cubicBezTo>
                  <a:cubicBezTo>
                    <a:pt x="9878" y="7883"/>
                    <a:pt x="12131" y="5953"/>
                    <a:pt x="12935" y="3539"/>
                  </a:cubicBezTo>
                  <a:lnTo>
                    <a:pt x="11777" y="3218"/>
                  </a:lnTo>
                  <a:lnTo>
                    <a:pt x="354" y="97"/>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45"/>
            <p:cNvSpPr/>
            <p:nvPr/>
          </p:nvSpPr>
          <p:spPr>
            <a:xfrm>
              <a:off x="4216625" y="5065938"/>
              <a:ext cx="285575" cy="112800"/>
            </a:xfrm>
            <a:custGeom>
              <a:avLst/>
              <a:gdLst/>
              <a:ahLst/>
              <a:cxnLst/>
              <a:rect l="l" t="t" r="r" b="b"/>
              <a:pathLst>
                <a:path w="11423" h="4512" extrusionOk="0">
                  <a:moveTo>
                    <a:pt x="0" y="1"/>
                  </a:moveTo>
                  <a:lnTo>
                    <a:pt x="0" y="1"/>
                  </a:lnTo>
                  <a:cubicBezTo>
                    <a:pt x="837" y="1674"/>
                    <a:pt x="2253" y="2993"/>
                    <a:pt x="3990" y="3701"/>
                  </a:cubicBezTo>
                  <a:cubicBezTo>
                    <a:pt x="5410" y="4245"/>
                    <a:pt x="6900" y="4511"/>
                    <a:pt x="8408" y="4511"/>
                  </a:cubicBezTo>
                  <a:cubicBezTo>
                    <a:pt x="8950" y="4511"/>
                    <a:pt x="9495" y="4477"/>
                    <a:pt x="10039" y="4409"/>
                  </a:cubicBezTo>
                  <a:lnTo>
                    <a:pt x="11423" y="3122"/>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45"/>
            <p:cNvSpPr/>
            <p:nvPr/>
          </p:nvSpPr>
          <p:spPr>
            <a:xfrm>
              <a:off x="4239950" y="5175838"/>
              <a:ext cx="131150" cy="88800"/>
            </a:xfrm>
            <a:custGeom>
              <a:avLst/>
              <a:gdLst/>
              <a:ahLst/>
              <a:cxnLst/>
              <a:rect l="l" t="t" r="r" b="b"/>
              <a:pathLst>
                <a:path w="5246" h="3552" extrusionOk="0">
                  <a:moveTo>
                    <a:pt x="1222" y="1"/>
                  </a:moveTo>
                  <a:cubicBezTo>
                    <a:pt x="775" y="1"/>
                    <a:pt x="346" y="194"/>
                    <a:pt x="65" y="560"/>
                  </a:cubicBezTo>
                  <a:cubicBezTo>
                    <a:pt x="33" y="560"/>
                    <a:pt x="33" y="592"/>
                    <a:pt x="0" y="624"/>
                  </a:cubicBezTo>
                  <a:cubicBezTo>
                    <a:pt x="1062" y="2201"/>
                    <a:pt x="2703" y="3262"/>
                    <a:pt x="4537" y="3552"/>
                  </a:cubicBezTo>
                  <a:cubicBezTo>
                    <a:pt x="4827" y="3423"/>
                    <a:pt x="5052" y="3198"/>
                    <a:pt x="5148" y="2908"/>
                  </a:cubicBezTo>
                  <a:cubicBezTo>
                    <a:pt x="5245" y="2522"/>
                    <a:pt x="5148" y="2136"/>
                    <a:pt x="4923" y="1847"/>
                  </a:cubicBezTo>
                  <a:cubicBezTo>
                    <a:pt x="4666" y="1557"/>
                    <a:pt x="4376" y="1300"/>
                    <a:pt x="4055" y="1107"/>
                  </a:cubicBezTo>
                  <a:cubicBezTo>
                    <a:pt x="3250" y="560"/>
                    <a:pt x="2381" y="45"/>
                    <a:pt x="1416" y="13"/>
                  </a:cubicBezTo>
                  <a:cubicBezTo>
                    <a:pt x="1351" y="5"/>
                    <a:pt x="1286" y="1"/>
                    <a:pt x="1222"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45"/>
            <p:cNvSpPr/>
            <p:nvPr/>
          </p:nvSpPr>
          <p:spPr>
            <a:xfrm>
              <a:off x="4453925" y="5042613"/>
              <a:ext cx="88500" cy="71075"/>
            </a:xfrm>
            <a:custGeom>
              <a:avLst/>
              <a:gdLst/>
              <a:ahLst/>
              <a:cxnLst/>
              <a:rect l="l" t="t" r="r" b="b"/>
              <a:pathLst>
                <a:path w="3540" h="2843" extrusionOk="0">
                  <a:moveTo>
                    <a:pt x="1867" y="1"/>
                  </a:moveTo>
                  <a:cubicBezTo>
                    <a:pt x="1591" y="1"/>
                    <a:pt x="1319" y="44"/>
                    <a:pt x="1062" y="129"/>
                  </a:cubicBezTo>
                  <a:lnTo>
                    <a:pt x="0" y="2285"/>
                  </a:lnTo>
                  <a:cubicBezTo>
                    <a:pt x="451" y="2607"/>
                    <a:pt x="998" y="2800"/>
                    <a:pt x="1577" y="2832"/>
                  </a:cubicBezTo>
                  <a:cubicBezTo>
                    <a:pt x="1639" y="2839"/>
                    <a:pt x="1701" y="2843"/>
                    <a:pt x="1763" y="2843"/>
                  </a:cubicBezTo>
                  <a:cubicBezTo>
                    <a:pt x="2252" y="2843"/>
                    <a:pt x="2747" y="2624"/>
                    <a:pt x="3089" y="2253"/>
                  </a:cubicBezTo>
                  <a:cubicBezTo>
                    <a:pt x="3475" y="1802"/>
                    <a:pt x="3539" y="1191"/>
                    <a:pt x="3282" y="676"/>
                  </a:cubicBezTo>
                  <a:cubicBezTo>
                    <a:pt x="3057" y="322"/>
                    <a:pt x="2671" y="97"/>
                    <a:pt x="2285" y="33"/>
                  </a:cubicBezTo>
                  <a:cubicBezTo>
                    <a:pt x="2145" y="11"/>
                    <a:pt x="2006" y="1"/>
                    <a:pt x="1867"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45"/>
            <p:cNvSpPr/>
            <p:nvPr/>
          </p:nvSpPr>
          <p:spPr>
            <a:xfrm>
              <a:off x="4453925" y="5041813"/>
              <a:ext cx="88500" cy="73225"/>
            </a:xfrm>
            <a:custGeom>
              <a:avLst/>
              <a:gdLst/>
              <a:ahLst/>
              <a:cxnLst/>
              <a:rect l="l" t="t" r="r" b="b"/>
              <a:pathLst>
                <a:path w="3540" h="2929" fill="none" extrusionOk="0">
                  <a:moveTo>
                    <a:pt x="0" y="2317"/>
                  </a:moveTo>
                  <a:cubicBezTo>
                    <a:pt x="451" y="2639"/>
                    <a:pt x="998" y="2832"/>
                    <a:pt x="1577" y="2864"/>
                  </a:cubicBezTo>
                  <a:cubicBezTo>
                    <a:pt x="2124" y="2928"/>
                    <a:pt x="2703" y="2703"/>
                    <a:pt x="3089" y="2285"/>
                  </a:cubicBezTo>
                  <a:cubicBezTo>
                    <a:pt x="3475" y="1834"/>
                    <a:pt x="3539" y="1223"/>
                    <a:pt x="3282" y="708"/>
                  </a:cubicBezTo>
                  <a:cubicBezTo>
                    <a:pt x="3057" y="354"/>
                    <a:pt x="2671" y="129"/>
                    <a:pt x="2285" y="65"/>
                  </a:cubicBezTo>
                  <a:cubicBezTo>
                    <a:pt x="1866" y="0"/>
                    <a:pt x="1448" y="33"/>
                    <a:pt x="1062" y="16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45"/>
            <p:cNvSpPr/>
            <p:nvPr/>
          </p:nvSpPr>
          <p:spPr>
            <a:xfrm>
              <a:off x="4021150" y="5081238"/>
              <a:ext cx="80475" cy="74025"/>
            </a:xfrm>
            <a:custGeom>
              <a:avLst/>
              <a:gdLst/>
              <a:ahLst/>
              <a:cxnLst/>
              <a:rect l="l" t="t" r="r" b="b"/>
              <a:pathLst>
                <a:path w="3219" h="2961" fill="none" extrusionOk="0">
                  <a:moveTo>
                    <a:pt x="1" y="772"/>
                  </a:moveTo>
                  <a:cubicBezTo>
                    <a:pt x="1159" y="0"/>
                    <a:pt x="2736" y="515"/>
                    <a:pt x="3218" y="1834"/>
                  </a:cubicBezTo>
                  <a:cubicBezTo>
                    <a:pt x="2929" y="2124"/>
                    <a:pt x="2864" y="2606"/>
                    <a:pt x="3090" y="296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45"/>
            <p:cNvSpPr/>
            <p:nvPr/>
          </p:nvSpPr>
          <p:spPr>
            <a:xfrm>
              <a:off x="4665475" y="5078013"/>
              <a:ext cx="40225" cy="48275"/>
            </a:xfrm>
            <a:custGeom>
              <a:avLst/>
              <a:gdLst/>
              <a:ahLst/>
              <a:cxnLst/>
              <a:rect l="l" t="t" r="r" b="b"/>
              <a:pathLst>
                <a:path w="1609" h="1931" fill="none" extrusionOk="0">
                  <a:moveTo>
                    <a:pt x="0" y="1931"/>
                  </a:moveTo>
                  <a:cubicBezTo>
                    <a:pt x="161" y="1416"/>
                    <a:pt x="386" y="966"/>
                    <a:pt x="676" y="547"/>
                  </a:cubicBezTo>
                  <a:cubicBezTo>
                    <a:pt x="772" y="354"/>
                    <a:pt x="901" y="226"/>
                    <a:pt x="1062" y="129"/>
                  </a:cubicBezTo>
                  <a:cubicBezTo>
                    <a:pt x="1223" y="32"/>
                    <a:pt x="1448" y="0"/>
                    <a:pt x="1609" y="97"/>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45"/>
            <p:cNvSpPr/>
            <p:nvPr/>
          </p:nvSpPr>
          <p:spPr>
            <a:xfrm>
              <a:off x="4289025" y="4831863"/>
              <a:ext cx="107000" cy="23350"/>
            </a:xfrm>
            <a:custGeom>
              <a:avLst/>
              <a:gdLst/>
              <a:ahLst/>
              <a:cxnLst/>
              <a:rect l="l" t="t" r="r" b="b"/>
              <a:pathLst>
                <a:path w="4280" h="934" fill="none" extrusionOk="0">
                  <a:moveTo>
                    <a:pt x="0" y="902"/>
                  </a:moveTo>
                  <a:cubicBezTo>
                    <a:pt x="1287" y="1"/>
                    <a:pt x="2992" y="1"/>
                    <a:pt x="4279" y="934"/>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45"/>
            <p:cNvSpPr/>
            <p:nvPr/>
          </p:nvSpPr>
          <p:spPr>
            <a:xfrm>
              <a:off x="4496550" y="4845538"/>
              <a:ext cx="61150" cy="17725"/>
            </a:xfrm>
            <a:custGeom>
              <a:avLst/>
              <a:gdLst/>
              <a:ahLst/>
              <a:cxnLst/>
              <a:rect l="l" t="t" r="r" b="b"/>
              <a:pathLst>
                <a:path w="2446" h="709" fill="none" extrusionOk="0">
                  <a:moveTo>
                    <a:pt x="0" y="709"/>
                  </a:moveTo>
                  <a:cubicBezTo>
                    <a:pt x="644" y="33"/>
                    <a:pt x="1738" y="1"/>
                    <a:pt x="2446" y="644"/>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45"/>
            <p:cNvSpPr/>
            <p:nvPr/>
          </p:nvSpPr>
          <p:spPr>
            <a:xfrm>
              <a:off x="4317975" y="4483563"/>
              <a:ext cx="322575" cy="164925"/>
            </a:xfrm>
            <a:custGeom>
              <a:avLst/>
              <a:gdLst/>
              <a:ahLst/>
              <a:cxnLst/>
              <a:rect l="l" t="t" r="r" b="b"/>
              <a:pathLst>
                <a:path w="12903" h="6597" fill="none" extrusionOk="0">
                  <a:moveTo>
                    <a:pt x="0" y="6597"/>
                  </a:moveTo>
                  <a:cubicBezTo>
                    <a:pt x="1641" y="4698"/>
                    <a:pt x="3475" y="2961"/>
                    <a:pt x="5663" y="1770"/>
                  </a:cubicBezTo>
                  <a:cubicBezTo>
                    <a:pt x="7851" y="548"/>
                    <a:pt x="10457" y="1"/>
                    <a:pt x="12903" y="612"/>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45"/>
            <p:cNvSpPr/>
            <p:nvPr/>
          </p:nvSpPr>
          <p:spPr>
            <a:xfrm>
              <a:off x="4248000" y="4388663"/>
              <a:ext cx="225250" cy="275125"/>
            </a:xfrm>
            <a:custGeom>
              <a:avLst/>
              <a:gdLst/>
              <a:ahLst/>
              <a:cxnLst/>
              <a:rect l="l" t="t" r="r" b="b"/>
              <a:pathLst>
                <a:path w="9010" h="11005" fill="none" extrusionOk="0">
                  <a:moveTo>
                    <a:pt x="290" y="11004"/>
                  </a:moveTo>
                  <a:cubicBezTo>
                    <a:pt x="0" y="9749"/>
                    <a:pt x="418" y="8430"/>
                    <a:pt x="998" y="7272"/>
                  </a:cubicBezTo>
                  <a:cubicBezTo>
                    <a:pt x="2639" y="3925"/>
                    <a:pt x="5502" y="1319"/>
                    <a:pt x="9009" y="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45"/>
            <p:cNvSpPr/>
            <p:nvPr/>
          </p:nvSpPr>
          <p:spPr>
            <a:xfrm>
              <a:off x="4139400" y="4368538"/>
              <a:ext cx="144825" cy="313750"/>
            </a:xfrm>
            <a:custGeom>
              <a:avLst/>
              <a:gdLst/>
              <a:ahLst/>
              <a:cxnLst/>
              <a:rect l="l" t="t" r="r" b="b"/>
              <a:pathLst>
                <a:path w="5793" h="12550" fill="none" extrusionOk="0">
                  <a:moveTo>
                    <a:pt x="2221" y="12549"/>
                  </a:moveTo>
                  <a:cubicBezTo>
                    <a:pt x="547" y="10554"/>
                    <a:pt x="0" y="7851"/>
                    <a:pt x="676" y="5310"/>
                  </a:cubicBezTo>
                  <a:cubicBezTo>
                    <a:pt x="1416" y="2832"/>
                    <a:pt x="3315" y="837"/>
                    <a:pt x="5792"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5"/>
            <p:cNvSpPr/>
            <p:nvPr/>
          </p:nvSpPr>
          <p:spPr>
            <a:xfrm>
              <a:off x="4072625" y="4465063"/>
              <a:ext cx="42675" cy="181825"/>
            </a:xfrm>
            <a:custGeom>
              <a:avLst/>
              <a:gdLst/>
              <a:ahLst/>
              <a:cxnLst/>
              <a:rect l="l" t="t" r="r" b="b"/>
              <a:pathLst>
                <a:path w="1707" h="7273" fill="none" extrusionOk="0">
                  <a:moveTo>
                    <a:pt x="1706" y="7272"/>
                  </a:moveTo>
                  <a:cubicBezTo>
                    <a:pt x="291" y="5117"/>
                    <a:pt x="1" y="2414"/>
                    <a:pt x="902"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45"/>
            <p:cNvSpPr/>
            <p:nvPr/>
          </p:nvSpPr>
          <p:spPr>
            <a:xfrm>
              <a:off x="4450700" y="4541488"/>
              <a:ext cx="205950" cy="109425"/>
            </a:xfrm>
            <a:custGeom>
              <a:avLst/>
              <a:gdLst/>
              <a:ahLst/>
              <a:cxnLst/>
              <a:rect l="l" t="t" r="r" b="b"/>
              <a:pathLst>
                <a:path w="8238" h="4377" fill="none" extrusionOk="0">
                  <a:moveTo>
                    <a:pt x="0" y="4376"/>
                  </a:moveTo>
                  <a:cubicBezTo>
                    <a:pt x="3186" y="3990"/>
                    <a:pt x="6146" y="2414"/>
                    <a:pt x="8237" y="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45"/>
            <p:cNvSpPr/>
            <p:nvPr/>
          </p:nvSpPr>
          <p:spPr>
            <a:xfrm>
              <a:off x="4581800" y="4638013"/>
              <a:ext cx="68400" cy="35425"/>
            </a:xfrm>
            <a:custGeom>
              <a:avLst/>
              <a:gdLst/>
              <a:ahLst/>
              <a:cxnLst/>
              <a:rect l="l" t="t" r="r" b="b"/>
              <a:pathLst>
                <a:path w="2736" h="1417" fill="none" extrusionOk="0">
                  <a:moveTo>
                    <a:pt x="1" y="1416"/>
                  </a:moveTo>
                  <a:cubicBezTo>
                    <a:pt x="1063" y="1287"/>
                    <a:pt x="2028" y="773"/>
                    <a:pt x="2736" y="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45"/>
            <p:cNvSpPr/>
            <p:nvPr/>
          </p:nvSpPr>
          <p:spPr>
            <a:xfrm>
              <a:off x="4073450" y="4646863"/>
              <a:ext cx="104575" cy="49100"/>
            </a:xfrm>
            <a:custGeom>
              <a:avLst/>
              <a:gdLst/>
              <a:ahLst/>
              <a:cxnLst/>
              <a:rect l="l" t="t" r="r" b="b"/>
              <a:pathLst>
                <a:path w="4183" h="1964" fill="none" extrusionOk="0">
                  <a:moveTo>
                    <a:pt x="4183" y="1963"/>
                  </a:moveTo>
                  <a:cubicBezTo>
                    <a:pt x="2992" y="901"/>
                    <a:pt x="1545" y="226"/>
                    <a:pt x="0" y="0"/>
                  </a:cubicBezTo>
                  <a:lnTo>
                    <a:pt x="193" y="0"/>
                  </a:ln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45"/>
            <p:cNvSpPr/>
            <p:nvPr/>
          </p:nvSpPr>
          <p:spPr>
            <a:xfrm>
              <a:off x="4013100" y="4699138"/>
              <a:ext cx="166550" cy="114250"/>
            </a:xfrm>
            <a:custGeom>
              <a:avLst/>
              <a:gdLst/>
              <a:ahLst/>
              <a:cxnLst/>
              <a:rect l="l" t="t" r="r" b="b"/>
              <a:pathLst>
                <a:path w="6662" h="4570" fill="none" extrusionOk="0">
                  <a:moveTo>
                    <a:pt x="1" y="4570"/>
                  </a:moveTo>
                  <a:cubicBezTo>
                    <a:pt x="741" y="3379"/>
                    <a:pt x="1545" y="2156"/>
                    <a:pt x="2672" y="1288"/>
                  </a:cubicBezTo>
                  <a:cubicBezTo>
                    <a:pt x="3798" y="419"/>
                    <a:pt x="5342" y="1"/>
                    <a:pt x="6661" y="51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5"/>
            <p:cNvSpPr/>
            <p:nvPr/>
          </p:nvSpPr>
          <p:spPr>
            <a:xfrm>
              <a:off x="4033225" y="4736938"/>
              <a:ext cx="142400" cy="121500"/>
            </a:xfrm>
            <a:custGeom>
              <a:avLst/>
              <a:gdLst/>
              <a:ahLst/>
              <a:cxnLst/>
              <a:rect l="l" t="t" r="r" b="b"/>
              <a:pathLst>
                <a:path w="5696" h="4860" fill="none" extrusionOk="0">
                  <a:moveTo>
                    <a:pt x="5695" y="1"/>
                  </a:moveTo>
                  <a:cubicBezTo>
                    <a:pt x="5470" y="1320"/>
                    <a:pt x="4698" y="2478"/>
                    <a:pt x="3604" y="3251"/>
                  </a:cubicBezTo>
                  <a:cubicBezTo>
                    <a:pt x="2510" y="4023"/>
                    <a:pt x="1287" y="4570"/>
                    <a:pt x="0" y="4859"/>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45"/>
            <p:cNvSpPr/>
            <p:nvPr/>
          </p:nvSpPr>
          <p:spPr>
            <a:xfrm>
              <a:off x="4624450" y="4706388"/>
              <a:ext cx="65175" cy="9675"/>
            </a:xfrm>
            <a:custGeom>
              <a:avLst/>
              <a:gdLst/>
              <a:ahLst/>
              <a:cxnLst/>
              <a:rect l="l" t="t" r="r" b="b"/>
              <a:pathLst>
                <a:path w="2607" h="387" fill="none" extrusionOk="0">
                  <a:moveTo>
                    <a:pt x="0" y="290"/>
                  </a:moveTo>
                  <a:cubicBezTo>
                    <a:pt x="837" y="0"/>
                    <a:pt x="1770" y="32"/>
                    <a:pt x="2606" y="38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45"/>
            <p:cNvSpPr/>
            <p:nvPr/>
          </p:nvSpPr>
          <p:spPr>
            <a:xfrm>
              <a:off x="4639725" y="4753838"/>
              <a:ext cx="58750" cy="53925"/>
            </a:xfrm>
            <a:custGeom>
              <a:avLst/>
              <a:gdLst/>
              <a:ahLst/>
              <a:cxnLst/>
              <a:rect l="l" t="t" r="r" b="b"/>
              <a:pathLst>
                <a:path w="2350" h="2157" fill="none" extrusionOk="0">
                  <a:moveTo>
                    <a:pt x="1" y="1"/>
                  </a:moveTo>
                  <a:cubicBezTo>
                    <a:pt x="1030" y="419"/>
                    <a:pt x="1867" y="1159"/>
                    <a:pt x="2349" y="215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5"/>
            <p:cNvSpPr/>
            <p:nvPr/>
          </p:nvSpPr>
          <p:spPr>
            <a:xfrm>
              <a:off x="4059775" y="4824638"/>
              <a:ext cx="91725" cy="190650"/>
            </a:xfrm>
            <a:custGeom>
              <a:avLst/>
              <a:gdLst/>
              <a:ahLst/>
              <a:cxnLst/>
              <a:rect l="l" t="t" r="r" b="b"/>
              <a:pathLst>
                <a:path w="3669" h="7626" fill="none" extrusionOk="0">
                  <a:moveTo>
                    <a:pt x="3668" y="0"/>
                  </a:moveTo>
                  <a:cubicBezTo>
                    <a:pt x="3572" y="2928"/>
                    <a:pt x="2220" y="5695"/>
                    <a:pt x="0" y="762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45"/>
            <p:cNvSpPr/>
            <p:nvPr/>
          </p:nvSpPr>
          <p:spPr>
            <a:xfrm>
              <a:off x="4075050" y="4979863"/>
              <a:ext cx="78050" cy="66800"/>
            </a:xfrm>
            <a:custGeom>
              <a:avLst/>
              <a:gdLst/>
              <a:ahLst/>
              <a:cxnLst/>
              <a:rect l="l" t="t" r="r" b="b"/>
              <a:pathLst>
                <a:path w="3122" h="2672" fill="none" extrusionOk="0">
                  <a:moveTo>
                    <a:pt x="0" y="2671"/>
                  </a:moveTo>
                  <a:cubicBezTo>
                    <a:pt x="1481" y="2478"/>
                    <a:pt x="2671" y="1417"/>
                    <a:pt x="3121"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45"/>
            <p:cNvSpPr/>
            <p:nvPr/>
          </p:nvSpPr>
          <p:spPr>
            <a:xfrm>
              <a:off x="4653400" y="4848763"/>
              <a:ext cx="26575" cy="78050"/>
            </a:xfrm>
            <a:custGeom>
              <a:avLst/>
              <a:gdLst/>
              <a:ahLst/>
              <a:cxnLst/>
              <a:rect l="l" t="t" r="r" b="b"/>
              <a:pathLst>
                <a:path w="1063" h="3122" fill="none" extrusionOk="0">
                  <a:moveTo>
                    <a:pt x="1" y="0"/>
                  </a:moveTo>
                  <a:cubicBezTo>
                    <a:pt x="676" y="901"/>
                    <a:pt x="1030" y="1995"/>
                    <a:pt x="1062" y="312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45"/>
            <p:cNvSpPr/>
            <p:nvPr/>
          </p:nvSpPr>
          <p:spPr>
            <a:xfrm>
              <a:off x="4657425" y="4945288"/>
              <a:ext cx="15300" cy="67600"/>
            </a:xfrm>
            <a:custGeom>
              <a:avLst/>
              <a:gdLst/>
              <a:ahLst/>
              <a:cxnLst/>
              <a:rect l="l" t="t" r="r" b="b"/>
              <a:pathLst>
                <a:path w="612" h="2704" fill="none" extrusionOk="0">
                  <a:moveTo>
                    <a:pt x="0" y="0"/>
                  </a:moveTo>
                  <a:cubicBezTo>
                    <a:pt x="387" y="869"/>
                    <a:pt x="612" y="1770"/>
                    <a:pt x="612" y="2703"/>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45"/>
            <p:cNvSpPr/>
            <p:nvPr/>
          </p:nvSpPr>
          <p:spPr>
            <a:xfrm>
              <a:off x="4259250" y="5311288"/>
              <a:ext cx="262250" cy="225250"/>
            </a:xfrm>
            <a:custGeom>
              <a:avLst/>
              <a:gdLst/>
              <a:ahLst/>
              <a:cxnLst/>
              <a:rect l="l" t="t" r="r" b="b"/>
              <a:pathLst>
                <a:path w="10490" h="9010" extrusionOk="0">
                  <a:moveTo>
                    <a:pt x="1" y="0"/>
                  </a:moveTo>
                  <a:lnTo>
                    <a:pt x="483" y="9009"/>
                  </a:lnTo>
                  <a:lnTo>
                    <a:pt x="10490" y="8848"/>
                  </a:lnTo>
                  <a:lnTo>
                    <a:pt x="10232" y="258"/>
                  </a:lnTo>
                  <a:lnTo>
                    <a:pt x="1" y="0"/>
                  </a:ln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5"/>
            <p:cNvSpPr/>
            <p:nvPr/>
          </p:nvSpPr>
          <p:spPr>
            <a:xfrm>
              <a:off x="4048050" y="5470163"/>
              <a:ext cx="772700" cy="1152275"/>
            </a:xfrm>
            <a:custGeom>
              <a:avLst/>
              <a:gdLst/>
              <a:ahLst/>
              <a:cxnLst/>
              <a:rect l="l" t="t" r="r" b="b"/>
              <a:pathLst>
                <a:path w="30908" h="46091" extrusionOk="0">
                  <a:moveTo>
                    <a:pt x="15552" y="0"/>
                  </a:moveTo>
                  <a:cubicBezTo>
                    <a:pt x="10624" y="0"/>
                    <a:pt x="5705" y="552"/>
                    <a:pt x="887" y="1657"/>
                  </a:cubicBezTo>
                  <a:cubicBezTo>
                    <a:pt x="937" y="1600"/>
                    <a:pt x="918" y="1577"/>
                    <a:pt x="860" y="1577"/>
                  </a:cubicBezTo>
                  <a:cubicBezTo>
                    <a:pt x="660" y="1577"/>
                    <a:pt x="1" y="1850"/>
                    <a:pt x="276" y="1850"/>
                  </a:cubicBezTo>
                  <a:lnTo>
                    <a:pt x="2818" y="46091"/>
                  </a:lnTo>
                  <a:lnTo>
                    <a:pt x="27496" y="44482"/>
                  </a:lnTo>
                  <a:lnTo>
                    <a:pt x="27336" y="26046"/>
                  </a:lnTo>
                  <a:cubicBezTo>
                    <a:pt x="29427" y="21541"/>
                    <a:pt x="30907" y="16618"/>
                    <a:pt x="30199" y="11728"/>
                  </a:cubicBezTo>
                  <a:cubicBezTo>
                    <a:pt x="29588" y="7609"/>
                    <a:pt x="28397" y="3941"/>
                    <a:pt x="25727" y="788"/>
                  </a:cubicBezTo>
                  <a:cubicBezTo>
                    <a:pt x="22352" y="263"/>
                    <a:pt x="18950" y="0"/>
                    <a:pt x="15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45"/>
            <p:cNvSpPr/>
            <p:nvPr/>
          </p:nvSpPr>
          <p:spPr>
            <a:xfrm>
              <a:off x="3683325" y="5484913"/>
              <a:ext cx="458525" cy="993250"/>
            </a:xfrm>
            <a:custGeom>
              <a:avLst/>
              <a:gdLst/>
              <a:ahLst/>
              <a:cxnLst/>
              <a:rect l="l" t="t" r="r" b="b"/>
              <a:pathLst>
                <a:path w="18341" h="39730" extrusionOk="0">
                  <a:moveTo>
                    <a:pt x="14783" y="1"/>
                  </a:moveTo>
                  <a:cubicBezTo>
                    <a:pt x="13996" y="1"/>
                    <a:pt x="13200" y="211"/>
                    <a:pt x="12355" y="584"/>
                  </a:cubicBezTo>
                  <a:cubicBezTo>
                    <a:pt x="10682" y="1324"/>
                    <a:pt x="9395" y="2740"/>
                    <a:pt x="8430" y="4317"/>
                  </a:cubicBezTo>
                  <a:cubicBezTo>
                    <a:pt x="4022" y="11556"/>
                    <a:pt x="1062" y="19407"/>
                    <a:pt x="225" y="27837"/>
                  </a:cubicBezTo>
                  <a:cubicBezTo>
                    <a:pt x="32" y="29832"/>
                    <a:pt x="0" y="31923"/>
                    <a:pt x="837" y="33725"/>
                  </a:cubicBezTo>
                  <a:cubicBezTo>
                    <a:pt x="1737" y="35655"/>
                    <a:pt x="3507" y="37039"/>
                    <a:pt x="5405" y="37972"/>
                  </a:cubicBezTo>
                  <a:cubicBezTo>
                    <a:pt x="7709" y="39124"/>
                    <a:pt x="10246" y="39730"/>
                    <a:pt x="12820" y="39730"/>
                  </a:cubicBezTo>
                  <a:cubicBezTo>
                    <a:pt x="13554" y="39730"/>
                    <a:pt x="14291" y="39681"/>
                    <a:pt x="15026" y="39581"/>
                  </a:cubicBezTo>
                  <a:lnTo>
                    <a:pt x="15251" y="29220"/>
                  </a:lnTo>
                  <a:cubicBezTo>
                    <a:pt x="13642" y="29220"/>
                    <a:pt x="11969" y="28705"/>
                    <a:pt x="11004" y="27418"/>
                  </a:cubicBezTo>
                  <a:cubicBezTo>
                    <a:pt x="10200" y="26260"/>
                    <a:pt x="9846" y="24812"/>
                    <a:pt x="10039" y="23396"/>
                  </a:cubicBezTo>
                  <a:cubicBezTo>
                    <a:pt x="10264" y="21949"/>
                    <a:pt x="10714" y="20533"/>
                    <a:pt x="11422" y="19214"/>
                  </a:cubicBezTo>
                  <a:lnTo>
                    <a:pt x="16249" y="9690"/>
                  </a:lnTo>
                  <a:cubicBezTo>
                    <a:pt x="17310" y="7598"/>
                    <a:pt x="18243" y="5604"/>
                    <a:pt x="18308" y="3287"/>
                  </a:cubicBezTo>
                  <a:cubicBezTo>
                    <a:pt x="18340" y="2354"/>
                    <a:pt x="17922" y="1067"/>
                    <a:pt x="17117" y="649"/>
                  </a:cubicBezTo>
                  <a:cubicBezTo>
                    <a:pt x="16321" y="202"/>
                    <a:pt x="15556" y="1"/>
                    <a:pt x="147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45"/>
            <p:cNvSpPr/>
            <p:nvPr/>
          </p:nvSpPr>
          <p:spPr>
            <a:xfrm>
              <a:off x="4584225" y="5463438"/>
              <a:ext cx="526100" cy="969975"/>
            </a:xfrm>
            <a:custGeom>
              <a:avLst/>
              <a:gdLst/>
              <a:ahLst/>
              <a:cxnLst/>
              <a:rect l="l" t="t" r="r" b="b"/>
              <a:pathLst>
                <a:path w="21044" h="38799" extrusionOk="0">
                  <a:moveTo>
                    <a:pt x="3755" y="0"/>
                  </a:moveTo>
                  <a:cubicBezTo>
                    <a:pt x="3118" y="0"/>
                    <a:pt x="2450" y="165"/>
                    <a:pt x="1738" y="542"/>
                  </a:cubicBezTo>
                  <a:cubicBezTo>
                    <a:pt x="65" y="1411"/>
                    <a:pt x="1" y="3663"/>
                    <a:pt x="226" y="4918"/>
                  </a:cubicBezTo>
                  <a:cubicBezTo>
                    <a:pt x="483" y="6141"/>
                    <a:pt x="1062" y="7685"/>
                    <a:pt x="1899" y="8650"/>
                  </a:cubicBezTo>
                  <a:cubicBezTo>
                    <a:pt x="4859" y="11932"/>
                    <a:pt x="5824" y="15214"/>
                    <a:pt x="7980" y="19075"/>
                  </a:cubicBezTo>
                  <a:lnTo>
                    <a:pt x="11745" y="26218"/>
                  </a:lnTo>
                  <a:cubicBezTo>
                    <a:pt x="11873" y="26636"/>
                    <a:pt x="12195" y="26926"/>
                    <a:pt x="12131" y="27377"/>
                  </a:cubicBezTo>
                  <a:cubicBezTo>
                    <a:pt x="11938" y="29017"/>
                    <a:pt x="10651" y="31044"/>
                    <a:pt x="9010" y="31044"/>
                  </a:cubicBezTo>
                  <a:lnTo>
                    <a:pt x="10586" y="38799"/>
                  </a:lnTo>
                  <a:lnTo>
                    <a:pt x="14737" y="38091"/>
                  </a:lnTo>
                  <a:cubicBezTo>
                    <a:pt x="16603" y="37801"/>
                    <a:pt x="18598" y="37415"/>
                    <a:pt x="19821" y="36032"/>
                  </a:cubicBezTo>
                  <a:cubicBezTo>
                    <a:pt x="20561" y="35099"/>
                    <a:pt x="20979" y="33972"/>
                    <a:pt x="21011" y="32782"/>
                  </a:cubicBezTo>
                  <a:cubicBezTo>
                    <a:pt x="21043" y="31591"/>
                    <a:pt x="20915" y="30433"/>
                    <a:pt x="20657" y="29275"/>
                  </a:cubicBezTo>
                  <a:cubicBezTo>
                    <a:pt x="18759" y="19751"/>
                    <a:pt x="15638" y="9809"/>
                    <a:pt x="8752" y="2955"/>
                  </a:cubicBezTo>
                  <a:cubicBezTo>
                    <a:pt x="7134" y="1337"/>
                    <a:pt x="5568" y="0"/>
                    <a:pt x="3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45"/>
            <p:cNvSpPr/>
            <p:nvPr/>
          </p:nvSpPr>
          <p:spPr>
            <a:xfrm>
              <a:off x="4244775" y="5398963"/>
              <a:ext cx="311325" cy="259025"/>
            </a:xfrm>
            <a:custGeom>
              <a:avLst/>
              <a:gdLst/>
              <a:ahLst/>
              <a:cxnLst/>
              <a:rect l="l" t="t" r="r" b="b"/>
              <a:pathLst>
                <a:path w="12453" h="10361" extrusionOk="0">
                  <a:moveTo>
                    <a:pt x="65" y="0"/>
                  </a:moveTo>
                  <a:lnTo>
                    <a:pt x="0" y="5663"/>
                  </a:lnTo>
                  <a:lnTo>
                    <a:pt x="2993" y="10361"/>
                  </a:lnTo>
                  <a:lnTo>
                    <a:pt x="7787" y="6210"/>
                  </a:lnTo>
                  <a:lnTo>
                    <a:pt x="12452" y="9556"/>
                  </a:lnTo>
                  <a:lnTo>
                    <a:pt x="12452" y="9556"/>
                  </a:lnTo>
                  <a:lnTo>
                    <a:pt x="11037" y="32"/>
                  </a:lnTo>
                  <a:lnTo>
                    <a:pt x="6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45"/>
            <p:cNvSpPr/>
            <p:nvPr/>
          </p:nvSpPr>
          <p:spPr>
            <a:xfrm>
              <a:off x="4438625" y="5580738"/>
              <a:ext cx="64375" cy="517250"/>
            </a:xfrm>
            <a:custGeom>
              <a:avLst/>
              <a:gdLst/>
              <a:ahLst/>
              <a:cxnLst/>
              <a:rect l="l" t="t" r="r" b="b"/>
              <a:pathLst>
                <a:path w="2575" h="20690" fill="none" extrusionOk="0">
                  <a:moveTo>
                    <a:pt x="1" y="1"/>
                  </a:moveTo>
                  <a:cubicBezTo>
                    <a:pt x="1449" y="6790"/>
                    <a:pt x="2317" y="13708"/>
                    <a:pt x="2575" y="20690"/>
                  </a:cubicBezTo>
                </a:path>
              </a:pathLst>
            </a:custGeom>
            <a:noFill/>
            <a:ln w="104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45"/>
            <p:cNvSpPr/>
            <p:nvPr/>
          </p:nvSpPr>
          <p:spPr>
            <a:xfrm>
              <a:off x="4091950" y="5768163"/>
              <a:ext cx="86075" cy="149650"/>
            </a:xfrm>
            <a:custGeom>
              <a:avLst/>
              <a:gdLst/>
              <a:ahLst/>
              <a:cxnLst/>
              <a:rect l="l" t="t" r="r" b="b"/>
              <a:pathLst>
                <a:path w="3443" h="5986" fill="none" extrusionOk="0">
                  <a:moveTo>
                    <a:pt x="64" y="2510"/>
                  </a:moveTo>
                  <a:cubicBezTo>
                    <a:pt x="322" y="3540"/>
                    <a:pt x="772" y="4505"/>
                    <a:pt x="1416" y="5374"/>
                  </a:cubicBezTo>
                  <a:cubicBezTo>
                    <a:pt x="1545" y="5567"/>
                    <a:pt x="1738" y="5728"/>
                    <a:pt x="1931" y="5857"/>
                  </a:cubicBezTo>
                  <a:cubicBezTo>
                    <a:pt x="2156" y="5985"/>
                    <a:pt x="2413" y="5953"/>
                    <a:pt x="2606" y="5824"/>
                  </a:cubicBezTo>
                  <a:cubicBezTo>
                    <a:pt x="2864" y="5567"/>
                    <a:pt x="2799" y="5181"/>
                    <a:pt x="2703" y="4859"/>
                  </a:cubicBezTo>
                  <a:cubicBezTo>
                    <a:pt x="2156" y="3250"/>
                    <a:pt x="1223" y="1803"/>
                    <a:pt x="0" y="612"/>
                  </a:cubicBezTo>
                  <a:cubicBezTo>
                    <a:pt x="386" y="902"/>
                    <a:pt x="772" y="1127"/>
                    <a:pt x="1223" y="1288"/>
                  </a:cubicBezTo>
                  <a:cubicBezTo>
                    <a:pt x="1705" y="1513"/>
                    <a:pt x="2252" y="1513"/>
                    <a:pt x="2735" y="1288"/>
                  </a:cubicBezTo>
                  <a:cubicBezTo>
                    <a:pt x="3186" y="1063"/>
                    <a:pt x="3443" y="516"/>
                    <a:pt x="3282" y="1"/>
                  </a:cubicBezTo>
                </a:path>
              </a:pathLst>
            </a:custGeom>
            <a:noFill/>
            <a:ln w="104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45"/>
            <p:cNvSpPr/>
            <p:nvPr/>
          </p:nvSpPr>
          <p:spPr>
            <a:xfrm>
              <a:off x="4069425" y="5526863"/>
              <a:ext cx="33800" cy="210775"/>
            </a:xfrm>
            <a:custGeom>
              <a:avLst/>
              <a:gdLst/>
              <a:ahLst/>
              <a:cxnLst/>
              <a:rect l="l" t="t" r="r" b="b"/>
              <a:pathLst>
                <a:path w="1352" h="8431" fill="none" extrusionOk="0">
                  <a:moveTo>
                    <a:pt x="0" y="8430"/>
                  </a:moveTo>
                  <a:cubicBezTo>
                    <a:pt x="1030" y="5727"/>
                    <a:pt x="1352" y="2832"/>
                    <a:pt x="965" y="0"/>
                  </a:cubicBezTo>
                </a:path>
              </a:pathLst>
            </a:custGeom>
            <a:noFill/>
            <a:ln w="104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45"/>
            <p:cNvSpPr/>
            <p:nvPr/>
          </p:nvSpPr>
          <p:spPr>
            <a:xfrm>
              <a:off x="4414500" y="6132538"/>
              <a:ext cx="350725" cy="333350"/>
            </a:xfrm>
            <a:custGeom>
              <a:avLst/>
              <a:gdLst/>
              <a:ahLst/>
              <a:cxnLst/>
              <a:rect l="l" t="t" r="r" b="b"/>
              <a:pathLst>
                <a:path w="14029" h="13334" extrusionOk="0">
                  <a:moveTo>
                    <a:pt x="5055" y="1"/>
                  </a:moveTo>
                  <a:cubicBezTo>
                    <a:pt x="3794" y="1"/>
                    <a:pt x="2534" y="260"/>
                    <a:pt x="1384" y="741"/>
                  </a:cubicBezTo>
                  <a:cubicBezTo>
                    <a:pt x="322" y="3090"/>
                    <a:pt x="0" y="5696"/>
                    <a:pt x="387" y="8206"/>
                  </a:cubicBezTo>
                  <a:cubicBezTo>
                    <a:pt x="483" y="8946"/>
                    <a:pt x="773" y="9654"/>
                    <a:pt x="1255" y="10233"/>
                  </a:cubicBezTo>
                  <a:cubicBezTo>
                    <a:pt x="1776" y="10696"/>
                    <a:pt x="2479" y="10950"/>
                    <a:pt x="3176" y="10950"/>
                  </a:cubicBezTo>
                  <a:cubicBezTo>
                    <a:pt x="3255" y="10950"/>
                    <a:pt x="3333" y="10947"/>
                    <a:pt x="3411" y="10941"/>
                  </a:cubicBezTo>
                  <a:cubicBezTo>
                    <a:pt x="4183" y="10844"/>
                    <a:pt x="4956" y="10651"/>
                    <a:pt x="5663" y="10362"/>
                  </a:cubicBezTo>
                  <a:cubicBezTo>
                    <a:pt x="5868" y="12207"/>
                    <a:pt x="7419" y="13334"/>
                    <a:pt x="9009" y="13334"/>
                  </a:cubicBezTo>
                  <a:cubicBezTo>
                    <a:pt x="9914" y="13334"/>
                    <a:pt x="10831" y="12969"/>
                    <a:pt x="11519" y="12163"/>
                  </a:cubicBezTo>
                  <a:lnTo>
                    <a:pt x="14029" y="11810"/>
                  </a:lnTo>
                  <a:lnTo>
                    <a:pt x="13321" y="5021"/>
                  </a:lnTo>
                  <a:lnTo>
                    <a:pt x="10168" y="4956"/>
                  </a:lnTo>
                  <a:cubicBezTo>
                    <a:pt x="10715" y="3798"/>
                    <a:pt x="10264" y="2253"/>
                    <a:pt x="9331" y="1385"/>
                  </a:cubicBezTo>
                  <a:cubicBezTo>
                    <a:pt x="8334" y="548"/>
                    <a:pt x="7111" y="66"/>
                    <a:pt x="5824" y="33"/>
                  </a:cubicBezTo>
                  <a:cubicBezTo>
                    <a:pt x="5569" y="12"/>
                    <a:pt x="5312" y="1"/>
                    <a:pt x="5055"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45"/>
            <p:cNvSpPr/>
            <p:nvPr/>
          </p:nvSpPr>
          <p:spPr>
            <a:xfrm>
              <a:off x="4169150" y="6110038"/>
              <a:ext cx="460150" cy="348450"/>
            </a:xfrm>
            <a:custGeom>
              <a:avLst/>
              <a:gdLst/>
              <a:ahLst/>
              <a:cxnLst/>
              <a:rect l="l" t="t" r="r" b="b"/>
              <a:pathLst>
                <a:path w="18406" h="13938" extrusionOk="0">
                  <a:moveTo>
                    <a:pt x="12614" y="0"/>
                  </a:moveTo>
                  <a:cubicBezTo>
                    <a:pt x="10941" y="0"/>
                    <a:pt x="9332" y="612"/>
                    <a:pt x="8109" y="1706"/>
                  </a:cubicBezTo>
                  <a:cubicBezTo>
                    <a:pt x="6629" y="3057"/>
                    <a:pt x="6050" y="5180"/>
                    <a:pt x="4345" y="6242"/>
                  </a:cubicBezTo>
                  <a:lnTo>
                    <a:pt x="1" y="6274"/>
                  </a:lnTo>
                  <a:lnTo>
                    <a:pt x="677" y="12227"/>
                  </a:lnTo>
                  <a:lnTo>
                    <a:pt x="4119" y="12034"/>
                  </a:lnTo>
                  <a:cubicBezTo>
                    <a:pt x="5213" y="13192"/>
                    <a:pt x="6726" y="13868"/>
                    <a:pt x="8334" y="13932"/>
                  </a:cubicBezTo>
                  <a:cubicBezTo>
                    <a:pt x="8415" y="13935"/>
                    <a:pt x="8496" y="13937"/>
                    <a:pt x="8577" y="13937"/>
                  </a:cubicBezTo>
                  <a:cubicBezTo>
                    <a:pt x="10101" y="13937"/>
                    <a:pt x="11581" y="13365"/>
                    <a:pt x="12742" y="12388"/>
                  </a:cubicBezTo>
                  <a:cubicBezTo>
                    <a:pt x="14094" y="12291"/>
                    <a:pt x="15381" y="11969"/>
                    <a:pt x="16571" y="11390"/>
                  </a:cubicBezTo>
                  <a:cubicBezTo>
                    <a:pt x="16893" y="11262"/>
                    <a:pt x="17183" y="11069"/>
                    <a:pt x="17376" y="10811"/>
                  </a:cubicBezTo>
                  <a:cubicBezTo>
                    <a:pt x="17569" y="10522"/>
                    <a:pt x="17665" y="10103"/>
                    <a:pt x="17440" y="9846"/>
                  </a:cubicBezTo>
                  <a:lnTo>
                    <a:pt x="17440" y="9846"/>
                  </a:lnTo>
                  <a:cubicBezTo>
                    <a:pt x="15896" y="9910"/>
                    <a:pt x="14416" y="10489"/>
                    <a:pt x="12871" y="10586"/>
                  </a:cubicBezTo>
                  <a:cubicBezTo>
                    <a:pt x="12859" y="10587"/>
                    <a:pt x="12848" y="10588"/>
                    <a:pt x="12837" y="10588"/>
                  </a:cubicBezTo>
                  <a:cubicBezTo>
                    <a:pt x="12540" y="10588"/>
                    <a:pt x="12424" y="10189"/>
                    <a:pt x="12517" y="9910"/>
                  </a:cubicBezTo>
                  <a:cubicBezTo>
                    <a:pt x="12614" y="9685"/>
                    <a:pt x="12775" y="9524"/>
                    <a:pt x="13000" y="9460"/>
                  </a:cubicBezTo>
                  <a:cubicBezTo>
                    <a:pt x="13193" y="9395"/>
                    <a:pt x="13418" y="9331"/>
                    <a:pt x="13643" y="9331"/>
                  </a:cubicBezTo>
                  <a:cubicBezTo>
                    <a:pt x="15027" y="9170"/>
                    <a:pt x="16410" y="8816"/>
                    <a:pt x="17697" y="8269"/>
                  </a:cubicBezTo>
                  <a:cubicBezTo>
                    <a:pt x="17858" y="7883"/>
                    <a:pt x="17697" y="7465"/>
                    <a:pt x="17344" y="7272"/>
                  </a:cubicBezTo>
                  <a:cubicBezTo>
                    <a:pt x="17061" y="7178"/>
                    <a:pt x="16778" y="7118"/>
                    <a:pt x="16496" y="7118"/>
                  </a:cubicBezTo>
                  <a:cubicBezTo>
                    <a:pt x="16392" y="7118"/>
                    <a:pt x="16289" y="7126"/>
                    <a:pt x="16185" y="7143"/>
                  </a:cubicBezTo>
                  <a:cubicBezTo>
                    <a:pt x="15466" y="7188"/>
                    <a:pt x="14668" y="7359"/>
                    <a:pt x="13912" y="7359"/>
                  </a:cubicBezTo>
                  <a:cubicBezTo>
                    <a:pt x="13586" y="7359"/>
                    <a:pt x="13268" y="7327"/>
                    <a:pt x="12968" y="7240"/>
                  </a:cubicBezTo>
                  <a:cubicBezTo>
                    <a:pt x="12549" y="7111"/>
                    <a:pt x="12485" y="6564"/>
                    <a:pt x="12678" y="6146"/>
                  </a:cubicBezTo>
                  <a:cubicBezTo>
                    <a:pt x="13450" y="5792"/>
                    <a:pt x="14255" y="5567"/>
                    <a:pt x="15091" y="5502"/>
                  </a:cubicBezTo>
                  <a:cubicBezTo>
                    <a:pt x="15638" y="5438"/>
                    <a:pt x="16217" y="5470"/>
                    <a:pt x="16764" y="5374"/>
                  </a:cubicBezTo>
                  <a:cubicBezTo>
                    <a:pt x="17311" y="5309"/>
                    <a:pt x="18148" y="5277"/>
                    <a:pt x="18309" y="4730"/>
                  </a:cubicBezTo>
                  <a:cubicBezTo>
                    <a:pt x="18405" y="4376"/>
                    <a:pt x="18244" y="3990"/>
                    <a:pt x="17923" y="3797"/>
                  </a:cubicBezTo>
                  <a:cubicBezTo>
                    <a:pt x="17601" y="3604"/>
                    <a:pt x="17247" y="3475"/>
                    <a:pt x="16893" y="3443"/>
                  </a:cubicBezTo>
                  <a:cubicBezTo>
                    <a:pt x="16663" y="3410"/>
                    <a:pt x="16433" y="3397"/>
                    <a:pt x="16204" y="3397"/>
                  </a:cubicBezTo>
                  <a:cubicBezTo>
                    <a:pt x="15345" y="3397"/>
                    <a:pt x="14497" y="3580"/>
                    <a:pt x="13666" y="3580"/>
                  </a:cubicBezTo>
                  <a:cubicBezTo>
                    <a:pt x="13202" y="3580"/>
                    <a:pt x="12744" y="3523"/>
                    <a:pt x="12292" y="3346"/>
                  </a:cubicBezTo>
                  <a:cubicBezTo>
                    <a:pt x="11938" y="3218"/>
                    <a:pt x="11745" y="2446"/>
                    <a:pt x="12099" y="2317"/>
                  </a:cubicBezTo>
                  <a:cubicBezTo>
                    <a:pt x="12627" y="2111"/>
                    <a:pt x="13180" y="2049"/>
                    <a:pt x="13745" y="2049"/>
                  </a:cubicBezTo>
                  <a:cubicBezTo>
                    <a:pt x="14592" y="2049"/>
                    <a:pt x="15464" y="2188"/>
                    <a:pt x="16314" y="2188"/>
                  </a:cubicBezTo>
                  <a:cubicBezTo>
                    <a:pt x="16361" y="2192"/>
                    <a:pt x="16409" y="2194"/>
                    <a:pt x="16456" y="2194"/>
                  </a:cubicBezTo>
                  <a:cubicBezTo>
                    <a:pt x="16794" y="2194"/>
                    <a:pt x="17122" y="2092"/>
                    <a:pt x="17376" y="1866"/>
                  </a:cubicBezTo>
                  <a:cubicBezTo>
                    <a:pt x="17633" y="1609"/>
                    <a:pt x="17762" y="1126"/>
                    <a:pt x="17408" y="998"/>
                  </a:cubicBezTo>
                  <a:cubicBezTo>
                    <a:pt x="15896" y="354"/>
                    <a:pt x="14255" y="0"/>
                    <a:pt x="12614"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45"/>
            <p:cNvSpPr/>
            <p:nvPr/>
          </p:nvSpPr>
          <p:spPr>
            <a:xfrm>
              <a:off x="4046100" y="6210588"/>
              <a:ext cx="157675" cy="284775"/>
            </a:xfrm>
            <a:custGeom>
              <a:avLst/>
              <a:gdLst/>
              <a:ahLst/>
              <a:cxnLst/>
              <a:rect l="l" t="t" r="r" b="b"/>
              <a:pathLst>
                <a:path w="6307" h="11391" extrusionOk="0">
                  <a:moveTo>
                    <a:pt x="322" y="0"/>
                  </a:moveTo>
                  <a:lnTo>
                    <a:pt x="0" y="11390"/>
                  </a:lnTo>
                  <a:lnTo>
                    <a:pt x="6307" y="11165"/>
                  </a:lnTo>
                  <a:lnTo>
                    <a:pt x="6178" y="32"/>
                  </a:lnTo>
                  <a:lnTo>
                    <a:pt x="3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45"/>
            <p:cNvSpPr/>
            <p:nvPr/>
          </p:nvSpPr>
          <p:spPr>
            <a:xfrm>
              <a:off x="4721775" y="6225063"/>
              <a:ext cx="150450" cy="229275"/>
            </a:xfrm>
            <a:custGeom>
              <a:avLst/>
              <a:gdLst/>
              <a:ahLst/>
              <a:cxnLst/>
              <a:rect l="l" t="t" r="r" b="b"/>
              <a:pathLst>
                <a:path w="6018" h="9171" extrusionOk="0">
                  <a:moveTo>
                    <a:pt x="4344" y="0"/>
                  </a:moveTo>
                  <a:lnTo>
                    <a:pt x="1" y="644"/>
                  </a:lnTo>
                  <a:lnTo>
                    <a:pt x="290" y="9170"/>
                  </a:lnTo>
                  <a:lnTo>
                    <a:pt x="6017" y="8945"/>
                  </a:lnTo>
                  <a:lnTo>
                    <a:pt x="43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45"/>
            <p:cNvSpPr/>
            <p:nvPr/>
          </p:nvSpPr>
          <p:spPr>
            <a:xfrm>
              <a:off x="4467600" y="6145413"/>
              <a:ext cx="160075" cy="260650"/>
            </a:xfrm>
            <a:custGeom>
              <a:avLst/>
              <a:gdLst/>
              <a:ahLst/>
              <a:cxnLst/>
              <a:rect l="l" t="t" r="r" b="b"/>
              <a:pathLst>
                <a:path w="6403" h="10426" fill="none" extrusionOk="0">
                  <a:moveTo>
                    <a:pt x="3732" y="10426"/>
                  </a:moveTo>
                  <a:cubicBezTo>
                    <a:pt x="4376" y="10329"/>
                    <a:pt x="4955" y="9975"/>
                    <a:pt x="5373" y="9428"/>
                  </a:cubicBezTo>
                  <a:cubicBezTo>
                    <a:pt x="5502" y="9300"/>
                    <a:pt x="5599" y="9107"/>
                    <a:pt x="5599" y="8881"/>
                  </a:cubicBezTo>
                  <a:cubicBezTo>
                    <a:pt x="5631" y="8688"/>
                    <a:pt x="5470" y="8495"/>
                    <a:pt x="5277" y="8431"/>
                  </a:cubicBezTo>
                  <a:cubicBezTo>
                    <a:pt x="3990" y="8720"/>
                    <a:pt x="2671" y="8914"/>
                    <a:pt x="1351" y="9171"/>
                  </a:cubicBezTo>
                  <a:cubicBezTo>
                    <a:pt x="1094" y="9235"/>
                    <a:pt x="772" y="9267"/>
                    <a:pt x="611" y="9042"/>
                  </a:cubicBezTo>
                  <a:cubicBezTo>
                    <a:pt x="483" y="8785"/>
                    <a:pt x="611" y="8527"/>
                    <a:pt x="772" y="8302"/>
                  </a:cubicBezTo>
                  <a:cubicBezTo>
                    <a:pt x="933" y="8109"/>
                    <a:pt x="1158" y="7980"/>
                    <a:pt x="1416" y="7948"/>
                  </a:cubicBezTo>
                  <a:cubicBezTo>
                    <a:pt x="2671" y="7884"/>
                    <a:pt x="3958" y="7433"/>
                    <a:pt x="5180" y="7144"/>
                  </a:cubicBezTo>
                  <a:cubicBezTo>
                    <a:pt x="5341" y="7112"/>
                    <a:pt x="5534" y="7047"/>
                    <a:pt x="5663" y="6951"/>
                  </a:cubicBezTo>
                  <a:cubicBezTo>
                    <a:pt x="5856" y="6758"/>
                    <a:pt x="5920" y="6468"/>
                    <a:pt x="5792" y="6243"/>
                  </a:cubicBezTo>
                  <a:cubicBezTo>
                    <a:pt x="5695" y="5986"/>
                    <a:pt x="5470" y="5793"/>
                    <a:pt x="5212" y="5728"/>
                  </a:cubicBezTo>
                  <a:cubicBezTo>
                    <a:pt x="4987" y="5632"/>
                    <a:pt x="4730" y="5599"/>
                    <a:pt x="4440" y="5599"/>
                  </a:cubicBezTo>
                  <a:lnTo>
                    <a:pt x="2059" y="5921"/>
                  </a:lnTo>
                  <a:cubicBezTo>
                    <a:pt x="1770" y="5921"/>
                    <a:pt x="1480" y="5921"/>
                    <a:pt x="1191" y="5889"/>
                  </a:cubicBezTo>
                  <a:cubicBezTo>
                    <a:pt x="1030" y="5857"/>
                    <a:pt x="869" y="5793"/>
                    <a:pt x="740" y="5696"/>
                  </a:cubicBezTo>
                  <a:cubicBezTo>
                    <a:pt x="579" y="5535"/>
                    <a:pt x="515" y="5310"/>
                    <a:pt x="547" y="5085"/>
                  </a:cubicBezTo>
                  <a:cubicBezTo>
                    <a:pt x="547" y="4988"/>
                    <a:pt x="547" y="4892"/>
                    <a:pt x="579" y="4827"/>
                  </a:cubicBezTo>
                  <a:cubicBezTo>
                    <a:pt x="611" y="4731"/>
                    <a:pt x="676" y="4666"/>
                    <a:pt x="772" y="4634"/>
                  </a:cubicBezTo>
                  <a:cubicBezTo>
                    <a:pt x="2091" y="4216"/>
                    <a:pt x="3507" y="3991"/>
                    <a:pt x="4891" y="3959"/>
                  </a:cubicBezTo>
                  <a:cubicBezTo>
                    <a:pt x="5212" y="3991"/>
                    <a:pt x="5534" y="3926"/>
                    <a:pt x="5824" y="3830"/>
                  </a:cubicBezTo>
                  <a:cubicBezTo>
                    <a:pt x="6113" y="3733"/>
                    <a:pt x="6339" y="3476"/>
                    <a:pt x="6403" y="3186"/>
                  </a:cubicBezTo>
                  <a:cubicBezTo>
                    <a:pt x="6371" y="2768"/>
                    <a:pt x="6113" y="2414"/>
                    <a:pt x="5759" y="2253"/>
                  </a:cubicBezTo>
                  <a:cubicBezTo>
                    <a:pt x="5116" y="1931"/>
                    <a:pt x="4408" y="1835"/>
                    <a:pt x="3732" y="2028"/>
                  </a:cubicBezTo>
                  <a:cubicBezTo>
                    <a:pt x="3250" y="2028"/>
                    <a:pt x="2767" y="2092"/>
                    <a:pt x="2285" y="2221"/>
                  </a:cubicBezTo>
                  <a:cubicBezTo>
                    <a:pt x="1802" y="2350"/>
                    <a:pt x="1287" y="2318"/>
                    <a:pt x="804" y="2157"/>
                  </a:cubicBezTo>
                  <a:cubicBezTo>
                    <a:pt x="290" y="1996"/>
                    <a:pt x="0" y="1481"/>
                    <a:pt x="64" y="966"/>
                  </a:cubicBezTo>
                  <a:cubicBezTo>
                    <a:pt x="579" y="516"/>
                    <a:pt x="1287" y="548"/>
                    <a:pt x="1963" y="580"/>
                  </a:cubicBezTo>
                  <a:lnTo>
                    <a:pt x="4312" y="773"/>
                  </a:lnTo>
                  <a:cubicBezTo>
                    <a:pt x="4633" y="805"/>
                    <a:pt x="4923" y="805"/>
                    <a:pt x="5212" y="709"/>
                  </a:cubicBezTo>
                  <a:cubicBezTo>
                    <a:pt x="5502" y="612"/>
                    <a:pt x="5663" y="323"/>
                    <a:pt x="5631"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46"/>
          <p:cNvSpPr/>
          <p:nvPr/>
        </p:nvSpPr>
        <p:spPr>
          <a:xfrm>
            <a:off x="-805096" y="1150138"/>
            <a:ext cx="7305543" cy="4896077"/>
          </a:xfrm>
          <a:custGeom>
            <a:avLst/>
            <a:gdLst/>
            <a:ahLst/>
            <a:cxnLst/>
            <a:rect l="l" t="t" r="r" b="b"/>
            <a:pathLst>
              <a:path w="284761" h="190843" extrusionOk="0">
                <a:moveTo>
                  <a:pt x="116309" y="1"/>
                </a:moveTo>
                <a:cubicBezTo>
                  <a:pt x="114400" y="1"/>
                  <a:pt x="112495" y="195"/>
                  <a:pt x="110635" y="596"/>
                </a:cubicBezTo>
                <a:cubicBezTo>
                  <a:pt x="99197" y="3052"/>
                  <a:pt x="89886" y="12327"/>
                  <a:pt x="85854" y="23288"/>
                </a:cubicBezTo>
                <a:cubicBezTo>
                  <a:pt x="81931" y="33918"/>
                  <a:pt x="82591" y="45686"/>
                  <a:pt x="79878" y="56683"/>
                </a:cubicBezTo>
                <a:cubicBezTo>
                  <a:pt x="74438" y="78986"/>
                  <a:pt x="52990" y="99518"/>
                  <a:pt x="30119" y="99518"/>
                </a:cubicBezTo>
                <a:cubicBezTo>
                  <a:pt x="29721" y="99518"/>
                  <a:pt x="29323" y="99512"/>
                  <a:pt x="28924" y="99500"/>
                </a:cubicBezTo>
                <a:cubicBezTo>
                  <a:pt x="27235" y="99445"/>
                  <a:pt x="25537" y="99391"/>
                  <a:pt x="23842" y="99391"/>
                </a:cubicBezTo>
                <a:cubicBezTo>
                  <a:pt x="20972" y="99391"/>
                  <a:pt x="18112" y="99547"/>
                  <a:pt x="15323" y="100123"/>
                </a:cubicBezTo>
                <a:cubicBezTo>
                  <a:pt x="10851" y="101039"/>
                  <a:pt x="6489" y="103165"/>
                  <a:pt x="3703" y="106758"/>
                </a:cubicBezTo>
                <a:cubicBezTo>
                  <a:pt x="917" y="110350"/>
                  <a:pt x="0" y="115263"/>
                  <a:pt x="37" y="119882"/>
                </a:cubicBezTo>
                <a:cubicBezTo>
                  <a:pt x="184" y="132089"/>
                  <a:pt x="5902" y="143526"/>
                  <a:pt x="15543" y="151004"/>
                </a:cubicBezTo>
                <a:cubicBezTo>
                  <a:pt x="22325" y="156136"/>
                  <a:pt x="30610" y="158959"/>
                  <a:pt x="39115" y="159032"/>
                </a:cubicBezTo>
                <a:cubicBezTo>
                  <a:pt x="39199" y="159034"/>
                  <a:pt x="39285" y="159035"/>
                  <a:pt x="39371" y="159035"/>
                </a:cubicBezTo>
                <a:cubicBezTo>
                  <a:pt x="42553" y="159035"/>
                  <a:pt x="46677" y="158028"/>
                  <a:pt x="50435" y="158028"/>
                </a:cubicBezTo>
                <a:cubicBezTo>
                  <a:pt x="53968" y="158028"/>
                  <a:pt x="57179" y="158917"/>
                  <a:pt x="58983" y="162368"/>
                </a:cubicBezTo>
                <a:cubicBezTo>
                  <a:pt x="60743" y="165667"/>
                  <a:pt x="60450" y="169663"/>
                  <a:pt x="60120" y="173402"/>
                </a:cubicBezTo>
                <a:cubicBezTo>
                  <a:pt x="59790" y="177141"/>
                  <a:pt x="59496" y="181101"/>
                  <a:pt x="61256" y="184436"/>
                </a:cubicBezTo>
                <a:cubicBezTo>
                  <a:pt x="63199" y="188102"/>
                  <a:pt x="67305" y="190155"/>
                  <a:pt x="71410" y="190668"/>
                </a:cubicBezTo>
                <a:cubicBezTo>
                  <a:pt x="72350" y="190789"/>
                  <a:pt x="73285" y="190843"/>
                  <a:pt x="74215" y="190843"/>
                </a:cubicBezTo>
                <a:cubicBezTo>
                  <a:pt x="79493" y="190843"/>
                  <a:pt x="84640" y="189127"/>
                  <a:pt x="89813" y="188286"/>
                </a:cubicBezTo>
                <a:cubicBezTo>
                  <a:pt x="96411" y="187222"/>
                  <a:pt x="102900" y="185866"/>
                  <a:pt x="109425" y="184546"/>
                </a:cubicBezTo>
                <a:cubicBezTo>
                  <a:pt x="120971" y="182199"/>
                  <a:pt x="132658" y="179935"/>
                  <a:pt x="144437" y="179935"/>
                </a:cubicBezTo>
                <a:cubicBezTo>
                  <a:pt x="146083" y="179935"/>
                  <a:pt x="147732" y="179980"/>
                  <a:pt x="149382" y="180074"/>
                </a:cubicBezTo>
                <a:cubicBezTo>
                  <a:pt x="162652" y="180844"/>
                  <a:pt x="175629" y="184106"/>
                  <a:pt x="188570" y="187039"/>
                </a:cubicBezTo>
                <a:cubicBezTo>
                  <a:pt x="192269" y="187888"/>
                  <a:pt x="195969" y="188705"/>
                  <a:pt x="199756" y="188705"/>
                </a:cubicBezTo>
                <a:cubicBezTo>
                  <a:pt x="200059" y="188705"/>
                  <a:pt x="200363" y="188700"/>
                  <a:pt x="200667" y="188689"/>
                </a:cubicBezTo>
                <a:cubicBezTo>
                  <a:pt x="204736" y="188505"/>
                  <a:pt x="208915" y="187186"/>
                  <a:pt x="211738" y="184290"/>
                </a:cubicBezTo>
                <a:cubicBezTo>
                  <a:pt x="214597" y="181357"/>
                  <a:pt x="215513" y="174979"/>
                  <a:pt x="214927" y="170946"/>
                </a:cubicBezTo>
                <a:cubicBezTo>
                  <a:pt x="213864" y="163615"/>
                  <a:pt x="218703" y="156393"/>
                  <a:pt x="225045" y="152507"/>
                </a:cubicBezTo>
                <a:cubicBezTo>
                  <a:pt x="231386" y="148621"/>
                  <a:pt x="238938" y="147375"/>
                  <a:pt x="246306" y="146349"/>
                </a:cubicBezTo>
                <a:cubicBezTo>
                  <a:pt x="253675" y="145322"/>
                  <a:pt x="261226" y="144369"/>
                  <a:pt x="267788" y="140887"/>
                </a:cubicBezTo>
                <a:cubicBezTo>
                  <a:pt x="278089" y="135498"/>
                  <a:pt x="284761" y="123877"/>
                  <a:pt x="284284" y="112293"/>
                </a:cubicBezTo>
                <a:cubicBezTo>
                  <a:pt x="284027" y="105842"/>
                  <a:pt x="281498" y="99243"/>
                  <a:pt x="276403" y="95284"/>
                </a:cubicBezTo>
                <a:cubicBezTo>
                  <a:pt x="268741" y="89345"/>
                  <a:pt x="257634" y="90592"/>
                  <a:pt x="248982" y="86119"/>
                </a:cubicBezTo>
                <a:cubicBezTo>
                  <a:pt x="243887" y="83407"/>
                  <a:pt x="240038" y="78898"/>
                  <a:pt x="238168" y="73436"/>
                </a:cubicBezTo>
                <a:cubicBezTo>
                  <a:pt x="236372" y="68047"/>
                  <a:pt x="238278" y="62145"/>
                  <a:pt x="238755" y="56463"/>
                </a:cubicBezTo>
                <a:cubicBezTo>
                  <a:pt x="239451" y="47702"/>
                  <a:pt x="238388" y="38427"/>
                  <a:pt x="233476" y="31169"/>
                </a:cubicBezTo>
                <a:cubicBezTo>
                  <a:pt x="229511" y="25280"/>
                  <a:pt x="222535" y="21111"/>
                  <a:pt x="215597" y="21111"/>
                </a:cubicBezTo>
                <a:cubicBezTo>
                  <a:pt x="213940" y="21111"/>
                  <a:pt x="212286" y="21349"/>
                  <a:pt x="210675" y="21858"/>
                </a:cubicBezTo>
                <a:cubicBezTo>
                  <a:pt x="199237" y="25487"/>
                  <a:pt x="195095" y="39564"/>
                  <a:pt x="185747" y="47079"/>
                </a:cubicBezTo>
                <a:cubicBezTo>
                  <a:pt x="181066" y="50802"/>
                  <a:pt x="175557" y="52559"/>
                  <a:pt x="170118" y="52559"/>
                </a:cubicBezTo>
                <a:cubicBezTo>
                  <a:pt x="160778" y="52559"/>
                  <a:pt x="151648" y="47375"/>
                  <a:pt x="147293" y="38061"/>
                </a:cubicBezTo>
                <a:cubicBezTo>
                  <a:pt x="143737" y="30436"/>
                  <a:pt x="144140" y="21381"/>
                  <a:pt x="140364" y="13866"/>
                </a:cubicBezTo>
                <a:cubicBezTo>
                  <a:pt x="135978" y="5124"/>
                  <a:pt x="126097" y="1"/>
                  <a:pt x="1163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6"/>
          <p:cNvSpPr/>
          <p:nvPr/>
        </p:nvSpPr>
        <p:spPr>
          <a:xfrm>
            <a:off x="490026" y="50329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2" name="Google Shape;962;p46"/>
          <p:cNvGrpSpPr/>
          <p:nvPr/>
        </p:nvGrpSpPr>
        <p:grpSpPr>
          <a:xfrm>
            <a:off x="3025033" y="-314831"/>
            <a:ext cx="3042688" cy="2882714"/>
            <a:chOff x="562290" y="978864"/>
            <a:chExt cx="995840" cy="943482"/>
          </a:xfrm>
        </p:grpSpPr>
        <p:sp>
          <p:nvSpPr>
            <p:cNvPr id="963" name="Google Shape;963;p46"/>
            <p:cNvSpPr/>
            <p:nvPr/>
          </p:nvSpPr>
          <p:spPr>
            <a:xfrm rot="-810640">
              <a:off x="640459" y="1066293"/>
              <a:ext cx="839501" cy="768623"/>
            </a:xfrm>
            <a:custGeom>
              <a:avLst/>
              <a:gdLst/>
              <a:ahLst/>
              <a:cxnLst/>
              <a:rect l="l" t="t" r="r" b="b"/>
              <a:pathLst>
                <a:path w="22966" h="21027" extrusionOk="0">
                  <a:moveTo>
                    <a:pt x="3915" y="1"/>
                  </a:moveTo>
                  <a:lnTo>
                    <a:pt x="3244" y="3020"/>
                  </a:lnTo>
                  <a:lnTo>
                    <a:pt x="1" y="17187"/>
                  </a:lnTo>
                  <a:lnTo>
                    <a:pt x="18566" y="21027"/>
                  </a:lnTo>
                  <a:lnTo>
                    <a:pt x="22294" y="6711"/>
                  </a:lnTo>
                  <a:lnTo>
                    <a:pt x="22965" y="4064"/>
                  </a:lnTo>
                  <a:lnTo>
                    <a:pt x="391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6"/>
            <p:cNvSpPr/>
            <p:nvPr/>
          </p:nvSpPr>
          <p:spPr>
            <a:xfrm rot="-810640">
              <a:off x="696275" y="1059682"/>
              <a:ext cx="720920" cy="245351"/>
            </a:xfrm>
            <a:custGeom>
              <a:avLst/>
              <a:gdLst/>
              <a:ahLst/>
              <a:cxnLst/>
              <a:rect l="l" t="t" r="r" b="b"/>
              <a:pathLst>
                <a:path w="19722" h="6712" extrusionOk="0">
                  <a:moveTo>
                    <a:pt x="671" y="1"/>
                  </a:moveTo>
                  <a:lnTo>
                    <a:pt x="0" y="3020"/>
                  </a:lnTo>
                  <a:lnTo>
                    <a:pt x="19050" y="6711"/>
                  </a:lnTo>
                  <a:lnTo>
                    <a:pt x="19721" y="4064"/>
                  </a:lnTo>
                  <a:lnTo>
                    <a:pt x="671"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7" name="Google Shape;967;p46"/>
          <p:cNvSpPr txBox="1">
            <a:spLocks noGrp="1"/>
          </p:cNvSpPr>
          <p:nvPr>
            <p:ph type="title" idx="2"/>
          </p:nvPr>
        </p:nvSpPr>
        <p:spPr>
          <a:xfrm>
            <a:off x="3531370" y="489989"/>
            <a:ext cx="2053800" cy="1489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t>Session aims</a:t>
            </a:r>
            <a:endParaRPr sz="2400" dirty="0"/>
          </a:p>
        </p:txBody>
      </p:sp>
      <p:grpSp>
        <p:nvGrpSpPr>
          <p:cNvPr id="1032" name="Google Shape;1032;p46"/>
          <p:cNvGrpSpPr/>
          <p:nvPr/>
        </p:nvGrpSpPr>
        <p:grpSpPr>
          <a:xfrm>
            <a:off x="5636774" y="658573"/>
            <a:ext cx="1987436" cy="1805218"/>
            <a:chOff x="7502172" y="80150"/>
            <a:chExt cx="1403160" cy="1274511"/>
          </a:xfrm>
        </p:grpSpPr>
        <p:grpSp>
          <p:nvGrpSpPr>
            <p:cNvPr id="1033" name="Google Shape;1033;p46"/>
            <p:cNvGrpSpPr/>
            <p:nvPr/>
          </p:nvGrpSpPr>
          <p:grpSpPr>
            <a:xfrm>
              <a:off x="7502172" y="80150"/>
              <a:ext cx="1403160" cy="1274511"/>
              <a:chOff x="11324450" y="1413600"/>
              <a:chExt cx="1599225" cy="1452600"/>
            </a:xfrm>
          </p:grpSpPr>
          <p:sp>
            <p:nvSpPr>
              <p:cNvPr id="1034" name="Google Shape;1034;p46"/>
              <p:cNvSpPr/>
              <p:nvPr/>
            </p:nvSpPr>
            <p:spPr>
              <a:xfrm>
                <a:off x="11324450" y="1413600"/>
                <a:ext cx="1599225" cy="1452600"/>
              </a:xfrm>
              <a:custGeom>
                <a:avLst/>
                <a:gdLst/>
                <a:ahLst/>
                <a:cxnLst/>
                <a:rect l="l" t="t" r="r" b="b"/>
                <a:pathLst>
                  <a:path w="63969" h="58104" extrusionOk="0">
                    <a:moveTo>
                      <a:pt x="57114" y="0"/>
                    </a:moveTo>
                    <a:lnTo>
                      <a:pt x="0" y="7809"/>
                    </a:lnTo>
                    <a:lnTo>
                      <a:pt x="6855" y="58103"/>
                    </a:lnTo>
                    <a:lnTo>
                      <a:pt x="63969" y="50295"/>
                    </a:lnTo>
                    <a:lnTo>
                      <a:pt x="571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46"/>
              <p:cNvSpPr/>
              <p:nvPr/>
            </p:nvSpPr>
            <p:spPr>
              <a:xfrm>
                <a:off x="11526075" y="1700450"/>
                <a:ext cx="417000" cy="321700"/>
              </a:xfrm>
              <a:custGeom>
                <a:avLst/>
                <a:gdLst/>
                <a:ahLst/>
                <a:cxnLst/>
                <a:rect l="l" t="t" r="r" b="b"/>
                <a:pathLst>
                  <a:path w="16680" h="12868" extrusionOk="0">
                    <a:moveTo>
                      <a:pt x="15763" y="0"/>
                    </a:moveTo>
                    <a:lnTo>
                      <a:pt x="0" y="734"/>
                    </a:lnTo>
                    <a:lnTo>
                      <a:pt x="2896" y="12867"/>
                    </a:lnTo>
                    <a:lnTo>
                      <a:pt x="16680" y="9971"/>
                    </a:lnTo>
                    <a:lnTo>
                      <a:pt x="1576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46"/>
              <p:cNvSpPr/>
              <p:nvPr/>
            </p:nvSpPr>
            <p:spPr>
              <a:xfrm>
                <a:off x="11612225" y="2199000"/>
                <a:ext cx="389500" cy="353775"/>
              </a:xfrm>
              <a:custGeom>
                <a:avLst/>
                <a:gdLst/>
                <a:ahLst/>
                <a:cxnLst/>
                <a:rect l="l" t="t" r="r" b="b"/>
                <a:pathLst>
                  <a:path w="15580" h="14151" extrusionOk="0">
                    <a:moveTo>
                      <a:pt x="367" y="0"/>
                    </a:moveTo>
                    <a:lnTo>
                      <a:pt x="0" y="11804"/>
                    </a:lnTo>
                    <a:lnTo>
                      <a:pt x="13600" y="14150"/>
                    </a:lnTo>
                    <a:lnTo>
                      <a:pt x="15580" y="2347"/>
                    </a:lnTo>
                    <a:lnTo>
                      <a:pt x="3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6"/>
              <p:cNvSpPr/>
              <p:nvPr/>
            </p:nvSpPr>
            <p:spPr>
              <a:xfrm>
                <a:off x="11979700" y="1990975"/>
                <a:ext cx="203500" cy="185125"/>
              </a:xfrm>
              <a:custGeom>
                <a:avLst/>
                <a:gdLst/>
                <a:ahLst/>
                <a:cxnLst/>
                <a:rect l="l" t="t" r="r" b="b"/>
                <a:pathLst>
                  <a:path w="8140" h="7405" extrusionOk="0">
                    <a:moveTo>
                      <a:pt x="184" y="0"/>
                    </a:moveTo>
                    <a:lnTo>
                      <a:pt x="1" y="6892"/>
                    </a:lnTo>
                    <a:lnTo>
                      <a:pt x="8139" y="7405"/>
                    </a:lnTo>
                    <a:lnTo>
                      <a:pt x="7223" y="550"/>
                    </a:lnTo>
                    <a:lnTo>
                      <a:pt x="1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6"/>
              <p:cNvSpPr/>
              <p:nvPr/>
            </p:nvSpPr>
            <p:spPr>
              <a:xfrm>
                <a:off x="12124500" y="2303475"/>
                <a:ext cx="344625" cy="303375"/>
              </a:xfrm>
              <a:custGeom>
                <a:avLst/>
                <a:gdLst/>
                <a:ahLst/>
                <a:cxnLst/>
                <a:rect l="l" t="t" r="r" b="b"/>
                <a:pathLst>
                  <a:path w="13785" h="12135" extrusionOk="0">
                    <a:moveTo>
                      <a:pt x="10888" y="0"/>
                    </a:moveTo>
                    <a:lnTo>
                      <a:pt x="1" y="2163"/>
                    </a:lnTo>
                    <a:lnTo>
                      <a:pt x="2714" y="12134"/>
                    </a:lnTo>
                    <a:lnTo>
                      <a:pt x="13784" y="8505"/>
                    </a:lnTo>
                    <a:lnTo>
                      <a:pt x="1088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9" name="Google Shape;1039;p46"/>
            <p:cNvGrpSpPr/>
            <p:nvPr/>
          </p:nvGrpSpPr>
          <p:grpSpPr>
            <a:xfrm>
              <a:off x="8213143" y="201869"/>
              <a:ext cx="525559" cy="498427"/>
              <a:chOff x="1887325" y="1286225"/>
              <a:chExt cx="688625" cy="653075"/>
            </a:xfrm>
          </p:grpSpPr>
          <p:sp>
            <p:nvSpPr>
              <p:cNvPr id="1040" name="Google Shape;1040;p46"/>
              <p:cNvSpPr/>
              <p:nvPr/>
            </p:nvSpPr>
            <p:spPr>
              <a:xfrm>
                <a:off x="1922525" y="1286250"/>
                <a:ext cx="652475" cy="652475"/>
              </a:xfrm>
              <a:custGeom>
                <a:avLst/>
                <a:gdLst/>
                <a:ahLst/>
                <a:cxnLst/>
                <a:rect l="l" t="t" r="r" b="b"/>
                <a:pathLst>
                  <a:path w="26099" h="26099" extrusionOk="0">
                    <a:moveTo>
                      <a:pt x="13049" y="1"/>
                    </a:moveTo>
                    <a:cubicBezTo>
                      <a:pt x="5821" y="1"/>
                      <a:pt x="0" y="5821"/>
                      <a:pt x="0" y="13050"/>
                    </a:cubicBezTo>
                    <a:cubicBezTo>
                      <a:pt x="0" y="20278"/>
                      <a:pt x="5821" y="26099"/>
                      <a:pt x="13049" y="26099"/>
                    </a:cubicBezTo>
                    <a:cubicBezTo>
                      <a:pt x="20278" y="26099"/>
                      <a:pt x="26099" y="20278"/>
                      <a:pt x="26099" y="13050"/>
                    </a:cubicBezTo>
                    <a:cubicBezTo>
                      <a:pt x="26099" y="5821"/>
                      <a:pt x="20278" y="1"/>
                      <a:pt x="130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6"/>
              <p:cNvSpPr/>
              <p:nvPr/>
            </p:nvSpPr>
            <p:spPr>
              <a:xfrm>
                <a:off x="1887325" y="1286225"/>
                <a:ext cx="688625" cy="653075"/>
              </a:xfrm>
              <a:custGeom>
                <a:avLst/>
                <a:gdLst/>
                <a:ahLst/>
                <a:cxnLst/>
                <a:rect l="l" t="t" r="r" b="b"/>
                <a:pathLst>
                  <a:path w="27545" h="26123" extrusionOk="0">
                    <a:moveTo>
                      <a:pt x="14445" y="0"/>
                    </a:moveTo>
                    <a:cubicBezTo>
                      <a:pt x="12187" y="0"/>
                      <a:pt x="9906" y="583"/>
                      <a:pt x="7838" y="1790"/>
                    </a:cubicBezTo>
                    <a:cubicBezTo>
                      <a:pt x="2397" y="4986"/>
                      <a:pt x="1" y="11643"/>
                      <a:pt x="2207" y="17578"/>
                    </a:cubicBezTo>
                    <a:cubicBezTo>
                      <a:pt x="4136" y="22766"/>
                      <a:pt x="9060" y="26123"/>
                      <a:pt x="14436" y="26123"/>
                    </a:cubicBezTo>
                    <a:cubicBezTo>
                      <a:pt x="15210" y="26123"/>
                      <a:pt x="15993" y="26053"/>
                      <a:pt x="16778" y="25910"/>
                    </a:cubicBezTo>
                    <a:cubicBezTo>
                      <a:pt x="22979" y="24806"/>
                      <a:pt x="27545" y="19366"/>
                      <a:pt x="27507" y="13051"/>
                    </a:cubicBezTo>
                    <a:lnTo>
                      <a:pt x="14457" y="13051"/>
                    </a:lnTo>
                    <a:lnTo>
                      <a:pt x="24387" y="4567"/>
                    </a:lnTo>
                    <a:cubicBezTo>
                      <a:pt x="21830" y="1584"/>
                      <a:pt x="18167" y="0"/>
                      <a:pt x="14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42" name="Google Shape;1042;p46"/>
          <p:cNvGrpSpPr/>
          <p:nvPr/>
        </p:nvGrpSpPr>
        <p:grpSpPr>
          <a:xfrm rot="320140">
            <a:off x="1505921" y="712941"/>
            <a:ext cx="1780132" cy="1555328"/>
            <a:chOff x="1922550" y="1430100"/>
            <a:chExt cx="4107575" cy="3588850"/>
          </a:xfrm>
        </p:grpSpPr>
        <p:sp>
          <p:nvSpPr>
            <p:cNvPr id="1043" name="Google Shape;1043;p46"/>
            <p:cNvSpPr/>
            <p:nvPr/>
          </p:nvSpPr>
          <p:spPr>
            <a:xfrm>
              <a:off x="1922550" y="1430100"/>
              <a:ext cx="4107575" cy="3588850"/>
            </a:xfrm>
            <a:custGeom>
              <a:avLst/>
              <a:gdLst/>
              <a:ahLst/>
              <a:cxnLst/>
              <a:rect l="l" t="t" r="r" b="b"/>
              <a:pathLst>
                <a:path w="164303" h="143554" extrusionOk="0">
                  <a:moveTo>
                    <a:pt x="1" y="1"/>
                  </a:moveTo>
                  <a:lnTo>
                    <a:pt x="1" y="143554"/>
                  </a:lnTo>
                  <a:lnTo>
                    <a:pt x="164302" y="143554"/>
                  </a:lnTo>
                  <a:lnTo>
                    <a:pt x="16430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46"/>
            <p:cNvSpPr/>
            <p:nvPr/>
          </p:nvSpPr>
          <p:spPr>
            <a:xfrm>
              <a:off x="2257975"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46"/>
            <p:cNvSpPr/>
            <p:nvPr/>
          </p:nvSpPr>
          <p:spPr>
            <a:xfrm>
              <a:off x="2830750" y="1671125"/>
              <a:ext cx="25" cy="3106800"/>
            </a:xfrm>
            <a:custGeom>
              <a:avLst/>
              <a:gdLst/>
              <a:ahLst/>
              <a:cxnLst/>
              <a:rect l="l" t="t" r="r" b="b"/>
              <a:pathLst>
                <a:path w="1" h="124272" fill="none" extrusionOk="0">
                  <a:moveTo>
                    <a:pt x="1" y="1"/>
                  </a:moveTo>
                  <a:lnTo>
                    <a:pt x="1"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6"/>
            <p:cNvSpPr/>
            <p:nvPr/>
          </p:nvSpPr>
          <p:spPr>
            <a:xfrm>
              <a:off x="3403550"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46"/>
            <p:cNvSpPr/>
            <p:nvPr/>
          </p:nvSpPr>
          <p:spPr>
            <a:xfrm>
              <a:off x="3976325"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6"/>
            <p:cNvSpPr/>
            <p:nvPr/>
          </p:nvSpPr>
          <p:spPr>
            <a:xfrm>
              <a:off x="4549100" y="1671125"/>
              <a:ext cx="25" cy="3106800"/>
            </a:xfrm>
            <a:custGeom>
              <a:avLst/>
              <a:gdLst/>
              <a:ahLst/>
              <a:cxnLst/>
              <a:rect l="l" t="t" r="r" b="b"/>
              <a:pathLst>
                <a:path w="1" h="124272" fill="none" extrusionOk="0">
                  <a:moveTo>
                    <a:pt x="1" y="1"/>
                  </a:moveTo>
                  <a:lnTo>
                    <a:pt x="1"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6"/>
            <p:cNvSpPr/>
            <p:nvPr/>
          </p:nvSpPr>
          <p:spPr>
            <a:xfrm>
              <a:off x="5121900"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6"/>
            <p:cNvSpPr/>
            <p:nvPr/>
          </p:nvSpPr>
          <p:spPr>
            <a:xfrm>
              <a:off x="5694675"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6"/>
            <p:cNvSpPr/>
            <p:nvPr/>
          </p:nvSpPr>
          <p:spPr>
            <a:xfrm>
              <a:off x="2065525" y="1815925"/>
              <a:ext cx="3822550" cy="25"/>
            </a:xfrm>
            <a:custGeom>
              <a:avLst/>
              <a:gdLst/>
              <a:ahLst/>
              <a:cxnLst/>
              <a:rect l="l" t="t" r="r" b="b"/>
              <a:pathLst>
                <a:path w="152902" h="1" fill="none" extrusionOk="0">
                  <a:moveTo>
                    <a:pt x="0" y="1"/>
                  </a:moveTo>
                  <a:lnTo>
                    <a:pt x="152901" y="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46"/>
            <p:cNvSpPr/>
            <p:nvPr/>
          </p:nvSpPr>
          <p:spPr>
            <a:xfrm>
              <a:off x="2065525" y="2388700"/>
              <a:ext cx="3822550" cy="25"/>
            </a:xfrm>
            <a:custGeom>
              <a:avLst/>
              <a:gdLst/>
              <a:ahLst/>
              <a:cxnLst/>
              <a:rect l="l" t="t" r="r" b="b"/>
              <a:pathLst>
                <a:path w="152902" h="1" fill="none" extrusionOk="0">
                  <a:moveTo>
                    <a:pt x="0" y="1"/>
                  </a:moveTo>
                  <a:lnTo>
                    <a:pt x="152901" y="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46"/>
            <p:cNvSpPr/>
            <p:nvPr/>
          </p:nvSpPr>
          <p:spPr>
            <a:xfrm>
              <a:off x="2065525" y="2961500"/>
              <a:ext cx="3822550" cy="25"/>
            </a:xfrm>
            <a:custGeom>
              <a:avLst/>
              <a:gdLst/>
              <a:ahLst/>
              <a:cxnLst/>
              <a:rect l="l" t="t" r="r" b="b"/>
              <a:pathLst>
                <a:path w="152902" h="1" fill="none" extrusionOk="0">
                  <a:moveTo>
                    <a:pt x="0" y="0"/>
                  </a:moveTo>
                  <a:lnTo>
                    <a:pt x="152901" y="0"/>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6"/>
            <p:cNvSpPr/>
            <p:nvPr/>
          </p:nvSpPr>
          <p:spPr>
            <a:xfrm>
              <a:off x="2065525" y="3534275"/>
              <a:ext cx="3822550" cy="25"/>
            </a:xfrm>
            <a:custGeom>
              <a:avLst/>
              <a:gdLst/>
              <a:ahLst/>
              <a:cxnLst/>
              <a:rect l="l" t="t" r="r" b="b"/>
              <a:pathLst>
                <a:path w="152902" h="1" fill="none" extrusionOk="0">
                  <a:moveTo>
                    <a:pt x="0" y="0"/>
                  </a:moveTo>
                  <a:lnTo>
                    <a:pt x="152901" y="0"/>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6"/>
            <p:cNvSpPr/>
            <p:nvPr/>
          </p:nvSpPr>
          <p:spPr>
            <a:xfrm>
              <a:off x="2065525" y="4107050"/>
              <a:ext cx="3822550" cy="25"/>
            </a:xfrm>
            <a:custGeom>
              <a:avLst/>
              <a:gdLst/>
              <a:ahLst/>
              <a:cxnLst/>
              <a:rect l="l" t="t" r="r" b="b"/>
              <a:pathLst>
                <a:path w="152902" h="1" fill="none" extrusionOk="0">
                  <a:moveTo>
                    <a:pt x="0" y="1"/>
                  </a:moveTo>
                  <a:lnTo>
                    <a:pt x="152901" y="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6"/>
            <p:cNvSpPr/>
            <p:nvPr/>
          </p:nvSpPr>
          <p:spPr>
            <a:xfrm>
              <a:off x="2065525" y="4679850"/>
              <a:ext cx="3822550" cy="25"/>
            </a:xfrm>
            <a:custGeom>
              <a:avLst/>
              <a:gdLst/>
              <a:ahLst/>
              <a:cxnLst/>
              <a:rect l="l" t="t" r="r" b="b"/>
              <a:pathLst>
                <a:path w="152902" h="1" fill="none" extrusionOk="0">
                  <a:moveTo>
                    <a:pt x="0" y="0"/>
                  </a:moveTo>
                  <a:lnTo>
                    <a:pt x="152901" y="0"/>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6"/>
            <p:cNvSpPr/>
            <p:nvPr/>
          </p:nvSpPr>
          <p:spPr>
            <a:xfrm>
              <a:off x="2521000" y="2063375"/>
              <a:ext cx="2929925" cy="2556000"/>
            </a:xfrm>
            <a:custGeom>
              <a:avLst/>
              <a:gdLst/>
              <a:ahLst/>
              <a:cxnLst/>
              <a:rect l="l" t="t" r="r" b="b"/>
              <a:pathLst>
                <a:path w="117197" h="102240" extrusionOk="0">
                  <a:moveTo>
                    <a:pt x="94945" y="0"/>
                  </a:moveTo>
                  <a:lnTo>
                    <a:pt x="97071" y="6379"/>
                  </a:lnTo>
                  <a:lnTo>
                    <a:pt x="68404" y="20419"/>
                  </a:lnTo>
                  <a:lnTo>
                    <a:pt x="72657" y="32333"/>
                  </a:lnTo>
                  <a:lnTo>
                    <a:pt x="51028" y="41461"/>
                  </a:lnTo>
                  <a:lnTo>
                    <a:pt x="53448" y="50625"/>
                  </a:lnTo>
                  <a:lnTo>
                    <a:pt x="23865" y="63419"/>
                  </a:lnTo>
                  <a:lnTo>
                    <a:pt x="28154" y="81711"/>
                  </a:lnTo>
                  <a:lnTo>
                    <a:pt x="74" y="93295"/>
                  </a:lnTo>
                  <a:lnTo>
                    <a:pt x="0" y="94578"/>
                  </a:lnTo>
                  <a:lnTo>
                    <a:pt x="0" y="102240"/>
                  </a:lnTo>
                  <a:lnTo>
                    <a:pt x="38821" y="86917"/>
                  </a:lnTo>
                  <a:lnTo>
                    <a:pt x="33946" y="69211"/>
                  </a:lnTo>
                  <a:lnTo>
                    <a:pt x="63529" y="57920"/>
                  </a:lnTo>
                  <a:lnTo>
                    <a:pt x="59863" y="47582"/>
                  </a:lnTo>
                  <a:lnTo>
                    <a:pt x="83947" y="38711"/>
                  </a:lnTo>
                  <a:lnTo>
                    <a:pt x="80612" y="26211"/>
                  </a:lnTo>
                  <a:lnTo>
                    <a:pt x="101653" y="14334"/>
                  </a:lnTo>
                  <a:lnTo>
                    <a:pt x="104989" y="20126"/>
                  </a:lnTo>
                  <a:lnTo>
                    <a:pt x="117196" y="917"/>
                  </a:lnTo>
                  <a:lnTo>
                    <a:pt x="949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8" name="Google Shape;1058;p46"/>
          <p:cNvSpPr/>
          <p:nvPr/>
        </p:nvSpPr>
        <p:spPr>
          <a:xfrm>
            <a:off x="7126213" y="234766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93A07969-4503-7465-9C04-0909C2EF7227}"/>
              </a:ext>
            </a:extLst>
          </p:cNvPr>
          <p:cNvSpPr txBox="1"/>
          <p:nvPr/>
        </p:nvSpPr>
        <p:spPr>
          <a:xfrm>
            <a:off x="2352556" y="2097294"/>
            <a:ext cx="4614079" cy="2893100"/>
          </a:xfrm>
          <a:prstGeom prst="rect">
            <a:avLst/>
          </a:prstGeom>
          <a:solidFill>
            <a:schemeClr val="bg1"/>
          </a:solidFill>
        </p:spPr>
        <p:txBody>
          <a:bodyPr wrap="square" lIns="91440" tIns="45720" rIns="91440" bIns="45720" rtlCol="0" anchor="t">
            <a:spAutoFit/>
          </a:bodyPr>
          <a:lstStyle/>
          <a:p>
            <a:pPr algn="l" rtl="0" fontAlgn="base">
              <a:buFont typeface="Arial" panose="020B0604020202020204" pitchFamily="34" charset="0"/>
              <a:buChar char="•"/>
            </a:pPr>
            <a:endParaRPr lang="en-GB" sz="2000" b="0" i="0" u="none" strike="noStrike" dirty="0">
              <a:solidFill>
                <a:srgbClr val="000000"/>
              </a:solidFill>
              <a:effectLst/>
              <a:latin typeface="Calibri" panose="020F0502020204030204" pitchFamily="34" charset="0"/>
            </a:endParaRPr>
          </a:p>
          <a:p>
            <a:pPr fontAlgn="base">
              <a:buFont typeface="Arial" panose="020B0604020202020204" pitchFamily="34" charset="0"/>
              <a:buChar char="•"/>
            </a:pPr>
            <a:r>
              <a:rPr lang="en-US" sz="1800" b="0" i="0" dirty="0">
                <a:solidFill>
                  <a:srgbClr val="000000"/>
                </a:solidFill>
                <a:effectLst/>
                <a:latin typeface="Manrope"/>
              </a:rPr>
              <a:t>To develop understanding of how to write effective lesson objectives/intentions</a:t>
            </a:r>
          </a:p>
          <a:p>
            <a:pPr algn="l" rtl="0" fontAlgn="base">
              <a:buFont typeface="Arial" panose="020B0604020202020204" pitchFamily="34" charset="0"/>
              <a:buChar char="•"/>
            </a:pPr>
            <a:endParaRPr lang="en-GB" sz="1800" b="0" i="0" u="none" strike="noStrike" dirty="0">
              <a:solidFill>
                <a:srgbClr val="000000"/>
              </a:solidFill>
              <a:effectLst/>
              <a:latin typeface="Manrope" panose="020B0604020202020204" charset="0"/>
            </a:endParaRPr>
          </a:p>
          <a:p>
            <a:pPr algn="l" rtl="0" fontAlgn="base">
              <a:buFont typeface="Arial" panose="020B0604020202020204" pitchFamily="34" charset="0"/>
              <a:buChar char="•"/>
            </a:pPr>
            <a:r>
              <a:rPr lang="en-GB" sz="1800" b="0" i="0" u="none" strike="noStrike" dirty="0">
                <a:solidFill>
                  <a:srgbClr val="000000"/>
                </a:solidFill>
                <a:effectLst/>
                <a:latin typeface="Manrope" panose="020B0604020202020204" charset="0"/>
              </a:rPr>
              <a:t>To understand the difference between summative and formative assessment </a:t>
            </a:r>
            <a:r>
              <a:rPr lang="en-US" sz="1800" b="0" i="0" dirty="0">
                <a:solidFill>
                  <a:srgbClr val="000000"/>
                </a:solidFill>
                <a:effectLst/>
                <a:latin typeface="Manrope" panose="020B0604020202020204" charset="0"/>
              </a:rPr>
              <a:t>​</a:t>
            </a:r>
          </a:p>
          <a:p>
            <a:pPr algn="l" rtl="0" fontAlgn="base"/>
            <a:r>
              <a:rPr lang="en-GB" sz="1800" b="0" i="0" dirty="0">
                <a:solidFill>
                  <a:srgbClr val="000000"/>
                </a:solidFill>
                <a:effectLst/>
                <a:latin typeface="Manrope" panose="020B0604020202020204" charset="0"/>
              </a:rPr>
              <a:t>​</a:t>
            </a:r>
          </a:p>
          <a:p>
            <a:pPr algn="l" rtl="0" fontAlgn="base">
              <a:buFont typeface="Arial" panose="020B0604020202020204" pitchFamily="34" charset="0"/>
              <a:buChar char="•"/>
            </a:pPr>
            <a:r>
              <a:rPr lang="en-GB" sz="1800" b="0" i="0" u="none" strike="noStrike" dirty="0">
                <a:solidFill>
                  <a:srgbClr val="000000"/>
                </a:solidFill>
                <a:effectLst/>
                <a:latin typeface="Manrope" panose="020B0604020202020204" charset="0"/>
              </a:rPr>
              <a:t>To begin to evaluate Assessment for Learning strategies</a:t>
            </a:r>
            <a:r>
              <a:rPr lang="en-US" sz="1800" b="0" i="0" dirty="0">
                <a:solidFill>
                  <a:srgbClr val="000000"/>
                </a:solidFill>
                <a:effectLst/>
                <a:latin typeface="Manrope" panose="020B0604020202020204" charset="0"/>
              </a:rPr>
              <a:t>​</a:t>
            </a:r>
          </a:p>
        </p:txBody>
      </p:sp>
      <p:grpSp>
        <p:nvGrpSpPr>
          <p:cNvPr id="1059" name="Google Shape;1059;p46"/>
          <p:cNvGrpSpPr/>
          <p:nvPr/>
        </p:nvGrpSpPr>
        <p:grpSpPr>
          <a:xfrm>
            <a:off x="6389127" y="1619336"/>
            <a:ext cx="2496181" cy="3505689"/>
            <a:chOff x="6389127" y="1619336"/>
            <a:chExt cx="2496181" cy="3505689"/>
          </a:xfrm>
        </p:grpSpPr>
        <p:sp>
          <p:nvSpPr>
            <p:cNvPr id="1060" name="Google Shape;1060;p46"/>
            <p:cNvSpPr/>
            <p:nvPr/>
          </p:nvSpPr>
          <p:spPr>
            <a:xfrm>
              <a:off x="7233101" y="50329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1" name="Google Shape;1061;p46"/>
            <p:cNvGrpSpPr/>
            <p:nvPr/>
          </p:nvGrpSpPr>
          <p:grpSpPr>
            <a:xfrm>
              <a:off x="6389127" y="1619336"/>
              <a:ext cx="2496181" cy="3447713"/>
              <a:chOff x="4495950" y="2438150"/>
              <a:chExt cx="2127125" cy="2938225"/>
            </a:xfrm>
          </p:grpSpPr>
          <p:sp>
            <p:nvSpPr>
              <p:cNvPr id="1062" name="Google Shape;1062;p46"/>
              <p:cNvSpPr/>
              <p:nvPr/>
            </p:nvSpPr>
            <p:spPr>
              <a:xfrm>
                <a:off x="5623200" y="2590325"/>
                <a:ext cx="197975" cy="389525"/>
              </a:xfrm>
              <a:custGeom>
                <a:avLst/>
                <a:gdLst/>
                <a:ahLst/>
                <a:cxnLst/>
                <a:rect l="l" t="t" r="r" b="b"/>
                <a:pathLst>
                  <a:path w="7919" h="15581" fill="none" extrusionOk="0">
                    <a:moveTo>
                      <a:pt x="7918" y="15580"/>
                    </a:moveTo>
                    <a:lnTo>
                      <a:pt x="0" y="1"/>
                    </a:lnTo>
                  </a:path>
                </a:pathLst>
              </a:custGeom>
              <a:noFill/>
              <a:ln w="9175" cap="rnd" cmpd="sng">
                <a:solidFill>
                  <a:srgbClr val="A0C4A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46"/>
              <p:cNvSpPr/>
              <p:nvPr/>
            </p:nvSpPr>
            <p:spPr>
              <a:xfrm>
                <a:off x="5569125" y="5176550"/>
                <a:ext cx="66000" cy="113675"/>
              </a:xfrm>
              <a:custGeom>
                <a:avLst/>
                <a:gdLst/>
                <a:ahLst/>
                <a:cxnLst/>
                <a:rect l="l" t="t" r="r" b="b"/>
                <a:pathLst>
                  <a:path w="2640" h="4547" extrusionOk="0">
                    <a:moveTo>
                      <a:pt x="0" y="1"/>
                    </a:moveTo>
                    <a:lnTo>
                      <a:pt x="0" y="4546"/>
                    </a:lnTo>
                    <a:lnTo>
                      <a:pt x="2640" y="4546"/>
                    </a:lnTo>
                    <a:lnTo>
                      <a:pt x="2640" y="184"/>
                    </a:lnTo>
                    <a:lnTo>
                      <a:pt x="0" y="1"/>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46"/>
              <p:cNvSpPr/>
              <p:nvPr/>
            </p:nvSpPr>
            <p:spPr>
              <a:xfrm>
                <a:off x="5369325" y="5275650"/>
                <a:ext cx="278625" cy="100725"/>
              </a:xfrm>
              <a:custGeom>
                <a:avLst/>
                <a:gdLst/>
                <a:ahLst/>
                <a:cxnLst/>
                <a:rect l="l" t="t" r="r" b="b"/>
                <a:pathLst>
                  <a:path w="11145" h="4029" extrusionOk="0">
                    <a:moveTo>
                      <a:pt x="7250" y="0"/>
                    </a:moveTo>
                    <a:cubicBezTo>
                      <a:pt x="6079" y="0"/>
                      <a:pt x="4931" y="135"/>
                      <a:pt x="3850" y="546"/>
                    </a:cubicBezTo>
                    <a:cubicBezTo>
                      <a:pt x="2200" y="1206"/>
                      <a:pt x="807" y="2452"/>
                      <a:pt x="1" y="4028"/>
                    </a:cubicBezTo>
                    <a:lnTo>
                      <a:pt x="11145" y="4028"/>
                    </a:lnTo>
                    <a:cubicBezTo>
                      <a:pt x="11145" y="2745"/>
                      <a:pt x="10962" y="1499"/>
                      <a:pt x="10668" y="252"/>
                    </a:cubicBezTo>
                    <a:cubicBezTo>
                      <a:pt x="9534" y="126"/>
                      <a:pt x="8381" y="0"/>
                      <a:pt x="72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46"/>
              <p:cNvSpPr/>
              <p:nvPr/>
            </p:nvSpPr>
            <p:spPr>
              <a:xfrm>
                <a:off x="6325200" y="4363675"/>
                <a:ext cx="113650" cy="142975"/>
              </a:xfrm>
              <a:custGeom>
                <a:avLst/>
                <a:gdLst/>
                <a:ahLst/>
                <a:cxnLst/>
                <a:rect l="l" t="t" r="r" b="b"/>
                <a:pathLst>
                  <a:path w="4546" h="5719" extrusionOk="0">
                    <a:moveTo>
                      <a:pt x="2273" y="0"/>
                    </a:moveTo>
                    <a:lnTo>
                      <a:pt x="0" y="3446"/>
                    </a:lnTo>
                    <a:lnTo>
                      <a:pt x="2016" y="5719"/>
                    </a:lnTo>
                    <a:lnTo>
                      <a:pt x="4546" y="2383"/>
                    </a:lnTo>
                    <a:lnTo>
                      <a:pt x="2273" y="0"/>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46"/>
              <p:cNvSpPr/>
              <p:nvPr/>
            </p:nvSpPr>
            <p:spPr>
              <a:xfrm>
                <a:off x="6377425" y="4294925"/>
                <a:ext cx="245650" cy="215425"/>
              </a:xfrm>
              <a:custGeom>
                <a:avLst/>
                <a:gdLst/>
                <a:ahLst/>
                <a:cxnLst/>
                <a:rect l="l" t="t" r="r" b="b"/>
                <a:pathLst>
                  <a:path w="9826" h="8617" extrusionOk="0">
                    <a:moveTo>
                      <a:pt x="2493" y="1"/>
                    </a:moveTo>
                    <a:cubicBezTo>
                      <a:pt x="1577" y="844"/>
                      <a:pt x="734" y="1797"/>
                      <a:pt x="1" y="2860"/>
                    </a:cubicBezTo>
                    <a:cubicBezTo>
                      <a:pt x="1320" y="4730"/>
                      <a:pt x="2677" y="6709"/>
                      <a:pt x="4693" y="7772"/>
                    </a:cubicBezTo>
                    <a:cubicBezTo>
                      <a:pt x="5739" y="8332"/>
                      <a:pt x="6898" y="8617"/>
                      <a:pt x="8063" y="8617"/>
                    </a:cubicBezTo>
                    <a:cubicBezTo>
                      <a:pt x="8653" y="8617"/>
                      <a:pt x="9245" y="8543"/>
                      <a:pt x="9825" y="8395"/>
                    </a:cubicBezTo>
                    <a:lnTo>
                      <a:pt x="24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6"/>
              <p:cNvSpPr/>
              <p:nvPr/>
            </p:nvSpPr>
            <p:spPr>
              <a:xfrm>
                <a:off x="4758975" y="3252850"/>
                <a:ext cx="751525" cy="636125"/>
              </a:xfrm>
              <a:custGeom>
                <a:avLst/>
                <a:gdLst/>
                <a:ahLst/>
                <a:cxnLst/>
                <a:rect l="l" t="t" r="r" b="b"/>
                <a:pathLst>
                  <a:path w="30061" h="25445" extrusionOk="0">
                    <a:moveTo>
                      <a:pt x="28032" y="0"/>
                    </a:moveTo>
                    <a:cubicBezTo>
                      <a:pt x="28000" y="0"/>
                      <a:pt x="27967" y="1"/>
                      <a:pt x="27934" y="3"/>
                    </a:cubicBezTo>
                    <a:cubicBezTo>
                      <a:pt x="27347" y="150"/>
                      <a:pt x="26871" y="480"/>
                      <a:pt x="26504" y="993"/>
                    </a:cubicBezTo>
                    <a:cubicBezTo>
                      <a:pt x="25038" y="2606"/>
                      <a:pt x="23425" y="4073"/>
                      <a:pt x="21995" y="5722"/>
                    </a:cubicBezTo>
                    <a:cubicBezTo>
                      <a:pt x="15947" y="12760"/>
                      <a:pt x="8578" y="18552"/>
                      <a:pt x="330" y="22805"/>
                    </a:cubicBezTo>
                    <a:cubicBezTo>
                      <a:pt x="0" y="23758"/>
                      <a:pt x="330" y="24858"/>
                      <a:pt x="1174" y="25444"/>
                    </a:cubicBezTo>
                    <a:cubicBezTo>
                      <a:pt x="4986" y="24344"/>
                      <a:pt x="8725" y="22878"/>
                      <a:pt x="12281" y="21119"/>
                    </a:cubicBezTo>
                    <a:cubicBezTo>
                      <a:pt x="15800" y="19396"/>
                      <a:pt x="19099" y="17379"/>
                      <a:pt x="22215" y="15033"/>
                    </a:cubicBezTo>
                    <a:cubicBezTo>
                      <a:pt x="24231" y="13494"/>
                      <a:pt x="26064" y="11661"/>
                      <a:pt x="27531" y="9608"/>
                    </a:cubicBezTo>
                    <a:cubicBezTo>
                      <a:pt x="29034" y="7482"/>
                      <a:pt x="30060" y="4916"/>
                      <a:pt x="29804" y="2350"/>
                    </a:cubicBezTo>
                    <a:cubicBezTo>
                      <a:pt x="29767" y="1800"/>
                      <a:pt x="29620" y="1250"/>
                      <a:pt x="29327" y="773"/>
                    </a:cubicBezTo>
                    <a:cubicBezTo>
                      <a:pt x="29050" y="289"/>
                      <a:pt x="28577" y="0"/>
                      <a:pt x="28032"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6"/>
              <p:cNvSpPr/>
              <p:nvPr/>
            </p:nvSpPr>
            <p:spPr>
              <a:xfrm>
                <a:off x="5009175" y="3252850"/>
                <a:ext cx="501325" cy="527975"/>
              </a:xfrm>
              <a:custGeom>
                <a:avLst/>
                <a:gdLst/>
                <a:ahLst/>
                <a:cxnLst/>
                <a:rect l="l" t="t" r="r" b="b"/>
                <a:pathLst>
                  <a:path w="20053" h="21119" extrusionOk="0">
                    <a:moveTo>
                      <a:pt x="18024" y="0"/>
                    </a:moveTo>
                    <a:cubicBezTo>
                      <a:pt x="17992" y="0"/>
                      <a:pt x="17959" y="1"/>
                      <a:pt x="17926" y="3"/>
                    </a:cubicBezTo>
                    <a:cubicBezTo>
                      <a:pt x="17376" y="150"/>
                      <a:pt x="16863" y="480"/>
                      <a:pt x="16533" y="993"/>
                    </a:cubicBezTo>
                    <a:cubicBezTo>
                      <a:pt x="15067" y="2606"/>
                      <a:pt x="13417" y="4073"/>
                      <a:pt x="11987" y="5722"/>
                    </a:cubicBezTo>
                    <a:cubicBezTo>
                      <a:pt x="8432" y="9864"/>
                      <a:pt x="4399" y="13604"/>
                      <a:pt x="0" y="16830"/>
                    </a:cubicBezTo>
                    <a:lnTo>
                      <a:pt x="2273" y="21119"/>
                    </a:lnTo>
                    <a:cubicBezTo>
                      <a:pt x="5792" y="19396"/>
                      <a:pt x="9091" y="17379"/>
                      <a:pt x="12207" y="15033"/>
                    </a:cubicBezTo>
                    <a:cubicBezTo>
                      <a:pt x="14223" y="13494"/>
                      <a:pt x="16056" y="11661"/>
                      <a:pt x="17523" y="9608"/>
                    </a:cubicBezTo>
                    <a:cubicBezTo>
                      <a:pt x="19026" y="7482"/>
                      <a:pt x="20052" y="4916"/>
                      <a:pt x="19796" y="2350"/>
                    </a:cubicBezTo>
                    <a:cubicBezTo>
                      <a:pt x="19796" y="1800"/>
                      <a:pt x="19612" y="1250"/>
                      <a:pt x="19356" y="773"/>
                    </a:cubicBezTo>
                    <a:cubicBezTo>
                      <a:pt x="19079" y="289"/>
                      <a:pt x="18573" y="0"/>
                      <a:pt x="180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46"/>
              <p:cNvSpPr/>
              <p:nvPr/>
            </p:nvSpPr>
            <p:spPr>
              <a:xfrm>
                <a:off x="4495950" y="3694575"/>
                <a:ext cx="324450" cy="237750"/>
              </a:xfrm>
              <a:custGeom>
                <a:avLst/>
                <a:gdLst/>
                <a:ahLst/>
                <a:cxnLst/>
                <a:rect l="l" t="t" r="r" b="b"/>
                <a:pathLst>
                  <a:path w="12978" h="9510" extrusionOk="0">
                    <a:moveTo>
                      <a:pt x="7301" y="0"/>
                    </a:moveTo>
                    <a:cubicBezTo>
                      <a:pt x="7136" y="0"/>
                      <a:pt x="6933" y="121"/>
                      <a:pt x="6856" y="224"/>
                    </a:cubicBezTo>
                    <a:cubicBezTo>
                      <a:pt x="6746" y="444"/>
                      <a:pt x="6709" y="700"/>
                      <a:pt x="6746" y="993"/>
                    </a:cubicBezTo>
                    <a:cubicBezTo>
                      <a:pt x="6782" y="1433"/>
                      <a:pt x="6856" y="1910"/>
                      <a:pt x="7002" y="2350"/>
                    </a:cubicBezTo>
                    <a:cubicBezTo>
                      <a:pt x="7076" y="2680"/>
                      <a:pt x="7406" y="3193"/>
                      <a:pt x="7259" y="3486"/>
                    </a:cubicBezTo>
                    <a:cubicBezTo>
                      <a:pt x="6966" y="3889"/>
                      <a:pt x="6672" y="4256"/>
                      <a:pt x="6342" y="4586"/>
                    </a:cubicBezTo>
                    <a:cubicBezTo>
                      <a:pt x="4620" y="4916"/>
                      <a:pt x="2933" y="5392"/>
                      <a:pt x="1320" y="6016"/>
                    </a:cubicBezTo>
                    <a:cubicBezTo>
                      <a:pt x="1174" y="6052"/>
                      <a:pt x="1027" y="6162"/>
                      <a:pt x="954" y="6309"/>
                    </a:cubicBezTo>
                    <a:cubicBezTo>
                      <a:pt x="844" y="6419"/>
                      <a:pt x="917" y="6639"/>
                      <a:pt x="1064" y="6675"/>
                    </a:cubicBezTo>
                    <a:cubicBezTo>
                      <a:pt x="880" y="6712"/>
                      <a:pt x="660" y="6749"/>
                      <a:pt x="477" y="6859"/>
                    </a:cubicBezTo>
                    <a:cubicBezTo>
                      <a:pt x="294" y="6932"/>
                      <a:pt x="111" y="7079"/>
                      <a:pt x="74" y="7262"/>
                    </a:cubicBezTo>
                    <a:cubicBezTo>
                      <a:pt x="1" y="7482"/>
                      <a:pt x="74" y="7702"/>
                      <a:pt x="257" y="7812"/>
                    </a:cubicBezTo>
                    <a:cubicBezTo>
                      <a:pt x="367" y="7848"/>
                      <a:pt x="477" y="7885"/>
                      <a:pt x="587" y="7922"/>
                    </a:cubicBezTo>
                    <a:cubicBezTo>
                      <a:pt x="477" y="8032"/>
                      <a:pt x="441" y="8178"/>
                      <a:pt x="514" y="8325"/>
                    </a:cubicBezTo>
                    <a:cubicBezTo>
                      <a:pt x="587" y="8472"/>
                      <a:pt x="697" y="8582"/>
                      <a:pt x="844" y="8618"/>
                    </a:cubicBezTo>
                    <a:cubicBezTo>
                      <a:pt x="990" y="8655"/>
                      <a:pt x="1137" y="8692"/>
                      <a:pt x="1320" y="8692"/>
                    </a:cubicBezTo>
                    <a:cubicBezTo>
                      <a:pt x="1210" y="8802"/>
                      <a:pt x="1320" y="9095"/>
                      <a:pt x="1430" y="9168"/>
                    </a:cubicBezTo>
                    <a:cubicBezTo>
                      <a:pt x="1577" y="9278"/>
                      <a:pt x="1724" y="9315"/>
                      <a:pt x="1907" y="9351"/>
                    </a:cubicBezTo>
                    <a:cubicBezTo>
                      <a:pt x="2660" y="9459"/>
                      <a:pt x="3400" y="9510"/>
                      <a:pt x="4132" y="9510"/>
                    </a:cubicBezTo>
                    <a:cubicBezTo>
                      <a:pt x="6391" y="9510"/>
                      <a:pt x="8572" y="9027"/>
                      <a:pt x="10815" y="8252"/>
                    </a:cubicBezTo>
                    <a:cubicBezTo>
                      <a:pt x="12978" y="7519"/>
                      <a:pt x="11841" y="6016"/>
                      <a:pt x="11475" y="5649"/>
                    </a:cubicBezTo>
                    <a:cubicBezTo>
                      <a:pt x="11218" y="4146"/>
                      <a:pt x="9972" y="2973"/>
                      <a:pt x="8469" y="2826"/>
                    </a:cubicBezTo>
                    <a:cubicBezTo>
                      <a:pt x="8102" y="2240"/>
                      <a:pt x="7845" y="1617"/>
                      <a:pt x="7662" y="957"/>
                    </a:cubicBezTo>
                    <a:cubicBezTo>
                      <a:pt x="7625" y="773"/>
                      <a:pt x="7552" y="627"/>
                      <a:pt x="7516" y="444"/>
                    </a:cubicBezTo>
                    <a:cubicBezTo>
                      <a:pt x="7516" y="370"/>
                      <a:pt x="7516" y="150"/>
                      <a:pt x="7479" y="77"/>
                    </a:cubicBezTo>
                    <a:cubicBezTo>
                      <a:pt x="7435" y="22"/>
                      <a:pt x="7371" y="0"/>
                      <a:pt x="7301"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46"/>
              <p:cNvSpPr/>
              <p:nvPr/>
            </p:nvSpPr>
            <p:spPr>
              <a:xfrm>
                <a:off x="4663675" y="3827550"/>
                <a:ext cx="93500" cy="33925"/>
              </a:xfrm>
              <a:custGeom>
                <a:avLst/>
                <a:gdLst/>
                <a:ahLst/>
                <a:cxnLst/>
                <a:rect l="l" t="t" r="r" b="b"/>
                <a:pathLst>
                  <a:path w="3740" h="1357" fill="none" extrusionOk="0">
                    <a:moveTo>
                      <a:pt x="0" y="1356"/>
                    </a:moveTo>
                    <a:cubicBezTo>
                      <a:pt x="953" y="367"/>
                      <a:pt x="2419" y="0"/>
                      <a:pt x="3739" y="44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6"/>
              <p:cNvSpPr/>
              <p:nvPr/>
            </p:nvSpPr>
            <p:spPr>
              <a:xfrm>
                <a:off x="4598600" y="3833050"/>
                <a:ext cx="41250" cy="67825"/>
              </a:xfrm>
              <a:custGeom>
                <a:avLst/>
                <a:gdLst/>
                <a:ahLst/>
                <a:cxnLst/>
                <a:rect l="l" t="t" r="r" b="b"/>
                <a:pathLst>
                  <a:path w="1650" h="2713" fill="none" extrusionOk="0">
                    <a:moveTo>
                      <a:pt x="1650" y="2713"/>
                    </a:moveTo>
                    <a:cubicBezTo>
                      <a:pt x="917" y="1906"/>
                      <a:pt x="367" y="990"/>
                      <a:pt x="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6"/>
              <p:cNvSpPr/>
              <p:nvPr/>
            </p:nvSpPr>
            <p:spPr>
              <a:xfrm>
                <a:off x="4532600" y="3896275"/>
                <a:ext cx="90775" cy="14675"/>
              </a:xfrm>
              <a:custGeom>
                <a:avLst/>
                <a:gdLst/>
                <a:ahLst/>
                <a:cxnLst/>
                <a:rect l="l" t="t" r="r" b="b"/>
                <a:pathLst>
                  <a:path w="3631" h="587" fill="none" extrusionOk="0">
                    <a:moveTo>
                      <a:pt x="1" y="587"/>
                    </a:moveTo>
                    <a:cubicBezTo>
                      <a:pt x="551" y="294"/>
                      <a:pt x="1174" y="147"/>
                      <a:pt x="1797" y="220"/>
                    </a:cubicBezTo>
                    <a:cubicBezTo>
                      <a:pt x="2420" y="257"/>
                      <a:pt x="3044" y="184"/>
                      <a:pt x="363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46"/>
              <p:cNvSpPr/>
              <p:nvPr/>
            </p:nvSpPr>
            <p:spPr>
              <a:xfrm>
                <a:off x="4513375" y="3868775"/>
                <a:ext cx="93500" cy="23850"/>
              </a:xfrm>
              <a:custGeom>
                <a:avLst/>
                <a:gdLst/>
                <a:ahLst/>
                <a:cxnLst/>
                <a:rect l="l" t="t" r="r" b="b"/>
                <a:pathLst>
                  <a:path w="3740" h="954" fill="none" extrusionOk="0">
                    <a:moveTo>
                      <a:pt x="0" y="954"/>
                    </a:moveTo>
                    <a:cubicBezTo>
                      <a:pt x="403" y="661"/>
                      <a:pt x="843" y="441"/>
                      <a:pt x="1356" y="367"/>
                    </a:cubicBezTo>
                    <a:cubicBezTo>
                      <a:pt x="2163" y="257"/>
                      <a:pt x="2969" y="294"/>
                      <a:pt x="3739"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6"/>
              <p:cNvSpPr/>
              <p:nvPr/>
            </p:nvSpPr>
            <p:spPr>
              <a:xfrm>
                <a:off x="4523450" y="3849525"/>
                <a:ext cx="73325" cy="11025"/>
              </a:xfrm>
              <a:custGeom>
                <a:avLst/>
                <a:gdLst/>
                <a:ahLst/>
                <a:cxnLst/>
                <a:rect l="l" t="t" r="r" b="b"/>
                <a:pathLst>
                  <a:path w="2933" h="441" fill="none" extrusionOk="0">
                    <a:moveTo>
                      <a:pt x="0" y="441"/>
                    </a:moveTo>
                    <a:cubicBezTo>
                      <a:pt x="990" y="331"/>
                      <a:pt x="1943" y="184"/>
                      <a:pt x="293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46"/>
              <p:cNvSpPr/>
              <p:nvPr/>
            </p:nvSpPr>
            <p:spPr>
              <a:xfrm>
                <a:off x="5378500" y="4002000"/>
                <a:ext cx="520575" cy="456075"/>
              </a:xfrm>
              <a:custGeom>
                <a:avLst/>
                <a:gdLst/>
                <a:ahLst/>
                <a:cxnLst/>
                <a:rect l="l" t="t" r="r" b="b"/>
                <a:pathLst>
                  <a:path w="20823" h="18243" extrusionOk="0">
                    <a:moveTo>
                      <a:pt x="9313" y="0"/>
                    </a:moveTo>
                    <a:cubicBezTo>
                      <a:pt x="9019" y="0"/>
                      <a:pt x="8725" y="20"/>
                      <a:pt x="8432" y="60"/>
                    </a:cubicBezTo>
                    <a:cubicBezTo>
                      <a:pt x="0" y="1197"/>
                      <a:pt x="660" y="12707"/>
                      <a:pt x="3666" y="18243"/>
                    </a:cubicBezTo>
                    <a:lnTo>
                      <a:pt x="20822" y="10655"/>
                    </a:lnTo>
                    <a:cubicBezTo>
                      <a:pt x="20272" y="9995"/>
                      <a:pt x="20016" y="8785"/>
                      <a:pt x="19539" y="8052"/>
                    </a:cubicBezTo>
                    <a:cubicBezTo>
                      <a:pt x="18256" y="6036"/>
                      <a:pt x="16900" y="3946"/>
                      <a:pt x="15067" y="2370"/>
                    </a:cubicBezTo>
                    <a:cubicBezTo>
                      <a:pt x="13460" y="988"/>
                      <a:pt x="11402" y="0"/>
                      <a:pt x="93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46"/>
              <p:cNvSpPr/>
              <p:nvPr/>
            </p:nvSpPr>
            <p:spPr>
              <a:xfrm>
                <a:off x="5411500" y="4089650"/>
                <a:ext cx="239200" cy="1119925"/>
              </a:xfrm>
              <a:custGeom>
                <a:avLst/>
                <a:gdLst/>
                <a:ahLst/>
                <a:cxnLst/>
                <a:rect l="l" t="t" r="r" b="b"/>
                <a:pathLst>
                  <a:path w="9568" h="44797" extrusionOk="0">
                    <a:moveTo>
                      <a:pt x="1980" y="0"/>
                    </a:moveTo>
                    <a:cubicBezTo>
                      <a:pt x="293" y="3226"/>
                      <a:pt x="0" y="7039"/>
                      <a:pt x="367" y="10668"/>
                    </a:cubicBezTo>
                    <a:cubicBezTo>
                      <a:pt x="770" y="14260"/>
                      <a:pt x="1760" y="17816"/>
                      <a:pt x="2566" y="21335"/>
                    </a:cubicBezTo>
                    <a:cubicBezTo>
                      <a:pt x="4362" y="29033"/>
                      <a:pt x="5242" y="36915"/>
                      <a:pt x="5279" y="44796"/>
                    </a:cubicBezTo>
                    <a:lnTo>
                      <a:pt x="9238" y="44613"/>
                    </a:lnTo>
                    <a:cubicBezTo>
                      <a:pt x="9275" y="33432"/>
                      <a:pt x="9458" y="22215"/>
                      <a:pt x="9531" y="11034"/>
                    </a:cubicBezTo>
                    <a:cubicBezTo>
                      <a:pt x="9568" y="8395"/>
                      <a:pt x="8871" y="5756"/>
                      <a:pt x="7478" y="3519"/>
                    </a:cubicBezTo>
                    <a:cubicBezTo>
                      <a:pt x="6342" y="1723"/>
                      <a:pt x="4032" y="513"/>
                      <a:pt x="19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6"/>
              <p:cNvSpPr/>
              <p:nvPr/>
            </p:nvSpPr>
            <p:spPr>
              <a:xfrm>
                <a:off x="5658025" y="4033750"/>
                <a:ext cx="727675" cy="671550"/>
              </a:xfrm>
              <a:custGeom>
                <a:avLst/>
                <a:gdLst/>
                <a:ahLst/>
                <a:cxnLst/>
                <a:rect l="l" t="t" r="r" b="b"/>
                <a:pathLst>
                  <a:path w="29107" h="26862" extrusionOk="0">
                    <a:moveTo>
                      <a:pt x="2053" y="0"/>
                    </a:moveTo>
                    <a:cubicBezTo>
                      <a:pt x="917" y="843"/>
                      <a:pt x="550" y="2346"/>
                      <a:pt x="367" y="3739"/>
                    </a:cubicBezTo>
                    <a:cubicBezTo>
                      <a:pt x="0" y="6892"/>
                      <a:pt x="1246" y="9715"/>
                      <a:pt x="2639" y="12574"/>
                    </a:cubicBezTo>
                    <a:cubicBezTo>
                      <a:pt x="4582" y="16533"/>
                      <a:pt x="6085" y="19502"/>
                      <a:pt x="9385" y="22875"/>
                    </a:cubicBezTo>
                    <a:cubicBezTo>
                      <a:pt x="11144" y="24634"/>
                      <a:pt x="12904" y="25991"/>
                      <a:pt x="15287" y="26614"/>
                    </a:cubicBezTo>
                    <a:cubicBezTo>
                      <a:pt x="15936" y="26783"/>
                      <a:pt x="16640" y="26862"/>
                      <a:pt x="17365" y="26862"/>
                    </a:cubicBezTo>
                    <a:cubicBezTo>
                      <a:pt x="19795" y="26862"/>
                      <a:pt x="22473" y="25972"/>
                      <a:pt x="24194" y="24561"/>
                    </a:cubicBezTo>
                    <a:cubicBezTo>
                      <a:pt x="26137" y="22838"/>
                      <a:pt x="27787" y="20859"/>
                      <a:pt x="29107" y="18659"/>
                    </a:cubicBezTo>
                    <a:lnTo>
                      <a:pt x="26687" y="16130"/>
                    </a:lnTo>
                    <a:cubicBezTo>
                      <a:pt x="25844" y="17559"/>
                      <a:pt x="24744" y="18842"/>
                      <a:pt x="23425" y="19905"/>
                    </a:cubicBezTo>
                    <a:cubicBezTo>
                      <a:pt x="22599" y="20570"/>
                      <a:pt x="21272" y="20862"/>
                      <a:pt x="19999" y="20862"/>
                    </a:cubicBezTo>
                    <a:cubicBezTo>
                      <a:pt x="19237" y="20862"/>
                      <a:pt x="18493" y="20758"/>
                      <a:pt x="17889" y="20565"/>
                    </a:cubicBezTo>
                    <a:cubicBezTo>
                      <a:pt x="16056" y="19979"/>
                      <a:pt x="14590" y="18219"/>
                      <a:pt x="13527" y="16606"/>
                    </a:cubicBezTo>
                    <a:cubicBezTo>
                      <a:pt x="11584" y="13710"/>
                      <a:pt x="10264" y="10448"/>
                      <a:pt x="8541" y="7442"/>
                    </a:cubicBezTo>
                    <a:cubicBezTo>
                      <a:pt x="6819" y="4436"/>
                      <a:pt x="5169" y="1540"/>
                      <a:pt x="20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6"/>
              <p:cNvSpPr/>
              <p:nvPr/>
            </p:nvSpPr>
            <p:spPr>
              <a:xfrm>
                <a:off x="5830300" y="2659725"/>
                <a:ext cx="518750" cy="636825"/>
              </a:xfrm>
              <a:custGeom>
                <a:avLst/>
                <a:gdLst/>
                <a:ahLst/>
                <a:cxnLst/>
                <a:rect l="l" t="t" r="r" b="b"/>
                <a:pathLst>
                  <a:path w="20750" h="25473" extrusionOk="0">
                    <a:moveTo>
                      <a:pt x="10362" y="0"/>
                    </a:moveTo>
                    <a:cubicBezTo>
                      <a:pt x="8515" y="0"/>
                      <a:pt x="6678" y="520"/>
                      <a:pt x="5170" y="1587"/>
                    </a:cubicBezTo>
                    <a:cubicBezTo>
                      <a:pt x="2054" y="3823"/>
                      <a:pt x="587" y="8442"/>
                      <a:pt x="294" y="12218"/>
                    </a:cubicBezTo>
                    <a:cubicBezTo>
                      <a:pt x="1" y="15260"/>
                      <a:pt x="734" y="18303"/>
                      <a:pt x="2347" y="20869"/>
                    </a:cubicBezTo>
                    <a:cubicBezTo>
                      <a:pt x="3997" y="23399"/>
                      <a:pt x="6746" y="25231"/>
                      <a:pt x="9789" y="25451"/>
                    </a:cubicBezTo>
                    <a:cubicBezTo>
                      <a:pt x="9954" y="25466"/>
                      <a:pt x="10119" y="25472"/>
                      <a:pt x="10284" y="25472"/>
                    </a:cubicBezTo>
                    <a:cubicBezTo>
                      <a:pt x="13124" y="25472"/>
                      <a:pt x="15912" y="23433"/>
                      <a:pt x="17193" y="20869"/>
                    </a:cubicBezTo>
                    <a:lnTo>
                      <a:pt x="17193" y="20869"/>
                    </a:lnTo>
                    <a:cubicBezTo>
                      <a:pt x="16460" y="21602"/>
                      <a:pt x="15471" y="22042"/>
                      <a:pt x="14444" y="22152"/>
                    </a:cubicBezTo>
                    <a:cubicBezTo>
                      <a:pt x="13381" y="22152"/>
                      <a:pt x="12281" y="21492"/>
                      <a:pt x="12135" y="20466"/>
                    </a:cubicBezTo>
                    <a:cubicBezTo>
                      <a:pt x="11988" y="19403"/>
                      <a:pt x="12831" y="18486"/>
                      <a:pt x="13784" y="18010"/>
                    </a:cubicBezTo>
                    <a:cubicBezTo>
                      <a:pt x="14701" y="17533"/>
                      <a:pt x="15800" y="17350"/>
                      <a:pt x="16717" y="16837"/>
                    </a:cubicBezTo>
                    <a:cubicBezTo>
                      <a:pt x="18147" y="16030"/>
                      <a:pt x="19063" y="14491"/>
                      <a:pt x="19540" y="12914"/>
                    </a:cubicBezTo>
                    <a:cubicBezTo>
                      <a:pt x="20749" y="9102"/>
                      <a:pt x="19466" y="4593"/>
                      <a:pt x="16350" y="2064"/>
                    </a:cubicBezTo>
                    <a:cubicBezTo>
                      <a:pt x="14675" y="703"/>
                      <a:pt x="12511" y="0"/>
                      <a:pt x="103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6"/>
              <p:cNvSpPr/>
              <p:nvPr/>
            </p:nvSpPr>
            <p:spPr>
              <a:xfrm>
                <a:off x="6049350" y="2694800"/>
                <a:ext cx="159475" cy="39425"/>
              </a:xfrm>
              <a:custGeom>
                <a:avLst/>
                <a:gdLst/>
                <a:ahLst/>
                <a:cxnLst/>
                <a:rect l="l" t="t" r="r" b="b"/>
                <a:pathLst>
                  <a:path w="6379" h="1577" fill="none" extrusionOk="0">
                    <a:moveTo>
                      <a:pt x="0" y="1577"/>
                    </a:moveTo>
                    <a:cubicBezTo>
                      <a:pt x="1870" y="331"/>
                      <a:pt x="4216" y="1"/>
                      <a:pt x="6379" y="73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6"/>
              <p:cNvSpPr/>
              <p:nvPr/>
            </p:nvSpPr>
            <p:spPr>
              <a:xfrm>
                <a:off x="6038350" y="2738800"/>
                <a:ext cx="260300" cy="122825"/>
              </a:xfrm>
              <a:custGeom>
                <a:avLst/>
                <a:gdLst/>
                <a:ahLst/>
                <a:cxnLst/>
                <a:rect l="l" t="t" r="r" b="b"/>
                <a:pathLst>
                  <a:path w="10412" h="4913" fill="none" extrusionOk="0">
                    <a:moveTo>
                      <a:pt x="0" y="1980"/>
                    </a:moveTo>
                    <a:cubicBezTo>
                      <a:pt x="3666" y="0"/>
                      <a:pt x="8285" y="1283"/>
                      <a:pt x="10411" y="4912"/>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46"/>
              <p:cNvSpPr/>
              <p:nvPr/>
            </p:nvSpPr>
            <p:spPr>
              <a:xfrm>
                <a:off x="6036500" y="2822200"/>
                <a:ext cx="243800" cy="194300"/>
              </a:xfrm>
              <a:custGeom>
                <a:avLst/>
                <a:gdLst/>
                <a:ahLst/>
                <a:cxnLst/>
                <a:rect l="l" t="t" r="r" b="b"/>
                <a:pathLst>
                  <a:path w="9752" h="7772" fill="none" extrusionOk="0">
                    <a:moveTo>
                      <a:pt x="1" y="880"/>
                    </a:moveTo>
                    <a:cubicBezTo>
                      <a:pt x="4620" y="0"/>
                      <a:pt x="9019" y="3116"/>
                      <a:pt x="9752" y="7772"/>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46"/>
              <p:cNvSpPr/>
              <p:nvPr/>
            </p:nvSpPr>
            <p:spPr>
              <a:xfrm>
                <a:off x="6031925" y="2902850"/>
                <a:ext cx="173225" cy="195225"/>
              </a:xfrm>
              <a:custGeom>
                <a:avLst/>
                <a:gdLst/>
                <a:ahLst/>
                <a:cxnLst/>
                <a:rect l="l" t="t" r="r" b="b"/>
                <a:pathLst>
                  <a:path w="6929" h="7809" fill="none" extrusionOk="0">
                    <a:moveTo>
                      <a:pt x="1" y="0"/>
                    </a:moveTo>
                    <a:cubicBezTo>
                      <a:pt x="4033" y="110"/>
                      <a:pt x="6929" y="3886"/>
                      <a:pt x="6013" y="7808"/>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6"/>
              <p:cNvSpPr/>
              <p:nvPr/>
            </p:nvSpPr>
            <p:spPr>
              <a:xfrm>
                <a:off x="6021850" y="2932175"/>
                <a:ext cx="185150" cy="314350"/>
              </a:xfrm>
              <a:custGeom>
                <a:avLst/>
                <a:gdLst/>
                <a:ahLst/>
                <a:cxnLst/>
                <a:rect l="l" t="t" r="r" b="b"/>
                <a:pathLst>
                  <a:path w="7406" h="12574" fill="none" extrusionOk="0">
                    <a:moveTo>
                      <a:pt x="0" y="0"/>
                    </a:moveTo>
                    <a:cubicBezTo>
                      <a:pt x="1797" y="843"/>
                      <a:pt x="2896" y="2713"/>
                      <a:pt x="2823" y="4729"/>
                    </a:cubicBezTo>
                    <a:cubicBezTo>
                      <a:pt x="2750" y="5902"/>
                      <a:pt x="2237" y="7002"/>
                      <a:pt x="1980" y="8175"/>
                    </a:cubicBezTo>
                    <a:cubicBezTo>
                      <a:pt x="1687" y="9311"/>
                      <a:pt x="1687" y="10668"/>
                      <a:pt x="2420" y="11547"/>
                    </a:cubicBezTo>
                    <a:cubicBezTo>
                      <a:pt x="3043" y="12207"/>
                      <a:pt x="3886" y="12574"/>
                      <a:pt x="4803" y="12574"/>
                    </a:cubicBezTo>
                    <a:cubicBezTo>
                      <a:pt x="5682" y="12574"/>
                      <a:pt x="6562" y="12427"/>
                      <a:pt x="7405" y="1217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46"/>
              <p:cNvSpPr/>
              <p:nvPr/>
            </p:nvSpPr>
            <p:spPr>
              <a:xfrm>
                <a:off x="5970525" y="2999075"/>
                <a:ext cx="106325" cy="278625"/>
              </a:xfrm>
              <a:custGeom>
                <a:avLst/>
                <a:gdLst/>
                <a:ahLst/>
                <a:cxnLst/>
                <a:rect l="l" t="t" r="r" b="b"/>
                <a:pathLst>
                  <a:path w="4253" h="11145" fill="none" extrusionOk="0">
                    <a:moveTo>
                      <a:pt x="4253" y="11144"/>
                    </a:moveTo>
                    <a:cubicBezTo>
                      <a:pt x="3080" y="10778"/>
                      <a:pt x="2053" y="10118"/>
                      <a:pt x="1210" y="9238"/>
                    </a:cubicBezTo>
                    <a:cubicBezTo>
                      <a:pt x="367" y="8358"/>
                      <a:pt x="1" y="7148"/>
                      <a:pt x="184" y="5939"/>
                    </a:cubicBezTo>
                    <a:cubicBezTo>
                      <a:pt x="367" y="5206"/>
                      <a:pt x="697" y="4546"/>
                      <a:pt x="1100" y="3923"/>
                    </a:cubicBezTo>
                    <a:cubicBezTo>
                      <a:pt x="1503" y="3299"/>
                      <a:pt x="1797" y="2603"/>
                      <a:pt x="1907" y="1870"/>
                    </a:cubicBezTo>
                    <a:cubicBezTo>
                      <a:pt x="2017" y="1100"/>
                      <a:pt x="1613" y="367"/>
                      <a:pt x="954"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46"/>
              <p:cNvSpPr/>
              <p:nvPr/>
            </p:nvSpPr>
            <p:spPr>
              <a:xfrm>
                <a:off x="5925625" y="3161275"/>
                <a:ext cx="18350" cy="62350"/>
              </a:xfrm>
              <a:custGeom>
                <a:avLst/>
                <a:gdLst/>
                <a:ahLst/>
                <a:cxnLst/>
                <a:rect l="l" t="t" r="r" b="b"/>
                <a:pathLst>
                  <a:path w="734" h="2494" fill="none" extrusionOk="0">
                    <a:moveTo>
                      <a:pt x="733" y="2493"/>
                    </a:moveTo>
                    <a:cubicBezTo>
                      <a:pt x="257" y="1760"/>
                      <a:pt x="0" y="880"/>
                      <a:pt x="37"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46"/>
              <p:cNvSpPr/>
              <p:nvPr/>
            </p:nvSpPr>
            <p:spPr>
              <a:xfrm>
                <a:off x="5240100" y="3249250"/>
                <a:ext cx="673625" cy="1157500"/>
              </a:xfrm>
              <a:custGeom>
                <a:avLst/>
                <a:gdLst/>
                <a:ahLst/>
                <a:cxnLst/>
                <a:rect l="l" t="t" r="r" b="b"/>
                <a:pathLst>
                  <a:path w="26945" h="46300" extrusionOk="0">
                    <a:moveTo>
                      <a:pt x="8579" y="1"/>
                    </a:moveTo>
                    <a:lnTo>
                      <a:pt x="8139" y="221"/>
                    </a:lnTo>
                    <a:cubicBezTo>
                      <a:pt x="4437" y="1980"/>
                      <a:pt x="1614" y="5133"/>
                      <a:pt x="258" y="8945"/>
                    </a:cubicBezTo>
                    <a:cubicBezTo>
                      <a:pt x="1" y="9715"/>
                      <a:pt x="1" y="10558"/>
                      <a:pt x="258" y="11328"/>
                    </a:cubicBezTo>
                    <a:cubicBezTo>
                      <a:pt x="1614" y="15544"/>
                      <a:pt x="3264" y="19650"/>
                      <a:pt x="5206" y="23609"/>
                    </a:cubicBezTo>
                    <a:cubicBezTo>
                      <a:pt x="3374" y="31160"/>
                      <a:pt x="3923" y="39078"/>
                      <a:pt x="6783" y="46300"/>
                    </a:cubicBezTo>
                    <a:cubicBezTo>
                      <a:pt x="14004" y="44614"/>
                      <a:pt x="20859" y="41571"/>
                      <a:pt x="26945" y="37355"/>
                    </a:cubicBezTo>
                    <a:cubicBezTo>
                      <a:pt x="23755" y="30647"/>
                      <a:pt x="18293" y="25295"/>
                      <a:pt x="11585" y="22179"/>
                    </a:cubicBezTo>
                    <a:cubicBezTo>
                      <a:pt x="10962" y="18330"/>
                      <a:pt x="17450" y="12611"/>
                      <a:pt x="20933" y="5683"/>
                    </a:cubicBezTo>
                    <a:cubicBezTo>
                      <a:pt x="21556" y="4473"/>
                      <a:pt x="20969" y="3007"/>
                      <a:pt x="19686" y="2604"/>
                    </a:cubicBezTo>
                    <a:lnTo>
                      <a:pt x="19650" y="2604"/>
                    </a:lnTo>
                    <a:cubicBezTo>
                      <a:pt x="16021" y="1540"/>
                      <a:pt x="12318" y="661"/>
                      <a:pt x="85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46"/>
              <p:cNvSpPr/>
              <p:nvPr/>
            </p:nvSpPr>
            <p:spPr>
              <a:xfrm>
                <a:off x="5350075" y="3249250"/>
                <a:ext cx="381275" cy="243800"/>
              </a:xfrm>
              <a:custGeom>
                <a:avLst/>
                <a:gdLst/>
                <a:ahLst/>
                <a:cxnLst/>
                <a:rect l="l" t="t" r="r" b="b"/>
                <a:pathLst>
                  <a:path w="15251" h="9752" extrusionOk="0">
                    <a:moveTo>
                      <a:pt x="4180" y="1"/>
                    </a:moveTo>
                    <a:lnTo>
                      <a:pt x="3703" y="221"/>
                    </a:lnTo>
                    <a:cubicBezTo>
                      <a:pt x="1761" y="3043"/>
                      <a:pt x="478" y="6306"/>
                      <a:pt x="1" y="9752"/>
                    </a:cubicBezTo>
                    <a:cubicBezTo>
                      <a:pt x="4583" y="6379"/>
                      <a:pt x="9752" y="3960"/>
                      <a:pt x="15251" y="2604"/>
                    </a:cubicBezTo>
                    <a:cubicBezTo>
                      <a:pt x="11585" y="1540"/>
                      <a:pt x="7919" y="661"/>
                      <a:pt x="4180"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46"/>
              <p:cNvSpPr/>
              <p:nvPr/>
            </p:nvSpPr>
            <p:spPr>
              <a:xfrm>
                <a:off x="5019250" y="3319175"/>
                <a:ext cx="820250" cy="769575"/>
              </a:xfrm>
              <a:custGeom>
                <a:avLst/>
                <a:gdLst/>
                <a:ahLst/>
                <a:cxnLst/>
                <a:rect l="l" t="t" r="r" b="b"/>
                <a:pathLst>
                  <a:path w="32810" h="30783" extrusionOk="0">
                    <a:moveTo>
                      <a:pt x="29542" y="0"/>
                    </a:moveTo>
                    <a:cubicBezTo>
                      <a:pt x="29163" y="0"/>
                      <a:pt x="28780" y="70"/>
                      <a:pt x="28410" y="210"/>
                    </a:cubicBezTo>
                    <a:cubicBezTo>
                      <a:pt x="27347" y="613"/>
                      <a:pt x="26504" y="1420"/>
                      <a:pt x="26064" y="2446"/>
                    </a:cubicBezTo>
                    <a:cubicBezTo>
                      <a:pt x="22398" y="10584"/>
                      <a:pt x="15360" y="16596"/>
                      <a:pt x="8175" y="22315"/>
                    </a:cubicBezTo>
                    <a:cubicBezTo>
                      <a:pt x="5646" y="24294"/>
                      <a:pt x="3116" y="26274"/>
                      <a:pt x="660" y="28290"/>
                    </a:cubicBezTo>
                    <a:cubicBezTo>
                      <a:pt x="184" y="28693"/>
                      <a:pt x="0" y="29353"/>
                      <a:pt x="184" y="29976"/>
                    </a:cubicBezTo>
                    <a:cubicBezTo>
                      <a:pt x="367" y="30563"/>
                      <a:pt x="954" y="30746"/>
                      <a:pt x="1577" y="30783"/>
                    </a:cubicBezTo>
                    <a:cubicBezTo>
                      <a:pt x="5133" y="29426"/>
                      <a:pt x="8542" y="27777"/>
                      <a:pt x="11804" y="25797"/>
                    </a:cubicBezTo>
                    <a:cubicBezTo>
                      <a:pt x="16460" y="22938"/>
                      <a:pt x="20712" y="19455"/>
                      <a:pt x="24378" y="15386"/>
                    </a:cubicBezTo>
                    <a:cubicBezTo>
                      <a:pt x="26504" y="13003"/>
                      <a:pt x="28557" y="10511"/>
                      <a:pt x="30463" y="7981"/>
                    </a:cubicBezTo>
                    <a:cubicBezTo>
                      <a:pt x="31306" y="6882"/>
                      <a:pt x="32113" y="5782"/>
                      <a:pt x="32443" y="4462"/>
                    </a:cubicBezTo>
                    <a:cubicBezTo>
                      <a:pt x="32809" y="3142"/>
                      <a:pt x="32553" y="1603"/>
                      <a:pt x="31526" y="723"/>
                    </a:cubicBezTo>
                    <a:cubicBezTo>
                      <a:pt x="30952" y="245"/>
                      <a:pt x="30253" y="0"/>
                      <a:pt x="29542"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46"/>
              <p:cNvSpPr/>
              <p:nvPr/>
            </p:nvSpPr>
            <p:spPr>
              <a:xfrm>
                <a:off x="5223625" y="3319175"/>
                <a:ext cx="615875" cy="644950"/>
              </a:xfrm>
              <a:custGeom>
                <a:avLst/>
                <a:gdLst/>
                <a:ahLst/>
                <a:cxnLst/>
                <a:rect l="l" t="t" r="r" b="b"/>
                <a:pathLst>
                  <a:path w="24635" h="25798" extrusionOk="0">
                    <a:moveTo>
                      <a:pt x="21367" y="0"/>
                    </a:moveTo>
                    <a:cubicBezTo>
                      <a:pt x="20988" y="0"/>
                      <a:pt x="20605" y="70"/>
                      <a:pt x="20235" y="210"/>
                    </a:cubicBezTo>
                    <a:cubicBezTo>
                      <a:pt x="19172" y="613"/>
                      <a:pt x="18329" y="1420"/>
                      <a:pt x="17889" y="2446"/>
                    </a:cubicBezTo>
                    <a:cubicBezTo>
                      <a:pt x="14223" y="10584"/>
                      <a:pt x="7185" y="16596"/>
                      <a:pt x="0" y="22315"/>
                    </a:cubicBezTo>
                    <a:lnTo>
                      <a:pt x="3629" y="25797"/>
                    </a:lnTo>
                    <a:cubicBezTo>
                      <a:pt x="8285" y="22938"/>
                      <a:pt x="12537" y="19455"/>
                      <a:pt x="16203" y="15386"/>
                    </a:cubicBezTo>
                    <a:cubicBezTo>
                      <a:pt x="18329" y="13003"/>
                      <a:pt x="20382" y="10511"/>
                      <a:pt x="22288" y="7981"/>
                    </a:cubicBezTo>
                    <a:cubicBezTo>
                      <a:pt x="23131" y="6882"/>
                      <a:pt x="23938" y="5782"/>
                      <a:pt x="24268" y="4462"/>
                    </a:cubicBezTo>
                    <a:cubicBezTo>
                      <a:pt x="24634" y="3142"/>
                      <a:pt x="24378" y="1603"/>
                      <a:pt x="23351" y="723"/>
                    </a:cubicBezTo>
                    <a:cubicBezTo>
                      <a:pt x="22777" y="245"/>
                      <a:pt x="22078" y="0"/>
                      <a:pt x="213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46"/>
              <p:cNvSpPr/>
              <p:nvPr/>
            </p:nvSpPr>
            <p:spPr>
              <a:xfrm>
                <a:off x="4756800" y="4006775"/>
                <a:ext cx="314700" cy="142075"/>
              </a:xfrm>
              <a:custGeom>
                <a:avLst/>
                <a:gdLst/>
                <a:ahLst/>
                <a:cxnLst/>
                <a:rect l="l" t="t" r="r" b="b"/>
                <a:pathLst>
                  <a:path w="12588" h="5683" extrusionOk="0">
                    <a:moveTo>
                      <a:pt x="9290" y="0"/>
                    </a:moveTo>
                    <a:cubicBezTo>
                      <a:pt x="8405" y="0"/>
                      <a:pt x="7556" y="430"/>
                      <a:pt x="6796" y="859"/>
                    </a:cubicBezTo>
                    <a:cubicBezTo>
                      <a:pt x="6026" y="1262"/>
                      <a:pt x="5256" y="1739"/>
                      <a:pt x="4560" y="2216"/>
                    </a:cubicBezTo>
                    <a:lnTo>
                      <a:pt x="1627" y="2472"/>
                    </a:lnTo>
                    <a:cubicBezTo>
                      <a:pt x="1334" y="2472"/>
                      <a:pt x="1004" y="2545"/>
                      <a:pt x="747" y="2729"/>
                    </a:cubicBezTo>
                    <a:cubicBezTo>
                      <a:pt x="491" y="2875"/>
                      <a:pt x="491" y="3242"/>
                      <a:pt x="711" y="3462"/>
                    </a:cubicBezTo>
                    <a:cubicBezTo>
                      <a:pt x="699" y="3461"/>
                      <a:pt x="686" y="3460"/>
                      <a:pt x="674" y="3460"/>
                    </a:cubicBezTo>
                    <a:cubicBezTo>
                      <a:pt x="353" y="3460"/>
                      <a:pt x="0" y="3914"/>
                      <a:pt x="601" y="4232"/>
                    </a:cubicBezTo>
                    <a:cubicBezTo>
                      <a:pt x="454" y="4305"/>
                      <a:pt x="344" y="4525"/>
                      <a:pt x="454" y="4708"/>
                    </a:cubicBezTo>
                    <a:cubicBezTo>
                      <a:pt x="601" y="5038"/>
                      <a:pt x="1004" y="5038"/>
                      <a:pt x="1261" y="5038"/>
                    </a:cubicBezTo>
                    <a:cubicBezTo>
                      <a:pt x="1224" y="5075"/>
                      <a:pt x="894" y="5515"/>
                      <a:pt x="1737" y="5625"/>
                    </a:cubicBezTo>
                    <a:cubicBezTo>
                      <a:pt x="1901" y="5621"/>
                      <a:pt x="2056" y="5619"/>
                      <a:pt x="2204" y="5619"/>
                    </a:cubicBezTo>
                    <a:cubicBezTo>
                      <a:pt x="3086" y="5619"/>
                      <a:pt x="3734" y="5682"/>
                      <a:pt x="4576" y="5682"/>
                    </a:cubicBezTo>
                    <a:cubicBezTo>
                      <a:pt x="4830" y="5682"/>
                      <a:pt x="5102" y="5676"/>
                      <a:pt x="5403" y="5661"/>
                    </a:cubicBezTo>
                    <a:cubicBezTo>
                      <a:pt x="6759" y="5588"/>
                      <a:pt x="8116" y="5368"/>
                      <a:pt x="9435" y="4965"/>
                    </a:cubicBezTo>
                    <a:cubicBezTo>
                      <a:pt x="10718" y="4562"/>
                      <a:pt x="11855" y="3645"/>
                      <a:pt x="12588" y="2472"/>
                    </a:cubicBezTo>
                    <a:cubicBezTo>
                      <a:pt x="12551" y="1849"/>
                      <a:pt x="12111" y="1409"/>
                      <a:pt x="11598" y="1042"/>
                    </a:cubicBezTo>
                    <a:cubicBezTo>
                      <a:pt x="11048" y="529"/>
                      <a:pt x="10315" y="163"/>
                      <a:pt x="9582" y="16"/>
                    </a:cubicBezTo>
                    <a:cubicBezTo>
                      <a:pt x="9484" y="5"/>
                      <a:pt x="9387" y="0"/>
                      <a:pt x="9290"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46"/>
              <p:cNvSpPr/>
              <p:nvPr/>
            </p:nvSpPr>
            <p:spPr>
              <a:xfrm>
                <a:off x="4896450" y="4042000"/>
                <a:ext cx="107250" cy="87075"/>
              </a:xfrm>
              <a:custGeom>
                <a:avLst/>
                <a:gdLst/>
                <a:ahLst/>
                <a:cxnLst/>
                <a:rect l="l" t="t" r="r" b="b"/>
                <a:pathLst>
                  <a:path w="4290" h="3483" fill="none" extrusionOk="0">
                    <a:moveTo>
                      <a:pt x="4289" y="403"/>
                    </a:moveTo>
                    <a:cubicBezTo>
                      <a:pt x="3666" y="0"/>
                      <a:pt x="2860" y="110"/>
                      <a:pt x="2346" y="623"/>
                    </a:cubicBezTo>
                    <a:cubicBezTo>
                      <a:pt x="2016" y="1026"/>
                      <a:pt x="1833" y="1503"/>
                      <a:pt x="1760" y="2016"/>
                    </a:cubicBezTo>
                    <a:cubicBezTo>
                      <a:pt x="1283" y="2310"/>
                      <a:pt x="807" y="2566"/>
                      <a:pt x="330" y="2823"/>
                    </a:cubicBezTo>
                    <a:cubicBezTo>
                      <a:pt x="257" y="2823"/>
                      <a:pt x="183" y="2859"/>
                      <a:pt x="110" y="2933"/>
                    </a:cubicBezTo>
                    <a:cubicBezTo>
                      <a:pt x="37" y="2969"/>
                      <a:pt x="0" y="3043"/>
                      <a:pt x="0" y="3153"/>
                    </a:cubicBezTo>
                    <a:cubicBezTo>
                      <a:pt x="74" y="3299"/>
                      <a:pt x="183" y="3409"/>
                      <a:pt x="367" y="3446"/>
                    </a:cubicBezTo>
                    <a:cubicBezTo>
                      <a:pt x="513" y="3483"/>
                      <a:pt x="660" y="3483"/>
                      <a:pt x="807" y="3446"/>
                    </a:cubicBezTo>
                    <a:cubicBezTo>
                      <a:pt x="1906" y="3299"/>
                      <a:pt x="3006" y="3006"/>
                      <a:pt x="4033" y="2566"/>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46"/>
              <p:cNvSpPr/>
              <p:nvPr/>
            </p:nvSpPr>
            <p:spPr>
              <a:xfrm>
                <a:off x="4874450" y="4069475"/>
                <a:ext cx="13775" cy="39450"/>
              </a:xfrm>
              <a:custGeom>
                <a:avLst/>
                <a:gdLst/>
                <a:ahLst/>
                <a:cxnLst/>
                <a:rect l="l" t="t" r="r" b="b"/>
                <a:pathLst>
                  <a:path w="551" h="1578" fill="none" extrusionOk="0">
                    <a:moveTo>
                      <a:pt x="0" y="1"/>
                    </a:moveTo>
                    <a:cubicBezTo>
                      <a:pt x="37" y="551"/>
                      <a:pt x="220" y="1101"/>
                      <a:pt x="550" y="1577"/>
                    </a:cubicBezTo>
                  </a:path>
                </a:pathLst>
              </a:custGeom>
              <a:noFill/>
              <a:ln w="2750" cap="rnd" cmpd="sng">
                <a:solidFill>
                  <a:srgbClr val="8F4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46"/>
              <p:cNvSpPr/>
              <p:nvPr/>
            </p:nvSpPr>
            <p:spPr>
              <a:xfrm>
                <a:off x="4790125" y="4121725"/>
                <a:ext cx="88025" cy="9175"/>
              </a:xfrm>
              <a:custGeom>
                <a:avLst/>
                <a:gdLst/>
                <a:ahLst/>
                <a:cxnLst/>
                <a:rect l="l" t="t" r="r" b="b"/>
                <a:pathLst>
                  <a:path w="3521" h="367" fill="none" extrusionOk="0">
                    <a:moveTo>
                      <a:pt x="1" y="367"/>
                    </a:moveTo>
                    <a:cubicBezTo>
                      <a:pt x="477" y="147"/>
                      <a:pt x="1027" y="74"/>
                      <a:pt x="1541" y="110"/>
                    </a:cubicBezTo>
                    <a:cubicBezTo>
                      <a:pt x="2200" y="147"/>
                      <a:pt x="2860" y="110"/>
                      <a:pt x="352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6"/>
              <p:cNvSpPr/>
              <p:nvPr/>
            </p:nvSpPr>
            <p:spPr>
              <a:xfrm>
                <a:off x="4773650" y="4100650"/>
                <a:ext cx="96250" cy="9175"/>
              </a:xfrm>
              <a:custGeom>
                <a:avLst/>
                <a:gdLst/>
                <a:ahLst/>
                <a:cxnLst/>
                <a:rect l="l" t="t" r="r" b="b"/>
                <a:pathLst>
                  <a:path w="3850" h="367" fill="none" extrusionOk="0">
                    <a:moveTo>
                      <a:pt x="0" y="367"/>
                    </a:moveTo>
                    <a:cubicBezTo>
                      <a:pt x="1246" y="0"/>
                      <a:pt x="2603" y="330"/>
                      <a:pt x="3849" y="3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46"/>
              <p:cNvSpPr/>
              <p:nvPr/>
            </p:nvSpPr>
            <p:spPr>
              <a:xfrm>
                <a:off x="4777300" y="4085975"/>
                <a:ext cx="89850" cy="7350"/>
              </a:xfrm>
              <a:custGeom>
                <a:avLst/>
                <a:gdLst/>
                <a:ahLst/>
                <a:cxnLst/>
                <a:rect l="l" t="t" r="r" b="b"/>
                <a:pathLst>
                  <a:path w="3594" h="294" fill="none" extrusionOk="0">
                    <a:moveTo>
                      <a:pt x="1" y="294"/>
                    </a:moveTo>
                    <a:cubicBezTo>
                      <a:pt x="624" y="184"/>
                      <a:pt x="1247" y="184"/>
                      <a:pt x="1907" y="184"/>
                    </a:cubicBezTo>
                    <a:cubicBezTo>
                      <a:pt x="2457" y="221"/>
                      <a:pt x="3043" y="147"/>
                      <a:pt x="359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46"/>
              <p:cNvSpPr/>
              <p:nvPr/>
            </p:nvSpPr>
            <p:spPr>
              <a:xfrm>
                <a:off x="5524225" y="3186950"/>
                <a:ext cx="120975" cy="148475"/>
              </a:xfrm>
              <a:custGeom>
                <a:avLst/>
                <a:gdLst/>
                <a:ahLst/>
                <a:cxnLst/>
                <a:rect l="l" t="t" r="r" b="b"/>
                <a:pathLst>
                  <a:path w="4839" h="5939" extrusionOk="0">
                    <a:moveTo>
                      <a:pt x="1503" y="0"/>
                    </a:moveTo>
                    <a:lnTo>
                      <a:pt x="0" y="5022"/>
                    </a:lnTo>
                    <a:lnTo>
                      <a:pt x="3739" y="5939"/>
                    </a:lnTo>
                    <a:lnTo>
                      <a:pt x="4839" y="367"/>
                    </a:lnTo>
                    <a:lnTo>
                      <a:pt x="1503" y="0"/>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46"/>
              <p:cNvSpPr/>
              <p:nvPr/>
            </p:nvSpPr>
            <p:spPr>
              <a:xfrm>
                <a:off x="5391325" y="2438150"/>
                <a:ext cx="655300" cy="707700"/>
              </a:xfrm>
              <a:custGeom>
                <a:avLst/>
                <a:gdLst/>
                <a:ahLst/>
                <a:cxnLst/>
                <a:rect l="l" t="t" r="r" b="b"/>
                <a:pathLst>
                  <a:path w="26212" h="28308" extrusionOk="0">
                    <a:moveTo>
                      <a:pt x="15550" y="1"/>
                    </a:moveTo>
                    <a:cubicBezTo>
                      <a:pt x="13952" y="1"/>
                      <a:pt x="12398" y="551"/>
                      <a:pt x="11145" y="1542"/>
                    </a:cubicBezTo>
                    <a:cubicBezTo>
                      <a:pt x="10037" y="1154"/>
                      <a:pt x="8888" y="965"/>
                      <a:pt x="7744" y="965"/>
                    </a:cubicBezTo>
                    <a:cubicBezTo>
                      <a:pt x="5214" y="965"/>
                      <a:pt x="2714" y="1890"/>
                      <a:pt x="770" y="3632"/>
                    </a:cubicBezTo>
                    <a:cubicBezTo>
                      <a:pt x="1320" y="3998"/>
                      <a:pt x="1760" y="4365"/>
                      <a:pt x="2273" y="4731"/>
                    </a:cubicBezTo>
                    <a:cubicBezTo>
                      <a:pt x="2200" y="4731"/>
                      <a:pt x="2127" y="4805"/>
                      <a:pt x="2053" y="4805"/>
                    </a:cubicBezTo>
                    <a:lnTo>
                      <a:pt x="2677" y="5318"/>
                    </a:lnTo>
                    <a:cubicBezTo>
                      <a:pt x="1577" y="7334"/>
                      <a:pt x="807" y="9534"/>
                      <a:pt x="367" y="11806"/>
                    </a:cubicBezTo>
                    <a:cubicBezTo>
                      <a:pt x="1" y="13786"/>
                      <a:pt x="1" y="15802"/>
                      <a:pt x="294" y="17782"/>
                    </a:cubicBezTo>
                    <a:cubicBezTo>
                      <a:pt x="1687" y="19541"/>
                      <a:pt x="3300" y="21154"/>
                      <a:pt x="5059" y="22584"/>
                    </a:cubicBezTo>
                    <a:cubicBezTo>
                      <a:pt x="8285" y="25223"/>
                      <a:pt x="12794" y="25920"/>
                      <a:pt x="16350" y="28083"/>
                    </a:cubicBezTo>
                    <a:cubicBezTo>
                      <a:pt x="16607" y="28232"/>
                      <a:pt x="16901" y="28307"/>
                      <a:pt x="17196" y="28307"/>
                    </a:cubicBezTo>
                    <a:cubicBezTo>
                      <a:pt x="17407" y="28307"/>
                      <a:pt x="17618" y="28269"/>
                      <a:pt x="17816" y="28192"/>
                    </a:cubicBezTo>
                    <a:cubicBezTo>
                      <a:pt x="18293" y="27973"/>
                      <a:pt x="18733" y="27679"/>
                      <a:pt x="19099" y="27313"/>
                    </a:cubicBezTo>
                    <a:cubicBezTo>
                      <a:pt x="20456" y="26140"/>
                      <a:pt x="21666" y="24747"/>
                      <a:pt x="22619" y="23244"/>
                    </a:cubicBezTo>
                    <a:cubicBezTo>
                      <a:pt x="25441" y="18771"/>
                      <a:pt x="26211" y="13346"/>
                      <a:pt x="24708" y="8287"/>
                    </a:cubicBezTo>
                    <a:cubicBezTo>
                      <a:pt x="24158" y="6344"/>
                      <a:pt x="23205" y="4585"/>
                      <a:pt x="21885" y="3045"/>
                    </a:cubicBezTo>
                    <a:cubicBezTo>
                      <a:pt x="20566" y="1542"/>
                      <a:pt x="18770" y="516"/>
                      <a:pt x="16790" y="112"/>
                    </a:cubicBezTo>
                    <a:cubicBezTo>
                      <a:pt x="16377" y="37"/>
                      <a:pt x="15962" y="1"/>
                      <a:pt x="155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46"/>
              <p:cNvSpPr/>
              <p:nvPr/>
            </p:nvSpPr>
            <p:spPr>
              <a:xfrm>
                <a:off x="5354675" y="2492300"/>
                <a:ext cx="662625" cy="732100"/>
              </a:xfrm>
              <a:custGeom>
                <a:avLst/>
                <a:gdLst/>
                <a:ahLst/>
                <a:cxnLst/>
                <a:rect l="l" t="t" r="r" b="b"/>
                <a:pathLst>
                  <a:path w="26505" h="29284" extrusionOk="0">
                    <a:moveTo>
                      <a:pt x="14340" y="0"/>
                    </a:moveTo>
                    <a:cubicBezTo>
                      <a:pt x="9803" y="0"/>
                      <a:pt x="5600" y="3031"/>
                      <a:pt x="3483" y="7624"/>
                    </a:cubicBezTo>
                    <a:cubicBezTo>
                      <a:pt x="3336" y="7991"/>
                      <a:pt x="3153" y="8394"/>
                      <a:pt x="3043" y="8761"/>
                    </a:cubicBezTo>
                    <a:cubicBezTo>
                      <a:pt x="2713" y="9677"/>
                      <a:pt x="2456" y="10593"/>
                      <a:pt x="2310" y="11510"/>
                    </a:cubicBezTo>
                    <a:cubicBezTo>
                      <a:pt x="2090" y="12646"/>
                      <a:pt x="2016" y="13819"/>
                      <a:pt x="2090" y="14956"/>
                    </a:cubicBezTo>
                    <a:cubicBezTo>
                      <a:pt x="1210" y="16092"/>
                      <a:pt x="367" y="17302"/>
                      <a:pt x="147" y="18695"/>
                    </a:cubicBezTo>
                    <a:cubicBezTo>
                      <a:pt x="0" y="19868"/>
                      <a:pt x="184" y="21041"/>
                      <a:pt x="660" y="22104"/>
                    </a:cubicBezTo>
                    <a:cubicBezTo>
                      <a:pt x="1870" y="25073"/>
                      <a:pt x="4216" y="27493"/>
                      <a:pt x="7149" y="28776"/>
                    </a:cubicBezTo>
                    <a:cubicBezTo>
                      <a:pt x="7957" y="29134"/>
                      <a:pt x="8840" y="29284"/>
                      <a:pt x="9755" y="29284"/>
                    </a:cubicBezTo>
                    <a:cubicBezTo>
                      <a:pt x="12117" y="29284"/>
                      <a:pt x="14692" y="28287"/>
                      <a:pt x="16753" y="27310"/>
                    </a:cubicBezTo>
                    <a:cubicBezTo>
                      <a:pt x="19209" y="26100"/>
                      <a:pt x="21262" y="24194"/>
                      <a:pt x="22582" y="21811"/>
                    </a:cubicBezTo>
                    <a:cubicBezTo>
                      <a:pt x="23938" y="19941"/>
                      <a:pt x="24854" y="17742"/>
                      <a:pt x="25258" y="15432"/>
                    </a:cubicBezTo>
                    <a:cubicBezTo>
                      <a:pt x="26504" y="8064"/>
                      <a:pt x="22398" y="1209"/>
                      <a:pt x="16057" y="146"/>
                    </a:cubicBezTo>
                    <a:cubicBezTo>
                      <a:pt x="15481" y="48"/>
                      <a:pt x="14908" y="0"/>
                      <a:pt x="14340"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46"/>
              <p:cNvSpPr/>
              <p:nvPr/>
            </p:nvSpPr>
            <p:spPr>
              <a:xfrm>
                <a:off x="5575525" y="2796850"/>
                <a:ext cx="155825" cy="164000"/>
              </a:xfrm>
              <a:custGeom>
                <a:avLst/>
                <a:gdLst/>
                <a:ahLst/>
                <a:cxnLst/>
                <a:rect l="l" t="t" r="r" b="b"/>
                <a:pathLst>
                  <a:path w="6233" h="6560" extrusionOk="0">
                    <a:moveTo>
                      <a:pt x="3374" y="1"/>
                    </a:moveTo>
                    <a:cubicBezTo>
                      <a:pt x="2121" y="1"/>
                      <a:pt x="920" y="1020"/>
                      <a:pt x="514" y="2517"/>
                    </a:cubicBezTo>
                    <a:cubicBezTo>
                      <a:pt x="1" y="4313"/>
                      <a:pt x="771" y="6073"/>
                      <a:pt x="2200" y="6476"/>
                    </a:cubicBezTo>
                    <a:cubicBezTo>
                      <a:pt x="2400" y="6533"/>
                      <a:pt x="2602" y="6560"/>
                      <a:pt x="2804" y="6560"/>
                    </a:cubicBezTo>
                    <a:cubicBezTo>
                      <a:pt x="4049" y="6560"/>
                      <a:pt x="5278" y="5534"/>
                      <a:pt x="5720" y="4020"/>
                    </a:cubicBezTo>
                    <a:cubicBezTo>
                      <a:pt x="6233" y="2261"/>
                      <a:pt x="5463" y="501"/>
                      <a:pt x="4033" y="98"/>
                    </a:cubicBezTo>
                    <a:cubicBezTo>
                      <a:pt x="3814" y="32"/>
                      <a:pt x="3593" y="1"/>
                      <a:pt x="33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46"/>
              <p:cNvSpPr/>
              <p:nvPr/>
            </p:nvSpPr>
            <p:spPr>
              <a:xfrm>
                <a:off x="5588375" y="2789200"/>
                <a:ext cx="142975" cy="108175"/>
              </a:xfrm>
              <a:custGeom>
                <a:avLst/>
                <a:gdLst/>
                <a:ahLst/>
                <a:cxnLst/>
                <a:rect l="l" t="t" r="r" b="b"/>
                <a:pathLst>
                  <a:path w="5719" h="4327" fill="none" extrusionOk="0">
                    <a:moveTo>
                      <a:pt x="0" y="2860"/>
                    </a:moveTo>
                    <a:cubicBezTo>
                      <a:pt x="477" y="1100"/>
                      <a:pt x="2053" y="0"/>
                      <a:pt x="3519" y="404"/>
                    </a:cubicBezTo>
                    <a:cubicBezTo>
                      <a:pt x="4949" y="807"/>
                      <a:pt x="5719" y="2567"/>
                      <a:pt x="5206" y="4326"/>
                    </a:cubicBezTo>
                  </a:path>
                </a:pathLst>
              </a:custGeom>
              <a:noFill/>
              <a:ln w="5500" cap="rnd" cmpd="sng">
                <a:solidFill>
                  <a:srgbClr val="4E3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46"/>
              <p:cNvSpPr/>
              <p:nvPr/>
            </p:nvSpPr>
            <p:spPr>
              <a:xfrm>
                <a:off x="5578275" y="2818800"/>
                <a:ext cx="108175" cy="113125"/>
              </a:xfrm>
              <a:custGeom>
                <a:avLst/>
                <a:gdLst/>
                <a:ahLst/>
                <a:cxnLst/>
                <a:rect l="l" t="t" r="r" b="b"/>
                <a:pathLst>
                  <a:path w="4327" h="4525" extrusionOk="0">
                    <a:moveTo>
                      <a:pt x="2355" y="0"/>
                    </a:moveTo>
                    <a:cubicBezTo>
                      <a:pt x="1496" y="0"/>
                      <a:pt x="650" y="714"/>
                      <a:pt x="367" y="1749"/>
                    </a:cubicBezTo>
                    <a:cubicBezTo>
                      <a:pt x="1" y="2959"/>
                      <a:pt x="551" y="4169"/>
                      <a:pt x="1540" y="4462"/>
                    </a:cubicBezTo>
                    <a:cubicBezTo>
                      <a:pt x="1683" y="4504"/>
                      <a:pt x="1828" y="4524"/>
                      <a:pt x="1972" y="4524"/>
                    </a:cubicBezTo>
                    <a:cubicBezTo>
                      <a:pt x="2831" y="4524"/>
                      <a:pt x="3678" y="3811"/>
                      <a:pt x="3960" y="2776"/>
                    </a:cubicBezTo>
                    <a:cubicBezTo>
                      <a:pt x="4326" y="1566"/>
                      <a:pt x="3777" y="319"/>
                      <a:pt x="2787" y="63"/>
                    </a:cubicBezTo>
                    <a:cubicBezTo>
                      <a:pt x="2644" y="21"/>
                      <a:pt x="2500" y="0"/>
                      <a:pt x="23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46"/>
              <p:cNvSpPr/>
              <p:nvPr/>
            </p:nvSpPr>
            <p:spPr>
              <a:xfrm>
                <a:off x="5431650" y="2748575"/>
                <a:ext cx="124675" cy="150925"/>
              </a:xfrm>
              <a:custGeom>
                <a:avLst/>
                <a:gdLst/>
                <a:ahLst/>
                <a:cxnLst/>
                <a:rect l="l" t="t" r="r" b="b"/>
                <a:pathLst>
                  <a:path w="4987" h="6037" extrusionOk="0">
                    <a:moveTo>
                      <a:pt x="2951" y="1"/>
                    </a:moveTo>
                    <a:cubicBezTo>
                      <a:pt x="1924" y="1"/>
                      <a:pt x="868" y="999"/>
                      <a:pt x="477" y="2432"/>
                    </a:cubicBezTo>
                    <a:cubicBezTo>
                      <a:pt x="1" y="4082"/>
                      <a:pt x="550" y="5658"/>
                      <a:pt x="1650" y="5988"/>
                    </a:cubicBezTo>
                    <a:cubicBezTo>
                      <a:pt x="1777" y="6021"/>
                      <a:pt x="1906" y="6036"/>
                      <a:pt x="2036" y="6036"/>
                    </a:cubicBezTo>
                    <a:cubicBezTo>
                      <a:pt x="3063" y="6036"/>
                      <a:pt x="4119" y="5038"/>
                      <a:pt x="4509" y="3605"/>
                    </a:cubicBezTo>
                    <a:cubicBezTo>
                      <a:pt x="4986" y="1955"/>
                      <a:pt x="4436" y="379"/>
                      <a:pt x="3336" y="49"/>
                    </a:cubicBezTo>
                    <a:cubicBezTo>
                      <a:pt x="3209" y="16"/>
                      <a:pt x="3080" y="1"/>
                      <a:pt x="29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46"/>
              <p:cNvSpPr/>
              <p:nvPr/>
            </p:nvSpPr>
            <p:spPr>
              <a:xfrm>
                <a:off x="5443575" y="2742450"/>
                <a:ext cx="112750" cy="96275"/>
              </a:xfrm>
              <a:custGeom>
                <a:avLst/>
                <a:gdLst/>
                <a:ahLst/>
                <a:cxnLst/>
                <a:rect l="l" t="t" r="r" b="b"/>
                <a:pathLst>
                  <a:path w="4510" h="3851" fill="none" extrusionOk="0">
                    <a:moveTo>
                      <a:pt x="0" y="2714"/>
                    </a:moveTo>
                    <a:cubicBezTo>
                      <a:pt x="477" y="1064"/>
                      <a:pt x="1760" y="1"/>
                      <a:pt x="2859" y="331"/>
                    </a:cubicBezTo>
                    <a:cubicBezTo>
                      <a:pt x="3996" y="624"/>
                      <a:pt x="4509" y="2237"/>
                      <a:pt x="4069" y="3850"/>
                    </a:cubicBezTo>
                  </a:path>
                </a:pathLst>
              </a:custGeom>
              <a:noFill/>
              <a:ln w="5500" cap="rnd" cmpd="sng">
                <a:solidFill>
                  <a:srgbClr val="4E3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46"/>
              <p:cNvSpPr/>
              <p:nvPr/>
            </p:nvSpPr>
            <p:spPr>
              <a:xfrm>
                <a:off x="5438075" y="2768975"/>
                <a:ext cx="87075" cy="103700"/>
              </a:xfrm>
              <a:custGeom>
                <a:avLst/>
                <a:gdLst/>
                <a:ahLst/>
                <a:cxnLst/>
                <a:rect l="l" t="t" r="r" b="b"/>
                <a:pathLst>
                  <a:path w="3483" h="4148" extrusionOk="0">
                    <a:moveTo>
                      <a:pt x="2028" y="1"/>
                    </a:moveTo>
                    <a:cubicBezTo>
                      <a:pt x="1329" y="1"/>
                      <a:pt x="588" y="685"/>
                      <a:pt x="330" y="1653"/>
                    </a:cubicBezTo>
                    <a:cubicBezTo>
                      <a:pt x="0" y="2789"/>
                      <a:pt x="367" y="3889"/>
                      <a:pt x="1173" y="4109"/>
                    </a:cubicBezTo>
                    <a:cubicBezTo>
                      <a:pt x="1265" y="4135"/>
                      <a:pt x="1360" y="4148"/>
                      <a:pt x="1455" y="4148"/>
                    </a:cubicBezTo>
                    <a:cubicBezTo>
                      <a:pt x="2154" y="4148"/>
                      <a:pt x="2899" y="3464"/>
                      <a:pt x="3189" y="2496"/>
                    </a:cubicBezTo>
                    <a:cubicBezTo>
                      <a:pt x="3483" y="1359"/>
                      <a:pt x="3116" y="260"/>
                      <a:pt x="2310" y="40"/>
                    </a:cubicBezTo>
                    <a:cubicBezTo>
                      <a:pt x="2217" y="13"/>
                      <a:pt x="2123" y="1"/>
                      <a:pt x="2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46"/>
              <p:cNvSpPr/>
              <p:nvPr/>
            </p:nvSpPr>
            <p:spPr>
              <a:xfrm>
                <a:off x="5427975" y="2773825"/>
                <a:ext cx="25700" cy="39225"/>
              </a:xfrm>
              <a:custGeom>
                <a:avLst/>
                <a:gdLst/>
                <a:ahLst/>
                <a:cxnLst/>
                <a:rect l="l" t="t" r="r" b="b"/>
                <a:pathLst>
                  <a:path w="1028" h="1569" extrusionOk="0">
                    <a:moveTo>
                      <a:pt x="405" y="0"/>
                    </a:moveTo>
                    <a:cubicBezTo>
                      <a:pt x="275" y="0"/>
                      <a:pt x="155" y="68"/>
                      <a:pt x="74" y="176"/>
                    </a:cubicBezTo>
                    <a:cubicBezTo>
                      <a:pt x="38" y="249"/>
                      <a:pt x="1" y="359"/>
                      <a:pt x="1" y="432"/>
                    </a:cubicBezTo>
                    <a:cubicBezTo>
                      <a:pt x="1" y="909"/>
                      <a:pt x="221" y="1349"/>
                      <a:pt x="624" y="1569"/>
                    </a:cubicBezTo>
                    <a:cubicBezTo>
                      <a:pt x="661" y="1129"/>
                      <a:pt x="771" y="689"/>
                      <a:pt x="1027" y="286"/>
                    </a:cubicBezTo>
                    <a:cubicBezTo>
                      <a:pt x="881" y="176"/>
                      <a:pt x="734" y="66"/>
                      <a:pt x="551" y="29"/>
                    </a:cubicBezTo>
                    <a:cubicBezTo>
                      <a:pt x="502" y="9"/>
                      <a:pt x="453" y="0"/>
                      <a:pt x="4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46"/>
              <p:cNvSpPr/>
              <p:nvPr/>
            </p:nvSpPr>
            <p:spPr>
              <a:xfrm>
                <a:off x="5717575" y="2865275"/>
                <a:ext cx="30275" cy="35750"/>
              </a:xfrm>
              <a:custGeom>
                <a:avLst/>
                <a:gdLst/>
                <a:ahLst/>
                <a:cxnLst/>
                <a:rect l="l" t="t" r="r" b="b"/>
                <a:pathLst>
                  <a:path w="1211" h="1430" extrusionOk="0">
                    <a:moveTo>
                      <a:pt x="221" y="0"/>
                    </a:moveTo>
                    <a:cubicBezTo>
                      <a:pt x="221" y="477"/>
                      <a:pt x="148" y="917"/>
                      <a:pt x="1" y="1356"/>
                    </a:cubicBezTo>
                    <a:cubicBezTo>
                      <a:pt x="184" y="1430"/>
                      <a:pt x="367" y="1430"/>
                      <a:pt x="551" y="1430"/>
                    </a:cubicBezTo>
                    <a:cubicBezTo>
                      <a:pt x="734" y="1430"/>
                      <a:pt x="917" y="1356"/>
                      <a:pt x="1027" y="1210"/>
                    </a:cubicBezTo>
                    <a:cubicBezTo>
                      <a:pt x="1174" y="1063"/>
                      <a:pt x="1211" y="843"/>
                      <a:pt x="1174" y="660"/>
                    </a:cubicBezTo>
                    <a:cubicBezTo>
                      <a:pt x="1101" y="477"/>
                      <a:pt x="954" y="293"/>
                      <a:pt x="807" y="183"/>
                    </a:cubicBezTo>
                    <a:cubicBezTo>
                      <a:pt x="624" y="73"/>
                      <a:pt x="404" y="37"/>
                      <a:pt x="2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6"/>
              <p:cNvSpPr/>
              <p:nvPr/>
            </p:nvSpPr>
            <p:spPr>
              <a:xfrm>
                <a:off x="5483900" y="2727800"/>
                <a:ext cx="61425" cy="30275"/>
              </a:xfrm>
              <a:custGeom>
                <a:avLst/>
                <a:gdLst/>
                <a:ahLst/>
                <a:cxnLst/>
                <a:rect l="l" t="t" r="r" b="b"/>
                <a:pathLst>
                  <a:path w="2457" h="1211" fill="none" extrusionOk="0">
                    <a:moveTo>
                      <a:pt x="0" y="624"/>
                    </a:moveTo>
                    <a:cubicBezTo>
                      <a:pt x="843" y="0"/>
                      <a:pt x="2016" y="294"/>
                      <a:pt x="2456" y="121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46"/>
              <p:cNvSpPr/>
              <p:nvPr/>
            </p:nvSpPr>
            <p:spPr>
              <a:xfrm>
                <a:off x="5641525" y="2775450"/>
                <a:ext cx="79750" cy="44925"/>
              </a:xfrm>
              <a:custGeom>
                <a:avLst/>
                <a:gdLst/>
                <a:ahLst/>
                <a:cxnLst/>
                <a:rect l="l" t="t" r="r" b="b"/>
                <a:pathLst>
                  <a:path w="3190" h="1797" fill="none" extrusionOk="0">
                    <a:moveTo>
                      <a:pt x="0" y="514"/>
                    </a:moveTo>
                    <a:cubicBezTo>
                      <a:pt x="1210" y="1"/>
                      <a:pt x="2640" y="587"/>
                      <a:pt x="3190" y="179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46"/>
              <p:cNvSpPr/>
              <p:nvPr/>
            </p:nvSpPr>
            <p:spPr>
              <a:xfrm>
                <a:off x="5429825" y="2673325"/>
                <a:ext cx="100825" cy="47175"/>
              </a:xfrm>
              <a:custGeom>
                <a:avLst/>
                <a:gdLst/>
                <a:ahLst/>
                <a:cxnLst/>
                <a:rect l="l" t="t" r="r" b="b"/>
                <a:pathLst>
                  <a:path w="4033" h="1887" extrusionOk="0">
                    <a:moveTo>
                      <a:pt x="1685" y="1"/>
                    </a:moveTo>
                    <a:cubicBezTo>
                      <a:pt x="1429" y="1"/>
                      <a:pt x="1170" y="42"/>
                      <a:pt x="917" y="127"/>
                    </a:cubicBezTo>
                    <a:cubicBezTo>
                      <a:pt x="770" y="200"/>
                      <a:pt x="587" y="273"/>
                      <a:pt x="477" y="383"/>
                    </a:cubicBezTo>
                    <a:cubicBezTo>
                      <a:pt x="293" y="750"/>
                      <a:pt x="147" y="1116"/>
                      <a:pt x="0" y="1520"/>
                    </a:cubicBezTo>
                    <a:cubicBezTo>
                      <a:pt x="517" y="1333"/>
                      <a:pt x="1061" y="1242"/>
                      <a:pt x="1605" y="1242"/>
                    </a:cubicBezTo>
                    <a:cubicBezTo>
                      <a:pt x="2451" y="1242"/>
                      <a:pt x="3296" y="1462"/>
                      <a:pt x="4033" y="1886"/>
                    </a:cubicBezTo>
                    <a:cubicBezTo>
                      <a:pt x="3886" y="1226"/>
                      <a:pt x="3446" y="640"/>
                      <a:pt x="2860" y="310"/>
                    </a:cubicBezTo>
                    <a:cubicBezTo>
                      <a:pt x="2498" y="107"/>
                      <a:pt x="2096" y="1"/>
                      <a:pt x="16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46"/>
              <p:cNvSpPr/>
              <p:nvPr/>
            </p:nvSpPr>
            <p:spPr>
              <a:xfrm>
                <a:off x="5645175" y="2730050"/>
                <a:ext cx="121925" cy="66500"/>
              </a:xfrm>
              <a:custGeom>
                <a:avLst/>
                <a:gdLst/>
                <a:ahLst/>
                <a:cxnLst/>
                <a:rect l="l" t="t" r="r" b="b"/>
                <a:pathLst>
                  <a:path w="4877" h="2660" extrusionOk="0">
                    <a:moveTo>
                      <a:pt x="2276" y="1"/>
                    </a:moveTo>
                    <a:cubicBezTo>
                      <a:pt x="2104" y="1"/>
                      <a:pt x="1931" y="19"/>
                      <a:pt x="1760" y="57"/>
                    </a:cubicBezTo>
                    <a:cubicBezTo>
                      <a:pt x="1101" y="204"/>
                      <a:pt x="514" y="534"/>
                      <a:pt x="1" y="973"/>
                    </a:cubicBezTo>
                    <a:cubicBezTo>
                      <a:pt x="208" y="952"/>
                      <a:pt x="415" y="942"/>
                      <a:pt x="621" y="942"/>
                    </a:cubicBezTo>
                    <a:cubicBezTo>
                      <a:pt x="2204" y="942"/>
                      <a:pt x="3741" y="1557"/>
                      <a:pt x="4876" y="2660"/>
                    </a:cubicBezTo>
                    <a:cubicBezTo>
                      <a:pt x="4766" y="2220"/>
                      <a:pt x="4656" y="1817"/>
                      <a:pt x="4473" y="1413"/>
                    </a:cubicBezTo>
                    <a:cubicBezTo>
                      <a:pt x="4290" y="1010"/>
                      <a:pt x="4033" y="680"/>
                      <a:pt x="3667" y="424"/>
                    </a:cubicBezTo>
                    <a:cubicBezTo>
                      <a:pt x="3259" y="152"/>
                      <a:pt x="2770" y="1"/>
                      <a:pt x="22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6"/>
              <p:cNvSpPr/>
              <p:nvPr/>
            </p:nvSpPr>
            <p:spPr>
              <a:xfrm>
                <a:off x="5438075" y="2873525"/>
                <a:ext cx="90750" cy="90725"/>
              </a:xfrm>
              <a:custGeom>
                <a:avLst/>
                <a:gdLst/>
                <a:ahLst/>
                <a:cxnLst/>
                <a:rect l="l" t="t" r="r" b="b"/>
                <a:pathLst>
                  <a:path w="3630" h="3629" extrusionOk="0">
                    <a:moveTo>
                      <a:pt x="3629" y="0"/>
                    </a:moveTo>
                    <a:lnTo>
                      <a:pt x="2969" y="770"/>
                    </a:lnTo>
                    <a:cubicBezTo>
                      <a:pt x="2713" y="513"/>
                      <a:pt x="2420" y="367"/>
                      <a:pt x="2053" y="257"/>
                    </a:cubicBezTo>
                    <a:cubicBezTo>
                      <a:pt x="1888" y="202"/>
                      <a:pt x="1714" y="174"/>
                      <a:pt x="1540" y="174"/>
                    </a:cubicBezTo>
                    <a:cubicBezTo>
                      <a:pt x="1366" y="174"/>
                      <a:pt x="1192" y="202"/>
                      <a:pt x="1027" y="257"/>
                    </a:cubicBezTo>
                    <a:cubicBezTo>
                      <a:pt x="403" y="513"/>
                      <a:pt x="0" y="1100"/>
                      <a:pt x="37" y="1796"/>
                    </a:cubicBezTo>
                    <a:cubicBezTo>
                      <a:pt x="73" y="2456"/>
                      <a:pt x="477" y="3043"/>
                      <a:pt x="1063" y="3336"/>
                    </a:cubicBezTo>
                    <a:cubicBezTo>
                      <a:pt x="1420" y="3537"/>
                      <a:pt x="1805" y="3629"/>
                      <a:pt x="2191" y="3629"/>
                    </a:cubicBezTo>
                    <a:cubicBezTo>
                      <a:pt x="2440" y="3629"/>
                      <a:pt x="2689" y="3591"/>
                      <a:pt x="2933" y="3519"/>
                    </a:cubicBezTo>
                    <a:lnTo>
                      <a:pt x="3629" y="0"/>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6"/>
              <p:cNvSpPr/>
              <p:nvPr/>
            </p:nvSpPr>
            <p:spPr>
              <a:xfrm>
                <a:off x="5438075" y="2873525"/>
                <a:ext cx="90750" cy="92575"/>
              </a:xfrm>
              <a:custGeom>
                <a:avLst/>
                <a:gdLst/>
                <a:ahLst/>
                <a:cxnLst/>
                <a:rect l="l" t="t" r="r" b="b"/>
                <a:pathLst>
                  <a:path w="3630" h="3703" fill="none" extrusionOk="0">
                    <a:moveTo>
                      <a:pt x="2933" y="3519"/>
                    </a:moveTo>
                    <a:cubicBezTo>
                      <a:pt x="2310" y="3702"/>
                      <a:pt x="1650" y="3666"/>
                      <a:pt x="1063" y="3336"/>
                    </a:cubicBezTo>
                    <a:cubicBezTo>
                      <a:pt x="477" y="3043"/>
                      <a:pt x="73" y="2456"/>
                      <a:pt x="37" y="1796"/>
                    </a:cubicBezTo>
                    <a:cubicBezTo>
                      <a:pt x="0" y="1100"/>
                      <a:pt x="403" y="513"/>
                      <a:pt x="1027" y="257"/>
                    </a:cubicBezTo>
                    <a:cubicBezTo>
                      <a:pt x="1356" y="147"/>
                      <a:pt x="1723" y="147"/>
                      <a:pt x="2053" y="257"/>
                    </a:cubicBezTo>
                    <a:cubicBezTo>
                      <a:pt x="2420" y="367"/>
                      <a:pt x="2713" y="513"/>
                      <a:pt x="2969" y="770"/>
                    </a:cubicBezTo>
                    <a:lnTo>
                      <a:pt x="3629" y="0"/>
                    </a:ln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46"/>
              <p:cNvSpPr/>
              <p:nvPr/>
            </p:nvSpPr>
            <p:spPr>
              <a:xfrm>
                <a:off x="5416075" y="3014650"/>
                <a:ext cx="326275" cy="143650"/>
              </a:xfrm>
              <a:custGeom>
                <a:avLst/>
                <a:gdLst/>
                <a:ahLst/>
                <a:cxnLst/>
                <a:rect l="l" t="t" r="r" b="b"/>
                <a:pathLst>
                  <a:path w="13051" h="5746" extrusionOk="0">
                    <a:moveTo>
                      <a:pt x="11768" y="0"/>
                    </a:moveTo>
                    <a:lnTo>
                      <a:pt x="1137" y="74"/>
                    </a:lnTo>
                    <a:lnTo>
                      <a:pt x="0" y="74"/>
                    </a:lnTo>
                    <a:cubicBezTo>
                      <a:pt x="550" y="1650"/>
                      <a:pt x="1137" y="3300"/>
                      <a:pt x="2383" y="4399"/>
                    </a:cubicBezTo>
                    <a:cubicBezTo>
                      <a:pt x="3417" y="5271"/>
                      <a:pt x="4735" y="5745"/>
                      <a:pt x="6062" y="5745"/>
                    </a:cubicBezTo>
                    <a:cubicBezTo>
                      <a:pt x="6241" y="5745"/>
                      <a:pt x="6420" y="5736"/>
                      <a:pt x="6599" y="5719"/>
                    </a:cubicBezTo>
                    <a:cubicBezTo>
                      <a:pt x="6965" y="5646"/>
                      <a:pt x="7369" y="5572"/>
                      <a:pt x="7699" y="5499"/>
                    </a:cubicBezTo>
                    <a:cubicBezTo>
                      <a:pt x="8798" y="5169"/>
                      <a:pt x="9788" y="4583"/>
                      <a:pt x="10631" y="3813"/>
                    </a:cubicBezTo>
                    <a:cubicBezTo>
                      <a:pt x="10741" y="3703"/>
                      <a:pt x="10888" y="3556"/>
                      <a:pt x="10998" y="3446"/>
                    </a:cubicBezTo>
                    <a:cubicBezTo>
                      <a:pt x="11914" y="2456"/>
                      <a:pt x="12611" y="1283"/>
                      <a:pt x="130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6"/>
              <p:cNvSpPr/>
              <p:nvPr/>
            </p:nvSpPr>
            <p:spPr>
              <a:xfrm>
                <a:off x="5444475" y="3014650"/>
                <a:ext cx="265800" cy="47250"/>
              </a:xfrm>
              <a:custGeom>
                <a:avLst/>
                <a:gdLst/>
                <a:ahLst/>
                <a:cxnLst/>
                <a:rect l="l" t="t" r="r" b="b"/>
                <a:pathLst>
                  <a:path w="10632" h="1890" extrusionOk="0">
                    <a:moveTo>
                      <a:pt x="10632" y="0"/>
                    </a:moveTo>
                    <a:lnTo>
                      <a:pt x="1" y="74"/>
                    </a:lnTo>
                    <a:cubicBezTo>
                      <a:pt x="257" y="734"/>
                      <a:pt x="661" y="1320"/>
                      <a:pt x="1137" y="1833"/>
                    </a:cubicBezTo>
                    <a:cubicBezTo>
                      <a:pt x="1614" y="1871"/>
                      <a:pt x="2092" y="1890"/>
                      <a:pt x="2570" y="1890"/>
                    </a:cubicBezTo>
                    <a:cubicBezTo>
                      <a:pt x="5357" y="1890"/>
                      <a:pt x="8128" y="1252"/>
                      <a:pt x="106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46"/>
              <p:cNvSpPr/>
              <p:nvPr/>
            </p:nvSpPr>
            <p:spPr>
              <a:xfrm>
                <a:off x="5588375" y="3065025"/>
                <a:ext cx="104500" cy="87125"/>
              </a:xfrm>
              <a:custGeom>
                <a:avLst/>
                <a:gdLst/>
                <a:ahLst/>
                <a:cxnLst/>
                <a:rect l="l" t="t" r="r" b="b"/>
                <a:pathLst>
                  <a:path w="4180" h="3485" extrusionOk="0">
                    <a:moveTo>
                      <a:pt x="2703" y="0"/>
                    </a:moveTo>
                    <a:cubicBezTo>
                      <a:pt x="1530" y="0"/>
                      <a:pt x="541" y="760"/>
                      <a:pt x="147" y="1834"/>
                    </a:cubicBezTo>
                    <a:cubicBezTo>
                      <a:pt x="0" y="2164"/>
                      <a:pt x="0" y="2568"/>
                      <a:pt x="183" y="2934"/>
                    </a:cubicBezTo>
                    <a:cubicBezTo>
                      <a:pt x="293" y="3191"/>
                      <a:pt x="550" y="3374"/>
                      <a:pt x="843" y="3484"/>
                    </a:cubicBezTo>
                    <a:cubicBezTo>
                      <a:pt x="1906" y="3154"/>
                      <a:pt x="2933" y="2568"/>
                      <a:pt x="3739" y="1798"/>
                    </a:cubicBezTo>
                    <a:cubicBezTo>
                      <a:pt x="3886" y="1688"/>
                      <a:pt x="3996" y="1541"/>
                      <a:pt x="4106" y="1431"/>
                    </a:cubicBezTo>
                    <a:cubicBezTo>
                      <a:pt x="4179" y="1065"/>
                      <a:pt x="4069" y="661"/>
                      <a:pt x="3813" y="368"/>
                    </a:cubicBezTo>
                    <a:cubicBezTo>
                      <a:pt x="3519" y="112"/>
                      <a:pt x="3153" y="2"/>
                      <a:pt x="2786" y="2"/>
                    </a:cubicBezTo>
                    <a:cubicBezTo>
                      <a:pt x="2758" y="1"/>
                      <a:pt x="2731" y="0"/>
                      <a:pt x="2703"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6"/>
              <p:cNvSpPr/>
              <p:nvPr/>
            </p:nvSpPr>
            <p:spPr>
              <a:xfrm>
                <a:off x="5833975" y="3058125"/>
                <a:ext cx="130150" cy="99525"/>
              </a:xfrm>
              <a:custGeom>
                <a:avLst/>
                <a:gdLst/>
                <a:ahLst/>
                <a:cxnLst/>
                <a:rect l="l" t="t" r="r" b="b"/>
                <a:pathLst>
                  <a:path w="5206" h="3981" extrusionOk="0">
                    <a:moveTo>
                      <a:pt x="3018" y="0"/>
                    </a:moveTo>
                    <a:cubicBezTo>
                      <a:pt x="2917" y="0"/>
                      <a:pt x="2815" y="7"/>
                      <a:pt x="2713" y="21"/>
                    </a:cubicBezTo>
                    <a:cubicBezTo>
                      <a:pt x="2017" y="94"/>
                      <a:pt x="917" y="498"/>
                      <a:pt x="477" y="1047"/>
                    </a:cubicBezTo>
                    <a:cubicBezTo>
                      <a:pt x="0" y="1597"/>
                      <a:pt x="257" y="2587"/>
                      <a:pt x="660" y="3100"/>
                    </a:cubicBezTo>
                    <a:cubicBezTo>
                      <a:pt x="1192" y="3687"/>
                      <a:pt x="1916" y="3980"/>
                      <a:pt x="2640" y="3980"/>
                    </a:cubicBezTo>
                    <a:cubicBezTo>
                      <a:pt x="3364" y="3980"/>
                      <a:pt x="4088" y="3687"/>
                      <a:pt x="4619" y="3100"/>
                    </a:cubicBezTo>
                    <a:cubicBezTo>
                      <a:pt x="5133" y="2477"/>
                      <a:pt x="5206" y="1634"/>
                      <a:pt x="4803" y="937"/>
                    </a:cubicBezTo>
                    <a:cubicBezTo>
                      <a:pt x="4386" y="329"/>
                      <a:pt x="3718" y="0"/>
                      <a:pt x="3018"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6"/>
              <p:cNvSpPr/>
              <p:nvPr/>
            </p:nvSpPr>
            <p:spPr>
              <a:xfrm>
                <a:off x="5872475" y="3097125"/>
                <a:ext cx="66000" cy="22950"/>
              </a:xfrm>
              <a:custGeom>
                <a:avLst/>
                <a:gdLst/>
                <a:ahLst/>
                <a:cxnLst/>
                <a:rect l="l" t="t" r="r" b="b"/>
                <a:pathLst>
                  <a:path w="2640" h="918" fill="none" extrusionOk="0">
                    <a:moveTo>
                      <a:pt x="0" y="844"/>
                    </a:moveTo>
                    <a:cubicBezTo>
                      <a:pt x="697" y="1"/>
                      <a:pt x="1980" y="37"/>
                      <a:pt x="2639" y="917"/>
                    </a:cubicBezTo>
                  </a:path>
                </a:pathLst>
              </a:custGeom>
              <a:noFill/>
              <a:ln w="2750" cap="rnd" cmpd="sng">
                <a:solidFill>
                  <a:srgbClr val="8F4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6"/>
              <p:cNvSpPr/>
              <p:nvPr/>
            </p:nvSpPr>
            <p:spPr>
              <a:xfrm>
                <a:off x="5468300" y="2471250"/>
                <a:ext cx="546250" cy="640575"/>
              </a:xfrm>
              <a:custGeom>
                <a:avLst/>
                <a:gdLst/>
                <a:ahLst/>
                <a:cxnLst/>
                <a:rect l="l" t="t" r="r" b="b"/>
                <a:pathLst>
                  <a:path w="21850" h="25623" extrusionOk="0">
                    <a:moveTo>
                      <a:pt x="11055" y="0"/>
                    </a:moveTo>
                    <a:cubicBezTo>
                      <a:pt x="9846" y="0"/>
                      <a:pt x="8629" y="175"/>
                      <a:pt x="7442" y="365"/>
                    </a:cubicBezTo>
                    <a:cubicBezTo>
                      <a:pt x="6013" y="511"/>
                      <a:pt x="4620" y="915"/>
                      <a:pt x="3300" y="1464"/>
                    </a:cubicBezTo>
                    <a:cubicBezTo>
                      <a:pt x="1944" y="2088"/>
                      <a:pt x="917" y="3187"/>
                      <a:pt x="441" y="4544"/>
                    </a:cubicBezTo>
                    <a:cubicBezTo>
                      <a:pt x="367" y="4837"/>
                      <a:pt x="221" y="4727"/>
                      <a:pt x="1" y="4947"/>
                    </a:cubicBezTo>
                    <a:cubicBezTo>
                      <a:pt x="288" y="4929"/>
                      <a:pt x="575" y="4919"/>
                      <a:pt x="862" y="4919"/>
                    </a:cubicBezTo>
                    <a:cubicBezTo>
                      <a:pt x="2296" y="4919"/>
                      <a:pt x="3722" y="5149"/>
                      <a:pt x="5096" y="5607"/>
                    </a:cubicBezTo>
                    <a:cubicBezTo>
                      <a:pt x="8322" y="6743"/>
                      <a:pt x="11841" y="7256"/>
                      <a:pt x="14224" y="9676"/>
                    </a:cubicBezTo>
                    <a:cubicBezTo>
                      <a:pt x="13674" y="11399"/>
                      <a:pt x="13161" y="13158"/>
                      <a:pt x="13454" y="14918"/>
                    </a:cubicBezTo>
                    <a:cubicBezTo>
                      <a:pt x="13674" y="16054"/>
                      <a:pt x="14188" y="17117"/>
                      <a:pt x="14994" y="17924"/>
                    </a:cubicBezTo>
                    <a:cubicBezTo>
                      <a:pt x="16937" y="19903"/>
                      <a:pt x="14847" y="23789"/>
                      <a:pt x="12795" y="25622"/>
                    </a:cubicBezTo>
                    <a:cubicBezTo>
                      <a:pt x="13601" y="25072"/>
                      <a:pt x="14444" y="24559"/>
                      <a:pt x="15324" y="24156"/>
                    </a:cubicBezTo>
                    <a:cubicBezTo>
                      <a:pt x="16204" y="23716"/>
                      <a:pt x="17194" y="23459"/>
                      <a:pt x="18147" y="23423"/>
                    </a:cubicBezTo>
                    <a:cubicBezTo>
                      <a:pt x="20016" y="20600"/>
                      <a:pt x="21153" y="17337"/>
                      <a:pt x="21483" y="13965"/>
                    </a:cubicBezTo>
                    <a:cubicBezTo>
                      <a:pt x="21849" y="10592"/>
                      <a:pt x="21006" y="7183"/>
                      <a:pt x="19100" y="4360"/>
                    </a:cubicBezTo>
                    <a:cubicBezTo>
                      <a:pt x="17670" y="2234"/>
                      <a:pt x="15507" y="768"/>
                      <a:pt x="13014" y="181"/>
                    </a:cubicBezTo>
                    <a:cubicBezTo>
                      <a:pt x="12368" y="52"/>
                      <a:pt x="11713" y="0"/>
                      <a:pt x="110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6"/>
              <p:cNvSpPr/>
              <p:nvPr/>
            </p:nvSpPr>
            <p:spPr>
              <a:xfrm>
                <a:off x="5601200" y="2462025"/>
                <a:ext cx="358350" cy="347350"/>
              </a:xfrm>
              <a:custGeom>
                <a:avLst/>
                <a:gdLst/>
                <a:ahLst/>
                <a:cxnLst/>
                <a:rect l="l" t="t" r="r" b="b"/>
                <a:pathLst>
                  <a:path w="14334" h="13894" fill="none" extrusionOk="0">
                    <a:moveTo>
                      <a:pt x="0" y="5206"/>
                    </a:moveTo>
                    <a:cubicBezTo>
                      <a:pt x="1027" y="2750"/>
                      <a:pt x="3116" y="954"/>
                      <a:pt x="5682" y="330"/>
                    </a:cubicBezTo>
                    <a:cubicBezTo>
                      <a:pt x="6855" y="1"/>
                      <a:pt x="8065" y="37"/>
                      <a:pt x="9238" y="440"/>
                    </a:cubicBezTo>
                    <a:cubicBezTo>
                      <a:pt x="10521" y="990"/>
                      <a:pt x="11621" y="1980"/>
                      <a:pt x="12391" y="3190"/>
                    </a:cubicBezTo>
                    <a:cubicBezTo>
                      <a:pt x="14334" y="6159"/>
                      <a:pt x="13967" y="10815"/>
                      <a:pt x="12171" y="1389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6"/>
              <p:cNvSpPr/>
              <p:nvPr/>
            </p:nvSpPr>
            <p:spPr>
              <a:xfrm>
                <a:off x="5618600" y="2487675"/>
                <a:ext cx="290550" cy="317125"/>
              </a:xfrm>
              <a:custGeom>
                <a:avLst/>
                <a:gdLst/>
                <a:ahLst/>
                <a:cxnLst/>
                <a:rect l="l" t="t" r="r" b="b"/>
                <a:pathLst>
                  <a:path w="11622" h="12685" fill="none" extrusionOk="0">
                    <a:moveTo>
                      <a:pt x="10448" y="5060"/>
                    </a:moveTo>
                    <a:cubicBezTo>
                      <a:pt x="8725" y="441"/>
                      <a:pt x="2310" y="1"/>
                      <a:pt x="1" y="4400"/>
                    </a:cubicBezTo>
                    <a:cubicBezTo>
                      <a:pt x="2457" y="3117"/>
                      <a:pt x="5646" y="3557"/>
                      <a:pt x="7956" y="5023"/>
                    </a:cubicBezTo>
                    <a:cubicBezTo>
                      <a:pt x="10302" y="6489"/>
                      <a:pt x="11621" y="9129"/>
                      <a:pt x="11401" y="12685"/>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6"/>
              <p:cNvSpPr/>
              <p:nvPr/>
            </p:nvSpPr>
            <p:spPr>
              <a:xfrm>
                <a:off x="5625025" y="2602250"/>
                <a:ext cx="279550" cy="206225"/>
              </a:xfrm>
              <a:custGeom>
                <a:avLst/>
                <a:gdLst/>
                <a:ahLst/>
                <a:cxnLst/>
                <a:rect l="l" t="t" r="r" b="b"/>
                <a:pathLst>
                  <a:path w="11182" h="8249" fill="none" extrusionOk="0">
                    <a:moveTo>
                      <a:pt x="0" y="293"/>
                    </a:moveTo>
                    <a:cubicBezTo>
                      <a:pt x="2310" y="0"/>
                      <a:pt x="4619" y="587"/>
                      <a:pt x="6526" y="1870"/>
                    </a:cubicBezTo>
                    <a:cubicBezTo>
                      <a:pt x="8432" y="3153"/>
                      <a:pt x="10631" y="6012"/>
                      <a:pt x="11181" y="8248"/>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6"/>
              <p:cNvSpPr/>
              <p:nvPr/>
            </p:nvSpPr>
            <p:spPr>
              <a:xfrm>
                <a:off x="5426150" y="2526175"/>
                <a:ext cx="145750" cy="52275"/>
              </a:xfrm>
              <a:custGeom>
                <a:avLst/>
                <a:gdLst/>
                <a:ahLst/>
                <a:cxnLst/>
                <a:rect l="l" t="t" r="r" b="b"/>
                <a:pathLst>
                  <a:path w="5830" h="2091" fill="none" extrusionOk="0">
                    <a:moveTo>
                      <a:pt x="1" y="74"/>
                    </a:moveTo>
                    <a:cubicBezTo>
                      <a:pt x="2127" y="1"/>
                      <a:pt x="4180" y="734"/>
                      <a:pt x="5829" y="209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6"/>
              <p:cNvSpPr/>
              <p:nvPr/>
            </p:nvSpPr>
            <p:spPr>
              <a:xfrm>
                <a:off x="5471050" y="2491350"/>
                <a:ext cx="130175" cy="75175"/>
              </a:xfrm>
              <a:custGeom>
                <a:avLst/>
                <a:gdLst/>
                <a:ahLst/>
                <a:cxnLst/>
                <a:rect l="l" t="t" r="r" b="b"/>
                <a:pathLst>
                  <a:path w="5207" h="3007" fill="none" extrusionOk="0">
                    <a:moveTo>
                      <a:pt x="1" y="404"/>
                    </a:moveTo>
                    <a:cubicBezTo>
                      <a:pt x="2127" y="1"/>
                      <a:pt x="4217" y="1064"/>
                      <a:pt x="5206" y="300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6"/>
              <p:cNvSpPr/>
              <p:nvPr/>
            </p:nvSpPr>
            <p:spPr>
              <a:xfrm>
                <a:off x="5557200" y="2476700"/>
                <a:ext cx="64175" cy="54075"/>
              </a:xfrm>
              <a:custGeom>
                <a:avLst/>
                <a:gdLst/>
                <a:ahLst/>
                <a:cxnLst/>
                <a:rect l="l" t="t" r="r" b="b"/>
                <a:pathLst>
                  <a:path w="2567" h="2163" fill="none" extrusionOk="0">
                    <a:moveTo>
                      <a:pt x="1" y="0"/>
                    </a:moveTo>
                    <a:cubicBezTo>
                      <a:pt x="1174" y="220"/>
                      <a:pt x="2164" y="1027"/>
                      <a:pt x="2567" y="216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6"/>
              <p:cNvSpPr/>
              <p:nvPr/>
            </p:nvSpPr>
            <p:spPr>
              <a:xfrm>
                <a:off x="5622275" y="2481275"/>
                <a:ext cx="16525" cy="19275"/>
              </a:xfrm>
              <a:custGeom>
                <a:avLst/>
                <a:gdLst/>
                <a:ahLst/>
                <a:cxnLst/>
                <a:rect l="l" t="t" r="r" b="b"/>
                <a:pathLst>
                  <a:path w="661" h="771" fill="none" extrusionOk="0">
                    <a:moveTo>
                      <a:pt x="0" y="0"/>
                    </a:moveTo>
                    <a:cubicBezTo>
                      <a:pt x="330" y="147"/>
                      <a:pt x="587" y="404"/>
                      <a:pt x="660" y="77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6"/>
              <p:cNvSpPr/>
              <p:nvPr/>
            </p:nvSpPr>
            <p:spPr>
              <a:xfrm>
                <a:off x="5828475" y="2720475"/>
                <a:ext cx="144825" cy="223625"/>
              </a:xfrm>
              <a:custGeom>
                <a:avLst/>
                <a:gdLst/>
                <a:ahLst/>
                <a:cxnLst/>
                <a:rect l="l" t="t" r="r" b="b"/>
                <a:pathLst>
                  <a:path w="5793" h="8945" fill="none" extrusionOk="0">
                    <a:moveTo>
                      <a:pt x="330" y="0"/>
                    </a:moveTo>
                    <a:cubicBezTo>
                      <a:pt x="1" y="3849"/>
                      <a:pt x="2200" y="7478"/>
                      <a:pt x="5792" y="8945"/>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6"/>
              <p:cNvSpPr/>
              <p:nvPr/>
            </p:nvSpPr>
            <p:spPr>
              <a:xfrm>
                <a:off x="5457300" y="2560075"/>
                <a:ext cx="104500" cy="41275"/>
              </a:xfrm>
              <a:custGeom>
                <a:avLst/>
                <a:gdLst/>
                <a:ahLst/>
                <a:cxnLst/>
                <a:rect l="l" t="t" r="r" b="b"/>
                <a:pathLst>
                  <a:path w="4180" h="1651" fill="none" extrusionOk="0">
                    <a:moveTo>
                      <a:pt x="1" y="74"/>
                    </a:moveTo>
                    <a:cubicBezTo>
                      <a:pt x="1541" y="1"/>
                      <a:pt x="3044" y="587"/>
                      <a:pt x="4180" y="165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6"/>
              <p:cNvSpPr/>
              <p:nvPr/>
            </p:nvSpPr>
            <p:spPr>
              <a:xfrm>
                <a:off x="5920125" y="2797450"/>
                <a:ext cx="73325" cy="89825"/>
              </a:xfrm>
              <a:custGeom>
                <a:avLst/>
                <a:gdLst/>
                <a:ahLst/>
                <a:cxnLst/>
                <a:rect l="l" t="t" r="r" b="b"/>
                <a:pathLst>
                  <a:path w="2933" h="3593" fill="none" extrusionOk="0">
                    <a:moveTo>
                      <a:pt x="0" y="0"/>
                    </a:moveTo>
                    <a:cubicBezTo>
                      <a:pt x="440" y="1577"/>
                      <a:pt x="1503" y="2860"/>
                      <a:pt x="2933" y="359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46"/>
              <p:cNvSpPr/>
              <p:nvPr/>
            </p:nvSpPr>
            <p:spPr>
              <a:xfrm>
                <a:off x="5940275" y="2742450"/>
                <a:ext cx="65100" cy="100850"/>
              </a:xfrm>
              <a:custGeom>
                <a:avLst/>
                <a:gdLst/>
                <a:ahLst/>
                <a:cxnLst/>
                <a:rect l="l" t="t" r="r" b="b"/>
                <a:pathLst>
                  <a:path w="2604" h="4034" fill="none" extrusionOk="0">
                    <a:moveTo>
                      <a:pt x="1" y="1"/>
                    </a:moveTo>
                    <a:cubicBezTo>
                      <a:pt x="1357" y="954"/>
                      <a:pt x="2274" y="2384"/>
                      <a:pt x="2604" y="403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6"/>
              <p:cNvSpPr/>
              <p:nvPr/>
            </p:nvSpPr>
            <p:spPr>
              <a:xfrm>
                <a:off x="5950375" y="2638900"/>
                <a:ext cx="64175" cy="151250"/>
              </a:xfrm>
              <a:custGeom>
                <a:avLst/>
                <a:gdLst/>
                <a:ahLst/>
                <a:cxnLst/>
                <a:rect l="l" t="t" r="r" b="b"/>
                <a:pathLst>
                  <a:path w="2567" h="6050" fill="none" extrusionOk="0">
                    <a:moveTo>
                      <a:pt x="0" y="1"/>
                    </a:moveTo>
                    <a:cubicBezTo>
                      <a:pt x="1650" y="1577"/>
                      <a:pt x="2566" y="3776"/>
                      <a:pt x="2566" y="6049"/>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46"/>
              <p:cNvSpPr/>
              <p:nvPr/>
            </p:nvSpPr>
            <p:spPr>
              <a:xfrm>
                <a:off x="5806475" y="2803875"/>
                <a:ext cx="145750" cy="202550"/>
              </a:xfrm>
              <a:custGeom>
                <a:avLst/>
                <a:gdLst/>
                <a:ahLst/>
                <a:cxnLst/>
                <a:rect l="l" t="t" r="r" b="b"/>
                <a:pathLst>
                  <a:path w="5830" h="8102" fill="none" extrusionOk="0">
                    <a:moveTo>
                      <a:pt x="1" y="0"/>
                    </a:moveTo>
                    <a:cubicBezTo>
                      <a:pt x="441" y="3519"/>
                      <a:pt x="2640" y="6562"/>
                      <a:pt x="5829" y="810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46"/>
              <p:cNvSpPr/>
              <p:nvPr/>
            </p:nvSpPr>
            <p:spPr>
              <a:xfrm>
                <a:off x="5864225" y="2999975"/>
                <a:ext cx="69675" cy="28450"/>
              </a:xfrm>
              <a:custGeom>
                <a:avLst/>
                <a:gdLst/>
                <a:ahLst/>
                <a:cxnLst/>
                <a:rect l="l" t="t" r="r" b="b"/>
                <a:pathLst>
                  <a:path w="2787" h="1138" fill="none" extrusionOk="0">
                    <a:moveTo>
                      <a:pt x="0" y="1"/>
                    </a:moveTo>
                    <a:cubicBezTo>
                      <a:pt x="807" y="624"/>
                      <a:pt x="1796" y="991"/>
                      <a:pt x="2786" y="113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6"/>
              <p:cNvSpPr/>
              <p:nvPr/>
            </p:nvSpPr>
            <p:spPr>
              <a:xfrm>
                <a:off x="5850475" y="3041225"/>
                <a:ext cx="50425" cy="15600"/>
              </a:xfrm>
              <a:custGeom>
                <a:avLst/>
                <a:gdLst/>
                <a:ahLst/>
                <a:cxnLst/>
                <a:rect l="l" t="t" r="r" b="b"/>
                <a:pathLst>
                  <a:path w="2017" h="624" fill="none" extrusionOk="0">
                    <a:moveTo>
                      <a:pt x="0" y="0"/>
                    </a:moveTo>
                    <a:cubicBezTo>
                      <a:pt x="587" y="404"/>
                      <a:pt x="1283" y="624"/>
                      <a:pt x="2016" y="62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6"/>
              <p:cNvSpPr/>
              <p:nvPr/>
            </p:nvSpPr>
            <p:spPr>
              <a:xfrm>
                <a:off x="5446325" y="2596750"/>
                <a:ext cx="38500" cy="8275"/>
              </a:xfrm>
              <a:custGeom>
                <a:avLst/>
                <a:gdLst/>
                <a:ahLst/>
                <a:cxnLst/>
                <a:rect l="l" t="t" r="r" b="b"/>
                <a:pathLst>
                  <a:path w="1540" h="331" fill="none" extrusionOk="0">
                    <a:moveTo>
                      <a:pt x="0" y="330"/>
                    </a:moveTo>
                    <a:cubicBezTo>
                      <a:pt x="477" y="110"/>
                      <a:pt x="1026" y="0"/>
                      <a:pt x="154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6"/>
              <p:cNvSpPr/>
              <p:nvPr/>
            </p:nvSpPr>
            <p:spPr>
              <a:xfrm>
                <a:off x="5423400" y="2632475"/>
                <a:ext cx="40350" cy="22950"/>
              </a:xfrm>
              <a:custGeom>
                <a:avLst/>
                <a:gdLst/>
                <a:ahLst/>
                <a:cxnLst/>
                <a:rect l="l" t="t" r="r" b="b"/>
                <a:pathLst>
                  <a:path w="1614" h="918" fill="none" extrusionOk="0">
                    <a:moveTo>
                      <a:pt x="1" y="917"/>
                    </a:moveTo>
                    <a:cubicBezTo>
                      <a:pt x="404" y="441"/>
                      <a:pt x="990" y="111"/>
                      <a:pt x="1614"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6"/>
              <p:cNvSpPr/>
              <p:nvPr/>
            </p:nvSpPr>
            <p:spPr>
              <a:xfrm>
                <a:off x="5406900" y="2671900"/>
                <a:ext cx="33025" cy="55000"/>
              </a:xfrm>
              <a:custGeom>
                <a:avLst/>
                <a:gdLst/>
                <a:ahLst/>
                <a:cxnLst/>
                <a:rect l="l" t="t" r="r" b="b"/>
                <a:pathLst>
                  <a:path w="1321" h="2200" fill="none" extrusionOk="0">
                    <a:moveTo>
                      <a:pt x="1" y="2200"/>
                    </a:moveTo>
                    <a:cubicBezTo>
                      <a:pt x="111" y="1283"/>
                      <a:pt x="587" y="513"/>
                      <a:pt x="132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6"/>
              <p:cNvSpPr/>
              <p:nvPr/>
            </p:nvSpPr>
            <p:spPr>
              <a:xfrm>
                <a:off x="5395000" y="2747950"/>
                <a:ext cx="20175" cy="53200"/>
              </a:xfrm>
              <a:custGeom>
                <a:avLst/>
                <a:gdLst/>
                <a:ahLst/>
                <a:cxnLst/>
                <a:rect l="l" t="t" r="r" b="b"/>
                <a:pathLst>
                  <a:path w="807" h="2128" fill="none" extrusionOk="0">
                    <a:moveTo>
                      <a:pt x="37" y="2127"/>
                    </a:moveTo>
                    <a:cubicBezTo>
                      <a:pt x="0" y="1321"/>
                      <a:pt x="257" y="587"/>
                      <a:pt x="807"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68" name="Google Shape;968;p46"/>
          <p:cNvGrpSpPr/>
          <p:nvPr/>
        </p:nvGrpSpPr>
        <p:grpSpPr>
          <a:xfrm>
            <a:off x="259014" y="1708681"/>
            <a:ext cx="2053731" cy="3358426"/>
            <a:chOff x="1044600" y="2243000"/>
            <a:chExt cx="1917225" cy="3135200"/>
          </a:xfrm>
        </p:grpSpPr>
        <p:sp>
          <p:nvSpPr>
            <p:cNvPr id="969" name="Google Shape;969;p46"/>
            <p:cNvSpPr/>
            <p:nvPr/>
          </p:nvSpPr>
          <p:spPr>
            <a:xfrm>
              <a:off x="1542225" y="2726875"/>
              <a:ext cx="167725" cy="226400"/>
            </a:xfrm>
            <a:custGeom>
              <a:avLst/>
              <a:gdLst/>
              <a:ahLst/>
              <a:cxnLst/>
              <a:rect l="l" t="t" r="r" b="b"/>
              <a:pathLst>
                <a:path w="6709" h="9056" extrusionOk="0">
                  <a:moveTo>
                    <a:pt x="0" y="1"/>
                  </a:moveTo>
                  <a:lnTo>
                    <a:pt x="0" y="7956"/>
                  </a:lnTo>
                  <a:lnTo>
                    <a:pt x="5976" y="9055"/>
                  </a:lnTo>
                  <a:lnTo>
                    <a:pt x="6709" y="1430"/>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6"/>
            <p:cNvSpPr/>
            <p:nvPr/>
          </p:nvSpPr>
          <p:spPr>
            <a:xfrm>
              <a:off x="1819000" y="2722300"/>
              <a:ext cx="267625" cy="271300"/>
            </a:xfrm>
            <a:custGeom>
              <a:avLst/>
              <a:gdLst/>
              <a:ahLst/>
              <a:cxnLst/>
              <a:rect l="l" t="t" r="r" b="b"/>
              <a:pathLst>
                <a:path w="10705" h="10852" extrusionOk="0">
                  <a:moveTo>
                    <a:pt x="9421" y="0"/>
                  </a:moveTo>
                  <a:lnTo>
                    <a:pt x="0" y="3446"/>
                  </a:lnTo>
                  <a:lnTo>
                    <a:pt x="184" y="10851"/>
                  </a:lnTo>
                  <a:lnTo>
                    <a:pt x="10704" y="8872"/>
                  </a:lnTo>
                  <a:lnTo>
                    <a:pt x="94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6"/>
            <p:cNvSpPr/>
            <p:nvPr/>
          </p:nvSpPr>
          <p:spPr>
            <a:xfrm>
              <a:off x="1732850" y="3088875"/>
              <a:ext cx="181475" cy="195225"/>
            </a:xfrm>
            <a:custGeom>
              <a:avLst/>
              <a:gdLst/>
              <a:ahLst/>
              <a:cxnLst/>
              <a:rect l="l" t="t" r="r" b="b"/>
              <a:pathLst>
                <a:path w="7259" h="7809" extrusionOk="0">
                  <a:moveTo>
                    <a:pt x="0" y="1"/>
                  </a:moveTo>
                  <a:lnTo>
                    <a:pt x="0" y="5279"/>
                  </a:lnTo>
                  <a:lnTo>
                    <a:pt x="7259" y="7809"/>
                  </a:lnTo>
                  <a:lnTo>
                    <a:pt x="7259" y="367"/>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6"/>
            <p:cNvSpPr/>
            <p:nvPr/>
          </p:nvSpPr>
          <p:spPr>
            <a:xfrm>
              <a:off x="1714525" y="5281100"/>
              <a:ext cx="276775" cy="97100"/>
            </a:xfrm>
            <a:custGeom>
              <a:avLst/>
              <a:gdLst/>
              <a:ahLst/>
              <a:cxnLst/>
              <a:rect l="l" t="t" r="r" b="b"/>
              <a:pathLst>
                <a:path w="11071" h="3884" extrusionOk="0">
                  <a:moveTo>
                    <a:pt x="2802" y="1"/>
                  </a:moveTo>
                  <a:cubicBezTo>
                    <a:pt x="2224" y="1"/>
                    <a:pt x="1643" y="48"/>
                    <a:pt x="1063" y="144"/>
                  </a:cubicBezTo>
                  <a:cubicBezTo>
                    <a:pt x="367" y="1281"/>
                    <a:pt x="0" y="2564"/>
                    <a:pt x="0" y="3884"/>
                  </a:cubicBezTo>
                  <a:lnTo>
                    <a:pt x="11071" y="3884"/>
                  </a:lnTo>
                  <a:cubicBezTo>
                    <a:pt x="8996" y="1405"/>
                    <a:pt x="5952" y="1"/>
                    <a:pt x="28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6"/>
            <p:cNvSpPr/>
            <p:nvPr/>
          </p:nvSpPr>
          <p:spPr>
            <a:xfrm>
              <a:off x="2522825" y="5162825"/>
              <a:ext cx="251125" cy="184225"/>
            </a:xfrm>
            <a:custGeom>
              <a:avLst/>
              <a:gdLst/>
              <a:ahLst/>
              <a:cxnLst/>
              <a:rect l="l" t="t" r="r" b="b"/>
              <a:pathLst>
                <a:path w="10045" h="7369" extrusionOk="0">
                  <a:moveTo>
                    <a:pt x="8264" y="0"/>
                  </a:moveTo>
                  <a:cubicBezTo>
                    <a:pt x="5102" y="0"/>
                    <a:pt x="2070" y="1378"/>
                    <a:pt x="1" y="3849"/>
                  </a:cubicBezTo>
                  <a:cubicBezTo>
                    <a:pt x="221" y="5132"/>
                    <a:pt x="771" y="6342"/>
                    <a:pt x="1650" y="7368"/>
                  </a:cubicBezTo>
                  <a:lnTo>
                    <a:pt x="10045" y="147"/>
                  </a:lnTo>
                  <a:cubicBezTo>
                    <a:pt x="9450" y="48"/>
                    <a:pt x="8855" y="0"/>
                    <a:pt x="8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6"/>
            <p:cNvSpPr/>
            <p:nvPr/>
          </p:nvSpPr>
          <p:spPr>
            <a:xfrm>
              <a:off x="1661375" y="3878850"/>
              <a:ext cx="496725" cy="340050"/>
            </a:xfrm>
            <a:custGeom>
              <a:avLst/>
              <a:gdLst/>
              <a:ahLst/>
              <a:cxnLst/>
              <a:rect l="l" t="t" r="r" b="b"/>
              <a:pathLst>
                <a:path w="19869" h="13602" extrusionOk="0">
                  <a:moveTo>
                    <a:pt x="3116" y="1"/>
                  </a:moveTo>
                  <a:lnTo>
                    <a:pt x="1980" y="2860"/>
                  </a:lnTo>
                  <a:lnTo>
                    <a:pt x="623" y="6379"/>
                  </a:lnTo>
                  <a:cubicBezTo>
                    <a:pt x="0" y="7956"/>
                    <a:pt x="587" y="9789"/>
                    <a:pt x="1686" y="11035"/>
                  </a:cubicBezTo>
                  <a:cubicBezTo>
                    <a:pt x="2823" y="12318"/>
                    <a:pt x="4436" y="13051"/>
                    <a:pt x="6012" y="13601"/>
                  </a:cubicBezTo>
                  <a:lnTo>
                    <a:pt x="16020" y="13601"/>
                  </a:lnTo>
                  <a:cubicBezTo>
                    <a:pt x="16973" y="13601"/>
                    <a:pt x="17889" y="13344"/>
                    <a:pt x="18659" y="12831"/>
                  </a:cubicBezTo>
                  <a:cubicBezTo>
                    <a:pt x="19466" y="12318"/>
                    <a:pt x="19869" y="11365"/>
                    <a:pt x="19685" y="10448"/>
                  </a:cubicBezTo>
                  <a:lnTo>
                    <a:pt x="19539" y="6453"/>
                  </a:lnTo>
                  <a:lnTo>
                    <a:pt x="19429" y="3557"/>
                  </a:lnTo>
                  <a:lnTo>
                    <a:pt x="311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6"/>
            <p:cNvSpPr/>
            <p:nvPr/>
          </p:nvSpPr>
          <p:spPr>
            <a:xfrm>
              <a:off x="1710850" y="3878850"/>
              <a:ext cx="438100" cy="168425"/>
            </a:xfrm>
            <a:custGeom>
              <a:avLst/>
              <a:gdLst/>
              <a:ahLst/>
              <a:cxnLst/>
              <a:rect l="l" t="t" r="r" b="b"/>
              <a:pathLst>
                <a:path w="17524" h="6737" extrusionOk="0">
                  <a:moveTo>
                    <a:pt x="1137" y="1"/>
                  </a:moveTo>
                  <a:lnTo>
                    <a:pt x="1" y="2897"/>
                  </a:lnTo>
                  <a:cubicBezTo>
                    <a:pt x="697" y="3520"/>
                    <a:pt x="1504" y="4070"/>
                    <a:pt x="2310" y="4547"/>
                  </a:cubicBezTo>
                  <a:cubicBezTo>
                    <a:pt x="3190" y="5023"/>
                    <a:pt x="4106" y="5426"/>
                    <a:pt x="5023" y="5720"/>
                  </a:cubicBezTo>
                  <a:cubicBezTo>
                    <a:pt x="6086" y="6086"/>
                    <a:pt x="7186" y="6343"/>
                    <a:pt x="8322" y="6489"/>
                  </a:cubicBezTo>
                  <a:cubicBezTo>
                    <a:pt x="9587" y="6654"/>
                    <a:pt x="10872" y="6737"/>
                    <a:pt x="12178" y="6737"/>
                  </a:cubicBezTo>
                  <a:cubicBezTo>
                    <a:pt x="12613" y="6737"/>
                    <a:pt x="13051" y="6728"/>
                    <a:pt x="13491" y="6709"/>
                  </a:cubicBezTo>
                  <a:cubicBezTo>
                    <a:pt x="14554" y="6673"/>
                    <a:pt x="15617" y="6599"/>
                    <a:pt x="16680" y="6526"/>
                  </a:cubicBezTo>
                  <a:lnTo>
                    <a:pt x="17523" y="6453"/>
                  </a:lnTo>
                  <a:lnTo>
                    <a:pt x="17450" y="3557"/>
                  </a:lnTo>
                  <a:lnTo>
                    <a:pt x="113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6"/>
            <p:cNvSpPr/>
            <p:nvPr/>
          </p:nvSpPr>
          <p:spPr>
            <a:xfrm>
              <a:off x="1768600" y="3923775"/>
              <a:ext cx="89825" cy="98075"/>
            </a:xfrm>
            <a:custGeom>
              <a:avLst/>
              <a:gdLst/>
              <a:ahLst/>
              <a:cxnLst/>
              <a:rect l="l" t="t" r="r" b="b"/>
              <a:pathLst>
                <a:path w="3593" h="3923" extrusionOk="0">
                  <a:moveTo>
                    <a:pt x="1136" y="0"/>
                  </a:moveTo>
                  <a:lnTo>
                    <a:pt x="0" y="2750"/>
                  </a:lnTo>
                  <a:cubicBezTo>
                    <a:pt x="880" y="3226"/>
                    <a:pt x="1796" y="3629"/>
                    <a:pt x="2713" y="3923"/>
                  </a:cubicBezTo>
                  <a:lnTo>
                    <a:pt x="3593" y="1173"/>
                  </a:lnTo>
                  <a:lnTo>
                    <a:pt x="11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6"/>
            <p:cNvSpPr/>
            <p:nvPr/>
          </p:nvSpPr>
          <p:spPr>
            <a:xfrm>
              <a:off x="1938125" y="3989750"/>
              <a:ext cx="64175" cy="49525"/>
            </a:xfrm>
            <a:custGeom>
              <a:avLst/>
              <a:gdLst/>
              <a:ahLst/>
              <a:cxnLst/>
              <a:rect l="l" t="t" r="r" b="b"/>
              <a:pathLst>
                <a:path w="2567" h="1981" extrusionOk="0">
                  <a:moveTo>
                    <a:pt x="1284" y="1"/>
                  </a:moveTo>
                  <a:cubicBezTo>
                    <a:pt x="587" y="1"/>
                    <a:pt x="1" y="440"/>
                    <a:pt x="1" y="990"/>
                  </a:cubicBezTo>
                  <a:cubicBezTo>
                    <a:pt x="1" y="1540"/>
                    <a:pt x="587" y="1980"/>
                    <a:pt x="1284" y="1980"/>
                  </a:cubicBezTo>
                  <a:cubicBezTo>
                    <a:pt x="1980" y="1980"/>
                    <a:pt x="2567" y="1540"/>
                    <a:pt x="2567" y="990"/>
                  </a:cubicBezTo>
                  <a:cubicBezTo>
                    <a:pt x="2567" y="440"/>
                    <a:pt x="1980" y="1"/>
                    <a:pt x="128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6"/>
            <p:cNvSpPr/>
            <p:nvPr/>
          </p:nvSpPr>
          <p:spPr>
            <a:xfrm>
              <a:off x="2048100" y="3978750"/>
              <a:ext cx="88000" cy="67850"/>
            </a:xfrm>
            <a:custGeom>
              <a:avLst/>
              <a:gdLst/>
              <a:ahLst/>
              <a:cxnLst/>
              <a:rect l="l" t="t" r="r" b="b"/>
              <a:pathLst>
                <a:path w="3520" h="2714" extrusionOk="0">
                  <a:moveTo>
                    <a:pt x="3520" y="1"/>
                  </a:moveTo>
                  <a:lnTo>
                    <a:pt x="551" y="294"/>
                  </a:lnTo>
                  <a:lnTo>
                    <a:pt x="1" y="2713"/>
                  </a:lnTo>
                  <a:cubicBezTo>
                    <a:pt x="1064" y="2677"/>
                    <a:pt x="2127" y="2603"/>
                    <a:pt x="3190" y="2530"/>
                  </a:cubicBezTo>
                  <a:lnTo>
                    <a:pt x="35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6"/>
            <p:cNvSpPr/>
            <p:nvPr/>
          </p:nvSpPr>
          <p:spPr>
            <a:xfrm>
              <a:off x="1689775" y="4029150"/>
              <a:ext cx="178725" cy="79775"/>
            </a:xfrm>
            <a:custGeom>
              <a:avLst/>
              <a:gdLst/>
              <a:ahLst/>
              <a:cxnLst/>
              <a:rect l="l" t="t" r="r" b="b"/>
              <a:pathLst>
                <a:path w="7149" h="3191" fill="none" extrusionOk="0">
                  <a:moveTo>
                    <a:pt x="0" y="1"/>
                  </a:moveTo>
                  <a:cubicBezTo>
                    <a:pt x="1357" y="2897"/>
                    <a:pt x="5353" y="3190"/>
                    <a:pt x="7149" y="55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6"/>
            <p:cNvSpPr/>
            <p:nvPr/>
          </p:nvSpPr>
          <p:spPr>
            <a:xfrm>
              <a:off x="1906050" y="4052975"/>
              <a:ext cx="99925" cy="80675"/>
            </a:xfrm>
            <a:custGeom>
              <a:avLst/>
              <a:gdLst/>
              <a:ahLst/>
              <a:cxnLst/>
              <a:rect l="l" t="t" r="r" b="b"/>
              <a:pathLst>
                <a:path w="3997" h="3227" fill="none" extrusionOk="0">
                  <a:moveTo>
                    <a:pt x="697" y="1"/>
                  </a:moveTo>
                  <a:lnTo>
                    <a:pt x="1" y="2970"/>
                  </a:lnTo>
                  <a:cubicBezTo>
                    <a:pt x="514" y="2970"/>
                    <a:pt x="991" y="3190"/>
                    <a:pt x="1467" y="3190"/>
                  </a:cubicBezTo>
                  <a:cubicBezTo>
                    <a:pt x="1944" y="3227"/>
                    <a:pt x="2457" y="3117"/>
                    <a:pt x="2860" y="2860"/>
                  </a:cubicBezTo>
                  <a:cubicBezTo>
                    <a:pt x="3263" y="2604"/>
                    <a:pt x="3557" y="2200"/>
                    <a:pt x="3740" y="1724"/>
                  </a:cubicBezTo>
                  <a:cubicBezTo>
                    <a:pt x="3887" y="1284"/>
                    <a:pt x="3997" y="771"/>
                    <a:pt x="3997" y="29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46"/>
            <p:cNvSpPr/>
            <p:nvPr/>
          </p:nvSpPr>
          <p:spPr>
            <a:xfrm>
              <a:off x="2049950" y="4054825"/>
              <a:ext cx="88000" cy="50425"/>
            </a:xfrm>
            <a:custGeom>
              <a:avLst/>
              <a:gdLst/>
              <a:ahLst/>
              <a:cxnLst/>
              <a:rect l="l" t="t" r="r" b="b"/>
              <a:pathLst>
                <a:path w="3520" h="2017" fill="none" extrusionOk="0">
                  <a:moveTo>
                    <a:pt x="37" y="0"/>
                  </a:moveTo>
                  <a:cubicBezTo>
                    <a:pt x="0" y="513"/>
                    <a:pt x="183" y="1027"/>
                    <a:pt x="587" y="1393"/>
                  </a:cubicBezTo>
                  <a:cubicBezTo>
                    <a:pt x="990" y="1723"/>
                    <a:pt x="1466" y="1906"/>
                    <a:pt x="1980" y="1980"/>
                  </a:cubicBezTo>
                  <a:cubicBezTo>
                    <a:pt x="2493" y="2016"/>
                    <a:pt x="3006" y="2016"/>
                    <a:pt x="3519" y="198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6"/>
            <p:cNvSpPr/>
            <p:nvPr/>
          </p:nvSpPr>
          <p:spPr>
            <a:xfrm>
              <a:off x="1676950" y="4085975"/>
              <a:ext cx="235550" cy="1206075"/>
            </a:xfrm>
            <a:custGeom>
              <a:avLst/>
              <a:gdLst/>
              <a:ahLst/>
              <a:cxnLst/>
              <a:rect l="l" t="t" r="r" b="b"/>
              <a:pathLst>
                <a:path w="9422" h="48243" extrusionOk="0">
                  <a:moveTo>
                    <a:pt x="0" y="1"/>
                  </a:moveTo>
                  <a:lnTo>
                    <a:pt x="2420" y="48243"/>
                  </a:lnTo>
                  <a:lnTo>
                    <a:pt x="6782" y="48243"/>
                  </a:lnTo>
                  <a:lnTo>
                    <a:pt x="9421" y="5096"/>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6"/>
            <p:cNvSpPr/>
            <p:nvPr/>
          </p:nvSpPr>
          <p:spPr>
            <a:xfrm>
              <a:off x="1961050" y="4140050"/>
              <a:ext cx="640625" cy="1130000"/>
            </a:xfrm>
            <a:custGeom>
              <a:avLst/>
              <a:gdLst/>
              <a:ahLst/>
              <a:cxnLst/>
              <a:rect l="l" t="t" r="r" b="b"/>
              <a:pathLst>
                <a:path w="25625" h="45200" extrusionOk="0">
                  <a:moveTo>
                    <a:pt x="7625" y="0"/>
                  </a:moveTo>
                  <a:lnTo>
                    <a:pt x="0" y="2786"/>
                  </a:lnTo>
                  <a:lnTo>
                    <a:pt x="22472" y="45200"/>
                  </a:lnTo>
                  <a:lnTo>
                    <a:pt x="25624" y="42194"/>
                  </a:lnTo>
                  <a:lnTo>
                    <a:pt x="762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6"/>
            <p:cNvSpPr/>
            <p:nvPr/>
          </p:nvSpPr>
          <p:spPr>
            <a:xfrm>
              <a:off x="1740175" y="5179300"/>
              <a:ext cx="97175" cy="3700"/>
            </a:xfrm>
            <a:custGeom>
              <a:avLst/>
              <a:gdLst/>
              <a:ahLst/>
              <a:cxnLst/>
              <a:rect l="l" t="t" r="r" b="b"/>
              <a:pathLst>
                <a:path w="3887" h="148" fill="none" extrusionOk="0">
                  <a:moveTo>
                    <a:pt x="1" y="1"/>
                  </a:moveTo>
                  <a:lnTo>
                    <a:pt x="3886" y="147"/>
                  </a:lnTo>
                </a:path>
              </a:pathLst>
            </a:custGeom>
            <a:noFill/>
            <a:ln w="2750" cap="rnd" cmpd="sng">
              <a:solidFill>
                <a:srgbClr val="3825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46"/>
            <p:cNvSpPr/>
            <p:nvPr/>
          </p:nvSpPr>
          <p:spPr>
            <a:xfrm>
              <a:off x="2492575" y="5134400"/>
              <a:ext cx="63275" cy="36675"/>
            </a:xfrm>
            <a:custGeom>
              <a:avLst/>
              <a:gdLst/>
              <a:ahLst/>
              <a:cxnLst/>
              <a:rect l="l" t="t" r="r" b="b"/>
              <a:pathLst>
                <a:path w="2531" h="1467" fill="none" extrusionOk="0">
                  <a:moveTo>
                    <a:pt x="1" y="1467"/>
                  </a:moveTo>
                  <a:lnTo>
                    <a:pt x="2530" y="0"/>
                  </a:lnTo>
                </a:path>
              </a:pathLst>
            </a:custGeom>
            <a:noFill/>
            <a:ln w="2750" cap="rnd" cmpd="sng">
              <a:solidFill>
                <a:srgbClr val="3825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6"/>
            <p:cNvSpPr/>
            <p:nvPr/>
          </p:nvSpPr>
          <p:spPr>
            <a:xfrm>
              <a:off x="2645625" y="3057400"/>
              <a:ext cx="316200" cy="441150"/>
            </a:xfrm>
            <a:custGeom>
              <a:avLst/>
              <a:gdLst/>
              <a:ahLst/>
              <a:cxnLst/>
              <a:rect l="l" t="t" r="r" b="b"/>
              <a:pathLst>
                <a:path w="12648" h="17646" extrusionOk="0">
                  <a:moveTo>
                    <a:pt x="10906" y="0"/>
                  </a:moveTo>
                  <a:cubicBezTo>
                    <a:pt x="10800" y="0"/>
                    <a:pt x="10694" y="17"/>
                    <a:pt x="10595" y="50"/>
                  </a:cubicBezTo>
                  <a:cubicBezTo>
                    <a:pt x="10265" y="197"/>
                    <a:pt x="9972" y="417"/>
                    <a:pt x="9715" y="673"/>
                  </a:cubicBezTo>
                  <a:cubicBezTo>
                    <a:pt x="7846" y="2469"/>
                    <a:pt x="6196" y="4486"/>
                    <a:pt x="4840" y="6685"/>
                  </a:cubicBezTo>
                  <a:cubicBezTo>
                    <a:pt x="4612" y="6525"/>
                    <a:pt x="4355" y="6437"/>
                    <a:pt x="4096" y="6437"/>
                  </a:cubicBezTo>
                  <a:cubicBezTo>
                    <a:pt x="3940" y="6437"/>
                    <a:pt x="3782" y="6469"/>
                    <a:pt x="3630" y="6538"/>
                  </a:cubicBezTo>
                  <a:cubicBezTo>
                    <a:pt x="3227" y="6722"/>
                    <a:pt x="2897" y="7015"/>
                    <a:pt x="2714" y="7382"/>
                  </a:cubicBezTo>
                  <a:cubicBezTo>
                    <a:pt x="2274" y="8151"/>
                    <a:pt x="2054" y="9031"/>
                    <a:pt x="2164" y="9911"/>
                  </a:cubicBezTo>
                  <a:cubicBezTo>
                    <a:pt x="2200" y="10827"/>
                    <a:pt x="2347" y="11744"/>
                    <a:pt x="2567" y="12660"/>
                  </a:cubicBezTo>
                  <a:lnTo>
                    <a:pt x="1" y="14017"/>
                  </a:lnTo>
                  <a:lnTo>
                    <a:pt x="1614" y="17646"/>
                  </a:lnTo>
                  <a:lnTo>
                    <a:pt x="5353" y="15813"/>
                  </a:lnTo>
                  <a:cubicBezTo>
                    <a:pt x="5784" y="16609"/>
                    <a:pt x="6606" y="17075"/>
                    <a:pt x="7491" y="17075"/>
                  </a:cubicBezTo>
                  <a:cubicBezTo>
                    <a:pt x="7584" y="17075"/>
                    <a:pt x="7678" y="17070"/>
                    <a:pt x="7772" y="17059"/>
                  </a:cubicBezTo>
                  <a:cubicBezTo>
                    <a:pt x="8762" y="16876"/>
                    <a:pt x="9532" y="16143"/>
                    <a:pt x="9789" y="15153"/>
                  </a:cubicBezTo>
                  <a:cubicBezTo>
                    <a:pt x="10116" y="15426"/>
                    <a:pt x="10499" y="15549"/>
                    <a:pt x="10875" y="15549"/>
                  </a:cubicBezTo>
                  <a:cubicBezTo>
                    <a:pt x="11762" y="15549"/>
                    <a:pt x="12611" y="14863"/>
                    <a:pt x="12611" y="13833"/>
                  </a:cubicBezTo>
                  <a:cubicBezTo>
                    <a:pt x="12648" y="13393"/>
                    <a:pt x="12428" y="12917"/>
                    <a:pt x="12098" y="12624"/>
                  </a:cubicBezTo>
                  <a:cubicBezTo>
                    <a:pt x="11835" y="12414"/>
                    <a:pt x="11573" y="12241"/>
                    <a:pt x="11297" y="12241"/>
                  </a:cubicBezTo>
                  <a:cubicBezTo>
                    <a:pt x="11187" y="12241"/>
                    <a:pt x="11076" y="12268"/>
                    <a:pt x="10962" y="12330"/>
                  </a:cubicBezTo>
                  <a:cubicBezTo>
                    <a:pt x="11438" y="11781"/>
                    <a:pt x="11621" y="11011"/>
                    <a:pt x="11475" y="10278"/>
                  </a:cubicBezTo>
                  <a:cubicBezTo>
                    <a:pt x="11438" y="10021"/>
                    <a:pt x="11292" y="9764"/>
                    <a:pt x="11108" y="9581"/>
                  </a:cubicBezTo>
                  <a:cubicBezTo>
                    <a:pt x="11007" y="9460"/>
                    <a:pt x="10873" y="9406"/>
                    <a:pt x="10736" y="9406"/>
                  </a:cubicBezTo>
                  <a:cubicBezTo>
                    <a:pt x="10624" y="9406"/>
                    <a:pt x="10511" y="9442"/>
                    <a:pt x="10412" y="9508"/>
                  </a:cubicBezTo>
                  <a:cubicBezTo>
                    <a:pt x="10668" y="8958"/>
                    <a:pt x="10778" y="8335"/>
                    <a:pt x="10778" y="7748"/>
                  </a:cubicBezTo>
                  <a:cubicBezTo>
                    <a:pt x="10778" y="7125"/>
                    <a:pt x="10485" y="6538"/>
                    <a:pt x="10009" y="6172"/>
                  </a:cubicBezTo>
                  <a:cubicBezTo>
                    <a:pt x="9787" y="6002"/>
                    <a:pt x="9519" y="5918"/>
                    <a:pt x="9250" y="5918"/>
                  </a:cubicBezTo>
                  <a:cubicBezTo>
                    <a:pt x="8940" y="5918"/>
                    <a:pt x="8631" y="6029"/>
                    <a:pt x="8396" y="6245"/>
                  </a:cubicBezTo>
                  <a:cubicBezTo>
                    <a:pt x="9495" y="4815"/>
                    <a:pt x="10485" y="3349"/>
                    <a:pt x="11402" y="1810"/>
                  </a:cubicBezTo>
                  <a:cubicBezTo>
                    <a:pt x="11695" y="1333"/>
                    <a:pt x="11951" y="673"/>
                    <a:pt x="11585" y="270"/>
                  </a:cubicBezTo>
                  <a:cubicBezTo>
                    <a:pt x="11405" y="90"/>
                    <a:pt x="11154" y="0"/>
                    <a:pt x="10906"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6"/>
            <p:cNvSpPr/>
            <p:nvPr/>
          </p:nvSpPr>
          <p:spPr>
            <a:xfrm>
              <a:off x="2104000" y="3108125"/>
              <a:ext cx="595725" cy="433600"/>
            </a:xfrm>
            <a:custGeom>
              <a:avLst/>
              <a:gdLst/>
              <a:ahLst/>
              <a:cxnLst/>
              <a:rect l="l" t="t" r="r" b="b"/>
              <a:pathLst>
                <a:path w="23829" h="17344" extrusionOk="0">
                  <a:moveTo>
                    <a:pt x="2090" y="0"/>
                  </a:moveTo>
                  <a:cubicBezTo>
                    <a:pt x="1504" y="74"/>
                    <a:pt x="954" y="917"/>
                    <a:pt x="661" y="1467"/>
                  </a:cubicBezTo>
                  <a:cubicBezTo>
                    <a:pt x="404" y="1980"/>
                    <a:pt x="258" y="2567"/>
                    <a:pt x="258" y="3153"/>
                  </a:cubicBezTo>
                  <a:cubicBezTo>
                    <a:pt x="1" y="7222"/>
                    <a:pt x="1761" y="11145"/>
                    <a:pt x="4986" y="13637"/>
                  </a:cubicBezTo>
                  <a:cubicBezTo>
                    <a:pt x="8255" y="16060"/>
                    <a:pt x="12423" y="17343"/>
                    <a:pt x="16563" y="17343"/>
                  </a:cubicBezTo>
                  <a:cubicBezTo>
                    <a:pt x="19063" y="17343"/>
                    <a:pt x="21552" y="16876"/>
                    <a:pt x="23829" y="15910"/>
                  </a:cubicBezTo>
                  <a:lnTo>
                    <a:pt x="22142" y="11255"/>
                  </a:lnTo>
                  <a:cubicBezTo>
                    <a:pt x="20673" y="12294"/>
                    <a:pt x="18897" y="12763"/>
                    <a:pt x="17107" y="12763"/>
                  </a:cubicBezTo>
                  <a:cubicBezTo>
                    <a:pt x="15994" y="12763"/>
                    <a:pt x="14875" y="12582"/>
                    <a:pt x="13821" y="12244"/>
                  </a:cubicBezTo>
                  <a:cubicBezTo>
                    <a:pt x="11072" y="11328"/>
                    <a:pt x="8726" y="9458"/>
                    <a:pt x="6856" y="7259"/>
                  </a:cubicBezTo>
                  <a:cubicBezTo>
                    <a:pt x="4986" y="5023"/>
                    <a:pt x="3520" y="2493"/>
                    <a:pt x="20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6"/>
            <p:cNvSpPr/>
            <p:nvPr/>
          </p:nvSpPr>
          <p:spPr>
            <a:xfrm>
              <a:off x="2592475" y="3436225"/>
              <a:ext cx="26600" cy="81575"/>
            </a:xfrm>
            <a:custGeom>
              <a:avLst/>
              <a:gdLst/>
              <a:ahLst/>
              <a:cxnLst/>
              <a:rect l="l" t="t" r="r" b="b"/>
              <a:pathLst>
                <a:path w="1064" h="3263" fill="none" extrusionOk="0">
                  <a:moveTo>
                    <a:pt x="1064" y="3263"/>
                  </a:moveTo>
                  <a:lnTo>
                    <a:pt x="1" y="0"/>
                  </a:ln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46"/>
            <p:cNvSpPr/>
            <p:nvPr/>
          </p:nvSpPr>
          <p:spPr>
            <a:xfrm>
              <a:off x="2767525" y="3232750"/>
              <a:ext cx="82500" cy="197075"/>
            </a:xfrm>
            <a:custGeom>
              <a:avLst/>
              <a:gdLst/>
              <a:ahLst/>
              <a:cxnLst/>
              <a:rect l="l" t="t" r="r" b="b"/>
              <a:pathLst>
                <a:path w="3300" h="7883" fill="none" extrusionOk="0">
                  <a:moveTo>
                    <a:pt x="440" y="1"/>
                  </a:moveTo>
                  <a:cubicBezTo>
                    <a:pt x="1687" y="844"/>
                    <a:pt x="2640" y="2127"/>
                    <a:pt x="3116" y="3593"/>
                  </a:cubicBezTo>
                  <a:cubicBezTo>
                    <a:pt x="3300" y="4033"/>
                    <a:pt x="3300" y="4510"/>
                    <a:pt x="3080" y="4950"/>
                  </a:cubicBezTo>
                  <a:cubicBezTo>
                    <a:pt x="2750" y="5390"/>
                    <a:pt x="2163" y="5500"/>
                    <a:pt x="1650" y="5280"/>
                  </a:cubicBezTo>
                  <a:cubicBezTo>
                    <a:pt x="1173" y="5060"/>
                    <a:pt x="734" y="4730"/>
                    <a:pt x="404" y="4327"/>
                  </a:cubicBezTo>
                  <a:cubicBezTo>
                    <a:pt x="1063" y="5463"/>
                    <a:pt x="880" y="6929"/>
                    <a:pt x="0" y="7882"/>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6"/>
            <p:cNvSpPr/>
            <p:nvPr/>
          </p:nvSpPr>
          <p:spPr>
            <a:xfrm>
              <a:off x="2828000" y="3234600"/>
              <a:ext cx="38525" cy="41250"/>
            </a:xfrm>
            <a:custGeom>
              <a:avLst/>
              <a:gdLst/>
              <a:ahLst/>
              <a:cxnLst/>
              <a:rect l="l" t="t" r="r" b="b"/>
              <a:pathLst>
                <a:path w="1541" h="1650" fill="none" extrusionOk="0">
                  <a:moveTo>
                    <a:pt x="1540" y="0"/>
                  </a:moveTo>
                  <a:cubicBezTo>
                    <a:pt x="881" y="367"/>
                    <a:pt x="331" y="953"/>
                    <a:pt x="1" y="165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6"/>
            <p:cNvSpPr/>
            <p:nvPr/>
          </p:nvSpPr>
          <p:spPr>
            <a:xfrm>
              <a:off x="2851825" y="3298750"/>
              <a:ext cx="54100" cy="40350"/>
            </a:xfrm>
            <a:custGeom>
              <a:avLst/>
              <a:gdLst/>
              <a:ahLst/>
              <a:cxnLst/>
              <a:rect l="l" t="t" r="r" b="b"/>
              <a:pathLst>
                <a:path w="2164" h="1614" fill="none" extrusionOk="0">
                  <a:moveTo>
                    <a:pt x="1" y="1577"/>
                  </a:moveTo>
                  <a:cubicBezTo>
                    <a:pt x="478" y="1613"/>
                    <a:pt x="954" y="1467"/>
                    <a:pt x="1321" y="1137"/>
                  </a:cubicBezTo>
                  <a:cubicBezTo>
                    <a:pt x="1687" y="807"/>
                    <a:pt x="1980" y="440"/>
                    <a:pt x="2164"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6"/>
            <p:cNvSpPr/>
            <p:nvPr/>
          </p:nvSpPr>
          <p:spPr>
            <a:xfrm>
              <a:off x="2846325" y="3363825"/>
              <a:ext cx="72425" cy="22000"/>
            </a:xfrm>
            <a:custGeom>
              <a:avLst/>
              <a:gdLst/>
              <a:ahLst/>
              <a:cxnLst/>
              <a:rect l="l" t="t" r="r" b="b"/>
              <a:pathLst>
                <a:path w="2897" h="880" fill="none" extrusionOk="0">
                  <a:moveTo>
                    <a:pt x="1" y="0"/>
                  </a:moveTo>
                  <a:cubicBezTo>
                    <a:pt x="111" y="367"/>
                    <a:pt x="441" y="660"/>
                    <a:pt x="807" y="770"/>
                  </a:cubicBezTo>
                  <a:cubicBezTo>
                    <a:pt x="1174" y="880"/>
                    <a:pt x="1541" y="880"/>
                    <a:pt x="1907" y="733"/>
                  </a:cubicBezTo>
                  <a:cubicBezTo>
                    <a:pt x="2274" y="587"/>
                    <a:pt x="2604" y="403"/>
                    <a:pt x="2897" y="11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46"/>
            <p:cNvSpPr/>
            <p:nvPr/>
          </p:nvSpPr>
          <p:spPr>
            <a:xfrm>
              <a:off x="2872000" y="3388550"/>
              <a:ext cx="18350" cy="44025"/>
            </a:xfrm>
            <a:custGeom>
              <a:avLst/>
              <a:gdLst/>
              <a:ahLst/>
              <a:cxnLst/>
              <a:rect l="l" t="t" r="r" b="b"/>
              <a:pathLst>
                <a:path w="734" h="1761" fill="none" extrusionOk="0">
                  <a:moveTo>
                    <a:pt x="0" y="1"/>
                  </a:moveTo>
                  <a:cubicBezTo>
                    <a:pt x="0" y="661"/>
                    <a:pt x="294" y="1284"/>
                    <a:pt x="734" y="176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46"/>
            <p:cNvSpPr/>
            <p:nvPr/>
          </p:nvSpPr>
          <p:spPr>
            <a:xfrm>
              <a:off x="1433175" y="2243000"/>
              <a:ext cx="623200" cy="708625"/>
            </a:xfrm>
            <a:custGeom>
              <a:avLst/>
              <a:gdLst/>
              <a:ahLst/>
              <a:cxnLst/>
              <a:rect l="l" t="t" r="r" b="b"/>
              <a:pathLst>
                <a:path w="24928" h="28345" extrusionOk="0">
                  <a:moveTo>
                    <a:pt x="19429" y="0"/>
                  </a:moveTo>
                  <a:lnTo>
                    <a:pt x="19429" y="0"/>
                  </a:lnTo>
                  <a:cubicBezTo>
                    <a:pt x="18673" y="358"/>
                    <a:pt x="17842" y="446"/>
                    <a:pt x="16994" y="446"/>
                  </a:cubicBezTo>
                  <a:cubicBezTo>
                    <a:pt x="16279" y="446"/>
                    <a:pt x="15551" y="384"/>
                    <a:pt x="14847" y="367"/>
                  </a:cubicBezTo>
                  <a:cubicBezTo>
                    <a:pt x="14661" y="361"/>
                    <a:pt x="14475" y="358"/>
                    <a:pt x="14290" y="358"/>
                  </a:cubicBezTo>
                  <a:cubicBezTo>
                    <a:pt x="10051" y="358"/>
                    <a:pt x="5947" y="1957"/>
                    <a:pt x="2786" y="4802"/>
                  </a:cubicBezTo>
                  <a:cubicBezTo>
                    <a:pt x="2163" y="5316"/>
                    <a:pt x="1613" y="5976"/>
                    <a:pt x="1247" y="6709"/>
                  </a:cubicBezTo>
                  <a:cubicBezTo>
                    <a:pt x="843" y="7479"/>
                    <a:pt x="770" y="8395"/>
                    <a:pt x="1100" y="9201"/>
                  </a:cubicBezTo>
                  <a:cubicBezTo>
                    <a:pt x="825" y="9354"/>
                    <a:pt x="525" y="9431"/>
                    <a:pt x="199" y="9431"/>
                  </a:cubicBezTo>
                  <a:cubicBezTo>
                    <a:pt x="134" y="9431"/>
                    <a:pt x="67" y="9428"/>
                    <a:pt x="0" y="9421"/>
                  </a:cubicBezTo>
                  <a:lnTo>
                    <a:pt x="0" y="9421"/>
                  </a:lnTo>
                  <a:cubicBezTo>
                    <a:pt x="990" y="15947"/>
                    <a:pt x="3739" y="22032"/>
                    <a:pt x="7955" y="27127"/>
                  </a:cubicBezTo>
                  <a:cubicBezTo>
                    <a:pt x="8819" y="28153"/>
                    <a:pt x="10319" y="28344"/>
                    <a:pt x="11782" y="28344"/>
                  </a:cubicBezTo>
                  <a:cubicBezTo>
                    <a:pt x="12306" y="28344"/>
                    <a:pt x="12824" y="28320"/>
                    <a:pt x="13307" y="28300"/>
                  </a:cubicBezTo>
                  <a:cubicBezTo>
                    <a:pt x="15177" y="28117"/>
                    <a:pt x="16973" y="27677"/>
                    <a:pt x="18696" y="26944"/>
                  </a:cubicBezTo>
                  <a:cubicBezTo>
                    <a:pt x="20016" y="26467"/>
                    <a:pt x="21299" y="25771"/>
                    <a:pt x="22398" y="24891"/>
                  </a:cubicBezTo>
                  <a:cubicBezTo>
                    <a:pt x="23425" y="23938"/>
                    <a:pt x="24928" y="22472"/>
                    <a:pt x="24378" y="21152"/>
                  </a:cubicBezTo>
                  <a:cubicBezTo>
                    <a:pt x="23425" y="18769"/>
                    <a:pt x="23425" y="16753"/>
                    <a:pt x="23168" y="14187"/>
                  </a:cubicBezTo>
                  <a:cubicBezTo>
                    <a:pt x="22802" y="10998"/>
                    <a:pt x="21409" y="8028"/>
                    <a:pt x="19282" y="5242"/>
                  </a:cubicBezTo>
                  <a:cubicBezTo>
                    <a:pt x="19906" y="3556"/>
                    <a:pt x="19979" y="1723"/>
                    <a:pt x="194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46"/>
            <p:cNvSpPr/>
            <p:nvPr/>
          </p:nvSpPr>
          <p:spPr>
            <a:xfrm>
              <a:off x="1485400" y="2308850"/>
              <a:ext cx="617725" cy="710625"/>
            </a:xfrm>
            <a:custGeom>
              <a:avLst/>
              <a:gdLst/>
              <a:ahLst/>
              <a:cxnLst/>
              <a:rect l="l" t="t" r="r" b="b"/>
              <a:pathLst>
                <a:path w="24709" h="28425" extrusionOk="0">
                  <a:moveTo>
                    <a:pt x="9325" y="0"/>
                  </a:moveTo>
                  <a:cubicBezTo>
                    <a:pt x="6528" y="0"/>
                    <a:pt x="3726" y="1165"/>
                    <a:pt x="2017" y="3378"/>
                  </a:cubicBezTo>
                  <a:cubicBezTo>
                    <a:pt x="514" y="5358"/>
                    <a:pt x="1" y="7997"/>
                    <a:pt x="184" y="10490"/>
                  </a:cubicBezTo>
                  <a:cubicBezTo>
                    <a:pt x="404" y="12983"/>
                    <a:pt x="1247" y="15365"/>
                    <a:pt x="2273" y="17638"/>
                  </a:cubicBezTo>
                  <a:cubicBezTo>
                    <a:pt x="3227" y="19874"/>
                    <a:pt x="4510" y="21964"/>
                    <a:pt x="6049" y="23870"/>
                  </a:cubicBezTo>
                  <a:cubicBezTo>
                    <a:pt x="7626" y="25740"/>
                    <a:pt x="9678" y="27133"/>
                    <a:pt x="11988" y="27902"/>
                  </a:cubicBezTo>
                  <a:cubicBezTo>
                    <a:pt x="13124" y="28251"/>
                    <a:pt x="14288" y="28425"/>
                    <a:pt x="15448" y="28425"/>
                  </a:cubicBezTo>
                  <a:cubicBezTo>
                    <a:pt x="16607" y="28425"/>
                    <a:pt x="17762" y="28251"/>
                    <a:pt x="18880" y="27902"/>
                  </a:cubicBezTo>
                  <a:cubicBezTo>
                    <a:pt x="21116" y="27243"/>
                    <a:pt x="24085" y="26033"/>
                    <a:pt x="24525" y="23760"/>
                  </a:cubicBezTo>
                  <a:cubicBezTo>
                    <a:pt x="24708" y="22660"/>
                    <a:pt x="24525" y="21524"/>
                    <a:pt x="24012" y="20571"/>
                  </a:cubicBezTo>
                  <a:cubicBezTo>
                    <a:pt x="23572" y="19544"/>
                    <a:pt x="22985" y="18628"/>
                    <a:pt x="22582" y="17602"/>
                  </a:cubicBezTo>
                  <a:cubicBezTo>
                    <a:pt x="21226" y="14302"/>
                    <a:pt x="21519" y="10490"/>
                    <a:pt x="19943" y="7301"/>
                  </a:cubicBezTo>
                  <a:cubicBezTo>
                    <a:pt x="19539" y="6531"/>
                    <a:pt x="19063" y="5761"/>
                    <a:pt x="18550" y="5064"/>
                  </a:cubicBezTo>
                  <a:cubicBezTo>
                    <a:pt x="18256" y="4661"/>
                    <a:pt x="17927" y="4295"/>
                    <a:pt x="17597" y="3928"/>
                  </a:cubicBezTo>
                  <a:cubicBezTo>
                    <a:pt x="16057" y="2205"/>
                    <a:pt x="14077" y="995"/>
                    <a:pt x="11878" y="336"/>
                  </a:cubicBezTo>
                  <a:cubicBezTo>
                    <a:pt x="11049" y="111"/>
                    <a:pt x="10187" y="0"/>
                    <a:pt x="9325"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46"/>
            <p:cNvSpPr/>
            <p:nvPr/>
          </p:nvSpPr>
          <p:spPr>
            <a:xfrm>
              <a:off x="1683350" y="2522500"/>
              <a:ext cx="170500" cy="170500"/>
            </a:xfrm>
            <a:custGeom>
              <a:avLst/>
              <a:gdLst/>
              <a:ahLst/>
              <a:cxnLst/>
              <a:rect l="l" t="t" r="r" b="b"/>
              <a:pathLst>
                <a:path w="6820" h="6820" extrusionOk="0">
                  <a:moveTo>
                    <a:pt x="3410" y="1"/>
                  </a:moveTo>
                  <a:cubicBezTo>
                    <a:pt x="1504" y="1"/>
                    <a:pt x="1" y="1541"/>
                    <a:pt x="1" y="3410"/>
                  </a:cubicBezTo>
                  <a:cubicBezTo>
                    <a:pt x="1" y="5316"/>
                    <a:pt x="1504" y="6819"/>
                    <a:pt x="3410" y="6819"/>
                  </a:cubicBezTo>
                  <a:cubicBezTo>
                    <a:pt x="5280" y="6819"/>
                    <a:pt x="6819" y="5316"/>
                    <a:pt x="6819" y="3410"/>
                  </a:cubicBezTo>
                  <a:cubicBezTo>
                    <a:pt x="6819" y="1541"/>
                    <a:pt x="5280" y="1"/>
                    <a:pt x="34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6"/>
            <p:cNvSpPr/>
            <p:nvPr/>
          </p:nvSpPr>
          <p:spPr>
            <a:xfrm>
              <a:off x="1862975" y="2488200"/>
              <a:ext cx="130175" cy="167400"/>
            </a:xfrm>
            <a:custGeom>
              <a:avLst/>
              <a:gdLst/>
              <a:ahLst/>
              <a:cxnLst/>
              <a:rect l="l" t="t" r="r" b="b"/>
              <a:pathLst>
                <a:path w="5207" h="6696" extrusionOk="0">
                  <a:moveTo>
                    <a:pt x="2074" y="0"/>
                  </a:moveTo>
                  <a:cubicBezTo>
                    <a:pt x="1944" y="0"/>
                    <a:pt x="1814" y="17"/>
                    <a:pt x="1687" y="53"/>
                  </a:cubicBezTo>
                  <a:cubicBezTo>
                    <a:pt x="551" y="347"/>
                    <a:pt x="1" y="2106"/>
                    <a:pt x="514" y="3902"/>
                  </a:cubicBezTo>
                  <a:cubicBezTo>
                    <a:pt x="943" y="5551"/>
                    <a:pt x="2083" y="6696"/>
                    <a:pt x="3135" y="6696"/>
                  </a:cubicBezTo>
                  <a:cubicBezTo>
                    <a:pt x="3253" y="6696"/>
                    <a:pt x="3369" y="6681"/>
                    <a:pt x="3483" y="6652"/>
                  </a:cubicBezTo>
                  <a:cubicBezTo>
                    <a:pt x="4656" y="6322"/>
                    <a:pt x="5206" y="4599"/>
                    <a:pt x="4693" y="2766"/>
                  </a:cubicBezTo>
                  <a:cubicBezTo>
                    <a:pt x="4268" y="1165"/>
                    <a:pt x="3144" y="0"/>
                    <a:pt x="20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46"/>
            <p:cNvSpPr/>
            <p:nvPr/>
          </p:nvSpPr>
          <p:spPr>
            <a:xfrm>
              <a:off x="1898725" y="2510575"/>
              <a:ext cx="88925" cy="107300"/>
            </a:xfrm>
            <a:custGeom>
              <a:avLst/>
              <a:gdLst/>
              <a:ahLst/>
              <a:cxnLst/>
              <a:rect l="l" t="t" r="r" b="b"/>
              <a:pathLst>
                <a:path w="3557" h="4292" extrusionOk="0">
                  <a:moveTo>
                    <a:pt x="1491" y="1"/>
                  </a:moveTo>
                  <a:cubicBezTo>
                    <a:pt x="1397" y="1"/>
                    <a:pt x="1303" y="13"/>
                    <a:pt x="1210" y="38"/>
                  </a:cubicBezTo>
                  <a:cubicBezTo>
                    <a:pt x="404" y="258"/>
                    <a:pt x="1" y="1358"/>
                    <a:pt x="330" y="2531"/>
                  </a:cubicBezTo>
                  <a:cubicBezTo>
                    <a:pt x="622" y="3569"/>
                    <a:pt x="1345" y="4291"/>
                    <a:pt x="2066" y="4291"/>
                  </a:cubicBezTo>
                  <a:cubicBezTo>
                    <a:pt x="2160" y="4291"/>
                    <a:pt x="2254" y="4279"/>
                    <a:pt x="2347" y="4254"/>
                  </a:cubicBezTo>
                  <a:cubicBezTo>
                    <a:pt x="3153" y="4034"/>
                    <a:pt x="3556" y="2897"/>
                    <a:pt x="3226" y="1724"/>
                  </a:cubicBezTo>
                  <a:cubicBezTo>
                    <a:pt x="2935" y="719"/>
                    <a:pt x="2212" y="1"/>
                    <a:pt x="14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46"/>
            <p:cNvSpPr/>
            <p:nvPr/>
          </p:nvSpPr>
          <p:spPr>
            <a:xfrm>
              <a:off x="1741100" y="2542900"/>
              <a:ext cx="118250" cy="114450"/>
            </a:xfrm>
            <a:custGeom>
              <a:avLst/>
              <a:gdLst/>
              <a:ahLst/>
              <a:cxnLst/>
              <a:rect l="l" t="t" r="r" b="b"/>
              <a:pathLst>
                <a:path w="4730" h="4578" extrusionOk="0">
                  <a:moveTo>
                    <a:pt x="2267" y="0"/>
                  </a:moveTo>
                  <a:cubicBezTo>
                    <a:pt x="2099" y="0"/>
                    <a:pt x="1928" y="21"/>
                    <a:pt x="1760" y="65"/>
                  </a:cubicBezTo>
                  <a:cubicBezTo>
                    <a:pt x="623" y="358"/>
                    <a:pt x="0" y="1604"/>
                    <a:pt x="330" y="2851"/>
                  </a:cubicBezTo>
                  <a:cubicBezTo>
                    <a:pt x="577" y="3870"/>
                    <a:pt x="1475" y="4577"/>
                    <a:pt x="2431" y="4577"/>
                  </a:cubicBezTo>
                  <a:cubicBezTo>
                    <a:pt x="2610" y="4577"/>
                    <a:pt x="2791" y="4552"/>
                    <a:pt x="2970" y="4500"/>
                  </a:cubicBezTo>
                  <a:cubicBezTo>
                    <a:pt x="4069" y="4207"/>
                    <a:pt x="4729" y="2961"/>
                    <a:pt x="4399" y="1751"/>
                  </a:cubicBezTo>
                  <a:cubicBezTo>
                    <a:pt x="4150" y="690"/>
                    <a:pt x="3235" y="0"/>
                    <a:pt x="22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46"/>
            <p:cNvSpPr/>
            <p:nvPr/>
          </p:nvSpPr>
          <p:spPr>
            <a:xfrm>
              <a:off x="1645775" y="2454325"/>
              <a:ext cx="129250" cy="70950"/>
            </a:xfrm>
            <a:custGeom>
              <a:avLst/>
              <a:gdLst/>
              <a:ahLst/>
              <a:cxnLst/>
              <a:rect l="l" t="t" r="r" b="b"/>
              <a:pathLst>
                <a:path w="5170" h="2838" extrusionOk="0">
                  <a:moveTo>
                    <a:pt x="3047" y="0"/>
                  </a:moveTo>
                  <a:cubicBezTo>
                    <a:pt x="2629" y="0"/>
                    <a:pt x="2208" y="66"/>
                    <a:pt x="1797" y="199"/>
                  </a:cubicBezTo>
                  <a:cubicBezTo>
                    <a:pt x="697" y="602"/>
                    <a:pt x="1" y="1702"/>
                    <a:pt x="147" y="2838"/>
                  </a:cubicBezTo>
                  <a:cubicBezTo>
                    <a:pt x="1541" y="1592"/>
                    <a:pt x="3300" y="822"/>
                    <a:pt x="5170" y="602"/>
                  </a:cubicBezTo>
                  <a:cubicBezTo>
                    <a:pt x="4515" y="204"/>
                    <a:pt x="3785" y="0"/>
                    <a:pt x="30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46"/>
            <p:cNvSpPr/>
            <p:nvPr/>
          </p:nvSpPr>
          <p:spPr>
            <a:xfrm>
              <a:off x="1872150" y="2405575"/>
              <a:ext cx="77000" cy="47300"/>
            </a:xfrm>
            <a:custGeom>
              <a:avLst/>
              <a:gdLst/>
              <a:ahLst/>
              <a:cxnLst/>
              <a:rect l="l" t="t" r="r" b="b"/>
              <a:pathLst>
                <a:path w="3080" h="1892" extrusionOk="0">
                  <a:moveTo>
                    <a:pt x="1860" y="0"/>
                  </a:moveTo>
                  <a:cubicBezTo>
                    <a:pt x="1502" y="0"/>
                    <a:pt x="1144" y="118"/>
                    <a:pt x="880" y="352"/>
                  </a:cubicBezTo>
                  <a:cubicBezTo>
                    <a:pt x="404" y="719"/>
                    <a:pt x="74" y="1305"/>
                    <a:pt x="0" y="1892"/>
                  </a:cubicBezTo>
                  <a:cubicBezTo>
                    <a:pt x="846" y="1436"/>
                    <a:pt x="1779" y="1183"/>
                    <a:pt x="2721" y="1183"/>
                  </a:cubicBezTo>
                  <a:cubicBezTo>
                    <a:pt x="2840" y="1183"/>
                    <a:pt x="2960" y="1187"/>
                    <a:pt x="3080" y="1195"/>
                  </a:cubicBezTo>
                  <a:cubicBezTo>
                    <a:pt x="2786" y="792"/>
                    <a:pt x="2457" y="389"/>
                    <a:pt x="2127" y="22"/>
                  </a:cubicBezTo>
                  <a:cubicBezTo>
                    <a:pt x="2039" y="8"/>
                    <a:pt x="1949" y="0"/>
                    <a:pt x="1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46"/>
            <p:cNvSpPr/>
            <p:nvPr/>
          </p:nvSpPr>
          <p:spPr>
            <a:xfrm>
              <a:off x="1867575" y="2598575"/>
              <a:ext cx="118250" cy="138350"/>
            </a:xfrm>
            <a:custGeom>
              <a:avLst/>
              <a:gdLst/>
              <a:ahLst/>
              <a:cxnLst/>
              <a:rect l="l" t="t" r="r" b="b"/>
              <a:pathLst>
                <a:path w="4730" h="5534" extrusionOk="0">
                  <a:moveTo>
                    <a:pt x="403" y="1"/>
                  </a:moveTo>
                  <a:lnTo>
                    <a:pt x="0" y="4693"/>
                  </a:lnTo>
                  <a:cubicBezTo>
                    <a:pt x="0" y="5096"/>
                    <a:pt x="257" y="5389"/>
                    <a:pt x="660" y="5463"/>
                  </a:cubicBezTo>
                  <a:cubicBezTo>
                    <a:pt x="894" y="5510"/>
                    <a:pt x="1128" y="5534"/>
                    <a:pt x="1360" y="5534"/>
                  </a:cubicBezTo>
                  <a:cubicBezTo>
                    <a:pt x="2730" y="5534"/>
                    <a:pt x="4018" y="4726"/>
                    <a:pt x="4582" y="3410"/>
                  </a:cubicBezTo>
                  <a:cubicBezTo>
                    <a:pt x="4692" y="3263"/>
                    <a:pt x="4729" y="3043"/>
                    <a:pt x="4692" y="2860"/>
                  </a:cubicBezTo>
                  <a:cubicBezTo>
                    <a:pt x="4692" y="2677"/>
                    <a:pt x="4546" y="2383"/>
                    <a:pt x="4362" y="2383"/>
                  </a:cubicBezTo>
                  <a:cubicBezTo>
                    <a:pt x="4248" y="2393"/>
                    <a:pt x="4135" y="2398"/>
                    <a:pt x="4022" y="2398"/>
                  </a:cubicBezTo>
                  <a:cubicBezTo>
                    <a:pt x="2467" y="2398"/>
                    <a:pt x="1053" y="1470"/>
                    <a:pt x="403"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46"/>
            <p:cNvSpPr/>
            <p:nvPr/>
          </p:nvSpPr>
          <p:spPr>
            <a:xfrm>
              <a:off x="1867575" y="2598575"/>
              <a:ext cx="118250" cy="144825"/>
            </a:xfrm>
            <a:custGeom>
              <a:avLst/>
              <a:gdLst/>
              <a:ahLst/>
              <a:cxnLst/>
              <a:rect l="l" t="t" r="r" b="b"/>
              <a:pathLst>
                <a:path w="4730" h="5793" fill="none" extrusionOk="0">
                  <a:moveTo>
                    <a:pt x="403" y="1"/>
                  </a:moveTo>
                  <a:cubicBezTo>
                    <a:pt x="1100" y="1577"/>
                    <a:pt x="2676" y="2530"/>
                    <a:pt x="4362" y="2383"/>
                  </a:cubicBezTo>
                  <a:cubicBezTo>
                    <a:pt x="4546" y="2383"/>
                    <a:pt x="4692" y="2677"/>
                    <a:pt x="4692" y="2860"/>
                  </a:cubicBezTo>
                  <a:cubicBezTo>
                    <a:pt x="4729" y="3043"/>
                    <a:pt x="4692" y="3263"/>
                    <a:pt x="4582" y="3410"/>
                  </a:cubicBezTo>
                  <a:cubicBezTo>
                    <a:pt x="3923" y="4949"/>
                    <a:pt x="2273" y="5793"/>
                    <a:pt x="660" y="5463"/>
                  </a:cubicBezTo>
                  <a:cubicBezTo>
                    <a:pt x="257" y="5389"/>
                    <a:pt x="0" y="5096"/>
                    <a:pt x="0" y="469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46"/>
            <p:cNvSpPr/>
            <p:nvPr/>
          </p:nvSpPr>
          <p:spPr>
            <a:xfrm>
              <a:off x="1687950" y="2512425"/>
              <a:ext cx="85250" cy="50425"/>
            </a:xfrm>
            <a:custGeom>
              <a:avLst/>
              <a:gdLst/>
              <a:ahLst/>
              <a:cxnLst/>
              <a:rect l="l" t="t" r="r" b="b"/>
              <a:pathLst>
                <a:path w="3410" h="2017" fill="none" extrusionOk="0">
                  <a:moveTo>
                    <a:pt x="0" y="2017"/>
                  </a:moveTo>
                  <a:cubicBezTo>
                    <a:pt x="660" y="771"/>
                    <a:pt x="1980" y="1"/>
                    <a:pt x="3409" y="3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46"/>
            <p:cNvSpPr/>
            <p:nvPr/>
          </p:nvSpPr>
          <p:spPr>
            <a:xfrm>
              <a:off x="1869400" y="2477600"/>
              <a:ext cx="55000" cy="39450"/>
            </a:xfrm>
            <a:custGeom>
              <a:avLst/>
              <a:gdLst/>
              <a:ahLst/>
              <a:cxnLst/>
              <a:rect l="l" t="t" r="r" b="b"/>
              <a:pathLst>
                <a:path w="2200" h="1578" fill="none" extrusionOk="0">
                  <a:moveTo>
                    <a:pt x="0" y="1577"/>
                  </a:moveTo>
                  <a:cubicBezTo>
                    <a:pt x="257" y="587"/>
                    <a:pt x="1247" y="1"/>
                    <a:pt x="2200" y="25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46"/>
            <p:cNvSpPr/>
            <p:nvPr/>
          </p:nvSpPr>
          <p:spPr>
            <a:xfrm>
              <a:off x="1691600" y="2791950"/>
              <a:ext cx="304300" cy="153125"/>
            </a:xfrm>
            <a:custGeom>
              <a:avLst/>
              <a:gdLst/>
              <a:ahLst/>
              <a:cxnLst/>
              <a:rect l="l" t="t" r="r" b="b"/>
              <a:pathLst>
                <a:path w="12172" h="6125" extrusionOk="0">
                  <a:moveTo>
                    <a:pt x="1" y="0"/>
                  </a:moveTo>
                  <a:cubicBezTo>
                    <a:pt x="257" y="1430"/>
                    <a:pt x="844" y="2786"/>
                    <a:pt x="1760" y="3923"/>
                  </a:cubicBezTo>
                  <a:cubicBezTo>
                    <a:pt x="2127" y="4363"/>
                    <a:pt x="2567" y="4766"/>
                    <a:pt x="3043" y="5096"/>
                  </a:cubicBezTo>
                  <a:cubicBezTo>
                    <a:pt x="4058" y="5761"/>
                    <a:pt x="5239" y="6125"/>
                    <a:pt x="6460" y="6125"/>
                  </a:cubicBezTo>
                  <a:cubicBezTo>
                    <a:pt x="6519" y="6125"/>
                    <a:pt x="6577" y="6124"/>
                    <a:pt x="6636" y="6122"/>
                  </a:cubicBezTo>
                  <a:cubicBezTo>
                    <a:pt x="7442" y="6122"/>
                    <a:pt x="8212" y="5902"/>
                    <a:pt x="8909" y="5536"/>
                  </a:cubicBezTo>
                  <a:cubicBezTo>
                    <a:pt x="9862" y="4986"/>
                    <a:pt x="10668" y="4179"/>
                    <a:pt x="11181" y="3190"/>
                  </a:cubicBezTo>
                  <a:cubicBezTo>
                    <a:pt x="11695" y="2200"/>
                    <a:pt x="12025" y="1174"/>
                    <a:pt x="12171" y="74"/>
                  </a:cubicBezTo>
                  <a:lnTo>
                    <a:pt x="10852" y="74"/>
                  </a:lnTo>
                  <a:lnTo>
                    <a:pt x="44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46"/>
            <p:cNvSpPr/>
            <p:nvPr/>
          </p:nvSpPr>
          <p:spPr>
            <a:xfrm>
              <a:off x="1702600" y="2791950"/>
              <a:ext cx="260300" cy="53850"/>
            </a:xfrm>
            <a:custGeom>
              <a:avLst/>
              <a:gdLst/>
              <a:ahLst/>
              <a:cxnLst/>
              <a:rect l="l" t="t" r="r" b="b"/>
              <a:pathLst>
                <a:path w="10412" h="2154" extrusionOk="0">
                  <a:moveTo>
                    <a:pt x="1" y="0"/>
                  </a:moveTo>
                  <a:lnTo>
                    <a:pt x="1" y="0"/>
                  </a:lnTo>
                  <a:cubicBezTo>
                    <a:pt x="1210" y="954"/>
                    <a:pt x="2640" y="1613"/>
                    <a:pt x="4143" y="1907"/>
                  </a:cubicBezTo>
                  <a:cubicBezTo>
                    <a:pt x="5009" y="2070"/>
                    <a:pt x="5882" y="2153"/>
                    <a:pt x="6752" y="2153"/>
                  </a:cubicBezTo>
                  <a:cubicBezTo>
                    <a:pt x="7835" y="2153"/>
                    <a:pt x="8915" y="2024"/>
                    <a:pt x="9972" y="1760"/>
                  </a:cubicBezTo>
                  <a:lnTo>
                    <a:pt x="10412" y="74"/>
                  </a:lnTo>
                  <a:lnTo>
                    <a:pt x="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46"/>
            <p:cNvSpPr/>
            <p:nvPr/>
          </p:nvSpPr>
          <p:spPr>
            <a:xfrm>
              <a:off x="1735600" y="2865975"/>
              <a:ext cx="128325" cy="79100"/>
            </a:xfrm>
            <a:custGeom>
              <a:avLst/>
              <a:gdLst/>
              <a:ahLst/>
              <a:cxnLst/>
              <a:rect l="l" t="t" r="r" b="b"/>
              <a:pathLst>
                <a:path w="5133" h="3164" extrusionOk="0">
                  <a:moveTo>
                    <a:pt x="1701" y="1"/>
                  </a:moveTo>
                  <a:cubicBezTo>
                    <a:pt x="1153" y="1"/>
                    <a:pt x="629" y="224"/>
                    <a:pt x="220" y="632"/>
                  </a:cubicBezTo>
                  <a:cubicBezTo>
                    <a:pt x="147" y="742"/>
                    <a:pt x="74" y="852"/>
                    <a:pt x="0" y="962"/>
                  </a:cubicBezTo>
                  <a:cubicBezTo>
                    <a:pt x="404" y="1402"/>
                    <a:pt x="807" y="1805"/>
                    <a:pt x="1283" y="2135"/>
                  </a:cubicBezTo>
                  <a:cubicBezTo>
                    <a:pt x="2298" y="2800"/>
                    <a:pt x="3513" y="3164"/>
                    <a:pt x="4737" y="3164"/>
                  </a:cubicBezTo>
                  <a:cubicBezTo>
                    <a:pt x="4795" y="3164"/>
                    <a:pt x="4854" y="3163"/>
                    <a:pt x="4913" y="3161"/>
                  </a:cubicBezTo>
                  <a:cubicBezTo>
                    <a:pt x="4986" y="3015"/>
                    <a:pt x="5023" y="2868"/>
                    <a:pt x="5059" y="2685"/>
                  </a:cubicBezTo>
                  <a:cubicBezTo>
                    <a:pt x="5132" y="1988"/>
                    <a:pt x="4546" y="1402"/>
                    <a:pt x="3959" y="962"/>
                  </a:cubicBezTo>
                  <a:cubicBezTo>
                    <a:pt x="3446" y="522"/>
                    <a:pt x="2823" y="229"/>
                    <a:pt x="2127" y="45"/>
                  </a:cubicBezTo>
                  <a:cubicBezTo>
                    <a:pt x="1984" y="15"/>
                    <a:pt x="1842" y="1"/>
                    <a:pt x="1701"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46"/>
            <p:cNvSpPr/>
            <p:nvPr/>
          </p:nvSpPr>
          <p:spPr>
            <a:xfrm>
              <a:off x="1498225" y="2840150"/>
              <a:ext cx="200750" cy="105325"/>
            </a:xfrm>
            <a:custGeom>
              <a:avLst/>
              <a:gdLst/>
              <a:ahLst/>
              <a:cxnLst/>
              <a:rect l="l" t="t" r="r" b="b"/>
              <a:pathLst>
                <a:path w="8030" h="4213" extrusionOk="0">
                  <a:moveTo>
                    <a:pt x="2628" y="0"/>
                  </a:moveTo>
                  <a:cubicBezTo>
                    <a:pt x="2338" y="0"/>
                    <a:pt x="2047" y="29"/>
                    <a:pt x="1760" y="89"/>
                  </a:cubicBezTo>
                  <a:cubicBezTo>
                    <a:pt x="844" y="272"/>
                    <a:pt x="148" y="1005"/>
                    <a:pt x="1" y="1922"/>
                  </a:cubicBezTo>
                  <a:cubicBezTo>
                    <a:pt x="1" y="2655"/>
                    <a:pt x="367" y="3351"/>
                    <a:pt x="1027" y="3754"/>
                  </a:cubicBezTo>
                  <a:cubicBezTo>
                    <a:pt x="1547" y="4060"/>
                    <a:pt x="2142" y="4213"/>
                    <a:pt x="2751" y="4213"/>
                  </a:cubicBezTo>
                  <a:cubicBezTo>
                    <a:pt x="2872" y="4213"/>
                    <a:pt x="2995" y="4207"/>
                    <a:pt x="3117" y="4194"/>
                  </a:cubicBezTo>
                  <a:cubicBezTo>
                    <a:pt x="4547" y="4121"/>
                    <a:pt x="8029" y="3058"/>
                    <a:pt x="6123" y="1262"/>
                  </a:cubicBezTo>
                  <a:cubicBezTo>
                    <a:pt x="5610" y="858"/>
                    <a:pt x="5023" y="529"/>
                    <a:pt x="4400" y="345"/>
                  </a:cubicBezTo>
                  <a:cubicBezTo>
                    <a:pt x="3831" y="123"/>
                    <a:pt x="3230" y="0"/>
                    <a:pt x="2628"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46"/>
            <p:cNvSpPr/>
            <p:nvPr/>
          </p:nvSpPr>
          <p:spPr>
            <a:xfrm>
              <a:off x="1538550" y="2877175"/>
              <a:ext cx="77925" cy="23850"/>
            </a:xfrm>
            <a:custGeom>
              <a:avLst/>
              <a:gdLst/>
              <a:ahLst/>
              <a:cxnLst/>
              <a:rect l="l" t="t" r="r" b="b"/>
              <a:pathLst>
                <a:path w="3117" h="954" fill="none" extrusionOk="0">
                  <a:moveTo>
                    <a:pt x="1" y="954"/>
                  </a:moveTo>
                  <a:cubicBezTo>
                    <a:pt x="844" y="74"/>
                    <a:pt x="2164" y="1"/>
                    <a:pt x="3117" y="73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46"/>
            <p:cNvSpPr/>
            <p:nvPr/>
          </p:nvSpPr>
          <p:spPr>
            <a:xfrm>
              <a:off x="1457900" y="2307100"/>
              <a:ext cx="437175" cy="559100"/>
            </a:xfrm>
            <a:custGeom>
              <a:avLst/>
              <a:gdLst/>
              <a:ahLst/>
              <a:cxnLst/>
              <a:rect l="l" t="t" r="r" b="b"/>
              <a:pathLst>
                <a:path w="17487" h="22364" extrusionOk="0">
                  <a:moveTo>
                    <a:pt x="9858" y="1"/>
                  </a:moveTo>
                  <a:cubicBezTo>
                    <a:pt x="7909" y="1"/>
                    <a:pt x="5986" y="477"/>
                    <a:pt x="4253" y="1359"/>
                  </a:cubicBezTo>
                  <a:cubicBezTo>
                    <a:pt x="2274" y="2458"/>
                    <a:pt x="697" y="4365"/>
                    <a:pt x="331" y="6601"/>
                  </a:cubicBezTo>
                  <a:cubicBezTo>
                    <a:pt x="1" y="8580"/>
                    <a:pt x="661" y="10633"/>
                    <a:pt x="1321" y="12539"/>
                  </a:cubicBezTo>
                  <a:lnTo>
                    <a:pt x="4327" y="21411"/>
                  </a:lnTo>
                  <a:cubicBezTo>
                    <a:pt x="4597" y="21356"/>
                    <a:pt x="4872" y="21330"/>
                    <a:pt x="5145" y="21330"/>
                  </a:cubicBezTo>
                  <a:cubicBezTo>
                    <a:pt x="6166" y="21330"/>
                    <a:pt x="7175" y="21699"/>
                    <a:pt x="7956" y="22364"/>
                  </a:cubicBezTo>
                  <a:cubicBezTo>
                    <a:pt x="6196" y="19394"/>
                    <a:pt x="5060" y="16132"/>
                    <a:pt x="4547" y="12723"/>
                  </a:cubicBezTo>
                  <a:cubicBezTo>
                    <a:pt x="6086" y="10706"/>
                    <a:pt x="6196" y="7957"/>
                    <a:pt x="4876" y="5794"/>
                  </a:cubicBezTo>
                  <a:lnTo>
                    <a:pt x="4876" y="5794"/>
                  </a:lnTo>
                  <a:cubicBezTo>
                    <a:pt x="5095" y="5819"/>
                    <a:pt x="5312" y="5831"/>
                    <a:pt x="5527" y="5831"/>
                  </a:cubicBezTo>
                  <a:cubicBezTo>
                    <a:pt x="7508" y="5831"/>
                    <a:pt x="9333" y="4832"/>
                    <a:pt x="11218" y="4071"/>
                  </a:cubicBezTo>
                  <a:cubicBezTo>
                    <a:pt x="13308" y="3228"/>
                    <a:pt x="15361" y="2202"/>
                    <a:pt x="17487" y="1615"/>
                  </a:cubicBezTo>
                  <a:cubicBezTo>
                    <a:pt x="15324" y="1065"/>
                    <a:pt x="13051" y="149"/>
                    <a:pt x="10815" y="39"/>
                  </a:cubicBezTo>
                  <a:cubicBezTo>
                    <a:pt x="10496" y="13"/>
                    <a:pt x="10176" y="1"/>
                    <a:pt x="98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46"/>
            <p:cNvSpPr/>
            <p:nvPr/>
          </p:nvSpPr>
          <p:spPr>
            <a:xfrm>
              <a:off x="1554150" y="2256750"/>
              <a:ext cx="360175" cy="189725"/>
            </a:xfrm>
            <a:custGeom>
              <a:avLst/>
              <a:gdLst/>
              <a:ahLst/>
              <a:cxnLst/>
              <a:rect l="l" t="t" r="r" b="b"/>
              <a:pathLst>
                <a:path w="14407" h="7589" fill="none" extrusionOk="0">
                  <a:moveTo>
                    <a:pt x="0" y="7588"/>
                  </a:moveTo>
                  <a:lnTo>
                    <a:pt x="0" y="7368"/>
                  </a:lnTo>
                  <a:cubicBezTo>
                    <a:pt x="660" y="6819"/>
                    <a:pt x="1576" y="6819"/>
                    <a:pt x="2419" y="6745"/>
                  </a:cubicBezTo>
                  <a:cubicBezTo>
                    <a:pt x="5059" y="6562"/>
                    <a:pt x="7515" y="5499"/>
                    <a:pt x="9898" y="4399"/>
                  </a:cubicBezTo>
                  <a:cubicBezTo>
                    <a:pt x="10924" y="3959"/>
                    <a:pt x="11877" y="3409"/>
                    <a:pt x="12757" y="2749"/>
                  </a:cubicBezTo>
                  <a:cubicBezTo>
                    <a:pt x="13600" y="2053"/>
                    <a:pt x="14187" y="1063"/>
                    <a:pt x="14407"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46"/>
            <p:cNvSpPr/>
            <p:nvPr/>
          </p:nvSpPr>
          <p:spPr>
            <a:xfrm>
              <a:off x="1527550" y="2264075"/>
              <a:ext cx="370275" cy="186050"/>
            </a:xfrm>
            <a:custGeom>
              <a:avLst/>
              <a:gdLst/>
              <a:ahLst/>
              <a:cxnLst/>
              <a:rect l="l" t="t" r="r" b="b"/>
              <a:pathLst>
                <a:path w="14811" h="7442" fill="none" extrusionOk="0">
                  <a:moveTo>
                    <a:pt x="1" y="7442"/>
                  </a:moveTo>
                  <a:cubicBezTo>
                    <a:pt x="38" y="6489"/>
                    <a:pt x="404" y="5572"/>
                    <a:pt x="1027" y="4876"/>
                  </a:cubicBezTo>
                  <a:cubicBezTo>
                    <a:pt x="1614" y="4143"/>
                    <a:pt x="2347" y="3556"/>
                    <a:pt x="3190" y="3080"/>
                  </a:cubicBezTo>
                  <a:cubicBezTo>
                    <a:pt x="6636" y="990"/>
                    <a:pt x="10778" y="367"/>
                    <a:pt x="14811"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46"/>
            <p:cNvSpPr/>
            <p:nvPr/>
          </p:nvSpPr>
          <p:spPr>
            <a:xfrm>
              <a:off x="1479900" y="2257650"/>
              <a:ext cx="320800" cy="202575"/>
            </a:xfrm>
            <a:custGeom>
              <a:avLst/>
              <a:gdLst/>
              <a:ahLst/>
              <a:cxnLst/>
              <a:rect l="l" t="t" r="r" b="b"/>
              <a:pathLst>
                <a:path w="12832" h="8103" fill="none" extrusionOk="0">
                  <a:moveTo>
                    <a:pt x="37" y="8102"/>
                  </a:moveTo>
                  <a:cubicBezTo>
                    <a:pt x="1" y="6746"/>
                    <a:pt x="551" y="5426"/>
                    <a:pt x="1504" y="4473"/>
                  </a:cubicBezTo>
                  <a:cubicBezTo>
                    <a:pt x="2457" y="3520"/>
                    <a:pt x="3593" y="2787"/>
                    <a:pt x="4876" y="2274"/>
                  </a:cubicBezTo>
                  <a:cubicBezTo>
                    <a:pt x="7369" y="1101"/>
                    <a:pt x="10082" y="331"/>
                    <a:pt x="12831"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46"/>
            <p:cNvSpPr/>
            <p:nvPr/>
          </p:nvSpPr>
          <p:spPr>
            <a:xfrm>
              <a:off x="1488150" y="2451950"/>
              <a:ext cx="98100" cy="186975"/>
            </a:xfrm>
            <a:custGeom>
              <a:avLst/>
              <a:gdLst/>
              <a:ahLst/>
              <a:cxnLst/>
              <a:rect l="l" t="t" r="r" b="b"/>
              <a:pathLst>
                <a:path w="3924" h="7479" fill="none" extrusionOk="0">
                  <a:moveTo>
                    <a:pt x="3227" y="0"/>
                  </a:moveTo>
                  <a:cubicBezTo>
                    <a:pt x="3923" y="2456"/>
                    <a:pt x="3227" y="5059"/>
                    <a:pt x="1394" y="6819"/>
                  </a:cubicBezTo>
                  <a:cubicBezTo>
                    <a:pt x="1027" y="7222"/>
                    <a:pt x="551" y="7442"/>
                    <a:pt x="1" y="7479"/>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46"/>
            <p:cNvSpPr/>
            <p:nvPr/>
          </p:nvSpPr>
          <p:spPr>
            <a:xfrm>
              <a:off x="1473500" y="2482200"/>
              <a:ext cx="60500" cy="140225"/>
            </a:xfrm>
            <a:custGeom>
              <a:avLst/>
              <a:gdLst/>
              <a:ahLst/>
              <a:cxnLst/>
              <a:rect l="l" t="t" r="r" b="b"/>
              <a:pathLst>
                <a:path w="2420" h="5609" fill="none" extrusionOk="0">
                  <a:moveTo>
                    <a:pt x="0" y="5609"/>
                  </a:moveTo>
                  <a:cubicBezTo>
                    <a:pt x="1650" y="4252"/>
                    <a:pt x="2420" y="2090"/>
                    <a:pt x="198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46"/>
            <p:cNvSpPr/>
            <p:nvPr/>
          </p:nvSpPr>
          <p:spPr>
            <a:xfrm>
              <a:off x="1465250" y="2473950"/>
              <a:ext cx="28425" cy="79750"/>
            </a:xfrm>
            <a:custGeom>
              <a:avLst/>
              <a:gdLst/>
              <a:ahLst/>
              <a:cxnLst/>
              <a:rect l="l" t="t" r="r" b="b"/>
              <a:pathLst>
                <a:path w="1137" h="3190" fill="none" extrusionOk="0">
                  <a:moveTo>
                    <a:pt x="953" y="0"/>
                  </a:moveTo>
                  <a:cubicBezTo>
                    <a:pt x="1137" y="1137"/>
                    <a:pt x="770" y="2310"/>
                    <a:pt x="0" y="3189"/>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46"/>
            <p:cNvSpPr/>
            <p:nvPr/>
          </p:nvSpPr>
          <p:spPr>
            <a:xfrm>
              <a:off x="1494575" y="2635225"/>
              <a:ext cx="70575" cy="33025"/>
            </a:xfrm>
            <a:custGeom>
              <a:avLst/>
              <a:gdLst/>
              <a:ahLst/>
              <a:cxnLst/>
              <a:rect l="l" t="t" r="r" b="b"/>
              <a:pathLst>
                <a:path w="2823" h="1321" fill="none" extrusionOk="0">
                  <a:moveTo>
                    <a:pt x="0" y="1321"/>
                  </a:moveTo>
                  <a:cubicBezTo>
                    <a:pt x="1027" y="1064"/>
                    <a:pt x="1980" y="624"/>
                    <a:pt x="282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46"/>
            <p:cNvSpPr/>
            <p:nvPr/>
          </p:nvSpPr>
          <p:spPr>
            <a:xfrm>
              <a:off x="1529400" y="2654475"/>
              <a:ext cx="29350" cy="84350"/>
            </a:xfrm>
            <a:custGeom>
              <a:avLst/>
              <a:gdLst/>
              <a:ahLst/>
              <a:cxnLst/>
              <a:rect l="l" t="t" r="r" b="b"/>
              <a:pathLst>
                <a:path w="1174" h="3374" fill="none" extrusionOk="0">
                  <a:moveTo>
                    <a:pt x="0" y="3373"/>
                  </a:moveTo>
                  <a:cubicBezTo>
                    <a:pt x="550" y="2310"/>
                    <a:pt x="990" y="1174"/>
                    <a:pt x="117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46"/>
            <p:cNvSpPr/>
            <p:nvPr/>
          </p:nvSpPr>
          <p:spPr>
            <a:xfrm>
              <a:off x="1553225" y="2701225"/>
              <a:ext cx="22925" cy="93500"/>
            </a:xfrm>
            <a:custGeom>
              <a:avLst/>
              <a:gdLst/>
              <a:ahLst/>
              <a:cxnLst/>
              <a:rect l="l" t="t" r="r" b="b"/>
              <a:pathLst>
                <a:path w="917" h="3740" fill="none" extrusionOk="0">
                  <a:moveTo>
                    <a:pt x="0" y="3739"/>
                  </a:moveTo>
                  <a:cubicBezTo>
                    <a:pt x="550" y="2566"/>
                    <a:pt x="880" y="1320"/>
                    <a:pt x="917"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6"/>
            <p:cNvSpPr/>
            <p:nvPr/>
          </p:nvSpPr>
          <p:spPr>
            <a:xfrm>
              <a:off x="1570625" y="2741550"/>
              <a:ext cx="20200" cy="86175"/>
            </a:xfrm>
            <a:custGeom>
              <a:avLst/>
              <a:gdLst/>
              <a:ahLst/>
              <a:cxnLst/>
              <a:rect l="l" t="t" r="r" b="b"/>
              <a:pathLst>
                <a:path w="808" h="3447" fill="none" extrusionOk="0">
                  <a:moveTo>
                    <a:pt x="1" y="3446"/>
                  </a:moveTo>
                  <a:cubicBezTo>
                    <a:pt x="514" y="2383"/>
                    <a:pt x="771" y="1210"/>
                    <a:pt x="807"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6"/>
            <p:cNvSpPr/>
            <p:nvPr/>
          </p:nvSpPr>
          <p:spPr>
            <a:xfrm>
              <a:off x="1809838" y="2998150"/>
              <a:ext cx="140250" cy="114448"/>
            </a:xfrm>
            <a:custGeom>
              <a:avLst/>
              <a:gdLst/>
              <a:ahLst/>
              <a:cxnLst/>
              <a:rect l="l" t="t" r="r" b="b"/>
              <a:pathLst>
                <a:path w="5610" h="4253" extrusionOk="0">
                  <a:moveTo>
                    <a:pt x="1" y="1"/>
                  </a:moveTo>
                  <a:lnTo>
                    <a:pt x="1980" y="4253"/>
                  </a:lnTo>
                  <a:lnTo>
                    <a:pt x="5609" y="4106"/>
                  </a:lnTo>
                  <a:lnTo>
                    <a:pt x="3923" y="184"/>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6"/>
            <p:cNvSpPr/>
            <p:nvPr/>
          </p:nvSpPr>
          <p:spPr>
            <a:xfrm>
              <a:off x="1730100" y="3085675"/>
              <a:ext cx="522400" cy="900500"/>
            </a:xfrm>
            <a:custGeom>
              <a:avLst/>
              <a:gdLst/>
              <a:ahLst/>
              <a:cxnLst/>
              <a:rect l="l" t="t" r="r" b="b"/>
              <a:pathLst>
                <a:path w="20896" h="36020" extrusionOk="0">
                  <a:moveTo>
                    <a:pt x="9280" y="0"/>
                  </a:moveTo>
                  <a:cubicBezTo>
                    <a:pt x="7433" y="0"/>
                    <a:pt x="5610" y="148"/>
                    <a:pt x="3813" y="422"/>
                  </a:cubicBezTo>
                  <a:lnTo>
                    <a:pt x="3336" y="495"/>
                  </a:lnTo>
                  <a:cubicBezTo>
                    <a:pt x="2383" y="642"/>
                    <a:pt x="1467" y="825"/>
                    <a:pt x="550" y="1082"/>
                  </a:cubicBezTo>
                  <a:cubicBezTo>
                    <a:pt x="367" y="1118"/>
                    <a:pt x="220" y="1155"/>
                    <a:pt x="37" y="1192"/>
                  </a:cubicBezTo>
                  <a:cubicBezTo>
                    <a:pt x="2383" y="11529"/>
                    <a:pt x="2347" y="22270"/>
                    <a:pt x="0" y="32608"/>
                  </a:cubicBezTo>
                  <a:cubicBezTo>
                    <a:pt x="807" y="33084"/>
                    <a:pt x="1650" y="33524"/>
                    <a:pt x="2493" y="33891"/>
                  </a:cubicBezTo>
                  <a:cubicBezTo>
                    <a:pt x="3336" y="34257"/>
                    <a:pt x="4216" y="34551"/>
                    <a:pt x="5096" y="34844"/>
                  </a:cubicBezTo>
                  <a:cubicBezTo>
                    <a:pt x="7590" y="35617"/>
                    <a:pt x="10219" y="36019"/>
                    <a:pt x="12853" y="36019"/>
                  </a:cubicBezTo>
                  <a:cubicBezTo>
                    <a:pt x="12968" y="36019"/>
                    <a:pt x="13083" y="36018"/>
                    <a:pt x="13197" y="36017"/>
                  </a:cubicBezTo>
                  <a:cubicBezTo>
                    <a:pt x="14224" y="35980"/>
                    <a:pt x="15250" y="35907"/>
                    <a:pt x="16240" y="35760"/>
                  </a:cubicBezTo>
                  <a:lnTo>
                    <a:pt x="16643" y="35687"/>
                  </a:lnTo>
                  <a:cubicBezTo>
                    <a:pt x="18659" y="30042"/>
                    <a:pt x="20309" y="24286"/>
                    <a:pt x="20602" y="18274"/>
                  </a:cubicBezTo>
                  <a:cubicBezTo>
                    <a:pt x="20896" y="12262"/>
                    <a:pt x="20016" y="6214"/>
                    <a:pt x="17120" y="898"/>
                  </a:cubicBezTo>
                  <a:lnTo>
                    <a:pt x="16607" y="789"/>
                  </a:lnTo>
                  <a:cubicBezTo>
                    <a:pt x="15543" y="569"/>
                    <a:pt x="14517" y="385"/>
                    <a:pt x="13491" y="275"/>
                  </a:cubicBezTo>
                  <a:cubicBezTo>
                    <a:pt x="12464" y="129"/>
                    <a:pt x="11438" y="55"/>
                    <a:pt x="10411" y="19"/>
                  </a:cubicBezTo>
                  <a:cubicBezTo>
                    <a:pt x="10033" y="6"/>
                    <a:pt x="9656" y="0"/>
                    <a:pt x="9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6"/>
            <p:cNvSpPr/>
            <p:nvPr/>
          </p:nvSpPr>
          <p:spPr>
            <a:xfrm>
              <a:off x="1743850" y="3098950"/>
              <a:ext cx="218125" cy="857825"/>
            </a:xfrm>
            <a:custGeom>
              <a:avLst/>
              <a:gdLst/>
              <a:ahLst/>
              <a:cxnLst/>
              <a:rect l="l" t="t" r="r" b="b"/>
              <a:pathLst>
                <a:path w="8725" h="34313" extrusionOk="0">
                  <a:moveTo>
                    <a:pt x="2786" y="1"/>
                  </a:moveTo>
                  <a:cubicBezTo>
                    <a:pt x="1833" y="148"/>
                    <a:pt x="917" y="331"/>
                    <a:pt x="0" y="551"/>
                  </a:cubicBezTo>
                  <a:cubicBezTo>
                    <a:pt x="5279" y="10742"/>
                    <a:pt x="5976" y="22656"/>
                    <a:pt x="1980" y="33360"/>
                  </a:cubicBezTo>
                  <a:cubicBezTo>
                    <a:pt x="2786" y="33726"/>
                    <a:pt x="3666" y="34056"/>
                    <a:pt x="4546" y="34313"/>
                  </a:cubicBezTo>
                  <a:cubicBezTo>
                    <a:pt x="8725" y="23132"/>
                    <a:pt x="8102" y="10705"/>
                    <a:pt x="27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46"/>
            <p:cNvSpPr/>
            <p:nvPr/>
          </p:nvSpPr>
          <p:spPr>
            <a:xfrm>
              <a:off x="2060025" y="3092550"/>
              <a:ext cx="164975" cy="893550"/>
            </a:xfrm>
            <a:custGeom>
              <a:avLst/>
              <a:gdLst/>
              <a:ahLst/>
              <a:cxnLst/>
              <a:rect l="l" t="t" r="r" b="b"/>
              <a:pathLst>
                <a:path w="6599" h="35742" extrusionOk="0">
                  <a:moveTo>
                    <a:pt x="257" y="0"/>
                  </a:moveTo>
                  <a:lnTo>
                    <a:pt x="257" y="0"/>
                  </a:lnTo>
                  <a:cubicBezTo>
                    <a:pt x="2640" y="5462"/>
                    <a:pt x="3849" y="11328"/>
                    <a:pt x="3849" y="17303"/>
                  </a:cubicBezTo>
                  <a:cubicBezTo>
                    <a:pt x="3849" y="23571"/>
                    <a:pt x="2090" y="29950"/>
                    <a:pt x="0" y="35742"/>
                  </a:cubicBezTo>
                  <a:cubicBezTo>
                    <a:pt x="1027" y="35705"/>
                    <a:pt x="2053" y="35632"/>
                    <a:pt x="3043" y="35485"/>
                  </a:cubicBezTo>
                  <a:cubicBezTo>
                    <a:pt x="4949" y="29693"/>
                    <a:pt x="6599" y="23461"/>
                    <a:pt x="6599" y="17266"/>
                  </a:cubicBezTo>
                  <a:cubicBezTo>
                    <a:pt x="6599" y="11511"/>
                    <a:pt x="5499" y="5866"/>
                    <a:pt x="3410" y="514"/>
                  </a:cubicBezTo>
                  <a:cubicBezTo>
                    <a:pt x="2383" y="294"/>
                    <a:pt x="1320" y="110"/>
                    <a:pt x="2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46"/>
            <p:cNvSpPr/>
            <p:nvPr/>
          </p:nvSpPr>
          <p:spPr>
            <a:xfrm>
              <a:off x="1824500" y="3086575"/>
              <a:ext cx="216300" cy="85425"/>
            </a:xfrm>
            <a:custGeom>
              <a:avLst/>
              <a:gdLst/>
              <a:ahLst/>
              <a:cxnLst/>
              <a:rect l="l" t="t" r="r" b="b"/>
              <a:pathLst>
                <a:path w="8652" h="3417" extrusionOk="0">
                  <a:moveTo>
                    <a:pt x="5483" y="1"/>
                  </a:moveTo>
                  <a:cubicBezTo>
                    <a:pt x="3656" y="1"/>
                    <a:pt x="1828" y="148"/>
                    <a:pt x="0" y="423"/>
                  </a:cubicBezTo>
                  <a:cubicBezTo>
                    <a:pt x="293" y="1009"/>
                    <a:pt x="733" y="1522"/>
                    <a:pt x="1283" y="1926"/>
                  </a:cubicBezTo>
                  <a:cubicBezTo>
                    <a:pt x="2647" y="2891"/>
                    <a:pt x="4275" y="3417"/>
                    <a:pt x="5945" y="3417"/>
                  </a:cubicBezTo>
                  <a:cubicBezTo>
                    <a:pt x="6430" y="3417"/>
                    <a:pt x="6918" y="3373"/>
                    <a:pt x="7405" y="3282"/>
                  </a:cubicBezTo>
                  <a:cubicBezTo>
                    <a:pt x="7918" y="3172"/>
                    <a:pt x="8578" y="2915"/>
                    <a:pt x="8615" y="2365"/>
                  </a:cubicBezTo>
                  <a:cubicBezTo>
                    <a:pt x="8652" y="2036"/>
                    <a:pt x="8505" y="1706"/>
                    <a:pt x="8285" y="1449"/>
                  </a:cubicBezTo>
                  <a:cubicBezTo>
                    <a:pt x="7808" y="862"/>
                    <a:pt x="7259" y="386"/>
                    <a:pt x="6599" y="19"/>
                  </a:cubicBezTo>
                  <a:cubicBezTo>
                    <a:pt x="6227" y="7"/>
                    <a:pt x="5855" y="1"/>
                    <a:pt x="5483"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6"/>
            <p:cNvSpPr/>
            <p:nvPr/>
          </p:nvSpPr>
          <p:spPr>
            <a:xfrm>
              <a:off x="1862075" y="3098050"/>
              <a:ext cx="230975" cy="133825"/>
            </a:xfrm>
            <a:custGeom>
              <a:avLst/>
              <a:gdLst/>
              <a:ahLst/>
              <a:cxnLst/>
              <a:rect l="l" t="t" r="r" b="b"/>
              <a:pathLst>
                <a:path w="9239" h="5353" fill="none" extrusionOk="0">
                  <a:moveTo>
                    <a:pt x="6709" y="0"/>
                  </a:moveTo>
                  <a:cubicBezTo>
                    <a:pt x="7992" y="587"/>
                    <a:pt x="9238" y="2456"/>
                    <a:pt x="8432" y="3629"/>
                  </a:cubicBezTo>
                  <a:cubicBezTo>
                    <a:pt x="7515" y="4876"/>
                    <a:pt x="5865" y="5352"/>
                    <a:pt x="4326" y="5206"/>
                  </a:cubicBezTo>
                  <a:cubicBezTo>
                    <a:pt x="2823" y="5096"/>
                    <a:pt x="1393" y="4436"/>
                    <a:pt x="0" y="3776"/>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6"/>
            <p:cNvSpPr/>
            <p:nvPr/>
          </p:nvSpPr>
          <p:spPr>
            <a:xfrm>
              <a:off x="1044600" y="3873350"/>
              <a:ext cx="294200" cy="320225"/>
            </a:xfrm>
            <a:custGeom>
              <a:avLst/>
              <a:gdLst/>
              <a:ahLst/>
              <a:cxnLst/>
              <a:rect l="l" t="t" r="r" b="b"/>
              <a:pathLst>
                <a:path w="11768" h="12809" extrusionOk="0">
                  <a:moveTo>
                    <a:pt x="2163" y="1"/>
                  </a:moveTo>
                  <a:lnTo>
                    <a:pt x="2273" y="1871"/>
                  </a:lnTo>
                  <a:cubicBezTo>
                    <a:pt x="1430" y="3080"/>
                    <a:pt x="843" y="4473"/>
                    <a:pt x="587" y="5903"/>
                  </a:cubicBezTo>
                  <a:cubicBezTo>
                    <a:pt x="183" y="6123"/>
                    <a:pt x="0" y="6599"/>
                    <a:pt x="110" y="7003"/>
                  </a:cubicBezTo>
                  <a:cubicBezTo>
                    <a:pt x="257" y="7443"/>
                    <a:pt x="660" y="7772"/>
                    <a:pt x="1137" y="7809"/>
                  </a:cubicBezTo>
                  <a:cubicBezTo>
                    <a:pt x="1027" y="8286"/>
                    <a:pt x="1173" y="8799"/>
                    <a:pt x="1540" y="9129"/>
                  </a:cubicBezTo>
                  <a:cubicBezTo>
                    <a:pt x="1857" y="9415"/>
                    <a:pt x="2422" y="9700"/>
                    <a:pt x="2877" y="9700"/>
                  </a:cubicBezTo>
                  <a:cubicBezTo>
                    <a:pt x="2948" y="9700"/>
                    <a:pt x="3016" y="9693"/>
                    <a:pt x="3079" y="9679"/>
                  </a:cubicBezTo>
                  <a:cubicBezTo>
                    <a:pt x="3336" y="10155"/>
                    <a:pt x="3776" y="10558"/>
                    <a:pt x="4289" y="10742"/>
                  </a:cubicBezTo>
                  <a:cubicBezTo>
                    <a:pt x="4740" y="10900"/>
                    <a:pt x="5218" y="10974"/>
                    <a:pt x="5699" y="10974"/>
                  </a:cubicBezTo>
                  <a:cubicBezTo>
                    <a:pt x="6000" y="10974"/>
                    <a:pt x="6302" y="10945"/>
                    <a:pt x="6599" y="10888"/>
                  </a:cubicBezTo>
                  <a:cubicBezTo>
                    <a:pt x="6819" y="11402"/>
                    <a:pt x="7148" y="11878"/>
                    <a:pt x="7552" y="12318"/>
                  </a:cubicBezTo>
                  <a:cubicBezTo>
                    <a:pt x="7862" y="12628"/>
                    <a:pt x="8280" y="12808"/>
                    <a:pt x="8724" y="12808"/>
                  </a:cubicBezTo>
                  <a:cubicBezTo>
                    <a:pt x="8857" y="12808"/>
                    <a:pt x="8992" y="12792"/>
                    <a:pt x="9128" y="12758"/>
                  </a:cubicBezTo>
                  <a:cubicBezTo>
                    <a:pt x="9605" y="12575"/>
                    <a:pt x="10008" y="12135"/>
                    <a:pt x="10081" y="11585"/>
                  </a:cubicBezTo>
                  <a:cubicBezTo>
                    <a:pt x="10228" y="11035"/>
                    <a:pt x="10301" y="10449"/>
                    <a:pt x="10264" y="9899"/>
                  </a:cubicBezTo>
                  <a:lnTo>
                    <a:pt x="10264" y="9899"/>
                  </a:lnTo>
                  <a:cubicBezTo>
                    <a:pt x="10359" y="9924"/>
                    <a:pt x="10456" y="9936"/>
                    <a:pt x="10551" y="9936"/>
                  </a:cubicBezTo>
                  <a:cubicBezTo>
                    <a:pt x="11005" y="9936"/>
                    <a:pt x="11433" y="9657"/>
                    <a:pt x="11584" y="9202"/>
                  </a:cubicBezTo>
                  <a:cubicBezTo>
                    <a:pt x="11767" y="8616"/>
                    <a:pt x="11511" y="8029"/>
                    <a:pt x="10961" y="7772"/>
                  </a:cubicBezTo>
                  <a:cubicBezTo>
                    <a:pt x="11547" y="7003"/>
                    <a:pt x="11694" y="6013"/>
                    <a:pt x="11364" y="5133"/>
                  </a:cubicBezTo>
                  <a:cubicBezTo>
                    <a:pt x="10961" y="4290"/>
                    <a:pt x="10301" y="3593"/>
                    <a:pt x="9495" y="3154"/>
                  </a:cubicBezTo>
                  <a:cubicBezTo>
                    <a:pt x="8688" y="2714"/>
                    <a:pt x="7662" y="2164"/>
                    <a:pt x="6745" y="2164"/>
                  </a:cubicBezTo>
                  <a:lnTo>
                    <a:pt x="6635" y="38"/>
                  </a:lnTo>
                  <a:lnTo>
                    <a:pt x="2163" y="1"/>
                  </a:ln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46"/>
            <p:cNvSpPr/>
            <p:nvPr/>
          </p:nvSpPr>
          <p:spPr>
            <a:xfrm>
              <a:off x="1062925" y="3115450"/>
              <a:ext cx="725850" cy="772600"/>
            </a:xfrm>
            <a:custGeom>
              <a:avLst/>
              <a:gdLst/>
              <a:ahLst/>
              <a:cxnLst/>
              <a:rect l="l" t="t" r="r" b="b"/>
              <a:pathLst>
                <a:path w="29034" h="30904" extrusionOk="0">
                  <a:moveTo>
                    <a:pt x="26871" y="37"/>
                  </a:moveTo>
                  <a:lnTo>
                    <a:pt x="26882" y="81"/>
                  </a:lnTo>
                  <a:lnTo>
                    <a:pt x="26882" y="81"/>
                  </a:lnTo>
                  <a:cubicBezTo>
                    <a:pt x="26902" y="61"/>
                    <a:pt x="26933" y="37"/>
                    <a:pt x="26871" y="37"/>
                  </a:cubicBezTo>
                  <a:close/>
                  <a:moveTo>
                    <a:pt x="26248" y="1"/>
                  </a:moveTo>
                  <a:cubicBezTo>
                    <a:pt x="18733" y="697"/>
                    <a:pt x="11804" y="4363"/>
                    <a:pt x="7039" y="10192"/>
                  </a:cubicBezTo>
                  <a:cubicBezTo>
                    <a:pt x="2383" y="15984"/>
                    <a:pt x="0" y="23499"/>
                    <a:pt x="990" y="30904"/>
                  </a:cubicBezTo>
                  <a:lnTo>
                    <a:pt x="6379" y="30904"/>
                  </a:lnTo>
                  <a:cubicBezTo>
                    <a:pt x="6525" y="24892"/>
                    <a:pt x="8982" y="19136"/>
                    <a:pt x="13197" y="14847"/>
                  </a:cubicBezTo>
                  <a:cubicBezTo>
                    <a:pt x="17413" y="10668"/>
                    <a:pt x="23095" y="8285"/>
                    <a:pt x="29034" y="8176"/>
                  </a:cubicBezTo>
                  <a:lnTo>
                    <a:pt x="26890" y="110"/>
                  </a:lnTo>
                  <a:lnTo>
                    <a:pt x="26890" y="110"/>
                  </a:lnTo>
                  <a:cubicBezTo>
                    <a:pt x="26895" y="110"/>
                    <a:pt x="26900" y="111"/>
                    <a:pt x="26907" y="111"/>
                  </a:cubicBezTo>
                  <a:cubicBezTo>
                    <a:pt x="26901" y="109"/>
                    <a:pt x="26895" y="107"/>
                    <a:pt x="26889" y="105"/>
                  </a:cubicBezTo>
                  <a:lnTo>
                    <a:pt x="26889" y="105"/>
                  </a:lnTo>
                  <a:lnTo>
                    <a:pt x="26882" y="81"/>
                  </a:lnTo>
                  <a:lnTo>
                    <a:pt x="26882" y="81"/>
                  </a:lnTo>
                  <a:cubicBezTo>
                    <a:pt x="26876" y="88"/>
                    <a:pt x="26871" y="94"/>
                    <a:pt x="26871" y="99"/>
                  </a:cubicBezTo>
                  <a:lnTo>
                    <a:pt x="26871" y="99"/>
                  </a:lnTo>
                  <a:cubicBezTo>
                    <a:pt x="26663" y="37"/>
                    <a:pt x="26455" y="35"/>
                    <a:pt x="26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6"/>
            <p:cNvSpPr/>
            <p:nvPr/>
          </p:nvSpPr>
          <p:spPr>
            <a:xfrm>
              <a:off x="1090425" y="3771625"/>
              <a:ext cx="125575" cy="21125"/>
            </a:xfrm>
            <a:custGeom>
              <a:avLst/>
              <a:gdLst/>
              <a:ahLst/>
              <a:cxnLst/>
              <a:rect l="l" t="t" r="r" b="b"/>
              <a:pathLst>
                <a:path w="5023" h="845" fill="none" extrusionOk="0">
                  <a:moveTo>
                    <a:pt x="0" y="1"/>
                  </a:moveTo>
                  <a:lnTo>
                    <a:pt x="5022" y="844"/>
                  </a:ln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46"/>
            <p:cNvSpPr/>
            <p:nvPr/>
          </p:nvSpPr>
          <p:spPr>
            <a:xfrm>
              <a:off x="1706275" y="3122800"/>
              <a:ext cx="57750" cy="182375"/>
            </a:xfrm>
            <a:custGeom>
              <a:avLst/>
              <a:gdLst/>
              <a:ahLst/>
              <a:cxnLst/>
              <a:rect l="l" t="t" r="r" b="b"/>
              <a:pathLst>
                <a:path w="2310" h="7295" fill="none" extrusionOk="0">
                  <a:moveTo>
                    <a:pt x="0" y="0"/>
                  </a:moveTo>
                  <a:cubicBezTo>
                    <a:pt x="1393" y="2199"/>
                    <a:pt x="2163" y="4692"/>
                    <a:pt x="2310" y="7295"/>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114F82AF-E582-0425-BB97-87F4A67EF022}"/>
              </a:ext>
            </a:extLst>
          </p:cNvPr>
          <p:cNvSpPr txBox="1"/>
          <p:nvPr/>
        </p:nvSpPr>
        <p:spPr>
          <a:xfrm>
            <a:off x="1644650" y="1457324"/>
            <a:ext cx="571817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latin typeface="Space Mono"/>
              </a:rPr>
              <a:t>Session 1:</a:t>
            </a:r>
            <a:r>
              <a:rPr lang="en-GB" sz="3200" dirty="0">
                <a:latin typeface="Space Mono"/>
              </a:rPr>
              <a:t> </a:t>
            </a:r>
            <a:endParaRPr lang="en-US" sz="3200" dirty="0"/>
          </a:p>
          <a:p>
            <a:pPr algn="ctr"/>
            <a:r>
              <a:rPr lang="en-GB" sz="3200" dirty="0">
                <a:latin typeface="Space Mono"/>
              </a:rPr>
              <a:t>Learning objectives/intentions</a:t>
            </a:r>
            <a:endParaRPr lang="en-US" sz="3200"/>
          </a:p>
        </p:txBody>
      </p:sp>
    </p:spTree>
    <p:extLst>
      <p:ext uri="{BB962C8B-B14F-4D97-AF65-F5344CB8AC3E}">
        <p14:creationId xmlns:p14="http://schemas.microsoft.com/office/powerpoint/2010/main" val="1894055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6" name="Picture 5">
            <a:extLst>
              <a:ext uri="{FF2B5EF4-FFF2-40B4-BE49-F238E27FC236}">
                <a16:creationId xmlns:a16="http://schemas.microsoft.com/office/drawing/2014/main" id="{E963C3C1-281E-4D5E-ACDF-5EE45CD17E6D}"/>
              </a:ext>
            </a:extLst>
          </p:cNvPr>
          <p:cNvPicPr>
            <a:picLocks noChangeAspect="1"/>
          </p:cNvPicPr>
          <p:nvPr/>
        </p:nvPicPr>
        <p:blipFill>
          <a:blip r:embed="rId3"/>
          <a:stretch>
            <a:fillRect/>
          </a:stretch>
        </p:blipFill>
        <p:spPr>
          <a:xfrm>
            <a:off x="595312" y="361950"/>
            <a:ext cx="7953375" cy="4419600"/>
          </a:xfrm>
          <a:prstGeom prst="rect">
            <a:avLst/>
          </a:prstGeom>
        </p:spPr>
      </p:pic>
    </p:spTree>
    <p:extLst>
      <p:ext uri="{BB962C8B-B14F-4D97-AF65-F5344CB8AC3E}">
        <p14:creationId xmlns:p14="http://schemas.microsoft.com/office/powerpoint/2010/main" val="1569728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6158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5" name="Rectangle 4"/>
          <p:cNvSpPr/>
          <p:nvPr/>
        </p:nvSpPr>
        <p:spPr>
          <a:xfrm>
            <a:off x="480060" y="1540231"/>
            <a:ext cx="2751871" cy="2070074"/>
          </a:xfrm>
          <a:prstGeom prst="rect">
            <a:avLst/>
          </a:prstGeom>
        </p:spPr>
        <p:txBody>
          <a:bodyPr vert="horz" lIns="68580" tIns="34290" rIns="68580" bIns="34290" rtlCol="0" anchor="ct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nSpc>
                <a:spcPct val="90000"/>
              </a:lnSpc>
              <a:spcBef>
                <a:spcPct val="0"/>
              </a:spcBef>
              <a:spcAft>
                <a:spcPts val="450"/>
              </a:spcAft>
              <a:defRPr/>
            </a:pPr>
            <a:r>
              <a:rPr lang="en-US" sz="2775" b="1">
                <a:ln w="11430"/>
                <a:solidFill>
                  <a:srgbClr val="FFFFFF"/>
                </a:solidFill>
                <a:effectLst>
                  <a:outerShdw blurRad="50800" dist="39000" dir="5460000" algn="tl">
                    <a:srgbClr val="000000">
                      <a:alpha val="38000"/>
                    </a:srgbClr>
                  </a:outerShdw>
                </a:effectLst>
                <a:latin typeface="Calibri Light" panose="020F0302020204030204"/>
              </a:rPr>
              <a:t>The link between learning intentions, tasks and success criteria…..</a:t>
            </a:r>
          </a:p>
        </p:txBody>
      </p:sp>
      <p:sp>
        <p:nvSpPr>
          <p:cNvPr id="6" name="TextBox 5"/>
          <p:cNvSpPr txBox="1"/>
          <p:nvPr/>
        </p:nvSpPr>
        <p:spPr>
          <a:xfrm>
            <a:off x="3921162" y="601399"/>
            <a:ext cx="5002307" cy="3922976"/>
          </a:xfrm>
          <a:prstGeom prst="rect">
            <a:avLst/>
          </a:prstGeom>
        </p:spPr>
        <p:txBody>
          <a:bodyPr vert="horz" lIns="68580" tIns="34290" rIns="68580" bIns="34290" rtlCol="0" anchor="ctr">
            <a:normAutofit fontScale="77500" lnSpcReduction="20000"/>
          </a:bodyPr>
          <a:lstStyle/>
          <a:p>
            <a:pPr marL="257175" indent="-171450">
              <a:lnSpc>
                <a:spcPct val="90000"/>
              </a:lnSpc>
              <a:spcAft>
                <a:spcPts val="450"/>
              </a:spcAft>
              <a:buFont typeface="Arial" panose="020B0604020202020204" pitchFamily="34" charset="0"/>
              <a:buChar char="•"/>
              <a:defRPr/>
            </a:pPr>
            <a:r>
              <a:rPr lang="en-US" sz="2700" b="1">
                <a:solidFill>
                  <a:srgbClr val="000000"/>
                </a:solidFill>
                <a:latin typeface="Calibri" panose="020F0502020204030204"/>
              </a:rPr>
              <a:t>Learning intentions </a:t>
            </a:r>
            <a:r>
              <a:rPr lang="en-US" sz="2700">
                <a:solidFill>
                  <a:srgbClr val="000000"/>
                </a:solidFill>
                <a:latin typeface="Calibri" panose="020F0502020204030204"/>
              </a:rPr>
              <a:t>and </a:t>
            </a:r>
            <a:r>
              <a:rPr lang="en-US" sz="2700" b="1">
                <a:solidFill>
                  <a:srgbClr val="000000"/>
                </a:solidFill>
                <a:latin typeface="Calibri" panose="020F0502020204030204"/>
              </a:rPr>
              <a:t>success criteria </a:t>
            </a:r>
            <a:r>
              <a:rPr lang="en-US" sz="2700">
                <a:solidFill>
                  <a:srgbClr val="000000"/>
                </a:solidFill>
                <a:latin typeface="Calibri" panose="020F0502020204030204"/>
              </a:rPr>
              <a:t>are important for creating focused, purposeful learning.</a:t>
            </a:r>
          </a:p>
          <a:p>
            <a:pPr marL="85725">
              <a:lnSpc>
                <a:spcPct val="90000"/>
              </a:lnSpc>
              <a:spcAft>
                <a:spcPts val="450"/>
              </a:spcAft>
              <a:defRPr/>
            </a:pPr>
            <a:endParaRPr lang="en-US" sz="2700">
              <a:solidFill>
                <a:srgbClr val="000000"/>
              </a:solidFill>
              <a:latin typeface="Calibri" panose="020F0502020204030204"/>
            </a:endParaRPr>
          </a:p>
          <a:p>
            <a:pPr marL="257175" indent="-171450">
              <a:lnSpc>
                <a:spcPct val="90000"/>
              </a:lnSpc>
              <a:spcAft>
                <a:spcPts val="450"/>
              </a:spcAft>
              <a:buFont typeface="Arial" panose="020B0604020202020204" pitchFamily="34" charset="0"/>
              <a:buChar char="•"/>
              <a:defRPr/>
            </a:pPr>
            <a:r>
              <a:rPr lang="en-US" sz="2700" b="1">
                <a:solidFill>
                  <a:srgbClr val="000000"/>
                </a:solidFill>
                <a:latin typeface="Calibri" panose="020F0502020204030204"/>
              </a:rPr>
              <a:t>Learning intentions </a:t>
            </a:r>
            <a:r>
              <a:rPr lang="en-US" sz="2700">
                <a:solidFill>
                  <a:srgbClr val="000000"/>
                </a:solidFill>
                <a:latin typeface="Calibri" panose="020F0502020204030204"/>
              </a:rPr>
              <a:t>focus on learning (content, skills and concepts) rather than tasks. </a:t>
            </a:r>
          </a:p>
          <a:p>
            <a:pPr marL="257175" indent="-171450">
              <a:lnSpc>
                <a:spcPct val="90000"/>
              </a:lnSpc>
              <a:spcAft>
                <a:spcPts val="450"/>
              </a:spcAft>
              <a:buFont typeface="Arial" panose="020B0604020202020204" pitchFamily="34" charset="0"/>
              <a:buChar char="•"/>
              <a:defRPr/>
            </a:pPr>
            <a:endParaRPr lang="en-US" sz="2700">
              <a:solidFill>
                <a:srgbClr val="000000"/>
              </a:solidFill>
              <a:latin typeface="Calibri" panose="020F0502020204030204"/>
              <a:cs typeface="Calibri"/>
            </a:endParaRPr>
          </a:p>
          <a:p>
            <a:pPr marL="257175" indent="-171450">
              <a:lnSpc>
                <a:spcPct val="90000"/>
              </a:lnSpc>
              <a:spcAft>
                <a:spcPts val="450"/>
              </a:spcAft>
              <a:buFont typeface="Arial" panose="020B0604020202020204" pitchFamily="34" charset="0"/>
              <a:buChar char="•"/>
              <a:defRPr/>
            </a:pPr>
            <a:r>
              <a:rPr lang="en-US" sz="2700" b="1">
                <a:solidFill>
                  <a:srgbClr val="000000"/>
                </a:solidFill>
                <a:latin typeface="Calibri" panose="020F0502020204030204"/>
                <a:cs typeface="Calibri" panose="020F0502020204030204"/>
              </a:rPr>
              <a:t>Tasks </a:t>
            </a:r>
            <a:r>
              <a:rPr lang="en-US" sz="2700">
                <a:solidFill>
                  <a:srgbClr val="000000"/>
                </a:solidFill>
                <a:latin typeface="Calibri" panose="020F0502020204030204"/>
                <a:cs typeface="Calibri" panose="020F0502020204030204"/>
              </a:rPr>
              <a:t>should be designed or selected to support and enhance the learning, not just to keep learners 'busy'.</a:t>
            </a:r>
          </a:p>
          <a:p>
            <a:pPr marL="257175" indent="-171450">
              <a:lnSpc>
                <a:spcPct val="90000"/>
              </a:lnSpc>
              <a:spcAft>
                <a:spcPts val="450"/>
              </a:spcAft>
              <a:buFont typeface="Arial" panose="020B0604020202020204" pitchFamily="34" charset="0"/>
              <a:buChar char="•"/>
              <a:defRPr/>
            </a:pPr>
            <a:endParaRPr lang="en-US" sz="2700">
              <a:solidFill>
                <a:srgbClr val="000000"/>
              </a:solidFill>
              <a:latin typeface="Calibri" panose="020F0502020204030204"/>
            </a:endParaRPr>
          </a:p>
          <a:p>
            <a:pPr marL="257175" indent="-171450">
              <a:lnSpc>
                <a:spcPct val="90000"/>
              </a:lnSpc>
              <a:spcAft>
                <a:spcPts val="450"/>
              </a:spcAft>
              <a:buFont typeface="Arial" panose="020B0604020202020204" pitchFamily="34" charset="0"/>
              <a:buChar char="•"/>
              <a:defRPr/>
            </a:pPr>
            <a:r>
              <a:rPr lang="en-US" sz="2700" b="1">
                <a:solidFill>
                  <a:srgbClr val="000000"/>
                </a:solidFill>
                <a:latin typeface="Calibri" panose="020F0502020204030204"/>
              </a:rPr>
              <a:t>Success criteria </a:t>
            </a:r>
            <a:r>
              <a:rPr lang="en-US" sz="2700">
                <a:solidFill>
                  <a:srgbClr val="000000"/>
                </a:solidFill>
                <a:latin typeface="Calibri" panose="020F0502020204030204"/>
              </a:rPr>
              <a:t>makes the learning intention explicit - it allows pupils to see what success looks or sounds like.</a:t>
            </a:r>
          </a:p>
          <a:p>
            <a:pPr marL="257175" indent="-171450">
              <a:lnSpc>
                <a:spcPct val="90000"/>
              </a:lnSpc>
              <a:spcAft>
                <a:spcPts val="450"/>
              </a:spcAft>
              <a:buFont typeface="Arial" panose="020B0604020202020204" pitchFamily="34" charset="0"/>
              <a:buChar char="•"/>
              <a:defRPr/>
            </a:pPr>
            <a:endParaRPr lang="en-US" sz="2700">
              <a:solidFill>
                <a:srgbClr val="000000"/>
              </a:solidFill>
              <a:latin typeface="Calibri" panose="020F0502020204030204"/>
            </a:endParaRPr>
          </a:p>
          <a:p>
            <a:pPr marL="257175" indent="-171450">
              <a:lnSpc>
                <a:spcPct val="90000"/>
              </a:lnSpc>
              <a:spcAft>
                <a:spcPts val="450"/>
              </a:spcAft>
              <a:buFont typeface="Arial" panose="020B0604020202020204" pitchFamily="34" charset="0"/>
              <a:buChar char="•"/>
              <a:defRPr/>
            </a:pPr>
            <a:endParaRPr lang="en-US" sz="2100">
              <a:solidFill>
                <a:srgbClr val="000000"/>
              </a:solidFill>
              <a:latin typeface="Calibri" panose="020F0502020204030204"/>
              <a:cs typeface="Calibri" panose="020F0502020204030204"/>
            </a:endParaRPr>
          </a:p>
          <a:p>
            <a:pPr marL="257175" indent="-171450">
              <a:lnSpc>
                <a:spcPct val="90000"/>
              </a:lnSpc>
              <a:spcAft>
                <a:spcPts val="450"/>
              </a:spcAft>
              <a:buFont typeface="Arial" panose="020B0604020202020204" pitchFamily="34" charset="0"/>
              <a:buChar char="•"/>
              <a:defRPr/>
            </a:pPr>
            <a:endParaRPr lang="en-US" sz="1800">
              <a:solidFill>
                <a:srgbClr val="000000"/>
              </a:solidFill>
              <a:latin typeface="Calibri" panose="020F0502020204030204"/>
            </a:endParaRPr>
          </a:p>
        </p:txBody>
      </p:sp>
    </p:spTree>
    <p:extLst>
      <p:ext uri="{BB962C8B-B14F-4D97-AF65-F5344CB8AC3E}">
        <p14:creationId xmlns:p14="http://schemas.microsoft.com/office/powerpoint/2010/main" val="2109595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5C64D-8193-4BBD-0783-07866995E679}"/>
              </a:ext>
            </a:extLst>
          </p:cNvPr>
          <p:cNvSpPr txBox="1"/>
          <p:nvPr/>
        </p:nvSpPr>
        <p:spPr>
          <a:xfrm>
            <a:off x="790798" y="1196139"/>
            <a:ext cx="7318986" cy="2893100"/>
          </a:xfrm>
          <a:prstGeom prst="rect">
            <a:avLst/>
          </a:prstGeom>
          <a:solidFill>
            <a:schemeClr val="accent2"/>
          </a:solidFill>
        </p:spPr>
        <p:txBody>
          <a:bodyPr wrap="square" lIns="91440" tIns="45720" rIns="91440" bIns="45720" rtlCol="0" anchor="t">
            <a:spAutoFit/>
          </a:bodyPr>
          <a:lstStyle/>
          <a:p>
            <a:r>
              <a:rPr lang="en-GB" sz="2400" dirty="0">
                <a:solidFill>
                  <a:schemeClr val="bg1"/>
                </a:solidFill>
                <a:latin typeface="Space Mono"/>
                <a:ea typeface="+mn-lt"/>
                <a:cs typeface="+mn-lt"/>
              </a:rPr>
              <a:t>It is usually useful to include the terms ‘</a:t>
            </a:r>
            <a:r>
              <a:rPr lang="en-GB" sz="2400" b="1" dirty="0">
                <a:solidFill>
                  <a:schemeClr val="bg1"/>
                </a:solidFill>
                <a:latin typeface="Space Mono"/>
                <a:ea typeface="+mn-lt"/>
                <a:cs typeface="+mn-lt"/>
              </a:rPr>
              <a:t>know</a:t>
            </a:r>
            <a:r>
              <a:rPr lang="en-GB" sz="2400" dirty="0">
                <a:solidFill>
                  <a:schemeClr val="bg1"/>
                </a:solidFill>
                <a:latin typeface="Space Mono"/>
                <a:ea typeface="+mn-lt"/>
                <a:cs typeface="+mn-lt"/>
              </a:rPr>
              <a:t>’, ‘</a:t>
            </a:r>
            <a:r>
              <a:rPr lang="en-GB" sz="2400" b="1" dirty="0" err="1">
                <a:solidFill>
                  <a:schemeClr val="bg1"/>
                </a:solidFill>
                <a:latin typeface="Space Mono"/>
                <a:ea typeface="+mn-lt"/>
                <a:cs typeface="+mn-lt"/>
              </a:rPr>
              <a:t>understand'</a:t>
            </a:r>
            <a:r>
              <a:rPr lang="en-GB" sz="2400" dirty="0" err="1">
                <a:solidFill>
                  <a:schemeClr val="bg1"/>
                </a:solidFill>
                <a:latin typeface="Space Mono"/>
                <a:ea typeface="+mn-lt"/>
                <a:cs typeface="+mn-lt"/>
              </a:rPr>
              <a:t>,or</a:t>
            </a:r>
            <a:r>
              <a:rPr lang="en-GB" sz="2400" dirty="0">
                <a:solidFill>
                  <a:schemeClr val="bg1"/>
                </a:solidFill>
                <a:latin typeface="Space Mono"/>
                <a:ea typeface="+mn-lt"/>
                <a:cs typeface="+mn-lt"/>
              </a:rPr>
              <a:t> ‘</a:t>
            </a:r>
            <a:r>
              <a:rPr lang="en-GB" sz="2400" b="1" dirty="0">
                <a:solidFill>
                  <a:schemeClr val="bg1"/>
                </a:solidFill>
                <a:latin typeface="Space Mono"/>
                <a:ea typeface="+mn-lt"/>
                <a:cs typeface="+mn-lt"/>
              </a:rPr>
              <a:t>be able to’. </a:t>
            </a:r>
            <a:r>
              <a:rPr lang="en-GB" sz="2400" dirty="0">
                <a:solidFill>
                  <a:schemeClr val="bg1"/>
                </a:solidFill>
                <a:latin typeface="Space Mono"/>
                <a:ea typeface="+mn-lt"/>
                <a:cs typeface="+mn-lt"/>
              </a:rPr>
              <a:t>This vocabulary can</a:t>
            </a:r>
            <a:r>
              <a:rPr lang="en-GB" sz="2400" b="1" dirty="0">
                <a:solidFill>
                  <a:schemeClr val="bg1"/>
                </a:solidFill>
                <a:latin typeface="Space Mono"/>
                <a:ea typeface="+mn-lt"/>
                <a:cs typeface="+mn-lt"/>
              </a:rPr>
              <a:t> </a:t>
            </a:r>
            <a:r>
              <a:rPr lang="en-GB" sz="2400" dirty="0">
                <a:solidFill>
                  <a:schemeClr val="bg1"/>
                </a:solidFill>
                <a:latin typeface="Space Mono"/>
                <a:ea typeface="+mn-lt"/>
                <a:cs typeface="+mn-lt"/>
              </a:rPr>
              <a:t>help communicate to pupils that the learning will relate </a:t>
            </a:r>
            <a:endParaRPr lang="en-GB" sz="2400" dirty="0">
              <a:solidFill>
                <a:schemeClr val="bg1"/>
              </a:solidFill>
              <a:latin typeface="Space Mono"/>
              <a:ea typeface="+mn-lt"/>
              <a:cs typeface="Calibri Light"/>
            </a:endParaRPr>
          </a:p>
          <a:p>
            <a:r>
              <a:rPr lang="en-GB" sz="2400" dirty="0">
                <a:solidFill>
                  <a:schemeClr val="bg1"/>
                </a:solidFill>
                <a:latin typeface="Space Mono"/>
                <a:ea typeface="+mn-lt"/>
                <a:cs typeface="+mn-lt"/>
              </a:rPr>
              <a:t>to </a:t>
            </a:r>
            <a:r>
              <a:rPr lang="en-GB" sz="2400" i="1" dirty="0">
                <a:solidFill>
                  <a:schemeClr val="bg1"/>
                </a:solidFill>
                <a:latin typeface="Space Mono"/>
                <a:ea typeface="+mn-lt"/>
                <a:cs typeface="+mn-lt"/>
              </a:rPr>
              <a:t>knowledge, understanding </a:t>
            </a:r>
            <a:r>
              <a:rPr lang="en-GB" sz="2400" dirty="0">
                <a:solidFill>
                  <a:schemeClr val="bg1"/>
                </a:solidFill>
                <a:latin typeface="Space Mono"/>
                <a:ea typeface="+mn-lt"/>
                <a:cs typeface="+mn-lt"/>
              </a:rPr>
              <a:t>or </a:t>
            </a:r>
            <a:r>
              <a:rPr lang="en-GB" sz="2400" i="1" dirty="0">
                <a:solidFill>
                  <a:schemeClr val="bg1"/>
                </a:solidFill>
                <a:latin typeface="Space Mono"/>
                <a:ea typeface="+mn-lt"/>
                <a:cs typeface="+mn-lt"/>
              </a:rPr>
              <a:t>skills</a:t>
            </a:r>
            <a:r>
              <a:rPr lang="en-GB" sz="2400" dirty="0">
                <a:solidFill>
                  <a:schemeClr val="bg1"/>
                </a:solidFill>
                <a:latin typeface="Space Mono"/>
                <a:ea typeface="+mn-lt"/>
                <a:cs typeface="+mn-lt"/>
              </a:rPr>
              <a:t>, respectively.</a:t>
            </a:r>
            <a:endParaRPr lang="en-GB" sz="2400">
              <a:solidFill>
                <a:schemeClr val="bg1"/>
              </a:solidFill>
              <a:latin typeface="Space Mono"/>
              <a:cs typeface="Calibri Light"/>
            </a:endParaRPr>
          </a:p>
          <a:p>
            <a:endParaRPr lang="en-GB" dirty="0"/>
          </a:p>
        </p:txBody>
      </p:sp>
      <p:sp>
        <p:nvSpPr>
          <p:cNvPr id="3" name="TextBox 2">
            <a:extLst>
              <a:ext uri="{FF2B5EF4-FFF2-40B4-BE49-F238E27FC236}">
                <a16:creationId xmlns:a16="http://schemas.microsoft.com/office/drawing/2014/main" id="{543B643A-AEBF-019F-CFF3-0EFF752F1911}"/>
              </a:ext>
            </a:extLst>
          </p:cNvPr>
          <p:cNvSpPr txBox="1"/>
          <p:nvPr/>
        </p:nvSpPr>
        <p:spPr>
          <a:xfrm>
            <a:off x="1699327" y="509807"/>
            <a:ext cx="3552403" cy="523220"/>
          </a:xfrm>
          <a:prstGeom prst="rect">
            <a:avLst/>
          </a:prstGeom>
          <a:noFill/>
        </p:spPr>
        <p:txBody>
          <a:bodyPr wrap="square" rtlCol="0">
            <a:spAutoFit/>
          </a:bodyPr>
          <a:lstStyle/>
          <a:p>
            <a:r>
              <a:rPr lang="en-GB" dirty="0">
                <a:latin typeface="Space Mono" panose="020B0604020202020204" charset="0"/>
              </a:rPr>
              <a:t>Writing clear lesson objectives/intentions</a:t>
            </a:r>
          </a:p>
        </p:txBody>
      </p:sp>
    </p:spTree>
    <p:extLst>
      <p:ext uri="{BB962C8B-B14F-4D97-AF65-F5344CB8AC3E}">
        <p14:creationId xmlns:p14="http://schemas.microsoft.com/office/powerpoint/2010/main" val="4033135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7" name="Picture 6">
            <a:extLst>
              <a:ext uri="{FF2B5EF4-FFF2-40B4-BE49-F238E27FC236}">
                <a16:creationId xmlns:a16="http://schemas.microsoft.com/office/drawing/2014/main" id="{DC0C5B95-8924-2CFD-0191-045F7FF63742}"/>
              </a:ext>
            </a:extLst>
          </p:cNvPr>
          <p:cNvPicPr>
            <a:picLocks noChangeAspect="1"/>
          </p:cNvPicPr>
          <p:nvPr/>
        </p:nvPicPr>
        <p:blipFill rotWithShape="1">
          <a:blip r:embed="rId3"/>
          <a:srcRect b="9843"/>
          <a:stretch/>
        </p:blipFill>
        <p:spPr>
          <a:xfrm>
            <a:off x="571500" y="872206"/>
            <a:ext cx="8001000" cy="3802063"/>
          </a:xfrm>
          <a:prstGeom prst="rect">
            <a:avLst/>
          </a:prstGeom>
        </p:spPr>
      </p:pic>
      <p:sp>
        <p:nvSpPr>
          <p:cNvPr id="8" name="TextBox 7">
            <a:extLst>
              <a:ext uri="{FF2B5EF4-FFF2-40B4-BE49-F238E27FC236}">
                <a16:creationId xmlns:a16="http://schemas.microsoft.com/office/drawing/2014/main" id="{DE26AFA0-2F0A-5ECC-EFD5-CFAC39AF48F8}"/>
              </a:ext>
            </a:extLst>
          </p:cNvPr>
          <p:cNvSpPr txBox="1"/>
          <p:nvPr/>
        </p:nvSpPr>
        <p:spPr>
          <a:xfrm>
            <a:off x="3525253" y="192541"/>
            <a:ext cx="3597442" cy="523220"/>
          </a:xfrm>
          <a:prstGeom prst="rect">
            <a:avLst/>
          </a:prstGeom>
          <a:noFill/>
        </p:spPr>
        <p:txBody>
          <a:bodyPr wrap="square" rtlCol="0">
            <a:spAutoFit/>
          </a:bodyPr>
          <a:lstStyle/>
          <a:p>
            <a:r>
              <a:rPr lang="en-GB" sz="2800" dirty="0">
                <a:latin typeface="Space Mono" panose="020B0604020202020204" charset="0"/>
              </a:rPr>
              <a:t>Template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07326E-677B-2189-7B94-7F877D5B35A6}"/>
              </a:ext>
            </a:extLst>
          </p:cNvPr>
          <p:cNvPicPr>
            <a:picLocks noChangeAspect="1"/>
          </p:cNvPicPr>
          <p:nvPr/>
        </p:nvPicPr>
        <p:blipFill>
          <a:blip r:embed="rId2"/>
          <a:stretch>
            <a:fillRect/>
          </a:stretch>
        </p:blipFill>
        <p:spPr>
          <a:xfrm>
            <a:off x="141194" y="1472451"/>
            <a:ext cx="8863488" cy="3669633"/>
          </a:xfrm>
          <a:prstGeom prst="rect">
            <a:avLst/>
          </a:prstGeom>
        </p:spPr>
      </p:pic>
      <p:sp>
        <p:nvSpPr>
          <p:cNvPr id="7" name="TextBox 6">
            <a:extLst>
              <a:ext uri="{FF2B5EF4-FFF2-40B4-BE49-F238E27FC236}">
                <a16:creationId xmlns:a16="http://schemas.microsoft.com/office/drawing/2014/main" id="{B50406FA-4E52-4B3D-A71E-36930B90CA18}"/>
              </a:ext>
            </a:extLst>
          </p:cNvPr>
          <p:cNvSpPr txBox="1"/>
          <p:nvPr/>
        </p:nvSpPr>
        <p:spPr>
          <a:xfrm>
            <a:off x="3465095" y="854242"/>
            <a:ext cx="3104147" cy="400110"/>
          </a:xfrm>
          <a:prstGeom prst="rect">
            <a:avLst/>
          </a:prstGeom>
          <a:noFill/>
        </p:spPr>
        <p:txBody>
          <a:bodyPr wrap="square" rtlCol="0">
            <a:spAutoFit/>
          </a:bodyPr>
          <a:lstStyle/>
          <a:p>
            <a:r>
              <a:rPr lang="en-GB" sz="2000" dirty="0">
                <a:latin typeface="Space Mono" panose="020B0604020202020204" charset="0"/>
              </a:rPr>
              <a:t>Worked example</a:t>
            </a:r>
          </a:p>
        </p:txBody>
      </p:sp>
    </p:spTree>
    <p:extLst>
      <p:ext uri="{BB962C8B-B14F-4D97-AF65-F5344CB8AC3E}">
        <p14:creationId xmlns:p14="http://schemas.microsoft.com/office/powerpoint/2010/main" val="3903954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2" name="Picture 1">
            <a:extLst>
              <a:ext uri="{FF2B5EF4-FFF2-40B4-BE49-F238E27FC236}">
                <a16:creationId xmlns:a16="http://schemas.microsoft.com/office/drawing/2014/main" id="{83C0F33D-7489-8E03-3C22-DFBF1B5AF0C4}"/>
              </a:ext>
            </a:extLst>
          </p:cNvPr>
          <p:cNvPicPr>
            <a:picLocks noChangeAspect="1"/>
          </p:cNvPicPr>
          <p:nvPr/>
        </p:nvPicPr>
        <p:blipFill>
          <a:blip r:embed="rId3"/>
          <a:stretch>
            <a:fillRect/>
          </a:stretch>
        </p:blipFill>
        <p:spPr>
          <a:xfrm>
            <a:off x="504186" y="1082841"/>
            <a:ext cx="2507667" cy="3844089"/>
          </a:xfrm>
          <a:prstGeom prst="rect">
            <a:avLst/>
          </a:prstGeom>
        </p:spPr>
      </p:pic>
      <p:pic>
        <p:nvPicPr>
          <p:cNvPr id="3" name="Picture 2">
            <a:extLst>
              <a:ext uri="{FF2B5EF4-FFF2-40B4-BE49-F238E27FC236}">
                <a16:creationId xmlns:a16="http://schemas.microsoft.com/office/drawing/2014/main" id="{E83E0037-E4A8-EE3B-422B-184F52515239}"/>
              </a:ext>
            </a:extLst>
          </p:cNvPr>
          <p:cNvPicPr>
            <a:picLocks noChangeAspect="1"/>
          </p:cNvPicPr>
          <p:nvPr/>
        </p:nvPicPr>
        <p:blipFill>
          <a:blip r:embed="rId4"/>
          <a:stretch>
            <a:fillRect/>
          </a:stretch>
        </p:blipFill>
        <p:spPr>
          <a:xfrm>
            <a:off x="3244588" y="1082840"/>
            <a:ext cx="2654824" cy="3844089"/>
          </a:xfrm>
          <a:prstGeom prst="rect">
            <a:avLst/>
          </a:prstGeom>
        </p:spPr>
      </p:pic>
      <p:pic>
        <p:nvPicPr>
          <p:cNvPr id="4" name="Picture 3">
            <a:extLst>
              <a:ext uri="{FF2B5EF4-FFF2-40B4-BE49-F238E27FC236}">
                <a16:creationId xmlns:a16="http://schemas.microsoft.com/office/drawing/2014/main" id="{6EF16700-1843-04BA-A00D-F130F136AD93}"/>
              </a:ext>
            </a:extLst>
          </p:cNvPr>
          <p:cNvPicPr>
            <a:picLocks noChangeAspect="1"/>
          </p:cNvPicPr>
          <p:nvPr/>
        </p:nvPicPr>
        <p:blipFill rotWithShape="1">
          <a:blip r:embed="rId5"/>
          <a:srcRect t="10059" b="15205"/>
          <a:stretch/>
        </p:blipFill>
        <p:spPr>
          <a:xfrm>
            <a:off x="6132147" y="1082839"/>
            <a:ext cx="2314575" cy="3844089"/>
          </a:xfrm>
          <a:prstGeom prst="rect">
            <a:avLst/>
          </a:prstGeom>
        </p:spPr>
      </p:pic>
      <p:sp>
        <p:nvSpPr>
          <p:cNvPr id="5" name="TextBox 4">
            <a:extLst>
              <a:ext uri="{FF2B5EF4-FFF2-40B4-BE49-F238E27FC236}">
                <a16:creationId xmlns:a16="http://schemas.microsoft.com/office/drawing/2014/main" id="{FB9683F3-FBF9-6679-AFC7-23CDB5670E50}"/>
              </a:ext>
            </a:extLst>
          </p:cNvPr>
          <p:cNvSpPr txBox="1"/>
          <p:nvPr/>
        </p:nvSpPr>
        <p:spPr>
          <a:xfrm>
            <a:off x="1149548" y="625642"/>
            <a:ext cx="4740400" cy="400110"/>
          </a:xfrm>
          <a:prstGeom prst="rect">
            <a:avLst/>
          </a:prstGeom>
          <a:noFill/>
        </p:spPr>
        <p:txBody>
          <a:bodyPr wrap="none" rtlCol="0">
            <a:spAutoFit/>
          </a:bodyPr>
          <a:lstStyle/>
          <a:p>
            <a:r>
              <a:rPr lang="en-GB" sz="2000" dirty="0">
                <a:latin typeface="Space Mono" panose="020B0604020202020204" charset="0"/>
              </a:rPr>
              <a:t>What were the class learning?</a:t>
            </a:r>
          </a:p>
        </p:txBody>
      </p:sp>
    </p:spTree>
    <p:extLst>
      <p:ext uri="{BB962C8B-B14F-4D97-AF65-F5344CB8AC3E}">
        <p14:creationId xmlns:p14="http://schemas.microsoft.com/office/powerpoint/2010/main" val="4054202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7" name="Picture 6">
            <a:extLst>
              <a:ext uri="{FF2B5EF4-FFF2-40B4-BE49-F238E27FC236}">
                <a16:creationId xmlns:a16="http://schemas.microsoft.com/office/drawing/2014/main" id="{7A534041-7983-5CD4-A461-1E9D4E607CE0}"/>
              </a:ext>
            </a:extLst>
          </p:cNvPr>
          <p:cNvPicPr>
            <a:picLocks noChangeAspect="1"/>
          </p:cNvPicPr>
          <p:nvPr/>
        </p:nvPicPr>
        <p:blipFill>
          <a:blip r:embed="rId3"/>
          <a:stretch>
            <a:fillRect/>
          </a:stretch>
        </p:blipFill>
        <p:spPr>
          <a:xfrm>
            <a:off x="803755" y="312044"/>
            <a:ext cx="7536490" cy="4519411"/>
          </a:xfrm>
          <a:prstGeom prst="rect">
            <a:avLst/>
          </a:prstGeom>
        </p:spPr>
      </p:pic>
    </p:spTree>
    <p:extLst>
      <p:ext uri="{BB962C8B-B14F-4D97-AF65-F5344CB8AC3E}">
        <p14:creationId xmlns:p14="http://schemas.microsoft.com/office/powerpoint/2010/main" val="1711152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4" name="Picture 3">
            <a:extLst>
              <a:ext uri="{FF2B5EF4-FFF2-40B4-BE49-F238E27FC236}">
                <a16:creationId xmlns:a16="http://schemas.microsoft.com/office/drawing/2014/main" id="{DD2469A0-C789-43A9-0860-13F91677B8E6}"/>
              </a:ext>
            </a:extLst>
          </p:cNvPr>
          <p:cNvPicPr>
            <a:picLocks noChangeAspect="1"/>
          </p:cNvPicPr>
          <p:nvPr/>
        </p:nvPicPr>
        <p:blipFill>
          <a:blip r:embed="rId3"/>
          <a:stretch>
            <a:fillRect/>
          </a:stretch>
        </p:blipFill>
        <p:spPr>
          <a:xfrm>
            <a:off x="214734" y="1751252"/>
            <a:ext cx="3940577" cy="3244310"/>
          </a:xfrm>
          <a:prstGeom prst="rect">
            <a:avLst/>
          </a:prstGeom>
        </p:spPr>
      </p:pic>
      <p:pic>
        <p:nvPicPr>
          <p:cNvPr id="6" name="Picture 5">
            <a:extLst>
              <a:ext uri="{FF2B5EF4-FFF2-40B4-BE49-F238E27FC236}">
                <a16:creationId xmlns:a16="http://schemas.microsoft.com/office/drawing/2014/main" id="{9BDC5658-37BC-EC89-F6E2-575E1C48C914}"/>
              </a:ext>
            </a:extLst>
          </p:cNvPr>
          <p:cNvPicPr>
            <a:picLocks noChangeAspect="1"/>
          </p:cNvPicPr>
          <p:nvPr/>
        </p:nvPicPr>
        <p:blipFill>
          <a:blip r:embed="rId4"/>
          <a:stretch>
            <a:fillRect/>
          </a:stretch>
        </p:blipFill>
        <p:spPr>
          <a:xfrm>
            <a:off x="4253093" y="1751252"/>
            <a:ext cx="4676173" cy="3249544"/>
          </a:xfrm>
          <a:prstGeom prst="rect">
            <a:avLst/>
          </a:prstGeom>
        </p:spPr>
      </p:pic>
      <p:pic>
        <p:nvPicPr>
          <p:cNvPr id="9" name="Picture 8">
            <a:extLst>
              <a:ext uri="{FF2B5EF4-FFF2-40B4-BE49-F238E27FC236}">
                <a16:creationId xmlns:a16="http://schemas.microsoft.com/office/drawing/2014/main" id="{3813C749-0536-4ABD-7959-3B2F7FFB41B5}"/>
              </a:ext>
            </a:extLst>
          </p:cNvPr>
          <p:cNvPicPr>
            <a:picLocks noChangeAspect="1"/>
          </p:cNvPicPr>
          <p:nvPr/>
        </p:nvPicPr>
        <p:blipFill>
          <a:blip r:embed="rId5"/>
          <a:stretch>
            <a:fillRect/>
          </a:stretch>
        </p:blipFill>
        <p:spPr>
          <a:xfrm>
            <a:off x="1893462" y="830683"/>
            <a:ext cx="3407959" cy="377985"/>
          </a:xfrm>
          <a:prstGeom prst="rect">
            <a:avLst/>
          </a:prstGeom>
        </p:spPr>
      </p:pic>
    </p:spTree>
    <p:extLst>
      <p:ext uri="{BB962C8B-B14F-4D97-AF65-F5344CB8AC3E}">
        <p14:creationId xmlns:p14="http://schemas.microsoft.com/office/powerpoint/2010/main" val="482903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D5D313D4-0785-5650-ACE4-6777069F0E3B}"/>
              </a:ext>
            </a:extLst>
          </p:cNvPr>
          <p:cNvSpPr txBox="1"/>
          <p:nvPr/>
        </p:nvSpPr>
        <p:spPr>
          <a:xfrm>
            <a:off x="1165225" y="162983"/>
            <a:ext cx="6682316" cy="9541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mantrope"/>
              </a:rPr>
              <a:t>Task: 15 mins</a:t>
            </a:r>
            <a:endParaRPr lang="en-US" b="1" dirty="0">
              <a:latin typeface="mantrope"/>
            </a:endParaRPr>
          </a:p>
          <a:p>
            <a:pPr marL="285750" indent="-285750">
              <a:buChar char="•"/>
            </a:pPr>
            <a:r>
              <a:rPr lang="en-GB" dirty="0"/>
              <a:t>Create break out area and give it the name of your group</a:t>
            </a:r>
          </a:p>
          <a:p>
            <a:pPr marL="285750" indent="-285750">
              <a:buChar char="•"/>
            </a:pPr>
            <a:r>
              <a:rPr lang="en-GB" dirty="0">
                <a:latin typeface="mantrope"/>
              </a:rPr>
              <a:t>Complete L/O, Meaningful link to curriculum and Four Purpose driver, Meaningful links across the curriculum</a:t>
            </a:r>
          </a:p>
        </p:txBody>
      </p:sp>
      <p:pic>
        <p:nvPicPr>
          <p:cNvPr id="5" name="Picture 4" descr="Text&#10;&#10;Description automatically generated">
            <a:extLst>
              <a:ext uri="{FF2B5EF4-FFF2-40B4-BE49-F238E27FC236}">
                <a16:creationId xmlns:a16="http://schemas.microsoft.com/office/drawing/2014/main" id="{C18AC2D1-CC14-3D4B-BB1D-835D77C8EB08}"/>
              </a:ext>
            </a:extLst>
          </p:cNvPr>
          <p:cNvPicPr>
            <a:picLocks noChangeAspect="1"/>
          </p:cNvPicPr>
          <p:nvPr/>
        </p:nvPicPr>
        <p:blipFill rotWithShape="1">
          <a:blip r:embed="rId3"/>
          <a:srcRect l="1673" t="15274" b="35735"/>
          <a:stretch/>
        </p:blipFill>
        <p:spPr>
          <a:xfrm>
            <a:off x="148167" y="1488015"/>
            <a:ext cx="8715238" cy="1797809"/>
          </a:xfrm>
          <a:prstGeom prst="rect">
            <a:avLst/>
          </a:prstGeom>
        </p:spPr>
      </p:pic>
      <p:sp>
        <p:nvSpPr>
          <p:cNvPr id="6" name="TextBox 5">
            <a:extLst>
              <a:ext uri="{FF2B5EF4-FFF2-40B4-BE49-F238E27FC236}">
                <a16:creationId xmlns:a16="http://schemas.microsoft.com/office/drawing/2014/main" id="{7176EE28-966A-D1E4-15BE-95755F57CECE}"/>
              </a:ext>
            </a:extLst>
          </p:cNvPr>
          <p:cNvSpPr txBox="1"/>
          <p:nvPr/>
        </p:nvSpPr>
        <p:spPr>
          <a:xfrm>
            <a:off x="384175" y="3434292"/>
            <a:ext cx="675216" cy="116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8" name="Picture 8" descr="Table&#10;&#10;Description automatically generated">
            <a:extLst>
              <a:ext uri="{FF2B5EF4-FFF2-40B4-BE49-F238E27FC236}">
                <a16:creationId xmlns:a16="http://schemas.microsoft.com/office/drawing/2014/main" id="{5BBAB22A-8EEA-72B1-450A-9C0BA0ED4AAC}"/>
              </a:ext>
            </a:extLst>
          </p:cNvPr>
          <p:cNvPicPr>
            <a:picLocks noChangeAspect="1"/>
          </p:cNvPicPr>
          <p:nvPr/>
        </p:nvPicPr>
        <p:blipFill>
          <a:blip r:embed="rId4"/>
          <a:stretch>
            <a:fillRect/>
          </a:stretch>
        </p:blipFill>
        <p:spPr>
          <a:xfrm>
            <a:off x="795789" y="3842196"/>
            <a:ext cx="7552425" cy="985155"/>
          </a:xfrm>
          <a:prstGeom prst="rect">
            <a:avLst/>
          </a:prstGeom>
        </p:spPr>
      </p:pic>
    </p:spTree>
    <p:extLst>
      <p:ext uri="{BB962C8B-B14F-4D97-AF65-F5344CB8AC3E}">
        <p14:creationId xmlns:p14="http://schemas.microsoft.com/office/powerpoint/2010/main" val="958683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3" name="Picture 2">
            <a:extLst>
              <a:ext uri="{FF2B5EF4-FFF2-40B4-BE49-F238E27FC236}">
                <a16:creationId xmlns:a16="http://schemas.microsoft.com/office/drawing/2014/main" id="{0912C588-E3E0-EAD0-5FB7-9474E32E6066}"/>
              </a:ext>
            </a:extLst>
          </p:cNvPr>
          <p:cNvPicPr>
            <a:picLocks noChangeAspect="1"/>
          </p:cNvPicPr>
          <p:nvPr/>
        </p:nvPicPr>
        <p:blipFill>
          <a:blip r:embed="rId3"/>
          <a:stretch>
            <a:fillRect/>
          </a:stretch>
        </p:blipFill>
        <p:spPr>
          <a:xfrm>
            <a:off x="246091" y="451775"/>
            <a:ext cx="5567706" cy="3435671"/>
          </a:xfrm>
          <a:prstGeom prst="rect">
            <a:avLst/>
          </a:prstGeom>
        </p:spPr>
      </p:pic>
      <p:pic>
        <p:nvPicPr>
          <p:cNvPr id="2" name="Picture 3" descr="Diagram&#10;&#10;Description automatically generated">
            <a:extLst>
              <a:ext uri="{FF2B5EF4-FFF2-40B4-BE49-F238E27FC236}">
                <a16:creationId xmlns:a16="http://schemas.microsoft.com/office/drawing/2014/main" id="{E42D8D06-D76F-6C25-CF2D-591A06DF13C6}"/>
              </a:ext>
            </a:extLst>
          </p:cNvPr>
          <p:cNvPicPr>
            <a:picLocks noChangeAspect="1"/>
          </p:cNvPicPr>
          <p:nvPr/>
        </p:nvPicPr>
        <p:blipFill rotWithShape="1">
          <a:blip r:embed="rId4"/>
          <a:srcRect t="465" r="2817" b="465"/>
          <a:stretch/>
        </p:blipFill>
        <p:spPr>
          <a:xfrm>
            <a:off x="6078538" y="1999192"/>
            <a:ext cx="2744169" cy="2806778"/>
          </a:xfrm>
          <a:prstGeom prst="rect">
            <a:avLst/>
          </a:prstGeom>
        </p:spPr>
      </p:pic>
    </p:spTree>
    <p:extLst>
      <p:ext uri="{BB962C8B-B14F-4D97-AF65-F5344CB8AC3E}">
        <p14:creationId xmlns:p14="http://schemas.microsoft.com/office/powerpoint/2010/main" val="1284300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AEAA65-A658-46C0-B107-889B1C307DA4}"/>
              </a:ext>
            </a:extLst>
          </p:cNvPr>
          <p:cNvPicPr>
            <a:picLocks noChangeAspect="1"/>
          </p:cNvPicPr>
          <p:nvPr/>
        </p:nvPicPr>
        <p:blipFill rotWithShape="1">
          <a:blip r:embed="rId3"/>
          <a:srcRect b="15746"/>
          <a:stretch/>
        </p:blipFill>
        <p:spPr>
          <a:xfrm>
            <a:off x="15" y="961"/>
            <a:ext cx="9143985" cy="5142539"/>
          </a:xfrm>
          <a:prstGeom prst="rect">
            <a:avLst/>
          </a:prstGeom>
        </p:spPr>
      </p:pic>
      <p:sp>
        <p:nvSpPr>
          <p:cNvPr id="4" name="Title 1">
            <a:extLst>
              <a:ext uri="{FF2B5EF4-FFF2-40B4-BE49-F238E27FC236}">
                <a16:creationId xmlns:a16="http://schemas.microsoft.com/office/drawing/2014/main" id="{9E801485-66CC-429F-BCC5-2FB419292FC7}"/>
              </a:ext>
            </a:extLst>
          </p:cNvPr>
          <p:cNvSpPr txBox="1">
            <a:spLocks/>
          </p:cNvSpPr>
          <p:nvPr/>
        </p:nvSpPr>
        <p:spPr>
          <a:xfrm>
            <a:off x="461865" y="1827391"/>
            <a:ext cx="8326405"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latin typeface="Calibri" panose="020F0502020204030204" pitchFamily="34" charset="0"/>
                <a:cs typeface="Calibri" panose="020F0502020204030204" pitchFamily="34" charset="0"/>
              </a:rPr>
              <a:t>Key decision-making attributes for planning successful lessons (adapted from Hattie, 2012)</a:t>
            </a:r>
          </a:p>
        </p:txBody>
      </p:sp>
      <p:sp>
        <p:nvSpPr>
          <p:cNvPr id="5" name="Content Placeholder 2">
            <a:extLst>
              <a:ext uri="{FF2B5EF4-FFF2-40B4-BE49-F238E27FC236}">
                <a16:creationId xmlns:a16="http://schemas.microsoft.com/office/drawing/2014/main" id="{4D5AC7C2-EAF5-4557-B63B-007A789BA477}"/>
              </a:ext>
            </a:extLst>
          </p:cNvPr>
          <p:cNvSpPr txBox="1">
            <a:spLocks/>
          </p:cNvSpPr>
          <p:nvPr/>
        </p:nvSpPr>
        <p:spPr>
          <a:xfrm>
            <a:off x="460723" y="2761975"/>
            <a:ext cx="5936948" cy="220577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100" dirty="0">
                <a:latin typeface="Calibri" panose="020F0502020204030204" pitchFamily="34" charset="0"/>
                <a:cs typeface="Calibri" panose="020F0502020204030204" pitchFamily="34" charset="0"/>
              </a:rPr>
              <a:t>Understand the learners</a:t>
            </a:r>
          </a:p>
          <a:p>
            <a:r>
              <a:rPr lang="en-GB" sz="2100" dirty="0">
                <a:latin typeface="Calibri" panose="020F0502020204030204" pitchFamily="34" charset="0"/>
                <a:cs typeface="Calibri" panose="020F0502020204030204" pitchFamily="34" charset="0"/>
              </a:rPr>
              <a:t>Have clear learning intentions (aims/objectives)</a:t>
            </a:r>
          </a:p>
          <a:p>
            <a:r>
              <a:rPr lang="en-GB" sz="2100" dirty="0">
                <a:latin typeface="Calibri" panose="020F0502020204030204" pitchFamily="34" charset="0"/>
                <a:cs typeface="Calibri" panose="020F0502020204030204" pitchFamily="34" charset="0"/>
              </a:rPr>
              <a:t>Be able to choose appropriate resources</a:t>
            </a:r>
          </a:p>
          <a:p>
            <a:r>
              <a:rPr lang="en-GB" sz="2100" dirty="0">
                <a:latin typeface="Calibri" panose="020F0502020204030204" pitchFamily="34" charset="0"/>
                <a:cs typeface="Calibri" panose="020F0502020204030204" pitchFamily="34" charset="0"/>
              </a:rPr>
              <a:t>Be able to think about progression</a:t>
            </a:r>
          </a:p>
          <a:p>
            <a:endParaRPr lang="en-GB" sz="1125" dirty="0"/>
          </a:p>
          <a:p>
            <a:pPr marL="0" indent="0">
              <a:buNone/>
            </a:pPr>
            <a:r>
              <a:rPr lang="en-GB" sz="1125" dirty="0"/>
              <a:t>Hattie, J. (2012)</a:t>
            </a:r>
          </a:p>
          <a:p>
            <a:endParaRPr lang="en-GB" sz="2100" dirty="0"/>
          </a:p>
        </p:txBody>
      </p:sp>
    </p:spTree>
    <p:extLst>
      <p:ext uri="{BB962C8B-B14F-4D97-AF65-F5344CB8AC3E}">
        <p14:creationId xmlns:p14="http://schemas.microsoft.com/office/powerpoint/2010/main" val="194330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38187" t="65952" r="46192" b="13376"/>
          <a:stretch/>
        </p:blipFill>
        <p:spPr>
          <a:xfrm>
            <a:off x="335987" y="2750103"/>
            <a:ext cx="5032475" cy="1996734"/>
          </a:xfrm>
          <a:prstGeom prst="rect">
            <a:avLst/>
          </a:prstGeom>
        </p:spPr>
      </p:pic>
      <p:pic>
        <p:nvPicPr>
          <p:cNvPr id="4" name="Picture 3"/>
          <p:cNvPicPr>
            <a:picLocks noChangeAspect="1"/>
          </p:cNvPicPr>
          <p:nvPr/>
        </p:nvPicPr>
        <p:blipFill rotWithShape="1">
          <a:blip r:embed="rId3"/>
          <a:srcRect l="30422" t="29372" r="36550" b="37274"/>
          <a:stretch/>
        </p:blipFill>
        <p:spPr>
          <a:xfrm>
            <a:off x="750066" y="180817"/>
            <a:ext cx="4525078" cy="2569286"/>
          </a:xfrm>
          <a:prstGeom prst="rect">
            <a:avLst/>
          </a:prstGeom>
        </p:spPr>
      </p:pic>
      <p:sp>
        <p:nvSpPr>
          <p:cNvPr id="6" name="TextBox 5">
            <a:extLst>
              <a:ext uri="{FF2B5EF4-FFF2-40B4-BE49-F238E27FC236}">
                <a16:creationId xmlns:a16="http://schemas.microsoft.com/office/drawing/2014/main" id="{6AFEAFE4-083B-0E14-3ADA-061564C2CF25}"/>
              </a:ext>
            </a:extLst>
          </p:cNvPr>
          <p:cNvSpPr txBox="1"/>
          <p:nvPr/>
        </p:nvSpPr>
        <p:spPr>
          <a:xfrm>
            <a:off x="5516173" y="2571751"/>
            <a:ext cx="3198763" cy="923330"/>
          </a:xfrm>
          <a:prstGeom prst="rect">
            <a:avLst/>
          </a:prstGeom>
          <a:solidFill>
            <a:schemeClr val="accent4">
              <a:lumMod val="20000"/>
              <a:lumOff val="80000"/>
            </a:schemeClr>
          </a:solidFill>
        </p:spPr>
        <p:txBody>
          <a:bodyPr wrap="square" rtlCol="0">
            <a:spAutoFit/>
          </a:bodyPr>
          <a:lstStyle/>
          <a:p>
            <a:r>
              <a:rPr lang="en-GB" sz="2700" b="1"/>
              <a:t>Providing Challenge…</a:t>
            </a:r>
          </a:p>
        </p:txBody>
      </p:sp>
    </p:spTree>
    <p:extLst>
      <p:ext uri="{BB962C8B-B14F-4D97-AF65-F5344CB8AC3E}">
        <p14:creationId xmlns:p14="http://schemas.microsoft.com/office/powerpoint/2010/main" val="1417517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18"/>
        <p:cNvGrpSpPr/>
        <p:nvPr/>
      </p:nvGrpSpPr>
      <p:grpSpPr>
        <a:xfrm>
          <a:off x="0" y="0"/>
          <a:ext cx="0" cy="0"/>
          <a:chOff x="0" y="0"/>
          <a:chExt cx="0" cy="0"/>
        </a:xfrm>
      </p:grpSpPr>
      <p:grpSp>
        <p:nvGrpSpPr>
          <p:cNvPr id="1719" name="Google Shape;1719;p55"/>
          <p:cNvGrpSpPr/>
          <p:nvPr/>
        </p:nvGrpSpPr>
        <p:grpSpPr>
          <a:xfrm>
            <a:off x="350549" y="-656277"/>
            <a:ext cx="8585195" cy="6455984"/>
            <a:chOff x="350549" y="-656277"/>
            <a:chExt cx="8585195" cy="6455984"/>
          </a:xfrm>
        </p:grpSpPr>
        <p:grpSp>
          <p:nvGrpSpPr>
            <p:cNvPr id="1720" name="Google Shape;1720;p55"/>
            <p:cNvGrpSpPr/>
            <p:nvPr/>
          </p:nvGrpSpPr>
          <p:grpSpPr>
            <a:xfrm>
              <a:off x="850559" y="-656277"/>
              <a:ext cx="7442882" cy="6455984"/>
              <a:chOff x="1042859" y="534268"/>
              <a:chExt cx="5342293" cy="4633925"/>
            </a:xfrm>
          </p:grpSpPr>
          <p:sp>
            <p:nvSpPr>
              <p:cNvPr id="1721" name="Google Shape;1721;p55"/>
              <p:cNvSpPr/>
              <p:nvPr/>
            </p:nvSpPr>
            <p:spPr>
              <a:xfrm>
                <a:off x="1308582" y="534268"/>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55"/>
              <p:cNvSpPr/>
              <p:nvPr/>
            </p:nvSpPr>
            <p:spPr>
              <a:xfrm rot="10800000">
                <a:off x="1042859" y="591919"/>
                <a:ext cx="5342293" cy="4518673"/>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23" name="Google Shape;1723;p55"/>
            <p:cNvSpPr/>
            <p:nvPr/>
          </p:nvSpPr>
          <p:spPr>
            <a:xfrm>
              <a:off x="7218030"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55"/>
            <p:cNvSpPr/>
            <p:nvPr/>
          </p:nvSpPr>
          <p:spPr>
            <a:xfrm>
              <a:off x="6981488" y="45459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55"/>
            <p:cNvSpPr/>
            <p:nvPr/>
          </p:nvSpPr>
          <p:spPr>
            <a:xfrm>
              <a:off x="7834813" y="1067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55"/>
            <p:cNvSpPr/>
            <p:nvPr/>
          </p:nvSpPr>
          <p:spPr>
            <a:xfrm>
              <a:off x="1018838" y="17551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55"/>
            <p:cNvSpPr/>
            <p:nvPr/>
          </p:nvSpPr>
          <p:spPr>
            <a:xfrm>
              <a:off x="802913" y="2972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55"/>
            <p:cNvSpPr/>
            <p:nvPr/>
          </p:nvSpPr>
          <p:spPr>
            <a:xfrm>
              <a:off x="350549" y="1127603"/>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55"/>
            <p:cNvSpPr/>
            <p:nvPr/>
          </p:nvSpPr>
          <p:spPr>
            <a:xfrm flipH="1">
              <a:off x="8065799" y="310141"/>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55"/>
            <p:cNvSpPr/>
            <p:nvPr/>
          </p:nvSpPr>
          <p:spPr>
            <a:xfrm flipH="1">
              <a:off x="850540" y="898073"/>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55"/>
            <p:cNvSpPr/>
            <p:nvPr/>
          </p:nvSpPr>
          <p:spPr>
            <a:xfrm>
              <a:off x="1119051" y="4159946"/>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2" name="Google Shape;1732;p55"/>
          <p:cNvSpPr txBox="1">
            <a:spLocks noGrp="1"/>
          </p:cNvSpPr>
          <p:nvPr>
            <p:ph type="title"/>
          </p:nvPr>
        </p:nvSpPr>
        <p:spPr>
          <a:xfrm>
            <a:off x="1466200" y="988475"/>
            <a:ext cx="6211800" cy="3166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TAKE A </a:t>
            </a:r>
            <a:r>
              <a:rPr lang="en" b="1" dirty="0"/>
              <a:t>BREAK</a:t>
            </a:r>
            <a:endParaRPr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114F82AF-E582-0425-BB97-87F4A67EF022}"/>
              </a:ext>
            </a:extLst>
          </p:cNvPr>
          <p:cNvSpPr txBox="1"/>
          <p:nvPr/>
        </p:nvSpPr>
        <p:spPr>
          <a:xfrm>
            <a:off x="1644650" y="1457324"/>
            <a:ext cx="571817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latin typeface="Space Mono"/>
              </a:rPr>
              <a:t>Session 2:</a:t>
            </a:r>
            <a:r>
              <a:rPr lang="en-GB" sz="3200" dirty="0">
                <a:latin typeface="Space Mono"/>
              </a:rPr>
              <a:t> </a:t>
            </a:r>
            <a:endParaRPr lang="en-US" sz="3200" dirty="0"/>
          </a:p>
          <a:p>
            <a:pPr algn="ctr"/>
            <a:r>
              <a:rPr lang="en-GB" sz="3200" dirty="0">
                <a:latin typeface="Space Mono"/>
              </a:rPr>
              <a:t>Assessment</a:t>
            </a:r>
          </a:p>
        </p:txBody>
      </p:sp>
    </p:spTree>
    <p:extLst>
      <p:ext uri="{BB962C8B-B14F-4D97-AF65-F5344CB8AC3E}">
        <p14:creationId xmlns:p14="http://schemas.microsoft.com/office/powerpoint/2010/main" val="3857174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4" name="TextBox 3">
            <a:extLst>
              <a:ext uri="{FF2B5EF4-FFF2-40B4-BE49-F238E27FC236}">
                <a16:creationId xmlns:a16="http://schemas.microsoft.com/office/drawing/2014/main" id="{4C47517E-AAD7-BABB-ED6A-7FFBDE986B2B}"/>
              </a:ext>
            </a:extLst>
          </p:cNvPr>
          <p:cNvSpPr txBox="1"/>
          <p:nvPr/>
        </p:nvSpPr>
        <p:spPr>
          <a:xfrm>
            <a:off x="2430256" y="1802309"/>
            <a:ext cx="4572000" cy="769441"/>
          </a:xfrm>
          <a:prstGeom prst="rect">
            <a:avLst/>
          </a:prstGeom>
          <a:noFill/>
        </p:spPr>
        <p:txBody>
          <a:bodyPr wrap="square">
            <a:spAutoFit/>
          </a:bodyPr>
          <a:lstStyle/>
          <a:p>
            <a:pPr algn="ctr"/>
            <a:r>
              <a:rPr lang="en-GB" sz="4400" b="1" dirty="0">
                <a:latin typeface="Space Mono" panose="020B0604020202020204" charset="0"/>
              </a:rPr>
              <a:t>Why assess? </a:t>
            </a:r>
          </a:p>
        </p:txBody>
      </p:sp>
    </p:spTree>
    <p:extLst>
      <p:ext uri="{BB962C8B-B14F-4D97-AF65-F5344CB8AC3E}">
        <p14:creationId xmlns:p14="http://schemas.microsoft.com/office/powerpoint/2010/main" val="259658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7" name="TextBox 6">
            <a:extLst>
              <a:ext uri="{FF2B5EF4-FFF2-40B4-BE49-F238E27FC236}">
                <a16:creationId xmlns:a16="http://schemas.microsoft.com/office/drawing/2014/main" id="{55755481-4212-0441-A25E-481280DB33DF}"/>
              </a:ext>
            </a:extLst>
          </p:cNvPr>
          <p:cNvSpPr txBox="1"/>
          <p:nvPr/>
        </p:nvSpPr>
        <p:spPr>
          <a:xfrm>
            <a:off x="567159" y="411598"/>
            <a:ext cx="8009681" cy="4093428"/>
          </a:xfrm>
          <a:prstGeom prst="rect">
            <a:avLst/>
          </a:prstGeom>
          <a:solidFill>
            <a:schemeClr val="bg1"/>
          </a:solidFill>
        </p:spPr>
        <p:txBody>
          <a:bodyPr wrap="square">
            <a:spAutoFit/>
          </a:bodyPr>
          <a:lstStyle/>
          <a:p>
            <a:pPr algn="l" rtl="0" fontAlgn="base">
              <a:buFont typeface="+mj-lt"/>
              <a:buAutoNum type="arabicPeriod"/>
            </a:pPr>
            <a:r>
              <a:rPr lang="en-GB" sz="2000" b="0" i="0" u="none" strike="noStrike" dirty="0">
                <a:solidFill>
                  <a:srgbClr val="000000"/>
                </a:solidFill>
                <a:effectLst/>
                <a:latin typeface="Manrope" panose="020B0604020202020204" charset="0"/>
              </a:rPr>
              <a:t>It allows us to monitor progress against tangible data</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Formal assessment needed to track progress throughout the course or key stage.</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Informal assessment needed to check pupils know what to do and how to progress</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Control!  I am accountable for results and need to manage the learning</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Realistic targets can be set so learners know where they are and how to progress</a:t>
            </a:r>
            <a:endParaRPr lang="en-US" sz="2000" b="0" i="0" dirty="0">
              <a:solidFill>
                <a:srgbClr val="000000"/>
              </a:solidFill>
              <a:effectLst/>
              <a:latin typeface="Manrope" panose="020B0604020202020204" charset="0"/>
            </a:endParaRPr>
          </a:p>
        </p:txBody>
      </p:sp>
    </p:spTree>
    <p:extLst>
      <p:ext uri="{BB962C8B-B14F-4D97-AF65-F5344CB8AC3E}">
        <p14:creationId xmlns:p14="http://schemas.microsoft.com/office/powerpoint/2010/main" val="937559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C8D6368C-1681-482E-7509-34794FC2D881}"/>
              </a:ext>
            </a:extLst>
          </p:cNvPr>
          <p:cNvSpPr txBox="1"/>
          <p:nvPr/>
        </p:nvSpPr>
        <p:spPr>
          <a:xfrm>
            <a:off x="607670" y="525036"/>
            <a:ext cx="7928659" cy="4093428"/>
          </a:xfrm>
          <a:prstGeom prst="rect">
            <a:avLst/>
          </a:prstGeom>
          <a:solidFill>
            <a:schemeClr val="bg1"/>
          </a:solidFill>
        </p:spPr>
        <p:txBody>
          <a:bodyPr wrap="square">
            <a:spAutoFit/>
          </a:bodyPr>
          <a:lstStyle/>
          <a:p>
            <a:pPr algn="l" rtl="0" fontAlgn="base">
              <a:buFont typeface="+mj-lt"/>
              <a:buAutoNum type="arabicPeriod"/>
            </a:pPr>
            <a:r>
              <a:rPr lang="en-GB" sz="2000" b="0" i="0" u="none" strike="noStrike" dirty="0">
                <a:solidFill>
                  <a:srgbClr val="000000"/>
                </a:solidFill>
                <a:effectLst/>
                <a:latin typeface="Manrope" panose="020B0604020202020204" charset="0"/>
              </a:rPr>
              <a:t>It allows us to </a:t>
            </a:r>
            <a:r>
              <a:rPr lang="en-GB" sz="2000" b="0" i="0" u="none" strike="noStrike" dirty="0">
                <a:solidFill>
                  <a:srgbClr val="FF0000"/>
                </a:solidFill>
                <a:effectLst/>
                <a:latin typeface="Manrope" panose="020B0604020202020204" charset="0"/>
              </a:rPr>
              <a:t>monitor progress </a:t>
            </a:r>
            <a:r>
              <a:rPr lang="en-GB" sz="2000" b="0" i="0" u="none" strike="noStrike" dirty="0">
                <a:solidFill>
                  <a:srgbClr val="000000"/>
                </a:solidFill>
                <a:effectLst/>
                <a:latin typeface="Manrope" panose="020B0604020202020204" charset="0"/>
              </a:rPr>
              <a:t>against </a:t>
            </a:r>
            <a:r>
              <a:rPr lang="en-GB" sz="2000" b="0" i="0" u="none" strike="noStrike" dirty="0">
                <a:solidFill>
                  <a:srgbClr val="FF0000"/>
                </a:solidFill>
                <a:effectLst/>
                <a:latin typeface="Manrope" panose="020B0604020202020204" charset="0"/>
              </a:rPr>
              <a:t>tangible data</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Formal assessment needed to </a:t>
            </a:r>
            <a:r>
              <a:rPr lang="en-GB" sz="2000" b="0" i="0" u="none" strike="noStrike" dirty="0">
                <a:solidFill>
                  <a:srgbClr val="FF0000"/>
                </a:solidFill>
                <a:effectLst/>
                <a:latin typeface="Manrope" panose="020B0604020202020204" charset="0"/>
              </a:rPr>
              <a:t>track progress </a:t>
            </a:r>
            <a:r>
              <a:rPr lang="en-GB" sz="2000" b="0" i="0" u="none" strike="noStrike" dirty="0">
                <a:solidFill>
                  <a:srgbClr val="000000"/>
                </a:solidFill>
                <a:effectLst/>
                <a:latin typeface="Manrope" panose="020B0604020202020204" charset="0"/>
              </a:rPr>
              <a:t>throughout the course or key stage.</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Informal assessment needed to </a:t>
            </a:r>
            <a:r>
              <a:rPr lang="en-GB" sz="2000" b="0" i="0" u="none" strike="noStrike" dirty="0">
                <a:solidFill>
                  <a:srgbClr val="FF0000"/>
                </a:solidFill>
                <a:effectLst/>
                <a:latin typeface="Manrope" panose="020B0604020202020204" charset="0"/>
              </a:rPr>
              <a:t>check pupils know what to do</a:t>
            </a:r>
            <a:r>
              <a:rPr lang="en-GB" sz="2000" b="0" i="0" u="none" strike="noStrike" dirty="0">
                <a:solidFill>
                  <a:srgbClr val="000000"/>
                </a:solidFill>
                <a:effectLst/>
                <a:latin typeface="Manrope" panose="020B0604020202020204" charset="0"/>
              </a:rPr>
              <a:t> and </a:t>
            </a:r>
            <a:r>
              <a:rPr lang="en-GB" sz="2000" b="0" i="0" u="none" strike="noStrike" dirty="0">
                <a:solidFill>
                  <a:srgbClr val="FF0000"/>
                </a:solidFill>
                <a:effectLst/>
                <a:latin typeface="Manrope" panose="020B0604020202020204" charset="0"/>
              </a:rPr>
              <a:t>how to progress</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Control!  I am </a:t>
            </a:r>
            <a:r>
              <a:rPr lang="en-GB" sz="2000" b="0" i="0" u="none" strike="noStrike" dirty="0">
                <a:solidFill>
                  <a:srgbClr val="FF0000"/>
                </a:solidFill>
                <a:effectLst/>
                <a:latin typeface="Manrope" panose="020B0604020202020204" charset="0"/>
              </a:rPr>
              <a:t>accountable for results </a:t>
            </a:r>
            <a:r>
              <a:rPr lang="en-GB" sz="2000" b="0" i="0" u="none" strike="noStrike" dirty="0">
                <a:solidFill>
                  <a:srgbClr val="000000"/>
                </a:solidFill>
                <a:effectLst/>
                <a:latin typeface="Manrope" panose="020B0604020202020204" charset="0"/>
              </a:rPr>
              <a:t>and need to manage the learning</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FF0000"/>
                </a:solidFill>
                <a:effectLst/>
                <a:latin typeface="Manrope" panose="020B0604020202020204" charset="0"/>
              </a:rPr>
              <a:t>Realistic targets </a:t>
            </a:r>
            <a:r>
              <a:rPr lang="en-GB" sz="2000" b="0" i="0" u="none" strike="noStrike" dirty="0">
                <a:solidFill>
                  <a:srgbClr val="000000"/>
                </a:solidFill>
                <a:effectLst/>
                <a:latin typeface="Manrope" panose="020B0604020202020204" charset="0"/>
              </a:rPr>
              <a:t>can be set so </a:t>
            </a:r>
            <a:r>
              <a:rPr lang="en-GB" sz="2000" b="0" i="0" u="none" strike="noStrike" dirty="0">
                <a:solidFill>
                  <a:srgbClr val="FF0000"/>
                </a:solidFill>
                <a:effectLst/>
                <a:latin typeface="Manrope" panose="020B0604020202020204" charset="0"/>
              </a:rPr>
              <a:t>learners know where they are</a:t>
            </a:r>
            <a:r>
              <a:rPr lang="en-GB" sz="2000" b="0" i="0" u="none" strike="noStrike" dirty="0">
                <a:solidFill>
                  <a:srgbClr val="000000"/>
                </a:solidFill>
                <a:effectLst/>
                <a:latin typeface="Manrope" panose="020B0604020202020204" charset="0"/>
              </a:rPr>
              <a:t> and </a:t>
            </a:r>
            <a:r>
              <a:rPr lang="en-GB" sz="2000" b="0" i="0" u="none" strike="noStrike" dirty="0">
                <a:solidFill>
                  <a:srgbClr val="FF0000"/>
                </a:solidFill>
                <a:effectLst/>
                <a:latin typeface="Manrope" panose="020B0604020202020204" charset="0"/>
              </a:rPr>
              <a:t>how to progress</a:t>
            </a:r>
            <a:endParaRPr lang="en-US" sz="2000" b="0" i="0" dirty="0">
              <a:solidFill>
                <a:srgbClr val="000000"/>
              </a:solidFill>
              <a:effectLst/>
              <a:latin typeface="Manrope" panose="020B0604020202020204" charset="0"/>
            </a:endParaRPr>
          </a:p>
        </p:txBody>
      </p:sp>
    </p:spTree>
    <p:extLst>
      <p:ext uri="{BB962C8B-B14F-4D97-AF65-F5344CB8AC3E}">
        <p14:creationId xmlns:p14="http://schemas.microsoft.com/office/powerpoint/2010/main" val="4177443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F6E489-4221-0AA8-4E16-0A93FEC37B37}"/>
              </a:ext>
            </a:extLst>
          </p:cNvPr>
          <p:cNvPicPr>
            <a:picLocks noChangeAspect="1"/>
          </p:cNvPicPr>
          <p:nvPr/>
        </p:nvPicPr>
        <p:blipFill>
          <a:blip r:embed="rId2"/>
          <a:stretch>
            <a:fillRect/>
          </a:stretch>
        </p:blipFill>
        <p:spPr>
          <a:xfrm>
            <a:off x="746974" y="239417"/>
            <a:ext cx="7650051" cy="4664665"/>
          </a:xfrm>
          <a:prstGeom prst="rect">
            <a:avLst/>
          </a:prstGeom>
        </p:spPr>
      </p:pic>
    </p:spTree>
    <p:extLst>
      <p:ext uri="{BB962C8B-B14F-4D97-AF65-F5344CB8AC3E}">
        <p14:creationId xmlns:p14="http://schemas.microsoft.com/office/powerpoint/2010/main" val="449772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85"/>
        <p:cNvGrpSpPr/>
        <p:nvPr/>
      </p:nvGrpSpPr>
      <p:grpSpPr>
        <a:xfrm>
          <a:off x="0" y="0"/>
          <a:ext cx="0" cy="0"/>
          <a:chOff x="0" y="0"/>
          <a:chExt cx="0" cy="0"/>
        </a:xfrm>
      </p:grpSpPr>
      <p:grpSp>
        <p:nvGrpSpPr>
          <p:cNvPr id="1186" name="Google Shape;1186;p48"/>
          <p:cNvGrpSpPr/>
          <p:nvPr/>
        </p:nvGrpSpPr>
        <p:grpSpPr>
          <a:xfrm>
            <a:off x="-1947141" y="-246796"/>
            <a:ext cx="10377864" cy="9139441"/>
            <a:chOff x="-1947141" y="-246796"/>
            <a:chExt cx="10377864" cy="9139441"/>
          </a:xfrm>
        </p:grpSpPr>
        <p:sp>
          <p:nvSpPr>
            <p:cNvPr id="1187" name="Google Shape;1187;p48"/>
            <p:cNvSpPr/>
            <p:nvPr/>
          </p:nvSpPr>
          <p:spPr>
            <a:xfrm rot="4499738">
              <a:off x="-1235506" y="701059"/>
              <a:ext cx="7520494" cy="7243731"/>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8" name="Google Shape;1188;p48"/>
            <p:cNvGrpSpPr/>
            <p:nvPr/>
          </p:nvGrpSpPr>
          <p:grpSpPr>
            <a:xfrm>
              <a:off x="6020095" y="1576717"/>
              <a:ext cx="2410627" cy="3502258"/>
              <a:chOff x="6020145" y="1152367"/>
              <a:chExt cx="2410627" cy="3502258"/>
            </a:xfrm>
          </p:grpSpPr>
          <p:sp>
            <p:nvSpPr>
              <p:cNvPr id="1189" name="Google Shape;1189;p48"/>
              <p:cNvSpPr/>
              <p:nvPr/>
            </p:nvSpPr>
            <p:spPr>
              <a:xfrm>
                <a:off x="6439913" y="45625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0" name="Google Shape;1190;p48"/>
              <p:cNvGrpSpPr/>
              <p:nvPr/>
            </p:nvGrpSpPr>
            <p:grpSpPr>
              <a:xfrm flipH="1">
                <a:off x="6020145" y="1152367"/>
                <a:ext cx="2410627" cy="3456132"/>
                <a:chOff x="-184875" y="2303925"/>
                <a:chExt cx="2127650" cy="3050425"/>
              </a:xfrm>
            </p:grpSpPr>
            <p:sp>
              <p:nvSpPr>
                <p:cNvPr id="1191" name="Google Shape;1191;p48"/>
                <p:cNvSpPr/>
                <p:nvPr/>
              </p:nvSpPr>
              <p:spPr>
                <a:xfrm>
                  <a:off x="1534725" y="3344000"/>
                  <a:ext cx="293925" cy="268875"/>
                </a:xfrm>
                <a:custGeom>
                  <a:avLst/>
                  <a:gdLst/>
                  <a:ahLst/>
                  <a:cxnLst/>
                  <a:rect l="l" t="t" r="r" b="b"/>
                  <a:pathLst>
                    <a:path w="11757" h="10755" extrusionOk="0">
                      <a:moveTo>
                        <a:pt x="8651" y="0"/>
                      </a:moveTo>
                      <a:cubicBezTo>
                        <a:pt x="8302" y="0"/>
                        <a:pt x="7944" y="87"/>
                        <a:pt x="7610" y="254"/>
                      </a:cubicBezTo>
                      <a:cubicBezTo>
                        <a:pt x="7305" y="406"/>
                        <a:pt x="7001" y="635"/>
                        <a:pt x="6773" y="901"/>
                      </a:cubicBezTo>
                      <a:cubicBezTo>
                        <a:pt x="6582" y="1091"/>
                        <a:pt x="6392" y="1281"/>
                        <a:pt x="6202" y="1472"/>
                      </a:cubicBezTo>
                      <a:cubicBezTo>
                        <a:pt x="6126" y="1396"/>
                        <a:pt x="6050" y="1358"/>
                        <a:pt x="5974" y="1358"/>
                      </a:cubicBezTo>
                      <a:cubicBezTo>
                        <a:pt x="5707" y="1254"/>
                        <a:pt x="5430" y="1202"/>
                        <a:pt x="5156" y="1202"/>
                      </a:cubicBezTo>
                      <a:cubicBezTo>
                        <a:pt x="4726" y="1202"/>
                        <a:pt x="4306" y="1330"/>
                        <a:pt x="3957" y="1586"/>
                      </a:cubicBezTo>
                      <a:cubicBezTo>
                        <a:pt x="3273" y="2042"/>
                        <a:pt x="2816" y="2727"/>
                        <a:pt x="2664" y="3526"/>
                      </a:cubicBezTo>
                      <a:cubicBezTo>
                        <a:pt x="2512" y="4135"/>
                        <a:pt x="2474" y="4782"/>
                        <a:pt x="2512" y="5428"/>
                      </a:cubicBezTo>
                      <a:cubicBezTo>
                        <a:pt x="2550" y="5580"/>
                        <a:pt x="2588" y="5771"/>
                        <a:pt x="2588" y="5961"/>
                      </a:cubicBezTo>
                      <a:lnTo>
                        <a:pt x="1" y="7178"/>
                      </a:lnTo>
                      <a:lnTo>
                        <a:pt x="1675" y="10754"/>
                      </a:lnTo>
                      <a:lnTo>
                        <a:pt x="4870" y="9385"/>
                      </a:lnTo>
                      <a:cubicBezTo>
                        <a:pt x="4947" y="9461"/>
                        <a:pt x="5061" y="9575"/>
                        <a:pt x="5175" y="9613"/>
                      </a:cubicBezTo>
                      <a:cubicBezTo>
                        <a:pt x="5481" y="9717"/>
                        <a:pt x="5784" y="9762"/>
                        <a:pt x="6085" y="9762"/>
                      </a:cubicBezTo>
                      <a:cubicBezTo>
                        <a:pt x="7435" y="9762"/>
                        <a:pt x="8752" y="8869"/>
                        <a:pt x="10121" y="8434"/>
                      </a:cubicBezTo>
                      <a:cubicBezTo>
                        <a:pt x="10235" y="8358"/>
                        <a:pt x="10387" y="8320"/>
                        <a:pt x="10501" y="8282"/>
                      </a:cubicBezTo>
                      <a:cubicBezTo>
                        <a:pt x="10615" y="8205"/>
                        <a:pt x="10729" y="8129"/>
                        <a:pt x="10843" y="8053"/>
                      </a:cubicBezTo>
                      <a:cubicBezTo>
                        <a:pt x="11034" y="7901"/>
                        <a:pt x="11224" y="7711"/>
                        <a:pt x="11300" y="7483"/>
                      </a:cubicBezTo>
                      <a:cubicBezTo>
                        <a:pt x="11490" y="7102"/>
                        <a:pt x="11452" y="6722"/>
                        <a:pt x="11224" y="6379"/>
                      </a:cubicBezTo>
                      <a:cubicBezTo>
                        <a:pt x="11604" y="6075"/>
                        <a:pt x="11756" y="5580"/>
                        <a:pt x="11680" y="5086"/>
                      </a:cubicBezTo>
                      <a:cubicBezTo>
                        <a:pt x="11604" y="4629"/>
                        <a:pt x="11300" y="4249"/>
                        <a:pt x="10843" y="4059"/>
                      </a:cubicBezTo>
                      <a:cubicBezTo>
                        <a:pt x="11224" y="3716"/>
                        <a:pt x="11338" y="3184"/>
                        <a:pt x="11186" y="2689"/>
                      </a:cubicBezTo>
                      <a:cubicBezTo>
                        <a:pt x="11034" y="2233"/>
                        <a:pt x="10653" y="1890"/>
                        <a:pt x="10121" y="1814"/>
                      </a:cubicBezTo>
                      <a:cubicBezTo>
                        <a:pt x="10349" y="1167"/>
                        <a:pt x="10083" y="483"/>
                        <a:pt x="9474" y="178"/>
                      </a:cubicBezTo>
                      <a:cubicBezTo>
                        <a:pt x="9217" y="58"/>
                        <a:pt x="8937" y="0"/>
                        <a:pt x="8651"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8"/>
                <p:cNvSpPr/>
                <p:nvPr/>
              </p:nvSpPr>
              <p:spPr>
                <a:xfrm>
                  <a:off x="1223725" y="2605675"/>
                  <a:ext cx="719050" cy="1166100"/>
                </a:xfrm>
                <a:custGeom>
                  <a:avLst/>
                  <a:gdLst/>
                  <a:ahLst/>
                  <a:cxnLst/>
                  <a:rect l="l" t="t" r="r" b="b"/>
                  <a:pathLst>
                    <a:path w="28762" h="46644" extrusionOk="0">
                      <a:moveTo>
                        <a:pt x="14300" y="2301"/>
                      </a:moveTo>
                      <a:cubicBezTo>
                        <a:pt x="16890" y="2301"/>
                        <a:pt x="19533" y="3260"/>
                        <a:pt x="21686" y="5401"/>
                      </a:cubicBezTo>
                      <a:cubicBezTo>
                        <a:pt x="28305" y="12059"/>
                        <a:pt x="23626" y="23396"/>
                        <a:pt x="14229" y="23396"/>
                      </a:cubicBezTo>
                      <a:cubicBezTo>
                        <a:pt x="8408" y="23396"/>
                        <a:pt x="3691" y="18678"/>
                        <a:pt x="3691" y="12858"/>
                      </a:cubicBezTo>
                      <a:cubicBezTo>
                        <a:pt x="3691" y="6500"/>
                        <a:pt x="8881" y="2301"/>
                        <a:pt x="14300" y="2301"/>
                      </a:cubicBezTo>
                      <a:close/>
                      <a:moveTo>
                        <a:pt x="14252" y="0"/>
                      </a:moveTo>
                      <a:cubicBezTo>
                        <a:pt x="12996" y="0"/>
                        <a:pt x="11721" y="184"/>
                        <a:pt x="10463" y="569"/>
                      </a:cubicBezTo>
                      <a:cubicBezTo>
                        <a:pt x="3881" y="2586"/>
                        <a:pt x="0" y="9434"/>
                        <a:pt x="1712" y="16091"/>
                      </a:cubicBezTo>
                      <a:cubicBezTo>
                        <a:pt x="3206" y="21932"/>
                        <a:pt x="8462" y="25862"/>
                        <a:pt x="14249" y="25862"/>
                      </a:cubicBezTo>
                      <a:cubicBezTo>
                        <a:pt x="15097" y="25862"/>
                        <a:pt x="15956" y="25777"/>
                        <a:pt x="16816" y="25602"/>
                      </a:cubicBezTo>
                      <a:lnTo>
                        <a:pt x="23245" y="45918"/>
                      </a:lnTo>
                      <a:cubicBezTo>
                        <a:pt x="23476" y="46423"/>
                        <a:pt x="23916" y="46644"/>
                        <a:pt x="24355" y="46644"/>
                      </a:cubicBezTo>
                      <a:cubicBezTo>
                        <a:pt x="25074" y="46644"/>
                        <a:pt x="25793" y="46054"/>
                        <a:pt x="25604" y="45157"/>
                      </a:cubicBezTo>
                      <a:lnTo>
                        <a:pt x="19213" y="24842"/>
                      </a:lnTo>
                      <a:cubicBezTo>
                        <a:pt x="25604" y="22178"/>
                        <a:pt x="28762" y="15026"/>
                        <a:pt x="26403" y="8521"/>
                      </a:cubicBezTo>
                      <a:cubicBezTo>
                        <a:pt x="24526" y="3290"/>
                        <a:pt x="19563" y="0"/>
                        <a:pt x="142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8"/>
                <p:cNvSpPr/>
                <p:nvPr/>
              </p:nvSpPr>
              <p:spPr>
                <a:xfrm>
                  <a:off x="1685000" y="3344950"/>
                  <a:ext cx="143650" cy="212375"/>
                </a:xfrm>
                <a:custGeom>
                  <a:avLst/>
                  <a:gdLst/>
                  <a:ahLst/>
                  <a:cxnLst/>
                  <a:rect l="l" t="t" r="r" b="b"/>
                  <a:pathLst>
                    <a:path w="5746" h="8495" extrusionOk="0">
                      <a:moveTo>
                        <a:pt x="2644" y="0"/>
                      </a:moveTo>
                      <a:cubicBezTo>
                        <a:pt x="2299" y="0"/>
                        <a:pt x="1950" y="87"/>
                        <a:pt x="1637" y="254"/>
                      </a:cubicBezTo>
                      <a:cubicBezTo>
                        <a:pt x="1294" y="406"/>
                        <a:pt x="1028" y="635"/>
                        <a:pt x="762" y="901"/>
                      </a:cubicBezTo>
                      <a:cubicBezTo>
                        <a:pt x="724" y="901"/>
                        <a:pt x="724" y="939"/>
                        <a:pt x="686" y="977"/>
                      </a:cubicBezTo>
                      <a:cubicBezTo>
                        <a:pt x="419" y="1281"/>
                        <a:pt x="229" y="1624"/>
                        <a:pt x="115" y="2004"/>
                      </a:cubicBezTo>
                      <a:cubicBezTo>
                        <a:pt x="1" y="2385"/>
                        <a:pt x="115" y="2765"/>
                        <a:pt x="381" y="3070"/>
                      </a:cubicBezTo>
                      <a:cubicBezTo>
                        <a:pt x="549" y="3237"/>
                        <a:pt x="762" y="3324"/>
                        <a:pt x="977" y="3324"/>
                      </a:cubicBezTo>
                      <a:cubicBezTo>
                        <a:pt x="1153" y="3324"/>
                        <a:pt x="1330" y="3266"/>
                        <a:pt x="1485" y="3146"/>
                      </a:cubicBezTo>
                      <a:lnTo>
                        <a:pt x="1485" y="3146"/>
                      </a:lnTo>
                      <a:cubicBezTo>
                        <a:pt x="1294" y="3298"/>
                        <a:pt x="1142" y="3526"/>
                        <a:pt x="1028" y="3754"/>
                      </a:cubicBezTo>
                      <a:cubicBezTo>
                        <a:pt x="914" y="3983"/>
                        <a:pt x="876" y="4249"/>
                        <a:pt x="990" y="4515"/>
                      </a:cubicBezTo>
                      <a:cubicBezTo>
                        <a:pt x="1066" y="4744"/>
                        <a:pt x="1294" y="4972"/>
                        <a:pt x="1523" y="5048"/>
                      </a:cubicBezTo>
                      <a:cubicBezTo>
                        <a:pt x="1722" y="5133"/>
                        <a:pt x="1943" y="5176"/>
                        <a:pt x="2154" y="5176"/>
                      </a:cubicBezTo>
                      <a:cubicBezTo>
                        <a:pt x="2224" y="5176"/>
                        <a:pt x="2293" y="5172"/>
                        <a:pt x="2360" y="5162"/>
                      </a:cubicBezTo>
                      <a:lnTo>
                        <a:pt x="2360" y="5162"/>
                      </a:lnTo>
                      <a:cubicBezTo>
                        <a:pt x="2093" y="5238"/>
                        <a:pt x="1865" y="5314"/>
                        <a:pt x="1675" y="5466"/>
                      </a:cubicBezTo>
                      <a:cubicBezTo>
                        <a:pt x="1446" y="5580"/>
                        <a:pt x="1256" y="5809"/>
                        <a:pt x="1180" y="6037"/>
                      </a:cubicBezTo>
                      <a:cubicBezTo>
                        <a:pt x="1104" y="6303"/>
                        <a:pt x="1180" y="6570"/>
                        <a:pt x="1408" y="6722"/>
                      </a:cubicBezTo>
                      <a:cubicBezTo>
                        <a:pt x="1554" y="6838"/>
                        <a:pt x="1743" y="6888"/>
                        <a:pt x="1944" y="6888"/>
                      </a:cubicBezTo>
                      <a:cubicBezTo>
                        <a:pt x="2006" y="6888"/>
                        <a:pt x="2068" y="6883"/>
                        <a:pt x="2131" y="6874"/>
                      </a:cubicBezTo>
                      <a:lnTo>
                        <a:pt x="2131" y="6874"/>
                      </a:lnTo>
                      <a:cubicBezTo>
                        <a:pt x="1751" y="6950"/>
                        <a:pt x="1523" y="7254"/>
                        <a:pt x="1561" y="7635"/>
                      </a:cubicBezTo>
                      <a:cubicBezTo>
                        <a:pt x="1637" y="7977"/>
                        <a:pt x="1903" y="8244"/>
                        <a:pt x="2207" y="8396"/>
                      </a:cubicBezTo>
                      <a:cubicBezTo>
                        <a:pt x="2424" y="8468"/>
                        <a:pt x="2642" y="8495"/>
                        <a:pt x="2859" y="8495"/>
                      </a:cubicBezTo>
                      <a:cubicBezTo>
                        <a:pt x="2984" y="8495"/>
                        <a:pt x="3109" y="8486"/>
                        <a:pt x="3235" y="8472"/>
                      </a:cubicBezTo>
                      <a:cubicBezTo>
                        <a:pt x="3653" y="8434"/>
                        <a:pt x="4072" y="8358"/>
                        <a:pt x="4490" y="8244"/>
                      </a:cubicBezTo>
                      <a:cubicBezTo>
                        <a:pt x="4604" y="8167"/>
                        <a:pt x="4718" y="8091"/>
                        <a:pt x="4832" y="8015"/>
                      </a:cubicBezTo>
                      <a:cubicBezTo>
                        <a:pt x="5023" y="7863"/>
                        <a:pt x="5213" y="7673"/>
                        <a:pt x="5289" y="7445"/>
                      </a:cubicBezTo>
                      <a:cubicBezTo>
                        <a:pt x="5479" y="7064"/>
                        <a:pt x="5441" y="6684"/>
                        <a:pt x="5213" y="6341"/>
                      </a:cubicBezTo>
                      <a:cubicBezTo>
                        <a:pt x="5593" y="6037"/>
                        <a:pt x="5745" y="5542"/>
                        <a:pt x="5669" y="5086"/>
                      </a:cubicBezTo>
                      <a:cubicBezTo>
                        <a:pt x="5593" y="4629"/>
                        <a:pt x="5289" y="4249"/>
                        <a:pt x="4870" y="4059"/>
                      </a:cubicBezTo>
                      <a:cubicBezTo>
                        <a:pt x="5213" y="3716"/>
                        <a:pt x="5365" y="3184"/>
                        <a:pt x="5213" y="2689"/>
                      </a:cubicBezTo>
                      <a:cubicBezTo>
                        <a:pt x="5061" y="2195"/>
                        <a:pt x="4642" y="1852"/>
                        <a:pt x="4148" y="1776"/>
                      </a:cubicBezTo>
                      <a:cubicBezTo>
                        <a:pt x="4376" y="1167"/>
                        <a:pt x="4072" y="483"/>
                        <a:pt x="3463" y="178"/>
                      </a:cubicBezTo>
                      <a:cubicBezTo>
                        <a:pt x="3206" y="58"/>
                        <a:pt x="2926" y="0"/>
                        <a:pt x="26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8"/>
                <p:cNvSpPr/>
                <p:nvPr/>
              </p:nvSpPr>
              <p:spPr>
                <a:xfrm>
                  <a:off x="1614625" y="3389350"/>
                  <a:ext cx="110350" cy="131275"/>
                </a:xfrm>
                <a:custGeom>
                  <a:avLst/>
                  <a:gdLst/>
                  <a:ahLst/>
                  <a:cxnLst/>
                  <a:rect l="l" t="t" r="r" b="b"/>
                  <a:pathLst>
                    <a:path w="4414" h="5251" extrusionOk="0">
                      <a:moveTo>
                        <a:pt x="3044" y="0"/>
                      </a:moveTo>
                      <a:lnTo>
                        <a:pt x="1" y="3804"/>
                      </a:lnTo>
                      <a:cubicBezTo>
                        <a:pt x="115" y="3995"/>
                        <a:pt x="305" y="4109"/>
                        <a:pt x="495" y="4147"/>
                      </a:cubicBezTo>
                      <a:cubicBezTo>
                        <a:pt x="578" y="4169"/>
                        <a:pt x="660" y="4180"/>
                        <a:pt x="742" y="4180"/>
                      </a:cubicBezTo>
                      <a:cubicBezTo>
                        <a:pt x="1073" y="4180"/>
                        <a:pt x="1385" y="4003"/>
                        <a:pt x="1598" y="3728"/>
                      </a:cubicBezTo>
                      <a:cubicBezTo>
                        <a:pt x="1827" y="3386"/>
                        <a:pt x="1941" y="2968"/>
                        <a:pt x="1903" y="2549"/>
                      </a:cubicBezTo>
                      <a:lnTo>
                        <a:pt x="1903" y="2549"/>
                      </a:lnTo>
                      <a:cubicBezTo>
                        <a:pt x="2017" y="3348"/>
                        <a:pt x="2359" y="4109"/>
                        <a:pt x="2854" y="4794"/>
                      </a:cubicBezTo>
                      <a:cubicBezTo>
                        <a:pt x="3006" y="5022"/>
                        <a:pt x="3272" y="5212"/>
                        <a:pt x="3577" y="5250"/>
                      </a:cubicBezTo>
                      <a:cubicBezTo>
                        <a:pt x="3843" y="5250"/>
                        <a:pt x="4071" y="5060"/>
                        <a:pt x="4185" y="4832"/>
                      </a:cubicBezTo>
                      <a:cubicBezTo>
                        <a:pt x="4300" y="4603"/>
                        <a:pt x="4376" y="4337"/>
                        <a:pt x="4376" y="4071"/>
                      </a:cubicBezTo>
                      <a:cubicBezTo>
                        <a:pt x="4414" y="2587"/>
                        <a:pt x="3957" y="1141"/>
                        <a:pt x="30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8"/>
                <p:cNvSpPr/>
                <p:nvPr/>
              </p:nvSpPr>
              <p:spPr>
                <a:xfrm>
                  <a:off x="1614625" y="3389350"/>
                  <a:ext cx="110350" cy="131275"/>
                </a:xfrm>
                <a:custGeom>
                  <a:avLst/>
                  <a:gdLst/>
                  <a:ahLst/>
                  <a:cxnLst/>
                  <a:rect l="l" t="t" r="r" b="b"/>
                  <a:pathLst>
                    <a:path w="4414" h="5251" fill="none" extrusionOk="0">
                      <a:moveTo>
                        <a:pt x="3044" y="0"/>
                      </a:moveTo>
                      <a:cubicBezTo>
                        <a:pt x="3957" y="1141"/>
                        <a:pt x="4414" y="2587"/>
                        <a:pt x="4376" y="4071"/>
                      </a:cubicBezTo>
                      <a:cubicBezTo>
                        <a:pt x="4376" y="4337"/>
                        <a:pt x="4300" y="4603"/>
                        <a:pt x="4185" y="4832"/>
                      </a:cubicBezTo>
                      <a:cubicBezTo>
                        <a:pt x="4071" y="5060"/>
                        <a:pt x="3843" y="5250"/>
                        <a:pt x="3577" y="5250"/>
                      </a:cubicBezTo>
                      <a:cubicBezTo>
                        <a:pt x="3272" y="5212"/>
                        <a:pt x="3006" y="5022"/>
                        <a:pt x="2854" y="4794"/>
                      </a:cubicBezTo>
                      <a:cubicBezTo>
                        <a:pt x="2359" y="4109"/>
                        <a:pt x="2017" y="3348"/>
                        <a:pt x="1903" y="2549"/>
                      </a:cubicBezTo>
                      <a:cubicBezTo>
                        <a:pt x="1941" y="2968"/>
                        <a:pt x="1827" y="3386"/>
                        <a:pt x="1598" y="3728"/>
                      </a:cubicBezTo>
                      <a:cubicBezTo>
                        <a:pt x="1332" y="4071"/>
                        <a:pt x="914" y="4261"/>
                        <a:pt x="495" y="4147"/>
                      </a:cubicBezTo>
                      <a:cubicBezTo>
                        <a:pt x="305" y="4109"/>
                        <a:pt x="115" y="3995"/>
                        <a:pt x="1" y="38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8"/>
                <p:cNvSpPr/>
                <p:nvPr/>
              </p:nvSpPr>
              <p:spPr>
                <a:xfrm>
                  <a:off x="1722100" y="3390300"/>
                  <a:ext cx="57100" cy="25700"/>
                </a:xfrm>
                <a:custGeom>
                  <a:avLst/>
                  <a:gdLst/>
                  <a:ahLst/>
                  <a:cxnLst/>
                  <a:rect l="l" t="t" r="r" b="b"/>
                  <a:pathLst>
                    <a:path w="2284" h="1028" fill="none" extrusionOk="0">
                      <a:moveTo>
                        <a:pt x="1" y="1027"/>
                      </a:moveTo>
                      <a:cubicBezTo>
                        <a:pt x="647" y="495"/>
                        <a:pt x="1446" y="152"/>
                        <a:pt x="2283"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8"/>
                <p:cNvSpPr/>
                <p:nvPr/>
              </p:nvSpPr>
              <p:spPr>
                <a:xfrm>
                  <a:off x="1734475" y="3446400"/>
                  <a:ext cx="62800" cy="23800"/>
                </a:xfrm>
                <a:custGeom>
                  <a:avLst/>
                  <a:gdLst/>
                  <a:ahLst/>
                  <a:cxnLst/>
                  <a:rect l="l" t="t" r="r" b="b"/>
                  <a:pathLst>
                    <a:path w="2512" h="952" fill="none" extrusionOk="0">
                      <a:moveTo>
                        <a:pt x="0" y="952"/>
                      </a:moveTo>
                      <a:cubicBezTo>
                        <a:pt x="723" y="419"/>
                        <a:pt x="1598" y="77"/>
                        <a:pt x="251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8"/>
                <p:cNvSpPr/>
                <p:nvPr/>
              </p:nvSpPr>
              <p:spPr>
                <a:xfrm>
                  <a:off x="1736375" y="3498725"/>
                  <a:ext cx="71350" cy="9525"/>
                </a:xfrm>
                <a:custGeom>
                  <a:avLst/>
                  <a:gdLst/>
                  <a:ahLst/>
                  <a:cxnLst/>
                  <a:rect l="l" t="t" r="r" b="b"/>
                  <a:pathLst>
                    <a:path w="2854" h="381" fill="none" extrusionOk="0">
                      <a:moveTo>
                        <a:pt x="0" y="381"/>
                      </a:moveTo>
                      <a:cubicBezTo>
                        <a:pt x="913" y="76"/>
                        <a:pt x="1902" y="0"/>
                        <a:pt x="2854" y="114"/>
                      </a:cubicBezTo>
                      <a:lnTo>
                        <a:pt x="2777" y="38"/>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8"/>
                <p:cNvSpPr/>
                <p:nvPr/>
              </p:nvSpPr>
              <p:spPr>
                <a:xfrm>
                  <a:off x="829975" y="3352250"/>
                  <a:ext cx="782775" cy="392800"/>
                </a:xfrm>
                <a:custGeom>
                  <a:avLst/>
                  <a:gdLst/>
                  <a:ahLst/>
                  <a:cxnLst/>
                  <a:rect l="l" t="t" r="r" b="b"/>
                  <a:pathLst>
                    <a:path w="31311" h="15712" extrusionOk="0">
                      <a:moveTo>
                        <a:pt x="0" y="0"/>
                      </a:moveTo>
                      <a:lnTo>
                        <a:pt x="1179" y="11832"/>
                      </a:lnTo>
                      <a:cubicBezTo>
                        <a:pt x="2625" y="13202"/>
                        <a:pt x="4565" y="13924"/>
                        <a:pt x="6468" y="14419"/>
                      </a:cubicBezTo>
                      <a:cubicBezTo>
                        <a:pt x="9754" y="15282"/>
                        <a:pt x="13106" y="15711"/>
                        <a:pt x="16450" y="15711"/>
                      </a:cubicBezTo>
                      <a:cubicBezTo>
                        <a:pt x="21508" y="15711"/>
                        <a:pt x="26547" y="14730"/>
                        <a:pt x="31310" y="12783"/>
                      </a:cubicBezTo>
                      <a:lnTo>
                        <a:pt x="28153" y="5821"/>
                      </a:lnTo>
                      <a:cubicBezTo>
                        <a:pt x="24862" y="7412"/>
                        <a:pt x="21112" y="8296"/>
                        <a:pt x="17419" y="8296"/>
                      </a:cubicBezTo>
                      <a:cubicBezTo>
                        <a:pt x="15903" y="8296"/>
                        <a:pt x="14397" y="8147"/>
                        <a:pt x="12935" y="7837"/>
                      </a:cubicBezTo>
                      <a:cubicBezTo>
                        <a:pt x="7875" y="6734"/>
                        <a:pt x="3348" y="3957"/>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8"/>
                <p:cNvSpPr/>
                <p:nvPr/>
              </p:nvSpPr>
              <p:spPr>
                <a:xfrm>
                  <a:off x="1447225" y="3541525"/>
                  <a:ext cx="61850" cy="163600"/>
                </a:xfrm>
                <a:custGeom>
                  <a:avLst/>
                  <a:gdLst/>
                  <a:ahLst/>
                  <a:cxnLst/>
                  <a:rect l="l" t="t" r="r" b="b"/>
                  <a:pathLst>
                    <a:path w="2474" h="6544" fill="none" extrusionOk="0">
                      <a:moveTo>
                        <a:pt x="2474" y="6544"/>
                      </a:moveTo>
                      <a:lnTo>
                        <a:pt x="1" y="0"/>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8"/>
                <p:cNvSpPr/>
                <p:nvPr/>
              </p:nvSpPr>
              <p:spPr>
                <a:xfrm>
                  <a:off x="205100" y="5222100"/>
                  <a:ext cx="280600" cy="132250"/>
                </a:xfrm>
                <a:custGeom>
                  <a:avLst/>
                  <a:gdLst/>
                  <a:ahLst/>
                  <a:cxnLst/>
                  <a:rect l="l" t="t" r="r" b="b"/>
                  <a:pathLst>
                    <a:path w="11224" h="5290" extrusionOk="0">
                      <a:moveTo>
                        <a:pt x="5935" y="1"/>
                      </a:moveTo>
                      <a:cubicBezTo>
                        <a:pt x="3272" y="800"/>
                        <a:pt x="1103" y="2740"/>
                        <a:pt x="0" y="5289"/>
                      </a:cubicBezTo>
                      <a:lnTo>
                        <a:pt x="11223" y="5289"/>
                      </a:lnTo>
                      <a:cubicBezTo>
                        <a:pt x="11109" y="4224"/>
                        <a:pt x="10805" y="3235"/>
                        <a:pt x="10310" y="2360"/>
                      </a:cubicBezTo>
                      <a:cubicBezTo>
                        <a:pt x="8902" y="1523"/>
                        <a:pt x="7305" y="800"/>
                        <a:pt x="59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8"/>
                <p:cNvSpPr/>
                <p:nvPr/>
              </p:nvSpPr>
              <p:spPr>
                <a:xfrm>
                  <a:off x="828050" y="5222100"/>
                  <a:ext cx="279650" cy="132250"/>
                </a:xfrm>
                <a:custGeom>
                  <a:avLst/>
                  <a:gdLst/>
                  <a:ahLst/>
                  <a:cxnLst/>
                  <a:rect l="l" t="t" r="r" b="b"/>
                  <a:pathLst>
                    <a:path w="11186" h="5290" extrusionOk="0">
                      <a:moveTo>
                        <a:pt x="5289" y="1"/>
                      </a:moveTo>
                      <a:cubicBezTo>
                        <a:pt x="3843" y="800"/>
                        <a:pt x="2284" y="1523"/>
                        <a:pt x="876" y="2360"/>
                      </a:cubicBezTo>
                      <a:cubicBezTo>
                        <a:pt x="381" y="3235"/>
                        <a:pt x="77" y="4224"/>
                        <a:pt x="1" y="5289"/>
                      </a:cubicBezTo>
                      <a:lnTo>
                        <a:pt x="11186" y="5289"/>
                      </a:lnTo>
                      <a:cubicBezTo>
                        <a:pt x="10083" y="2740"/>
                        <a:pt x="7914" y="800"/>
                        <a:pt x="5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8"/>
                <p:cNvSpPr/>
                <p:nvPr/>
              </p:nvSpPr>
              <p:spPr>
                <a:xfrm>
                  <a:off x="310650" y="4051300"/>
                  <a:ext cx="491750" cy="337675"/>
                </a:xfrm>
                <a:custGeom>
                  <a:avLst/>
                  <a:gdLst/>
                  <a:ahLst/>
                  <a:cxnLst/>
                  <a:rect l="l" t="t" r="r" b="b"/>
                  <a:pathLst>
                    <a:path w="19670" h="13507" extrusionOk="0">
                      <a:moveTo>
                        <a:pt x="8637" y="1"/>
                      </a:moveTo>
                      <a:cubicBezTo>
                        <a:pt x="5403" y="39"/>
                        <a:pt x="1751" y="2055"/>
                        <a:pt x="1028" y="5213"/>
                      </a:cubicBezTo>
                      <a:cubicBezTo>
                        <a:pt x="381" y="7914"/>
                        <a:pt x="39" y="10691"/>
                        <a:pt x="1" y="13506"/>
                      </a:cubicBezTo>
                      <a:lnTo>
                        <a:pt x="19670" y="13392"/>
                      </a:lnTo>
                      <a:cubicBezTo>
                        <a:pt x="19480" y="10158"/>
                        <a:pt x="18795" y="7115"/>
                        <a:pt x="16893" y="4528"/>
                      </a:cubicBezTo>
                      <a:cubicBezTo>
                        <a:pt x="14990" y="1903"/>
                        <a:pt x="11833" y="1"/>
                        <a:pt x="86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8"/>
                <p:cNvSpPr/>
                <p:nvPr/>
              </p:nvSpPr>
              <p:spPr>
                <a:xfrm>
                  <a:off x="246925" y="4176850"/>
                  <a:ext cx="317700" cy="1132775"/>
                </a:xfrm>
                <a:custGeom>
                  <a:avLst/>
                  <a:gdLst/>
                  <a:ahLst/>
                  <a:cxnLst/>
                  <a:rect l="l" t="t" r="r" b="b"/>
                  <a:pathLst>
                    <a:path w="12708" h="45311" extrusionOk="0">
                      <a:moveTo>
                        <a:pt x="3653" y="1"/>
                      </a:moveTo>
                      <a:lnTo>
                        <a:pt x="3653" y="1"/>
                      </a:lnTo>
                      <a:cubicBezTo>
                        <a:pt x="1" y="13354"/>
                        <a:pt x="153" y="27887"/>
                        <a:pt x="4528" y="41012"/>
                      </a:cubicBezTo>
                      <a:lnTo>
                        <a:pt x="3159" y="41659"/>
                      </a:lnTo>
                      <a:lnTo>
                        <a:pt x="9246" y="45311"/>
                      </a:lnTo>
                      <a:cubicBezTo>
                        <a:pt x="8523" y="32833"/>
                        <a:pt x="9702" y="20316"/>
                        <a:pt x="12708" y="8142"/>
                      </a:cubicBezTo>
                      <a:lnTo>
                        <a:pt x="3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8"/>
                <p:cNvSpPr/>
                <p:nvPr/>
              </p:nvSpPr>
              <p:spPr>
                <a:xfrm>
                  <a:off x="568400" y="4247225"/>
                  <a:ext cx="456575" cy="1058600"/>
                </a:xfrm>
                <a:custGeom>
                  <a:avLst/>
                  <a:gdLst/>
                  <a:ahLst/>
                  <a:cxnLst/>
                  <a:rect l="l" t="t" r="r" b="b"/>
                  <a:pathLst>
                    <a:path w="18263" h="42344" extrusionOk="0">
                      <a:moveTo>
                        <a:pt x="8295" y="1"/>
                      </a:moveTo>
                      <a:lnTo>
                        <a:pt x="1" y="5441"/>
                      </a:lnTo>
                      <a:cubicBezTo>
                        <a:pt x="3121" y="17349"/>
                        <a:pt x="7610" y="30436"/>
                        <a:pt x="10729" y="42344"/>
                      </a:cubicBezTo>
                      <a:lnTo>
                        <a:pt x="18262" y="39719"/>
                      </a:lnTo>
                      <a:lnTo>
                        <a:pt x="16588" y="38996"/>
                      </a:lnTo>
                      <a:cubicBezTo>
                        <a:pt x="14420" y="26251"/>
                        <a:pt x="11719" y="12479"/>
                        <a:pt x="8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8"/>
                <p:cNvSpPr/>
                <p:nvPr/>
              </p:nvSpPr>
              <p:spPr>
                <a:xfrm>
                  <a:off x="594100" y="3102100"/>
                  <a:ext cx="136025" cy="234525"/>
                </a:xfrm>
                <a:custGeom>
                  <a:avLst/>
                  <a:gdLst/>
                  <a:ahLst/>
                  <a:cxnLst/>
                  <a:rect l="l" t="t" r="r" b="b"/>
                  <a:pathLst>
                    <a:path w="5441" h="9381" extrusionOk="0">
                      <a:moveTo>
                        <a:pt x="0" y="1"/>
                      </a:moveTo>
                      <a:lnTo>
                        <a:pt x="1332" y="8370"/>
                      </a:lnTo>
                      <a:cubicBezTo>
                        <a:pt x="1446" y="8903"/>
                        <a:pt x="2093" y="9131"/>
                        <a:pt x="2625" y="9245"/>
                      </a:cubicBezTo>
                      <a:cubicBezTo>
                        <a:pt x="2946" y="9331"/>
                        <a:pt x="3290" y="9380"/>
                        <a:pt x="3638" y="9380"/>
                      </a:cubicBezTo>
                      <a:cubicBezTo>
                        <a:pt x="3910" y="9380"/>
                        <a:pt x="4184" y="9350"/>
                        <a:pt x="4451" y="9284"/>
                      </a:cubicBezTo>
                      <a:cubicBezTo>
                        <a:pt x="5060" y="9093"/>
                        <a:pt x="5440" y="8485"/>
                        <a:pt x="5288" y="7838"/>
                      </a:cubicBezTo>
                      <a:lnTo>
                        <a:pt x="4109" y="686"/>
                      </a:lnTo>
                      <a:lnTo>
                        <a:pt x="0"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8"/>
                <p:cNvSpPr/>
                <p:nvPr/>
              </p:nvSpPr>
              <p:spPr>
                <a:xfrm>
                  <a:off x="234575" y="3276150"/>
                  <a:ext cx="680075" cy="1171475"/>
                </a:xfrm>
                <a:custGeom>
                  <a:avLst/>
                  <a:gdLst/>
                  <a:ahLst/>
                  <a:cxnLst/>
                  <a:rect l="l" t="t" r="r" b="b"/>
                  <a:pathLst>
                    <a:path w="27203" h="46859" extrusionOk="0">
                      <a:moveTo>
                        <a:pt x="15751" y="1"/>
                      </a:moveTo>
                      <a:lnTo>
                        <a:pt x="14533" y="381"/>
                      </a:lnTo>
                      <a:lnTo>
                        <a:pt x="10348" y="1675"/>
                      </a:lnTo>
                      <a:cubicBezTo>
                        <a:pt x="9854" y="1827"/>
                        <a:pt x="9550" y="2360"/>
                        <a:pt x="9702" y="2892"/>
                      </a:cubicBezTo>
                      <a:cubicBezTo>
                        <a:pt x="11185" y="8713"/>
                        <a:pt x="12098" y="14838"/>
                        <a:pt x="12935" y="20811"/>
                      </a:cubicBezTo>
                      <a:cubicBezTo>
                        <a:pt x="12973" y="21229"/>
                        <a:pt x="12821" y="21686"/>
                        <a:pt x="12479" y="21990"/>
                      </a:cubicBezTo>
                      <a:cubicBezTo>
                        <a:pt x="7077" y="26974"/>
                        <a:pt x="2930" y="33860"/>
                        <a:pt x="1370" y="41050"/>
                      </a:cubicBezTo>
                      <a:lnTo>
                        <a:pt x="0" y="41773"/>
                      </a:lnTo>
                      <a:cubicBezTo>
                        <a:pt x="1784" y="42827"/>
                        <a:pt x="3856" y="43286"/>
                        <a:pt x="5957" y="43286"/>
                      </a:cubicBezTo>
                      <a:cubicBezTo>
                        <a:pt x="6813" y="43286"/>
                        <a:pt x="7674" y="43210"/>
                        <a:pt x="8522" y="43067"/>
                      </a:cubicBezTo>
                      <a:cubicBezTo>
                        <a:pt x="11452" y="42496"/>
                        <a:pt x="14267" y="41393"/>
                        <a:pt x="16816" y="39795"/>
                      </a:cubicBezTo>
                      <a:cubicBezTo>
                        <a:pt x="17387" y="41811"/>
                        <a:pt x="18452" y="43637"/>
                        <a:pt x="19898" y="45159"/>
                      </a:cubicBezTo>
                      <a:cubicBezTo>
                        <a:pt x="20468" y="45806"/>
                        <a:pt x="21153" y="46300"/>
                        <a:pt x="21952" y="46643"/>
                      </a:cubicBezTo>
                      <a:cubicBezTo>
                        <a:pt x="22292" y="46789"/>
                        <a:pt x="22653" y="46858"/>
                        <a:pt x="23013" y="46858"/>
                      </a:cubicBezTo>
                      <a:cubicBezTo>
                        <a:pt x="23500" y="46858"/>
                        <a:pt x="23988" y="46731"/>
                        <a:pt x="24425" y="46491"/>
                      </a:cubicBezTo>
                      <a:lnTo>
                        <a:pt x="21229" y="32072"/>
                      </a:lnTo>
                      <a:cubicBezTo>
                        <a:pt x="21191" y="31768"/>
                        <a:pt x="21191" y="31463"/>
                        <a:pt x="21305" y="31159"/>
                      </a:cubicBezTo>
                      <a:lnTo>
                        <a:pt x="26936" y="13811"/>
                      </a:lnTo>
                      <a:cubicBezTo>
                        <a:pt x="27126" y="13316"/>
                        <a:pt x="27202" y="12822"/>
                        <a:pt x="27126" y="12289"/>
                      </a:cubicBezTo>
                      <a:cubicBezTo>
                        <a:pt x="26784" y="9131"/>
                        <a:pt x="25756" y="6088"/>
                        <a:pt x="24120" y="3387"/>
                      </a:cubicBezTo>
                      <a:cubicBezTo>
                        <a:pt x="23930" y="3082"/>
                        <a:pt x="23702" y="2854"/>
                        <a:pt x="23398" y="2664"/>
                      </a:cubicBezTo>
                      <a:lnTo>
                        <a:pt x="21610" y="1561"/>
                      </a:lnTo>
                      <a:lnTo>
                        <a:pt x="19213" y="77"/>
                      </a:lnTo>
                      <a:cubicBezTo>
                        <a:pt x="18071" y="77"/>
                        <a:pt x="16892" y="1"/>
                        <a:pt x="1575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8"/>
                <p:cNvSpPr/>
                <p:nvPr/>
              </p:nvSpPr>
              <p:spPr>
                <a:xfrm>
                  <a:off x="598850" y="3277100"/>
                  <a:ext cx="213075" cy="381425"/>
                </a:xfrm>
                <a:custGeom>
                  <a:avLst/>
                  <a:gdLst/>
                  <a:ahLst/>
                  <a:cxnLst/>
                  <a:rect l="l" t="t" r="r" b="b"/>
                  <a:pathLst>
                    <a:path w="8523" h="15257" extrusionOk="0">
                      <a:moveTo>
                        <a:pt x="1218" y="1"/>
                      </a:moveTo>
                      <a:lnTo>
                        <a:pt x="0" y="381"/>
                      </a:lnTo>
                      <a:cubicBezTo>
                        <a:pt x="191" y="1028"/>
                        <a:pt x="381" y="1713"/>
                        <a:pt x="609" y="2360"/>
                      </a:cubicBezTo>
                      <a:cubicBezTo>
                        <a:pt x="2169" y="7039"/>
                        <a:pt x="4566" y="11414"/>
                        <a:pt x="7723" y="15257"/>
                      </a:cubicBezTo>
                      <a:cubicBezTo>
                        <a:pt x="8522" y="10996"/>
                        <a:pt x="8408" y="6659"/>
                        <a:pt x="7343" y="2474"/>
                      </a:cubicBezTo>
                      <a:cubicBezTo>
                        <a:pt x="7305" y="2207"/>
                        <a:pt x="7229" y="1979"/>
                        <a:pt x="7153" y="1713"/>
                      </a:cubicBezTo>
                      <a:cubicBezTo>
                        <a:pt x="7115" y="1637"/>
                        <a:pt x="7077" y="1599"/>
                        <a:pt x="7077" y="1523"/>
                      </a:cubicBezTo>
                      <a:lnTo>
                        <a:pt x="4680" y="77"/>
                      </a:lnTo>
                      <a:cubicBezTo>
                        <a:pt x="3538" y="77"/>
                        <a:pt x="2359" y="1"/>
                        <a:pt x="12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8"/>
                <p:cNvSpPr/>
                <p:nvPr/>
              </p:nvSpPr>
              <p:spPr>
                <a:xfrm>
                  <a:off x="598850" y="3276150"/>
                  <a:ext cx="187400" cy="120875"/>
                </a:xfrm>
                <a:custGeom>
                  <a:avLst/>
                  <a:gdLst/>
                  <a:ahLst/>
                  <a:cxnLst/>
                  <a:rect l="l" t="t" r="r" b="b"/>
                  <a:pathLst>
                    <a:path w="7496" h="4835" extrusionOk="0">
                      <a:moveTo>
                        <a:pt x="1218" y="1"/>
                      </a:moveTo>
                      <a:lnTo>
                        <a:pt x="0" y="381"/>
                      </a:lnTo>
                      <a:cubicBezTo>
                        <a:pt x="191" y="1066"/>
                        <a:pt x="381" y="1713"/>
                        <a:pt x="609" y="2398"/>
                      </a:cubicBezTo>
                      <a:cubicBezTo>
                        <a:pt x="875" y="2778"/>
                        <a:pt x="1180" y="3158"/>
                        <a:pt x="1560" y="3463"/>
                      </a:cubicBezTo>
                      <a:cubicBezTo>
                        <a:pt x="2551" y="4343"/>
                        <a:pt x="3824" y="4834"/>
                        <a:pt x="5175" y="4834"/>
                      </a:cubicBezTo>
                      <a:cubicBezTo>
                        <a:pt x="5226" y="4834"/>
                        <a:pt x="5276" y="4834"/>
                        <a:pt x="5327" y="4832"/>
                      </a:cubicBezTo>
                      <a:cubicBezTo>
                        <a:pt x="5897" y="4832"/>
                        <a:pt x="6468" y="4642"/>
                        <a:pt x="6886" y="4262"/>
                      </a:cubicBezTo>
                      <a:cubicBezTo>
                        <a:pt x="7305" y="3805"/>
                        <a:pt x="7495" y="3158"/>
                        <a:pt x="7343" y="2512"/>
                      </a:cubicBezTo>
                      <a:cubicBezTo>
                        <a:pt x="7343" y="2283"/>
                        <a:pt x="7267" y="2017"/>
                        <a:pt x="7153" y="1789"/>
                      </a:cubicBezTo>
                      <a:cubicBezTo>
                        <a:pt x="7153" y="1751"/>
                        <a:pt x="7153" y="1751"/>
                        <a:pt x="7153" y="1751"/>
                      </a:cubicBezTo>
                      <a:cubicBezTo>
                        <a:pt x="7115" y="1675"/>
                        <a:pt x="7077" y="1599"/>
                        <a:pt x="7077" y="1561"/>
                      </a:cubicBezTo>
                      <a:lnTo>
                        <a:pt x="4680" y="77"/>
                      </a:lnTo>
                      <a:cubicBezTo>
                        <a:pt x="3538" y="77"/>
                        <a:pt x="2359" y="1"/>
                        <a:pt x="1218"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8"/>
                <p:cNvSpPr/>
                <p:nvPr/>
              </p:nvSpPr>
              <p:spPr>
                <a:xfrm>
                  <a:off x="550350" y="3296125"/>
                  <a:ext cx="198800" cy="695275"/>
                </a:xfrm>
                <a:custGeom>
                  <a:avLst/>
                  <a:gdLst/>
                  <a:ahLst/>
                  <a:cxnLst/>
                  <a:rect l="l" t="t" r="r" b="b"/>
                  <a:pathLst>
                    <a:path w="7952" h="27811" fill="none" extrusionOk="0">
                      <a:moveTo>
                        <a:pt x="799" y="1"/>
                      </a:moveTo>
                      <a:cubicBezTo>
                        <a:pt x="114" y="3653"/>
                        <a:pt x="0" y="7381"/>
                        <a:pt x="533" y="11072"/>
                      </a:cubicBezTo>
                      <a:lnTo>
                        <a:pt x="6620" y="12746"/>
                      </a:lnTo>
                      <a:lnTo>
                        <a:pt x="5098" y="17691"/>
                      </a:lnTo>
                      <a:lnTo>
                        <a:pt x="7951" y="17615"/>
                      </a:lnTo>
                      <a:lnTo>
                        <a:pt x="6886" y="2781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8"/>
                <p:cNvSpPr/>
                <p:nvPr/>
              </p:nvSpPr>
              <p:spPr>
                <a:xfrm>
                  <a:off x="751025" y="3328475"/>
                  <a:ext cx="140775" cy="675300"/>
                </a:xfrm>
                <a:custGeom>
                  <a:avLst/>
                  <a:gdLst/>
                  <a:ahLst/>
                  <a:cxnLst/>
                  <a:rect l="l" t="t" r="r" b="b"/>
                  <a:pathLst>
                    <a:path w="5631" h="27012" fill="none" extrusionOk="0">
                      <a:moveTo>
                        <a:pt x="1408" y="0"/>
                      </a:moveTo>
                      <a:cubicBezTo>
                        <a:pt x="3120" y="3348"/>
                        <a:pt x="4528" y="6848"/>
                        <a:pt x="5631" y="10500"/>
                      </a:cubicBezTo>
                      <a:lnTo>
                        <a:pt x="2702" y="11109"/>
                      </a:lnTo>
                      <a:lnTo>
                        <a:pt x="4185" y="16778"/>
                      </a:lnTo>
                      <a:lnTo>
                        <a:pt x="2207" y="16359"/>
                      </a:lnTo>
                      <a:lnTo>
                        <a:pt x="0" y="27012"/>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8"/>
                <p:cNvSpPr/>
                <p:nvPr/>
              </p:nvSpPr>
              <p:spPr>
                <a:xfrm>
                  <a:off x="659725" y="3658500"/>
                  <a:ext cx="130325" cy="603025"/>
                </a:xfrm>
                <a:custGeom>
                  <a:avLst/>
                  <a:gdLst/>
                  <a:ahLst/>
                  <a:cxnLst/>
                  <a:rect l="l" t="t" r="r" b="b"/>
                  <a:pathLst>
                    <a:path w="5213" h="24121" fill="none" extrusionOk="0">
                      <a:moveTo>
                        <a:pt x="5212" y="1"/>
                      </a:moveTo>
                      <a:cubicBezTo>
                        <a:pt x="4604" y="8256"/>
                        <a:pt x="2815" y="16359"/>
                        <a:pt x="0" y="24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8"/>
                <p:cNvSpPr/>
                <p:nvPr/>
              </p:nvSpPr>
              <p:spPr>
                <a:xfrm>
                  <a:off x="863250" y="3424525"/>
                  <a:ext cx="56150" cy="239700"/>
                </a:xfrm>
                <a:custGeom>
                  <a:avLst/>
                  <a:gdLst/>
                  <a:ahLst/>
                  <a:cxnLst/>
                  <a:rect l="l" t="t" r="r" b="b"/>
                  <a:pathLst>
                    <a:path w="2246" h="9588" fill="none" extrusionOk="0">
                      <a:moveTo>
                        <a:pt x="1256" y="9588"/>
                      </a:moveTo>
                      <a:cubicBezTo>
                        <a:pt x="2245" y="6392"/>
                        <a:pt x="1789" y="2892"/>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8"/>
                <p:cNvSpPr/>
                <p:nvPr/>
              </p:nvSpPr>
              <p:spPr>
                <a:xfrm>
                  <a:off x="-184875" y="2743925"/>
                  <a:ext cx="679125" cy="667350"/>
                </a:xfrm>
                <a:custGeom>
                  <a:avLst/>
                  <a:gdLst/>
                  <a:ahLst/>
                  <a:cxnLst/>
                  <a:rect l="l" t="t" r="r" b="b"/>
                  <a:pathLst>
                    <a:path w="27165" h="26694" extrusionOk="0">
                      <a:moveTo>
                        <a:pt x="17985" y="1"/>
                      </a:moveTo>
                      <a:cubicBezTo>
                        <a:pt x="17318" y="1"/>
                        <a:pt x="16643" y="97"/>
                        <a:pt x="15979" y="290"/>
                      </a:cubicBezTo>
                      <a:cubicBezTo>
                        <a:pt x="12517" y="1241"/>
                        <a:pt x="9778" y="3980"/>
                        <a:pt x="8865" y="7442"/>
                      </a:cubicBezTo>
                      <a:cubicBezTo>
                        <a:pt x="8142" y="10257"/>
                        <a:pt x="9093" y="13415"/>
                        <a:pt x="9093" y="16306"/>
                      </a:cubicBezTo>
                      <a:cubicBezTo>
                        <a:pt x="9093" y="17523"/>
                        <a:pt x="8561" y="18665"/>
                        <a:pt x="7648" y="19464"/>
                      </a:cubicBezTo>
                      <a:cubicBezTo>
                        <a:pt x="7000" y="19982"/>
                        <a:pt x="6211" y="20253"/>
                        <a:pt x="5413" y="20253"/>
                      </a:cubicBezTo>
                      <a:cubicBezTo>
                        <a:pt x="5039" y="20253"/>
                        <a:pt x="4664" y="20194"/>
                        <a:pt x="4300" y="20072"/>
                      </a:cubicBezTo>
                      <a:cubicBezTo>
                        <a:pt x="3159" y="19654"/>
                        <a:pt x="2360" y="18627"/>
                        <a:pt x="2207" y="17409"/>
                      </a:cubicBezTo>
                      <a:cubicBezTo>
                        <a:pt x="2169" y="16801"/>
                        <a:pt x="2360" y="16154"/>
                        <a:pt x="2740" y="15697"/>
                      </a:cubicBezTo>
                      <a:cubicBezTo>
                        <a:pt x="3087" y="15287"/>
                        <a:pt x="3566" y="15060"/>
                        <a:pt x="4067" y="15060"/>
                      </a:cubicBezTo>
                      <a:cubicBezTo>
                        <a:pt x="4169" y="15060"/>
                        <a:pt x="4273" y="15069"/>
                        <a:pt x="4376" y="15089"/>
                      </a:cubicBezTo>
                      <a:cubicBezTo>
                        <a:pt x="5023" y="15241"/>
                        <a:pt x="5441" y="15811"/>
                        <a:pt x="5441" y="16458"/>
                      </a:cubicBezTo>
                      <a:cubicBezTo>
                        <a:pt x="5403" y="16953"/>
                        <a:pt x="5061" y="17371"/>
                        <a:pt x="4566" y="17523"/>
                      </a:cubicBezTo>
                      <a:cubicBezTo>
                        <a:pt x="4452" y="17548"/>
                        <a:pt x="4334" y="17560"/>
                        <a:pt x="4216" y="17560"/>
                      </a:cubicBezTo>
                      <a:cubicBezTo>
                        <a:pt x="3783" y="17560"/>
                        <a:pt x="3343" y="17396"/>
                        <a:pt x="3044" y="17067"/>
                      </a:cubicBezTo>
                      <a:lnTo>
                        <a:pt x="3044" y="17067"/>
                      </a:lnTo>
                      <a:cubicBezTo>
                        <a:pt x="3154" y="17782"/>
                        <a:pt x="3881" y="18219"/>
                        <a:pt x="4606" y="18219"/>
                      </a:cubicBezTo>
                      <a:cubicBezTo>
                        <a:pt x="4884" y="18219"/>
                        <a:pt x="5161" y="18155"/>
                        <a:pt x="5403" y="18018"/>
                      </a:cubicBezTo>
                      <a:cubicBezTo>
                        <a:pt x="6240" y="17447"/>
                        <a:pt x="6583" y="16382"/>
                        <a:pt x="6316" y="15431"/>
                      </a:cubicBezTo>
                      <a:cubicBezTo>
                        <a:pt x="6012" y="14252"/>
                        <a:pt x="5061" y="13377"/>
                        <a:pt x="3881" y="13148"/>
                      </a:cubicBezTo>
                      <a:cubicBezTo>
                        <a:pt x="3706" y="13120"/>
                        <a:pt x="3529" y="13106"/>
                        <a:pt x="3354" y="13106"/>
                      </a:cubicBezTo>
                      <a:cubicBezTo>
                        <a:pt x="2351" y="13106"/>
                        <a:pt x="1383" y="13562"/>
                        <a:pt x="800" y="14404"/>
                      </a:cubicBezTo>
                      <a:cubicBezTo>
                        <a:pt x="267" y="15203"/>
                        <a:pt x="1" y="16154"/>
                        <a:pt x="77" y="17143"/>
                      </a:cubicBezTo>
                      <a:cubicBezTo>
                        <a:pt x="191" y="19882"/>
                        <a:pt x="1485" y="22431"/>
                        <a:pt x="3653" y="24143"/>
                      </a:cubicBezTo>
                      <a:cubicBezTo>
                        <a:pt x="5778" y="25784"/>
                        <a:pt x="8342" y="26693"/>
                        <a:pt x="11021" y="26693"/>
                      </a:cubicBezTo>
                      <a:cubicBezTo>
                        <a:pt x="11076" y="26693"/>
                        <a:pt x="11131" y="26693"/>
                        <a:pt x="11186" y="26692"/>
                      </a:cubicBezTo>
                      <a:cubicBezTo>
                        <a:pt x="13925" y="26654"/>
                        <a:pt x="16588" y="26007"/>
                        <a:pt x="18985" y="24790"/>
                      </a:cubicBezTo>
                      <a:cubicBezTo>
                        <a:pt x="21648" y="23458"/>
                        <a:pt x="24045" y="21594"/>
                        <a:pt x="25491" y="19007"/>
                      </a:cubicBezTo>
                      <a:cubicBezTo>
                        <a:pt x="26898" y="16458"/>
                        <a:pt x="27164" y="13148"/>
                        <a:pt x="25719" y="10599"/>
                      </a:cubicBezTo>
                      <a:cubicBezTo>
                        <a:pt x="24616" y="8735"/>
                        <a:pt x="25110" y="6339"/>
                        <a:pt x="24197" y="4398"/>
                      </a:cubicBezTo>
                      <a:cubicBezTo>
                        <a:pt x="23246" y="2458"/>
                        <a:pt x="21610" y="708"/>
                        <a:pt x="19518" y="175"/>
                      </a:cubicBezTo>
                      <a:cubicBezTo>
                        <a:pt x="19018" y="59"/>
                        <a:pt x="18504" y="1"/>
                        <a:pt x="179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8"/>
                <p:cNvSpPr/>
                <p:nvPr/>
              </p:nvSpPr>
              <p:spPr>
                <a:xfrm>
                  <a:off x="30075" y="2808225"/>
                  <a:ext cx="243525" cy="460350"/>
                </a:xfrm>
                <a:custGeom>
                  <a:avLst/>
                  <a:gdLst/>
                  <a:ahLst/>
                  <a:cxnLst/>
                  <a:rect l="l" t="t" r="r" b="b"/>
                  <a:pathLst>
                    <a:path w="9741" h="18414" fill="none" extrusionOk="0">
                      <a:moveTo>
                        <a:pt x="9740" y="343"/>
                      </a:moveTo>
                      <a:cubicBezTo>
                        <a:pt x="8218" y="0"/>
                        <a:pt x="6621" y="495"/>
                        <a:pt x="5555" y="1674"/>
                      </a:cubicBezTo>
                      <a:cubicBezTo>
                        <a:pt x="4528" y="2815"/>
                        <a:pt x="3881" y="4261"/>
                        <a:pt x="3691" y="5783"/>
                      </a:cubicBezTo>
                      <a:cubicBezTo>
                        <a:pt x="3501" y="7305"/>
                        <a:pt x="3425" y="8864"/>
                        <a:pt x="3463" y="10386"/>
                      </a:cubicBezTo>
                      <a:cubicBezTo>
                        <a:pt x="3501" y="11946"/>
                        <a:pt x="3311" y="13506"/>
                        <a:pt x="2854" y="14990"/>
                      </a:cubicBezTo>
                      <a:cubicBezTo>
                        <a:pt x="2360" y="16435"/>
                        <a:pt x="1332" y="17691"/>
                        <a:pt x="1" y="18413"/>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8"/>
                <p:cNvSpPr/>
                <p:nvPr/>
              </p:nvSpPr>
              <p:spPr>
                <a:xfrm>
                  <a:off x="40550" y="2912850"/>
                  <a:ext cx="249200" cy="393775"/>
                </a:xfrm>
                <a:custGeom>
                  <a:avLst/>
                  <a:gdLst/>
                  <a:ahLst/>
                  <a:cxnLst/>
                  <a:rect l="l" t="t" r="r" b="b"/>
                  <a:pathLst>
                    <a:path w="9968" h="15751" fill="none" extrusionOk="0">
                      <a:moveTo>
                        <a:pt x="0" y="15522"/>
                      </a:moveTo>
                      <a:cubicBezTo>
                        <a:pt x="1979" y="15750"/>
                        <a:pt x="3957" y="14685"/>
                        <a:pt x="5174" y="13087"/>
                      </a:cubicBezTo>
                      <a:cubicBezTo>
                        <a:pt x="6354" y="11527"/>
                        <a:pt x="6924" y="9511"/>
                        <a:pt x="7115" y="7533"/>
                      </a:cubicBezTo>
                      <a:cubicBezTo>
                        <a:pt x="7229" y="6125"/>
                        <a:pt x="7229" y="4717"/>
                        <a:pt x="7571" y="3348"/>
                      </a:cubicBezTo>
                      <a:cubicBezTo>
                        <a:pt x="7914" y="1978"/>
                        <a:pt x="8674" y="609"/>
                        <a:pt x="9968"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8"/>
                <p:cNvSpPr/>
                <p:nvPr/>
              </p:nvSpPr>
              <p:spPr>
                <a:xfrm>
                  <a:off x="-129700" y="3146800"/>
                  <a:ext cx="525025" cy="227350"/>
                </a:xfrm>
                <a:custGeom>
                  <a:avLst/>
                  <a:gdLst/>
                  <a:ahLst/>
                  <a:cxnLst/>
                  <a:rect l="l" t="t" r="r" b="b"/>
                  <a:pathLst>
                    <a:path w="21001" h="9094" fill="none" extrusionOk="0">
                      <a:moveTo>
                        <a:pt x="0" y="4718"/>
                      </a:moveTo>
                      <a:cubicBezTo>
                        <a:pt x="3082" y="7800"/>
                        <a:pt x="7533" y="9093"/>
                        <a:pt x="11794" y="8180"/>
                      </a:cubicBezTo>
                      <a:cubicBezTo>
                        <a:pt x="16055" y="7191"/>
                        <a:pt x="19517" y="4110"/>
                        <a:pt x="21001" y="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8"/>
                <p:cNvSpPr/>
                <p:nvPr/>
              </p:nvSpPr>
              <p:spPr>
                <a:xfrm>
                  <a:off x="-155375" y="3088800"/>
                  <a:ext cx="106550" cy="117950"/>
                </a:xfrm>
                <a:custGeom>
                  <a:avLst/>
                  <a:gdLst/>
                  <a:ahLst/>
                  <a:cxnLst/>
                  <a:rect l="l" t="t" r="r" b="b"/>
                  <a:pathLst>
                    <a:path w="4262" h="4718" fill="none" extrusionOk="0">
                      <a:moveTo>
                        <a:pt x="229" y="4718"/>
                      </a:moveTo>
                      <a:cubicBezTo>
                        <a:pt x="0" y="3881"/>
                        <a:pt x="0" y="2968"/>
                        <a:pt x="229" y="2131"/>
                      </a:cubicBezTo>
                      <a:cubicBezTo>
                        <a:pt x="457" y="1256"/>
                        <a:pt x="1104" y="571"/>
                        <a:pt x="1979" y="266"/>
                      </a:cubicBezTo>
                      <a:cubicBezTo>
                        <a:pt x="2816" y="0"/>
                        <a:pt x="3767" y="343"/>
                        <a:pt x="4261" y="114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8"/>
                <p:cNvSpPr/>
                <p:nvPr/>
              </p:nvSpPr>
              <p:spPr>
                <a:xfrm>
                  <a:off x="281175" y="3986625"/>
                  <a:ext cx="249225" cy="240475"/>
                </a:xfrm>
                <a:custGeom>
                  <a:avLst/>
                  <a:gdLst/>
                  <a:ahLst/>
                  <a:cxnLst/>
                  <a:rect l="l" t="t" r="r" b="b"/>
                  <a:pathLst>
                    <a:path w="9969" h="9619" extrusionOk="0">
                      <a:moveTo>
                        <a:pt x="2626" y="1"/>
                      </a:moveTo>
                      <a:cubicBezTo>
                        <a:pt x="2473" y="305"/>
                        <a:pt x="2207" y="571"/>
                        <a:pt x="1903" y="762"/>
                      </a:cubicBezTo>
                      <a:cubicBezTo>
                        <a:pt x="1294" y="1180"/>
                        <a:pt x="609" y="1599"/>
                        <a:pt x="1" y="1979"/>
                      </a:cubicBezTo>
                      <a:lnTo>
                        <a:pt x="1218" y="3311"/>
                      </a:lnTo>
                      <a:cubicBezTo>
                        <a:pt x="914" y="4376"/>
                        <a:pt x="1370" y="5555"/>
                        <a:pt x="2359" y="6126"/>
                      </a:cubicBezTo>
                      <a:cubicBezTo>
                        <a:pt x="4071" y="6925"/>
                        <a:pt x="5327" y="8523"/>
                        <a:pt x="6925" y="9512"/>
                      </a:cubicBezTo>
                      <a:cubicBezTo>
                        <a:pt x="7035" y="9578"/>
                        <a:pt x="7159" y="9619"/>
                        <a:pt x="7280" y="9619"/>
                      </a:cubicBezTo>
                      <a:cubicBezTo>
                        <a:pt x="7367" y="9619"/>
                        <a:pt x="7454" y="9598"/>
                        <a:pt x="7533" y="9550"/>
                      </a:cubicBezTo>
                      <a:cubicBezTo>
                        <a:pt x="7724" y="9436"/>
                        <a:pt x="7876" y="9245"/>
                        <a:pt x="7914" y="9055"/>
                      </a:cubicBezTo>
                      <a:lnTo>
                        <a:pt x="8142" y="9055"/>
                      </a:lnTo>
                      <a:cubicBezTo>
                        <a:pt x="8675" y="8865"/>
                        <a:pt x="9055" y="8332"/>
                        <a:pt x="8979" y="7724"/>
                      </a:cubicBezTo>
                      <a:lnTo>
                        <a:pt x="8979" y="7724"/>
                      </a:lnTo>
                      <a:cubicBezTo>
                        <a:pt x="9004" y="7749"/>
                        <a:pt x="9034" y="7757"/>
                        <a:pt x="9066" y="7757"/>
                      </a:cubicBezTo>
                      <a:cubicBezTo>
                        <a:pt x="9131" y="7757"/>
                        <a:pt x="9207" y="7724"/>
                        <a:pt x="9283" y="7724"/>
                      </a:cubicBezTo>
                      <a:cubicBezTo>
                        <a:pt x="9740" y="7533"/>
                        <a:pt x="9968" y="7001"/>
                        <a:pt x="9854" y="6544"/>
                      </a:cubicBezTo>
                      <a:lnTo>
                        <a:pt x="9436" y="5175"/>
                      </a:lnTo>
                      <a:cubicBezTo>
                        <a:pt x="9474" y="4262"/>
                        <a:pt x="9359" y="3349"/>
                        <a:pt x="9093" y="2512"/>
                      </a:cubicBezTo>
                      <a:cubicBezTo>
                        <a:pt x="8979" y="2207"/>
                        <a:pt x="8865" y="1941"/>
                        <a:pt x="8675" y="1713"/>
                      </a:cubicBezTo>
                      <a:cubicBezTo>
                        <a:pt x="8522" y="1484"/>
                        <a:pt x="8332" y="1142"/>
                        <a:pt x="8028" y="1104"/>
                      </a:cubicBezTo>
                      <a:cubicBezTo>
                        <a:pt x="7560" y="1010"/>
                        <a:pt x="7081" y="978"/>
                        <a:pt x="6596" y="978"/>
                      </a:cubicBezTo>
                      <a:cubicBezTo>
                        <a:pt x="5507" y="978"/>
                        <a:pt x="4390" y="1142"/>
                        <a:pt x="3310" y="1142"/>
                      </a:cubicBezTo>
                      <a:lnTo>
                        <a:pt x="2626"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8"/>
                <p:cNvSpPr/>
                <p:nvPr/>
              </p:nvSpPr>
              <p:spPr>
                <a:xfrm>
                  <a:off x="464750" y="4050350"/>
                  <a:ext cx="47575" cy="52350"/>
                </a:xfrm>
                <a:custGeom>
                  <a:avLst/>
                  <a:gdLst/>
                  <a:ahLst/>
                  <a:cxnLst/>
                  <a:rect l="l" t="t" r="r" b="b"/>
                  <a:pathLst>
                    <a:path w="1903" h="2094" fill="none" extrusionOk="0">
                      <a:moveTo>
                        <a:pt x="0" y="1"/>
                      </a:moveTo>
                      <a:cubicBezTo>
                        <a:pt x="989" y="267"/>
                        <a:pt x="1750" y="1066"/>
                        <a:pt x="1902" y="209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8"/>
                <p:cNvSpPr/>
                <p:nvPr/>
              </p:nvSpPr>
              <p:spPr>
                <a:xfrm>
                  <a:off x="433350" y="4087450"/>
                  <a:ext cx="66600" cy="82775"/>
                </a:xfrm>
                <a:custGeom>
                  <a:avLst/>
                  <a:gdLst/>
                  <a:ahLst/>
                  <a:cxnLst/>
                  <a:rect l="l" t="t" r="r" b="b"/>
                  <a:pathLst>
                    <a:path w="2664" h="3311" fill="none" extrusionOk="0">
                      <a:moveTo>
                        <a:pt x="1" y="0"/>
                      </a:moveTo>
                      <a:cubicBezTo>
                        <a:pt x="1370" y="609"/>
                        <a:pt x="2359" y="1865"/>
                        <a:pt x="2664" y="331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8"/>
                <p:cNvSpPr/>
                <p:nvPr/>
              </p:nvSpPr>
              <p:spPr>
                <a:xfrm>
                  <a:off x="391500" y="4128350"/>
                  <a:ext cx="85625" cy="78000"/>
                </a:xfrm>
                <a:custGeom>
                  <a:avLst/>
                  <a:gdLst/>
                  <a:ahLst/>
                  <a:cxnLst/>
                  <a:rect l="l" t="t" r="r" b="b"/>
                  <a:pathLst>
                    <a:path w="3425" h="3120" fill="none" extrusionOk="0">
                      <a:moveTo>
                        <a:pt x="1" y="0"/>
                      </a:moveTo>
                      <a:cubicBezTo>
                        <a:pt x="1561" y="495"/>
                        <a:pt x="2778" y="1636"/>
                        <a:pt x="3425" y="3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8"/>
                <p:cNvSpPr/>
                <p:nvPr/>
              </p:nvSpPr>
              <p:spPr>
                <a:xfrm>
                  <a:off x="69075" y="3325625"/>
                  <a:ext cx="458475" cy="741875"/>
                </a:xfrm>
                <a:custGeom>
                  <a:avLst/>
                  <a:gdLst/>
                  <a:ahLst/>
                  <a:cxnLst/>
                  <a:rect l="l" t="t" r="r" b="b"/>
                  <a:pathLst>
                    <a:path w="18339" h="29675" extrusionOk="0">
                      <a:moveTo>
                        <a:pt x="16816" y="0"/>
                      </a:moveTo>
                      <a:lnTo>
                        <a:pt x="16816" y="0"/>
                      </a:lnTo>
                      <a:cubicBezTo>
                        <a:pt x="8104" y="1712"/>
                        <a:pt x="1" y="9397"/>
                        <a:pt x="2397" y="18756"/>
                      </a:cubicBezTo>
                      <a:cubicBezTo>
                        <a:pt x="3044" y="21647"/>
                        <a:pt x="5936" y="27354"/>
                        <a:pt x="7990" y="29674"/>
                      </a:cubicBezTo>
                      <a:lnTo>
                        <a:pt x="12137" y="26403"/>
                      </a:lnTo>
                      <a:cubicBezTo>
                        <a:pt x="8637" y="22294"/>
                        <a:pt x="6088" y="13430"/>
                        <a:pt x="12593" y="10729"/>
                      </a:cubicBezTo>
                      <a:cubicBezTo>
                        <a:pt x="14381" y="9854"/>
                        <a:pt x="16398" y="9511"/>
                        <a:pt x="18338" y="9169"/>
                      </a:cubicBezTo>
                      <a:lnTo>
                        <a:pt x="16816" y="343"/>
                      </a:lnTo>
                      <a:cubicBezTo>
                        <a:pt x="16702" y="343"/>
                        <a:pt x="16626" y="343"/>
                        <a:pt x="16512" y="381"/>
                      </a:cubicBezTo>
                      <a:lnTo>
                        <a:pt x="1681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8"/>
                <p:cNvSpPr/>
                <p:nvPr/>
              </p:nvSpPr>
              <p:spPr>
                <a:xfrm>
                  <a:off x="229825" y="3940975"/>
                  <a:ext cx="99875" cy="58050"/>
                </a:xfrm>
                <a:custGeom>
                  <a:avLst/>
                  <a:gdLst/>
                  <a:ahLst/>
                  <a:cxnLst/>
                  <a:rect l="l" t="t" r="r" b="b"/>
                  <a:pathLst>
                    <a:path w="3995" h="2322" fill="none" extrusionOk="0">
                      <a:moveTo>
                        <a:pt x="0" y="2321"/>
                      </a:moveTo>
                      <a:lnTo>
                        <a:pt x="3995" y="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8"/>
                <p:cNvSpPr/>
                <p:nvPr/>
              </p:nvSpPr>
              <p:spPr>
                <a:xfrm>
                  <a:off x="482800" y="3335125"/>
                  <a:ext cx="42825" cy="214975"/>
                </a:xfrm>
                <a:custGeom>
                  <a:avLst/>
                  <a:gdLst/>
                  <a:ahLst/>
                  <a:cxnLst/>
                  <a:rect l="l" t="t" r="r" b="b"/>
                  <a:pathLst>
                    <a:path w="1713" h="8599" fill="none" extrusionOk="0">
                      <a:moveTo>
                        <a:pt x="1447" y="8599"/>
                      </a:moveTo>
                      <a:cubicBezTo>
                        <a:pt x="1713" y="5669"/>
                        <a:pt x="1256" y="2664"/>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8"/>
                <p:cNvSpPr/>
                <p:nvPr/>
              </p:nvSpPr>
              <p:spPr>
                <a:xfrm>
                  <a:off x="268800" y="2305675"/>
                  <a:ext cx="781850" cy="911250"/>
                </a:xfrm>
                <a:custGeom>
                  <a:avLst/>
                  <a:gdLst/>
                  <a:ahLst/>
                  <a:cxnLst/>
                  <a:rect l="l" t="t" r="r" b="b"/>
                  <a:pathLst>
                    <a:path w="31274" h="36450" extrusionOk="0">
                      <a:moveTo>
                        <a:pt x="13781" y="1"/>
                      </a:moveTo>
                      <a:cubicBezTo>
                        <a:pt x="12688" y="1"/>
                        <a:pt x="11588" y="130"/>
                        <a:pt x="10501" y="395"/>
                      </a:cubicBezTo>
                      <a:cubicBezTo>
                        <a:pt x="8979" y="776"/>
                        <a:pt x="7534" y="1499"/>
                        <a:pt x="6240" y="2412"/>
                      </a:cubicBezTo>
                      <a:lnTo>
                        <a:pt x="6088" y="2526"/>
                      </a:lnTo>
                      <a:cubicBezTo>
                        <a:pt x="3577" y="4390"/>
                        <a:pt x="1713" y="7053"/>
                        <a:pt x="876" y="10097"/>
                      </a:cubicBezTo>
                      <a:cubicBezTo>
                        <a:pt x="153" y="12798"/>
                        <a:pt x="1" y="15651"/>
                        <a:pt x="381" y="18428"/>
                      </a:cubicBezTo>
                      <a:cubicBezTo>
                        <a:pt x="458" y="18885"/>
                        <a:pt x="534" y="19341"/>
                        <a:pt x="648" y="19798"/>
                      </a:cubicBezTo>
                      <a:cubicBezTo>
                        <a:pt x="1218" y="22613"/>
                        <a:pt x="2360" y="25238"/>
                        <a:pt x="3996" y="27597"/>
                      </a:cubicBezTo>
                      <a:cubicBezTo>
                        <a:pt x="4262" y="27977"/>
                        <a:pt x="4528" y="28320"/>
                        <a:pt x="4795" y="28662"/>
                      </a:cubicBezTo>
                      <a:cubicBezTo>
                        <a:pt x="8885" y="33617"/>
                        <a:pt x="14922" y="36450"/>
                        <a:pt x="21255" y="36450"/>
                      </a:cubicBezTo>
                      <a:cubicBezTo>
                        <a:pt x="22168" y="36450"/>
                        <a:pt x="23087" y="36391"/>
                        <a:pt x="24007" y="36271"/>
                      </a:cubicBezTo>
                      <a:cubicBezTo>
                        <a:pt x="24235" y="36233"/>
                        <a:pt x="24501" y="36157"/>
                        <a:pt x="24692" y="36005"/>
                      </a:cubicBezTo>
                      <a:cubicBezTo>
                        <a:pt x="25338" y="35586"/>
                        <a:pt x="25871" y="35092"/>
                        <a:pt x="26366" y="34483"/>
                      </a:cubicBezTo>
                      <a:cubicBezTo>
                        <a:pt x="27849" y="32771"/>
                        <a:pt x="29105" y="30831"/>
                        <a:pt x="30094" y="28776"/>
                      </a:cubicBezTo>
                      <a:cubicBezTo>
                        <a:pt x="30703" y="27483"/>
                        <a:pt x="31273" y="26075"/>
                        <a:pt x="31235" y="24629"/>
                      </a:cubicBezTo>
                      <a:cubicBezTo>
                        <a:pt x="31235" y="23412"/>
                        <a:pt x="30703" y="22271"/>
                        <a:pt x="29790" y="21472"/>
                      </a:cubicBezTo>
                      <a:cubicBezTo>
                        <a:pt x="29599" y="21282"/>
                        <a:pt x="29447" y="21053"/>
                        <a:pt x="29447" y="20825"/>
                      </a:cubicBezTo>
                      <a:cubicBezTo>
                        <a:pt x="29371" y="16983"/>
                        <a:pt x="28572" y="13178"/>
                        <a:pt x="27050" y="9678"/>
                      </a:cubicBezTo>
                      <a:cubicBezTo>
                        <a:pt x="26898" y="9336"/>
                        <a:pt x="26746" y="8955"/>
                        <a:pt x="26594" y="8613"/>
                      </a:cubicBezTo>
                      <a:cubicBezTo>
                        <a:pt x="25795" y="6939"/>
                        <a:pt x="24768" y="5417"/>
                        <a:pt x="23512" y="4048"/>
                      </a:cubicBezTo>
                      <a:cubicBezTo>
                        <a:pt x="20913" y="1419"/>
                        <a:pt x="17393" y="1"/>
                        <a:pt x="13781"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8"/>
                <p:cNvSpPr/>
                <p:nvPr/>
              </p:nvSpPr>
              <p:spPr>
                <a:xfrm>
                  <a:off x="296400" y="2994600"/>
                  <a:ext cx="185475" cy="132350"/>
                </a:xfrm>
                <a:custGeom>
                  <a:avLst/>
                  <a:gdLst/>
                  <a:ahLst/>
                  <a:cxnLst/>
                  <a:rect l="l" t="t" r="r" b="b"/>
                  <a:pathLst>
                    <a:path w="7419" h="5294" extrusionOk="0">
                      <a:moveTo>
                        <a:pt x="3522" y="1"/>
                      </a:moveTo>
                      <a:cubicBezTo>
                        <a:pt x="2359" y="1"/>
                        <a:pt x="1155" y="457"/>
                        <a:pt x="571" y="1409"/>
                      </a:cubicBezTo>
                      <a:cubicBezTo>
                        <a:pt x="0" y="2399"/>
                        <a:pt x="419" y="3768"/>
                        <a:pt x="1294" y="4491"/>
                      </a:cubicBezTo>
                      <a:cubicBezTo>
                        <a:pt x="2021" y="5015"/>
                        <a:pt x="2883" y="5294"/>
                        <a:pt x="3758" y="5294"/>
                      </a:cubicBezTo>
                      <a:cubicBezTo>
                        <a:pt x="4027" y="5294"/>
                        <a:pt x="4297" y="5267"/>
                        <a:pt x="4566" y="5214"/>
                      </a:cubicBezTo>
                      <a:cubicBezTo>
                        <a:pt x="5859" y="5024"/>
                        <a:pt x="7077" y="3806"/>
                        <a:pt x="7419" y="2551"/>
                      </a:cubicBezTo>
                      <a:cubicBezTo>
                        <a:pt x="6848" y="1257"/>
                        <a:pt x="5707" y="344"/>
                        <a:pt x="4337" y="78"/>
                      </a:cubicBezTo>
                      <a:cubicBezTo>
                        <a:pt x="4074" y="27"/>
                        <a:pt x="3799" y="1"/>
                        <a:pt x="3522"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8"/>
                <p:cNvSpPr/>
                <p:nvPr/>
              </p:nvSpPr>
              <p:spPr>
                <a:xfrm>
                  <a:off x="516100" y="2711225"/>
                  <a:ext cx="244450" cy="235325"/>
                </a:xfrm>
                <a:custGeom>
                  <a:avLst/>
                  <a:gdLst/>
                  <a:ahLst/>
                  <a:cxnLst/>
                  <a:rect l="l" t="t" r="r" b="b"/>
                  <a:pathLst>
                    <a:path w="9778" h="9413" extrusionOk="0">
                      <a:moveTo>
                        <a:pt x="4608" y="1"/>
                      </a:moveTo>
                      <a:cubicBezTo>
                        <a:pt x="4201" y="1"/>
                        <a:pt x="3791" y="62"/>
                        <a:pt x="3386" y="190"/>
                      </a:cubicBezTo>
                      <a:cubicBezTo>
                        <a:pt x="1142" y="951"/>
                        <a:pt x="0" y="3576"/>
                        <a:pt x="799" y="6049"/>
                      </a:cubicBezTo>
                      <a:cubicBezTo>
                        <a:pt x="1483" y="8098"/>
                        <a:pt x="3256" y="9413"/>
                        <a:pt x="5126" y="9413"/>
                      </a:cubicBezTo>
                      <a:cubicBezTo>
                        <a:pt x="5547" y="9413"/>
                        <a:pt x="5973" y="9346"/>
                        <a:pt x="6392" y="9206"/>
                      </a:cubicBezTo>
                      <a:cubicBezTo>
                        <a:pt x="8637" y="8483"/>
                        <a:pt x="9778" y="5858"/>
                        <a:pt x="8979" y="3386"/>
                      </a:cubicBezTo>
                      <a:cubicBezTo>
                        <a:pt x="8290" y="1320"/>
                        <a:pt x="6494" y="1"/>
                        <a:pt x="46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8"/>
                <p:cNvSpPr/>
                <p:nvPr/>
              </p:nvSpPr>
              <p:spPr>
                <a:xfrm>
                  <a:off x="516100" y="2697900"/>
                  <a:ext cx="224475" cy="164550"/>
                </a:xfrm>
                <a:custGeom>
                  <a:avLst/>
                  <a:gdLst/>
                  <a:ahLst/>
                  <a:cxnLst/>
                  <a:rect l="l" t="t" r="r" b="b"/>
                  <a:pathLst>
                    <a:path w="8979" h="6582" fill="none" extrusionOk="0">
                      <a:moveTo>
                        <a:pt x="799" y="6582"/>
                      </a:moveTo>
                      <a:cubicBezTo>
                        <a:pt x="0" y="4109"/>
                        <a:pt x="1142" y="1484"/>
                        <a:pt x="3386" y="761"/>
                      </a:cubicBezTo>
                      <a:cubicBezTo>
                        <a:pt x="5669" y="0"/>
                        <a:pt x="8142" y="1408"/>
                        <a:pt x="8979"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8"/>
                <p:cNvSpPr/>
                <p:nvPr/>
              </p:nvSpPr>
              <p:spPr>
                <a:xfrm>
                  <a:off x="511350" y="2604500"/>
                  <a:ext cx="148400" cy="84850"/>
                </a:xfrm>
                <a:custGeom>
                  <a:avLst/>
                  <a:gdLst/>
                  <a:ahLst/>
                  <a:cxnLst/>
                  <a:rect l="l" t="t" r="r" b="b"/>
                  <a:pathLst>
                    <a:path w="5936" h="3394" extrusionOk="0">
                      <a:moveTo>
                        <a:pt x="3369" y="0"/>
                      </a:moveTo>
                      <a:cubicBezTo>
                        <a:pt x="2928" y="0"/>
                        <a:pt x="2483" y="77"/>
                        <a:pt x="2055" y="236"/>
                      </a:cubicBezTo>
                      <a:cubicBezTo>
                        <a:pt x="837" y="807"/>
                        <a:pt x="38" y="2024"/>
                        <a:pt x="0" y="3394"/>
                      </a:cubicBezTo>
                      <a:cubicBezTo>
                        <a:pt x="1355" y="1831"/>
                        <a:pt x="3279" y="934"/>
                        <a:pt x="5341" y="934"/>
                      </a:cubicBezTo>
                      <a:cubicBezTo>
                        <a:pt x="5538" y="934"/>
                        <a:pt x="5736" y="942"/>
                        <a:pt x="5935" y="959"/>
                      </a:cubicBezTo>
                      <a:cubicBezTo>
                        <a:pt x="5213" y="340"/>
                        <a:pt x="4298" y="0"/>
                        <a:pt x="3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48"/>
                <p:cNvSpPr/>
                <p:nvPr/>
              </p:nvSpPr>
              <p:spPr>
                <a:xfrm>
                  <a:off x="802375" y="2588975"/>
                  <a:ext cx="112275" cy="47125"/>
                </a:xfrm>
                <a:custGeom>
                  <a:avLst/>
                  <a:gdLst/>
                  <a:ahLst/>
                  <a:cxnLst/>
                  <a:rect l="l" t="t" r="r" b="b"/>
                  <a:pathLst>
                    <a:path w="4491" h="1885" extrusionOk="0">
                      <a:moveTo>
                        <a:pt x="2522" y="0"/>
                      </a:moveTo>
                      <a:cubicBezTo>
                        <a:pt x="2291" y="0"/>
                        <a:pt x="2059" y="19"/>
                        <a:pt x="1827" y="58"/>
                      </a:cubicBezTo>
                      <a:cubicBezTo>
                        <a:pt x="914" y="248"/>
                        <a:pt x="191" y="933"/>
                        <a:pt x="1" y="1884"/>
                      </a:cubicBezTo>
                      <a:cubicBezTo>
                        <a:pt x="1248" y="967"/>
                        <a:pt x="2778" y="475"/>
                        <a:pt x="4318" y="475"/>
                      </a:cubicBezTo>
                      <a:cubicBezTo>
                        <a:pt x="4376" y="475"/>
                        <a:pt x="4433" y="475"/>
                        <a:pt x="4490" y="477"/>
                      </a:cubicBezTo>
                      <a:cubicBezTo>
                        <a:pt x="3866" y="164"/>
                        <a:pt x="3199" y="0"/>
                        <a:pt x="25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48"/>
                <p:cNvSpPr/>
                <p:nvPr/>
              </p:nvSpPr>
              <p:spPr>
                <a:xfrm>
                  <a:off x="800475" y="2657850"/>
                  <a:ext cx="171225" cy="215825"/>
                </a:xfrm>
                <a:custGeom>
                  <a:avLst/>
                  <a:gdLst/>
                  <a:ahLst/>
                  <a:cxnLst/>
                  <a:rect l="l" t="t" r="r" b="b"/>
                  <a:pathLst>
                    <a:path w="6849" h="8633" extrusionOk="0">
                      <a:moveTo>
                        <a:pt x="2790" y="1"/>
                      </a:moveTo>
                      <a:cubicBezTo>
                        <a:pt x="2606" y="1"/>
                        <a:pt x="2424" y="27"/>
                        <a:pt x="2245" y="80"/>
                      </a:cubicBezTo>
                      <a:cubicBezTo>
                        <a:pt x="724" y="499"/>
                        <a:pt x="1" y="2743"/>
                        <a:pt x="647" y="5102"/>
                      </a:cubicBezTo>
                      <a:cubicBezTo>
                        <a:pt x="1257" y="7169"/>
                        <a:pt x="2712" y="8632"/>
                        <a:pt x="4098" y="8632"/>
                      </a:cubicBezTo>
                      <a:cubicBezTo>
                        <a:pt x="4268" y="8632"/>
                        <a:pt x="4437" y="8610"/>
                        <a:pt x="4604" y="8564"/>
                      </a:cubicBezTo>
                      <a:cubicBezTo>
                        <a:pt x="6164" y="8146"/>
                        <a:pt x="6849" y="5901"/>
                        <a:pt x="6202" y="3542"/>
                      </a:cubicBezTo>
                      <a:cubicBezTo>
                        <a:pt x="5631" y="1460"/>
                        <a:pt x="4171" y="1"/>
                        <a:pt x="279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8"/>
                <p:cNvSpPr/>
                <p:nvPr/>
              </p:nvSpPr>
              <p:spPr>
                <a:xfrm>
                  <a:off x="800475" y="2648425"/>
                  <a:ext cx="155050" cy="137000"/>
                </a:xfrm>
                <a:custGeom>
                  <a:avLst/>
                  <a:gdLst/>
                  <a:ahLst/>
                  <a:cxnLst/>
                  <a:rect l="l" t="t" r="r" b="b"/>
                  <a:pathLst>
                    <a:path w="6202" h="5480" fill="none" extrusionOk="0">
                      <a:moveTo>
                        <a:pt x="686" y="5479"/>
                      </a:moveTo>
                      <a:cubicBezTo>
                        <a:pt x="1" y="3120"/>
                        <a:pt x="724" y="876"/>
                        <a:pt x="2245" y="457"/>
                      </a:cubicBezTo>
                      <a:cubicBezTo>
                        <a:pt x="3805" y="1"/>
                        <a:pt x="5555" y="1561"/>
                        <a:pt x="6202"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8"/>
                <p:cNvSpPr/>
                <p:nvPr/>
              </p:nvSpPr>
              <p:spPr>
                <a:xfrm>
                  <a:off x="601700" y="2746400"/>
                  <a:ext cx="154100" cy="154100"/>
                </a:xfrm>
                <a:custGeom>
                  <a:avLst/>
                  <a:gdLst/>
                  <a:ahLst/>
                  <a:cxnLst/>
                  <a:rect l="l" t="t" r="r" b="b"/>
                  <a:pathLst>
                    <a:path w="6164" h="6164" extrusionOk="0">
                      <a:moveTo>
                        <a:pt x="2819" y="0"/>
                      </a:moveTo>
                      <a:cubicBezTo>
                        <a:pt x="2576" y="0"/>
                        <a:pt x="2332" y="37"/>
                        <a:pt x="2093" y="114"/>
                      </a:cubicBezTo>
                      <a:cubicBezTo>
                        <a:pt x="685" y="571"/>
                        <a:pt x="0" y="2283"/>
                        <a:pt x="533" y="3919"/>
                      </a:cubicBezTo>
                      <a:cubicBezTo>
                        <a:pt x="975" y="5277"/>
                        <a:pt x="2152" y="6164"/>
                        <a:pt x="3345" y="6164"/>
                      </a:cubicBezTo>
                      <a:cubicBezTo>
                        <a:pt x="3588" y="6164"/>
                        <a:pt x="3833" y="6127"/>
                        <a:pt x="4071" y="6049"/>
                      </a:cubicBezTo>
                      <a:cubicBezTo>
                        <a:pt x="5479" y="5593"/>
                        <a:pt x="6164" y="3881"/>
                        <a:pt x="5631" y="2245"/>
                      </a:cubicBezTo>
                      <a:cubicBezTo>
                        <a:pt x="5189" y="886"/>
                        <a:pt x="4012" y="0"/>
                        <a:pt x="28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8"/>
                <p:cNvSpPr/>
                <p:nvPr/>
              </p:nvSpPr>
              <p:spPr>
                <a:xfrm>
                  <a:off x="817600" y="2877525"/>
                  <a:ext cx="99900" cy="84800"/>
                </a:xfrm>
                <a:custGeom>
                  <a:avLst/>
                  <a:gdLst/>
                  <a:ahLst/>
                  <a:cxnLst/>
                  <a:rect l="l" t="t" r="r" b="b"/>
                  <a:pathLst>
                    <a:path w="3996" h="3392" extrusionOk="0">
                      <a:moveTo>
                        <a:pt x="2264" y="1"/>
                      </a:moveTo>
                      <a:cubicBezTo>
                        <a:pt x="2219" y="1"/>
                        <a:pt x="2175" y="2"/>
                        <a:pt x="2131" y="5"/>
                      </a:cubicBezTo>
                      <a:cubicBezTo>
                        <a:pt x="1560" y="81"/>
                        <a:pt x="1028" y="234"/>
                        <a:pt x="533" y="500"/>
                      </a:cubicBezTo>
                      <a:lnTo>
                        <a:pt x="1" y="2440"/>
                      </a:lnTo>
                      <a:cubicBezTo>
                        <a:pt x="77" y="2783"/>
                        <a:pt x="305" y="3087"/>
                        <a:pt x="609" y="3239"/>
                      </a:cubicBezTo>
                      <a:cubicBezTo>
                        <a:pt x="812" y="3341"/>
                        <a:pt x="1032" y="3391"/>
                        <a:pt x="1257" y="3391"/>
                      </a:cubicBezTo>
                      <a:cubicBezTo>
                        <a:pt x="1370" y="3391"/>
                        <a:pt x="1484" y="3379"/>
                        <a:pt x="1598" y="3353"/>
                      </a:cubicBezTo>
                      <a:cubicBezTo>
                        <a:pt x="2283" y="3315"/>
                        <a:pt x="2930" y="3011"/>
                        <a:pt x="3424" y="2516"/>
                      </a:cubicBezTo>
                      <a:cubicBezTo>
                        <a:pt x="3919" y="1984"/>
                        <a:pt x="3995" y="1185"/>
                        <a:pt x="3615" y="614"/>
                      </a:cubicBezTo>
                      <a:cubicBezTo>
                        <a:pt x="3266" y="195"/>
                        <a:pt x="2757" y="1"/>
                        <a:pt x="2264"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48"/>
                <p:cNvSpPr/>
                <p:nvPr/>
              </p:nvSpPr>
              <p:spPr>
                <a:xfrm>
                  <a:off x="817600" y="2876700"/>
                  <a:ext cx="99900" cy="86575"/>
                </a:xfrm>
                <a:custGeom>
                  <a:avLst/>
                  <a:gdLst/>
                  <a:ahLst/>
                  <a:cxnLst/>
                  <a:rect l="l" t="t" r="r" b="b"/>
                  <a:pathLst>
                    <a:path w="3996" h="3463" fill="none" extrusionOk="0">
                      <a:moveTo>
                        <a:pt x="533" y="533"/>
                      </a:moveTo>
                      <a:cubicBezTo>
                        <a:pt x="1028" y="267"/>
                        <a:pt x="1560" y="114"/>
                        <a:pt x="2131" y="38"/>
                      </a:cubicBezTo>
                      <a:cubicBezTo>
                        <a:pt x="2664" y="0"/>
                        <a:pt x="3234" y="191"/>
                        <a:pt x="3615" y="647"/>
                      </a:cubicBezTo>
                      <a:cubicBezTo>
                        <a:pt x="3995" y="1218"/>
                        <a:pt x="3919" y="2017"/>
                        <a:pt x="3424" y="2549"/>
                      </a:cubicBezTo>
                      <a:cubicBezTo>
                        <a:pt x="2930" y="3044"/>
                        <a:pt x="2283" y="3348"/>
                        <a:pt x="1598" y="3386"/>
                      </a:cubicBezTo>
                      <a:cubicBezTo>
                        <a:pt x="1256" y="3462"/>
                        <a:pt x="914" y="3424"/>
                        <a:pt x="609" y="3272"/>
                      </a:cubicBezTo>
                      <a:cubicBezTo>
                        <a:pt x="305" y="3120"/>
                        <a:pt x="77" y="2816"/>
                        <a:pt x="1" y="247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48"/>
                <p:cNvSpPr/>
                <p:nvPr/>
              </p:nvSpPr>
              <p:spPr>
                <a:xfrm>
                  <a:off x="610250" y="3003200"/>
                  <a:ext cx="302475" cy="171800"/>
                </a:xfrm>
                <a:custGeom>
                  <a:avLst/>
                  <a:gdLst/>
                  <a:ahLst/>
                  <a:cxnLst/>
                  <a:rect l="l" t="t" r="r" b="b"/>
                  <a:pathLst>
                    <a:path w="12099" h="6872" extrusionOk="0">
                      <a:moveTo>
                        <a:pt x="12099" y="0"/>
                      </a:moveTo>
                      <a:lnTo>
                        <a:pt x="12099" y="0"/>
                      </a:lnTo>
                      <a:cubicBezTo>
                        <a:pt x="11718" y="114"/>
                        <a:pt x="11376" y="190"/>
                        <a:pt x="11034" y="266"/>
                      </a:cubicBezTo>
                      <a:cubicBezTo>
                        <a:pt x="9196" y="721"/>
                        <a:pt x="7314" y="951"/>
                        <a:pt x="5436" y="951"/>
                      </a:cubicBezTo>
                      <a:cubicBezTo>
                        <a:pt x="3853" y="951"/>
                        <a:pt x="2272" y="787"/>
                        <a:pt x="724" y="457"/>
                      </a:cubicBezTo>
                      <a:lnTo>
                        <a:pt x="1" y="305"/>
                      </a:lnTo>
                      <a:lnTo>
                        <a:pt x="1" y="305"/>
                      </a:lnTo>
                      <a:cubicBezTo>
                        <a:pt x="648" y="1370"/>
                        <a:pt x="1370" y="2359"/>
                        <a:pt x="2245" y="3272"/>
                      </a:cubicBezTo>
                      <a:cubicBezTo>
                        <a:pt x="3159" y="4299"/>
                        <a:pt x="4224" y="5174"/>
                        <a:pt x="5403" y="5897"/>
                      </a:cubicBezTo>
                      <a:cubicBezTo>
                        <a:pt x="5784" y="6163"/>
                        <a:pt x="6164" y="6354"/>
                        <a:pt x="6544" y="6506"/>
                      </a:cubicBezTo>
                      <a:cubicBezTo>
                        <a:pt x="6925" y="6696"/>
                        <a:pt x="7305" y="6772"/>
                        <a:pt x="7686" y="6848"/>
                      </a:cubicBezTo>
                      <a:cubicBezTo>
                        <a:pt x="7802" y="6864"/>
                        <a:pt x="7918" y="6872"/>
                        <a:pt x="8032" y="6872"/>
                      </a:cubicBezTo>
                      <a:cubicBezTo>
                        <a:pt x="8740" y="6872"/>
                        <a:pt x="9401" y="6573"/>
                        <a:pt x="9892" y="6049"/>
                      </a:cubicBezTo>
                      <a:lnTo>
                        <a:pt x="120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8"/>
                <p:cNvSpPr/>
                <p:nvPr/>
              </p:nvSpPr>
              <p:spPr>
                <a:xfrm>
                  <a:off x="628325" y="3010800"/>
                  <a:ext cx="257775" cy="56900"/>
                </a:xfrm>
                <a:custGeom>
                  <a:avLst/>
                  <a:gdLst/>
                  <a:ahLst/>
                  <a:cxnLst/>
                  <a:rect l="l" t="t" r="r" b="b"/>
                  <a:pathLst>
                    <a:path w="10311" h="2276" extrusionOk="0">
                      <a:moveTo>
                        <a:pt x="10311" y="1"/>
                      </a:moveTo>
                      <a:cubicBezTo>
                        <a:pt x="8491" y="430"/>
                        <a:pt x="6627" y="650"/>
                        <a:pt x="4767" y="650"/>
                      </a:cubicBezTo>
                      <a:cubicBezTo>
                        <a:pt x="3166" y="650"/>
                        <a:pt x="1567" y="487"/>
                        <a:pt x="1" y="153"/>
                      </a:cubicBezTo>
                      <a:lnTo>
                        <a:pt x="1" y="153"/>
                      </a:lnTo>
                      <a:cubicBezTo>
                        <a:pt x="2081" y="1549"/>
                        <a:pt x="4496" y="2275"/>
                        <a:pt x="6949" y="2275"/>
                      </a:cubicBezTo>
                      <a:cubicBezTo>
                        <a:pt x="7905" y="2275"/>
                        <a:pt x="8867" y="2165"/>
                        <a:pt x="9816" y="1941"/>
                      </a:cubicBezTo>
                      <a:lnTo>
                        <a:pt x="103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8"/>
                <p:cNvSpPr/>
                <p:nvPr/>
              </p:nvSpPr>
              <p:spPr>
                <a:xfrm>
                  <a:off x="666375" y="3070575"/>
                  <a:ext cx="146500" cy="95275"/>
                </a:xfrm>
                <a:custGeom>
                  <a:avLst/>
                  <a:gdLst/>
                  <a:ahLst/>
                  <a:cxnLst/>
                  <a:rect l="l" t="t" r="r" b="b"/>
                  <a:pathLst>
                    <a:path w="5860" h="3811" extrusionOk="0">
                      <a:moveTo>
                        <a:pt x="1157" y="1"/>
                      </a:moveTo>
                      <a:cubicBezTo>
                        <a:pt x="741" y="1"/>
                        <a:pt x="313" y="158"/>
                        <a:pt x="39" y="501"/>
                      </a:cubicBezTo>
                      <a:cubicBezTo>
                        <a:pt x="0" y="501"/>
                        <a:pt x="0" y="539"/>
                        <a:pt x="0" y="577"/>
                      </a:cubicBezTo>
                      <a:cubicBezTo>
                        <a:pt x="914" y="1604"/>
                        <a:pt x="1979" y="2479"/>
                        <a:pt x="3158" y="3202"/>
                      </a:cubicBezTo>
                      <a:cubicBezTo>
                        <a:pt x="3539" y="3430"/>
                        <a:pt x="3919" y="3620"/>
                        <a:pt x="4299" y="3811"/>
                      </a:cubicBezTo>
                      <a:cubicBezTo>
                        <a:pt x="4642" y="3735"/>
                        <a:pt x="4946" y="3544"/>
                        <a:pt x="5213" y="3316"/>
                      </a:cubicBezTo>
                      <a:cubicBezTo>
                        <a:pt x="5859" y="2745"/>
                        <a:pt x="5593" y="2213"/>
                        <a:pt x="5060" y="1642"/>
                      </a:cubicBezTo>
                      <a:cubicBezTo>
                        <a:pt x="4071" y="577"/>
                        <a:pt x="2702" y="6"/>
                        <a:pt x="1294" y="6"/>
                      </a:cubicBezTo>
                      <a:cubicBezTo>
                        <a:pt x="1249" y="3"/>
                        <a:pt x="1203" y="1"/>
                        <a:pt x="1157"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8"/>
                <p:cNvSpPr/>
                <p:nvPr/>
              </p:nvSpPr>
              <p:spPr>
                <a:xfrm>
                  <a:off x="352500" y="3049800"/>
                  <a:ext cx="79925" cy="27600"/>
                </a:xfrm>
                <a:custGeom>
                  <a:avLst/>
                  <a:gdLst/>
                  <a:ahLst/>
                  <a:cxnLst/>
                  <a:rect l="l" t="t" r="r" b="b"/>
                  <a:pathLst>
                    <a:path w="3197" h="1104" fill="none" extrusionOk="0">
                      <a:moveTo>
                        <a:pt x="1" y="685"/>
                      </a:moveTo>
                      <a:cubicBezTo>
                        <a:pt x="1028" y="0"/>
                        <a:pt x="2360" y="191"/>
                        <a:pt x="3197" y="11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8"/>
                <p:cNvSpPr/>
                <p:nvPr/>
              </p:nvSpPr>
              <p:spPr>
                <a:xfrm>
                  <a:off x="417175" y="2303925"/>
                  <a:ext cx="518375" cy="247575"/>
                </a:xfrm>
                <a:custGeom>
                  <a:avLst/>
                  <a:gdLst/>
                  <a:ahLst/>
                  <a:cxnLst/>
                  <a:rect l="l" t="t" r="r" b="b"/>
                  <a:pathLst>
                    <a:path w="20735" h="9903" extrusionOk="0">
                      <a:moveTo>
                        <a:pt x="7751" y="0"/>
                      </a:moveTo>
                      <a:cubicBezTo>
                        <a:pt x="6664" y="0"/>
                        <a:pt x="5570" y="128"/>
                        <a:pt x="4490" y="389"/>
                      </a:cubicBezTo>
                      <a:cubicBezTo>
                        <a:pt x="2854" y="808"/>
                        <a:pt x="1332" y="1569"/>
                        <a:pt x="1" y="2558"/>
                      </a:cubicBezTo>
                      <a:cubicBezTo>
                        <a:pt x="3416" y="7267"/>
                        <a:pt x="8824" y="9903"/>
                        <a:pt x="14393" y="9903"/>
                      </a:cubicBezTo>
                      <a:cubicBezTo>
                        <a:pt x="16518" y="9903"/>
                        <a:pt x="18665" y="9519"/>
                        <a:pt x="20735" y="8721"/>
                      </a:cubicBezTo>
                      <a:cubicBezTo>
                        <a:pt x="19974" y="7047"/>
                        <a:pt x="18909" y="5487"/>
                        <a:pt x="17615" y="4118"/>
                      </a:cubicBezTo>
                      <a:cubicBezTo>
                        <a:pt x="14975" y="1448"/>
                        <a:pt x="11408" y="0"/>
                        <a:pt x="77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8"/>
                <p:cNvSpPr/>
                <p:nvPr/>
              </p:nvSpPr>
              <p:spPr>
                <a:xfrm>
                  <a:off x="266900" y="2362150"/>
                  <a:ext cx="266350" cy="443250"/>
                </a:xfrm>
                <a:custGeom>
                  <a:avLst/>
                  <a:gdLst/>
                  <a:ahLst/>
                  <a:cxnLst/>
                  <a:rect l="l" t="t" r="r" b="b"/>
                  <a:pathLst>
                    <a:path w="10654" h="17730" extrusionOk="0">
                      <a:moveTo>
                        <a:pt x="6316" y="0"/>
                      </a:moveTo>
                      <a:lnTo>
                        <a:pt x="6164" y="115"/>
                      </a:lnTo>
                      <a:cubicBezTo>
                        <a:pt x="3615" y="2017"/>
                        <a:pt x="1713" y="4718"/>
                        <a:pt x="876" y="7800"/>
                      </a:cubicBezTo>
                      <a:cubicBezTo>
                        <a:pt x="39" y="11033"/>
                        <a:pt x="1" y="14457"/>
                        <a:pt x="724" y="17729"/>
                      </a:cubicBezTo>
                      <a:cubicBezTo>
                        <a:pt x="3463" y="16321"/>
                        <a:pt x="5822" y="14229"/>
                        <a:pt x="7496" y="11680"/>
                      </a:cubicBezTo>
                      <a:cubicBezTo>
                        <a:pt x="9284" y="9055"/>
                        <a:pt x="10311" y="6011"/>
                        <a:pt x="10539" y="2854"/>
                      </a:cubicBezTo>
                      <a:cubicBezTo>
                        <a:pt x="10653" y="1180"/>
                        <a:pt x="8218" y="77"/>
                        <a:pt x="6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8"/>
                <p:cNvSpPr/>
                <p:nvPr/>
              </p:nvSpPr>
              <p:spPr>
                <a:xfrm>
                  <a:off x="276425" y="2589250"/>
                  <a:ext cx="253025" cy="468175"/>
                </a:xfrm>
                <a:custGeom>
                  <a:avLst/>
                  <a:gdLst/>
                  <a:ahLst/>
                  <a:cxnLst/>
                  <a:rect l="l" t="t" r="r" b="b"/>
                  <a:pathLst>
                    <a:path w="10121" h="18727" extrusionOk="0">
                      <a:moveTo>
                        <a:pt x="6285" y="1"/>
                      </a:moveTo>
                      <a:cubicBezTo>
                        <a:pt x="5529" y="1"/>
                        <a:pt x="4718" y="237"/>
                        <a:pt x="4109" y="542"/>
                      </a:cubicBezTo>
                      <a:cubicBezTo>
                        <a:pt x="3196" y="1074"/>
                        <a:pt x="2435" y="1797"/>
                        <a:pt x="1903" y="2672"/>
                      </a:cubicBezTo>
                      <a:cubicBezTo>
                        <a:pt x="951" y="3966"/>
                        <a:pt x="305" y="5449"/>
                        <a:pt x="0" y="7047"/>
                      </a:cubicBezTo>
                      <a:cubicBezTo>
                        <a:pt x="38" y="7504"/>
                        <a:pt x="114" y="7998"/>
                        <a:pt x="229" y="8455"/>
                      </a:cubicBezTo>
                      <a:cubicBezTo>
                        <a:pt x="837" y="11308"/>
                        <a:pt x="1979" y="14047"/>
                        <a:pt x="3653" y="16444"/>
                      </a:cubicBezTo>
                      <a:cubicBezTo>
                        <a:pt x="4490" y="16558"/>
                        <a:pt x="5288" y="16824"/>
                        <a:pt x="6049" y="17205"/>
                      </a:cubicBezTo>
                      <a:cubicBezTo>
                        <a:pt x="6658" y="17547"/>
                        <a:pt x="7267" y="17928"/>
                        <a:pt x="7876" y="18232"/>
                      </a:cubicBezTo>
                      <a:cubicBezTo>
                        <a:pt x="8560" y="18575"/>
                        <a:pt x="9321" y="18727"/>
                        <a:pt x="10120" y="18727"/>
                      </a:cubicBezTo>
                      <a:cubicBezTo>
                        <a:pt x="7495" y="16520"/>
                        <a:pt x="5897" y="13362"/>
                        <a:pt x="5669" y="9977"/>
                      </a:cubicBezTo>
                      <a:cubicBezTo>
                        <a:pt x="7609" y="7085"/>
                        <a:pt x="8218" y="3547"/>
                        <a:pt x="7343" y="199"/>
                      </a:cubicBezTo>
                      <a:cubicBezTo>
                        <a:pt x="7026" y="60"/>
                        <a:pt x="6662" y="1"/>
                        <a:pt x="6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8"/>
                <p:cNvSpPr/>
                <p:nvPr/>
              </p:nvSpPr>
              <p:spPr>
                <a:xfrm>
                  <a:off x="543675" y="2688375"/>
                  <a:ext cx="107500" cy="52350"/>
                </a:xfrm>
                <a:custGeom>
                  <a:avLst/>
                  <a:gdLst/>
                  <a:ahLst/>
                  <a:cxnLst/>
                  <a:rect l="l" t="t" r="r" b="b"/>
                  <a:pathLst>
                    <a:path w="4300" h="2094" fill="none" extrusionOk="0">
                      <a:moveTo>
                        <a:pt x="1" y="2093"/>
                      </a:moveTo>
                      <a:cubicBezTo>
                        <a:pt x="914" y="685"/>
                        <a:pt x="2664" y="1"/>
                        <a:pt x="4300" y="495"/>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8"/>
                <p:cNvSpPr/>
                <p:nvPr/>
              </p:nvSpPr>
              <p:spPr>
                <a:xfrm>
                  <a:off x="810000" y="2638925"/>
                  <a:ext cx="69450" cy="50425"/>
                </a:xfrm>
                <a:custGeom>
                  <a:avLst/>
                  <a:gdLst/>
                  <a:ahLst/>
                  <a:cxnLst/>
                  <a:rect l="l" t="t" r="r" b="b"/>
                  <a:pathLst>
                    <a:path w="2778" h="2017" fill="none" extrusionOk="0">
                      <a:moveTo>
                        <a:pt x="0" y="2017"/>
                      </a:moveTo>
                      <a:cubicBezTo>
                        <a:pt x="305" y="761"/>
                        <a:pt x="1560" y="0"/>
                        <a:pt x="2777" y="343"/>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8"/>
                <p:cNvSpPr/>
                <p:nvPr/>
              </p:nvSpPr>
              <p:spPr>
                <a:xfrm>
                  <a:off x="290700" y="2642725"/>
                  <a:ext cx="165500" cy="137925"/>
                </a:xfrm>
                <a:custGeom>
                  <a:avLst/>
                  <a:gdLst/>
                  <a:ahLst/>
                  <a:cxnLst/>
                  <a:rect l="l" t="t" r="r" b="b"/>
                  <a:pathLst>
                    <a:path w="6620" h="5517" fill="none" extrusionOk="0">
                      <a:moveTo>
                        <a:pt x="0" y="5517"/>
                      </a:moveTo>
                      <a:cubicBezTo>
                        <a:pt x="2549" y="4185"/>
                        <a:pt x="4603" y="2055"/>
                        <a:pt x="6620"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8"/>
                <p:cNvSpPr/>
                <p:nvPr/>
              </p:nvSpPr>
              <p:spPr>
                <a:xfrm>
                  <a:off x="453325" y="2360250"/>
                  <a:ext cx="68500" cy="102750"/>
                </a:xfrm>
                <a:custGeom>
                  <a:avLst/>
                  <a:gdLst/>
                  <a:ahLst/>
                  <a:cxnLst/>
                  <a:rect l="l" t="t" r="r" b="b"/>
                  <a:pathLst>
                    <a:path w="2740" h="4110" fill="none" extrusionOk="0">
                      <a:moveTo>
                        <a:pt x="2740" y="4109"/>
                      </a:moveTo>
                      <a:cubicBezTo>
                        <a:pt x="1408" y="3082"/>
                        <a:pt x="419" y="1636"/>
                        <a:pt x="1"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8"/>
                <p:cNvSpPr/>
                <p:nvPr/>
              </p:nvSpPr>
              <p:spPr>
                <a:xfrm>
                  <a:off x="288775" y="2477225"/>
                  <a:ext cx="214025" cy="206425"/>
                </a:xfrm>
                <a:custGeom>
                  <a:avLst/>
                  <a:gdLst/>
                  <a:ahLst/>
                  <a:cxnLst/>
                  <a:rect l="l" t="t" r="r" b="b"/>
                  <a:pathLst>
                    <a:path w="8561" h="8257" fill="none" extrusionOk="0">
                      <a:moveTo>
                        <a:pt x="8561" y="1"/>
                      </a:moveTo>
                      <a:cubicBezTo>
                        <a:pt x="7229" y="3995"/>
                        <a:pt x="4034" y="7077"/>
                        <a:pt x="1" y="825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8"/>
                <p:cNvSpPr/>
                <p:nvPr/>
              </p:nvSpPr>
              <p:spPr>
                <a:xfrm>
                  <a:off x="291650" y="2439200"/>
                  <a:ext cx="168350" cy="175025"/>
                </a:xfrm>
                <a:custGeom>
                  <a:avLst/>
                  <a:gdLst/>
                  <a:ahLst/>
                  <a:cxnLst/>
                  <a:rect l="l" t="t" r="r" b="b"/>
                  <a:pathLst>
                    <a:path w="6734" h="7001" fill="none" extrusionOk="0">
                      <a:moveTo>
                        <a:pt x="0" y="7000"/>
                      </a:moveTo>
                      <a:cubicBezTo>
                        <a:pt x="913" y="6848"/>
                        <a:pt x="1750" y="6430"/>
                        <a:pt x="2435" y="5783"/>
                      </a:cubicBezTo>
                      <a:cubicBezTo>
                        <a:pt x="4299" y="4223"/>
                        <a:pt x="5783" y="2245"/>
                        <a:pt x="6734"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8"/>
                <p:cNvSpPr/>
                <p:nvPr/>
              </p:nvSpPr>
              <p:spPr>
                <a:xfrm>
                  <a:off x="300200" y="2401150"/>
                  <a:ext cx="136975" cy="177875"/>
                </a:xfrm>
                <a:custGeom>
                  <a:avLst/>
                  <a:gdLst/>
                  <a:ahLst/>
                  <a:cxnLst/>
                  <a:rect l="l" t="t" r="r" b="b"/>
                  <a:pathLst>
                    <a:path w="5479" h="7115" fill="none" extrusionOk="0">
                      <a:moveTo>
                        <a:pt x="0" y="7115"/>
                      </a:moveTo>
                      <a:cubicBezTo>
                        <a:pt x="952" y="4185"/>
                        <a:pt x="2892" y="1674"/>
                        <a:pt x="5479"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8"/>
                <p:cNvSpPr/>
                <p:nvPr/>
              </p:nvSpPr>
              <p:spPr>
                <a:xfrm>
                  <a:off x="518950" y="2445850"/>
                  <a:ext cx="370000" cy="50425"/>
                </a:xfrm>
                <a:custGeom>
                  <a:avLst/>
                  <a:gdLst/>
                  <a:ahLst/>
                  <a:cxnLst/>
                  <a:rect l="l" t="t" r="r" b="b"/>
                  <a:pathLst>
                    <a:path w="14800" h="2017" fill="none" extrusionOk="0">
                      <a:moveTo>
                        <a:pt x="1" y="0"/>
                      </a:moveTo>
                      <a:cubicBezTo>
                        <a:pt x="2397" y="761"/>
                        <a:pt x="4870" y="1294"/>
                        <a:pt x="7343" y="1674"/>
                      </a:cubicBezTo>
                      <a:cubicBezTo>
                        <a:pt x="9854" y="2017"/>
                        <a:pt x="12403" y="1826"/>
                        <a:pt x="14800" y="106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8"/>
                <p:cNvSpPr/>
                <p:nvPr/>
              </p:nvSpPr>
              <p:spPr>
                <a:xfrm>
                  <a:off x="503725" y="2376425"/>
                  <a:ext cx="326275" cy="41875"/>
                </a:xfrm>
                <a:custGeom>
                  <a:avLst/>
                  <a:gdLst/>
                  <a:ahLst/>
                  <a:cxnLst/>
                  <a:rect l="l" t="t" r="r" b="b"/>
                  <a:pathLst>
                    <a:path w="13051" h="1675" fill="none" extrusionOk="0">
                      <a:moveTo>
                        <a:pt x="1" y="1674"/>
                      </a:moveTo>
                      <a:cubicBezTo>
                        <a:pt x="4186" y="266"/>
                        <a:pt x="8713" y="0"/>
                        <a:pt x="13050" y="95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8"/>
                <p:cNvSpPr/>
                <p:nvPr/>
              </p:nvSpPr>
              <p:spPr>
                <a:xfrm>
                  <a:off x="481850" y="2321250"/>
                  <a:ext cx="253975" cy="57100"/>
                </a:xfrm>
                <a:custGeom>
                  <a:avLst/>
                  <a:gdLst/>
                  <a:ahLst/>
                  <a:cxnLst/>
                  <a:rect l="l" t="t" r="r" b="b"/>
                  <a:pathLst>
                    <a:path w="10159" h="2284" fill="none" extrusionOk="0">
                      <a:moveTo>
                        <a:pt x="1" y="2283"/>
                      </a:moveTo>
                      <a:cubicBezTo>
                        <a:pt x="3044" y="495"/>
                        <a:pt x="6735" y="1"/>
                        <a:pt x="10159" y="952"/>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8"/>
                <p:cNvSpPr/>
                <p:nvPr/>
              </p:nvSpPr>
              <p:spPr>
                <a:xfrm>
                  <a:off x="315425" y="2667450"/>
                  <a:ext cx="143625" cy="171225"/>
                </a:xfrm>
                <a:custGeom>
                  <a:avLst/>
                  <a:gdLst/>
                  <a:ahLst/>
                  <a:cxnLst/>
                  <a:rect l="l" t="t" r="r" b="b"/>
                  <a:pathLst>
                    <a:path w="5745" h="6849" fill="none" extrusionOk="0">
                      <a:moveTo>
                        <a:pt x="5745" y="1"/>
                      </a:moveTo>
                      <a:cubicBezTo>
                        <a:pt x="5098" y="3120"/>
                        <a:pt x="2930" y="5669"/>
                        <a:pt x="0" y="6849"/>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8"/>
                <p:cNvSpPr/>
                <p:nvPr/>
              </p:nvSpPr>
              <p:spPr>
                <a:xfrm>
                  <a:off x="323025" y="2848175"/>
                  <a:ext cx="86575" cy="42800"/>
                </a:xfrm>
                <a:custGeom>
                  <a:avLst/>
                  <a:gdLst/>
                  <a:ahLst/>
                  <a:cxnLst/>
                  <a:rect l="l" t="t" r="r" b="b"/>
                  <a:pathLst>
                    <a:path w="3463" h="1712" fill="none" extrusionOk="0">
                      <a:moveTo>
                        <a:pt x="1" y="1712"/>
                      </a:moveTo>
                      <a:cubicBezTo>
                        <a:pt x="1256" y="1446"/>
                        <a:pt x="2473" y="837"/>
                        <a:pt x="3463"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8"/>
                <p:cNvSpPr/>
                <p:nvPr/>
              </p:nvSpPr>
              <p:spPr>
                <a:xfrm>
                  <a:off x="501825" y="2832950"/>
                  <a:ext cx="36175" cy="34600"/>
                </a:xfrm>
                <a:custGeom>
                  <a:avLst/>
                  <a:gdLst/>
                  <a:ahLst/>
                  <a:cxnLst/>
                  <a:rect l="l" t="t" r="r" b="b"/>
                  <a:pathLst>
                    <a:path w="1447" h="1384" extrusionOk="0">
                      <a:moveTo>
                        <a:pt x="990" y="0"/>
                      </a:moveTo>
                      <a:cubicBezTo>
                        <a:pt x="762" y="0"/>
                        <a:pt x="571" y="38"/>
                        <a:pt x="343" y="152"/>
                      </a:cubicBezTo>
                      <a:cubicBezTo>
                        <a:pt x="153" y="229"/>
                        <a:pt x="1" y="457"/>
                        <a:pt x="1" y="685"/>
                      </a:cubicBezTo>
                      <a:cubicBezTo>
                        <a:pt x="39" y="837"/>
                        <a:pt x="115" y="989"/>
                        <a:pt x="267" y="1104"/>
                      </a:cubicBezTo>
                      <a:cubicBezTo>
                        <a:pt x="480" y="1290"/>
                        <a:pt x="768" y="1383"/>
                        <a:pt x="1065" y="1383"/>
                      </a:cubicBezTo>
                      <a:cubicBezTo>
                        <a:pt x="1192" y="1383"/>
                        <a:pt x="1321" y="1366"/>
                        <a:pt x="1447" y="1332"/>
                      </a:cubicBezTo>
                      <a:lnTo>
                        <a:pt x="9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8"/>
                <p:cNvSpPr/>
                <p:nvPr/>
              </p:nvSpPr>
              <p:spPr>
                <a:xfrm>
                  <a:off x="946950" y="2708925"/>
                  <a:ext cx="29500" cy="41300"/>
                </a:xfrm>
                <a:custGeom>
                  <a:avLst/>
                  <a:gdLst/>
                  <a:ahLst/>
                  <a:cxnLst/>
                  <a:rect l="l" t="t" r="r" b="b"/>
                  <a:pathLst>
                    <a:path w="1180" h="1652" extrusionOk="0">
                      <a:moveTo>
                        <a:pt x="602" y="1"/>
                      </a:moveTo>
                      <a:cubicBezTo>
                        <a:pt x="492" y="1"/>
                        <a:pt x="388" y="36"/>
                        <a:pt x="305" y="92"/>
                      </a:cubicBezTo>
                      <a:cubicBezTo>
                        <a:pt x="191" y="168"/>
                        <a:pt x="115" y="244"/>
                        <a:pt x="1" y="358"/>
                      </a:cubicBezTo>
                      <a:lnTo>
                        <a:pt x="457" y="1651"/>
                      </a:lnTo>
                      <a:cubicBezTo>
                        <a:pt x="914" y="1461"/>
                        <a:pt x="1180" y="929"/>
                        <a:pt x="1066" y="434"/>
                      </a:cubicBezTo>
                      <a:cubicBezTo>
                        <a:pt x="1028" y="244"/>
                        <a:pt x="876" y="92"/>
                        <a:pt x="723" y="16"/>
                      </a:cubicBezTo>
                      <a:cubicBezTo>
                        <a:pt x="683" y="5"/>
                        <a:pt x="642" y="1"/>
                        <a:pt x="6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8"/>
                <p:cNvSpPr/>
                <p:nvPr/>
              </p:nvSpPr>
              <p:spPr>
                <a:xfrm>
                  <a:off x="848025" y="2693000"/>
                  <a:ext cx="118925" cy="138200"/>
                </a:xfrm>
                <a:custGeom>
                  <a:avLst/>
                  <a:gdLst/>
                  <a:ahLst/>
                  <a:cxnLst/>
                  <a:rect l="l" t="t" r="r" b="b"/>
                  <a:pathLst>
                    <a:path w="4757" h="5528" extrusionOk="0">
                      <a:moveTo>
                        <a:pt x="2115" y="1"/>
                      </a:moveTo>
                      <a:cubicBezTo>
                        <a:pt x="1994" y="1"/>
                        <a:pt x="1872" y="15"/>
                        <a:pt x="1751" y="44"/>
                      </a:cubicBezTo>
                      <a:cubicBezTo>
                        <a:pt x="610" y="310"/>
                        <a:pt x="1" y="1756"/>
                        <a:pt x="343" y="3240"/>
                      </a:cubicBezTo>
                      <a:cubicBezTo>
                        <a:pt x="682" y="4595"/>
                        <a:pt x="1654" y="5527"/>
                        <a:pt x="2669" y="5527"/>
                      </a:cubicBezTo>
                      <a:cubicBezTo>
                        <a:pt x="2794" y="5527"/>
                        <a:pt x="2919" y="5513"/>
                        <a:pt x="3044" y="5484"/>
                      </a:cubicBezTo>
                      <a:cubicBezTo>
                        <a:pt x="4148" y="5218"/>
                        <a:pt x="4756" y="3772"/>
                        <a:pt x="4414" y="2288"/>
                      </a:cubicBezTo>
                      <a:cubicBezTo>
                        <a:pt x="4075" y="933"/>
                        <a:pt x="3103" y="1"/>
                        <a:pt x="21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9" name="Google Shape;1259;p48"/>
            <p:cNvSpPr/>
            <p:nvPr/>
          </p:nvSpPr>
          <p:spPr>
            <a:xfrm>
              <a:off x="6279125" y="78154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8"/>
            <p:cNvSpPr/>
            <p:nvPr/>
          </p:nvSpPr>
          <p:spPr>
            <a:xfrm flipH="1">
              <a:off x="4511308" y="814727"/>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8"/>
            <p:cNvSpPr/>
            <p:nvPr/>
          </p:nvSpPr>
          <p:spPr>
            <a:xfrm>
              <a:off x="5434938" y="19960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8"/>
            <p:cNvSpPr/>
            <p:nvPr/>
          </p:nvSpPr>
          <p:spPr>
            <a:xfrm>
              <a:off x="6412077" y="4147474"/>
              <a:ext cx="350902" cy="350902"/>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8"/>
            <p:cNvSpPr/>
            <p:nvPr/>
          </p:nvSpPr>
          <p:spPr>
            <a:xfrm>
              <a:off x="3660677" y="1152399"/>
              <a:ext cx="350902" cy="350902"/>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8"/>
            <p:cNvSpPr/>
            <p:nvPr/>
          </p:nvSpPr>
          <p:spPr>
            <a:xfrm>
              <a:off x="7908838" y="10776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5" name="Google Shape;1265;p48"/>
          <p:cNvSpPr txBox="1">
            <a:spLocks noGrp="1"/>
          </p:cNvSpPr>
          <p:nvPr>
            <p:ph type="title"/>
          </p:nvPr>
        </p:nvSpPr>
        <p:spPr>
          <a:xfrm>
            <a:off x="713225" y="539500"/>
            <a:ext cx="7717500" cy="612900"/>
          </a:xfrm>
          <a:prstGeom prst="rect">
            <a:avLst/>
          </a:prstGeom>
        </p:spPr>
        <p:txBody>
          <a:bodyPr spcFirstLastPara="1" wrap="square" lIns="91425" tIns="91425" rIns="91425" bIns="91425" anchor="t" anchorCtr="0">
            <a:noAutofit/>
          </a:bodyPr>
          <a:lstStyle/>
          <a:p>
            <a:r>
              <a:rPr lang="en-GB" sz="2000" dirty="0"/>
              <a:t>Definition of </a:t>
            </a:r>
            <a:r>
              <a:rPr lang="en-GB" sz="2000" dirty="0">
                <a:solidFill>
                  <a:srgbClr val="FF0000"/>
                </a:solidFill>
              </a:rPr>
              <a:t>formative</a:t>
            </a:r>
            <a:r>
              <a:rPr lang="en-GB" sz="2000" dirty="0"/>
              <a:t> assessment </a:t>
            </a:r>
            <a:br>
              <a:rPr lang="en-GB" sz="3200" dirty="0"/>
            </a:br>
            <a:endParaRPr dirty="0"/>
          </a:p>
        </p:txBody>
      </p:sp>
      <p:sp>
        <p:nvSpPr>
          <p:cNvPr id="1266" name="Google Shape;1266;p48"/>
          <p:cNvSpPr txBox="1">
            <a:spLocks noGrp="1"/>
          </p:cNvSpPr>
          <p:nvPr>
            <p:ph type="body" idx="1"/>
          </p:nvPr>
        </p:nvSpPr>
        <p:spPr>
          <a:xfrm>
            <a:off x="865625" y="1836100"/>
            <a:ext cx="3818400" cy="2635500"/>
          </a:xfrm>
          <a:prstGeom prst="rect">
            <a:avLst/>
          </a:prstGeom>
        </p:spPr>
        <p:txBody>
          <a:bodyPr spcFirstLastPara="1" wrap="square" lIns="91425" tIns="91425" rIns="91425" bIns="91425" anchor="t" anchorCtr="0">
            <a:noAutofit/>
          </a:bodyPr>
          <a:lstStyle/>
          <a:p>
            <a:pPr marL="127000" indent="0">
              <a:buNone/>
            </a:pPr>
            <a:r>
              <a:rPr lang="en-GB" sz="2000" dirty="0">
                <a:latin typeface="Calibri" panose="020F0502020204030204" pitchFamily="34" charset="0"/>
              </a:rPr>
              <a:t>‘…encompassing all those activities undertaken by teachers, and/or by their students, which provide information to be used as feedback to modify the teaching and learning activities in which they are engaged’</a:t>
            </a:r>
          </a:p>
          <a:p>
            <a:pPr marL="127000" indent="0" algn="r">
              <a:buNone/>
            </a:pPr>
            <a:r>
              <a:rPr lang="en-GB" sz="2000" dirty="0">
                <a:latin typeface="Calibri" panose="020F0502020204030204" pitchFamily="34" charset="0"/>
              </a:rPr>
              <a:t>Black and William, 1998:7</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7F4A47-5E85-A031-79AC-1F98D2ACDAD5}"/>
              </a:ext>
            </a:extLst>
          </p:cNvPr>
          <p:cNvPicPr>
            <a:picLocks noChangeAspect="1"/>
          </p:cNvPicPr>
          <p:nvPr/>
        </p:nvPicPr>
        <p:blipFill>
          <a:blip r:embed="rId2"/>
          <a:stretch>
            <a:fillRect/>
          </a:stretch>
        </p:blipFill>
        <p:spPr>
          <a:xfrm>
            <a:off x="163266" y="100146"/>
            <a:ext cx="8799849" cy="4896857"/>
          </a:xfrm>
          <a:prstGeom prst="rect">
            <a:avLst/>
          </a:prstGeom>
        </p:spPr>
      </p:pic>
    </p:spTree>
    <p:extLst>
      <p:ext uri="{BB962C8B-B14F-4D97-AF65-F5344CB8AC3E}">
        <p14:creationId xmlns:p14="http://schemas.microsoft.com/office/powerpoint/2010/main" val="3486832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424"/>
        <p:cNvGrpSpPr/>
        <p:nvPr/>
      </p:nvGrpSpPr>
      <p:grpSpPr>
        <a:xfrm>
          <a:off x="0" y="0"/>
          <a:ext cx="0" cy="0"/>
          <a:chOff x="0" y="0"/>
          <a:chExt cx="0" cy="0"/>
        </a:xfrm>
      </p:grpSpPr>
      <p:grpSp>
        <p:nvGrpSpPr>
          <p:cNvPr id="1425" name="Google Shape;1425;p51"/>
          <p:cNvGrpSpPr/>
          <p:nvPr/>
        </p:nvGrpSpPr>
        <p:grpSpPr>
          <a:xfrm>
            <a:off x="310683" y="-366600"/>
            <a:ext cx="10498525" cy="8231313"/>
            <a:chOff x="310683" y="-366600"/>
            <a:chExt cx="10498525" cy="8231313"/>
          </a:xfrm>
        </p:grpSpPr>
        <p:grpSp>
          <p:nvGrpSpPr>
            <p:cNvPr id="1426" name="Google Shape;1426;p51"/>
            <p:cNvGrpSpPr/>
            <p:nvPr/>
          </p:nvGrpSpPr>
          <p:grpSpPr>
            <a:xfrm>
              <a:off x="310683" y="589232"/>
              <a:ext cx="2378256" cy="4554271"/>
              <a:chOff x="8949000" y="923438"/>
              <a:chExt cx="1929150" cy="3694250"/>
            </a:xfrm>
          </p:grpSpPr>
          <p:sp>
            <p:nvSpPr>
              <p:cNvPr id="1427" name="Google Shape;1427;p51"/>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51"/>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51"/>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51"/>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51"/>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51"/>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51"/>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51"/>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51"/>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51"/>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51"/>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8" name="Google Shape;1438;p51"/>
            <p:cNvSpPr/>
            <p:nvPr/>
          </p:nvSpPr>
          <p:spPr>
            <a:xfrm rot="-4499950" flipH="1">
              <a:off x="3311324" y="354199"/>
              <a:ext cx="6702537" cy="678971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39" name="Google Shape;1439;p51"/>
            <p:cNvSpPr/>
            <p:nvPr/>
          </p:nvSpPr>
          <p:spPr>
            <a:xfrm flipH="1">
              <a:off x="2941936" y="925950"/>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0" name="Google Shape;1440;p51"/>
            <p:cNvGrpSpPr/>
            <p:nvPr/>
          </p:nvGrpSpPr>
          <p:grpSpPr>
            <a:xfrm flipH="1">
              <a:off x="1216428" y="1656868"/>
              <a:ext cx="3086947" cy="3486632"/>
              <a:chOff x="-3232800" y="1754875"/>
              <a:chExt cx="2020650" cy="2282275"/>
            </a:xfrm>
          </p:grpSpPr>
          <p:sp>
            <p:nvSpPr>
              <p:cNvPr id="1441" name="Google Shape;1441;p51"/>
              <p:cNvSpPr/>
              <p:nvPr/>
            </p:nvSpPr>
            <p:spPr>
              <a:xfrm>
                <a:off x="-3070325" y="2810425"/>
                <a:ext cx="600100" cy="451975"/>
              </a:xfrm>
              <a:custGeom>
                <a:avLst/>
                <a:gdLst/>
                <a:ahLst/>
                <a:cxnLst/>
                <a:rect l="l" t="t" r="r" b="b"/>
                <a:pathLst>
                  <a:path w="24004" h="18079" extrusionOk="0">
                    <a:moveTo>
                      <a:pt x="4795" y="1"/>
                    </a:moveTo>
                    <a:cubicBezTo>
                      <a:pt x="3991" y="1"/>
                      <a:pt x="3218" y="194"/>
                      <a:pt x="2478" y="516"/>
                    </a:cubicBezTo>
                    <a:cubicBezTo>
                      <a:pt x="1931" y="773"/>
                      <a:pt x="1449" y="1127"/>
                      <a:pt x="1063" y="1610"/>
                    </a:cubicBezTo>
                    <a:cubicBezTo>
                      <a:pt x="226" y="2575"/>
                      <a:pt x="1" y="3926"/>
                      <a:pt x="484" y="5149"/>
                    </a:cubicBezTo>
                    <a:cubicBezTo>
                      <a:pt x="1771" y="8399"/>
                      <a:pt x="3669" y="11391"/>
                      <a:pt x="6050" y="13997"/>
                    </a:cubicBezTo>
                    <a:cubicBezTo>
                      <a:pt x="7240" y="15348"/>
                      <a:pt x="8688" y="16475"/>
                      <a:pt x="10297" y="17279"/>
                    </a:cubicBezTo>
                    <a:cubicBezTo>
                      <a:pt x="11546" y="17832"/>
                      <a:pt x="12894" y="18078"/>
                      <a:pt x="14253" y="18078"/>
                    </a:cubicBezTo>
                    <a:cubicBezTo>
                      <a:pt x="15345" y="18078"/>
                      <a:pt x="16444" y="17919"/>
                      <a:pt x="17504" y="17633"/>
                    </a:cubicBezTo>
                    <a:cubicBezTo>
                      <a:pt x="19885" y="16925"/>
                      <a:pt x="22073" y="15767"/>
                      <a:pt x="24004" y="14254"/>
                    </a:cubicBezTo>
                    <a:lnTo>
                      <a:pt x="19757" y="5245"/>
                    </a:lnTo>
                    <a:cubicBezTo>
                      <a:pt x="18607" y="7153"/>
                      <a:pt x="16527" y="8106"/>
                      <a:pt x="14329" y="8106"/>
                    </a:cubicBezTo>
                    <a:cubicBezTo>
                      <a:pt x="14005" y="8106"/>
                      <a:pt x="13680" y="8086"/>
                      <a:pt x="13354" y="8045"/>
                    </a:cubicBezTo>
                    <a:cubicBezTo>
                      <a:pt x="11874" y="7852"/>
                      <a:pt x="8463" y="3283"/>
                      <a:pt x="7047" y="1223"/>
                    </a:cubicBezTo>
                    <a:cubicBezTo>
                      <a:pt x="6533" y="451"/>
                      <a:pt x="5696" y="1"/>
                      <a:pt x="4795"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51"/>
              <p:cNvSpPr/>
              <p:nvPr/>
            </p:nvSpPr>
            <p:spPr>
              <a:xfrm>
                <a:off x="-3232800" y="2470475"/>
                <a:ext cx="329825" cy="467350"/>
              </a:xfrm>
              <a:custGeom>
                <a:avLst/>
                <a:gdLst/>
                <a:ahLst/>
                <a:cxnLst/>
                <a:rect l="l" t="t" r="r" b="b"/>
                <a:pathLst>
                  <a:path w="13193" h="18694" extrusionOk="0">
                    <a:moveTo>
                      <a:pt x="5075" y="1"/>
                    </a:moveTo>
                    <a:cubicBezTo>
                      <a:pt x="5036" y="1"/>
                      <a:pt x="4996" y="7"/>
                      <a:pt x="4955" y="21"/>
                    </a:cubicBezTo>
                    <a:cubicBezTo>
                      <a:pt x="4762" y="53"/>
                      <a:pt x="4569" y="214"/>
                      <a:pt x="4473" y="407"/>
                    </a:cubicBezTo>
                    <a:cubicBezTo>
                      <a:pt x="4376" y="568"/>
                      <a:pt x="4312" y="793"/>
                      <a:pt x="4280" y="986"/>
                    </a:cubicBezTo>
                    <a:cubicBezTo>
                      <a:pt x="3829" y="3399"/>
                      <a:pt x="4183" y="5844"/>
                      <a:pt x="4569" y="8225"/>
                    </a:cubicBezTo>
                    <a:cubicBezTo>
                      <a:pt x="4569" y="8290"/>
                      <a:pt x="4537" y="8354"/>
                      <a:pt x="4505" y="8386"/>
                    </a:cubicBezTo>
                    <a:cubicBezTo>
                      <a:pt x="4486" y="8396"/>
                      <a:pt x="4467" y="8400"/>
                      <a:pt x="4449" y="8400"/>
                    </a:cubicBezTo>
                    <a:cubicBezTo>
                      <a:pt x="4406" y="8400"/>
                      <a:pt x="4367" y="8377"/>
                      <a:pt x="4344" y="8354"/>
                    </a:cubicBezTo>
                    <a:cubicBezTo>
                      <a:pt x="3411" y="6520"/>
                      <a:pt x="2896" y="4493"/>
                      <a:pt x="2381" y="2498"/>
                    </a:cubicBezTo>
                    <a:cubicBezTo>
                      <a:pt x="2317" y="2241"/>
                      <a:pt x="2221" y="1983"/>
                      <a:pt x="1995" y="1887"/>
                    </a:cubicBezTo>
                    <a:cubicBezTo>
                      <a:pt x="1966" y="1883"/>
                      <a:pt x="1938" y="1881"/>
                      <a:pt x="1910" y="1881"/>
                    </a:cubicBezTo>
                    <a:cubicBezTo>
                      <a:pt x="1721" y="1881"/>
                      <a:pt x="1560" y="1972"/>
                      <a:pt x="1448" y="2112"/>
                    </a:cubicBezTo>
                    <a:cubicBezTo>
                      <a:pt x="1352" y="2305"/>
                      <a:pt x="1287" y="2498"/>
                      <a:pt x="1287" y="2691"/>
                    </a:cubicBezTo>
                    <a:cubicBezTo>
                      <a:pt x="1223" y="3914"/>
                      <a:pt x="1416" y="5104"/>
                      <a:pt x="1802" y="6263"/>
                    </a:cubicBezTo>
                    <a:cubicBezTo>
                      <a:pt x="2124" y="7421"/>
                      <a:pt x="2575" y="8547"/>
                      <a:pt x="2800" y="9706"/>
                    </a:cubicBezTo>
                    <a:cubicBezTo>
                      <a:pt x="2768" y="9770"/>
                      <a:pt x="2671" y="9802"/>
                      <a:pt x="2607" y="9802"/>
                    </a:cubicBezTo>
                    <a:cubicBezTo>
                      <a:pt x="2542" y="9770"/>
                      <a:pt x="2478" y="9738"/>
                      <a:pt x="2478" y="9641"/>
                    </a:cubicBezTo>
                    <a:lnTo>
                      <a:pt x="1255" y="7260"/>
                    </a:lnTo>
                    <a:cubicBezTo>
                      <a:pt x="1127" y="7035"/>
                      <a:pt x="934" y="6842"/>
                      <a:pt x="741" y="6681"/>
                    </a:cubicBezTo>
                    <a:cubicBezTo>
                      <a:pt x="644" y="6601"/>
                      <a:pt x="523" y="6560"/>
                      <a:pt x="403" y="6560"/>
                    </a:cubicBezTo>
                    <a:cubicBezTo>
                      <a:pt x="282" y="6560"/>
                      <a:pt x="161" y="6601"/>
                      <a:pt x="65" y="6681"/>
                    </a:cubicBezTo>
                    <a:cubicBezTo>
                      <a:pt x="0" y="7099"/>
                      <a:pt x="65" y="7582"/>
                      <a:pt x="194" y="8000"/>
                    </a:cubicBezTo>
                    <a:cubicBezTo>
                      <a:pt x="1223" y="11668"/>
                      <a:pt x="3218" y="14982"/>
                      <a:pt x="6017" y="17588"/>
                    </a:cubicBezTo>
                    <a:cubicBezTo>
                      <a:pt x="6339" y="17910"/>
                      <a:pt x="6725" y="18200"/>
                      <a:pt x="7176" y="18457"/>
                    </a:cubicBezTo>
                    <a:cubicBezTo>
                      <a:pt x="7468" y="18615"/>
                      <a:pt x="7793" y="18694"/>
                      <a:pt x="8127" y="18694"/>
                    </a:cubicBezTo>
                    <a:cubicBezTo>
                      <a:pt x="8270" y="18694"/>
                      <a:pt x="8414" y="18679"/>
                      <a:pt x="8559" y="18650"/>
                    </a:cubicBezTo>
                    <a:cubicBezTo>
                      <a:pt x="9685" y="18425"/>
                      <a:pt x="10715" y="17878"/>
                      <a:pt x="11551" y="17138"/>
                    </a:cubicBezTo>
                    <a:cubicBezTo>
                      <a:pt x="12356" y="16269"/>
                      <a:pt x="12871" y="15208"/>
                      <a:pt x="13032" y="14049"/>
                    </a:cubicBezTo>
                    <a:cubicBezTo>
                      <a:pt x="13192" y="13084"/>
                      <a:pt x="13032" y="11990"/>
                      <a:pt x="12324" y="11282"/>
                    </a:cubicBezTo>
                    <a:cubicBezTo>
                      <a:pt x="12195" y="11153"/>
                      <a:pt x="12324" y="11057"/>
                      <a:pt x="12163" y="11025"/>
                    </a:cubicBezTo>
                    <a:lnTo>
                      <a:pt x="10007" y="10092"/>
                    </a:lnTo>
                    <a:lnTo>
                      <a:pt x="9042" y="8901"/>
                    </a:lnTo>
                    <a:cubicBezTo>
                      <a:pt x="8270" y="6938"/>
                      <a:pt x="8173" y="4847"/>
                      <a:pt x="7690" y="2788"/>
                    </a:cubicBezTo>
                    <a:cubicBezTo>
                      <a:pt x="7658" y="2627"/>
                      <a:pt x="7594" y="2466"/>
                      <a:pt x="7530" y="2305"/>
                    </a:cubicBezTo>
                    <a:cubicBezTo>
                      <a:pt x="7449" y="2128"/>
                      <a:pt x="7280" y="2040"/>
                      <a:pt x="7115" y="2040"/>
                    </a:cubicBezTo>
                    <a:cubicBezTo>
                      <a:pt x="6950" y="2040"/>
                      <a:pt x="6789" y="2128"/>
                      <a:pt x="6725" y="2305"/>
                    </a:cubicBezTo>
                    <a:cubicBezTo>
                      <a:pt x="6629" y="2434"/>
                      <a:pt x="6596" y="2595"/>
                      <a:pt x="6564" y="2756"/>
                    </a:cubicBezTo>
                    <a:cubicBezTo>
                      <a:pt x="6307" y="4429"/>
                      <a:pt x="6339" y="6134"/>
                      <a:pt x="6629" y="7807"/>
                    </a:cubicBezTo>
                    <a:cubicBezTo>
                      <a:pt x="6661" y="8000"/>
                      <a:pt x="6661" y="8258"/>
                      <a:pt x="6468" y="8322"/>
                    </a:cubicBezTo>
                    <a:cubicBezTo>
                      <a:pt x="5760" y="6359"/>
                      <a:pt x="5824" y="4204"/>
                      <a:pt x="5728" y="2144"/>
                    </a:cubicBezTo>
                    <a:cubicBezTo>
                      <a:pt x="5760" y="1469"/>
                      <a:pt x="5663" y="825"/>
                      <a:pt x="5438" y="246"/>
                    </a:cubicBezTo>
                    <a:cubicBezTo>
                      <a:pt x="5362" y="93"/>
                      <a:pt x="5225" y="1"/>
                      <a:pt x="5075"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51"/>
              <p:cNvSpPr/>
              <p:nvPr/>
            </p:nvSpPr>
            <p:spPr>
              <a:xfrm>
                <a:off x="-3015625" y="2633250"/>
                <a:ext cx="170575" cy="256200"/>
              </a:xfrm>
              <a:custGeom>
                <a:avLst/>
                <a:gdLst/>
                <a:ahLst/>
                <a:cxnLst/>
                <a:rect l="l" t="t" r="r" b="b"/>
                <a:pathLst>
                  <a:path w="6823" h="10248" extrusionOk="0">
                    <a:moveTo>
                      <a:pt x="774" y="0"/>
                    </a:moveTo>
                    <a:cubicBezTo>
                      <a:pt x="591" y="0"/>
                      <a:pt x="409" y="82"/>
                      <a:pt x="290" y="234"/>
                    </a:cubicBezTo>
                    <a:cubicBezTo>
                      <a:pt x="162" y="588"/>
                      <a:pt x="162" y="974"/>
                      <a:pt x="323" y="1296"/>
                    </a:cubicBezTo>
                    <a:cubicBezTo>
                      <a:pt x="741" y="2358"/>
                      <a:pt x="1545" y="3227"/>
                      <a:pt x="2575" y="3774"/>
                    </a:cubicBezTo>
                    <a:cubicBezTo>
                      <a:pt x="1256" y="4868"/>
                      <a:pt x="387" y="6412"/>
                      <a:pt x="97" y="8085"/>
                    </a:cubicBezTo>
                    <a:cubicBezTo>
                      <a:pt x="1" y="8536"/>
                      <a:pt x="33" y="9018"/>
                      <a:pt x="258" y="9437"/>
                    </a:cubicBezTo>
                    <a:cubicBezTo>
                      <a:pt x="604" y="10017"/>
                      <a:pt x="1044" y="10247"/>
                      <a:pt x="1523" y="10247"/>
                    </a:cubicBezTo>
                    <a:cubicBezTo>
                      <a:pt x="2160" y="10247"/>
                      <a:pt x="2865" y="9840"/>
                      <a:pt x="3508" y="9308"/>
                    </a:cubicBezTo>
                    <a:cubicBezTo>
                      <a:pt x="4216" y="8729"/>
                      <a:pt x="4827" y="8021"/>
                      <a:pt x="5310" y="7281"/>
                    </a:cubicBezTo>
                    <a:cubicBezTo>
                      <a:pt x="5953" y="6219"/>
                      <a:pt x="6822" y="4321"/>
                      <a:pt x="6114" y="3098"/>
                    </a:cubicBezTo>
                    <a:cubicBezTo>
                      <a:pt x="5696" y="2358"/>
                      <a:pt x="4698" y="2197"/>
                      <a:pt x="3862" y="2101"/>
                    </a:cubicBezTo>
                    <a:cubicBezTo>
                      <a:pt x="2800" y="1972"/>
                      <a:pt x="1899" y="1039"/>
                      <a:pt x="1224" y="202"/>
                    </a:cubicBezTo>
                    <a:cubicBezTo>
                      <a:pt x="1102" y="65"/>
                      <a:pt x="937" y="0"/>
                      <a:pt x="774"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51"/>
              <p:cNvSpPr/>
              <p:nvPr/>
            </p:nvSpPr>
            <p:spPr>
              <a:xfrm>
                <a:off x="-2628700" y="2677625"/>
                <a:ext cx="500350" cy="528575"/>
              </a:xfrm>
              <a:custGeom>
                <a:avLst/>
                <a:gdLst/>
                <a:ahLst/>
                <a:cxnLst/>
                <a:rect l="l" t="t" r="r" b="b"/>
                <a:pathLst>
                  <a:path w="20014" h="21143" extrusionOk="0">
                    <a:moveTo>
                      <a:pt x="13668" y="0"/>
                    </a:moveTo>
                    <a:cubicBezTo>
                      <a:pt x="11856" y="0"/>
                      <a:pt x="10053" y="813"/>
                      <a:pt x="9138" y="2353"/>
                    </a:cubicBezTo>
                    <a:lnTo>
                      <a:pt x="0" y="10686"/>
                    </a:lnTo>
                    <a:lnTo>
                      <a:pt x="5341" y="21143"/>
                    </a:lnTo>
                    <a:lnTo>
                      <a:pt x="14286" y="14515"/>
                    </a:lnTo>
                    <a:cubicBezTo>
                      <a:pt x="16699" y="13131"/>
                      <a:pt x="19016" y="10718"/>
                      <a:pt x="19531" y="7983"/>
                    </a:cubicBezTo>
                    <a:cubicBezTo>
                      <a:pt x="20013" y="5248"/>
                      <a:pt x="18887" y="2160"/>
                      <a:pt x="16506" y="744"/>
                    </a:cubicBezTo>
                    <a:cubicBezTo>
                      <a:pt x="15653" y="243"/>
                      <a:pt x="14659" y="0"/>
                      <a:pt x="136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51"/>
              <p:cNvSpPr/>
              <p:nvPr/>
            </p:nvSpPr>
            <p:spPr>
              <a:xfrm>
                <a:off x="-2590100" y="2943150"/>
                <a:ext cx="104600" cy="234900"/>
              </a:xfrm>
              <a:custGeom>
                <a:avLst/>
                <a:gdLst/>
                <a:ahLst/>
                <a:cxnLst/>
                <a:rect l="l" t="t" r="r" b="b"/>
                <a:pathLst>
                  <a:path w="4184" h="9396" fill="none" extrusionOk="0">
                    <a:moveTo>
                      <a:pt x="4183" y="9396"/>
                    </a:moveTo>
                    <a:lnTo>
                      <a:pt x="1" y="1"/>
                    </a:ln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51"/>
              <p:cNvSpPr/>
              <p:nvPr/>
            </p:nvSpPr>
            <p:spPr>
              <a:xfrm>
                <a:off x="-2430025" y="3833600"/>
                <a:ext cx="663650" cy="203550"/>
              </a:xfrm>
              <a:custGeom>
                <a:avLst/>
                <a:gdLst/>
                <a:ahLst/>
                <a:cxnLst/>
                <a:rect l="l" t="t" r="r" b="b"/>
                <a:pathLst>
                  <a:path w="26546" h="8142" extrusionOk="0">
                    <a:moveTo>
                      <a:pt x="1" y="1"/>
                    </a:moveTo>
                    <a:lnTo>
                      <a:pt x="1" y="8141"/>
                    </a:lnTo>
                    <a:lnTo>
                      <a:pt x="26545" y="8141"/>
                    </a:lnTo>
                    <a:lnTo>
                      <a:pt x="2654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51"/>
              <p:cNvSpPr/>
              <p:nvPr/>
            </p:nvSpPr>
            <p:spPr>
              <a:xfrm>
                <a:off x="-2474275" y="2677250"/>
                <a:ext cx="860025" cy="1285875"/>
              </a:xfrm>
              <a:custGeom>
                <a:avLst/>
                <a:gdLst/>
                <a:ahLst/>
                <a:cxnLst/>
                <a:rect l="l" t="t" r="r" b="b"/>
                <a:pathLst>
                  <a:path w="34401" h="51435" extrusionOk="0">
                    <a:moveTo>
                      <a:pt x="29837" y="0"/>
                    </a:moveTo>
                    <a:cubicBezTo>
                      <a:pt x="29706" y="0"/>
                      <a:pt x="29575" y="6"/>
                      <a:pt x="29441" y="19"/>
                    </a:cubicBezTo>
                    <a:lnTo>
                      <a:pt x="25613" y="405"/>
                    </a:lnTo>
                    <a:lnTo>
                      <a:pt x="16957" y="1209"/>
                    </a:lnTo>
                    <a:lnTo>
                      <a:pt x="12742" y="695"/>
                    </a:lnTo>
                    <a:lnTo>
                      <a:pt x="7498" y="51"/>
                    </a:lnTo>
                    <a:cubicBezTo>
                      <a:pt x="4763" y="3204"/>
                      <a:pt x="3830" y="7065"/>
                      <a:pt x="3122" y="11151"/>
                    </a:cubicBezTo>
                    <a:cubicBezTo>
                      <a:pt x="805" y="24440"/>
                      <a:pt x="1" y="37954"/>
                      <a:pt x="677" y="51435"/>
                    </a:cubicBezTo>
                    <a:lnTo>
                      <a:pt x="29924" y="49665"/>
                    </a:lnTo>
                    <a:cubicBezTo>
                      <a:pt x="29474" y="34672"/>
                      <a:pt x="30793" y="19646"/>
                      <a:pt x="33849" y="4974"/>
                    </a:cubicBezTo>
                    <a:cubicBezTo>
                      <a:pt x="34401" y="2370"/>
                      <a:pt x="32416" y="0"/>
                      <a:pt x="298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51"/>
              <p:cNvSpPr/>
              <p:nvPr/>
            </p:nvSpPr>
            <p:spPr>
              <a:xfrm>
                <a:off x="-2239375" y="2687350"/>
                <a:ext cx="405425" cy="192175"/>
              </a:xfrm>
              <a:custGeom>
                <a:avLst/>
                <a:gdLst/>
                <a:ahLst/>
                <a:cxnLst/>
                <a:rect l="l" t="t" r="r" b="b"/>
                <a:pathLst>
                  <a:path w="16217" h="7687" extrusionOk="0">
                    <a:moveTo>
                      <a:pt x="16217" y="1"/>
                    </a:moveTo>
                    <a:lnTo>
                      <a:pt x="7561" y="805"/>
                    </a:lnTo>
                    <a:lnTo>
                      <a:pt x="3346" y="291"/>
                    </a:lnTo>
                    <a:cubicBezTo>
                      <a:pt x="3153" y="387"/>
                      <a:pt x="2992" y="516"/>
                      <a:pt x="2799" y="612"/>
                    </a:cubicBezTo>
                    <a:cubicBezTo>
                      <a:pt x="1223" y="1674"/>
                      <a:pt x="0" y="3444"/>
                      <a:pt x="97" y="5342"/>
                    </a:cubicBezTo>
                    <a:cubicBezTo>
                      <a:pt x="97" y="5953"/>
                      <a:pt x="290" y="6533"/>
                      <a:pt x="676" y="7015"/>
                    </a:cubicBezTo>
                    <a:cubicBezTo>
                      <a:pt x="1166" y="7525"/>
                      <a:pt x="1863" y="7686"/>
                      <a:pt x="2586" y="7686"/>
                    </a:cubicBezTo>
                    <a:cubicBezTo>
                      <a:pt x="3003" y="7686"/>
                      <a:pt x="3429" y="7633"/>
                      <a:pt x="3829" y="7562"/>
                    </a:cubicBezTo>
                    <a:cubicBezTo>
                      <a:pt x="8720" y="6661"/>
                      <a:pt x="13417" y="4055"/>
                      <a:pt x="16217"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51"/>
              <p:cNvSpPr/>
              <p:nvPr/>
            </p:nvSpPr>
            <p:spPr>
              <a:xfrm>
                <a:off x="-2294875" y="2705850"/>
                <a:ext cx="481850" cy="237325"/>
              </a:xfrm>
              <a:custGeom>
                <a:avLst/>
                <a:gdLst/>
                <a:ahLst/>
                <a:cxnLst/>
                <a:rect l="l" t="t" r="r" b="b"/>
                <a:pathLst>
                  <a:path w="19274" h="9493" fill="none" extrusionOk="0">
                    <a:moveTo>
                      <a:pt x="19273" y="65"/>
                    </a:moveTo>
                    <a:cubicBezTo>
                      <a:pt x="18308" y="2157"/>
                      <a:pt x="16828" y="3991"/>
                      <a:pt x="14994" y="5342"/>
                    </a:cubicBezTo>
                    <a:cubicBezTo>
                      <a:pt x="13128" y="6693"/>
                      <a:pt x="11101" y="7787"/>
                      <a:pt x="8913" y="8560"/>
                    </a:cubicBezTo>
                    <a:cubicBezTo>
                      <a:pt x="7626" y="9139"/>
                      <a:pt x="6242" y="9428"/>
                      <a:pt x="4859" y="9493"/>
                    </a:cubicBezTo>
                    <a:cubicBezTo>
                      <a:pt x="3443" y="9493"/>
                      <a:pt x="1995" y="9010"/>
                      <a:pt x="1094" y="7948"/>
                    </a:cubicBezTo>
                    <a:cubicBezTo>
                      <a:pt x="97" y="6693"/>
                      <a:pt x="0" y="4892"/>
                      <a:pt x="611" y="3412"/>
                    </a:cubicBezTo>
                    <a:cubicBezTo>
                      <a:pt x="1287" y="1964"/>
                      <a:pt x="2445" y="773"/>
                      <a:pt x="3861" y="1"/>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51"/>
              <p:cNvSpPr/>
              <p:nvPr/>
            </p:nvSpPr>
            <p:spPr>
              <a:xfrm>
                <a:off x="-2423600" y="2853075"/>
                <a:ext cx="59550" cy="296825"/>
              </a:xfrm>
              <a:custGeom>
                <a:avLst/>
                <a:gdLst/>
                <a:ahLst/>
                <a:cxnLst/>
                <a:rect l="l" t="t" r="r" b="b"/>
                <a:pathLst>
                  <a:path w="2382" h="11873" fill="none" extrusionOk="0">
                    <a:moveTo>
                      <a:pt x="1" y="11873"/>
                    </a:moveTo>
                    <a:cubicBezTo>
                      <a:pt x="516" y="7851"/>
                      <a:pt x="1320" y="3893"/>
                      <a:pt x="2382" y="0"/>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51"/>
              <p:cNvSpPr/>
              <p:nvPr/>
            </p:nvSpPr>
            <p:spPr>
              <a:xfrm>
                <a:off x="-1698025" y="2989000"/>
                <a:ext cx="485875" cy="734225"/>
              </a:xfrm>
              <a:custGeom>
                <a:avLst/>
                <a:gdLst/>
                <a:ahLst/>
                <a:cxnLst/>
                <a:rect l="l" t="t" r="r" b="b"/>
                <a:pathLst>
                  <a:path w="19435" h="29369" extrusionOk="0">
                    <a:moveTo>
                      <a:pt x="11133" y="1"/>
                    </a:moveTo>
                    <a:lnTo>
                      <a:pt x="3958" y="6178"/>
                    </a:lnTo>
                    <a:lnTo>
                      <a:pt x="9492" y="14126"/>
                    </a:lnTo>
                    <a:lnTo>
                      <a:pt x="3733" y="19242"/>
                    </a:lnTo>
                    <a:cubicBezTo>
                      <a:pt x="2767" y="20046"/>
                      <a:pt x="1899" y="20947"/>
                      <a:pt x="1126" y="21944"/>
                    </a:cubicBezTo>
                    <a:cubicBezTo>
                      <a:pt x="354" y="22974"/>
                      <a:pt x="0" y="24229"/>
                      <a:pt x="65" y="25516"/>
                    </a:cubicBezTo>
                    <a:cubicBezTo>
                      <a:pt x="260" y="27223"/>
                      <a:pt x="1942" y="29369"/>
                      <a:pt x="3562" y="29369"/>
                    </a:cubicBezTo>
                    <a:cubicBezTo>
                      <a:pt x="3804" y="29369"/>
                      <a:pt x="4045" y="29321"/>
                      <a:pt x="4280" y="29216"/>
                    </a:cubicBezTo>
                    <a:cubicBezTo>
                      <a:pt x="8688" y="27189"/>
                      <a:pt x="12613" y="24293"/>
                      <a:pt x="15831" y="20689"/>
                    </a:cubicBezTo>
                    <a:cubicBezTo>
                      <a:pt x="17118" y="19242"/>
                      <a:pt x="18276" y="17665"/>
                      <a:pt x="18855" y="15831"/>
                    </a:cubicBezTo>
                    <a:cubicBezTo>
                      <a:pt x="19434" y="13997"/>
                      <a:pt x="19338" y="12066"/>
                      <a:pt x="18179" y="10554"/>
                    </a:cubicBezTo>
                    <a:lnTo>
                      <a:pt x="11133" y="1"/>
                    </a:ln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51"/>
              <p:cNvSpPr/>
              <p:nvPr/>
            </p:nvSpPr>
            <p:spPr>
              <a:xfrm>
                <a:off x="-1928900" y="3498450"/>
                <a:ext cx="411875" cy="309475"/>
              </a:xfrm>
              <a:custGeom>
                <a:avLst/>
                <a:gdLst/>
                <a:ahLst/>
                <a:cxnLst/>
                <a:rect l="l" t="t" r="r" b="b"/>
                <a:pathLst>
                  <a:path w="16475" h="12379" extrusionOk="0">
                    <a:moveTo>
                      <a:pt x="6129" y="1"/>
                    </a:moveTo>
                    <a:cubicBezTo>
                      <a:pt x="5546" y="1"/>
                      <a:pt x="4977" y="242"/>
                      <a:pt x="4570" y="698"/>
                    </a:cubicBezTo>
                    <a:cubicBezTo>
                      <a:pt x="4055" y="1309"/>
                      <a:pt x="4184" y="2403"/>
                      <a:pt x="4924" y="2692"/>
                    </a:cubicBezTo>
                    <a:cubicBezTo>
                      <a:pt x="3122" y="4398"/>
                      <a:pt x="1577" y="6360"/>
                      <a:pt x="355" y="8484"/>
                    </a:cubicBezTo>
                    <a:cubicBezTo>
                      <a:pt x="97" y="8838"/>
                      <a:pt x="1" y="9256"/>
                      <a:pt x="65" y="9642"/>
                    </a:cubicBezTo>
                    <a:cubicBezTo>
                      <a:pt x="226" y="10093"/>
                      <a:pt x="612" y="10414"/>
                      <a:pt x="1095" y="10447"/>
                    </a:cubicBezTo>
                    <a:cubicBezTo>
                      <a:pt x="1262" y="10481"/>
                      <a:pt x="1430" y="10498"/>
                      <a:pt x="1597" y="10498"/>
                    </a:cubicBezTo>
                    <a:cubicBezTo>
                      <a:pt x="2204" y="10498"/>
                      <a:pt x="2797" y="10278"/>
                      <a:pt x="3251" y="9900"/>
                    </a:cubicBezTo>
                    <a:cubicBezTo>
                      <a:pt x="3637" y="10672"/>
                      <a:pt x="4312" y="11283"/>
                      <a:pt x="5117" y="11605"/>
                    </a:cubicBezTo>
                    <a:cubicBezTo>
                      <a:pt x="5413" y="11708"/>
                      <a:pt x="5724" y="11759"/>
                      <a:pt x="6035" y="11759"/>
                    </a:cubicBezTo>
                    <a:cubicBezTo>
                      <a:pt x="6500" y="11759"/>
                      <a:pt x="6964" y="11644"/>
                      <a:pt x="7369" y="11412"/>
                    </a:cubicBezTo>
                    <a:cubicBezTo>
                      <a:pt x="7905" y="11987"/>
                      <a:pt x="8647" y="12288"/>
                      <a:pt x="9397" y="12288"/>
                    </a:cubicBezTo>
                    <a:cubicBezTo>
                      <a:pt x="9907" y="12288"/>
                      <a:pt x="10421" y="12149"/>
                      <a:pt x="10876" y="11862"/>
                    </a:cubicBezTo>
                    <a:cubicBezTo>
                      <a:pt x="11255" y="12147"/>
                      <a:pt x="11895" y="12378"/>
                      <a:pt x="12438" y="12378"/>
                    </a:cubicBezTo>
                    <a:cubicBezTo>
                      <a:pt x="12633" y="12378"/>
                      <a:pt x="12815" y="12349"/>
                      <a:pt x="12968" y="12281"/>
                    </a:cubicBezTo>
                    <a:cubicBezTo>
                      <a:pt x="13579" y="11991"/>
                      <a:pt x="13965" y="11412"/>
                      <a:pt x="14062" y="10768"/>
                    </a:cubicBezTo>
                    <a:cubicBezTo>
                      <a:pt x="15413" y="9932"/>
                      <a:pt x="16282" y="8516"/>
                      <a:pt x="16410" y="6940"/>
                    </a:cubicBezTo>
                    <a:cubicBezTo>
                      <a:pt x="16475" y="5653"/>
                      <a:pt x="15445" y="4687"/>
                      <a:pt x="14673" y="3658"/>
                    </a:cubicBezTo>
                    <a:cubicBezTo>
                      <a:pt x="13901" y="2628"/>
                      <a:pt x="12614" y="1598"/>
                      <a:pt x="11327" y="1438"/>
                    </a:cubicBezTo>
                    <a:lnTo>
                      <a:pt x="9106" y="1116"/>
                    </a:lnTo>
                    <a:cubicBezTo>
                      <a:pt x="8302" y="1019"/>
                      <a:pt x="7498" y="247"/>
                      <a:pt x="6726" y="86"/>
                    </a:cubicBezTo>
                    <a:cubicBezTo>
                      <a:pt x="6529" y="29"/>
                      <a:pt x="6328" y="1"/>
                      <a:pt x="6129"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51"/>
              <p:cNvSpPr/>
              <p:nvPr/>
            </p:nvSpPr>
            <p:spPr>
              <a:xfrm>
                <a:off x="-1825925" y="3704100"/>
                <a:ext cx="20125" cy="24950"/>
              </a:xfrm>
              <a:custGeom>
                <a:avLst/>
                <a:gdLst/>
                <a:ahLst/>
                <a:cxnLst/>
                <a:rect l="l" t="t" r="r" b="b"/>
                <a:pathLst>
                  <a:path w="805" h="998" extrusionOk="0">
                    <a:moveTo>
                      <a:pt x="0" y="998"/>
                    </a:moveTo>
                    <a:lnTo>
                      <a:pt x="805" y="1"/>
                    </a:lnTo>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51"/>
              <p:cNvSpPr/>
              <p:nvPr/>
            </p:nvSpPr>
            <p:spPr>
              <a:xfrm>
                <a:off x="-1825925" y="3704100"/>
                <a:ext cx="20125" cy="24950"/>
              </a:xfrm>
              <a:custGeom>
                <a:avLst/>
                <a:gdLst/>
                <a:ahLst/>
                <a:cxnLst/>
                <a:rect l="l" t="t" r="r" b="b"/>
                <a:pathLst>
                  <a:path w="805" h="998" fill="none" extrusionOk="0">
                    <a:moveTo>
                      <a:pt x="0" y="998"/>
                    </a:moveTo>
                    <a:lnTo>
                      <a:pt x="805" y="1"/>
                    </a:ln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51"/>
              <p:cNvSpPr/>
              <p:nvPr/>
            </p:nvSpPr>
            <p:spPr>
              <a:xfrm>
                <a:off x="-1739850" y="3729025"/>
                <a:ext cx="49075" cy="48300"/>
              </a:xfrm>
              <a:custGeom>
                <a:avLst/>
                <a:gdLst/>
                <a:ahLst/>
                <a:cxnLst/>
                <a:rect l="l" t="t" r="r" b="b"/>
                <a:pathLst>
                  <a:path w="1963" h="1932" extrusionOk="0">
                    <a:moveTo>
                      <a:pt x="1963" y="1"/>
                    </a:moveTo>
                    <a:lnTo>
                      <a:pt x="0" y="1931"/>
                    </a:lnTo>
                    <a:cubicBezTo>
                      <a:pt x="772" y="1417"/>
                      <a:pt x="1416" y="773"/>
                      <a:pt x="1963" y="1"/>
                    </a:cubicBezTo>
                    <a:close/>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51"/>
              <p:cNvSpPr/>
              <p:nvPr/>
            </p:nvSpPr>
            <p:spPr>
              <a:xfrm>
                <a:off x="-1739850" y="3729025"/>
                <a:ext cx="49075" cy="48300"/>
              </a:xfrm>
              <a:custGeom>
                <a:avLst/>
                <a:gdLst/>
                <a:ahLst/>
                <a:cxnLst/>
                <a:rect l="l" t="t" r="r" b="b"/>
                <a:pathLst>
                  <a:path w="1963" h="1932" fill="none" extrusionOk="0">
                    <a:moveTo>
                      <a:pt x="0" y="1931"/>
                    </a:moveTo>
                    <a:cubicBezTo>
                      <a:pt x="772" y="1417"/>
                      <a:pt x="1416" y="773"/>
                      <a:pt x="1963" y="1"/>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51"/>
              <p:cNvSpPr/>
              <p:nvPr/>
            </p:nvSpPr>
            <p:spPr>
              <a:xfrm>
                <a:off x="-1651375" y="3749150"/>
                <a:ext cx="31400" cy="38625"/>
              </a:xfrm>
              <a:custGeom>
                <a:avLst/>
                <a:gdLst/>
                <a:ahLst/>
                <a:cxnLst/>
                <a:rect l="l" t="t" r="r" b="b"/>
                <a:pathLst>
                  <a:path w="1256" h="1545" extrusionOk="0">
                    <a:moveTo>
                      <a:pt x="1255" y="0"/>
                    </a:moveTo>
                    <a:lnTo>
                      <a:pt x="0" y="1545"/>
                    </a:lnTo>
                    <a:cubicBezTo>
                      <a:pt x="547" y="1159"/>
                      <a:pt x="966" y="612"/>
                      <a:pt x="1255" y="0"/>
                    </a:cubicBezTo>
                    <a:close/>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51"/>
              <p:cNvSpPr/>
              <p:nvPr/>
            </p:nvSpPr>
            <p:spPr>
              <a:xfrm>
                <a:off x="-1651375" y="3749150"/>
                <a:ext cx="31400" cy="38625"/>
              </a:xfrm>
              <a:custGeom>
                <a:avLst/>
                <a:gdLst/>
                <a:ahLst/>
                <a:cxnLst/>
                <a:rect l="l" t="t" r="r" b="b"/>
                <a:pathLst>
                  <a:path w="1256" h="1545" fill="none" extrusionOk="0">
                    <a:moveTo>
                      <a:pt x="0" y="1545"/>
                    </a:moveTo>
                    <a:cubicBezTo>
                      <a:pt x="547" y="1159"/>
                      <a:pt x="966" y="612"/>
                      <a:pt x="1255" y="0"/>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51"/>
              <p:cNvSpPr/>
              <p:nvPr/>
            </p:nvSpPr>
            <p:spPr>
              <a:xfrm>
                <a:off x="-1533950" y="3642125"/>
                <a:ext cx="60375" cy="58125"/>
              </a:xfrm>
              <a:custGeom>
                <a:avLst/>
                <a:gdLst/>
                <a:ahLst/>
                <a:cxnLst/>
                <a:rect l="l" t="t" r="r" b="b"/>
                <a:pathLst>
                  <a:path w="2415" h="2325" extrusionOk="0">
                    <a:moveTo>
                      <a:pt x="1160" y="0"/>
                    </a:moveTo>
                    <a:cubicBezTo>
                      <a:pt x="1138" y="0"/>
                      <a:pt x="1117" y="1"/>
                      <a:pt x="1095" y="2"/>
                    </a:cubicBezTo>
                    <a:cubicBezTo>
                      <a:pt x="451" y="66"/>
                      <a:pt x="1" y="613"/>
                      <a:pt x="33" y="1257"/>
                    </a:cubicBezTo>
                    <a:cubicBezTo>
                      <a:pt x="94" y="1862"/>
                      <a:pt x="580" y="2324"/>
                      <a:pt x="1173" y="2324"/>
                    </a:cubicBezTo>
                    <a:cubicBezTo>
                      <a:pt x="1211" y="2324"/>
                      <a:pt x="1249" y="2323"/>
                      <a:pt x="1288" y="2319"/>
                    </a:cubicBezTo>
                    <a:cubicBezTo>
                      <a:pt x="1932" y="2286"/>
                      <a:pt x="2414" y="1707"/>
                      <a:pt x="2350" y="1064"/>
                    </a:cubicBezTo>
                    <a:cubicBezTo>
                      <a:pt x="2319" y="442"/>
                      <a:pt x="1777" y="0"/>
                      <a:pt x="11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51"/>
              <p:cNvSpPr/>
              <p:nvPr/>
            </p:nvSpPr>
            <p:spPr>
              <a:xfrm>
                <a:off x="-1560475" y="3613511"/>
                <a:ext cx="61150" cy="58225"/>
              </a:xfrm>
              <a:custGeom>
                <a:avLst/>
                <a:gdLst/>
                <a:ahLst/>
                <a:cxnLst/>
                <a:rect l="l" t="t" r="r" b="b"/>
                <a:pathLst>
                  <a:path w="2446" h="2329" extrusionOk="0">
                    <a:moveTo>
                      <a:pt x="1242" y="0"/>
                    </a:moveTo>
                    <a:cubicBezTo>
                      <a:pt x="1203" y="0"/>
                      <a:pt x="1165" y="2"/>
                      <a:pt x="1126" y="6"/>
                    </a:cubicBezTo>
                    <a:cubicBezTo>
                      <a:pt x="483" y="38"/>
                      <a:pt x="0" y="617"/>
                      <a:pt x="65" y="1261"/>
                    </a:cubicBezTo>
                    <a:cubicBezTo>
                      <a:pt x="125" y="1866"/>
                      <a:pt x="612" y="2329"/>
                      <a:pt x="1204" y="2329"/>
                    </a:cubicBezTo>
                    <a:cubicBezTo>
                      <a:pt x="1242" y="2329"/>
                      <a:pt x="1281" y="2327"/>
                      <a:pt x="1319" y="2323"/>
                    </a:cubicBezTo>
                    <a:cubicBezTo>
                      <a:pt x="1963" y="2258"/>
                      <a:pt x="2446" y="1711"/>
                      <a:pt x="2381" y="1068"/>
                    </a:cubicBezTo>
                    <a:cubicBezTo>
                      <a:pt x="2351" y="463"/>
                      <a:pt x="1837" y="0"/>
                      <a:pt x="12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51"/>
              <p:cNvSpPr/>
              <p:nvPr/>
            </p:nvSpPr>
            <p:spPr>
              <a:xfrm>
                <a:off x="-1592650" y="3576387"/>
                <a:ext cx="60350" cy="58125"/>
              </a:xfrm>
              <a:custGeom>
                <a:avLst/>
                <a:gdLst/>
                <a:ahLst/>
                <a:cxnLst/>
                <a:rect l="l" t="t" r="r" b="b"/>
                <a:pathLst>
                  <a:path w="2414" h="2325" extrusionOk="0">
                    <a:moveTo>
                      <a:pt x="1241" y="0"/>
                    </a:moveTo>
                    <a:cubicBezTo>
                      <a:pt x="1203" y="0"/>
                      <a:pt x="1165" y="2"/>
                      <a:pt x="1126" y="6"/>
                    </a:cubicBezTo>
                    <a:cubicBezTo>
                      <a:pt x="483" y="38"/>
                      <a:pt x="0" y="617"/>
                      <a:pt x="65" y="1261"/>
                    </a:cubicBezTo>
                    <a:cubicBezTo>
                      <a:pt x="96" y="1882"/>
                      <a:pt x="637" y="2324"/>
                      <a:pt x="1255" y="2324"/>
                    </a:cubicBezTo>
                    <a:cubicBezTo>
                      <a:pt x="1276" y="2324"/>
                      <a:pt x="1298" y="2323"/>
                      <a:pt x="1319" y="2322"/>
                    </a:cubicBezTo>
                    <a:cubicBezTo>
                      <a:pt x="1963" y="2258"/>
                      <a:pt x="2413" y="1711"/>
                      <a:pt x="2381" y="1068"/>
                    </a:cubicBezTo>
                    <a:cubicBezTo>
                      <a:pt x="2321" y="463"/>
                      <a:pt x="1834" y="0"/>
                      <a:pt x="12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51"/>
              <p:cNvSpPr/>
              <p:nvPr/>
            </p:nvSpPr>
            <p:spPr>
              <a:xfrm>
                <a:off x="-1626450" y="3544254"/>
                <a:ext cx="60350" cy="58125"/>
              </a:xfrm>
              <a:custGeom>
                <a:avLst/>
                <a:gdLst/>
                <a:ahLst/>
                <a:cxnLst/>
                <a:rect l="l" t="t" r="r" b="b"/>
                <a:pathLst>
                  <a:path w="2414" h="2325" extrusionOk="0">
                    <a:moveTo>
                      <a:pt x="1210" y="1"/>
                    </a:moveTo>
                    <a:cubicBezTo>
                      <a:pt x="1172" y="1"/>
                      <a:pt x="1133" y="3"/>
                      <a:pt x="1095" y="7"/>
                    </a:cubicBezTo>
                    <a:cubicBezTo>
                      <a:pt x="451" y="39"/>
                      <a:pt x="1" y="618"/>
                      <a:pt x="33" y="1261"/>
                    </a:cubicBezTo>
                    <a:cubicBezTo>
                      <a:pt x="95" y="1883"/>
                      <a:pt x="608" y="2325"/>
                      <a:pt x="1223" y="2325"/>
                    </a:cubicBezTo>
                    <a:cubicBezTo>
                      <a:pt x="1245" y="2325"/>
                      <a:pt x="1266" y="2324"/>
                      <a:pt x="1288" y="2323"/>
                    </a:cubicBezTo>
                    <a:cubicBezTo>
                      <a:pt x="1931" y="2259"/>
                      <a:pt x="2414" y="1712"/>
                      <a:pt x="2350" y="1068"/>
                    </a:cubicBezTo>
                    <a:cubicBezTo>
                      <a:pt x="2319" y="464"/>
                      <a:pt x="1806" y="1"/>
                      <a:pt x="1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51"/>
              <p:cNvSpPr/>
              <p:nvPr/>
            </p:nvSpPr>
            <p:spPr>
              <a:xfrm>
                <a:off x="-1659425" y="3512726"/>
                <a:ext cx="60350" cy="58125"/>
              </a:xfrm>
              <a:custGeom>
                <a:avLst/>
                <a:gdLst/>
                <a:ahLst/>
                <a:cxnLst/>
                <a:rect l="l" t="t" r="r" b="b"/>
                <a:pathLst>
                  <a:path w="2414" h="2325" extrusionOk="0">
                    <a:moveTo>
                      <a:pt x="1188" y="0"/>
                    </a:moveTo>
                    <a:cubicBezTo>
                      <a:pt x="1168" y="0"/>
                      <a:pt x="1147" y="1"/>
                      <a:pt x="1127" y="2"/>
                    </a:cubicBezTo>
                    <a:cubicBezTo>
                      <a:pt x="483" y="66"/>
                      <a:pt x="1" y="613"/>
                      <a:pt x="33" y="1257"/>
                    </a:cubicBezTo>
                    <a:cubicBezTo>
                      <a:pt x="93" y="1861"/>
                      <a:pt x="609" y="2324"/>
                      <a:pt x="1178" y="2324"/>
                    </a:cubicBezTo>
                    <a:cubicBezTo>
                      <a:pt x="1214" y="2324"/>
                      <a:pt x="1251" y="2322"/>
                      <a:pt x="1288" y="2318"/>
                    </a:cubicBezTo>
                    <a:cubicBezTo>
                      <a:pt x="1931" y="2286"/>
                      <a:pt x="2414" y="1707"/>
                      <a:pt x="2382" y="1064"/>
                    </a:cubicBezTo>
                    <a:cubicBezTo>
                      <a:pt x="2319" y="442"/>
                      <a:pt x="1777" y="0"/>
                      <a:pt x="1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51"/>
              <p:cNvSpPr/>
              <p:nvPr/>
            </p:nvSpPr>
            <p:spPr>
              <a:xfrm>
                <a:off x="-1690000" y="3483550"/>
                <a:ext cx="61175" cy="58225"/>
              </a:xfrm>
              <a:custGeom>
                <a:avLst/>
                <a:gdLst/>
                <a:ahLst/>
                <a:cxnLst/>
                <a:rect l="l" t="t" r="r" b="b"/>
                <a:pathLst>
                  <a:path w="2447" h="2329" extrusionOk="0">
                    <a:moveTo>
                      <a:pt x="1242" y="1"/>
                    </a:moveTo>
                    <a:cubicBezTo>
                      <a:pt x="1204" y="1"/>
                      <a:pt x="1166" y="3"/>
                      <a:pt x="1127" y="6"/>
                    </a:cubicBezTo>
                    <a:cubicBezTo>
                      <a:pt x="484" y="71"/>
                      <a:pt x="1" y="618"/>
                      <a:pt x="65" y="1261"/>
                    </a:cubicBezTo>
                    <a:cubicBezTo>
                      <a:pt x="126" y="1866"/>
                      <a:pt x="613" y="2329"/>
                      <a:pt x="1205" y="2329"/>
                    </a:cubicBezTo>
                    <a:cubicBezTo>
                      <a:pt x="1243" y="2329"/>
                      <a:pt x="1281" y="2327"/>
                      <a:pt x="1320" y="2323"/>
                    </a:cubicBezTo>
                    <a:cubicBezTo>
                      <a:pt x="1964" y="2259"/>
                      <a:pt x="2446" y="1712"/>
                      <a:pt x="2382" y="1068"/>
                    </a:cubicBezTo>
                    <a:cubicBezTo>
                      <a:pt x="2321" y="463"/>
                      <a:pt x="1835" y="1"/>
                      <a:pt x="12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51"/>
              <p:cNvSpPr/>
              <p:nvPr/>
            </p:nvSpPr>
            <p:spPr>
              <a:xfrm>
                <a:off x="-1844425" y="2678050"/>
                <a:ext cx="485075" cy="559525"/>
              </a:xfrm>
              <a:custGeom>
                <a:avLst/>
                <a:gdLst/>
                <a:ahLst/>
                <a:cxnLst/>
                <a:rect l="l" t="t" r="r" b="b"/>
                <a:pathLst>
                  <a:path w="19403" h="22381" extrusionOk="0">
                    <a:moveTo>
                      <a:pt x="5616" y="1"/>
                    </a:moveTo>
                    <a:cubicBezTo>
                      <a:pt x="3728" y="1"/>
                      <a:pt x="1790" y="896"/>
                      <a:pt x="869" y="2561"/>
                    </a:cubicBezTo>
                    <a:cubicBezTo>
                      <a:pt x="161" y="3912"/>
                      <a:pt x="0" y="5457"/>
                      <a:pt x="419" y="6937"/>
                    </a:cubicBezTo>
                    <a:cubicBezTo>
                      <a:pt x="837" y="8352"/>
                      <a:pt x="1416" y="9768"/>
                      <a:pt x="2156" y="11055"/>
                    </a:cubicBezTo>
                    <a:cubicBezTo>
                      <a:pt x="4151" y="14787"/>
                      <a:pt x="6242" y="18649"/>
                      <a:pt x="8205" y="22381"/>
                    </a:cubicBezTo>
                    <a:lnTo>
                      <a:pt x="19402" y="14498"/>
                    </a:lnTo>
                    <a:cubicBezTo>
                      <a:pt x="17825" y="12181"/>
                      <a:pt x="16796" y="9800"/>
                      <a:pt x="15251" y="7484"/>
                    </a:cubicBezTo>
                    <a:cubicBezTo>
                      <a:pt x="14093" y="5778"/>
                      <a:pt x="12967" y="4073"/>
                      <a:pt x="11487" y="2657"/>
                    </a:cubicBezTo>
                    <a:cubicBezTo>
                      <a:pt x="10007" y="1242"/>
                      <a:pt x="8108" y="180"/>
                      <a:pt x="6081" y="19"/>
                    </a:cubicBezTo>
                    <a:cubicBezTo>
                      <a:pt x="5927" y="7"/>
                      <a:pt x="5772" y="1"/>
                      <a:pt x="56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51"/>
              <p:cNvSpPr/>
              <p:nvPr/>
            </p:nvSpPr>
            <p:spPr>
              <a:xfrm>
                <a:off x="-1630475" y="3027625"/>
                <a:ext cx="226875" cy="175375"/>
              </a:xfrm>
              <a:custGeom>
                <a:avLst/>
                <a:gdLst/>
                <a:ahLst/>
                <a:cxnLst/>
                <a:rect l="l" t="t" r="r" b="b"/>
                <a:pathLst>
                  <a:path w="9075" h="7015" fill="none" extrusionOk="0">
                    <a:moveTo>
                      <a:pt x="1" y="7014"/>
                    </a:moveTo>
                    <a:lnTo>
                      <a:pt x="9074" y="0"/>
                    </a:ln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51"/>
              <p:cNvSpPr/>
              <p:nvPr/>
            </p:nvSpPr>
            <p:spPr>
              <a:xfrm>
                <a:off x="-2167800" y="2549000"/>
                <a:ext cx="326600" cy="231700"/>
              </a:xfrm>
              <a:custGeom>
                <a:avLst/>
                <a:gdLst/>
                <a:ahLst/>
                <a:cxnLst/>
                <a:rect l="l" t="t" r="r" b="b"/>
                <a:pathLst>
                  <a:path w="13064" h="9268" extrusionOk="0">
                    <a:moveTo>
                      <a:pt x="13064" y="1"/>
                    </a:moveTo>
                    <a:lnTo>
                      <a:pt x="1899" y="3250"/>
                    </a:lnTo>
                    <a:lnTo>
                      <a:pt x="1" y="9267"/>
                    </a:lnTo>
                    <a:lnTo>
                      <a:pt x="12292" y="6211"/>
                    </a:lnTo>
                    <a:lnTo>
                      <a:pt x="13064" y="1"/>
                    </a:ln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51"/>
              <p:cNvSpPr/>
              <p:nvPr/>
            </p:nvSpPr>
            <p:spPr>
              <a:xfrm>
                <a:off x="-2553100" y="1754875"/>
                <a:ext cx="1080325" cy="910525"/>
              </a:xfrm>
              <a:custGeom>
                <a:avLst/>
                <a:gdLst/>
                <a:ahLst/>
                <a:cxnLst/>
                <a:rect l="l" t="t" r="r" b="b"/>
                <a:pathLst>
                  <a:path w="43213" h="36421" extrusionOk="0">
                    <a:moveTo>
                      <a:pt x="20912" y="1"/>
                    </a:moveTo>
                    <a:cubicBezTo>
                      <a:pt x="19543" y="1"/>
                      <a:pt x="18176" y="131"/>
                      <a:pt x="16828" y="395"/>
                    </a:cubicBezTo>
                    <a:cubicBezTo>
                      <a:pt x="13868" y="974"/>
                      <a:pt x="11133" y="2486"/>
                      <a:pt x="9042" y="4642"/>
                    </a:cubicBezTo>
                    <a:cubicBezTo>
                      <a:pt x="7015" y="6798"/>
                      <a:pt x="5374" y="9147"/>
                      <a:pt x="4570" y="11978"/>
                    </a:cubicBezTo>
                    <a:cubicBezTo>
                      <a:pt x="3797" y="14809"/>
                      <a:pt x="3540" y="17770"/>
                      <a:pt x="3797" y="20730"/>
                    </a:cubicBezTo>
                    <a:cubicBezTo>
                      <a:pt x="3926" y="22821"/>
                      <a:pt x="3604" y="24945"/>
                      <a:pt x="2864" y="26939"/>
                    </a:cubicBezTo>
                    <a:cubicBezTo>
                      <a:pt x="2671" y="27647"/>
                      <a:pt x="2317" y="28323"/>
                      <a:pt x="1899" y="28902"/>
                    </a:cubicBezTo>
                    <a:cubicBezTo>
                      <a:pt x="1416" y="29481"/>
                      <a:pt x="741" y="29867"/>
                      <a:pt x="1" y="29932"/>
                    </a:cubicBezTo>
                    <a:cubicBezTo>
                      <a:pt x="677" y="30669"/>
                      <a:pt x="1792" y="30996"/>
                      <a:pt x="2816" y="30996"/>
                    </a:cubicBezTo>
                    <a:cubicBezTo>
                      <a:pt x="2865" y="30996"/>
                      <a:pt x="2913" y="30995"/>
                      <a:pt x="2961" y="30994"/>
                    </a:cubicBezTo>
                    <a:cubicBezTo>
                      <a:pt x="4170" y="30933"/>
                      <a:pt x="5379" y="30702"/>
                      <a:pt x="6507" y="30275"/>
                    </a:cubicBezTo>
                    <a:lnTo>
                      <a:pt x="6507" y="30275"/>
                    </a:lnTo>
                    <a:cubicBezTo>
                      <a:pt x="6632" y="32550"/>
                      <a:pt x="5797" y="34754"/>
                      <a:pt x="4184" y="36367"/>
                    </a:cubicBezTo>
                    <a:cubicBezTo>
                      <a:pt x="4559" y="36403"/>
                      <a:pt x="4934" y="36421"/>
                      <a:pt x="5310" y="36421"/>
                    </a:cubicBezTo>
                    <a:cubicBezTo>
                      <a:pt x="7285" y="36421"/>
                      <a:pt x="9247" y="35924"/>
                      <a:pt x="11005" y="34951"/>
                    </a:cubicBezTo>
                    <a:lnTo>
                      <a:pt x="11005" y="34951"/>
                    </a:lnTo>
                    <a:cubicBezTo>
                      <a:pt x="10812" y="35402"/>
                      <a:pt x="10458" y="35788"/>
                      <a:pt x="10007" y="35981"/>
                    </a:cubicBezTo>
                    <a:cubicBezTo>
                      <a:pt x="11002" y="36147"/>
                      <a:pt x="12005" y="36229"/>
                      <a:pt x="13006" y="36229"/>
                    </a:cubicBezTo>
                    <a:cubicBezTo>
                      <a:pt x="14918" y="36229"/>
                      <a:pt x="16825" y="35929"/>
                      <a:pt x="18662" y="35337"/>
                    </a:cubicBezTo>
                    <a:cubicBezTo>
                      <a:pt x="20336" y="34790"/>
                      <a:pt x="21848" y="34018"/>
                      <a:pt x="23585" y="33889"/>
                    </a:cubicBezTo>
                    <a:cubicBezTo>
                      <a:pt x="25355" y="33728"/>
                      <a:pt x="27028" y="33696"/>
                      <a:pt x="28701" y="33181"/>
                    </a:cubicBezTo>
                    <a:cubicBezTo>
                      <a:pt x="29674" y="33436"/>
                      <a:pt x="30680" y="33558"/>
                      <a:pt x="31684" y="33558"/>
                    </a:cubicBezTo>
                    <a:cubicBezTo>
                      <a:pt x="32074" y="33558"/>
                      <a:pt x="32464" y="33539"/>
                      <a:pt x="32852" y="33503"/>
                    </a:cubicBezTo>
                    <a:cubicBezTo>
                      <a:pt x="32112" y="32988"/>
                      <a:pt x="31758" y="32088"/>
                      <a:pt x="31565" y="31187"/>
                    </a:cubicBezTo>
                    <a:lnTo>
                      <a:pt x="31565" y="31187"/>
                    </a:lnTo>
                    <a:cubicBezTo>
                      <a:pt x="33237" y="32807"/>
                      <a:pt x="35465" y="33708"/>
                      <a:pt x="37754" y="33708"/>
                    </a:cubicBezTo>
                    <a:cubicBezTo>
                      <a:pt x="38328" y="33708"/>
                      <a:pt x="38906" y="33652"/>
                      <a:pt x="39480" y="33535"/>
                    </a:cubicBezTo>
                    <a:cubicBezTo>
                      <a:pt x="38322" y="33053"/>
                      <a:pt x="37421" y="32152"/>
                      <a:pt x="36970" y="30994"/>
                    </a:cubicBezTo>
                    <a:lnTo>
                      <a:pt x="36970" y="30994"/>
                    </a:lnTo>
                    <a:cubicBezTo>
                      <a:pt x="37654" y="31198"/>
                      <a:pt x="38351" y="31298"/>
                      <a:pt x="39041" y="31298"/>
                    </a:cubicBezTo>
                    <a:cubicBezTo>
                      <a:pt x="40527" y="31298"/>
                      <a:pt x="41982" y="30832"/>
                      <a:pt x="43212" y="29932"/>
                    </a:cubicBezTo>
                    <a:cubicBezTo>
                      <a:pt x="41410" y="29739"/>
                      <a:pt x="39963" y="28162"/>
                      <a:pt x="39319" y="26457"/>
                    </a:cubicBezTo>
                    <a:cubicBezTo>
                      <a:pt x="38676" y="24784"/>
                      <a:pt x="38676" y="22885"/>
                      <a:pt x="38676" y="21084"/>
                    </a:cubicBezTo>
                    <a:cubicBezTo>
                      <a:pt x="38676" y="17930"/>
                      <a:pt x="38997" y="14777"/>
                      <a:pt x="38129" y="11753"/>
                    </a:cubicBezTo>
                    <a:cubicBezTo>
                      <a:pt x="37324" y="8696"/>
                      <a:pt x="35619" y="5961"/>
                      <a:pt x="33206" y="3902"/>
                    </a:cubicBezTo>
                    <a:cubicBezTo>
                      <a:pt x="31082" y="2164"/>
                      <a:pt x="28476" y="1167"/>
                      <a:pt x="25805" y="556"/>
                    </a:cubicBezTo>
                    <a:cubicBezTo>
                      <a:pt x="24193" y="188"/>
                      <a:pt x="22551" y="1"/>
                      <a:pt x="209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51"/>
              <p:cNvSpPr/>
              <p:nvPr/>
            </p:nvSpPr>
            <p:spPr>
              <a:xfrm>
                <a:off x="-2462200" y="2367825"/>
                <a:ext cx="134350" cy="98500"/>
              </a:xfrm>
              <a:custGeom>
                <a:avLst/>
                <a:gdLst/>
                <a:ahLst/>
                <a:cxnLst/>
                <a:rect l="l" t="t" r="r" b="b"/>
                <a:pathLst>
                  <a:path w="5374" h="3940" extrusionOk="0">
                    <a:moveTo>
                      <a:pt x="2264" y="1"/>
                    </a:moveTo>
                    <a:cubicBezTo>
                      <a:pt x="1990" y="1"/>
                      <a:pt x="1714" y="45"/>
                      <a:pt x="1448" y="137"/>
                    </a:cubicBezTo>
                    <a:cubicBezTo>
                      <a:pt x="515" y="523"/>
                      <a:pt x="1" y="1521"/>
                      <a:pt x="226" y="2518"/>
                    </a:cubicBezTo>
                    <a:cubicBezTo>
                      <a:pt x="515" y="3355"/>
                      <a:pt x="1448" y="3869"/>
                      <a:pt x="2349" y="3934"/>
                    </a:cubicBezTo>
                    <a:cubicBezTo>
                      <a:pt x="2412" y="3937"/>
                      <a:pt x="2490" y="3939"/>
                      <a:pt x="2578" y="3939"/>
                    </a:cubicBezTo>
                    <a:cubicBezTo>
                      <a:pt x="3302" y="3939"/>
                      <a:pt x="4762" y="3806"/>
                      <a:pt x="5020" y="3290"/>
                    </a:cubicBezTo>
                    <a:cubicBezTo>
                      <a:pt x="5374" y="2615"/>
                      <a:pt x="4569" y="1263"/>
                      <a:pt x="4119" y="813"/>
                    </a:cubicBezTo>
                    <a:cubicBezTo>
                      <a:pt x="3636" y="283"/>
                      <a:pt x="2954" y="1"/>
                      <a:pt x="2264"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51"/>
              <p:cNvSpPr/>
              <p:nvPr/>
            </p:nvSpPr>
            <p:spPr>
              <a:xfrm>
                <a:off x="-2429150" y="1846775"/>
                <a:ext cx="737500" cy="802825"/>
              </a:xfrm>
              <a:custGeom>
                <a:avLst/>
                <a:gdLst/>
                <a:ahLst/>
                <a:cxnLst/>
                <a:rect l="l" t="t" r="r" b="b"/>
                <a:pathLst>
                  <a:path w="29500" h="32113" extrusionOk="0">
                    <a:moveTo>
                      <a:pt x="15844" y="0"/>
                    </a:moveTo>
                    <a:cubicBezTo>
                      <a:pt x="15807" y="0"/>
                      <a:pt x="15769" y="0"/>
                      <a:pt x="15732" y="1"/>
                    </a:cubicBezTo>
                    <a:cubicBezTo>
                      <a:pt x="7977" y="1"/>
                      <a:pt x="1253" y="6339"/>
                      <a:pt x="770" y="14094"/>
                    </a:cubicBezTo>
                    <a:lnTo>
                      <a:pt x="545" y="18019"/>
                    </a:lnTo>
                    <a:cubicBezTo>
                      <a:pt x="0" y="25639"/>
                      <a:pt x="6019" y="32112"/>
                      <a:pt x="13656" y="32112"/>
                    </a:cubicBezTo>
                    <a:cubicBezTo>
                      <a:pt x="13693" y="32112"/>
                      <a:pt x="13731" y="32112"/>
                      <a:pt x="13769" y="32112"/>
                    </a:cubicBezTo>
                    <a:cubicBezTo>
                      <a:pt x="21491" y="32112"/>
                      <a:pt x="28248" y="25773"/>
                      <a:pt x="28698" y="18019"/>
                    </a:cubicBezTo>
                    <a:lnTo>
                      <a:pt x="28923" y="14094"/>
                    </a:lnTo>
                    <a:cubicBezTo>
                      <a:pt x="29500" y="6473"/>
                      <a:pt x="23449" y="0"/>
                      <a:pt x="15844"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51"/>
              <p:cNvSpPr/>
              <p:nvPr/>
            </p:nvSpPr>
            <p:spPr>
              <a:xfrm>
                <a:off x="-1800200" y="2359650"/>
                <a:ext cx="175400" cy="127800"/>
              </a:xfrm>
              <a:custGeom>
                <a:avLst/>
                <a:gdLst/>
                <a:ahLst/>
                <a:cxnLst/>
                <a:rect l="l" t="t" r="r" b="b"/>
                <a:pathLst>
                  <a:path w="7016" h="5112" extrusionOk="0">
                    <a:moveTo>
                      <a:pt x="4006" y="0"/>
                    </a:moveTo>
                    <a:cubicBezTo>
                      <a:pt x="3109" y="0"/>
                      <a:pt x="2235" y="372"/>
                      <a:pt x="1610" y="1043"/>
                    </a:cubicBezTo>
                    <a:cubicBezTo>
                      <a:pt x="1031" y="1622"/>
                      <a:pt x="1" y="3392"/>
                      <a:pt x="419" y="4261"/>
                    </a:cubicBezTo>
                    <a:cubicBezTo>
                      <a:pt x="723" y="4923"/>
                      <a:pt x="2515" y="5112"/>
                      <a:pt x="3487" y="5112"/>
                    </a:cubicBezTo>
                    <a:cubicBezTo>
                      <a:pt x="3649" y="5112"/>
                      <a:pt x="3788" y="5106"/>
                      <a:pt x="3894" y="5097"/>
                    </a:cubicBezTo>
                    <a:cubicBezTo>
                      <a:pt x="5052" y="5033"/>
                      <a:pt x="6275" y="4357"/>
                      <a:pt x="6629" y="3231"/>
                    </a:cubicBezTo>
                    <a:cubicBezTo>
                      <a:pt x="7015" y="2041"/>
                      <a:pt x="6243" y="625"/>
                      <a:pt x="5052" y="174"/>
                    </a:cubicBezTo>
                    <a:cubicBezTo>
                      <a:pt x="4709" y="57"/>
                      <a:pt x="4356" y="0"/>
                      <a:pt x="4006"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51"/>
              <p:cNvSpPr/>
              <p:nvPr/>
            </p:nvSpPr>
            <p:spPr>
              <a:xfrm>
                <a:off x="-2154125" y="2179725"/>
                <a:ext cx="251800" cy="163450"/>
              </a:xfrm>
              <a:custGeom>
                <a:avLst/>
                <a:gdLst/>
                <a:ahLst/>
                <a:cxnLst/>
                <a:rect l="l" t="t" r="r" b="b"/>
                <a:pathLst>
                  <a:path w="10072" h="6538" extrusionOk="0">
                    <a:moveTo>
                      <a:pt x="5908" y="1"/>
                    </a:moveTo>
                    <a:cubicBezTo>
                      <a:pt x="5387" y="1"/>
                      <a:pt x="4838" y="64"/>
                      <a:pt x="4280" y="196"/>
                    </a:cubicBezTo>
                    <a:cubicBezTo>
                      <a:pt x="1738" y="808"/>
                      <a:pt x="1" y="2706"/>
                      <a:pt x="419" y="4411"/>
                    </a:cubicBezTo>
                    <a:cubicBezTo>
                      <a:pt x="721" y="5721"/>
                      <a:pt x="2265" y="6538"/>
                      <a:pt x="4141" y="6538"/>
                    </a:cubicBezTo>
                    <a:cubicBezTo>
                      <a:pt x="4662" y="6538"/>
                      <a:pt x="5208" y="6475"/>
                      <a:pt x="5760" y="6342"/>
                    </a:cubicBezTo>
                    <a:cubicBezTo>
                      <a:pt x="8334" y="5731"/>
                      <a:pt x="10072" y="3864"/>
                      <a:pt x="9653" y="2159"/>
                    </a:cubicBezTo>
                    <a:cubicBezTo>
                      <a:pt x="9326" y="823"/>
                      <a:pt x="7794" y="1"/>
                      <a:pt x="59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51"/>
              <p:cNvSpPr/>
              <p:nvPr/>
            </p:nvSpPr>
            <p:spPr>
              <a:xfrm>
                <a:off x="-2343150" y="2175625"/>
                <a:ext cx="148025" cy="138900"/>
              </a:xfrm>
              <a:custGeom>
                <a:avLst/>
                <a:gdLst/>
                <a:ahLst/>
                <a:cxnLst/>
                <a:rect l="l" t="t" r="r" b="b"/>
                <a:pathLst>
                  <a:path w="5921" h="5556" extrusionOk="0">
                    <a:moveTo>
                      <a:pt x="2481" y="0"/>
                    </a:moveTo>
                    <a:cubicBezTo>
                      <a:pt x="1964" y="0"/>
                      <a:pt x="1466" y="158"/>
                      <a:pt x="1062" y="489"/>
                    </a:cubicBezTo>
                    <a:cubicBezTo>
                      <a:pt x="1" y="1358"/>
                      <a:pt x="1" y="3095"/>
                      <a:pt x="1030" y="4350"/>
                    </a:cubicBezTo>
                    <a:cubicBezTo>
                      <a:pt x="1663" y="5141"/>
                      <a:pt x="2551" y="5555"/>
                      <a:pt x="3388" y="5555"/>
                    </a:cubicBezTo>
                    <a:cubicBezTo>
                      <a:pt x="3913" y="5555"/>
                      <a:pt x="4418" y="5393"/>
                      <a:pt x="4827" y="5058"/>
                    </a:cubicBezTo>
                    <a:cubicBezTo>
                      <a:pt x="5889" y="4189"/>
                      <a:pt x="5921" y="2484"/>
                      <a:pt x="4859" y="1197"/>
                    </a:cubicBezTo>
                    <a:cubicBezTo>
                      <a:pt x="4221" y="420"/>
                      <a:pt x="3324" y="0"/>
                      <a:pt x="24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51"/>
              <p:cNvSpPr/>
              <p:nvPr/>
            </p:nvSpPr>
            <p:spPr>
              <a:xfrm>
                <a:off x="-2141250" y="2216000"/>
                <a:ext cx="117475" cy="117450"/>
              </a:xfrm>
              <a:custGeom>
                <a:avLst/>
                <a:gdLst/>
                <a:ahLst/>
                <a:cxnLst/>
                <a:rect l="l" t="t" r="r" b="b"/>
                <a:pathLst>
                  <a:path w="4699" h="4698" extrusionOk="0">
                    <a:moveTo>
                      <a:pt x="2349" y="0"/>
                    </a:moveTo>
                    <a:cubicBezTo>
                      <a:pt x="1062" y="0"/>
                      <a:pt x="1" y="1062"/>
                      <a:pt x="1" y="2349"/>
                    </a:cubicBezTo>
                    <a:cubicBezTo>
                      <a:pt x="1" y="3636"/>
                      <a:pt x="1062" y="4698"/>
                      <a:pt x="2349" y="4698"/>
                    </a:cubicBezTo>
                    <a:cubicBezTo>
                      <a:pt x="3636" y="4698"/>
                      <a:pt x="4698" y="3636"/>
                      <a:pt x="4698" y="2349"/>
                    </a:cubicBezTo>
                    <a:cubicBezTo>
                      <a:pt x="4698" y="1062"/>
                      <a:pt x="3636" y="0"/>
                      <a:pt x="2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51"/>
              <p:cNvSpPr/>
              <p:nvPr/>
            </p:nvSpPr>
            <p:spPr>
              <a:xfrm>
                <a:off x="-2308550" y="2212575"/>
                <a:ext cx="105400" cy="103400"/>
              </a:xfrm>
              <a:custGeom>
                <a:avLst/>
                <a:gdLst/>
                <a:ahLst/>
                <a:cxnLst/>
                <a:rect l="l" t="t" r="r" b="b"/>
                <a:pathLst>
                  <a:path w="4216" h="4136" extrusionOk="0">
                    <a:moveTo>
                      <a:pt x="2137" y="0"/>
                    </a:moveTo>
                    <a:cubicBezTo>
                      <a:pt x="1243" y="0"/>
                      <a:pt x="423" y="692"/>
                      <a:pt x="225" y="1682"/>
                    </a:cubicBezTo>
                    <a:cubicBezTo>
                      <a:pt x="0" y="2808"/>
                      <a:pt x="676" y="3902"/>
                      <a:pt x="1705" y="4095"/>
                    </a:cubicBezTo>
                    <a:cubicBezTo>
                      <a:pt x="1830" y="4122"/>
                      <a:pt x="1955" y="4135"/>
                      <a:pt x="2078" y="4135"/>
                    </a:cubicBezTo>
                    <a:cubicBezTo>
                      <a:pt x="2972" y="4135"/>
                      <a:pt x="3792" y="3444"/>
                      <a:pt x="3990" y="2454"/>
                    </a:cubicBezTo>
                    <a:cubicBezTo>
                      <a:pt x="4215" y="1328"/>
                      <a:pt x="3539" y="234"/>
                      <a:pt x="2510" y="41"/>
                    </a:cubicBezTo>
                    <a:cubicBezTo>
                      <a:pt x="2385" y="13"/>
                      <a:pt x="2260" y="0"/>
                      <a:pt x="21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51"/>
              <p:cNvSpPr/>
              <p:nvPr/>
            </p:nvSpPr>
            <p:spPr>
              <a:xfrm>
                <a:off x="-2271550" y="2290800"/>
                <a:ext cx="68400" cy="85450"/>
              </a:xfrm>
              <a:custGeom>
                <a:avLst/>
                <a:gdLst/>
                <a:ahLst/>
                <a:cxnLst/>
                <a:rect l="l" t="t" r="r" b="b"/>
                <a:pathLst>
                  <a:path w="2736" h="3418" extrusionOk="0">
                    <a:moveTo>
                      <a:pt x="2735" y="0"/>
                    </a:moveTo>
                    <a:lnTo>
                      <a:pt x="2735" y="0"/>
                    </a:lnTo>
                    <a:cubicBezTo>
                      <a:pt x="2671" y="419"/>
                      <a:pt x="2413" y="805"/>
                      <a:pt x="2027" y="1030"/>
                    </a:cubicBezTo>
                    <a:cubicBezTo>
                      <a:pt x="1673" y="1255"/>
                      <a:pt x="1287" y="1416"/>
                      <a:pt x="869" y="1545"/>
                    </a:cubicBezTo>
                    <a:lnTo>
                      <a:pt x="805" y="1577"/>
                    </a:lnTo>
                    <a:cubicBezTo>
                      <a:pt x="225" y="1706"/>
                      <a:pt x="0" y="2414"/>
                      <a:pt x="386" y="2864"/>
                    </a:cubicBezTo>
                    <a:cubicBezTo>
                      <a:pt x="483" y="2961"/>
                      <a:pt x="579" y="3057"/>
                      <a:pt x="708" y="3121"/>
                    </a:cubicBezTo>
                    <a:cubicBezTo>
                      <a:pt x="1102" y="3319"/>
                      <a:pt x="1570" y="3417"/>
                      <a:pt x="2026" y="3417"/>
                    </a:cubicBezTo>
                    <a:cubicBezTo>
                      <a:pt x="2091" y="3417"/>
                      <a:pt x="2156" y="3415"/>
                      <a:pt x="2220" y="3411"/>
                    </a:cubicBezTo>
                    <a:lnTo>
                      <a:pt x="2735" y="0"/>
                    </a:ln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51"/>
              <p:cNvSpPr/>
              <p:nvPr/>
            </p:nvSpPr>
            <p:spPr>
              <a:xfrm>
                <a:off x="-2271550" y="2290800"/>
                <a:ext cx="68400" cy="86100"/>
              </a:xfrm>
              <a:custGeom>
                <a:avLst/>
                <a:gdLst/>
                <a:ahLst/>
                <a:cxnLst/>
                <a:rect l="l" t="t" r="r" b="b"/>
                <a:pathLst>
                  <a:path w="2736" h="3444" fill="none" extrusionOk="0">
                    <a:moveTo>
                      <a:pt x="2735" y="0"/>
                    </a:moveTo>
                    <a:cubicBezTo>
                      <a:pt x="2671" y="419"/>
                      <a:pt x="2413" y="805"/>
                      <a:pt x="2027" y="1030"/>
                    </a:cubicBezTo>
                    <a:cubicBezTo>
                      <a:pt x="1673" y="1255"/>
                      <a:pt x="1287" y="1416"/>
                      <a:pt x="869" y="1545"/>
                    </a:cubicBezTo>
                    <a:lnTo>
                      <a:pt x="805" y="1577"/>
                    </a:lnTo>
                    <a:cubicBezTo>
                      <a:pt x="225" y="1706"/>
                      <a:pt x="0" y="2414"/>
                      <a:pt x="386" y="2864"/>
                    </a:cubicBezTo>
                    <a:cubicBezTo>
                      <a:pt x="483" y="2961"/>
                      <a:pt x="579" y="3057"/>
                      <a:pt x="708" y="3121"/>
                    </a:cubicBezTo>
                    <a:cubicBezTo>
                      <a:pt x="1158" y="3347"/>
                      <a:pt x="1705" y="3443"/>
                      <a:pt x="2220" y="3411"/>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51"/>
              <p:cNvSpPr/>
              <p:nvPr/>
            </p:nvSpPr>
            <p:spPr>
              <a:xfrm>
                <a:off x="-1741475" y="2414925"/>
                <a:ext cx="77250" cy="41600"/>
              </a:xfrm>
              <a:custGeom>
                <a:avLst/>
                <a:gdLst/>
                <a:ahLst/>
                <a:cxnLst/>
                <a:rect l="l" t="t" r="r" b="b"/>
                <a:pathLst>
                  <a:path w="3090" h="1664" extrusionOk="0">
                    <a:moveTo>
                      <a:pt x="2213" y="0"/>
                    </a:moveTo>
                    <a:cubicBezTo>
                      <a:pt x="1534" y="0"/>
                      <a:pt x="884" y="369"/>
                      <a:pt x="548" y="1020"/>
                    </a:cubicBezTo>
                    <a:cubicBezTo>
                      <a:pt x="548" y="1205"/>
                      <a:pt x="473" y="1380"/>
                      <a:pt x="349" y="1501"/>
                    </a:cubicBezTo>
                    <a:lnTo>
                      <a:pt x="349" y="1501"/>
                    </a:lnTo>
                    <a:lnTo>
                      <a:pt x="3090" y="216"/>
                    </a:lnTo>
                    <a:cubicBezTo>
                      <a:pt x="2807" y="70"/>
                      <a:pt x="2507" y="0"/>
                      <a:pt x="2213" y="0"/>
                    </a:cubicBezTo>
                    <a:close/>
                    <a:moveTo>
                      <a:pt x="349" y="1501"/>
                    </a:moveTo>
                    <a:lnTo>
                      <a:pt x="1" y="1664"/>
                    </a:lnTo>
                    <a:cubicBezTo>
                      <a:pt x="137" y="1650"/>
                      <a:pt x="257" y="1590"/>
                      <a:pt x="349" y="150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51"/>
              <p:cNvSpPr/>
              <p:nvPr/>
            </p:nvSpPr>
            <p:spPr>
              <a:xfrm>
                <a:off x="-1741475" y="2408250"/>
                <a:ext cx="77250" cy="48275"/>
              </a:xfrm>
              <a:custGeom>
                <a:avLst/>
                <a:gdLst/>
                <a:ahLst/>
                <a:cxnLst/>
                <a:rect l="l" t="t" r="r" b="b"/>
                <a:pathLst>
                  <a:path w="3090" h="1931" fill="none" extrusionOk="0">
                    <a:moveTo>
                      <a:pt x="3090" y="483"/>
                    </a:moveTo>
                    <a:cubicBezTo>
                      <a:pt x="2156" y="0"/>
                      <a:pt x="1030" y="354"/>
                      <a:pt x="548" y="1287"/>
                    </a:cubicBezTo>
                    <a:cubicBezTo>
                      <a:pt x="548" y="1609"/>
                      <a:pt x="322" y="1898"/>
                      <a:pt x="1" y="1931"/>
                    </a:cubicBezTo>
                  </a:path>
                </a:pathLst>
              </a:custGeom>
              <a:solidFill>
                <a:schemeClr val="lt1"/>
              </a:solid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51"/>
              <p:cNvSpPr/>
              <p:nvPr/>
            </p:nvSpPr>
            <p:spPr>
              <a:xfrm>
                <a:off x="-2443700" y="2409850"/>
                <a:ext cx="38625" cy="28975"/>
              </a:xfrm>
              <a:custGeom>
                <a:avLst/>
                <a:gdLst/>
                <a:ahLst/>
                <a:cxnLst/>
                <a:rect l="l" t="t" r="r" b="b"/>
                <a:pathLst>
                  <a:path w="1545" h="1159" extrusionOk="0">
                    <a:moveTo>
                      <a:pt x="1" y="0"/>
                    </a:moveTo>
                    <a:lnTo>
                      <a:pt x="1545" y="1159"/>
                    </a:lnTo>
                    <a:cubicBezTo>
                      <a:pt x="1320" y="483"/>
                      <a:pt x="708" y="0"/>
                      <a:pt x="1"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51"/>
              <p:cNvSpPr/>
              <p:nvPr/>
            </p:nvSpPr>
            <p:spPr>
              <a:xfrm>
                <a:off x="-2443700" y="2409850"/>
                <a:ext cx="38625" cy="28975"/>
              </a:xfrm>
              <a:custGeom>
                <a:avLst/>
                <a:gdLst/>
                <a:ahLst/>
                <a:cxnLst/>
                <a:rect l="l" t="t" r="r" b="b"/>
                <a:pathLst>
                  <a:path w="1545" h="1159" fill="none" extrusionOk="0">
                    <a:moveTo>
                      <a:pt x="1545" y="1159"/>
                    </a:moveTo>
                    <a:cubicBezTo>
                      <a:pt x="1320" y="483"/>
                      <a:pt x="708" y="0"/>
                      <a:pt x="1" y="0"/>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51"/>
              <p:cNvSpPr/>
              <p:nvPr/>
            </p:nvSpPr>
            <p:spPr>
              <a:xfrm>
                <a:off x="-2288450" y="2416275"/>
                <a:ext cx="372450" cy="183625"/>
              </a:xfrm>
              <a:custGeom>
                <a:avLst/>
                <a:gdLst/>
                <a:ahLst/>
                <a:cxnLst/>
                <a:rect l="l" t="t" r="r" b="b"/>
                <a:pathLst>
                  <a:path w="14898" h="7345" extrusionOk="0">
                    <a:moveTo>
                      <a:pt x="14898" y="1"/>
                    </a:moveTo>
                    <a:lnTo>
                      <a:pt x="13965" y="97"/>
                    </a:lnTo>
                    <a:lnTo>
                      <a:pt x="901" y="1706"/>
                    </a:lnTo>
                    <a:lnTo>
                      <a:pt x="0" y="1835"/>
                    </a:lnTo>
                    <a:cubicBezTo>
                      <a:pt x="676" y="4087"/>
                      <a:pt x="2768" y="6146"/>
                      <a:pt x="4988" y="6919"/>
                    </a:cubicBezTo>
                    <a:cubicBezTo>
                      <a:pt x="5801" y="7205"/>
                      <a:pt x="6643" y="7344"/>
                      <a:pt x="7480" y="7344"/>
                    </a:cubicBezTo>
                    <a:cubicBezTo>
                      <a:pt x="8994" y="7344"/>
                      <a:pt x="10492" y="6888"/>
                      <a:pt x="11777" y="6018"/>
                    </a:cubicBezTo>
                    <a:cubicBezTo>
                      <a:pt x="12517" y="5503"/>
                      <a:pt x="13160" y="4827"/>
                      <a:pt x="13643" y="4087"/>
                    </a:cubicBezTo>
                    <a:cubicBezTo>
                      <a:pt x="14447" y="2864"/>
                      <a:pt x="14865" y="1449"/>
                      <a:pt x="148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51"/>
              <p:cNvSpPr/>
              <p:nvPr/>
            </p:nvSpPr>
            <p:spPr>
              <a:xfrm>
                <a:off x="-2265925" y="2418700"/>
                <a:ext cx="325800" cy="98100"/>
              </a:xfrm>
              <a:custGeom>
                <a:avLst/>
                <a:gdLst/>
                <a:ahLst/>
                <a:cxnLst/>
                <a:rect l="l" t="t" r="r" b="b"/>
                <a:pathLst>
                  <a:path w="13032" h="3924" extrusionOk="0">
                    <a:moveTo>
                      <a:pt x="13031" y="0"/>
                    </a:moveTo>
                    <a:lnTo>
                      <a:pt x="0" y="1609"/>
                    </a:lnTo>
                    <a:lnTo>
                      <a:pt x="998" y="3604"/>
                    </a:lnTo>
                    <a:cubicBezTo>
                      <a:pt x="2146" y="3801"/>
                      <a:pt x="3357" y="3924"/>
                      <a:pt x="4563" y="3924"/>
                    </a:cubicBezTo>
                    <a:cubicBezTo>
                      <a:pt x="7109" y="3924"/>
                      <a:pt x="9631" y="3374"/>
                      <a:pt x="11487" y="1802"/>
                    </a:cubicBezTo>
                    <a:cubicBezTo>
                      <a:pt x="12098" y="1287"/>
                      <a:pt x="12613" y="676"/>
                      <a:pt x="130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51"/>
              <p:cNvSpPr/>
              <p:nvPr/>
            </p:nvSpPr>
            <p:spPr>
              <a:xfrm>
                <a:off x="-2087350" y="2494975"/>
                <a:ext cx="139975" cy="103925"/>
              </a:xfrm>
              <a:custGeom>
                <a:avLst/>
                <a:gdLst/>
                <a:ahLst/>
                <a:cxnLst/>
                <a:rect l="l" t="t" r="r" b="b"/>
                <a:pathLst>
                  <a:path w="5599" h="4157" extrusionOk="0">
                    <a:moveTo>
                      <a:pt x="4203" y="0"/>
                    </a:moveTo>
                    <a:cubicBezTo>
                      <a:pt x="3977" y="0"/>
                      <a:pt x="3750" y="28"/>
                      <a:pt x="3540" y="70"/>
                    </a:cubicBezTo>
                    <a:cubicBezTo>
                      <a:pt x="2124" y="424"/>
                      <a:pt x="966" y="1357"/>
                      <a:pt x="290" y="2644"/>
                    </a:cubicBezTo>
                    <a:cubicBezTo>
                      <a:pt x="32" y="3031"/>
                      <a:pt x="0" y="3513"/>
                      <a:pt x="193" y="3964"/>
                    </a:cubicBezTo>
                    <a:cubicBezTo>
                      <a:pt x="226" y="4028"/>
                      <a:pt x="290" y="4092"/>
                      <a:pt x="354" y="4157"/>
                    </a:cubicBezTo>
                    <a:cubicBezTo>
                      <a:pt x="1577" y="3996"/>
                      <a:pt x="2735" y="3577"/>
                      <a:pt x="3733" y="2870"/>
                    </a:cubicBezTo>
                    <a:cubicBezTo>
                      <a:pt x="4473" y="2355"/>
                      <a:pt x="5116" y="1679"/>
                      <a:pt x="5599" y="939"/>
                    </a:cubicBezTo>
                    <a:cubicBezTo>
                      <a:pt x="5567" y="778"/>
                      <a:pt x="5502" y="617"/>
                      <a:pt x="5406" y="489"/>
                    </a:cubicBezTo>
                    <a:cubicBezTo>
                      <a:pt x="5124" y="120"/>
                      <a:pt x="4667" y="0"/>
                      <a:pt x="4203"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51"/>
              <p:cNvSpPr/>
              <p:nvPr/>
            </p:nvSpPr>
            <p:spPr>
              <a:xfrm>
                <a:off x="-2186300" y="2376000"/>
                <a:ext cx="208375" cy="40700"/>
              </a:xfrm>
              <a:custGeom>
                <a:avLst/>
                <a:gdLst/>
                <a:ahLst/>
                <a:cxnLst/>
                <a:rect l="l" t="t" r="r" b="b"/>
                <a:pathLst>
                  <a:path w="8335" h="1628" extrusionOk="0">
                    <a:moveTo>
                      <a:pt x="1144" y="0"/>
                    </a:moveTo>
                    <a:cubicBezTo>
                      <a:pt x="639" y="0"/>
                      <a:pt x="341" y="126"/>
                      <a:pt x="194" y="421"/>
                    </a:cubicBezTo>
                    <a:cubicBezTo>
                      <a:pt x="1" y="807"/>
                      <a:pt x="33" y="1547"/>
                      <a:pt x="483" y="1580"/>
                    </a:cubicBezTo>
                    <a:cubicBezTo>
                      <a:pt x="865" y="1613"/>
                      <a:pt x="1279" y="1627"/>
                      <a:pt x="1711" y="1627"/>
                    </a:cubicBezTo>
                    <a:cubicBezTo>
                      <a:pt x="4624" y="1627"/>
                      <a:pt x="8334" y="968"/>
                      <a:pt x="8334" y="968"/>
                    </a:cubicBezTo>
                    <a:lnTo>
                      <a:pt x="1674" y="35"/>
                    </a:lnTo>
                    <a:cubicBezTo>
                      <a:pt x="1476" y="12"/>
                      <a:pt x="1300" y="0"/>
                      <a:pt x="11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51"/>
              <p:cNvSpPr/>
              <p:nvPr/>
            </p:nvSpPr>
            <p:spPr>
              <a:xfrm>
                <a:off x="-2379350" y="2377675"/>
                <a:ext cx="132750" cy="38625"/>
              </a:xfrm>
              <a:custGeom>
                <a:avLst/>
                <a:gdLst/>
                <a:ahLst/>
                <a:cxnLst/>
                <a:rect l="l" t="t" r="r" b="b"/>
                <a:pathLst>
                  <a:path w="5310" h="1545" extrusionOk="0">
                    <a:moveTo>
                      <a:pt x="4441" y="0"/>
                    </a:moveTo>
                    <a:lnTo>
                      <a:pt x="1" y="483"/>
                    </a:lnTo>
                    <a:cubicBezTo>
                      <a:pt x="1352" y="1094"/>
                      <a:pt x="2768" y="1448"/>
                      <a:pt x="4216" y="1545"/>
                    </a:cubicBezTo>
                    <a:cubicBezTo>
                      <a:pt x="4634" y="1545"/>
                      <a:pt x="5020" y="1320"/>
                      <a:pt x="5181" y="966"/>
                    </a:cubicBezTo>
                    <a:cubicBezTo>
                      <a:pt x="5310" y="740"/>
                      <a:pt x="5310" y="451"/>
                      <a:pt x="5181" y="226"/>
                    </a:cubicBezTo>
                    <a:cubicBezTo>
                      <a:pt x="5052" y="33"/>
                      <a:pt x="4602" y="0"/>
                      <a:pt x="44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51"/>
              <p:cNvSpPr/>
              <p:nvPr/>
            </p:nvSpPr>
            <p:spPr>
              <a:xfrm>
                <a:off x="-2452550" y="1820200"/>
                <a:ext cx="805225" cy="716725"/>
              </a:xfrm>
              <a:custGeom>
                <a:avLst/>
                <a:gdLst/>
                <a:ahLst/>
                <a:cxnLst/>
                <a:rect l="l" t="t" r="r" b="b"/>
                <a:pathLst>
                  <a:path w="32209" h="28669" extrusionOk="0">
                    <a:moveTo>
                      <a:pt x="15892" y="1"/>
                    </a:moveTo>
                    <a:cubicBezTo>
                      <a:pt x="15840" y="1"/>
                      <a:pt x="15787" y="1"/>
                      <a:pt x="15734" y="2"/>
                    </a:cubicBezTo>
                    <a:cubicBezTo>
                      <a:pt x="13579" y="34"/>
                      <a:pt x="11487" y="838"/>
                      <a:pt x="9621" y="1932"/>
                    </a:cubicBezTo>
                    <a:cubicBezTo>
                      <a:pt x="5889" y="4088"/>
                      <a:pt x="2993" y="7467"/>
                      <a:pt x="1449" y="11489"/>
                    </a:cubicBezTo>
                    <a:cubicBezTo>
                      <a:pt x="1" y="15607"/>
                      <a:pt x="226" y="20112"/>
                      <a:pt x="2124" y="24037"/>
                    </a:cubicBezTo>
                    <a:cubicBezTo>
                      <a:pt x="2092" y="21077"/>
                      <a:pt x="2285" y="18149"/>
                      <a:pt x="2639" y="15221"/>
                    </a:cubicBezTo>
                    <a:cubicBezTo>
                      <a:pt x="3057" y="12261"/>
                      <a:pt x="4055" y="9429"/>
                      <a:pt x="5503" y="6823"/>
                    </a:cubicBezTo>
                    <a:lnTo>
                      <a:pt x="5503" y="6823"/>
                    </a:lnTo>
                    <a:cubicBezTo>
                      <a:pt x="5470" y="7370"/>
                      <a:pt x="5470" y="7949"/>
                      <a:pt x="5503" y="8496"/>
                    </a:cubicBezTo>
                    <a:cubicBezTo>
                      <a:pt x="5985" y="7531"/>
                      <a:pt x="6725" y="6694"/>
                      <a:pt x="7658" y="6147"/>
                    </a:cubicBezTo>
                    <a:cubicBezTo>
                      <a:pt x="8270" y="7692"/>
                      <a:pt x="9492" y="8947"/>
                      <a:pt x="11069" y="9526"/>
                    </a:cubicBezTo>
                    <a:cubicBezTo>
                      <a:pt x="10586" y="8496"/>
                      <a:pt x="10297" y="7370"/>
                      <a:pt x="10232" y="6212"/>
                    </a:cubicBezTo>
                    <a:lnTo>
                      <a:pt x="10232" y="6212"/>
                    </a:lnTo>
                    <a:cubicBezTo>
                      <a:pt x="13868" y="9558"/>
                      <a:pt x="18212" y="12035"/>
                      <a:pt x="22910" y="13483"/>
                    </a:cubicBezTo>
                    <a:cubicBezTo>
                      <a:pt x="22910" y="16347"/>
                      <a:pt x="23263" y="19178"/>
                      <a:pt x="24004" y="21945"/>
                    </a:cubicBezTo>
                    <a:cubicBezTo>
                      <a:pt x="24550" y="24069"/>
                      <a:pt x="25355" y="26321"/>
                      <a:pt x="27157" y="27512"/>
                    </a:cubicBezTo>
                    <a:cubicBezTo>
                      <a:pt x="28388" y="28271"/>
                      <a:pt x="29789" y="28668"/>
                      <a:pt x="31222" y="28668"/>
                    </a:cubicBezTo>
                    <a:cubicBezTo>
                      <a:pt x="31550" y="28668"/>
                      <a:pt x="31879" y="28648"/>
                      <a:pt x="32208" y="28606"/>
                    </a:cubicBezTo>
                    <a:cubicBezTo>
                      <a:pt x="30020" y="26547"/>
                      <a:pt x="29055" y="23490"/>
                      <a:pt x="29699" y="20530"/>
                    </a:cubicBezTo>
                    <a:cubicBezTo>
                      <a:pt x="30439" y="17441"/>
                      <a:pt x="30664" y="14223"/>
                      <a:pt x="30342" y="11038"/>
                    </a:cubicBezTo>
                    <a:cubicBezTo>
                      <a:pt x="29956" y="7949"/>
                      <a:pt x="28572" y="4828"/>
                      <a:pt x="25998" y="3059"/>
                    </a:cubicBezTo>
                    <a:cubicBezTo>
                      <a:pt x="24583" y="2061"/>
                      <a:pt x="22877" y="1546"/>
                      <a:pt x="21236" y="1032"/>
                    </a:cubicBezTo>
                    <a:cubicBezTo>
                      <a:pt x="19485" y="531"/>
                      <a:pt x="17704" y="1"/>
                      <a:pt x="158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51"/>
              <p:cNvSpPr/>
              <p:nvPr/>
            </p:nvSpPr>
            <p:spPr>
              <a:xfrm>
                <a:off x="-2130800" y="2115725"/>
                <a:ext cx="185850" cy="48000"/>
              </a:xfrm>
              <a:custGeom>
                <a:avLst/>
                <a:gdLst/>
                <a:ahLst/>
                <a:cxnLst/>
                <a:rect l="l" t="t" r="r" b="b"/>
                <a:pathLst>
                  <a:path w="7434" h="1920" extrusionOk="0">
                    <a:moveTo>
                      <a:pt x="2485" y="0"/>
                    </a:moveTo>
                    <a:cubicBezTo>
                      <a:pt x="1648" y="0"/>
                      <a:pt x="807" y="144"/>
                      <a:pt x="1" y="440"/>
                    </a:cubicBezTo>
                    <a:cubicBezTo>
                      <a:pt x="59" y="961"/>
                      <a:pt x="455" y="1456"/>
                      <a:pt x="956" y="1456"/>
                    </a:cubicBezTo>
                    <a:cubicBezTo>
                      <a:pt x="1012" y="1456"/>
                      <a:pt x="1069" y="1450"/>
                      <a:pt x="1127" y="1437"/>
                    </a:cubicBezTo>
                    <a:cubicBezTo>
                      <a:pt x="1907" y="1245"/>
                      <a:pt x="2701" y="1152"/>
                      <a:pt x="3495" y="1152"/>
                    </a:cubicBezTo>
                    <a:cubicBezTo>
                      <a:pt x="4829" y="1152"/>
                      <a:pt x="6163" y="1416"/>
                      <a:pt x="7433" y="1920"/>
                    </a:cubicBezTo>
                    <a:cubicBezTo>
                      <a:pt x="6071" y="667"/>
                      <a:pt x="4288" y="0"/>
                      <a:pt x="24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51"/>
              <p:cNvSpPr/>
              <p:nvPr/>
            </p:nvSpPr>
            <p:spPr>
              <a:xfrm>
                <a:off x="-2339125" y="2107400"/>
                <a:ext cx="139175" cy="41600"/>
              </a:xfrm>
              <a:custGeom>
                <a:avLst/>
                <a:gdLst/>
                <a:ahLst/>
                <a:cxnLst/>
                <a:rect l="l" t="t" r="r" b="b"/>
                <a:pathLst>
                  <a:path w="5567" h="1664" extrusionOk="0">
                    <a:moveTo>
                      <a:pt x="5470" y="1"/>
                    </a:moveTo>
                    <a:lnTo>
                      <a:pt x="5052" y="226"/>
                    </a:lnTo>
                    <a:cubicBezTo>
                      <a:pt x="3957" y="598"/>
                      <a:pt x="2772" y="896"/>
                      <a:pt x="1610" y="896"/>
                    </a:cubicBezTo>
                    <a:cubicBezTo>
                      <a:pt x="1065" y="896"/>
                      <a:pt x="524" y="830"/>
                      <a:pt x="0" y="676"/>
                    </a:cubicBezTo>
                    <a:lnTo>
                      <a:pt x="0" y="676"/>
                    </a:lnTo>
                    <a:cubicBezTo>
                      <a:pt x="898" y="1325"/>
                      <a:pt x="1970" y="1664"/>
                      <a:pt x="3050" y="1664"/>
                    </a:cubicBezTo>
                    <a:cubicBezTo>
                      <a:pt x="3364" y="1664"/>
                      <a:pt x="3679" y="1635"/>
                      <a:pt x="3990" y="1577"/>
                    </a:cubicBezTo>
                    <a:cubicBezTo>
                      <a:pt x="4408" y="1513"/>
                      <a:pt x="4795" y="1352"/>
                      <a:pt x="5116" y="1094"/>
                    </a:cubicBezTo>
                    <a:cubicBezTo>
                      <a:pt x="5438" y="837"/>
                      <a:pt x="5567" y="419"/>
                      <a:pt x="5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51"/>
              <p:cNvSpPr/>
              <p:nvPr/>
            </p:nvSpPr>
            <p:spPr>
              <a:xfrm>
                <a:off x="-2095400" y="2165325"/>
                <a:ext cx="108625" cy="26550"/>
              </a:xfrm>
              <a:custGeom>
                <a:avLst/>
                <a:gdLst/>
                <a:ahLst/>
                <a:cxnLst/>
                <a:rect l="l" t="t" r="r" b="b"/>
                <a:pathLst>
                  <a:path w="4345" h="1062" fill="none" extrusionOk="0">
                    <a:moveTo>
                      <a:pt x="4344" y="258"/>
                    </a:moveTo>
                    <a:cubicBezTo>
                      <a:pt x="2832" y="0"/>
                      <a:pt x="1320" y="290"/>
                      <a:pt x="1" y="1062"/>
                    </a:cubicBezTo>
                  </a:path>
                </a:pathLst>
              </a:custGeom>
              <a:solidFill>
                <a:schemeClr val="dk1"/>
              </a:solid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51"/>
              <p:cNvSpPr/>
              <p:nvPr/>
            </p:nvSpPr>
            <p:spPr>
              <a:xfrm>
                <a:off x="-2280400" y="2167725"/>
                <a:ext cx="57125" cy="22550"/>
              </a:xfrm>
              <a:custGeom>
                <a:avLst/>
                <a:gdLst/>
                <a:ahLst/>
                <a:cxnLst/>
                <a:rect l="l" t="t" r="r" b="b"/>
                <a:pathLst>
                  <a:path w="2285" h="902" extrusionOk="0">
                    <a:moveTo>
                      <a:pt x="0" y="1"/>
                    </a:moveTo>
                    <a:lnTo>
                      <a:pt x="2285" y="902"/>
                    </a:lnTo>
                    <a:cubicBezTo>
                      <a:pt x="1673" y="322"/>
                      <a:pt x="869" y="1"/>
                      <a:pt x="0" y="1"/>
                    </a:cubicBezTo>
                    <a:close/>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51"/>
              <p:cNvSpPr/>
              <p:nvPr/>
            </p:nvSpPr>
            <p:spPr>
              <a:xfrm>
                <a:off x="-2280400" y="2167725"/>
                <a:ext cx="57125" cy="22550"/>
              </a:xfrm>
              <a:custGeom>
                <a:avLst/>
                <a:gdLst/>
                <a:ahLst/>
                <a:cxnLst/>
                <a:rect l="l" t="t" r="r" b="b"/>
                <a:pathLst>
                  <a:path w="2285" h="902" fill="none" extrusionOk="0">
                    <a:moveTo>
                      <a:pt x="2285" y="902"/>
                    </a:moveTo>
                    <a:cubicBezTo>
                      <a:pt x="1673" y="322"/>
                      <a:pt x="869" y="1"/>
                      <a:pt x="0" y="1"/>
                    </a:cubicBezTo>
                  </a:path>
                </a:pathLst>
              </a:custGeom>
              <a:solidFill>
                <a:schemeClr val="dk1"/>
              </a:solid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51"/>
              <p:cNvSpPr/>
              <p:nvPr/>
            </p:nvSpPr>
            <p:spPr>
              <a:xfrm>
                <a:off x="-2366475" y="1873325"/>
                <a:ext cx="716725" cy="279950"/>
              </a:xfrm>
              <a:custGeom>
                <a:avLst/>
                <a:gdLst/>
                <a:ahLst/>
                <a:cxnLst/>
                <a:rect l="l" t="t" r="r" b="b"/>
                <a:pathLst>
                  <a:path w="28669" h="11198" fill="none" extrusionOk="0">
                    <a:moveTo>
                      <a:pt x="0" y="5277"/>
                    </a:moveTo>
                    <a:cubicBezTo>
                      <a:pt x="644" y="4248"/>
                      <a:pt x="1577" y="3443"/>
                      <a:pt x="2703" y="2896"/>
                    </a:cubicBezTo>
                    <a:cubicBezTo>
                      <a:pt x="2478" y="3508"/>
                      <a:pt x="2414" y="4151"/>
                      <a:pt x="2478" y="4795"/>
                    </a:cubicBezTo>
                    <a:cubicBezTo>
                      <a:pt x="3089" y="3990"/>
                      <a:pt x="3797" y="3315"/>
                      <a:pt x="4602" y="2703"/>
                    </a:cubicBezTo>
                    <a:cubicBezTo>
                      <a:pt x="4730" y="3862"/>
                      <a:pt x="5277" y="4955"/>
                      <a:pt x="6146" y="5760"/>
                    </a:cubicBezTo>
                    <a:cubicBezTo>
                      <a:pt x="5889" y="4473"/>
                      <a:pt x="5953" y="3154"/>
                      <a:pt x="6371" y="1899"/>
                    </a:cubicBezTo>
                    <a:cubicBezTo>
                      <a:pt x="9235" y="4409"/>
                      <a:pt x="12163" y="6918"/>
                      <a:pt x="15541" y="8623"/>
                    </a:cubicBezTo>
                    <a:cubicBezTo>
                      <a:pt x="18952" y="10329"/>
                      <a:pt x="22909" y="11198"/>
                      <a:pt x="26577" y="10232"/>
                    </a:cubicBezTo>
                    <a:cubicBezTo>
                      <a:pt x="22781" y="8945"/>
                      <a:pt x="19338" y="6822"/>
                      <a:pt x="16474" y="4022"/>
                    </a:cubicBezTo>
                    <a:cubicBezTo>
                      <a:pt x="21204" y="4376"/>
                      <a:pt x="25612" y="6596"/>
                      <a:pt x="28669" y="10232"/>
                    </a:cubicBezTo>
                    <a:cubicBezTo>
                      <a:pt x="28025" y="5792"/>
                      <a:pt x="25194" y="1963"/>
                      <a:pt x="21140" y="0"/>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51"/>
              <p:cNvSpPr/>
              <p:nvPr/>
            </p:nvSpPr>
            <p:spPr>
              <a:xfrm>
                <a:off x="-1859725" y="2172550"/>
                <a:ext cx="207575" cy="398200"/>
              </a:xfrm>
              <a:custGeom>
                <a:avLst/>
                <a:gdLst/>
                <a:ahLst/>
                <a:cxnLst/>
                <a:rect l="l" t="t" r="r" b="b"/>
                <a:pathLst>
                  <a:path w="8303" h="15928" fill="none" extrusionOk="0">
                    <a:moveTo>
                      <a:pt x="65" y="1"/>
                    </a:moveTo>
                    <a:cubicBezTo>
                      <a:pt x="1" y="3218"/>
                      <a:pt x="291" y="6500"/>
                      <a:pt x="1578" y="9428"/>
                    </a:cubicBezTo>
                    <a:cubicBezTo>
                      <a:pt x="2865" y="12388"/>
                      <a:pt x="5246" y="14962"/>
                      <a:pt x="8302" y="15928"/>
                    </a:cubicBezTo>
                    <a:cubicBezTo>
                      <a:pt x="5439" y="12260"/>
                      <a:pt x="4119" y="7658"/>
                      <a:pt x="4602" y="3025"/>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51"/>
              <p:cNvSpPr/>
              <p:nvPr/>
            </p:nvSpPr>
            <p:spPr>
              <a:xfrm>
                <a:off x="-1650575" y="2174975"/>
                <a:ext cx="135975" cy="344300"/>
              </a:xfrm>
              <a:custGeom>
                <a:avLst/>
                <a:gdLst/>
                <a:ahLst/>
                <a:cxnLst/>
                <a:rect l="l" t="t" r="r" b="b"/>
                <a:pathLst>
                  <a:path w="5439" h="13772" fill="none" extrusionOk="0">
                    <a:moveTo>
                      <a:pt x="1" y="12774"/>
                    </a:moveTo>
                    <a:cubicBezTo>
                      <a:pt x="1706" y="13546"/>
                      <a:pt x="3604" y="13771"/>
                      <a:pt x="5438" y="13417"/>
                    </a:cubicBezTo>
                    <a:cubicBezTo>
                      <a:pt x="3990" y="13031"/>
                      <a:pt x="2929" y="11680"/>
                      <a:pt x="2285" y="10329"/>
                    </a:cubicBezTo>
                    <a:cubicBezTo>
                      <a:pt x="1706" y="8913"/>
                      <a:pt x="1384" y="7401"/>
                      <a:pt x="1352" y="5888"/>
                    </a:cubicBezTo>
                    <a:cubicBezTo>
                      <a:pt x="1255" y="3926"/>
                      <a:pt x="1384" y="1931"/>
                      <a:pt x="1706" y="0"/>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51"/>
              <p:cNvSpPr/>
              <p:nvPr/>
            </p:nvSpPr>
            <p:spPr>
              <a:xfrm>
                <a:off x="-2449325" y="2158075"/>
                <a:ext cx="24150" cy="209975"/>
              </a:xfrm>
              <a:custGeom>
                <a:avLst/>
                <a:gdLst/>
                <a:ahLst/>
                <a:cxnLst/>
                <a:rect l="l" t="t" r="r" b="b"/>
                <a:pathLst>
                  <a:path w="966" h="8399" fill="none" extrusionOk="0">
                    <a:moveTo>
                      <a:pt x="547" y="1"/>
                    </a:moveTo>
                    <a:cubicBezTo>
                      <a:pt x="0" y="2800"/>
                      <a:pt x="129" y="5663"/>
                      <a:pt x="966" y="8398"/>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51"/>
              <p:cNvSpPr/>
              <p:nvPr/>
            </p:nvSpPr>
            <p:spPr>
              <a:xfrm>
                <a:off x="-1809850" y="2511900"/>
                <a:ext cx="152050" cy="90350"/>
              </a:xfrm>
              <a:custGeom>
                <a:avLst/>
                <a:gdLst/>
                <a:ahLst/>
                <a:cxnLst/>
                <a:rect l="l" t="t" r="r" b="b"/>
                <a:pathLst>
                  <a:path w="6082" h="3614" extrusionOk="0">
                    <a:moveTo>
                      <a:pt x="2313" y="0"/>
                    </a:moveTo>
                    <a:cubicBezTo>
                      <a:pt x="2033" y="0"/>
                      <a:pt x="1754" y="33"/>
                      <a:pt x="1481" y="101"/>
                    </a:cubicBezTo>
                    <a:cubicBezTo>
                      <a:pt x="966" y="166"/>
                      <a:pt x="483" y="487"/>
                      <a:pt x="226" y="938"/>
                    </a:cubicBezTo>
                    <a:cubicBezTo>
                      <a:pt x="1" y="1485"/>
                      <a:pt x="97" y="2128"/>
                      <a:pt x="516" y="2547"/>
                    </a:cubicBezTo>
                    <a:cubicBezTo>
                      <a:pt x="902" y="2997"/>
                      <a:pt x="1417" y="3287"/>
                      <a:pt x="1996" y="3415"/>
                    </a:cubicBezTo>
                    <a:cubicBezTo>
                      <a:pt x="2393" y="3515"/>
                      <a:pt x="3003" y="3614"/>
                      <a:pt x="3613" y="3614"/>
                    </a:cubicBezTo>
                    <a:cubicBezTo>
                      <a:pt x="4387" y="3614"/>
                      <a:pt x="5161" y="3454"/>
                      <a:pt x="5503" y="2933"/>
                    </a:cubicBezTo>
                    <a:cubicBezTo>
                      <a:pt x="6082" y="2000"/>
                      <a:pt x="4891" y="906"/>
                      <a:pt x="4184" y="487"/>
                    </a:cubicBezTo>
                    <a:cubicBezTo>
                      <a:pt x="3601" y="173"/>
                      <a:pt x="2955" y="0"/>
                      <a:pt x="2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51"/>
              <p:cNvSpPr/>
              <p:nvPr/>
            </p:nvSpPr>
            <p:spPr>
              <a:xfrm>
                <a:off x="-1784900" y="2555450"/>
                <a:ext cx="43450" cy="17725"/>
              </a:xfrm>
              <a:custGeom>
                <a:avLst/>
                <a:gdLst/>
                <a:ahLst/>
                <a:cxnLst/>
                <a:rect l="l" t="t" r="r" b="b"/>
                <a:pathLst>
                  <a:path w="1738" h="709" fill="none" extrusionOk="0">
                    <a:moveTo>
                      <a:pt x="0" y="65"/>
                    </a:moveTo>
                    <a:cubicBezTo>
                      <a:pt x="644" y="0"/>
                      <a:pt x="1287" y="258"/>
                      <a:pt x="1738" y="708"/>
                    </a:cubicBezTo>
                  </a:path>
                </a:pathLst>
              </a:custGeom>
              <a:noFill/>
              <a:ln w="48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9" name="Google Shape;1499;p51"/>
            <p:cNvSpPr/>
            <p:nvPr/>
          </p:nvSpPr>
          <p:spPr>
            <a:xfrm flipH="1">
              <a:off x="3445506" y="212849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51"/>
            <p:cNvSpPr/>
            <p:nvPr/>
          </p:nvSpPr>
          <p:spPr>
            <a:xfrm flipH="1">
              <a:off x="3709265" y="841848"/>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TextBox 16">
            <a:extLst>
              <a:ext uri="{FF2B5EF4-FFF2-40B4-BE49-F238E27FC236}">
                <a16:creationId xmlns:a16="http://schemas.microsoft.com/office/drawing/2014/main" id="{57ADD353-CC87-243A-1D40-6AACA89312D0}"/>
              </a:ext>
            </a:extLst>
          </p:cNvPr>
          <p:cNvSpPr txBox="1"/>
          <p:nvPr/>
        </p:nvSpPr>
        <p:spPr>
          <a:xfrm>
            <a:off x="4400818" y="903751"/>
            <a:ext cx="4574681" cy="3293209"/>
          </a:xfrm>
          <a:prstGeom prst="rect">
            <a:avLst/>
          </a:prstGeom>
          <a:solidFill>
            <a:schemeClr val="bg1"/>
          </a:solidFill>
        </p:spPr>
        <p:txBody>
          <a:bodyPr wrap="square">
            <a:spAutoFit/>
          </a:bodyPr>
          <a:lstStyle/>
          <a:p>
            <a:r>
              <a:rPr lang="en-GB" sz="1600" dirty="0"/>
              <a:t>‘The teacher’s job is not to transmit knowledge, nor to facilitate learning.  It is to engineer effective learning environments for the students.  The key features of effective learning environments are that they create student engagement and allow teachers, learners, and their peers to ensure that the learning is proceeding in the intended direction.  The only way we can do this is through assessment.  That is why assessment is, indeed, the bridge between teaching and learning.’</a:t>
            </a:r>
          </a:p>
          <a:p>
            <a:endParaRPr lang="en-GB" sz="1600" dirty="0"/>
          </a:p>
          <a:p>
            <a:r>
              <a:rPr lang="en-GB" sz="1600" dirty="0"/>
              <a:t>William 2011</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C5515ABF-2F7F-01DC-3EAB-A9835D742925}"/>
              </a:ext>
            </a:extLst>
          </p:cNvPr>
          <p:cNvSpPr txBox="1"/>
          <p:nvPr/>
        </p:nvSpPr>
        <p:spPr>
          <a:xfrm>
            <a:off x="3767561" y="497711"/>
            <a:ext cx="3251426" cy="2031325"/>
          </a:xfrm>
          <a:prstGeom prst="rect">
            <a:avLst/>
          </a:prstGeom>
          <a:noFill/>
        </p:spPr>
        <p:txBody>
          <a:bodyPr wrap="square" rtlCol="0">
            <a:spAutoFit/>
          </a:bodyPr>
          <a:lstStyle/>
          <a:p>
            <a:r>
              <a:rPr lang="en-GB" sz="1400" b="1" dirty="0">
                <a:latin typeface="Manrope" panose="020B0604020202020204" charset="0"/>
              </a:rPr>
              <a:t>Welsh government’s response to the Successful Futures:</a:t>
            </a:r>
          </a:p>
          <a:p>
            <a:endParaRPr lang="en-GB" sz="1400" dirty="0">
              <a:latin typeface="Manrope" panose="020B0604020202020204" charset="0"/>
            </a:endParaRPr>
          </a:p>
          <a:p>
            <a:r>
              <a:rPr lang="en-GB" sz="1400" i="1" dirty="0">
                <a:latin typeface="Manrope" panose="020B0604020202020204" charset="0"/>
              </a:rPr>
              <a:t>“Assessment is integral to successful learning.  The most important purpose of assessment is to </a:t>
            </a:r>
            <a:r>
              <a:rPr lang="en-GB" sz="1400" i="1" dirty="0">
                <a:solidFill>
                  <a:srgbClr val="FF0000"/>
                </a:solidFill>
                <a:latin typeface="Manrope" panose="020B0604020202020204" charset="0"/>
              </a:rPr>
              <a:t>inform learning and teaching</a:t>
            </a:r>
            <a:r>
              <a:rPr lang="en-GB" sz="1400" i="1" dirty="0">
                <a:latin typeface="Manrope" panose="020B0604020202020204" charset="0"/>
              </a:rPr>
              <a:t>”</a:t>
            </a:r>
          </a:p>
          <a:p>
            <a:endParaRPr lang="en-GB" i="1" dirty="0">
              <a:latin typeface="Manrope" panose="020B0604020202020204" charset="0"/>
            </a:endParaRPr>
          </a:p>
          <a:p>
            <a:endParaRPr lang="en-GB" dirty="0"/>
          </a:p>
        </p:txBody>
      </p:sp>
      <p:sp>
        <p:nvSpPr>
          <p:cNvPr id="4" name="TextBox 3">
            <a:extLst>
              <a:ext uri="{FF2B5EF4-FFF2-40B4-BE49-F238E27FC236}">
                <a16:creationId xmlns:a16="http://schemas.microsoft.com/office/drawing/2014/main" id="{95558FA5-C452-BE97-0C23-5EA1E5453474}"/>
              </a:ext>
            </a:extLst>
          </p:cNvPr>
          <p:cNvSpPr txBox="1"/>
          <p:nvPr/>
        </p:nvSpPr>
        <p:spPr>
          <a:xfrm>
            <a:off x="3767561" y="2731980"/>
            <a:ext cx="2899458" cy="954107"/>
          </a:xfrm>
          <a:prstGeom prst="rect">
            <a:avLst/>
          </a:prstGeom>
          <a:noFill/>
        </p:spPr>
        <p:txBody>
          <a:bodyPr wrap="square">
            <a:spAutoFit/>
          </a:bodyPr>
          <a:lstStyle/>
          <a:p>
            <a:r>
              <a:rPr lang="en-GB" sz="1400" i="1" dirty="0">
                <a:latin typeface="Manrope" panose="020B0604020202020204" charset="0"/>
              </a:rPr>
              <a:t>“…developing a new assessment and evaluation framework that </a:t>
            </a:r>
            <a:r>
              <a:rPr lang="en-GB" sz="1400" i="1" dirty="0">
                <a:solidFill>
                  <a:srgbClr val="FF0000"/>
                </a:solidFill>
                <a:latin typeface="Manrope" panose="020B0604020202020204" charset="0"/>
              </a:rPr>
              <a:t>prioritises assessment for learning</a:t>
            </a:r>
            <a:r>
              <a:rPr lang="en-GB" sz="1400" i="1" dirty="0">
                <a:latin typeface="Manrope" panose="020B0604020202020204" charset="0"/>
              </a:rPr>
              <a:t>…”</a:t>
            </a:r>
          </a:p>
        </p:txBody>
      </p:sp>
      <p:pic>
        <p:nvPicPr>
          <p:cNvPr id="5" name="Picture 4">
            <a:extLst>
              <a:ext uri="{FF2B5EF4-FFF2-40B4-BE49-F238E27FC236}">
                <a16:creationId xmlns:a16="http://schemas.microsoft.com/office/drawing/2014/main" id="{4F1A4515-2104-5BF2-7620-271A4E93090C}"/>
              </a:ext>
            </a:extLst>
          </p:cNvPr>
          <p:cNvPicPr>
            <a:picLocks noChangeAspect="1"/>
          </p:cNvPicPr>
          <p:nvPr/>
        </p:nvPicPr>
        <p:blipFill>
          <a:blip r:embed="rId3"/>
          <a:stretch>
            <a:fillRect/>
          </a:stretch>
        </p:blipFill>
        <p:spPr>
          <a:xfrm>
            <a:off x="462349" y="497711"/>
            <a:ext cx="3647301" cy="4381712"/>
          </a:xfrm>
          <a:prstGeom prst="rect">
            <a:avLst/>
          </a:prstGeom>
        </p:spPr>
      </p:pic>
    </p:spTree>
    <p:extLst>
      <p:ext uri="{BB962C8B-B14F-4D97-AF65-F5344CB8AC3E}">
        <p14:creationId xmlns:p14="http://schemas.microsoft.com/office/powerpoint/2010/main" val="1060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3" name="Picture 2">
            <a:extLst>
              <a:ext uri="{FF2B5EF4-FFF2-40B4-BE49-F238E27FC236}">
                <a16:creationId xmlns:a16="http://schemas.microsoft.com/office/drawing/2014/main" id="{31706E09-4D8D-38EC-CDB5-EAD35D887C06}"/>
              </a:ext>
            </a:extLst>
          </p:cNvPr>
          <p:cNvPicPr>
            <a:picLocks noChangeAspect="1"/>
          </p:cNvPicPr>
          <p:nvPr/>
        </p:nvPicPr>
        <p:blipFill>
          <a:blip r:embed="rId3"/>
          <a:stretch>
            <a:fillRect/>
          </a:stretch>
        </p:blipFill>
        <p:spPr>
          <a:xfrm>
            <a:off x="914400" y="409575"/>
            <a:ext cx="7315200" cy="4324350"/>
          </a:xfrm>
          <a:prstGeom prst="rect">
            <a:avLst/>
          </a:prstGeom>
        </p:spPr>
      </p:pic>
    </p:spTree>
    <p:extLst>
      <p:ext uri="{BB962C8B-B14F-4D97-AF65-F5344CB8AC3E}">
        <p14:creationId xmlns:p14="http://schemas.microsoft.com/office/powerpoint/2010/main" val="4272580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16632E3-D87E-4A03-9F7C-CC66CC53BD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540" b="-1"/>
          <a:stretch/>
        </p:blipFill>
        <p:spPr bwMode="auto">
          <a:xfrm>
            <a:off x="-808711" y="130357"/>
            <a:ext cx="9143985" cy="514253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5D6EFB9-6D7D-48BE-A0AC-5A466A583C87}"/>
              </a:ext>
            </a:extLst>
          </p:cNvPr>
          <p:cNvSpPr txBox="1"/>
          <p:nvPr/>
        </p:nvSpPr>
        <p:spPr>
          <a:xfrm>
            <a:off x="235424" y="4032913"/>
            <a:ext cx="6223379" cy="646331"/>
          </a:xfrm>
          <a:prstGeom prst="rect">
            <a:avLst/>
          </a:prstGeom>
          <a:solidFill>
            <a:schemeClr val="bg1"/>
          </a:solidFill>
        </p:spPr>
        <p:txBody>
          <a:bodyPr wrap="square" lIns="91440" tIns="45720" rIns="91440" bIns="45720" rtlCol="0" anchor="t">
            <a:spAutoFit/>
          </a:bodyPr>
          <a:lstStyle/>
          <a:p>
            <a:r>
              <a:rPr lang="en-GB" sz="1800" b="1" dirty="0">
                <a:solidFill>
                  <a:schemeClr val="tx1"/>
                </a:solidFill>
                <a:latin typeface="Space Mono"/>
              </a:rPr>
              <a:t>Engage with Asynchronous presentation – </a:t>
            </a:r>
          </a:p>
          <a:p>
            <a:r>
              <a:rPr lang="en-GB" sz="1800" b="1" dirty="0">
                <a:solidFill>
                  <a:schemeClr val="tx1"/>
                </a:solidFill>
                <a:latin typeface="Space Mono"/>
              </a:rPr>
              <a:t>Alison Evans (Assessment for Learning) </a:t>
            </a:r>
          </a:p>
        </p:txBody>
      </p:sp>
      <p:pic>
        <p:nvPicPr>
          <p:cNvPr id="5" name="Picture 2" descr="See the source image">
            <a:extLst>
              <a:ext uri="{FF2B5EF4-FFF2-40B4-BE49-F238E27FC236}">
                <a16:creationId xmlns:a16="http://schemas.microsoft.com/office/drawing/2014/main" id="{FD5042A3-A12D-4B66-A0C2-95051D9857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33" t="7562" r="8448" b="19204"/>
          <a:stretch/>
        </p:blipFill>
        <p:spPr bwMode="auto">
          <a:xfrm>
            <a:off x="5056497" y="34967"/>
            <a:ext cx="1955042" cy="1981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724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5EE742-600C-AE3E-4A46-A7566C3918A6}"/>
              </a:ext>
            </a:extLst>
          </p:cNvPr>
          <p:cNvPicPr>
            <a:picLocks noChangeAspect="1"/>
          </p:cNvPicPr>
          <p:nvPr/>
        </p:nvPicPr>
        <p:blipFill rotWithShape="1">
          <a:blip r:embed="rId3"/>
          <a:srcRect l="13500" t="20718" r="13808" b="18154"/>
          <a:stretch/>
        </p:blipFill>
        <p:spPr>
          <a:xfrm>
            <a:off x="1329397" y="1793631"/>
            <a:ext cx="6646985" cy="3144129"/>
          </a:xfrm>
          <a:prstGeom prst="rect">
            <a:avLst/>
          </a:prstGeom>
        </p:spPr>
      </p:pic>
      <p:sp>
        <p:nvSpPr>
          <p:cNvPr id="5" name="TextBox 4">
            <a:extLst>
              <a:ext uri="{FF2B5EF4-FFF2-40B4-BE49-F238E27FC236}">
                <a16:creationId xmlns:a16="http://schemas.microsoft.com/office/drawing/2014/main" id="{DA36F5F4-D144-F975-23DD-64D5700708AD}"/>
              </a:ext>
            </a:extLst>
          </p:cNvPr>
          <p:cNvSpPr txBox="1"/>
          <p:nvPr/>
        </p:nvSpPr>
        <p:spPr>
          <a:xfrm>
            <a:off x="316523" y="485336"/>
            <a:ext cx="8166296" cy="1384995"/>
          </a:xfrm>
          <a:prstGeom prst="rect">
            <a:avLst/>
          </a:prstGeom>
          <a:solidFill>
            <a:schemeClr val="accent4">
              <a:lumMod val="20000"/>
              <a:lumOff val="80000"/>
            </a:schemeClr>
          </a:solidFill>
        </p:spPr>
        <p:txBody>
          <a:bodyPr wrap="square" rtlCol="0">
            <a:spAutoFit/>
          </a:bodyPr>
          <a:lstStyle/>
          <a:p>
            <a:r>
              <a:rPr lang="en-GB" sz="2100" dirty="0" err="1"/>
              <a:t>Wiliam</a:t>
            </a:r>
            <a:r>
              <a:rPr lang="en-GB" sz="2100" dirty="0"/>
              <a:t> and Leahy (2015) consider the following techniques to be at the heart of Assessment for Learning.  Take some time to think about WHY you may use them in your teaching and HOW you may use them.  </a:t>
            </a:r>
          </a:p>
        </p:txBody>
      </p:sp>
    </p:spTree>
    <p:extLst>
      <p:ext uri="{BB962C8B-B14F-4D97-AF65-F5344CB8AC3E}">
        <p14:creationId xmlns:p14="http://schemas.microsoft.com/office/powerpoint/2010/main" val="4180648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8312D4-AE00-1AE6-F583-B9BBFD95F05D}"/>
              </a:ext>
            </a:extLst>
          </p:cNvPr>
          <p:cNvPicPr>
            <a:picLocks noChangeAspect="1"/>
          </p:cNvPicPr>
          <p:nvPr/>
        </p:nvPicPr>
        <p:blipFill rotWithShape="1">
          <a:blip r:embed="rId3"/>
          <a:srcRect l="24923" t="18416" r="27193" b="25941"/>
          <a:stretch/>
        </p:blipFill>
        <p:spPr>
          <a:xfrm>
            <a:off x="886265" y="204964"/>
            <a:ext cx="7098790" cy="4806652"/>
          </a:xfrm>
          <a:prstGeom prst="rect">
            <a:avLst/>
          </a:prstGeom>
        </p:spPr>
      </p:pic>
    </p:spTree>
    <p:extLst>
      <p:ext uri="{BB962C8B-B14F-4D97-AF65-F5344CB8AC3E}">
        <p14:creationId xmlns:p14="http://schemas.microsoft.com/office/powerpoint/2010/main" val="157409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15ED57-47EA-829A-1F9B-36573FC0377E}"/>
              </a:ext>
            </a:extLst>
          </p:cNvPr>
          <p:cNvPicPr>
            <a:picLocks noChangeAspect="1"/>
          </p:cNvPicPr>
          <p:nvPr/>
        </p:nvPicPr>
        <p:blipFill rotWithShape="1">
          <a:blip r:embed="rId3"/>
          <a:srcRect l="24692" t="23796" r="27193" b="29641"/>
          <a:stretch/>
        </p:blipFill>
        <p:spPr>
          <a:xfrm>
            <a:off x="432581" y="320145"/>
            <a:ext cx="7902527" cy="4301855"/>
          </a:xfrm>
          <a:prstGeom prst="rect">
            <a:avLst/>
          </a:prstGeom>
        </p:spPr>
      </p:pic>
    </p:spTree>
    <p:extLst>
      <p:ext uri="{BB962C8B-B14F-4D97-AF65-F5344CB8AC3E}">
        <p14:creationId xmlns:p14="http://schemas.microsoft.com/office/powerpoint/2010/main" val="2799958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5685FC-29C1-14FA-A295-9B25D878989A}"/>
              </a:ext>
            </a:extLst>
          </p:cNvPr>
          <p:cNvPicPr>
            <a:picLocks noChangeAspect="1"/>
          </p:cNvPicPr>
          <p:nvPr/>
        </p:nvPicPr>
        <p:blipFill rotWithShape="1">
          <a:blip r:embed="rId3"/>
          <a:srcRect l="26193" t="31589" r="27077" b="24309"/>
          <a:stretch/>
        </p:blipFill>
        <p:spPr>
          <a:xfrm>
            <a:off x="569741" y="633047"/>
            <a:ext cx="7830637" cy="4157002"/>
          </a:xfrm>
          <a:prstGeom prst="rect">
            <a:avLst/>
          </a:prstGeom>
        </p:spPr>
      </p:pic>
    </p:spTree>
    <p:extLst>
      <p:ext uri="{BB962C8B-B14F-4D97-AF65-F5344CB8AC3E}">
        <p14:creationId xmlns:p14="http://schemas.microsoft.com/office/powerpoint/2010/main" val="16337605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F35DC2-A08F-7E59-3E54-2B33ACB6919D}"/>
              </a:ext>
            </a:extLst>
          </p:cNvPr>
          <p:cNvPicPr>
            <a:picLocks noChangeAspect="1"/>
          </p:cNvPicPr>
          <p:nvPr/>
        </p:nvPicPr>
        <p:blipFill rotWithShape="1">
          <a:blip r:embed="rId3"/>
          <a:srcRect l="25616" t="29951" r="27423" b="11588"/>
          <a:stretch/>
        </p:blipFill>
        <p:spPr>
          <a:xfrm>
            <a:off x="801859" y="141055"/>
            <a:ext cx="6942407" cy="4861391"/>
          </a:xfrm>
          <a:prstGeom prst="rect">
            <a:avLst/>
          </a:prstGeom>
        </p:spPr>
      </p:pic>
    </p:spTree>
    <p:extLst>
      <p:ext uri="{BB962C8B-B14F-4D97-AF65-F5344CB8AC3E}">
        <p14:creationId xmlns:p14="http://schemas.microsoft.com/office/powerpoint/2010/main" val="6775740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5D8CE7-52AF-3531-0071-42FA9BCB1C69}"/>
              </a:ext>
            </a:extLst>
          </p:cNvPr>
          <p:cNvSpPr txBox="1"/>
          <p:nvPr/>
        </p:nvSpPr>
        <p:spPr>
          <a:xfrm>
            <a:off x="1031190" y="705106"/>
            <a:ext cx="7080565" cy="163121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t>Task:</a:t>
            </a:r>
          </a:p>
          <a:p>
            <a:endParaRPr lang="en-GB" sz="2000" dirty="0"/>
          </a:p>
          <a:p>
            <a:r>
              <a:rPr lang="en-GB" sz="2000" dirty="0"/>
              <a:t>30 minutes writing notes in table independently</a:t>
            </a:r>
          </a:p>
          <a:p>
            <a:endParaRPr lang="en-GB" sz="2000" dirty="0"/>
          </a:p>
          <a:p>
            <a:r>
              <a:rPr lang="en-GB" sz="2000" dirty="0"/>
              <a:t>15 Minutes meet in your group area and share with partner</a:t>
            </a:r>
          </a:p>
        </p:txBody>
      </p:sp>
      <p:pic>
        <p:nvPicPr>
          <p:cNvPr id="3" name="Picture 5" descr="Table&#10;&#10;Description automatically generated">
            <a:extLst>
              <a:ext uri="{FF2B5EF4-FFF2-40B4-BE49-F238E27FC236}">
                <a16:creationId xmlns:a16="http://schemas.microsoft.com/office/drawing/2014/main" id="{80977B1A-6EAD-72BC-C223-D0DC2E557991}"/>
              </a:ext>
            </a:extLst>
          </p:cNvPr>
          <p:cNvPicPr>
            <a:picLocks noChangeAspect="1"/>
          </p:cNvPicPr>
          <p:nvPr/>
        </p:nvPicPr>
        <p:blipFill>
          <a:blip r:embed="rId2"/>
          <a:stretch>
            <a:fillRect/>
          </a:stretch>
        </p:blipFill>
        <p:spPr>
          <a:xfrm>
            <a:off x="638735" y="3131219"/>
            <a:ext cx="7866529" cy="1025867"/>
          </a:xfrm>
          <a:prstGeom prst="rect">
            <a:avLst/>
          </a:prstGeom>
        </p:spPr>
      </p:pic>
    </p:spTree>
    <p:extLst>
      <p:ext uri="{BB962C8B-B14F-4D97-AF65-F5344CB8AC3E}">
        <p14:creationId xmlns:p14="http://schemas.microsoft.com/office/powerpoint/2010/main" val="34541419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718"/>
        <p:cNvGrpSpPr/>
        <p:nvPr/>
      </p:nvGrpSpPr>
      <p:grpSpPr>
        <a:xfrm>
          <a:off x="0" y="0"/>
          <a:ext cx="0" cy="0"/>
          <a:chOff x="0" y="0"/>
          <a:chExt cx="0" cy="0"/>
        </a:xfrm>
      </p:grpSpPr>
      <p:grpSp>
        <p:nvGrpSpPr>
          <p:cNvPr id="1719" name="Google Shape;1719;p55"/>
          <p:cNvGrpSpPr/>
          <p:nvPr/>
        </p:nvGrpSpPr>
        <p:grpSpPr>
          <a:xfrm>
            <a:off x="350549" y="-656277"/>
            <a:ext cx="8585195" cy="6455984"/>
            <a:chOff x="350549" y="-656277"/>
            <a:chExt cx="8585195" cy="6455984"/>
          </a:xfrm>
        </p:grpSpPr>
        <p:grpSp>
          <p:nvGrpSpPr>
            <p:cNvPr id="1720" name="Google Shape;1720;p55"/>
            <p:cNvGrpSpPr/>
            <p:nvPr/>
          </p:nvGrpSpPr>
          <p:grpSpPr>
            <a:xfrm>
              <a:off x="850559" y="-656277"/>
              <a:ext cx="7442882" cy="6455984"/>
              <a:chOff x="1042859" y="534268"/>
              <a:chExt cx="5342293" cy="4633925"/>
            </a:xfrm>
          </p:grpSpPr>
          <p:sp>
            <p:nvSpPr>
              <p:cNvPr id="1721" name="Google Shape;1721;p55"/>
              <p:cNvSpPr/>
              <p:nvPr/>
            </p:nvSpPr>
            <p:spPr>
              <a:xfrm>
                <a:off x="1308582" y="534268"/>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55"/>
              <p:cNvSpPr/>
              <p:nvPr/>
            </p:nvSpPr>
            <p:spPr>
              <a:xfrm rot="10800000">
                <a:off x="1042859" y="591919"/>
                <a:ext cx="5342293" cy="4518673"/>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23" name="Google Shape;1723;p55"/>
            <p:cNvSpPr/>
            <p:nvPr/>
          </p:nvSpPr>
          <p:spPr>
            <a:xfrm>
              <a:off x="7218030"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55"/>
            <p:cNvSpPr/>
            <p:nvPr/>
          </p:nvSpPr>
          <p:spPr>
            <a:xfrm>
              <a:off x="6981488" y="45459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55"/>
            <p:cNvSpPr/>
            <p:nvPr/>
          </p:nvSpPr>
          <p:spPr>
            <a:xfrm>
              <a:off x="7834813" y="1067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55"/>
            <p:cNvSpPr/>
            <p:nvPr/>
          </p:nvSpPr>
          <p:spPr>
            <a:xfrm>
              <a:off x="1018838" y="17551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55"/>
            <p:cNvSpPr/>
            <p:nvPr/>
          </p:nvSpPr>
          <p:spPr>
            <a:xfrm>
              <a:off x="802913" y="2972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55"/>
            <p:cNvSpPr/>
            <p:nvPr/>
          </p:nvSpPr>
          <p:spPr>
            <a:xfrm>
              <a:off x="350549" y="1127603"/>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55"/>
            <p:cNvSpPr/>
            <p:nvPr/>
          </p:nvSpPr>
          <p:spPr>
            <a:xfrm flipH="1">
              <a:off x="8065799" y="310141"/>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55"/>
            <p:cNvSpPr/>
            <p:nvPr/>
          </p:nvSpPr>
          <p:spPr>
            <a:xfrm flipH="1">
              <a:off x="850540" y="898073"/>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55"/>
            <p:cNvSpPr/>
            <p:nvPr/>
          </p:nvSpPr>
          <p:spPr>
            <a:xfrm>
              <a:off x="1119051" y="4159946"/>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32" name="Google Shape;1732;p55"/>
          <p:cNvSpPr txBox="1">
            <a:spLocks noGrp="1"/>
          </p:cNvSpPr>
          <p:nvPr>
            <p:ph type="title"/>
          </p:nvPr>
        </p:nvSpPr>
        <p:spPr>
          <a:xfrm>
            <a:off x="1466200" y="988475"/>
            <a:ext cx="6211800" cy="3166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HAVE A </a:t>
            </a:r>
            <a:r>
              <a:rPr lang="en" b="1" dirty="0"/>
              <a:t>BREAK</a:t>
            </a:r>
            <a:endParaRPr b="1" dirty="0"/>
          </a:p>
        </p:txBody>
      </p:sp>
    </p:spTree>
    <p:extLst>
      <p:ext uri="{BB962C8B-B14F-4D97-AF65-F5344CB8AC3E}">
        <p14:creationId xmlns:p14="http://schemas.microsoft.com/office/powerpoint/2010/main" val="14530626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114F82AF-E582-0425-BB97-87F4A67EF022}"/>
              </a:ext>
            </a:extLst>
          </p:cNvPr>
          <p:cNvSpPr txBox="1"/>
          <p:nvPr/>
        </p:nvSpPr>
        <p:spPr>
          <a:xfrm>
            <a:off x="1644650" y="1457324"/>
            <a:ext cx="571817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latin typeface="Space Mono"/>
              </a:rPr>
              <a:t>Session 3:</a:t>
            </a:r>
            <a:r>
              <a:rPr lang="en-GB" sz="3200" dirty="0">
                <a:latin typeface="Space Mono"/>
              </a:rPr>
              <a:t> </a:t>
            </a:r>
            <a:endParaRPr lang="en-US" sz="3200" dirty="0"/>
          </a:p>
          <a:p>
            <a:pPr algn="ctr"/>
            <a:r>
              <a:rPr lang="en-GB" sz="3200" dirty="0">
                <a:latin typeface="Space Mono"/>
              </a:rPr>
              <a:t>Assessment in practice</a:t>
            </a:r>
          </a:p>
        </p:txBody>
      </p:sp>
    </p:spTree>
    <p:extLst>
      <p:ext uri="{BB962C8B-B14F-4D97-AF65-F5344CB8AC3E}">
        <p14:creationId xmlns:p14="http://schemas.microsoft.com/office/powerpoint/2010/main" val="2412382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2" name="Picture 3">
            <a:extLst>
              <a:ext uri="{FF2B5EF4-FFF2-40B4-BE49-F238E27FC236}">
                <a16:creationId xmlns:a16="http://schemas.microsoft.com/office/drawing/2014/main" id="{F2819CA3-E91B-F32F-5B47-DF60AFEEB609}"/>
              </a:ext>
            </a:extLst>
          </p:cNvPr>
          <p:cNvPicPr>
            <a:picLocks noChangeAspect="1"/>
          </p:cNvPicPr>
          <p:nvPr/>
        </p:nvPicPr>
        <p:blipFill>
          <a:blip r:embed="rId3"/>
          <a:stretch>
            <a:fillRect/>
          </a:stretch>
        </p:blipFill>
        <p:spPr>
          <a:xfrm>
            <a:off x="1183976" y="112691"/>
            <a:ext cx="6679001" cy="4842638"/>
          </a:xfrm>
          <a:prstGeom prst="rect">
            <a:avLst/>
          </a:prstGeom>
        </p:spPr>
      </p:pic>
    </p:spTree>
    <p:extLst>
      <p:ext uri="{BB962C8B-B14F-4D97-AF65-F5344CB8AC3E}">
        <p14:creationId xmlns:p14="http://schemas.microsoft.com/office/powerpoint/2010/main" val="25000219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1700" y="1230650"/>
            <a:ext cx="5886654" cy="553998"/>
          </a:xfrm>
          <a:prstGeom prst="rect">
            <a:avLst/>
          </a:prstGeom>
          <a:noFill/>
        </p:spPr>
        <p:txBody>
          <a:bodyPr wrap="square" rtlCol="0">
            <a:spAutoFit/>
          </a:bodyPr>
          <a:lstStyle/>
          <a:p>
            <a:r>
              <a:rPr lang="en-GB" sz="3000">
                <a:latin typeface="Calibri" panose="020F0502020204030204" pitchFamily="34" charset="0"/>
              </a:rPr>
              <a:t>Based on constructivist view</a:t>
            </a:r>
          </a:p>
        </p:txBody>
      </p:sp>
      <p:pic>
        <p:nvPicPr>
          <p:cNvPr id="5" name="Picture 4"/>
          <p:cNvPicPr>
            <a:picLocks noChangeAspect="1"/>
          </p:cNvPicPr>
          <p:nvPr/>
        </p:nvPicPr>
        <p:blipFill>
          <a:blip r:embed="rId3"/>
          <a:stretch>
            <a:fillRect/>
          </a:stretch>
        </p:blipFill>
        <p:spPr>
          <a:xfrm>
            <a:off x="2303749" y="1815666"/>
            <a:ext cx="4282747" cy="2997923"/>
          </a:xfrm>
          <a:prstGeom prst="rect">
            <a:avLst/>
          </a:prstGeom>
        </p:spPr>
      </p:pic>
      <p:sp>
        <p:nvSpPr>
          <p:cNvPr id="6" name="TextBox 5"/>
          <p:cNvSpPr txBox="1"/>
          <p:nvPr/>
        </p:nvSpPr>
        <p:spPr>
          <a:xfrm>
            <a:off x="4966315" y="3882325"/>
            <a:ext cx="1728192" cy="253916"/>
          </a:xfrm>
          <a:prstGeom prst="rect">
            <a:avLst/>
          </a:prstGeom>
          <a:noFill/>
        </p:spPr>
        <p:txBody>
          <a:bodyPr wrap="square" rtlCol="0">
            <a:spAutoFit/>
          </a:bodyPr>
          <a:lstStyle/>
          <a:p>
            <a:r>
              <a:rPr lang="en-GB" sz="1050" b="1">
                <a:latin typeface="Calibri" panose="020F0502020204030204" pitchFamily="34" charset="0"/>
              </a:rPr>
              <a:t>Vygotsky 1978</a:t>
            </a:r>
          </a:p>
        </p:txBody>
      </p:sp>
      <p:sp>
        <p:nvSpPr>
          <p:cNvPr id="2" name="TextBox 1"/>
          <p:cNvSpPr txBox="1"/>
          <p:nvPr/>
        </p:nvSpPr>
        <p:spPr>
          <a:xfrm>
            <a:off x="1763688" y="154215"/>
            <a:ext cx="5724636" cy="715581"/>
          </a:xfrm>
          <a:prstGeom prst="rect">
            <a:avLst/>
          </a:prstGeom>
          <a:noFill/>
        </p:spPr>
        <p:txBody>
          <a:bodyPr wrap="square" rtlCol="0">
            <a:spAutoFit/>
          </a:bodyPr>
          <a:lstStyle/>
          <a:p>
            <a:r>
              <a:rPr lang="en-GB" sz="4050"/>
              <a:t>What is </a:t>
            </a:r>
            <a:r>
              <a:rPr lang="en-GB" sz="4050" err="1"/>
              <a:t>AfL</a:t>
            </a:r>
            <a:r>
              <a:rPr lang="en-GB" sz="4050"/>
              <a:t> based on? </a:t>
            </a:r>
          </a:p>
        </p:txBody>
      </p:sp>
    </p:spTree>
    <p:extLst>
      <p:ext uri="{BB962C8B-B14F-4D97-AF65-F5344CB8AC3E}">
        <p14:creationId xmlns:p14="http://schemas.microsoft.com/office/powerpoint/2010/main" val="3076233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BC03-C438-D630-0C79-7EF596FC342F}"/>
              </a:ext>
            </a:extLst>
          </p:cNvPr>
          <p:cNvSpPr>
            <a:spLocks noGrp="1"/>
          </p:cNvSpPr>
          <p:nvPr>
            <p:ph type="title"/>
          </p:nvPr>
        </p:nvSpPr>
        <p:spPr>
          <a:xfrm>
            <a:off x="2149800" y="1923150"/>
            <a:ext cx="4844400" cy="1297200"/>
          </a:xfrm>
        </p:spPr>
        <p:txBody>
          <a:bodyPr/>
          <a:lstStyle/>
          <a:p>
            <a:r>
              <a:rPr lang="en-GB" sz="5000" dirty="0"/>
              <a:t>Task:</a:t>
            </a:r>
            <a:br>
              <a:rPr lang="en-GB" sz="5000" dirty="0"/>
            </a:br>
            <a:r>
              <a:rPr lang="en-GB" sz="5000" dirty="0"/>
              <a:t>Assessing in ART</a:t>
            </a:r>
          </a:p>
        </p:txBody>
      </p:sp>
    </p:spTree>
    <p:extLst>
      <p:ext uri="{BB962C8B-B14F-4D97-AF65-F5344CB8AC3E}">
        <p14:creationId xmlns:p14="http://schemas.microsoft.com/office/powerpoint/2010/main" val="37460224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F3DA7D-FA1E-6416-D484-99D5A7D37EA7}"/>
              </a:ext>
            </a:extLst>
          </p:cNvPr>
          <p:cNvSpPr txBox="1"/>
          <p:nvPr/>
        </p:nvSpPr>
        <p:spPr>
          <a:xfrm>
            <a:off x="1811111" y="1182460"/>
            <a:ext cx="5388428" cy="160043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Task: 15 minutes</a:t>
            </a:r>
            <a:endParaRPr lang="en-US" dirty="0"/>
          </a:p>
          <a:p>
            <a:pPr algn="l"/>
            <a:endParaRPr lang="en-GB" dirty="0"/>
          </a:p>
          <a:p>
            <a:r>
              <a:rPr lang="en-GB" dirty="0"/>
              <a:t>Meet in your break-out room</a:t>
            </a:r>
          </a:p>
          <a:p>
            <a:endParaRPr lang="en-GB" dirty="0"/>
          </a:p>
          <a:p>
            <a:r>
              <a:rPr lang="en-GB" dirty="0"/>
              <a:t>Discuss ANY assessment for learning strategies you have seen</a:t>
            </a:r>
          </a:p>
          <a:p>
            <a:endParaRPr lang="en-GB" dirty="0"/>
          </a:p>
          <a:p>
            <a:r>
              <a:rPr lang="en-GB" dirty="0"/>
              <a:t>Feedback</a:t>
            </a:r>
          </a:p>
        </p:txBody>
      </p:sp>
      <p:pic>
        <p:nvPicPr>
          <p:cNvPr id="5" name="Picture 5" descr="Table&#10;&#10;Description automatically generated">
            <a:extLst>
              <a:ext uri="{FF2B5EF4-FFF2-40B4-BE49-F238E27FC236}">
                <a16:creationId xmlns:a16="http://schemas.microsoft.com/office/drawing/2014/main" id="{A2CC100F-4EE6-BC5C-4F4D-3E695BE963D2}"/>
              </a:ext>
            </a:extLst>
          </p:cNvPr>
          <p:cNvPicPr>
            <a:picLocks noChangeAspect="1"/>
          </p:cNvPicPr>
          <p:nvPr/>
        </p:nvPicPr>
        <p:blipFill>
          <a:blip r:embed="rId2"/>
          <a:stretch>
            <a:fillRect/>
          </a:stretch>
        </p:blipFill>
        <p:spPr>
          <a:xfrm>
            <a:off x="375250" y="2980890"/>
            <a:ext cx="8274888" cy="1068747"/>
          </a:xfrm>
          <a:prstGeom prst="rect">
            <a:avLst/>
          </a:prstGeom>
        </p:spPr>
      </p:pic>
    </p:spTree>
    <p:extLst>
      <p:ext uri="{BB962C8B-B14F-4D97-AF65-F5344CB8AC3E}">
        <p14:creationId xmlns:p14="http://schemas.microsoft.com/office/powerpoint/2010/main" val="30757425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915EB27-4DAF-9C7E-EE83-760B61DA422C}"/>
              </a:ext>
            </a:extLst>
          </p:cNvPr>
          <p:cNvPicPr>
            <a:picLocks noChangeAspect="1"/>
          </p:cNvPicPr>
          <p:nvPr/>
        </p:nvPicPr>
        <p:blipFill>
          <a:blip r:embed="rId3"/>
          <a:stretch>
            <a:fillRect/>
          </a:stretch>
        </p:blipFill>
        <p:spPr>
          <a:xfrm>
            <a:off x="463448" y="315529"/>
            <a:ext cx="8217103" cy="4512442"/>
          </a:xfrm>
          <a:prstGeom prst="rect">
            <a:avLst/>
          </a:prstGeom>
        </p:spPr>
      </p:pic>
    </p:spTree>
    <p:extLst>
      <p:ext uri="{BB962C8B-B14F-4D97-AF65-F5344CB8AC3E}">
        <p14:creationId xmlns:p14="http://schemas.microsoft.com/office/powerpoint/2010/main" val="20768439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3" name="Picture 2">
            <a:extLst>
              <a:ext uri="{FF2B5EF4-FFF2-40B4-BE49-F238E27FC236}">
                <a16:creationId xmlns:a16="http://schemas.microsoft.com/office/drawing/2014/main" id="{235A53A6-CFD2-8B6F-85AD-620A2EF87BAF}"/>
              </a:ext>
            </a:extLst>
          </p:cNvPr>
          <p:cNvPicPr>
            <a:picLocks noChangeAspect="1"/>
          </p:cNvPicPr>
          <p:nvPr/>
        </p:nvPicPr>
        <p:blipFill>
          <a:blip r:embed="rId3"/>
          <a:stretch>
            <a:fillRect/>
          </a:stretch>
        </p:blipFill>
        <p:spPr>
          <a:xfrm>
            <a:off x="0" y="2244948"/>
            <a:ext cx="8904915" cy="1116437"/>
          </a:xfrm>
          <a:prstGeom prst="rect">
            <a:avLst/>
          </a:prstGeom>
        </p:spPr>
      </p:pic>
      <p:pic>
        <p:nvPicPr>
          <p:cNvPr id="5" name="Picture 4">
            <a:extLst>
              <a:ext uri="{FF2B5EF4-FFF2-40B4-BE49-F238E27FC236}">
                <a16:creationId xmlns:a16="http://schemas.microsoft.com/office/drawing/2014/main" id="{C9A69D0E-7858-E0C2-3360-F151B06F77B2}"/>
              </a:ext>
            </a:extLst>
          </p:cNvPr>
          <p:cNvPicPr>
            <a:picLocks noChangeAspect="1"/>
          </p:cNvPicPr>
          <p:nvPr/>
        </p:nvPicPr>
        <p:blipFill>
          <a:blip r:embed="rId4"/>
          <a:stretch>
            <a:fillRect/>
          </a:stretch>
        </p:blipFill>
        <p:spPr>
          <a:xfrm>
            <a:off x="214368" y="585852"/>
            <a:ext cx="8476177" cy="1395147"/>
          </a:xfrm>
          <a:prstGeom prst="rect">
            <a:avLst/>
          </a:prstGeom>
        </p:spPr>
      </p:pic>
    </p:spTree>
    <p:extLst>
      <p:ext uri="{BB962C8B-B14F-4D97-AF65-F5344CB8AC3E}">
        <p14:creationId xmlns:p14="http://schemas.microsoft.com/office/powerpoint/2010/main" val="29581674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77634" y="195486"/>
            <a:ext cx="2255867" cy="22859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85959" y="1199338"/>
            <a:ext cx="1668587" cy="2564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36473" y="2860814"/>
            <a:ext cx="2808312" cy="204079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96769" y="2571750"/>
            <a:ext cx="1607263" cy="24018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70"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36473" y="195486"/>
            <a:ext cx="2117036" cy="25262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6157699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556" y="125611"/>
            <a:ext cx="4827985" cy="48922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F7BBC710-FAFB-8DF0-6C6C-12DF7CDF6D3A}"/>
              </a:ext>
            </a:extLst>
          </p:cNvPr>
          <p:cNvPicPr>
            <a:picLocks noChangeAspect="1"/>
          </p:cNvPicPr>
          <p:nvPr/>
        </p:nvPicPr>
        <p:blipFill>
          <a:blip r:embed="rId3"/>
          <a:stretch>
            <a:fillRect/>
          </a:stretch>
        </p:blipFill>
        <p:spPr>
          <a:xfrm>
            <a:off x="4736860" y="125611"/>
            <a:ext cx="4091013" cy="4892278"/>
          </a:xfrm>
          <a:prstGeom prst="rect">
            <a:avLst/>
          </a:prstGeom>
        </p:spPr>
      </p:pic>
    </p:spTree>
    <p:extLst>
      <p:ext uri="{BB962C8B-B14F-4D97-AF65-F5344CB8AC3E}">
        <p14:creationId xmlns:p14="http://schemas.microsoft.com/office/powerpoint/2010/main" val="22490408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8375" y="270309"/>
            <a:ext cx="2990687" cy="46028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85408DA3-B62D-49D8-9FBB-B1BB8F275A09}"/>
              </a:ext>
            </a:extLst>
          </p:cNvPr>
          <p:cNvPicPr>
            <a:picLocks noChangeAspect="1"/>
          </p:cNvPicPr>
          <p:nvPr/>
        </p:nvPicPr>
        <p:blipFill>
          <a:blip r:embed="rId3"/>
          <a:stretch>
            <a:fillRect/>
          </a:stretch>
        </p:blipFill>
        <p:spPr>
          <a:xfrm>
            <a:off x="4669971" y="270310"/>
            <a:ext cx="3078747" cy="4602879"/>
          </a:xfrm>
          <a:prstGeom prst="rect">
            <a:avLst/>
          </a:prstGeom>
        </p:spPr>
      </p:pic>
    </p:spTree>
    <p:extLst>
      <p:ext uri="{BB962C8B-B14F-4D97-AF65-F5344CB8AC3E}">
        <p14:creationId xmlns:p14="http://schemas.microsoft.com/office/powerpoint/2010/main" val="9511361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3000" y="0"/>
            <a:ext cx="6858000" cy="51435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 name="TextBox 1"/>
          <p:cNvSpPr txBox="1"/>
          <p:nvPr/>
        </p:nvSpPr>
        <p:spPr>
          <a:xfrm>
            <a:off x="1277634" y="141479"/>
            <a:ext cx="6534726" cy="1708160"/>
          </a:xfrm>
          <a:prstGeom prst="rect">
            <a:avLst/>
          </a:prstGeom>
          <a:noFill/>
        </p:spPr>
        <p:txBody>
          <a:bodyPr wrap="square" rtlCol="0">
            <a:spAutoFit/>
          </a:bodyPr>
          <a:lstStyle/>
          <a:p>
            <a:r>
              <a:rPr lang="en-GB" sz="1500" b="1" dirty="0"/>
              <a:t>SHADING</a:t>
            </a:r>
          </a:p>
          <a:p>
            <a:pPr marL="257175" indent="-257175">
              <a:buFont typeface="Arial" panose="020B0604020202020204" pitchFamily="34" charset="0"/>
              <a:buChar char="•"/>
            </a:pPr>
            <a:r>
              <a:rPr lang="en-GB" sz="1500" dirty="0"/>
              <a:t>Shade the sphere to show direction of the light</a:t>
            </a:r>
          </a:p>
          <a:p>
            <a:pPr marL="257175" indent="-257175">
              <a:buFont typeface="Arial" panose="020B0604020202020204" pitchFamily="34" charset="0"/>
              <a:buChar char="•"/>
            </a:pPr>
            <a:r>
              <a:rPr lang="en-GB" sz="1500" dirty="0"/>
              <a:t>Use directional line (curving line)</a:t>
            </a:r>
          </a:p>
          <a:p>
            <a:pPr marL="257175" indent="-257175">
              <a:buFont typeface="Arial" panose="020B0604020202020204" pitchFamily="34" charset="0"/>
              <a:buChar char="•"/>
            </a:pPr>
            <a:r>
              <a:rPr lang="en-GB" sz="1500" dirty="0"/>
              <a:t>Try to record all the tonal changes, is there a shadow where the edge of the ribbon sits on the sphere? Record any shadows cast by the bow onto the sphere</a:t>
            </a:r>
          </a:p>
          <a:p>
            <a:pPr marL="257175" indent="-257175">
              <a:buAutoNum type="arabicPeriod"/>
            </a:pPr>
            <a:endParaRPr lang="en-GB" sz="1500" dirty="0"/>
          </a:p>
        </p:txBody>
      </p:sp>
      <p:sp>
        <p:nvSpPr>
          <p:cNvPr id="3" name="TextBox 2"/>
          <p:cNvSpPr txBox="1"/>
          <p:nvPr/>
        </p:nvSpPr>
        <p:spPr>
          <a:xfrm>
            <a:off x="1277634" y="1856169"/>
            <a:ext cx="6534726" cy="1638910"/>
          </a:xfrm>
          <a:prstGeom prst="rect">
            <a:avLst/>
          </a:prstGeom>
          <a:noFill/>
        </p:spPr>
        <p:txBody>
          <a:bodyPr wrap="square" rtlCol="0">
            <a:spAutoFit/>
          </a:bodyPr>
          <a:lstStyle/>
          <a:p>
            <a:r>
              <a:rPr lang="en-GB" sz="1500" b="1" dirty="0"/>
              <a:t>RIBBON</a:t>
            </a:r>
          </a:p>
          <a:p>
            <a:pPr marL="257175" indent="-257175">
              <a:buFont typeface="Arial" panose="020B0604020202020204" pitchFamily="34" charset="0"/>
              <a:buChar char="•"/>
            </a:pPr>
            <a:r>
              <a:rPr lang="en-GB" sz="1500" dirty="0"/>
              <a:t>Add tone to the ribbon using colour families to create lighter and darker tones</a:t>
            </a:r>
          </a:p>
          <a:p>
            <a:pPr marL="257175" indent="-257175">
              <a:buFont typeface="Arial" panose="020B0604020202020204" pitchFamily="34" charset="0"/>
              <a:buChar char="•"/>
            </a:pPr>
            <a:r>
              <a:rPr lang="en-GB" sz="1500" dirty="0"/>
              <a:t>Make sure that the tones on the ribbon follow the tones on the sphere e.g. The ribbon should be darker where the sphere is darker</a:t>
            </a:r>
          </a:p>
          <a:p>
            <a:pPr marL="257175" indent="-257175">
              <a:buFont typeface="Arial" panose="020B0604020202020204" pitchFamily="34" charset="0"/>
              <a:buChar char="•"/>
            </a:pPr>
            <a:r>
              <a:rPr lang="en-GB" sz="1500" dirty="0"/>
              <a:t>Add all the details of where the tones change, especially on the bow</a:t>
            </a:r>
          </a:p>
          <a:p>
            <a:endParaRPr lang="en-GB" sz="1050" dirty="0"/>
          </a:p>
        </p:txBody>
      </p:sp>
      <p:sp>
        <p:nvSpPr>
          <p:cNvPr id="4" name="TextBox 3"/>
          <p:cNvSpPr txBox="1"/>
          <p:nvPr/>
        </p:nvSpPr>
        <p:spPr>
          <a:xfrm>
            <a:off x="1277634" y="3273828"/>
            <a:ext cx="5886654" cy="1708160"/>
          </a:xfrm>
          <a:prstGeom prst="rect">
            <a:avLst/>
          </a:prstGeom>
          <a:noFill/>
        </p:spPr>
        <p:txBody>
          <a:bodyPr wrap="square" rtlCol="0">
            <a:spAutoFit/>
          </a:bodyPr>
          <a:lstStyle/>
          <a:p>
            <a:r>
              <a:rPr lang="en-GB" sz="1500" b="1" dirty="0"/>
              <a:t>Shadow</a:t>
            </a:r>
          </a:p>
          <a:p>
            <a:pPr marL="257175" indent="-257175">
              <a:buFont typeface="Arial" panose="020B0604020202020204" pitchFamily="34" charset="0"/>
              <a:buChar char="•"/>
            </a:pPr>
            <a:r>
              <a:rPr lang="en-GB" sz="1500" dirty="0"/>
              <a:t>Sketch lightly the outline of the shadow</a:t>
            </a:r>
          </a:p>
          <a:p>
            <a:pPr marL="257175" indent="-257175">
              <a:buFont typeface="Arial" panose="020B0604020202020204" pitchFamily="34" charset="0"/>
              <a:buChar char="•"/>
            </a:pPr>
            <a:r>
              <a:rPr lang="en-GB" sz="1500" dirty="0"/>
              <a:t>Record all the shadows, there may be more than one depending on where the light is coming from</a:t>
            </a:r>
          </a:p>
          <a:p>
            <a:pPr marL="257175" indent="-257175">
              <a:buFont typeface="Arial" panose="020B0604020202020204" pitchFamily="34" charset="0"/>
              <a:buChar char="•"/>
            </a:pPr>
            <a:r>
              <a:rPr lang="en-GB" sz="1500" dirty="0"/>
              <a:t>Use the side of your pencil to create smooth tones</a:t>
            </a:r>
          </a:p>
          <a:p>
            <a:pPr marL="257175" indent="-257175">
              <a:buFont typeface="Arial" panose="020B0604020202020204" pitchFamily="34" charset="0"/>
              <a:buChar char="•"/>
            </a:pPr>
            <a:r>
              <a:rPr lang="en-GB" sz="1500" dirty="0"/>
              <a:t>Record the different tones to show where the shadow is lighter and darker</a:t>
            </a:r>
          </a:p>
        </p:txBody>
      </p:sp>
    </p:spTree>
    <p:extLst>
      <p:ext uri="{BB962C8B-B14F-4D97-AF65-F5344CB8AC3E}">
        <p14:creationId xmlns:p14="http://schemas.microsoft.com/office/powerpoint/2010/main" val="32188527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1BE340-559D-C64C-F551-4F4A76545EF1}"/>
              </a:ext>
            </a:extLst>
          </p:cNvPr>
          <p:cNvPicPr>
            <a:picLocks noChangeAspect="1"/>
          </p:cNvPicPr>
          <p:nvPr/>
        </p:nvPicPr>
        <p:blipFill rotWithShape="1">
          <a:blip r:embed="rId2"/>
          <a:srcRect t="3255" r="1972" b="5353"/>
          <a:stretch/>
        </p:blipFill>
        <p:spPr>
          <a:xfrm>
            <a:off x="1170535" y="128860"/>
            <a:ext cx="6802929" cy="4885779"/>
          </a:xfrm>
          <a:prstGeom prst="rect">
            <a:avLst/>
          </a:prstGeom>
        </p:spPr>
      </p:pic>
    </p:spTree>
    <p:extLst>
      <p:ext uri="{BB962C8B-B14F-4D97-AF65-F5344CB8AC3E}">
        <p14:creationId xmlns:p14="http://schemas.microsoft.com/office/powerpoint/2010/main" val="41106055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pic>
        <p:nvPicPr>
          <p:cNvPr id="183" name="Google Shape;183;p28"/>
          <p:cNvPicPr preferRelativeResize="0"/>
          <p:nvPr/>
        </p:nvPicPr>
        <p:blipFill rotWithShape="1">
          <a:blip r:embed="rId3">
            <a:alphaModFix/>
          </a:blip>
          <a:srcRect/>
          <a:stretch/>
        </p:blipFill>
        <p:spPr>
          <a:xfrm>
            <a:off x="6719030" y="1973963"/>
            <a:ext cx="2112624" cy="2983878"/>
          </a:xfrm>
          <a:prstGeom prst="rect">
            <a:avLst/>
          </a:prstGeom>
          <a:noFill/>
          <a:ln>
            <a:noFill/>
          </a:ln>
        </p:spPr>
      </p:pic>
      <p:pic>
        <p:nvPicPr>
          <p:cNvPr id="184" name="Google Shape;184;p28"/>
          <p:cNvPicPr preferRelativeResize="0"/>
          <p:nvPr/>
        </p:nvPicPr>
        <p:blipFill rotWithShape="1">
          <a:blip r:embed="rId4">
            <a:alphaModFix/>
          </a:blip>
          <a:srcRect/>
          <a:stretch/>
        </p:blipFill>
        <p:spPr>
          <a:xfrm>
            <a:off x="2235730" y="1845699"/>
            <a:ext cx="2112625" cy="3112142"/>
          </a:xfrm>
          <a:prstGeom prst="rect">
            <a:avLst/>
          </a:prstGeom>
          <a:noFill/>
          <a:ln>
            <a:noFill/>
          </a:ln>
        </p:spPr>
      </p:pic>
      <p:pic>
        <p:nvPicPr>
          <p:cNvPr id="185" name="Google Shape;185;p28"/>
          <p:cNvPicPr preferRelativeResize="0"/>
          <p:nvPr/>
        </p:nvPicPr>
        <p:blipFill rotWithShape="1">
          <a:blip r:embed="rId5">
            <a:alphaModFix/>
          </a:blip>
          <a:srcRect/>
          <a:stretch/>
        </p:blipFill>
        <p:spPr>
          <a:xfrm>
            <a:off x="4446601" y="151354"/>
            <a:ext cx="2112625" cy="3112142"/>
          </a:xfrm>
          <a:prstGeom prst="rect">
            <a:avLst/>
          </a:prstGeom>
          <a:noFill/>
          <a:ln>
            <a:noFill/>
          </a:ln>
        </p:spPr>
      </p:pic>
      <p:pic>
        <p:nvPicPr>
          <p:cNvPr id="190" name="Google Shape;190;p28"/>
          <p:cNvPicPr preferRelativeResize="0"/>
          <p:nvPr/>
        </p:nvPicPr>
        <p:blipFill rotWithShape="1">
          <a:blip r:embed="rId6">
            <a:alphaModFix/>
          </a:blip>
          <a:srcRect/>
          <a:stretch/>
        </p:blipFill>
        <p:spPr>
          <a:xfrm>
            <a:off x="116782" y="103670"/>
            <a:ext cx="2020702" cy="2850876"/>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7"/>
          <p:cNvSpPr/>
          <p:nvPr/>
        </p:nvSpPr>
        <p:spPr>
          <a:xfrm>
            <a:off x="2077784" y="759393"/>
            <a:ext cx="4822065" cy="2411033"/>
          </a:xfrm>
          <a:prstGeom prst="rect">
            <a:avLst/>
          </a:prstGeom>
          <a:solidFill>
            <a:srgbClr val="D8D8D8"/>
          </a:solidFill>
          <a:ln w="25400" cap="flat" cmpd="sng">
            <a:solidFill>
              <a:srgbClr val="395E89"/>
            </a:solidFill>
            <a:prstDash val="solid"/>
            <a:round/>
            <a:headEnd type="none" w="sm" len="sm"/>
            <a:tailEnd type="none" w="sm" len="sm"/>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175" name="Google Shape;175;p27"/>
          <p:cNvSpPr/>
          <p:nvPr/>
        </p:nvSpPr>
        <p:spPr>
          <a:xfrm>
            <a:off x="2057230" y="3253439"/>
            <a:ext cx="4875644" cy="1768091"/>
          </a:xfrm>
          <a:prstGeom prst="rect">
            <a:avLst/>
          </a:prstGeom>
          <a:solidFill>
            <a:srgbClr val="D8D8D8"/>
          </a:solidFill>
          <a:ln w="25400" cap="flat" cmpd="sng">
            <a:solidFill>
              <a:srgbClr val="395E89"/>
            </a:solidFill>
            <a:prstDash val="solid"/>
            <a:round/>
            <a:headEnd type="none" w="sm" len="sm"/>
            <a:tailEnd type="none" w="sm" len="sm"/>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176" name="Google Shape;176;p27"/>
          <p:cNvSpPr txBox="1"/>
          <p:nvPr/>
        </p:nvSpPr>
        <p:spPr>
          <a:xfrm>
            <a:off x="2110809" y="759392"/>
            <a:ext cx="4822065" cy="2008242"/>
          </a:xfrm>
          <a:prstGeom prst="rect">
            <a:avLst/>
          </a:prstGeom>
          <a:noFill/>
          <a:ln>
            <a:noFill/>
          </a:ln>
        </p:spPr>
        <p:txBody>
          <a:bodyPr spcFirstLastPara="1" wrap="square" lIns="68569" tIns="34275" rIns="68569" bIns="34275" anchor="t" anchorCtr="0">
            <a:noAutofit/>
          </a:bodyPr>
          <a:lstStyle/>
          <a:p>
            <a:pPr algn="ctr"/>
            <a:r>
              <a:rPr lang="en-US" sz="2100" b="1" dirty="0">
                <a:solidFill>
                  <a:schemeClr val="dk1"/>
                </a:solidFill>
                <a:latin typeface="Calibri"/>
                <a:ea typeface="Calibri"/>
                <a:cs typeface="Calibri"/>
                <a:sym typeface="Calibri"/>
              </a:rPr>
              <a:t>STRUCTURE</a:t>
            </a:r>
            <a:endParaRPr sz="1050" dirty="0"/>
          </a:p>
          <a:p>
            <a:pPr algn="ctr"/>
            <a:endParaRPr sz="2100" b="1" dirty="0">
              <a:solidFill>
                <a:schemeClr val="dk1"/>
              </a:solidFill>
              <a:latin typeface="Calibri"/>
              <a:ea typeface="Calibri"/>
              <a:cs typeface="Calibri"/>
              <a:sym typeface="Calibri"/>
            </a:endParaRPr>
          </a:p>
          <a:p>
            <a:pPr indent="-133350">
              <a:buClr>
                <a:schemeClr val="dk1"/>
              </a:buClr>
              <a:buSzPts val="2800"/>
              <a:buFont typeface="Arial"/>
              <a:buChar char="•"/>
            </a:pPr>
            <a:r>
              <a:rPr lang="en-US" sz="2100" dirty="0">
                <a:solidFill>
                  <a:schemeClr val="dk1"/>
                </a:solidFill>
                <a:latin typeface="Calibri"/>
                <a:ea typeface="Calibri"/>
                <a:cs typeface="Calibri"/>
                <a:sym typeface="Calibri"/>
              </a:rPr>
              <a:t>Recording of proportion - width compared      to the height</a:t>
            </a:r>
            <a:endParaRPr sz="1050" dirty="0"/>
          </a:p>
          <a:p>
            <a:pPr indent="-133350">
              <a:buClr>
                <a:schemeClr val="dk1"/>
              </a:buClr>
              <a:buSzPts val="2800"/>
              <a:buFont typeface="Arial"/>
              <a:buChar char="•"/>
            </a:pPr>
            <a:r>
              <a:rPr lang="en-US" sz="2100" dirty="0">
                <a:solidFill>
                  <a:schemeClr val="dk1"/>
                </a:solidFill>
                <a:latin typeface="Calibri"/>
                <a:ea typeface="Calibri"/>
                <a:cs typeface="Calibri"/>
                <a:sym typeface="Calibri"/>
              </a:rPr>
              <a:t>Recording of lettering and </a:t>
            </a:r>
            <a:r>
              <a:rPr lang="en-US" sz="2100" dirty="0" err="1">
                <a:solidFill>
                  <a:schemeClr val="dk1"/>
                </a:solidFill>
                <a:latin typeface="Calibri"/>
                <a:ea typeface="Calibri"/>
                <a:cs typeface="Calibri"/>
                <a:sym typeface="Calibri"/>
              </a:rPr>
              <a:t>crumpledness</a:t>
            </a:r>
            <a:r>
              <a:rPr lang="en-US" sz="2100" dirty="0">
                <a:solidFill>
                  <a:schemeClr val="dk1"/>
                </a:solidFill>
                <a:latin typeface="Calibri"/>
                <a:ea typeface="Calibri"/>
                <a:cs typeface="Calibri"/>
                <a:sym typeface="Calibri"/>
              </a:rPr>
              <a:t>!!</a:t>
            </a:r>
            <a:endParaRPr sz="1050" dirty="0"/>
          </a:p>
          <a:p>
            <a:pPr indent="-133350">
              <a:buClr>
                <a:schemeClr val="dk1"/>
              </a:buClr>
              <a:buSzPts val="2800"/>
              <a:buFont typeface="Arial"/>
              <a:buChar char="•"/>
            </a:pPr>
            <a:r>
              <a:rPr lang="en-US" sz="2100" dirty="0">
                <a:solidFill>
                  <a:schemeClr val="dk1"/>
                </a:solidFill>
                <a:latin typeface="Calibri"/>
                <a:ea typeface="Calibri"/>
                <a:cs typeface="Calibri"/>
                <a:sym typeface="Calibri"/>
              </a:rPr>
              <a:t>Recording of perspective – ellipse</a:t>
            </a:r>
            <a:endParaRPr sz="2100" dirty="0">
              <a:solidFill>
                <a:schemeClr val="dk1"/>
              </a:solidFill>
              <a:latin typeface="Calibri"/>
              <a:ea typeface="Calibri"/>
              <a:cs typeface="Calibri"/>
              <a:sym typeface="Calibri"/>
            </a:endParaRPr>
          </a:p>
        </p:txBody>
      </p:sp>
      <p:sp>
        <p:nvSpPr>
          <p:cNvPr id="177" name="Google Shape;177;p27"/>
          <p:cNvSpPr txBox="1"/>
          <p:nvPr/>
        </p:nvSpPr>
        <p:spPr>
          <a:xfrm>
            <a:off x="2080369" y="3253440"/>
            <a:ext cx="4768487" cy="1685077"/>
          </a:xfrm>
          <a:prstGeom prst="rect">
            <a:avLst/>
          </a:prstGeom>
          <a:noFill/>
          <a:ln>
            <a:noFill/>
          </a:ln>
        </p:spPr>
        <p:txBody>
          <a:bodyPr spcFirstLastPara="1" wrap="square" lIns="68569" tIns="34275" rIns="68569" bIns="34275" anchor="t" anchorCtr="0">
            <a:noAutofit/>
          </a:bodyPr>
          <a:lstStyle/>
          <a:p>
            <a:pPr algn="ctr"/>
            <a:r>
              <a:rPr lang="en-US" sz="2100" b="1" dirty="0">
                <a:solidFill>
                  <a:schemeClr val="dk1"/>
                </a:solidFill>
                <a:latin typeface="Calibri"/>
                <a:ea typeface="Calibri"/>
                <a:cs typeface="Calibri"/>
                <a:sym typeface="Calibri"/>
              </a:rPr>
              <a:t>TONE</a:t>
            </a:r>
            <a:endParaRPr sz="1050" dirty="0"/>
          </a:p>
          <a:p>
            <a:endParaRPr sz="2100" dirty="0">
              <a:solidFill>
                <a:schemeClr val="dk1"/>
              </a:solidFill>
              <a:latin typeface="Calibri"/>
              <a:ea typeface="Calibri"/>
              <a:cs typeface="Calibri"/>
              <a:sym typeface="Calibri"/>
            </a:endParaRPr>
          </a:p>
          <a:p>
            <a:pPr indent="-133350">
              <a:buClr>
                <a:schemeClr val="dk1"/>
              </a:buClr>
              <a:buSzPts val="2800"/>
              <a:buFont typeface="Arial"/>
              <a:buChar char="•"/>
            </a:pPr>
            <a:r>
              <a:rPr lang="en-US" sz="2100" dirty="0">
                <a:solidFill>
                  <a:schemeClr val="dk1"/>
                </a:solidFill>
                <a:latin typeface="Calibri"/>
                <a:ea typeface="Calibri"/>
                <a:cs typeface="Calibri"/>
                <a:sym typeface="Calibri"/>
              </a:rPr>
              <a:t>Use of tone to record the form of the can</a:t>
            </a:r>
            <a:endParaRPr sz="1050" dirty="0"/>
          </a:p>
          <a:p>
            <a:pPr>
              <a:buClr>
                <a:schemeClr val="dk1"/>
              </a:buClr>
              <a:buSzPts val="2800"/>
            </a:pPr>
            <a:endParaRPr sz="2100" dirty="0">
              <a:solidFill>
                <a:schemeClr val="dk1"/>
              </a:solidFill>
              <a:latin typeface="Calibri"/>
              <a:ea typeface="Calibri"/>
              <a:cs typeface="Calibri"/>
              <a:sym typeface="Calibri"/>
            </a:endParaRPr>
          </a:p>
          <a:p>
            <a:pPr indent="-133350">
              <a:buClr>
                <a:schemeClr val="dk1"/>
              </a:buClr>
              <a:buSzPts val="2800"/>
              <a:buFont typeface="Arial"/>
              <a:buChar char="•"/>
            </a:pPr>
            <a:r>
              <a:rPr lang="en-US" sz="2100" dirty="0">
                <a:solidFill>
                  <a:schemeClr val="dk1"/>
                </a:solidFill>
                <a:latin typeface="Calibri"/>
                <a:ea typeface="Calibri"/>
                <a:cs typeface="Calibri"/>
                <a:sym typeface="Calibri"/>
              </a:rPr>
              <a:t>Use of tone to record shadow</a:t>
            </a:r>
            <a:endParaRPr sz="2100" dirty="0">
              <a:solidFill>
                <a:schemeClr val="dk1"/>
              </a:solidFill>
              <a:latin typeface="Calibri"/>
              <a:ea typeface="Calibri"/>
              <a:cs typeface="Calibri"/>
              <a:sym typeface="Calibri"/>
            </a:endParaRPr>
          </a:p>
        </p:txBody>
      </p:sp>
      <p:sp>
        <p:nvSpPr>
          <p:cNvPr id="178" name="Google Shape;178;p27"/>
          <p:cNvSpPr/>
          <p:nvPr/>
        </p:nvSpPr>
        <p:spPr>
          <a:xfrm>
            <a:off x="1925707" y="178608"/>
            <a:ext cx="5799836" cy="438581"/>
          </a:xfrm>
          <a:prstGeom prst="rect">
            <a:avLst/>
          </a:prstGeom>
          <a:noFill/>
          <a:ln>
            <a:noFill/>
          </a:ln>
        </p:spPr>
        <p:txBody>
          <a:bodyPr spcFirstLastPara="1" wrap="square" lIns="68569" tIns="34275" rIns="68569" bIns="34275" anchor="t" anchorCtr="0">
            <a:noAutofit/>
          </a:bodyPr>
          <a:lstStyle/>
          <a:p>
            <a:r>
              <a:rPr lang="en-US" sz="2400">
                <a:solidFill>
                  <a:schemeClr val="dk1"/>
                </a:solidFill>
                <a:latin typeface="Calibri"/>
                <a:ea typeface="Calibri"/>
                <a:cs typeface="Calibri"/>
                <a:sym typeface="Calibri"/>
              </a:rPr>
              <a:t>What are we assessing the drawings on?</a:t>
            </a:r>
            <a:endParaRPr sz="2400">
              <a:solidFill>
                <a:schemeClr val="dk1"/>
              </a:solidFill>
              <a:latin typeface="Calibri"/>
              <a:ea typeface="Calibri"/>
              <a:cs typeface="Calibri"/>
              <a:sym typeface="Calibri"/>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A50AB685-D360-4E71-1553-90926D2DA60B}"/>
              </a:ext>
            </a:extLst>
          </p:cNvPr>
          <p:cNvSpPr txBox="1"/>
          <p:nvPr/>
        </p:nvSpPr>
        <p:spPr>
          <a:xfrm>
            <a:off x="1009444" y="1097505"/>
            <a:ext cx="7124700" cy="378565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buChar char="•"/>
            </a:pPr>
            <a:r>
              <a:rPr lang="en-GB" sz="2000" dirty="0">
                <a:solidFill>
                  <a:srgbClr val="FF0000"/>
                </a:solidFill>
                <a:latin typeface="Calibri"/>
                <a:ea typeface="Arial"/>
                <a:cs typeface="Arial"/>
              </a:rPr>
              <a:t>Sums up</a:t>
            </a:r>
            <a:r>
              <a:rPr lang="en-GB" sz="2000" dirty="0">
                <a:latin typeface="Calibri"/>
                <a:ea typeface="Arial"/>
                <a:cs typeface="Arial"/>
              </a:rPr>
              <a:t>, or gives a measure of learning at the end of a course or phase</a:t>
            </a:r>
            <a:r>
              <a:rPr lang="en-US" sz="2000" dirty="0">
                <a:latin typeface="Calibri"/>
                <a:ea typeface="Arial"/>
                <a:cs typeface="Arial"/>
              </a:rPr>
              <a:t>​</a:t>
            </a:r>
          </a:p>
          <a:p>
            <a:pPr rtl="0"/>
            <a:r>
              <a:rPr lang="en-GB" sz="2000" dirty="0">
                <a:latin typeface="Calibri"/>
                <a:ea typeface="Arial"/>
                <a:cs typeface="Arial"/>
              </a:rPr>
              <a:t>​</a:t>
            </a:r>
          </a:p>
          <a:p>
            <a:pPr lvl="0" rtl="0">
              <a:buChar char="•"/>
            </a:pPr>
            <a:r>
              <a:rPr lang="en-GB" sz="2000" dirty="0">
                <a:latin typeface="Calibri"/>
                <a:ea typeface="Arial"/>
                <a:cs typeface="Arial"/>
              </a:rPr>
              <a:t>External summative assessments controlled by organisations outside schools are established features of our education system</a:t>
            </a:r>
            <a:r>
              <a:rPr lang="en-US" sz="2000" dirty="0">
                <a:latin typeface="Calibri"/>
                <a:ea typeface="Arial"/>
                <a:cs typeface="Arial"/>
              </a:rPr>
              <a:t>​</a:t>
            </a:r>
          </a:p>
          <a:p>
            <a:pPr rtl="0"/>
            <a:r>
              <a:rPr lang="en-GB" sz="2000" dirty="0">
                <a:latin typeface="Calibri"/>
                <a:ea typeface="Arial"/>
                <a:cs typeface="Arial"/>
              </a:rPr>
              <a:t>​</a:t>
            </a:r>
          </a:p>
          <a:p>
            <a:pPr lvl="0" rtl="0">
              <a:buChar char="•"/>
            </a:pPr>
            <a:r>
              <a:rPr lang="en-GB" sz="2000" dirty="0">
                <a:latin typeface="Calibri"/>
                <a:ea typeface="Arial"/>
                <a:cs typeface="Arial"/>
              </a:rPr>
              <a:t>Monitored by schools and external organisations (Awarding Bodies, Estyn, OECD, etc)</a:t>
            </a:r>
            <a:r>
              <a:rPr lang="en-US" sz="2000" dirty="0">
                <a:latin typeface="Calibri"/>
                <a:ea typeface="Arial"/>
                <a:cs typeface="Arial"/>
              </a:rPr>
              <a:t>​</a:t>
            </a:r>
          </a:p>
          <a:p>
            <a:pPr rtl="0"/>
            <a:r>
              <a:rPr lang="en-GB" sz="2000" dirty="0">
                <a:latin typeface="Calibri"/>
                <a:ea typeface="Arial"/>
                <a:cs typeface="Arial"/>
              </a:rPr>
              <a:t>​</a:t>
            </a:r>
          </a:p>
          <a:p>
            <a:pPr lvl="0" rtl="0">
              <a:buChar char="•"/>
            </a:pPr>
            <a:r>
              <a:rPr lang="en-GB" sz="2000" dirty="0">
                <a:latin typeface="Calibri"/>
                <a:ea typeface="Arial"/>
                <a:cs typeface="Arial"/>
              </a:rPr>
              <a:t>Also takes place within school, whenever a teacher assesses a pupil’s work and produces a summative grade or mark </a:t>
            </a:r>
            <a:endParaRPr lang="en-GB" sz="2000" dirty="0"/>
          </a:p>
        </p:txBody>
      </p:sp>
      <p:sp>
        <p:nvSpPr>
          <p:cNvPr id="3" name="TextBox 2">
            <a:extLst>
              <a:ext uri="{FF2B5EF4-FFF2-40B4-BE49-F238E27FC236}">
                <a16:creationId xmlns:a16="http://schemas.microsoft.com/office/drawing/2014/main" id="{D6794302-49C2-C3FD-E7EF-B6FA70270202}"/>
              </a:ext>
            </a:extLst>
          </p:cNvPr>
          <p:cNvSpPr txBox="1"/>
          <p:nvPr/>
        </p:nvSpPr>
        <p:spPr>
          <a:xfrm>
            <a:off x="1527851" y="343618"/>
            <a:ext cx="5942239"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Calibri"/>
                <a:cs typeface="Calibri"/>
              </a:rPr>
              <a:t>Summative assessment</a:t>
            </a:r>
            <a:endParaRPr lang="en-US" dirty="0"/>
          </a:p>
          <a:p>
            <a:pPr algn="ctr"/>
            <a:r>
              <a:rPr lang="en-GB" dirty="0">
                <a:solidFill>
                  <a:srgbClr val="FF0000"/>
                </a:solidFill>
                <a:latin typeface="Calibri"/>
                <a:cs typeface="Calibri"/>
              </a:rPr>
              <a:t>Pupil progress is summarised to meet a variety of purposes:</a:t>
            </a:r>
            <a:endParaRPr lang="en-GB" dirty="0"/>
          </a:p>
        </p:txBody>
      </p:sp>
    </p:spTree>
    <p:extLst>
      <p:ext uri="{BB962C8B-B14F-4D97-AF65-F5344CB8AC3E}">
        <p14:creationId xmlns:p14="http://schemas.microsoft.com/office/powerpoint/2010/main" val="29855407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CFC8CAE3-C904-5ACB-B14F-55C818B4E136}"/>
              </a:ext>
            </a:extLst>
          </p:cNvPr>
          <p:cNvSpPr txBox="1"/>
          <p:nvPr/>
        </p:nvSpPr>
        <p:spPr>
          <a:xfrm>
            <a:off x="1062718" y="1900917"/>
            <a:ext cx="6885214" cy="255454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dirty="0">
                <a:latin typeface="Calibri"/>
                <a:cs typeface="Calibri"/>
              </a:rPr>
              <a:t>Reporting to parents/carers</a:t>
            </a:r>
            <a:endParaRPr lang="en-US" sz="2000"/>
          </a:p>
          <a:p>
            <a:pPr marL="342900" indent="-342900">
              <a:buFont typeface="Arial,Sans-Serif"/>
              <a:buChar char="•"/>
            </a:pPr>
            <a:r>
              <a:rPr lang="en-GB" sz="2000" dirty="0">
                <a:latin typeface="Calibri"/>
                <a:cs typeface="Calibri"/>
              </a:rPr>
              <a:t>Supporting transition</a:t>
            </a:r>
            <a:endParaRPr lang="en-US" sz="2000"/>
          </a:p>
          <a:p>
            <a:pPr marL="342900" indent="-342900">
              <a:buFont typeface="Arial,Sans-Serif"/>
              <a:buChar char="•"/>
            </a:pPr>
            <a:r>
              <a:rPr lang="en-GB" sz="2000" dirty="0">
                <a:latin typeface="Calibri"/>
                <a:cs typeface="Calibri"/>
              </a:rPr>
              <a:t>Whole-school data – used to evaluate how well a school is doing</a:t>
            </a:r>
            <a:endParaRPr lang="en-US" sz="2000"/>
          </a:p>
          <a:p>
            <a:pPr marL="342900" indent="-342900">
              <a:buFont typeface="Arial,Sans-Serif"/>
              <a:buChar char="•"/>
            </a:pPr>
            <a:r>
              <a:rPr lang="en-GB" sz="2000" dirty="0">
                <a:latin typeface="Calibri"/>
                <a:cs typeface="Calibri"/>
              </a:rPr>
              <a:t>Pupil progress reviewed at intervals (termly tests?)</a:t>
            </a:r>
            <a:endParaRPr lang="en-US" sz="2000"/>
          </a:p>
          <a:p>
            <a:pPr marL="342900" indent="-342900">
              <a:buFont typeface="Arial,Sans-Serif"/>
              <a:buChar char="•"/>
            </a:pPr>
            <a:r>
              <a:rPr lang="en-GB" sz="2000" dirty="0">
                <a:latin typeface="Calibri"/>
                <a:cs typeface="Calibri"/>
              </a:rPr>
              <a:t>Teachers need to make reliable judgements and suggest interventions, where appropriate </a:t>
            </a:r>
            <a:endParaRPr lang="en-US" sz="2000"/>
          </a:p>
          <a:p>
            <a:pPr marL="342900" indent="-342900">
              <a:buFont typeface="Arial,Sans-Serif"/>
              <a:buChar char="•"/>
            </a:pPr>
            <a:r>
              <a:rPr lang="en-GB" sz="2000" dirty="0">
                <a:latin typeface="Calibri"/>
                <a:cs typeface="Calibri"/>
              </a:rPr>
              <a:t>Certification through exams</a:t>
            </a:r>
            <a:endParaRPr lang="en-GB" dirty="0"/>
          </a:p>
        </p:txBody>
      </p:sp>
      <p:sp>
        <p:nvSpPr>
          <p:cNvPr id="3" name="TextBox 2">
            <a:extLst>
              <a:ext uri="{FF2B5EF4-FFF2-40B4-BE49-F238E27FC236}">
                <a16:creationId xmlns:a16="http://schemas.microsoft.com/office/drawing/2014/main" id="{23333252-CF15-03D3-EEDF-A04007ED9FAD}"/>
              </a:ext>
            </a:extLst>
          </p:cNvPr>
          <p:cNvSpPr txBox="1"/>
          <p:nvPr/>
        </p:nvSpPr>
        <p:spPr>
          <a:xfrm>
            <a:off x="2316194" y="553170"/>
            <a:ext cx="4511615" cy="101566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latin typeface="Calibri"/>
                <a:cs typeface="Segoe UI"/>
              </a:rPr>
              <a:t>Summative assessment</a:t>
            </a:r>
            <a:r>
              <a:rPr lang="en-US" sz="2000" dirty="0">
                <a:latin typeface="Calibri"/>
                <a:cs typeface="Segoe UI"/>
              </a:rPr>
              <a:t>​</a:t>
            </a:r>
          </a:p>
          <a:p>
            <a:pPr algn="ctr"/>
            <a:r>
              <a:rPr lang="en-GB" sz="2000" dirty="0">
                <a:solidFill>
                  <a:srgbClr val="FF0000"/>
                </a:solidFill>
                <a:latin typeface="Calibri"/>
                <a:cs typeface="Segoe UI"/>
              </a:rPr>
              <a:t>Pupil progress is summarised to meet a variety of purposes:</a:t>
            </a:r>
          </a:p>
        </p:txBody>
      </p:sp>
    </p:spTree>
    <p:extLst>
      <p:ext uri="{BB962C8B-B14F-4D97-AF65-F5344CB8AC3E}">
        <p14:creationId xmlns:p14="http://schemas.microsoft.com/office/powerpoint/2010/main" val="3359572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F3DA7D-FA1E-6416-D484-99D5A7D37EA7}"/>
              </a:ext>
            </a:extLst>
          </p:cNvPr>
          <p:cNvSpPr txBox="1"/>
          <p:nvPr/>
        </p:nvSpPr>
        <p:spPr>
          <a:xfrm>
            <a:off x="1811111" y="1182460"/>
            <a:ext cx="5388428" cy="193899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latin typeface="Calibri Light"/>
              </a:rPr>
              <a:t>Task: </a:t>
            </a:r>
            <a:endParaRPr lang="en-US" sz="2400" b="1">
              <a:latin typeface="Calibri Light"/>
            </a:endParaRPr>
          </a:p>
          <a:p>
            <a:pPr algn="ctr"/>
            <a:endParaRPr lang="en-GB" sz="2400" dirty="0">
              <a:latin typeface="Calibri Light"/>
            </a:endParaRPr>
          </a:p>
          <a:p>
            <a:pPr algn="ctr"/>
            <a:r>
              <a:rPr lang="en-GB" sz="2400" dirty="0">
                <a:latin typeface="Calibri Light"/>
              </a:rPr>
              <a:t>Microteach research</a:t>
            </a:r>
          </a:p>
          <a:p>
            <a:pPr algn="ctr"/>
            <a:endParaRPr lang="en-GB" sz="2400" dirty="0">
              <a:latin typeface="Calibri Light"/>
            </a:endParaRPr>
          </a:p>
          <a:p>
            <a:pPr algn="ctr"/>
            <a:r>
              <a:rPr lang="en-GB" sz="2400" dirty="0">
                <a:latin typeface="Calibri Light"/>
              </a:rPr>
              <a:t>Lesson objectives for your microteach</a:t>
            </a:r>
            <a:r>
              <a:rPr lang="en-GB" sz="2400" dirty="0"/>
              <a:t> </a:t>
            </a:r>
          </a:p>
        </p:txBody>
      </p:sp>
    </p:spTree>
    <p:extLst>
      <p:ext uri="{BB962C8B-B14F-4D97-AF65-F5344CB8AC3E}">
        <p14:creationId xmlns:p14="http://schemas.microsoft.com/office/powerpoint/2010/main" val="37091583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47664" y="2908479"/>
            <a:ext cx="3386138" cy="1900238"/>
          </a:xfrm>
          <a:prstGeom prst="rect">
            <a:avLst/>
          </a:prstGeom>
        </p:spPr>
      </p:pic>
      <p:pic>
        <p:nvPicPr>
          <p:cNvPr id="3" name="Picture 2">
            <a:hlinkClick r:id="rId4"/>
          </p:cNvPr>
          <p:cNvPicPr>
            <a:picLocks noChangeAspect="1"/>
          </p:cNvPicPr>
          <p:nvPr/>
        </p:nvPicPr>
        <p:blipFill>
          <a:blip r:embed="rId5"/>
          <a:stretch>
            <a:fillRect/>
          </a:stretch>
        </p:blipFill>
        <p:spPr>
          <a:xfrm>
            <a:off x="5599061" y="3068931"/>
            <a:ext cx="2474362" cy="1739786"/>
          </a:xfrm>
          <a:prstGeom prst="rect">
            <a:avLst/>
          </a:prstGeom>
        </p:spPr>
      </p:pic>
      <p:sp>
        <p:nvSpPr>
          <p:cNvPr id="4" name="TextBox 3"/>
          <p:cNvSpPr txBox="1"/>
          <p:nvPr/>
        </p:nvSpPr>
        <p:spPr>
          <a:xfrm>
            <a:off x="1547664" y="141481"/>
            <a:ext cx="5778642" cy="2354491"/>
          </a:xfrm>
          <a:prstGeom prst="rect">
            <a:avLst/>
          </a:prstGeom>
          <a:noFill/>
        </p:spPr>
        <p:txBody>
          <a:bodyPr wrap="square" rtlCol="0">
            <a:spAutoFit/>
          </a:bodyPr>
          <a:lstStyle/>
          <a:p>
            <a:r>
              <a:rPr lang="en-GB" sz="2100"/>
              <a:t>‘We cannot predict what students will learn as a result of any particular sequence of instruction.  Formative assessment involves getting the best possible evidence about what students have learned and then using this information to decide what to do next’</a:t>
            </a:r>
          </a:p>
          <a:p>
            <a:pPr algn="r"/>
            <a:r>
              <a:rPr lang="en-GB" sz="2100" err="1"/>
              <a:t>Wiliam</a:t>
            </a:r>
            <a:r>
              <a:rPr lang="en-GB" sz="2100"/>
              <a:t>, D (2011:50) </a:t>
            </a:r>
          </a:p>
        </p:txBody>
      </p:sp>
    </p:spTree>
    <p:extLst>
      <p:ext uri="{BB962C8B-B14F-4D97-AF65-F5344CB8AC3E}">
        <p14:creationId xmlns:p14="http://schemas.microsoft.com/office/powerpoint/2010/main" val="355547128"/>
      </p:ext>
    </p:extLst>
  </p:cSld>
  <p:clrMapOvr>
    <a:masterClrMapping/>
  </p:clrMapOvr>
</p:sld>
</file>

<file path=ppt/theme/theme1.xml><?xml version="1.0" encoding="utf-8"?>
<a:theme xmlns:a="http://schemas.openxmlformats.org/drawingml/2006/main" name="Teaching Methods: Project-Based Learning by Slidesgo">
  <a:themeElements>
    <a:clrScheme name="Simple Light">
      <a:dk1>
        <a:srgbClr val="000000"/>
      </a:dk1>
      <a:lt1>
        <a:srgbClr val="FFFFFF"/>
      </a:lt1>
      <a:dk2>
        <a:srgbClr val="FFC1C1"/>
      </a:dk2>
      <a:lt2>
        <a:srgbClr val="5D65A1"/>
      </a:lt2>
      <a:accent1>
        <a:srgbClr val="ADB6DF"/>
      </a:accent1>
      <a:accent2>
        <a:srgbClr val="FFBC73"/>
      </a:accent2>
      <a:accent3>
        <a:srgbClr val="A0C4AA"/>
      </a:accent3>
      <a:accent4>
        <a:srgbClr val="FFECED"/>
      </a:accent4>
      <a:accent5>
        <a:srgbClr val="CFE1D4"/>
      </a:accent5>
      <a:accent6>
        <a:srgbClr val="F3F3F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1366</Words>
  <Application>Microsoft Office PowerPoint</Application>
  <PresentationFormat>On-screen Show (16:9)</PresentationFormat>
  <Paragraphs>182</Paragraphs>
  <Slides>54</Slides>
  <Notes>43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54</vt:i4>
      </vt:variant>
    </vt:vector>
  </HeadingPairs>
  <TitlesOfParts>
    <vt:vector size="68" baseType="lpstr">
      <vt:lpstr>Arial,Sans-Serif</vt:lpstr>
      <vt:lpstr>Georgia</vt:lpstr>
      <vt:lpstr>mantrope</vt:lpstr>
      <vt:lpstr>Calibri Light</vt:lpstr>
      <vt:lpstr>Do Hyeon</vt:lpstr>
      <vt:lpstr>Space Mono</vt:lpstr>
      <vt:lpstr>Manrope</vt:lpstr>
      <vt:lpstr>Manrope Light</vt:lpstr>
      <vt:lpstr>Arial</vt:lpstr>
      <vt:lpstr>Calibri</vt:lpstr>
      <vt:lpstr>Encode Sans Semi Condensed</vt:lpstr>
      <vt:lpstr>Manrope Medium</vt:lpstr>
      <vt:lpstr>Teaching Methods: Project-Based Learning by Slidesgo</vt:lpstr>
      <vt:lpstr>Office Theme</vt:lpstr>
      <vt:lpstr>ECAD 6008 – Professional and Pedagogic Studies: Leading the Learning: what, who and why am I teaching?  Monday 3rd October</vt:lpstr>
      <vt:lpstr>PowerPoint Presentation</vt:lpstr>
      <vt:lpstr>Link to pedagogical  principles:</vt:lpstr>
      <vt:lpstr>Session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TAKE A BREAK</vt:lpstr>
      <vt:lpstr>PowerPoint Presentation</vt:lpstr>
      <vt:lpstr>PowerPoint Presentation</vt:lpstr>
      <vt:lpstr>PowerPoint Presentation</vt:lpstr>
      <vt:lpstr>PowerPoint Presentation</vt:lpstr>
      <vt:lpstr>PowerPoint Presentation</vt:lpstr>
      <vt:lpstr>Definition of formative assessment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HAVE A BREAK</vt:lpstr>
      <vt:lpstr>PowerPoint Presentation</vt:lpstr>
      <vt:lpstr>PowerPoint Presentation</vt:lpstr>
      <vt:lpstr>PowerPoint Presentation</vt:lpstr>
      <vt:lpstr>Task: Assessing in 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 6008 – Professional and Pedagogic Studies: Leading the Learning: what, who and why am I teaching?  Monday 3rd October</dc:title>
  <dc:creator>Daisy Wilson</dc:creator>
  <cp:lastModifiedBy>Daisy Wilson</cp:lastModifiedBy>
  <cp:revision>290</cp:revision>
  <cp:lastPrinted>2022-10-02T19:08:40Z</cp:lastPrinted>
  <dcterms:modified xsi:type="dcterms:W3CDTF">2023-02-25T14:28:10Z</dcterms:modified>
</cp:coreProperties>
</file>