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63" r:id="rId3"/>
    <p:sldId id="264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11" autoAdjust="0"/>
    <p:restoredTop sz="94660"/>
  </p:normalViewPr>
  <p:slideViewPr>
    <p:cSldViewPr snapToGrid="0">
      <p:cViewPr varScale="1">
        <p:scale>
          <a:sx n="101" d="100"/>
          <a:sy n="101" d="100"/>
        </p:scale>
        <p:origin x="356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CDA0A1-C2C9-692C-83C1-F0173052081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F32963F-6530-E7A7-CE05-B89CAE3195A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E74717-5EA0-BD06-836B-82E0E056BF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ED758-9BC2-46DE-83F7-C60F7EAE2A82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D2B05C-CA25-235D-C28E-D0BC92CA18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9164E9-7D34-B019-9DE2-60DE752811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B5A11C-241F-42D0-961A-43433475AC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75072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EF95C9-EDFA-5178-66B5-FE9E67262D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EDFE78-A4B8-C7D2-3A70-B41958F794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576979-938E-8EB5-BE1E-F359C239FB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ED758-9BC2-46DE-83F7-C60F7EAE2A82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184894-3A5E-0A79-9277-CF3666D3D2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0CBBCD-1FCF-AF1D-0C6F-A59DD3DF55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B5A11C-241F-42D0-961A-43433475AC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1208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843EDB-1F36-D975-0D6D-391FC8BDFC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E34B78-9E3C-4D09-8E98-D41D321E8D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4B4A02-64EB-E70F-E740-823F00EDC8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ED758-9BC2-46DE-83F7-C60F7EAE2A82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E28A93C-29D2-BC33-C10D-F1AB83EA29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C952E1-FA45-5678-3CFD-52450B7E94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B5A11C-241F-42D0-961A-43433475AC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27273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D8639B-2B36-D6E3-D989-080E9CCE3D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3614C6-F75F-488A-2796-EF98E57D075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466F9FA-3D47-7536-F968-F9F1AFA631D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26693E0-1DC6-71EC-0EF3-F82C096DBB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ED758-9BC2-46DE-83F7-C60F7EAE2A82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A107EF-C599-BAB2-3C25-971B94AC46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FA1CFC4-F394-C928-735D-11FEAC9C6F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B5A11C-241F-42D0-961A-43433475AC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14290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26ED81-41B9-0943-FB15-F43B537C09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6B3CB83-6D7B-00B0-C8AF-89F1BB9DDC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6BC0F21-B29C-5FAC-95F5-9D60B61B5D5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C0F6B80-953B-BC8A-4F24-C50E2249286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E418EF7-977E-5F75-95E3-B9CD07EFEC7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080496D-9D21-AC90-BEE4-1E7B6582F6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ED758-9BC2-46DE-83F7-C60F7EAE2A82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79363BC-44C8-4CC5-87BB-23EB64DA07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FB036CD-5103-C915-D27C-2F5D8DCD55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B5A11C-241F-42D0-961A-43433475AC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43037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598525-63AF-803E-5F64-E98B4772D3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44F3F32-22C0-936B-7554-0D7EABE8A8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ED758-9BC2-46DE-83F7-C60F7EAE2A82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E3AD383-4B32-CCEF-CAD1-66EE930EEF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2941D04-8B23-6B63-B0AE-C623427215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B5A11C-241F-42D0-961A-43433475AC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10074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E888F37-175A-50CC-582A-31F16BEB53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ED758-9BC2-46DE-83F7-C60F7EAE2A82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F39C0B6-7521-B662-0EA8-BCDD573271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44D5C00-79EA-F4F4-75A2-D8E5FC907D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B5A11C-241F-42D0-961A-43433475AC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08918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70EFE5-8829-66AF-B601-2861902A7E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CECCE1-BB06-4783-13C0-3DEAEC69D3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B3F259B-FA20-3F1E-C010-564AF3010CE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B2C4B06-2365-795A-9561-D59E351D50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ED758-9BC2-46DE-83F7-C60F7EAE2A82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31C16FA-F38C-A7E6-3878-1F41156EE8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961D27F-3DF4-A83F-F222-BDF09CD9FE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B5A11C-241F-42D0-961A-43433475AC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69487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A580FD-3843-7E2E-4AD2-161BB3D89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9CD6826-0879-8958-EB8B-ACE5AFF7ACE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297DE5A-30C0-CE5B-D138-0A9FA840C1D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29A597E-E105-52C9-FF51-B972E1FFA7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ED758-9BC2-46DE-83F7-C60F7EAE2A82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906F3F1-FE90-C86D-4349-64CB275FF9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3256B2E-6D92-B8B0-A97D-99294D3AB0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B5A11C-241F-42D0-961A-43433475AC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96521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2A0308-8323-F79D-B99C-C255A036FD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05C4901-94DE-2A47-A385-6FB436246C5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E0592E-FA70-BA53-AD0F-D60278EB35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ED758-9BC2-46DE-83F7-C60F7EAE2A82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416287-47DE-249F-171E-6799C03C56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02125E-2945-A051-A85A-6EA0C34BDD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B5A11C-241F-42D0-961A-43433475AC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4044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0C5E2BC-03CF-8802-E50E-3F2C33F0FB7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1B15E77-9AB2-FAC9-B24E-D9C50F3F3EB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8208E2-A18A-991A-C840-01D8DCF929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ED758-9BC2-46DE-83F7-C60F7EAE2A82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E06D01-4E9D-B9CF-12B7-DE80DB8D6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EBC3F4-83FE-26A0-BD7A-283E2E069E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B5A11C-241F-42D0-961A-43433475AC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71818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749FD50-F101-60A1-2406-9CB849EAE2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0A4FFD3-A349-D72A-9B22-4E44FC5E8D1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9A7B15-51F4-50E8-ECC0-A17EC0A8239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55ED758-9BC2-46DE-83F7-C60F7EAE2A82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4FD38F-A2FD-618D-56E3-B782D237163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C1AE7B-4A71-701F-61B8-DC94578CA25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CB5A11C-241F-42D0-961A-43433475AC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52739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3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3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52BEC0E-22F8-46D0-9632-375DB541B0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8154263-6081-A1C1-A389-632ADA87BA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9184"/>
            <a:ext cx="6894576" cy="1783080"/>
          </a:xfrm>
        </p:spPr>
        <p:txBody>
          <a:bodyPr anchor="b">
            <a:normAutofit/>
          </a:bodyPr>
          <a:lstStyle/>
          <a:p>
            <a:r>
              <a:rPr lang="en-GB" sz="3600" dirty="0">
                <a:latin typeface="Arial Black" panose="020B0A04020102020204" pitchFamily="34" charset="0"/>
              </a:rPr>
              <a:t>Leadership Problems Identified (Neculai)</a:t>
            </a:r>
          </a:p>
        </p:txBody>
      </p:sp>
      <p:sp>
        <p:nvSpPr>
          <p:cNvPr id="12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8952" y="2395728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0C1CF9-F24E-99A2-70DD-19AD2CF3A4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706624"/>
            <a:ext cx="6894576" cy="3483864"/>
          </a:xfrm>
        </p:spPr>
        <p:txBody>
          <a:bodyPr>
            <a:normAutofit/>
          </a:bodyPr>
          <a:lstStyle/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Management focused on machines, not people</a:t>
            </a:r>
          </a:p>
          <a:p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Poor emotional support during transition</a:t>
            </a:r>
          </a:p>
          <a:p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Poor communication regarding changes in position</a:t>
            </a:r>
          </a:p>
          <a:p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Leaders interpreting distributed leadership as not getting involved</a:t>
            </a:r>
          </a:p>
          <a:p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More conflict because of the lack of direction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8215B32-D86B-4F73-1013-4DCD0FF687B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863840" y="839903"/>
            <a:ext cx="4014216" cy="2408529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3B532C41-DF6F-25B7-4C54-7F1DF457347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918704" y="4079193"/>
            <a:ext cx="3886200" cy="2176272"/>
          </a:xfrm>
          <a:prstGeom prst="rect">
            <a:avLst/>
          </a:prstGeom>
        </p:spPr>
      </p:pic>
      <p:pic>
        <p:nvPicPr>
          <p:cNvPr id="6" name="RECORD20251208125434 (2)">
            <a:hlinkClick r:id="" action="ppaction://media"/>
            <a:extLst>
              <a:ext uri="{FF2B5EF4-FFF2-40B4-BE49-F238E27FC236}">
                <a16:creationId xmlns:a16="http://schemas.microsoft.com/office/drawing/2014/main" id="{2653ED3E-7E89-36C6-7FC2-47621E54885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092700" y="5389563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94219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7754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52BEC0E-22F8-46D0-9632-375DB541B0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136F1A-838E-A9D2-749E-16EB9294D2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5401" y="320040"/>
            <a:ext cx="7513846" cy="1783080"/>
          </a:xfrm>
        </p:spPr>
        <p:txBody>
          <a:bodyPr anchor="b">
            <a:normAutofit/>
          </a:bodyPr>
          <a:lstStyle/>
          <a:p>
            <a:r>
              <a:rPr lang="en-GB" sz="3600" dirty="0">
                <a:latin typeface="Arial Black" panose="020B0A04020102020204" pitchFamily="34" charset="0"/>
              </a:rPr>
              <a:t>Transformational Leadership Needed (Neculai)</a:t>
            </a:r>
          </a:p>
        </p:txBody>
      </p:sp>
      <p:sp>
        <p:nvSpPr>
          <p:cNvPr id="12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8952" y="2395728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0D7833-066D-541E-B766-F4B80A6AA6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706624"/>
            <a:ext cx="6894576" cy="3483864"/>
          </a:xfrm>
        </p:spPr>
        <p:txBody>
          <a:bodyPr>
            <a:normAutofit/>
          </a:bodyPr>
          <a:lstStyle/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To motivate and reassure employees in transition.</a:t>
            </a:r>
          </a:p>
          <a:p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To build trust, reduce fear, increase engagement.</a:t>
            </a:r>
          </a:p>
          <a:p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Employee development of digital capabilities.</a:t>
            </a:r>
          </a:p>
          <a:p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To provide vision and deliver consistency in communication.</a:t>
            </a:r>
          </a:p>
          <a:p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Proven past enhancement to intangible employee well being during transition.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85448E8-A533-1878-88A0-9395AE46578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863840" y="770152"/>
            <a:ext cx="4014216" cy="254803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85F0C72-3953-4F41-9468-502F7C37EC9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863840" y="4168347"/>
            <a:ext cx="3995928" cy="1997964"/>
          </a:xfrm>
          <a:prstGeom prst="rect">
            <a:avLst/>
          </a:prstGeom>
        </p:spPr>
      </p:pic>
      <p:pic>
        <p:nvPicPr>
          <p:cNvPr id="6" name="RECORD20251208142820 (2)">
            <a:hlinkClick r:id="" action="ppaction://media"/>
            <a:extLst>
              <a:ext uri="{FF2B5EF4-FFF2-40B4-BE49-F238E27FC236}">
                <a16:creationId xmlns:a16="http://schemas.microsoft.com/office/drawing/2014/main" id="{0D25CC9E-F142-7804-4401-C2CB252A0A6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969000" y="5275263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00629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4234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52BEC0E-22F8-46D0-9632-375DB541B0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8C473E-7A9C-6585-9EF6-D532B8E22C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9184"/>
            <a:ext cx="6894576" cy="1783080"/>
          </a:xfrm>
        </p:spPr>
        <p:txBody>
          <a:bodyPr anchor="b">
            <a:normAutofit/>
          </a:bodyPr>
          <a:lstStyle/>
          <a:p>
            <a:r>
              <a:rPr lang="en-GB" sz="3200" dirty="0">
                <a:latin typeface="Arial Black" panose="020B0A04020102020204" pitchFamily="34" charset="0"/>
              </a:rPr>
              <a:t>Why Distributed Leadership Failed (Neculai)</a:t>
            </a:r>
          </a:p>
        </p:txBody>
      </p:sp>
      <p:sp>
        <p:nvSpPr>
          <p:cNvPr id="12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8952" y="2395728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7C3405-E1A1-3A6D-0A6C-84F57488E7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706624"/>
            <a:ext cx="6894576" cy="3483864"/>
          </a:xfrm>
        </p:spPr>
        <p:txBody>
          <a:bodyPr>
            <a:normAutofit/>
          </a:bodyPr>
          <a:lstStyle/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Employees unprepared for self-management.</a:t>
            </a:r>
          </a:p>
          <a:p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No training, role clarity or conflict resolution mechanisms.</a:t>
            </a:r>
          </a:p>
          <a:p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Teams lacked trust and communication.</a:t>
            </a:r>
          </a:p>
          <a:p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Managers withdrew instead of coaching teams.</a:t>
            </a:r>
          </a:p>
          <a:p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Model collapsed without leadership presence and structure.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19BB2FC-3066-E3EC-64D0-CD8553284AA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863840" y="916428"/>
            <a:ext cx="4014216" cy="2255479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8665AE28-BD63-BA3F-1FAE-CE6B835FE29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918704" y="4079193"/>
            <a:ext cx="3886200" cy="2176272"/>
          </a:xfrm>
          <a:prstGeom prst="rect">
            <a:avLst/>
          </a:prstGeom>
        </p:spPr>
      </p:pic>
      <p:pic>
        <p:nvPicPr>
          <p:cNvPr id="7" name="RECORD20251208133704 (3)">
            <a:hlinkClick r:id="" action="ppaction://media"/>
            <a:extLst>
              <a:ext uri="{FF2B5EF4-FFF2-40B4-BE49-F238E27FC236}">
                <a16:creationId xmlns:a16="http://schemas.microsoft.com/office/drawing/2014/main" id="{8E27A7CD-99C1-5FF0-6D7E-846CC41A14B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546725" y="5786438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17833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4848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Green Yellow">
      <a:dk1>
        <a:sysClr val="windowText" lastClr="000000"/>
      </a:dk1>
      <a:lt1>
        <a:sysClr val="window" lastClr="FFFFFF"/>
      </a:lt1>
      <a:dk2>
        <a:srgbClr val="455F51"/>
      </a:dk2>
      <a:lt2>
        <a:srgbClr val="E2DFCC"/>
      </a:lt2>
      <a:accent1>
        <a:srgbClr val="99CB38"/>
      </a:accent1>
      <a:accent2>
        <a:srgbClr val="63A537"/>
      </a:accent2>
      <a:accent3>
        <a:srgbClr val="37A76F"/>
      </a:accent3>
      <a:accent4>
        <a:srgbClr val="44C1A3"/>
      </a:accent4>
      <a:accent5>
        <a:srgbClr val="4EB3CF"/>
      </a:accent5>
      <a:accent6>
        <a:srgbClr val="51C3F9"/>
      </a:accent6>
      <a:hlink>
        <a:srgbClr val="EE7B08"/>
      </a:hlink>
      <a:folHlink>
        <a:srgbClr val="977B2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53</TotalTime>
  <Words>133</Words>
  <PresentationFormat>Widescreen</PresentationFormat>
  <Paragraphs>30</Paragraphs>
  <Slides>3</Slides>
  <Notes>0</Notes>
  <HiddenSlides>0</HiddenSlides>
  <MMClips>3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8" baseType="lpstr">
      <vt:lpstr>Aptos</vt:lpstr>
      <vt:lpstr>Aptos Display</vt:lpstr>
      <vt:lpstr>Arial</vt:lpstr>
      <vt:lpstr>Arial Black</vt:lpstr>
      <vt:lpstr>Office Theme</vt:lpstr>
      <vt:lpstr>Leadership Problems Identified (Neculai)</vt:lpstr>
      <vt:lpstr>Transformational Leadership Needed (Neculai)</vt:lpstr>
      <vt:lpstr>Why Distributed Leadership Failed (Neculai)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terms:created xsi:type="dcterms:W3CDTF">2025-12-08T01:02:34Z</dcterms:created>
  <dcterms:modified xsi:type="dcterms:W3CDTF">2025-12-08T16:07:47Z</dcterms:modified>
</cp:coreProperties>
</file>