
<file path=[Content_Types].xml><?xml version="1.0" encoding="utf-8"?>
<Types xmlns="http://schemas.openxmlformats.org/package/2006/content-types">
  <Override PartName="/customXml/itemProps2.xml" ContentType="application/vnd.openxmlformats-officedocument.customXmlProperties+xml"/>
  <Override PartName="/customXml/itemProps3.xml" ContentType="application/vnd.openxmlformats-officedocument.customXmlProperties+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customXml/itemProps1.xml" ContentType="application/vnd.openxmlformats-officedocument.customXmlProperties+xml"/>
  <Override PartName="/ppt/slideMasters/slideMaster1.xml" ContentType="application/vnd.openxmlformats-officedocument.presentationml.slideMaster+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ustom.xml" ContentType="application/vnd.openxmlformats-officedocument.custom-properties+xml"/>
  <Override PartName="/ppt/commentAuthors.xml" ContentType="application/vnd.openxmlformats-officedocument.presentationml.commentAuthors+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87" r:id="rId4"/>
  </p:sldMasterIdLst>
  <p:notesMasterIdLst>
    <p:notesMasterId r:id="rId6"/>
  </p:notesMasterIdLst>
  <p:sldIdLst>
    <p:sldId id="256" r:id="rId5"/>
  </p:sldIdLst>
  <p:sldSz cx="12801600" cy="9601200" type="A3"/>
  <p:notesSz cx="32918400" cy="51206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09" userDrawn="1">
          <p15:clr>
            <a:srgbClr val="A4A3A4"/>
          </p15:clr>
        </p15:guide>
        <p15:guide id="2" orient="horz" pos="5726" userDrawn="1">
          <p15:clr>
            <a:srgbClr val="A4A3A4"/>
          </p15:clr>
        </p15:guide>
        <p15:guide id="3" orient="horz" pos="1088" userDrawn="1">
          <p15:clr>
            <a:srgbClr val="A4A3A4"/>
          </p15:clr>
        </p15:guide>
        <p15:guide id="4" orient="horz" pos="622" userDrawn="1">
          <p15:clr>
            <a:srgbClr val="A4A3A4"/>
          </p15:clr>
        </p15:guide>
        <p15:guide id="5" pos="1860" userDrawn="1">
          <p15:clr>
            <a:srgbClr val="A4A3A4"/>
          </p15:clr>
        </p15:guide>
        <p15:guide id="6" pos="2103" userDrawn="1">
          <p15:clr>
            <a:srgbClr val="A4A3A4"/>
          </p15:clr>
        </p15:guide>
        <p15:guide id="7" pos="3828" userDrawn="1">
          <p15:clr>
            <a:srgbClr val="A4A3A4"/>
          </p15:clr>
        </p15:guide>
        <p15:guide id="8" pos="6135" userDrawn="1">
          <p15:clr>
            <a:srgbClr val="A4A3A4"/>
          </p15:clr>
        </p15:guide>
        <p15:guide id="9" pos="288" userDrawn="1">
          <p15:clr>
            <a:srgbClr val="A4A3A4"/>
          </p15:clr>
        </p15:guide>
        <p15:guide id="10" pos="4082" userDrawn="1">
          <p15:clr>
            <a:srgbClr val="A4A3A4"/>
          </p15:clr>
        </p15:guide>
        <p15:guide id="11" pos="5892" userDrawn="1">
          <p15:clr>
            <a:srgbClr val="A4A3A4"/>
          </p15:clr>
        </p15:guide>
        <p15:guide id="12" pos="7718"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hris Mines" initials="CM" lastIdx="1" clrIdx="0">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prnPr scaleToFitPaper="1"/>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0F3758"/>
    <a:srgbClr val="FFF3F3"/>
    <a:srgbClr val="FF6FCF"/>
    <a:srgbClr val="800040"/>
    <a:srgbClr val="191919"/>
    <a:srgbClr val="FFFF66"/>
    <a:srgbClr val="FFFFE1"/>
    <a:srgbClr val="004080"/>
    <a:srgbClr val="0000FF"/>
  </p:clrMru>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19" autoAdjust="0"/>
    <p:restoredTop sz="96056" autoAdjust="0"/>
  </p:normalViewPr>
  <p:slideViewPr>
    <p:cSldViewPr snapToGrid="0">
      <p:cViewPr>
        <p:scale>
          <a:sx n="75" d="100"/>
          <a:sy n="75" d="100"/>
        </p:scale>
        <p:origin x="-372" y="-72"/>
      </p:cViewPr>
      <p:guideLst>
        <p:guide orient="horz" pos="209"/>
        <p:guide orient="horz" pos="5726"/>
        <p:guide orient="horz" pos="1088"/>
        <p:guide orient="horz" pos="622"/>
        <p:guide pos="1860"/>
        <p:guide pos="2103"/>
        <p:guide pos="3828"/>
        <p:guide pos="6135"/>
        <p:guide pos="288"/>
        <p:guide pos="4082"/>
        <p:guide pos="5892"/>
        <p:guide pos="7718"/>
      </p:guideLst>
    </p:cSldViewPr>
  </p:slideViewPr>
  <p:outlineViewPr>
    <p:cViewPr>
      <p:scale>
        <a:sx n="33" d="100"/>
        <a:sy n="33" d="100"/>
      </p:scale>
      <p:origin x="0" y="0"/>
    </p:cViewPr>
  </p:outlineViewPr>
  <p:notesTextViewPr>
    <p:cViewPr>
      <p:scale>
        <a:sx n="50" d="100"/>
        <a:sy n="50" d="100"/>
      </p:scale>
      <p:origin x="0" y="438"/>
    </p:cViewPr>
  </p:notesTextViewPr>
  <p:sorterViewPr>
    <p:cViewPr>
      <p:scale>
        <a:sx n="100" d="100"/>
        <a:sy n="100" d="100"/>
      </p:scale>
      <p:origin x="0" y="0"/>
    </p:cViewPr>
  </p:sorter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commentAuthors" Target="commentAuthor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xmlns="" id="{EEA4FE84-6F11-4EA0-8BCB-50F62F126E35}"/>
              </a:ext>
            </a:extLst>
          </p:cNvPr>
          <p:cNvSpPr>
            <a:spLocks noGrp="1"/>
          </p:cNvSpPr>
          <p:nvPr>
            <p:ph type="hdr" sz="quarter"/>
          </p:nvPr>
        </p:nvSpPr>
        <p:spPr>
          <a:xfrm>
            <a:off x="1" y="0"/>
            <a:ext cx="14265275" cy="2560637"/>
          </a:xfrm>
          <a:prstGeom prst="rect">
            <a:avLst/>
          </a:prstGeom>
        </p:spPr>
        <p:txBody>
          <a:bodyPr vert="horz" wrap="square" lIns="91440" tIns="45720" rIns="91440" bIns="45720" numCol="1" anchor="t" anchorCtr="0" compatLnSpc="1">
            <a:prstTxWarp prst="textNoShape">
              <a:avLst/>
            </a:prstTxWarp>
          </a:bodyPr>
          <a:lstStyle>
            <a:lvl1pPr eaLnBrk="1" hangingPunct="1">
              <a:defRPr sz="1200">
                <a:latin typeface="Calibri"/>
                <a:ea typeface="ＭＳ Ｐゴシック" charset="0"/>
                <a:cs typeface="ＭＳ Ｐゴシック" charset="0"/>
              </a:defRPr>
            </a:lvl1pPr>
          </a:lstStyle>
          <a:p>
            <a:pPr>
              <a:defRPr/>
            </a:pPr>
            <a:endParaRPr lang="en-US"/>
          </a:p>
        </p:txBody>
      </p:sp>
      <p:sp>
        <p:nvSpPr>
          <p:cNvPr id="3" name="Date Placeholder 2">
            <a:extLst>
              <a:ext uri="{FF2B5EF4-FFF2-40B4-BE49-F238E27FC236}">
                <a16:creationId xmlns:a16="http://schemas.microsoft.com/office/drawing/2014/main" xmlns="" id="{5966AC13-B780-4C7D-8E14-A18B2CC4AF36}"/>
              </a:ext>
            </a:extLst>
          </p:cNvPr>
          <p:cNvSpPr>
            <a:spLocks noGrp="1"/>
          </p:cNvSpPr>
          <p:nvPr>
            <p:ph type="dt" idx="1"/>
          </p:nvPr>
        </p:nvSpPr>
        <p:spPr>
          <a:xfrm>
            <a:off x="18646776" y="0"/>
            <a:ext cx="14263688" cy="2560637"/>
          </a:xfrm>
          <a:prstGeom prst="rect">
            <a:avLst/>
          </a:prstGeom>
        </p:spPr>
        <p:txBody>
          <a:bodyPr vert="horz" wrap="square" lIns="91440" tIns="45720" rIns="91440" bIns="45720" numCol="1" anchor="t" anchorCtr="0" compatLnSpc="1">
            <a:prstTxWarp prst="textNoShape">
              <a:avLst/>
            </a:prstTxWarp>
          </a:bodyPr>
          <a:lstStyle>
            <a:lvl1pPr algn="r" eaLnBrk="1" hangingPunct="1">
              <a:defRPr sz="1200">
                <a:latin typeface="Calibri" panose="020F0502020204030204" pitchFamily="34" charset="0"/>
              </a:defRPr>
            </a:lvl1pPr>
          </a:lstStyle>
          <a:p>
            <a:pPr>
              <a:defRPr/>
            </a:pPr>
            <a:fld id="{805E7A6F-8693-4A7F-9647-9F3273C4569D}" type="datetime1">
              <a:rPr lang="en-US" altLang="en-US"/>
              <a:pPr>
                <a:defRPr/>
              </a:pPr>
              <a:t>3/28/2026</a:t>
            </a:fld>
            <a:endParaRPr lang="en-US" altLang="en-US"/>
          </a:p>
        </p:txBody>
      </p:sp>
      <p:sp>
        <p:nvSpPr>
          <p:cNvPr id="4" name="Slide Image Placeholder 3">
            <a:extLst>
              <a:ext uri="{FF2B5EF4-FFF2-40B4-BE49-F238E27FC236}">
                <a16:creationId xmlns:a16="http://schemas.microsoft.com/office/drawing/2014/main" xmlns="" id="{0929BFF7-FCE7-47A5-A53A-2AF3C0405F0B}"/>
              </a:ext>
            </a:extLst>
          </p:cNvPr>
          <p:cNvSpPr>
            <a:spLocks noGrp="1" noRot="1" noChangeAspect="1"/>
          </p:cNvSpPr>
          <p:nvPr>
            <p:ph type="sldImg" idx="2"/>
          </p:nvPr>
        </p:nvSpPr>
        <p:spPr>
          <a:xfrm>
            <a:off x="3657600" y="3840163"/>
            <a:ext cx="25603200" cy="19202400"/>
          </a:xfrm>
          <a:prstGeom prst="rect">
            <a:avLst/>
          </a:prstGeom>
          <a:noFill/>
          <a:ln w="12700">
            <a:solidFill>
              <a:prstClr val="black"/>
            </a:solidFill>
          </a:ln>
        </p:spPr>
        <p:txBody>
          <a:bodyPr vert="horz" wrap="square" lIns="91440" tIns="45720" rIns="91440" bIns="45720" numCol="1" anchor="ctr" anchorCtr="0" compatLnSpc="1">
            <a:prstTxWarp prst="textNoShape">
              <a:avLst/>
            </a:prstTxWarp>
          </a:bodyPr>
          <a:lstStyle/>
          <a:p>
            <a:pPr lvl="0"/>
            <a:endParaRPr lang="en-US" noProof="0"/>
          </a:p>
        </p:txBody>
      </p:sp>
      <p:sp>
        <p:nvSpPr>
          <p:cNvPr id="5" name="Notes Placeholder 4">
            <a:extLst>
              <a:ext uri="{FF2B5EF4-FFF2-40B4-BE49-F238E27FC236}">
                <a16:creationId xmlns:a16="http://schemas.microsoft.com/office/drawing/2014/main" xmlns="" id="{CC7BD446-C85C-4278-8CCB-9A37CB700B8B}"/>
              </a:ext>
            </a:extLst>
          </p:cNvPr>
          <p:cNvSpPr>
            <a:spLocks noGrp="1"/>
          </p:cNvSpPr>
          <p:nvPr>
            <p:ph type="body" sz="quarter" idx="3"/>
          </p:nvPr>
        </p:nvSpPr>
        <p:spPr>
          <a:xfrm>
            <a:off x="3292475" y="24323676"/>
            <a:ext cx="26333450" cy="23042563"/>
          </a:xfrm>
          <a:prstGeom prst="rect">
            <a:avLst/>
          </a:prstGeom>
        </p:spPr>
        <p:txBody>
          <a:bodyPr vert="horz" wrap="square" lIns="91440" tIns="45720" rIns="91440" bIns="45720" numCol="1" anchor="t" anchorCtr="0" compatLnSpc="1">
            <a:prstTxWarp prst="textNoShape">
              <a:avLst/>
            </a:prstTxWarp>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xmlns="" id="{0322953A-8CBE-4A92-B7F3-53D0CCDF54C6}"/>
              </a:ext>
            </a:extLst>
          </p:cNvPr>
          <p:cNvSpPr>
            <a:spLocks noGrp="1"/>
          </p:cNvSpPr>
          <p:nvPr>
            <p:ph type="ftr" sz="quarter" idx="4"/>
          </p:nvPr>
        </p:nvSpPr>
        <p:spPr>
          <a:xfrm>
            <a:off x="1" y="48637825"/>
            <a:ext cx="14265275" cy="2559051"/>
          </a:xfrm>
          <a:prstGeom prst="rect">
            <a:avLst/>
          </a:prstGeom>
        </p:spPr>
        <p:txBody>
          <a:bodyPr vert="horz" wrap="square" lIns="91440" tIns="45720" rIns="91440" bIns="45720" numCol="1" anchor="b" anchorCtr="0" compatLnSpc="1">
            <a:prstTxWarp prst="textNoShape">
              <a:avLst/>
            </a:prstTxWarp>
          </a:bodyPr>
          <a:lstStyle>
            <a:lvl1pPr eaLnBrk="1" hangingPunct="1">
              <a:defRPr sz="1200">
                <a:latin typeface="Calibri"/>
                <a:ea typeface="ＭＳ Ｐゴシック" charset="0"/>
                <a:cs typeface="ＭＳ Ｐゴシック" charset="0"/>
              </a:defRPr>
            </a:lvl1pPr>
          </a:lstStyle>
          <a:p>
            <a:pPr>
              <a:defRPr/>
            </a:pPr>
            <a:endParaRPr lang="en-US"/>
          </a:p>
        </p:txBody>
      </p:sp>
      <p:sp>
        <p:nvSpPr>
          <p:cNvPr id="7" name="Slide Number Placeholder 6">
            <a:extLst>
              <a:ext uri="{FF2B5EF4-FFF2-40B4-BE49-F238E27FC236}">
                <a16:creationId xmlns:a16="http://schemas.microsoft.com/office/drawing/2014/main" xmlns="" id="{CE6283B4-E10C-4BF7-B4C1-DDEC0E5CCE0C}"/>
              </a:ext>
            </a:extLst>
          </p:cNvPr>
          <p:cNvSpPr>
            <a:spLocks noGrp="1"/>
          </p:cNvSpPr>
          <p:nvPr>
            <p:ph type="sldNum" sz="quarter" idx="5"/>
          </p:nvPr>
        </p:nvSpPr>
        <p:spPr>
          <a:xfrm>
            <a:off x="18646776" y="48637825"/>
            <a:ext cx="14263688" cy="2559051"/>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0923D312-81F4-4DCC-AA98-A7CE685A25AE}" type="slidenum">
              <a:rPr lang="en-US" altLang="en-US"/>
              <a:pPr>
                <a:defRPr/>
              </a:pPr>
              <a:t>‹#›</a:t>
            </a:fld>
            <a:endParaRPr lang="en-US" altLang="en-US"/>
          </a:p>
        </p:txBody>
      </p:sp>
    </p:spTree>
    <p:extLst>
      <p:ext uri="{BB962C8B-B14F-4D97-AF65-F5344CB8AC3E}">
        <p14:creationId xmlns:p14="http://schemas.microsoft.com/office/powerpoint/2010/main" xmlns="" val="2245872959"/>
      </p:ext>
    </p:extLst>
  </p:cSld>
  <p:clrMap bg1="lt1" tx1="dk1" bg2="lt2" tx2="dk2" accent1="accent1" accent2="accent2" accent3="accent3" accent4="accent4" accent5="accent5" accent6="accent6" hlink="hlink" folHlink="folHlink"/>
  <p:notesStyle>
    <a:lvl1pPr algn="l" defTabSz="123038" rtl="0" eaLnBrk="0" fontAlgn="base" hangingPunct="0">
      <a:spcBef>
        <a:spcPct val="30000"/>
      </a:spcBef>
      <a:spcAft>
        <a:spcPct val="0"/>
      </a:spcAft>
      <a:defRPr sz="323" kern="1200">
        <a:solidFill>
          <a:schemeClr val="tx1"/>
        </a:solidFill>
        <a:latin typeface="+mn-lt"/>
        <a:ea typeface="MS PGothic" panose="020B0600070205080204" pitchFamily="34" charset="-128"/>
        <a:cs typeface="ＭＳ Ｐゴシック" pitchFamily="-111" charset="-128"/>
      </a:defRPr>
    </a:lvl1pPr>
    <a:lvl2pPr marL="123038" algn="l" defTabSz="123038" rtl="0" eaLnBrk="0" fontAlgn="base" hangingPunct="0">
      <a:spcBef>
        <a:spcPct val="30000"/>
      </a:spcBef>
      <a:spcAft>
        <a:spcPct val="0"/>
      </a:spcAft>
      <a:defRPr sz="323" kern="1200">
        <a:solidFill>
          <a:schemeClr val="tx1"/>
        </a:solidFill>
        <a:latin typeface="+mn-lt"/>
        <a:ea typeface="MS PGothic" panose="020B0600070205080204" pitchFamily="34" charset="-128"/>
        <a:cs typeface="ＭＳ Ｐゴシック" charset="0"/>
      </a:defRPr>
    </a:lvl2pPr>
    <a:lvl3pPr marL="246077" algn="l" defTabSz="123038" rtl="0" eaLnBrk="0" fontAlgn="base" hangingPunct="0">
      <a:spcBef>
        <a:spcPct val="30000"/>
      </a:spcBef>
      <a:spcAft>
        <a:spcPct val="0"/>
      </a:spcAft>
      <a:defRPr sz="323" kern="1200">
        <a:solidFill>
          <a:schemeClr val="tx1"/>
        </a:solidFill>
        <a:latin typeface="+mn-lt"/>
        <a:ea typeface="MS PGothic" panose="020B0600070205080204" pitchFamily="34" charset="-128"/>
        <a:cs typeface="ＭＳ Ｐゴシック" charset="0"/>
      </a:defRPr>
    </a:lvl3pPr>
    <a:lvl4pPr marL="369117" algn="l" defTabSz="123038" rtl="0" eaLnBrk="0" fontAlgn="base" hangingPunct="0">
      <a:spcBef>
        <a:spcPct val="30000"/>
      </a:spcBef>
      <a:spcAft>
        <a:spcPct val="0"/>
      </a:spcAft>
      <a:defRPr sz="323" kern="1200">
        <a:solidFill>
          <a:schemeClr val="tx1"/>
        </a:solidFill>
        <a:latin typeface="+mn-lt"/>
        <a:ea typeface="MS PGothic" panose="020B0600070205080204" pitchFamily="34" charset="-128"/>
        <a:cs typeface="ＭＳ Ｐゴシック" charset="0"/>
      </a:defRPr>
    </a:lvl4pPr>
    <a:lvl5pPr marL="492157" algn="l" defTabSz="123038" rtl="0" eaLnBrk="0" fontAlgn="base" hangingPunct="0">
      <a:spcBef>
        <a:spcPct val="30000"/>
      </a:spcBef>
      <a:spcAft>
        <a:spcPct val="0"/>
      </a:spcAft>
      <a:defRPr sz="323" kern="1200">
        <a:solidFill>
          <a:schemeClr val="tx1"/>
        </a:solidFill>
        <a:latin typeface="+mn-lt"/>
        <a:ea typeface="MS PGothic" panose="020B0600070205080204" pitchFamily="34" charset="-128"/>
        <a:cs typeface="ＭＳ Ｐゴシック" charset="0"/>
      </a:defRPr>
    </a:lvl5pPr>
    <a:lvl6pPr marL="615195" algn="l" defTabSz="123038" rtl="0" eaLnBrk="1" latinLnBrk="0" hangingPunct="1">
      <a:defRPr sz="323" kern="1200">
        <a:solidFill>
          <a:schemeClr val="tx1"/>
        </a:solidFill>
        <a:latin typeface="+mn-lt"/>
        <a:ea typeface="+mn-ea"/>
        <a:cs typeface="+mn-cs"/>
      </a:defRPr>
    </a:lvl6pPr>
    <a:lvl7pPr marL="738235" algn="l" defTabSz="123038" rtl="0" eaLnBrk="1" latinLnBrk="0" hangingPunct="1">
      <a:defRPr sz="323" kern="1200">
        <a:solidFill>
          <a:schemeClr val="tx1"/>
        </a:solidFill>
        <a:latin typeface="+mn-lt"/>
        <a:ea typeface="+mn-ea"/>
        <a:cs typeface="+mn-cs"/>
      </a:defRPr>
    </a:lvl7pPr>
    <a:lvl8pPr marL="861275" algn="l" defTabSz="123038" rtl="0" eaLnBrk="1" latinLnBrk="0" hangingPunct="1">
      <a:defRPr sz="323" kern="1200">
        <a:solidFill>
          <a:schemeClr val="tx1"/>
        </a:solidFill>
        <a:latin typeface="+mn-lt"/>
        <a:ea typeface="+mn-ea"/>
        <a:cs typeface="+mn-cs"/>
      </a:defRPr>
    </a:lvl8pPr>
    <a:lvl9pPr marL="984313" algn="l" defTabSz="123038" rtl="0" eaLnBrk="1" latinLnBrk="0" hangingPunct="1">
      <a:defRPr sz="323"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a:extLst>
              <a:ext uri="{FF2B5EF4-FFF2-40B4-BE49-F238E27FC236}">
                <a16:creationId xmlns:a16="http://schemas.microsoft.com/office/drawing/2014/main" xmlns="" id="{333F3ADE-8BD9-4F0A-BCFC-8A93F3C8AE2A}"/>
              </a:ext>
            </a:extLst>
          </p:cNvPr>
          <p:cNvSpPr>
            <a:spLocks noGrp="1" noRot="1" noChangeAspect="1" noTextEdit="1"/>
          </p:cNvSpPr>
          <p:nvPr>
            <p:ph type="sldImg"/>
          </p:nvPr>
        </p:nvSpPr>
        <p:spPr bwMode="auto">
          <a:xfrm>
            <a:off x="3657600" y="3840163"/>
            <a:ext cx="25603200" cy="19202400"/>
          </a:xfrm>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txBody>
          <a:bodyPr/>
          <a:lstStyle/>
          <a:p>
            <a:endParaRPr lang="en-GB"/>
          </a:p>
        </p:txBody>
      </p:sp>
      <p:sp>
        <p:nvSpPr>
          <p:cNvPr id="4099" name="Notes Placeholder 2">
            <a:extLst>
              <a:ext uri="{FF2B5EF4-FFF2-40B4-BE49-F238E27FC236}">
                <a16:creationId xmlns:a16="http://schemas.microsoft.com/office/drawing/2014/main" xmlns="" id="{12161BFA-987F-46F4-B4E2-C7B93151A134}"/>
              </a:ext>
            </a:extLst>
          </p:cNvPr>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ormAutofit/>
          </a:bodyPr>
          <a:lstStyle/>
          <a:p>
            <a:r>
              <a:rPr lang="en-US" sz="323" b="1" kern="1200" smtClean="0">
                <a:solidFill>
                  <a:schemeClr val="tx1"/>
                </a:solidFill>
                <a:effectLst/>
                <a:latin typeface="+mn-lt"/>
                <a:ea typeface="MS PGothic" panose="020B0600070205080204" pitchFamily="34" charset="-128"/>
                <a:cs typeface="ＭＳ Ｐゴシック" pitchFamily="-111" charset="-128"/>
              </a:rPr>
              <a:t>Brand Overview</a:t>
            </a:r>
            <a:endParaRPr lang="en-US" sz="323" kern="1200" smtClean="0">
              <a:solidFill>
                <a:schemeClr val="tx1"/>
              </a:solidFill>
              <a:effectLst/>
              <a:latin typeface="+mn-lt"/>
              <a:ea typeface="MS PGothic" panose="020B0600070205080204" pitchFamily="34" charset="-128"/>
              <a:cs typeface="ＭＳ Ｐゴシック" pitchFamily="-111" charset="-128"/>
            </a:endParaRPr>
          </a:p>
          <a:p>
            <a:r>
              <a:rPr lang="en-US" sz="323" kern="1200" smtClean="0">
                <a:solidFill>
                  <a:schemeClr val="tx1"/>
                </a:solidFill>
                <a:effectLst/>
                <a:latin typeface="+mn-lt"/>
                <a:ea typeface="MS PGothic" panose="020B0600070205080204" pitchFamily="34" charset="-128"/>
                <a:cs typeface="ＭＳ Ｐゴシック" pitchFamily="-111" charset="-128"/>
              </a:rPr>
              <a:t>Dyson is a high-end technology firm that is based in the United Kingdom and is known to be innovative, excelling in engineering and high-performance household appliances. Its excellent brand equity is anchored on its innovative design, superior technology, and the desire to transform daily life.</a:t>
            </a:r>
          </a:p>
          <a:p>
            <a:r>
              <a:rPr lang="en-US" sz="323" b="1" kern="1200" smtClean="0">
                <a:solidFill>
                  <a:schemeClr val="tx1"/>
                </a:solidFill>
                <a:effectLst/>
                <a:latin typeface="+mn-lt"/>
                <a:ea typeface="MS PGothic" panose="020B0600070205080204" pitchFamily="34" charset="-128"/>
                <a:cs typeface="ＭＳ Ｐゴシック" pitchFamily="-111" charset="-128"/>
              </a:rPr>
              <a:t>Brand Extension Concept</a:t>
            </a:r>
            <a:endParaRPr lang="en-US" sz="323" kern="1200" smtClean="0">
              <a:solidFill>
                <a:schemeClr val="tx1"/>
              </a:solidFill>
              <a:effectLst/>
              <a:latin typeface="+mn-lt"/>
              <a:ea typeface="MS PGothic" panose="020B0600070205080204" pitchFamily="34" charset="-128"/>
              <a:cs typeface="ＭＳ Ｐゴシック" pitchFamily="-111" charset="-128"/>
            </a:endParaRPr>
          </a:p>
          <a:p>
            <a:r>
              <a:rPr lang="en-US" sz="323" kern="1200" smtClean="0">
                <a:solidFill>
                  <a:schemeClr val="tx1"/>
                </a:solidFill>
                <a:effectLst/>
                <a:latin typeface="+mn-lt"/>
                <a:ea typeface="MS PGothic" panose="020B0600070205080204" pitchFamily="34" charset="-128"/>
                <a:cs typeface="ＭＳ Ｐゴシック" pitchFamily="-111" charset="-128"/>
              </a:rPr>
              <a:t>Dyson AirSphere is an intelligent AI-powered home air management system, which combines air purification, climate and real-time air quality monitoring all in a single, seamlessly integrated ecosystem. It links with mobile devices to offer personal indoor environments (Raju et al., 2022).</a:t>
            </a:r>
          </a:p>
          <a:p>
            <a:r>
              <a:rPr lang="en-US" sz="323" b="1" kern="1200" smtClean="0">
                <a:solidFill>
                  <a:schemeClr val="tx1"/>
                </a:solidFill>
                <a:effectLst/>
                <a:latin typeface="+mn-lt"/>
                <a:ea typeface="MS PGothic" panose="020B0600070205080204" pitchFamily="34" charset="-128"/>
                <a:cs typeface="ＭＳ Ｐゴシック" pitchFamily="-111" charset="-128"/>
              </a:rPr>
              <a:t>Market Appeal &amp; Trends</a:t>
            </a:r>
            <a:endParaRPr lang="en-US" sz="323" kern="1200" smtClean="0">
              <a:solidFill>
                <a:schemeClr val="tx1"/>
              </a:solidFill>
              <a:effectLst/>
              <a:latin typeface="+mn-lt"/>
              <a:ea typeface="MS PGothic" panose="020B0600070205080204" pitchFamily="34" charset="-128"/>
              <a:cs typeface="ＭＳ Ｐゴシック" pitchFamily="-111" charset="-128"/>
            </a:endParaRPr>
          </a:p>
          <a:p>
            <a:r>
              <a:rPr lang="en-US" sz="323" kern="1200" smtClean="0">
                <a:solidFill>
                  <a:schemeClr val="tx1"/>
                </a:solidFill>
                <a:effectLst/>
                <a:latin typeface="+mn-lt"/>
                <a:ea typeface="MS PGothic" panose="020B0600070205080204" pitchFamily="34" charset="-128"/>
                <a:cs typeface="ＭＳ Ｐゴシック" pitchFamily="-111" charset="-128"/>
              </a:rPr>
              <a:t>This extension is very relevant due to rising health awareness, pollution in urban areas and the need for smart homes (Salma et al., 2024). The focus on wellness, clean air, and connected living is also becoming a core value to consumers, making AirSphere an opportune and willing solution.</a:t>
            </a:r>
          </a:p>
          <a:p>
            <a:r>
              <a:rPr lang="en-US" sz="323" b="1" kern="1200" smtClean="0">
                <a:solidFill>
                  <a:schemeClr val="tx1"/>
                </a:solidFill>
                <a:effectLst/>
                <a:latin typeface="+mn-lt"/>
                <a:ea typeface="MS PGothic" panose="020B0600070205080204" pitchFamily="34" charset="-128"/>
                <a:cs typeface="ＭＳ Ｐゴシック" pitchFamily="-111" charset="-128"/>
              </a:rPr>
              <a:t>Sustainability Alignment</a:t>
            </a:r>
            <a:endParaRPr lang="en-US" sz="323" kern="1200" smtClean="0">
              <a:solidFill>
                <a:schemeClr val="tx1"/>
              </a:solidFill>
              <a:effectLst/>
              <a:latin typeface="+mn-lt"/>
              <a:ea typeface="MS PGothic" panose="020B0600070205080204" pitchFamily="34" charset="-128"/>
              <a:cs typeface="ＭＳ Ｐゴシック" pitchFamily="-111" charset="-128"/>
            </a:endParaRPr>
          </a:p>
          <a:p>
            <a:r>
              <a:rPr lang="en-US" sz="323" kern="1200" smtClean="0">
                <a:solidFill>
                  <a:schemeClr val="tx1"/>
                </a:solidFill>
                <a:effectLst/>
                <a:latin typeface="+mn-lt"/>
                <a:ea typeface="MS PGothic" panose="020B0600070205080204" pitchFamily="34" charset="-128"/>
                <a:cs typeface="ＭＳ Ｐゴシック" pitchFamily="-111" charset="-128"/>
              </a:rPr>
              <a:t>AirSphere promotes sustainability by means of energy-saving technology, long-term filters, and minimising environmental damage. It is also healthier to live indoors, and it also does not diverge from the fact that Dyson is an innovation-driven and responsible design company.</a:t>
            </a:r>
          </a:p>
          <a:p>
            <a:r>
              <a:rPr lang="en-US" sz="323" b="1" kern="1200" smtClean="0">
                <a:solidFill>
                  <a:schemeClr val="tx1"/>
                </a:solidFill>
                <a:effectLst/>
                <a:latin typeface="+mn-lt"/>
                <a:ea typeface="MS PGothic" panose="020B0600070205080204" pitchFamily="34" charset="-128"/>
                <a:cs typeface="ＭＳ Ｐゴシック" pitchFamily="-111" charset="-128"/>
              </a:rPr>
              <a:t>Value Proposition</a:t>
            </a:r>
            <a:endParaRPr lang="en-US" sz="323" kern="1200" smtClean="0">
              <a:solidFill>
                <a:schemeClr val="tx1"/>
              </a:solidFill>
              <a:effectLst/>
              <a:latin typeface="+mn-lt"/>
              <a:ea typeface="MS PGothic" panose="020B0600070205080204" pitchFamily="34" charset="-128"/>
              <a:cs typeface="ＭＳ Ｐゴシック" pitchFamily="-111" charset="-128"/>
            </a:endParaRPr>
          </a:p>
          <a:p>
            <a:r>
              <a:rPr lang="en-US" sz="323" kern="1200" smtClean="0">
                <a:solidFill>
                  <a:schemeClr val="tx1"/>
                </a:solidFill>
                <a:effectLst/>
                <a:latin typeface="+mn-lt"/>
                <a:ea typeface="MS PGothic" panose="020B0600070205080204" pitchFamily="34" charset="-128"/>
                <a:cs typeface="ＭＳ Ｐゴシック" pitchFamily="-111" charset="-128"/>
              </a:rPr>
              <a:t>AirSphere fortifies the luxury brand of Dyson as well as appeals to investors and customers with innovative, sustainable, and visionary smart living.</a:t>
            </a:r>
          </a:p>
          <a:p>
            <a:endParaRPr lang="en-US" sz="323" kern="1200">
              <a:solidFill>
                <a:schemeClr val="tx1"/>
              </a:solidFill>
              <a:effectLst/>
              <a:latin typeface="+mn-lt"/>
              <a:ea typeface="MS PGothic" panose="020B0600070205080204" pitchFamily="34" charset="-128"/>
              <a:cs typeface="ＭＳ Ｐゴシック" pitchFamily="-111" charset="-128"/>
            </a:endParaRPr>
          </a:p>
        </p:txBody>
      </p:sp>
      <p:sp>
        <p:nvSpPr>
          <p:cNvPr id="4100" name="Slide Number Placeholder 3">
            <a:extLst>
              <a:ext uri="{FF2B5EF4-FFF2-40B4-BE49-F238E27FC236}">
                <a16:creationId xmlns:a16="http://schemas.microsoft.com/office/drawing/2014/main" xmlns="" id="{ED248555-0BD2-47DF-A90B-1B2B31FCA45A}"/>
              </a:ext>
            </a:extLst>
          </p:cNvPr>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a:spcBef>
                <a:spcPct val="0"/>
              </a:spcBef>
            </a:pPr>
            <a:fld id="{EA59AD23-5541-4C45-BE1D-91E918C7BFBC}" type="slidenum">
              <a:rPr lang="en-US" altLang="en-US"/>
              <a:pPr>
                <a:spcBef>
                  <a:spcPct val="0"/>
                </a:spcBef>
              </a:pPr>
              <a:t>1</a:t>
            </a:fld>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5" name="Group 24"/>
          <p:cNvGrpSpPr/>
          <p:nvPr/>
        </p:nvGrpSpPr>
        <p:grpSpPr>
          <a:xfrm>
            <a:off x="284480" y="1"/>
            <a:ext cx="5289550" cy="9601201"/>
            <a:chOff x="203200" y="0"/>
            <a:chExt cx="3778250" cy="6858001"/>
          </a:xfrm>
        </p:grpSpPr>
        <p:sp>
          <p:nvSpPr>
            <p:cNvPr id="14" name="Freeform 6"/>
            <p:cNvSpPr/>
            <p:nvPr/>
          </p:nvSpPr>
          <p:spPr bwMode="auto">
            <a:xfrm>
              <a:off x="641350" y="0"/>
              <a:ext cx="1365250" cy="3971925"/>
            </a:xfrm>
            <a:custGeom>
              <a:avLst/>
              <a:gdLst/>
              <a:ahLst/>
              <a:cxnLst/>
              <a:rect l="0" t="0" r="r" b="b"/>
              <a:pathLst>
                <a:path w="860" h="2502">
                  <a:moveTo>
                    <a:pt x="0" y="2445"/>
                  </a:moveTo>
                  <a:lnTo>
                    <a:pt x="228" y="2502"/>
                  </a:lnTo>
                  <a:lnTo>
                    <a:pt x="860" y="0"/>
                  </a:lnTo>
                  <a:lnTo>
                    <a:pt x="620" y="0"/>
                  </a:lnTo>
                  <a:lnTo>
                    <a:pt x="0" y="2445"/>
                  </a:lnTo>
                  <a:close/>
                </a:path>
              </a:pathLst>
            </a:custGeom>
            <a:solidFill>
              <a:schemeClr val="accent1"/>
            </a:solidFill>
            <a:ln>
              <a:noFill/>
            </a:ln>
          </p:spPr>
          <p:txBody>
            <a:bodyPr/>
            <a:lstStyle/>
            <a:p>
              <a:endParaRPr lang="en-GB"/>
            </a:p>
          </p:txBody>
        </p:sp>
        <p:sp>
          <p:nvSpPr>
            <p:cNvPr id="15" name="Freeform 7"/>
            <p:cNvSpPr/>
            <p:nvPr/>
          </p:nvSpPr>
          <p:spPr bwMode="auto">
            <a:xfrm>
              <a:off x="203200" y="0"/>
              <a:ext cx="1336675" cy="3862388"/>
            </a:xfrm>
            <a:custGeom>
              <a:avLst/>
              <a:gdLst/>
              <a:ahLst/>
              <a:cxnLst/>
              <a:rect l="0" t="0" r="r" b="b"/>
              <a:pathLst>
                <a:path w="842" h="2433">
                  <a:moveTo>
                    <a:pt x="842" y="0"/>
                  </a:moveTo>
                  <a:lnTo>
                    <a:pt x="602" y="0"/>
                  </a:lnTo>
                  <a:lnTo>
                    <a:pt x="0" y="2376"/>
                  </a:lnTo>
                  <a:lnTo>
                    <a:pt x="228" y="2433"/>
                  </a:lnTo>
                  <a:lnTo>
                    <a:pt x="842" y="0"/>
                  </a:lnTo>
                  <a:close/>
                </a:path>
              </a:pathLst>
            </a:custGeom>
            <a:solidFill>
              <a:schemeClr val="tx1">
                <a:lumMod val="65000"/>
                <a:lumOff val="35000"/>
              </a:schemeClr>
            </a:solidFill>
            <a:ln>
              <a:noFill/>
            </a:ln>
          </p:spPr>
          <p:txBody>
            <a:bodyPr/>
            <a:lstStyle/>
            <a:p>
              <a:endParaRPr lang="en-GB"/>
            </a:p>
          </p:txBody>
        </p:sp>
        <p:sp>
          <p:nvSpPr>
            <p:cNvPr id="16" name="Freeform 8"/>
            <p:cNvSpPr/>
            <p:nvPr/>
          </p:nvSpPr>
          <p:spPr bwMode="auto">
            <a:xfrm>
              <a:off x="207963" y="3776663"/>
              <a:ext cx="1936750" cy="3081338"/>
            </a:xfrm>
            <a:custGeom>
              <a:avLst/>
              <a:gdLst/>
              <a:ahLst/>
              <a:cxnLst/>
              <a:rect l="0" t="0" r="r" b="b"/>
              <a:pathLst>
                <a:path w="1220" h="1941">
                  <a:moveTo>
                    <a:pt x="0" y="0"/>
                  </a:moveTo>
                  <a:lnTo>
                    <a:pt x="1166" y="1941"/>
                  </a:lnTo>
                  <a:lnTo>
                    <a:pt x="1220" y="1941"/>
                  </a:lnTo>
                  <a:lnTo>
                    <a:pt x="0" y="0"/>
                  </a:lnTo>
                  <a:close/>
                </a:path>
              </a:pathLst>
            </a:custGeom>
            <a:solidFill>
              <a:schemeClr val="tx1">
                <a:lumMod val="85000"/>
                <a:lumOff val="15000"/>
              </a:schemeClr>
            </a:solidFill>
            <a:ln>
              <a:noFill/>
            </a:ln>
          </p:spPr>
          <p:txBody>
            <a:bodyPr/>
            <a:lstStyle/>
            <a:p>
              <a:endParaRPr lang="en-GB"/>
            </a:p>
          </p:txBody>
        </p:sp>
        <p:sp>
          <p:nvSpPr>
            <p:cNvPr id="20" name="Freeform 9"/>
            <p:cNvSpPr/>
            <p:nvPr/>
          </p:nvSpPr>
          <p:spPr bwMode="auto">
            <a:xfrm>
              <a:off x="646113" y="3886200"/>
              <a:ext cx="2373313" cy="2971800"/>
            </a:xfrm>
            <a:custGeom>
              <a:avLst/>
              <a:gdLst/>
              <a:ahLst/>
              <a:cxnLst/>
              <a:rect l="0" t="0" r="r" b="b"/>
              <a:pathLst>
                <a:path w="1495" h="1872">
                  <a:moveTo>
                    <a:pt x="1495" y="1872"/>
                  </a:moveTo>
                  <a:lnTo>
                    <a:pt x="0" y="0"/>
                  </a:lnTo>
                  <a:lnTo>
                    <a:pt x="1442" y="1872"/>
                  </a:lnTo>
                  <a:lnTo>
                    <a:pt x="1495" y="1872"/>
                  </a:lnTo>
                  <a:close/>
                </a:path>
              </a:pathLst>
            </a:custGeom>
            <a:solidFill>
              <a:schemeClr val="accent1">
                <a:lumMod val="50000"/>
              </a:schemeClr>
            </a:solidFill>
            <a:ln>
              <a:noFill/>
            </a:ln>
          </p:spPr>
          <p:txBody>
            <a:bodyPr/>
            <a:lstStyle/>
            <a:p>
              <a:endParaRPr lang="en-GB"/>
            </a:p>
          </p:txBody>
        </p:sp>
        <p:sp>
          <p:nvSpPr>
            <p:cNvPr id="21" name="Freeform 10"/>
            <p:cNvSpPr/>
            <p:nvPr/>
          </p:nvSpPr>
          <p:spPr bwMode="auto">
            <a:xfrm>
              <a:off x="641350" y="3881438"/>
              <a:ext cx="3340100" cy="2976563"/>
            </a:xfrm>
            <a:custGeom>
              <a:avLst/>
              <a:gdLst/>
              <a:ahLst/>
              <a:cxnLst/>
              <a:rect l="0" t="0" r="r" b="b"/>
              <a:pathLst>
                <a:path w="2104" h="1875">
                  <a:moveTo>
                    <a:pt x="0" y="0"/>
                  </a:moveTo>
                  <a:lnTo>
                    <a:pt x="3" y="3"/>
                  </a:lnTo>
                  <a:lnTo>
                    <a:pt x="1498" y="1875"/>
                  </a:lnTo>
                  <a:lnTo>
                    <a:pt x="2104" y="1875"/>
                  </a:lnTo>
                  <a:lnTo>
                    <a:pt x="228" y="57"/>
                  </a:lnTo>
                  <a:lnTo>
                    <a:pt x="0" y="0"/>
                  </a:lnTo>
                  <a:close/>
                </a:path>
              </a:pathLst>
            </a:custGeom>
            <a:solidFill>
              <a:schemeClr val="accent1">
                <a:lumMod val="75000"/>
              </a:schemeClr>
            </a:solidFill>
            <a:ln>
              <a:noFill/>
            </a:ln>
          </p:spPr>
          <p:txBody>
            <a:bodyPr/>
            <a:lstStyle/>
            <a:p>
              <a:endParaRPr lang="en-GB"/>
            </a:p>
          </p:txBody>
        </p:sp>
        <p:sp>
          <p:nvSpPr>
            <p:cNvPr id="22" name="Freeform 11"/>
            <p:cNvSpPr/>
            <p:nvPr/>
          </p:nvSpPr>
          <p:spPr bwMode="auto">
            <a:xfrm>
              <a:off x="203200" y="3771900"/>
              <a:ext cx="2660650" cy="3086100"/>
            </a:xfrm>
            <a:custGeom>
              <a:avLst/>
              <a:gdLst/>
              <a:ahLst/>
              <a:cxnLst/>
              <a:rect l="0" t="0" r="r" b="b"/>
              <a:pathLst>
                <a:path w="1676" h="1944">
                  <a:moveTo>
                    <a:pt x="1676" y="1944"/>
                  </a:moveTo>
                  <a:lnTo>
                    <a:pt x="264" y="111"/>
                  </a:lnTo>
                  <a:lnTo>
                    <a:pt x="225" y="60"/>
                  </a:lnTo>
                  <a:lnTo>
                    <a:pt x="228" y="60"/>
                  </a:lnTo>
                  <a:lnTo>
                    <a:pt x="264" y="111"/>
                  </a:lnTo>
                  <a:lnTo>
                    <a:pt x="234" y="69"/>
                  </a:lnTo>
                  <a:lnTo>
                    <a:pt x="228" y="57"/>
                  </a:lnTo>
                  <a:lnTo>
                    <a:pt x="222" y="54"/>
                  </a:lnTo>
                  <a:lnTo>
                    <a:pt x="0" y="0"/>
                  </a:lnTo>
                  <a:lnTo>
                    <a:pt x="3" y="3"/>
                  </a:lnTo>
                  <a:lnTo>
                    <a:pt x="1223" y="1944"/>
                  </a:lnTo>
                  <a:lnTo>
                    <a:pt x="1676" y="1944"/>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ctrTitle"/>
          </p:nvPr>
        </p:nvSpPr>
        <p:spPr>
          <a:xfrm>
            <a:off x="2435543" y="1280162"/>
            <a:ext cx="9725978" cy="4883572"/>
          </a:xfrm>
        </p:spPr>
        <p:txBody>
          <a:bodyPr anchor="b">
            <a:normAutofit/>
          </a:bodyPr>
          <a:lstStyle>
            <a:lvl1pPr algn="r">
              <a:defRPr sz="7560">
                <a:effectLst/>
              </a:defRPr>
            </a:lvl1pPr>
          </a:lstStyle>
          <a:p>
            <a:r>
              <a:rPr lang="en-US"/>
              <a:t>Click to edit Master title style</a:t>
            </a:r>
            <a:endParaRPr lang="en-US" dirty="0"/>
          </a:p>
        </p:txBody>
      </p:sp>
      <p:sp>
        <p:nvSpPr>
          <p:cNvPr id="3" name="Subtitle 2"/>
          <p:cNvSpPr>
            <a:spLocks noGrp="1"/>
          </p:cNvSpPr>
          <p:nvPr>
            <p:ph type="subTitle" idx="1"/>
          </p:nvPr>
        </p:nvSpPr>
        <p:spPr>
          <a:xfrm>
            <a:off x="4093934" y="6163733"/>
            <a:ext cx="8067588" cy="1910343"/>
          </a:xfrm>
        </p:spPr>
        <p:txBody>
          <a:bodyPr anchor="t">
            <a:normAutofit/>
          </a:bodyPr>
          <a:lstStyle>
            <a:lvl1pPr marL="0" indent="0" algn="r">
              <a:buNone/>
              <a:defRPr sz="2520">
                <a:solidFill>
                  <a:schemeClr val="tx1"/>
                </a:solidFill>
              </a:defRPr>
            </a:lvl1pPr>
            <a:lvl2pPr marL="640080" indent="0" algn="ctr">
              <a:buNone/>
              <a:defRPr>
                <a:solidFill>
                  <a:schemeClr val="tx1">
                    <a:tint val="75000"/>
                  </a:schemeClr>
                </a:solidFill>
              </a:defRPr>
            </a:lvl2pPr>
            <a:lvl3pPr marL="1280160" indent="0" algn="ctr">
              <a:buNone/>
              <a:defRPr>
                <a:solidFill>
                  <a:schemeClr val="tx1">
                    <a:tint val="75000"/>
                  </a:schemeClr>
                </a:solidFill>
              </a:defRPr>
            </a:lvl3pPr>
            <a:lvl4pPr marL="1920240" indent="0" algn="ctr">
              <a:buNone/>
              <a:defRPr>
                <a:solidFill>
                  <a:schemeClr val="tx1">
                    <a:tint val="75000"/>
                  </a:schemeClr>
                </a:solidFill>
              </a:defRPr>
            </a:lvl4pPr>
            <a:lvl5pPr marL="2560320" indent="0" algn="ctr">
              <a:buNone/>
              <a:defRPr>
                <a:solidFill>
                  <a:schemeClr val="tx1">
                    <a:tint val="75000"/>
                  </a:schemeClr>
                </a:solidFill>
              </a:defRPr>
            </a:lvl5pPr>
            <a:lvl6pPr marL="3200400" indent="0" algn="ctr">
              <a:buNone/>
              <a:defRPr>
                <a:solidFill>
                  <a:schemeClr val="tx1">
                    <a:tint val="75000"/>
                  </a:schemeClr>
                </a:solidFill>
              </a:defRPr>
            </a:lvl6pPr>
            <a:lvl7pPr marL="3840480" indent="0" algn="ctr">
              <a:buNone/>
              <a:defRPr>
                <a:solidFill>
                  <a:schemeClr val="tx1">
                    <a:tint val="75000"/>
                  </a:schemeClr>
                </a:solidFill>
              </a:defRPr>
            </a:lvl7pPr>
            <a:lvl8pPr marL="4480560" indent="0" algn="ctr">
              <a:buNone/>
              <a:defRPr>
                <a:solidFill>
                  <a:schemeClr val="tx1">
                    <a:tint val="75000"/>
                  </a:schemeClr>
                </a:solidFill>
              </a:defRPr>
            </a:lvl8pPr>
            <a:lvl9pPr marL="512064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10256083" y="8564271"/>
            <a:ext cx="1200462" cy="511175"/>
          </a:xfrm>
        </p:spPr>
        <p:txBody>
          <a:bodyPr/>
          <a:lstStyle/>
          <a:p>
            <a:pPr>
              <a:defRPr/>
            </a:pPr>
            <a:endParaRPr lang="en-US"/>
          </a:p>
        </p:txBody>
      </p:sp>
      <p:sp>
        <p:nvSpPr>
          <p:cNvPr id="5" name="Footer Placeholder 4"/>
          <p:cNvSpPr>
            <a:spLocks noGrp="1"/>
          </p:cNvSpPr>
          <p:nvPr>
            <p:ph type="ftr" sz="quarter" idx="11"/>
          </p:nvPr>
        </p:nvSpPr>
        <p:spPr>
          <a:xfrm>
            <a:off x="5073226" y="8564271"/>
            <a:ext cx="5053213" cy="511175"/>
          </a:xfrm>
        </p:spPr>
        <p:txBody>
          <a:bodyPr/>
          <a:lstStyle/>
          <a:p>
            <a:pPr>
              <a:defRPr/>
            </a:pPr>
            <a:endParaRPr lang="en-US"/>
          </a:p>
        </p:txBody>
      </p:sp>
      <p:sp>
        <p:nvSpPr>
          <p:cNvPr id="6" name="Slide Number Placeholder 5"/>
          <p:cNvSpPr>
            <a:spLocks noGrp="1"/>
          </p:cNvSpPr>
          <p:nvPr>
            <p:ph type="sldNum" sz="quarter" idx="12"/>
          </p:nvPr>
        </p:nvSpPr>
        <p:spPr>
          <a:xfrm>
            <a:off x="11585448" y="8564271"/>
            <a:ext cx="576072" cy="511175"/>
          </a:xfrm>
        </p:spPr>
        <p:txBody>
          <a:bodyPr/>
          <a:lstStyle/>
          <a:p>
            <a:pPr>
              <a:defRPr/>
            </a:pPr>
            <a:fld id="{AAA72E36-9215-41CE-85DA-312040A0DC70}" type="slidenum">
              <a:rPr lang="en-US" altLang="en-US" smtClean="0"/>
              <a:pPr>
                <a:defRPr/>
              </a:pPr>
              <a:t>‹#›</a:t>
            </a:fld>
            <a:endParaRPr lang="en-US" altLang="en-US"/>
          </a:p>
        </p:txBody>
      </p:sp>
      <p:sp>
        <p:nvSpPr>
          <p:cNvPr id="23" name="Freeform 12"/>
          <p:cNvSpPr/>
          <p:nvPr/>
        </p:nvSpPr>
        <p:spPr bwMode="auto">
          <a:xfrm>
            <a:off x="284480" y="5280660"/>
            <a:ext cx="506730" cy="126683"/>
          </a:xfrm>
          <a:custGeom>
            <a:avLst/>
            <a:gdLst/>
            <a:ahLst/>
            <a:cxnLst/>
            <a:rect l="0" t="0" r="r" b="b"/>
            <a:pathLst>
              <a:path w="228" h="57">
                <a:moveTo>
                  <a:pt x="228" y="57"/>
                </a:moveTo>
                <a:lnTo>
                  <a:pt x="0" y="0"/>
                </a:lnTo>
                <a:lnTo>
                  <a:pt x="222" y="54"/>
                </a:lnTo>
                <a:lnTo>
                  <a:pt x="228" y="57"/>
                </a:lnTo>
                <a:close/>
              </a:path>
            </a:pathLst>
          </a:custGeom>
          <a:solidFill>
            <a:srgbClr val="29ABE2"/>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4" name="Freeform 13"/>
          <p:cNvSpPr/>
          <p:nvPr/>
        </p:nvSpPr>
        <p:spPr bwMode="auto">
          <a:xfrm>
            <a:off x="784544" y="5414011"/>
            <a:ext cx="86678" cy="113348"/>
          </a:xfrm>
          <a:custGeom>
            <a:avLst/>
            <a:gdLst/>
            <a:ahLst/>
            <a:cxnLst/>
            <a:rect l="0" t="0" r="r" b="b"/>
            <a:pathLst>
              <a:path w="39" h="51">
                <a:moveTo>
                  <a:pt x="0" y="0"/>
                </a:moveTo>
                <a:lnTo>
                  <a:pt x="39" y="51"/>
                </a:lnTo>
                <a:lnTo>
                  <a:pt x="3" y="0"/>
                </a:lnTo>
                <a:lnTo>
                  <a:pt x="0" y="0"/>
                </a:lnTo>
                <a:close/>
              </a:path>
            </a:pathLst>
          </a:custGeom>
          <a:solidFill>
            <a:srgbClr val="29ABE2"/>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Tree>
    <p:extLst>
      <p:ext uri="{BB962C8B-B14F-4D97-AF65-F5344CB8AC3E}">
        <p14:creationId xmlns:p14="http://schemas.microsoft.com/office/powerpoint/2010/main" xmlns="" val="42679102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374987" y="640081"/>
            <a:ext cx="10786534" cy="2773680"/>
          </a:xfrm>
        </p:spPr>
        <p:txBody>
          <a:bodyPr/>
          <a:lstStyle/>
          <a:p>
            <a:r>
              <a:rPr lang="en-US"/>
              <a:t>Click to edit Master title style</a:t>
            </a:r>
            <a:endParaRPr lang="en-US" dirty="0"/>
          </a:p>
        </p:txBody>
      </p:sp>
      <p:sp>
        <p:nvSpPr>
          <p:cNvPr id="3" name="Content Placeholder 2"/>
          <p:cNvSpPr>
            <a:spLocks noGrp="1"/>
          </p:cNvSpPr>
          <p:nvPr>
            <p:ph idx="1"/>
          </p:nvPr>
        </p:nvSpPr>
        <p:spPr>
          <a:xfrm>
            <a:off x="1374987" y="3733800"/>
            <a:ext cx="10786534" cy="466594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282061" y="8551443"/>
            <a:ext cx="1200462" cy="511175"/>
          </a:xfrm>
        </p:spPr>
        <p:txBody>
          <a:bodyPr/>
          <a:lstStyle/>
          <a:p>
            <a:pPr>
              <a:defRPr/>
            </a:pPr>
            <a:endParaRPr lang="en-US"/>
          </a:p>
        </p:txBody>
      </p:sp>
      <p:sp>
        <p:nvSpPr>
          <p:cNvPr id="5" name="Footer Placeholder 4"/>
          <p:cNvSpPr>
            <a:spLocks noGrp="1"/>
          </p:cNvSpPr>
          <p:nvPr>
            <p:ph type="ftr" sz="quarter" idx="11"/>
          </p:nvPr>
        </p:nvSpPr>
        <p:spPr>
          <a:xfrm>
            <a:off x="2761706" y="8551443"/>
            <a:ext cx="7440324" cy="511175"/>
          </a:xfrm>
        </p:spPr>
        <p:txBody>
          <a:bodyPr/>
          <a:lstStyle/>
          <a:p>
            <a:pPr>
              <a:defRPr/>
            </a:pPr>
            <a:endParaRPr lang="en-US"/>
          </a:p>
        </p:txBody>
      </p:sp>
      <p:sp>
        <p:nvSpPr>
          <p:cNvPr id="6" name="Slide Number Placeholder 5"/>
          <p:cNvSpPr>
            <a:spLocks noGrp="1"/>
          </p:cNvSpPr>
          <p:nvPr>
            <p:ph type="sldNum" sz="quarter" idx="12"/>
          </p:nvPr>
        </p:nvSpPr>
        <p:spPr>
          <a:xfrm>
            <a:off x="11562555" y="8551443"/>
            <a:ext cx="598966" cy="511175"/>
          </a:xfrm>
        </p:spPr>
        <p:txBody>
          <a:bodyPr/>
          <a:lstStyle/>
          <a:p>
            <a:pPr>
              <a:defRPr/>
            </a:pPr>
            <a:fld id="{B54D1208-5F4C-46C3-A123-D6178802BF50}" type="slidenum">
              <a:rPr lang="en-US" altLang="en-US" smtClean="0"/>
              <a:pPr>
                <a:defRPr/>
              </a:pPr>
              <a:t>‹#›</a:t>
            </a:fld>
            <a:endParaRPr lang="en-US" altLang="en-US"/>
          </a:p>
        </p:txBody>
      </p:sp>
    </p:spTree>
    <p:extLst>
      <p:ext uri="{BB962C8B-B14F-4D97-AF65-F5344CB8AC3E}">
        <p14:creationId xmlns:p14="http://schemas.microsoft.com/office/powerpoint/2010/main" xmlns="" val="22722458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781794" y="3733798"/>
            <a:ext cx="9379727" cy="3304099"/>
          </a:xfrm>
        </p:spPr>
        <p:txBody>
          <a:bodyPr anchor="b"/>
          <a:lstStyle>
            <a:lvl1pPr algn="r">
              <a:defRPr sz="5600" b="0" cap="none"/>
            </a:lvl1pPr>
          </a:lstStyle>
          <a:p>
            <a:r>
              <a:rPr lang="en-US"/>
              <a:t>Click to edit Master title style</a:t>
            </a:r>
            <a:endParaRPr lang="en-US" dirty="0"/>
          </a:p>
        </p:txBody>
      </p:sp>
      <p:sp>
        <p:nvSpPr>
          <p:cNvPr id="3" name="Text Placeholder 2"/>
          <p:cNvSpPr>
            <a:spLocks noGrp="1"/>
          </p:cNvSpPr>
          <p:nvPr>
            <p:ph type="body" idx="1"/>
          </p:nvPr>
        </p:nvSpPr>
        <p:spPr>
          <a:xfrm>
            <a:off x="2781797" y="7037898"/>
            <a:ext cx="9379723" cy="1204560"/>
          </a:xfrm>
        </p:spPr>
        <p:txBody>
          <a:bodyPr anchor="t">
            <a:normAutofit/>
          </a:bodyPr>
          <a:lstStyle>
            <a:lvl1pPr marL="0" indent="0" algn="r">
              <a:buNone/>
              <a:defRPr sz="2800">
                <a:solidFill>
                  <a:schemeClr val="tx1"/>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a:xfrm>
            <a:off x="11582645" y="8562499"/>
            <a:ext cx="578876" cy="511175"/>
          </a:xfrm>
        </p:spPr>
        <p:txBody>
          <a:bodyPr/>
          <a:lstStyle/>
          <a:p>
            <a:pPr>
              <a:defRPr/>
            </a:pPr>
            <a:fld id="{4D85FE1F-4DDE-48B1-8D81-514C93A5969E}" type="slidenum">
              <a:rPr lang="en-US" altLang="en-US" smtClean="0"/>
              <a:pPr>
                <a:defRPr/>
              </a:pPr>
              <a:t>‹#›</a:t>
            </a:fld>
            <a:endParaRPr lang="en-US" altLang="en-US"/>
          </a:p>
        </p:txBody>
      </p:sp>
    </p:spTree>
    <p:extLst>
      <p:ext uri="{BB962C8B-B14F-4D97-AF65-F5344CB8AC3E}">
        <p14:creationId xmlns:p14="http://schemas.microsoft.com/office/powerpoint/2010/main" xmlns="" val="5555798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374987" y="960122"/>
            <a:ext cx="10786534" cy="245363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374986" y="3733800"/>
            <a:ext cx="5235854" cy="4716144"/>
          </a:xfrm>
        </p:spPr>
        <p:txBody>
          <a:bodyPr>
            <a:normAutofit/>
          </a:bodyPr>
          <a:lstStyle>
            <a:lvl1pPr>
              <a:defRPr sz="2520"/>
            </a:lvl1pPr>
            <a:lvl2pPr>
              <a:defRPr sz="2240"/>
            </a:lvl2pPr>
            <a:lvl3pPr>
              <a:defRPr sz="1960"/>
            </a:lvl3pPr>
            <a:lvl4pPr>
              <a:defRPr sz="1680"/>
            </a:lvl4pPr>
            <a:lvl5pPr>
              <a:defRPr sz="1680"/>
            </a:lvl5pPr>
            <a:lvl6pPr>
              <a:defRPr sz="1680"/>
            </a:lvl6pPr>
            <a:lvl7pPr>
              <a:defRPr sz="1680"/>
            </a:lvl7pPr>
            <a:lvl8pPr>
              <a:defRPr sz="1680"/>
            </a:lvl8pPr>
            <a:lvl9pPr>
              <a:defRPr sz="168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925666" y="3733800"/>
            <a:ext cx="5235854" cy="4685554"/>
          </a:xfrm>
        </p:spPr>
        <p:txBody>
          <a:bodyPr>
            <a:normAutofit/>
          </a:bodyPr>
          <a:lstStyle>
            <a:lvl1pPr>
              <a:defRPr sz="2520"/>
            </a:lvl1pPr>
            <a:lvl2pPr>
              <a:defRPr sz="2240"/>
            </a:lvl2pPr>
            <a:lvl3pPr>
              <a:defRPr sz="1960"/>
            </a:lvl3pPr>
            <a:lvl4pPr>
              <a:defRPr sz="1680"/>
            </a:lvl4pPr>
            <a:lvl5pPr>
              <a:defRPr sz="1680"/>
            </a:lvl5pPr>
            <a:lvl6pPr>
              <a:defRPr sz="1680"/>
            </a:lvl6pPr>
            <a:lvl7pPr>
              <a:defRPr sz="1680"/>
            </a:lvl7pPr>
            <a:lvl8pPr>
              <a:defRPr sz="1680"/>
            </a:lvl8pPr>
            <a:lvl9pPr>
              <a:defRPr sz="168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054C510B-655E-4918-BAB1-2B9E886C4420}" type="slidenum">
              <a:rPr lang="en-US" altLang="en-US" smtClean="0"/>
              <a:pPr>
                <a:defRPr/>
              </a:pPr>
              <a:t>‹#›</a:t>
            </a:fld>
            <a:endParaRPr lang="en-US" altLang="en-US"/>
          </a:p>
        </p:txBody>
      </p:sp>
    </p:spTree>
    <p:extLst>
      <p:ext uri="{BB962C8B-B14F-4D97-AF65-F5344CB8AC3E}">
        <p14:creationId xmlns:p14="http://schemas.microsoft.com/office/powerpoint/2010/main" xmlns="" val="29914455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861274" y="3721946"/>
            <a:ext cx="4838807" cy="806767"/>
          </a:xfrm>
        </p:spPr>
        <p:txBody>
          <a:bodyPr anchor="b">
            <a:noAutofit/>
          </a:bodyPr>
          <a:lstStyle>
            <a:lvl1pPr marL="0" indent="0">
              <a:buNone/>
              <a:defRPr sz="3920" b="0">
                <a:solidFill>
                  <a:schemeClr val="accent1">
                    <a:lumMod val="75000"/>
                  </a:schemeClr>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1558932" y="4669471"/>
            <a:ext cx="5141147" cy="3731363"/>
          </a:xfrm>
        </p:spPr>
        <p:txBody>
          <a:bodyPr anchor="t">
            <a:normAutofit/>
          </a:bodyPr>
          <a:lstStyle>
            <a:lvl1pPr>
              <a:defRPr sz="2520"/>
            </a:lvl1pPr>
            <a:lvl2pPr>
              <a:defRPr sz="2240"/>
            </a:lvl2pPr>
            <a:lvl3pPr>
              <a:defRPr sz="1960"/>
            </a:lvl3pPr>
            <a:lvl4pPr>
              <a:defRPr sz="1680"/>
            </a:lvl4pPr>
            <a:lvl5pPr>
              <a:defRPr sz="1680"/>
            </a:lvl5pPr>
            <a:lvl6pPr>
              <a:defRPr sz="1680"/>
            </a:lvl6pPr>
            <a:lvl7pPr>
              <a:defRPr sz="1680"/>
            </a:lvl7pPr>
            <a:lvl8pPr>
              <a:defRPr sz="1680"/>
            </a:lvl8pPr>
            <a:lvl9pPr>
              <a:defRPr sz="168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226394" y="3733800"/>
            <a:ext cx="4854928" cy="806767"/>
          </a:xfrm>
        </p:spPr>
        <p:txBody>
          <a:bodyPr anchor="b">
            <a:noAutofit/>
          </a:bodyPr>
          <a:lstStyle>
            <a:lvl1pPr marL="0" indent="0">
              <a:buNone/>
              <a:defRPr sz="3920" b="0">
                <a:solidFill>
                  <a:schemeClr val="accent1">
                    <a:lumMod val="75000"/>
                  </a:schemeClr>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6940173" y="4669471"/>
            <a:ext cx="5141147" cy="3731363"/>
          </a:xfrm>
        </p:spPr>
        <p:txBody>
          <a:bodyPr anchor="t">
            <a:normAutofit/>
          </a:bodyPr>
          <a:lstStyle>
            <a:lvl1pPr>
              <a:defRPr sz="2520"/>
            </a:lvl1pPr>
            <a:lvl2pPr>
              <a:defRPr sz="2240"/>
            </a:lvl2pPr>
            <a:lvl3pPr>
              <a:defRPr sz="1960"/>
            </a:lvl3pPr>
            <a:lvl4pPr>
              <a:defRPr sz="1680"/>
            </a:lvl4pPr>
            <a:lvl5pPr>
              <a:defRPr sz="1680"/>
            </a:lvl5pPr>
            <a:lvl6pPr>
              <a:defRPr sz="1680"/>
            </a:lvl6pPr>
            <a:lvl7pPr>
              <a:defRPr sz="1680"/>
            </a:lvl7pPr>
            <a:lvl8pPr>
              <a:defRPr sz="1680"/>
            </a:lvl8pPr>
            <a:lvl9pPr>
              <a:defRPr sz="168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0FFC5DB7-500A-42BA-9147-68B4C5B24593}" type="slidenum">
              <a:rPr lang="en-US" altLang="en-US" smtClean="0"/>
              <a:pPr>
                <a:defRPr/>
              </a:pPr>
              <a:t>‹#›</a:t>
            </a:fld>
            <a:endParaRPr lang="en-US" altLang="en-US"/>
          </a:p>
        </p:txBody>
      </p:sp>
    </p:spTree>
    <p:extLst>
      <p:ext uri="{BB962C8B-B14F-4D97-AF65-F5344CB8AC3E}">
        <p14:creationId xmlns:p14="http://schemas.microsoft.com/office/powerpoint/2010/main" xmlns="" val="13079529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CACDF892-0838-48F5-95DB-4835DD296DFF}" type="slidenum">
              <a:rPr lang="en-US" altLang="en-US" smtClean="0"/>
              <a:pPr>
                <a:defRPr/>
              </a:pPr>
              <a:t>‹#›</a:t>
            </a:fld>
            <a:endParaRPr lang="en-US" altLang="en-US"/>
          </a:p>
        </p:txBody>
      </p:sp>
    </p:spTree>
    <p:extLst>
      <p:ext uri="{BB962C8B-B14F-4D97-AF65-F5344CB8AC3E}">
        <p14:creationId xmlns:p14="http://schemas.microsoft.com/office/powerpoint/2010/main" xmlns="" val="36014707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pPr>
              <a:defRPr/>
            </a:pPr>
            <a:fld id="{D7D33CDA-3D9D-45CA-89BB-1AC57179B28D}" type="slidenum">
              <a:rPr lang="en-US" altLang="en-US" smtClean="0"/>
              <a:pPr>
                <a:defRPr/>
              </a:pPr>
              <a:t>‹#›</a:t>
            </a:fld>
            <a:endParaRPr lang="en-US" altLang="en-US"/>
          </a:p>
        </p:txBody>
      </p:sp>
    </p:spTree>
    <p:extLst>
      <p:ext uri="{BB962C8B-B14F-4D97-AF65-F5344CB8AC3E}">
        <p14:creationId xmlns:p14="http://schemas.microsoft.com/office/powerpoint/2010/main" xmlns="" val="1654501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58933" y="2240280"/>
            <a:ext cx="3727548" cy="1920240"/>
          </a:xfrm>
        </p:spPr>
        <p:txBody>
          <a:bodyPr anchor="b">
            <a:normAutofit/>
          </a:bodyPr>
          <a:lstStyle>
            <a:lvl1pPr algn="ctr">
              <a:defRPr sz="3360" b="0"/>
            </a:lvl1pPr>
          </a:lstStyle>
          <a:p>
            <a:r>
              <a:rPr lang="en-US"/>
              <a:t>Click to edit Master title style</a:t>
            </a:r>
            <a:endParaRPr lang="en-US" dirty="0"/>
          </a:p>
        </p:txBody>
      </p:sp>
      <p:sp>
        <p:nvSpPr>
          <p:cNvPr id="3" name="Content Placeholder 2"/>
          <p:cNvSpPr>
            <a:spLocks noGrp="1"/>
          </p:cNvSpPr>
          <p:nvPr>
            <p:ph idx="1"/>
          </p:nvPr>
        </p:nvSpPr>
        <p:spPr>
          <a:xfrm>
            <a:off x="5526574" y="960121"/>
            <a:ext cx="6554747" cy="7147561"/>
          </a:xfrm>
        </p:spPr>
        <p:txBody>
          <a:bodyPr anchor="ctr">
            <a:normAutofit/>
          </a:bodyPr>
          <a:lstStyle>
            <a:lvl1pPr>
              <a:defRPr sz="2800"/>
            </a:lvl1pPr>
            <a:lvl2pPr>
              <a:defRPr sz="2520"/>
            </a:lvl2pPr>
            <a:lvl3pPr>
              <a:defRPr sz="2240"/>
            </a:lvl3pPr>
            <a:lvl4pPr>
              <a:defRPr sz="1960"/>
            </a:lvl4pPr>
            <a:lvl5pPr>
              <a:defRPr sz="1960"/>
            </a:lvl5pPr>
            <a:lvl6pPr>
              <a:defRPr sz="1960"/>
            </a:lvl6pPr>
            <a:lvl7pPr>
              <a:defRPr sz="1960"/>
            </a:lvl7pPr>
            <a:lvl8pPr>
              <a:defRPr sz="1960"/>
            </a:lvl8pPr>
            <a:lvl9pPr>
              <a:defRPr sz="19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58933" y="4160520"/>
            <a:ext cx="3727548" cy="2560320"/>
          </a:xfrm>
        </p:spPr>
        <p:txBody>
          <a:bodyPr>
            <a:normAutofit/>
          </a:bodyPr>
          <a:lstStyle>
            <a:lvl1pPr marL="0" indent="0" algn="ctr">
              <a:buNone/>
              <a:defRPr sz="224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E674B851-A2B2-4BF6-AFCC-36DDD1E11A71}" type="slidenum">
              <a:rPr lang="en-US" altLang="en-US" smtClean="0"/>
              <a:pPr>
                <a:defRPr/>
              </a:pPr>
              <a:t>‹#›</a:t>
            </a:fld>
            <a:endParaRPr lang="en-US" altLang="en-US"/>
          </a:p>
        </p:txBody>
      </p:sp>
    </p:spTree>
    <p:extLst>
      <p:ext uri="{BB962C8B-B14F-4D97-AF65-F5344CB8AC3E}">
        <p14:creationId xmlns:p14="http://schemas.microsoft.com/office/powerpoint/2010/main" xmlns="" val="31328034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57265" y="2453639"/>
            <a:ext cx="5698951" cy="1920240"/>
          </a:xfrm>
        </p:spPr>
        <p:txBody>
          <a:bodyPr anchor="b">
            <a:normAutofit/>
          </a:bodyPr>
          <a:lstStyle>
            <a:lvl1pPr algn="ctr">
              <a:defRPr sz="392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976494" y="1280160"/>
            <a:ext cx="3445919" cy="64008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US"/>
              <a:t>Click icon to add picture</a:t>
            </a:r>
            <a:endParaRPr lang="en-US" dirty="0"/>
          </a:p>
        </p:txBody>
      </p:sp>
      <p:sp>
        <p:nvSpPr>
          <p:cNvPr id="4" name="Text Placeholder 3"/>
          <p:cNvSpPr>
            <a:spLocks noGrp="1"/>
          </p:cNvSpPr>
          <p:nvPr>
            <p:ph type="body" sz="half" idx="2"/>
          </p:nvPr>
        </p:nvSpPr>
        <p:spPr>
          <a:xfrm>
            <a:off x="1557265" y="4373879"/>
            <a:ext cx="5698951" cy="2560320"/>
          </a:xfrm>
        </p:spPr>
        <p:txBody>
          <a:bodyPr>
            <a:normAutofit/>
          </a:bodyPr>
          <a:lstStyle>
            <a:lvl1pPr marL="0" indent="0" algn="ctr">
              <a:buNone/>
              <a:defRPr sz="252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D9820179-56E3-4C19-80B7-A499C708AC0F}" type="slidenum">
              <a:rPr lang="en-US" altLang="en-US" smtClean="0"/>
              <a:pPr>
                <a:defRPr/>
              </a:pPr>
              <a:t>‹#›</a:t>
            </a:fld>
            <a:endParaRPr lang="en-US" altLang="en-US"/>
          </a:p>
        </p:txBody>
      </p:sp>
    </p:spTree>
    <p:extLst>
      <p:ext uri="{BB962C8B-B14F-4D97-AF65-F5344CB8AC3E}">
        <p14:creationId xmlns:p14="http://schemas.microsoft.com/office/powerpoint/2010/main" xmlns="" val="34779002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58933" y="6626011"/>
            <a:ext cx="10522387" cy="793433"/>
          </a:xfrm>
        </p:spPr>
        <p:txBody>
          <a:bodyPr anchor="b">
            <a:normAutofit/>
          </a:bodyPr>
          <a:lstStyle>
            <a:lvl1pPr algn="ctr">
              <a:defRPr sz="336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05966" y="1304957"/>
            <a:ext cx="8639491" cy="443096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US"/>
              <a:t>Click icon to add picture</a:t>
            </a:r>
            <a:endParaRPr lang="en-US" dirty="0"/>
          </a:p>
        </p:txBody>
      </p:sp>
      <p:sp>
        <p:nvSpPr>
          <p:cNvPr id="4" name="Text Placeholder 3"/>
          <p:cNvSpPr>
            <a:spLocks noGrp="1"/>
          </p:cNvSpPr>
          <p:nvPr>
            <p:ph type="body" sz="half" idx="2"/>
          </p:nvPr>
        </p:nvSpPr>
        <p:spPr>
          <a:xfrm>
            <a:off x="1558933" y="7419444"/>
            <a:ext cx="10522387" cy="691197"/>
          </a:xfrm>
        </p:spPr>
        <p:txBody>
          <a:bodyPr>
            <a:normAutofit/>
          </a:bodyPr>
          <a:lstStyle>
            <a:lvl1pPr marL="0" indent="0" algn="ctr">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0FFC5DB7-500A-42BA-9147-68B4C5B24593}" type="slidenum">
              <a:rPr lang="en-US" altLang="en-US" smtClean="0"/>
              <a:pPr>
                <a:defRPr/>
              </a:pPr>
              <a:t>‹#›</a:t>
            </a:fld>
            <a:endParaRPr lang="en-US" altLang="en-US"/>
          </a:p>
        </p:txBody>
      </p:sp>
    </p:spTree>
    <p:extLst>
      <p:ext uri="{BB962C8B-B14F-4D97-AF65-F5344CB8AC3E}">
        <p14:creationId xmlns:p14="http://schemas.microsoft.com/office/powerpoint/2010/main" xmlns="" val="41097909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558935" y="960120"/>
            <a:ext cx="10522387" cy="4267200"/>
          </a:xfrm>
        </p:spPr>
        <p:txBody>
          <a:bodyPr anchor="ctr">
            <a:normAutofit/>
          </a:bodyPr>
          <a:lstStyle>
            <a:lvl1pPr algn="ctr">
              <a:defRPr sz="4480" b="0" cap="none"/>
            </a:lvl1pPr>
          </a:lstStyle>
          <a:p>
            <a:r>
              <a:rPr lang="en-US"/>
              <a:t>Click to edit Master title style</a:t>
            </a:r>
            <a:endParaRPr lang="en-US" dirty="0"/>
          </a:p>
        </p:txBody>
      </p:sp>
      <p:sp>
        <p:nvSpPr>
          <p:cNvPr id="3" name="Text Placeholder 2"/>
          <p:cNvSpPr>
            <a:spLocks noGrp="1"/>
          </p:cNvSpPr>
          <p:nvPr>
            <p:ph type="body" idx="1"/>
          </p:nvPr>
        </p:nvSpPr>
        <p:spPr>
          <a:xfrm>
            <a:off x="1558934" y="6080760"/>
            <a:ext cx="10522389" cy="2026920"/>
          </a:xfrm>
        </p:spPr>
        <p:txBody>
          <a:bodyPr anchor="ctr">
            <a:normAutofit/>
          </a:bodyPr>
          <a:lstStyle>
            <a:lvl1pPr marL="0" indent="0" algn="ctr">
              <a:buNone/>
              <a:defRPr sz="2800">
                <a:solidFill>
                  <a:schemeClr val="tx1"/>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0FFC5DB7-500A-42BA-9147-68B4C5B24593}" type="slidenum">
              <a:rPr lang="en-US" altLang="en-US" smtClean="0"/>
              <a:pPr>
                <a:defRPr/>
              </a:pPr>
              <a:t>‹#›</a:t>
            </a:fld>
            <a:endParaRPr lang="en-US" altLang="en-US"/>
          </a:p>
        </p:txBody>
      </p:sp>
    </p:spTree>
    <p:extLst>
      <p:ext uri="{BB962C8B-B14F-4D97-AF65-F5344CB8AC3E}">
        <p14:creationId xmlns:p14="http://schemas.microsoft.com/office/powerpoint/2010/main" xmlns="" val="12728911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357190" y="1208232"/>
            <a:ext cx="640247" cy="818686"/>
          </a:xfrm>
          <a:prstGeom prst="rect">
            <a:avLst/>
          </a:prstGeom>
        </p:spPr>
        <p:txBody>
          <a:bodyPr vert="horz" lIns="128016" tIns="64008" rIns="128016" bIns="6400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11200" dirty="0">
                <a:solidFill>
                  <a:schemeClr val="tx1"/>
                </a:solidFill>
                <a:effectLst/>
              </a:rPr>
              <a:t>“</a:t>
            </a:r>
          </a:p>
        </p:txBody>
      </p:sp>
      <p:sp>
        <p:nvSpPr>
          <p:cNvPr id="15" name="TextBox 14"/>
          <p:cNvSpPr txBox="1"/>
          <p:nvPr/>
        </p:nvSpPr>
        <p:spPr>
          <a:xfrm>
            <a:off x="11441076" y="3947159"/>
            <a:ext cx="640247" cy="818686"/>
          </a:xfrm>
          <a:prstGeom prst="rect">
            <a:avLst/>
          </a:prstGeom>
        </p:spPr>
        <p:txBody>
          <a:bodyPr vert="horz" lIns="128016" tIns="64008" rIns="128016" bIns="6400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11200" dirty="0">
                <a:solidFill>
                  <a:schemeClr val="tx1"/>
                </a:solidFill>
                <a:effectLst/>
              </a:rPr>
              <a:t>”</a:t>
            </a:r>
          </a:p>
        </p:txBody>
      </p:sp>
      <p:sp>
        <p:nvSpPr>
          <p:cNvPr id="2" name="Title 1"/>
          <p:cNvSpPr>
            <a:spLocks noGrp="1"/>
          </p:cNvSpPr>
          <p:nvPr>
            <p:ph type="title"/>
          </p:nvPr>
        </p:nvSpPr>
        <p:spPr>
          <a:xfrm>
            <a:off x="1997438" y="960122"/>
            <a:ext cx="9763761" cy="3840479"/>
          </a:xfrm>
        </p:spPr>
        <p:txBody>
          <a:bodyPr anchor="ctr">
            <a:normAutofit/>
          </a:bodyPr>
          <a:lstStyle>
            <a:lvl1pPr algn="ctr">
              <a:defRPr sz="448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237529" y="4800599"/>
            <a:ext cx="9283579" cy="533400"/>
          </a:xfrm>
        </p:spPr>
        <p:txBody>
          <a:bodyPr anchor="ctr">
            <a:normAutofit/>
          </a:bodyPr>
          <a:lstStyle>
            <a:lvl1pPr marL="0" indent="0">
              <a:buFontTx/>
              <a:buNone/>
              <a:defRPr sz="2520"/>
            </a:lvl1pPr>
            <a:lvl2pPr marL="640080" indent="0">
              <a:buFontTx/>
              <a:buNone/>
              <a:defRPr/>
            </a:lvl2pPr>
            <a:lvl3pPr marL="1280160" indent="0">
              <a:buFontTx/>
              <a:buNone/>
              <a:defRPr/>
            </a:lvl3pPr>
            <a:lvl4pPr marL="1920240" indent="0">
              <a:buFontTx/>
              <a:buNone/>
              <a:defRPr/>
            </a:lvl4pPr>
            <a:lvl5pPr marL="2560320" indent="0">
              <a:buFontTx/>
              <a:buNone/>
              <a:defRPr/>
            </a:lvl5pPr>
          </a:lstStyle>
          <a:p>
            <a:pPr lvl="0"/>
            <a:r>
              <a:rPr lang="en-US"/>
              <a:t>Click to edit Master text styles</a:t>
            </a:r>
          </a:p>
        </p:txBody>
      </p:sp>
      <p:sp>
        <p:nvSpPr>
          <p:cNvPr id="3" name="Text Placeholder 2"/>
          <p:cNvSpPr>
            <a:spLocks noGrp="1"/>
          </p:cNvSpPr>
          <p:nvPr>
            <p:ph type="body" idx="1"/>
          </p:nvPr>
        </p:nvSpPr>
        <p:spPr>
          <a:xfrm>
            <a:off x="1558933" y="6080760"/>
            <a:ext cx="10522387" cy="2026920"/>
          </a:xfrm>
        </p:spPr>
        <p:txBody>
          <a:bodyPr anchor="ctr">
            <a:normAutofit/>
          </a:bodyPr>
          <a:lstStyle>
            <a:lvl1pPr marL="0" indent="0" algn="ctr">
              <a:buNone/>
              <a:defRPr sz="2800">
                <a:solidFill>
                  <a:schemeClr val="tx1"/>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0FFC5DB7-500A-42BA-9147-68B4C5B24593}" type="slidenum">
              <a:rPr lang="en-US" altLang="en-US" smtClean="0"/>
              <a:pPr>
                <a:defRPr/>
              </a:pPr>
              <a:t>‹#›</a:t>
            </a:fld>
            <a:endParaRPr lang="en-US" altLang="en-US"/>
          </a:p>
        </p:txBody>
      </p:sp>
    </p:spTree>
    <p:extLst>
      <p:ext uri="{BB962C8B-B14F-4D97-AF65-F5344CB8AC3E}">
        <p14:creationId xmlns:p14="http://schemas.microsoft.com/office/powerpoint/2010/main" xmlns="" val="10097393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558936" y="4632013"/>
            <a:ext cx="10522385" cy="2056320"/>
          </a:xfrm>
        </p:spPr>
        <p:txBody>
          <a:bodyPr anchor="b">
            <a:normAutofit/>
          </a:bodyPr>
          <a:lstStyle>
            <a:lvl1pPr algn="r">
              <a:defRPr sz="4480" b="0" cap="none"/>
            </a:lvl1pPr>
          </a:lstStyle>
          <a:p>
            <a:r>
              <a:rPr lang="en-US"/>
              <a:t>Click to edit Master title style</a:t>
            </a:r>
            <a:endParaRPr lang="en-US" dirty="0"/>
          </a:p>
        </p:txBody>
      </p:sp>
      <p:sp>
        <p:nvSpPr>
          <p:cNvPr id="3" name="Text Placeholder 2"/>
          <p:cNvSpPr>
            <a:spLocks noGrp="1"/>
          </p:cNvSpPr>
          <p:nvPr>
            <p:ph type="body" idx="1"/>
          </p:nvPr>
        </p:nvSpPr>
        <p:spPr>
          <a:xfrm>
            <a:off x="1558934" y="6688333"/>
            <a:ext cx="10522386" cy="1204560"/>
          </a:xfrm>
        </p:spPr>
        <p:txBody>
          <a:bodyPr anchor="t">
            <a:normAutofit/>
          </a:bodyPr>
          <a:lstStyle>
            <a:lvl1pPr marL="0" indent="0" algn="r">
              <a:buNone/>
              <a:defRPr sz="2800">
                <a:solidFill>
                  <a:schemeClr val="tx1"/>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0FFC5DB7-500A-42BA-9147-68B4C5B24593}" type="slidenum">
              <a:rPr lang="en-US" altLang="en-US" smtClean="0"/>
              <a:pPr>
                <a:defRPr/>
              </a:pPr>
              <a:t>‹#›</a:t>
            </a:fld>
            <a:endParaRPr lang="en-US" altLang="en-US"/>
          </a:p>
        </p:txBody>
      </p:sp>
    </p:spTree>
    <p:extLst>
      <p:ext uri="{BB962C8B-B14F-4D97-AF65-F5344CB8AC3E}">
        <p14:creationId xmlns:p14="http://schemas.microsoft.com/office/powerpoint/2010/main" xmlns="" val="27703061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357190" y="1208232"/>
            <a:ext cx="640247" cy="818686"/>
          </a:xfrm>
          <a:prstGeom prst="rect">
            <a:avLst/>
          </a:prstGeom>
        </p:spPr>
        <p:txBody>
          <a:bodyPr vert="horz" lIns="128016" tIns="64008" rIns="128016" bIns="6400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11200" dirty="0">
                <a:solidFill>
                  <a:schemeClr val="tx1"/>
                </a:solidFill>
                <a:effectLst/>
              </a:rPr>
              <a:t>“</a:t>
            </a:r>
          </a:p>
        </p:txBody>
      </p:sp>
      <p:sp>
        <p:nvSpPr>
          <p:cNvPr id="15" name="TextBox 14"/>
          <p:cNvSpPr txBox="1"/>
          <p:nvPr/>
        </p:nvSpPr>
        <p:spPr>
          <a:xfrm>
            <a:off x="11441076" y="3947159"/>
            <a:ext cx="640247" cy="818686"/>
          </a:xfrm>
          <a:prstGeom prst="rect">
            <a:avLst/>
          </a:prstGeom>
        </p:spPr>
        <p:txBody>
          <a:bodyPr vert="horz" lIns="128016" tIns="64008" rIns="128016" bIns="6400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11200" dirty="0">
                <a:solidFill>
                  <a:schemeClr val="tx1"/>
                </a:solidFill>
                <a:effectLst/>
              </a:rPr>
              <a:t>”</a:t>
            </a:r>
          </a:p>
        </p:txBody>
      </p:sp>
      <p:sp>
        <p:nvSpPr>
          <p:cNvPr id="2" name="Title 1"/>
          <p:cNvSpPr>
            <a:spLocks noGrp="1"/>
          </p:cNvSpPr>
          <p:nvPr>
            <p:ph type="title"/>
          </p:nvPr>
        </p:nvSpPr>
        <p:spPr>
          <a:xfrm>
            <a:off x="1997438" y="960122"/>
            <a:ext cx="9763761" cy="3840479"/>
          </a:xfrm>
        </p:spPr>
        <p:txBody>
          <a:bodyPr anchor="ctr">
            <a:normAutofit/>
          </a:bodyPr>
          <a:lstStyle>
            <a:lvl1pPr algn="ctr">
              <a:defRPr sz="448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558935" y="5440680"/>
            <a:ext cx="10522386" cy="1244600"/>
          </a:xfrm>
        </p:spPr>
        <p:txBody>
          <a:bodyPr vert="horz" lIns="91440" tIns="45720" rIns="91440" bIns="45720" rtlCol="0" anchor="b">
            <a:normAutofit/>
          </a:bodyPr>
          <a:lstStyle>
            <a:lvl1pPr algn="r">
              <a:buNone/>
              <a:defRPr lang="en-US" sz="336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558934" y="6685280"/>
            <a:ext cx="10522386" cy="1422400"/>
          </a:xfrm>
        </p:spPr>
        <p:txBody>
          <a:bodyPr anchor="t">
            <a:normAutofit/>
          </a:bodyPr>
          <a:lstStyle>
            <a:lvl1pPr marL="0" indent="0" algn="r">
              <a:buNone/>
              <a:defRPr sz="2520">
                <a:solidFill>
                  <a:schemeClr val="tx1"/>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0FFC5DB7-500A-42BA-9147-68B4C5B24593}" type="slidenum">
              <a:rPr lang="en-US" altLang="en-US" smtClean="0"/>
              <a:pPr>
                <a:defRPr/>
              </a:pPr>
              <a:t>‹#›</a:t>
            </a:fld>
            <a:endParaRPr lang="en-US" altLang="en-US"/>
          </a:p>
        </p:txBody>
      </p:sp>
    </p:spTree>
    <p:extLst>
      <p:ext uri="{BB962C8B-B14F-4D97-AF65-F5344CB8AC3E}">
        <p14:creationId xmlns:p14="http://schemas.microsoft.com/office/powerpoint/2010/main" xmlns="" val="4741746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558936" y="960122"/>
            <a:ext cx="10522387" cy="381825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558934" y="4907280"/>
            <a:ext cx="10522389" cy="1173480"/>
          </a:xfrm>
        </p:spPr>
        <p:txBody>
          <a:bodyPr vert="horz" lIns="91440" tIns="45720" rIns="91440" bIns="45720" rtlCol="0" anchor="b">
            <a:normAutofit/>
          </a:bodyPr>
          <a:lstStyle>
            <a:lvl1pPr>
              <a:buNone/>
              <a:defRPr lang="en-US" sz="392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558934" y="6080760"/>
            <a:ext cx="10522389" cy="2026920"/>
          </a:xfrm>
        </p:spPr>
        <p:txBody>
          <a:bodyPr anchor="t">
            <a:normAutofit/>
          </a:bodyPr>
          <a:lstStyle>
            <a:lvl1pPr marL="0" indent="0" algn="l">
              <a:buNone/>
              <a:defRPr sz="2520">
                <a:solidFill>
                  <a:schemeClr val="tx1"/>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0FFC5DB7-500A-42BA-9147-68B4C5B24593}" type="slidenum">
              <a:rPr lang="en-US" altLang="en-US" smtClean="0"/>
              <a:pPr>
                <a:defRPr/>
              </a:pPr>
              <a:t>‹#›</a:t>
            </a:fld>
            <a:endParaRPr lang="en-US" altLang="en-US"/>
          </a:p>
        </p:txBody>
      </p:sp>
    </p:spTree>
    <p:extLst>
      <p:ext uri="{BB962C8B-B14F-4D97-AF65-F5344CB8AC3E}">
        <p14:creationId xmlns:p14="http://schemas.microsoft.com/office/powerpoint/2010/main" xmlns="" val="15017171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366292B9-F59C-40D7-A6F5-C0DB0C0BA9BF}" type="slidenum">
              <a:rPr lang="en-US" altLang="en-US" smtClean="0"/>
              <a:pPr>
                <a:defRPr/>
              </a:pPr>
              <a:t>‹#›</a:t>
            </a:fld>
            <a:endParaRPr lang="en-US" altLang="en-US"/>
          </a:p>
        </p:txBody>
      </p:sp>
    </p:spTree>
    <p:extLst>
      <p:ext uri="{BB962C8B-B14F-4D97-AF65-F5344CB8AC3E}">
        <p14:creationId xmlns:p14="http://schemas.microsoft.com/office/powerpoint/2010/main" xmlns="" val="34732794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221951" y="960120"/>
            <a:ext cx="1859372" cy="71475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558934" y="960120"/>
            <a:ext cx="8422922" cy="714756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2E66FA9D-C524-4C4A-B6CE-D4645631133A}" type="slidenum">
              <a:rPr lang="en-US" altLang="en-US" smtClean="0"/>
              <a:pPr>
                <a:defRPr/>
              </a:pPr>
              <a:t>‹#›</a:t>
            </a:fld>
            <a:endParaRPr lang="en-US" altLang="en-US"/>
          </a:p>
        </p:txBody>
      </p:sp>
    </p:spTree>
    <p:extLst>
      <p:ext uri="{BB962C8B-B14F-4D97-AF65-F5344CB8AC3E}">
        <p14:creationId xmlns:p14="http://schemas.microsoft.com/office/powerpoint/2010/main" xmlns="" val="13953236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14" name="Group 13"/>
          <p:cNvGrpSpPr/>
          <p:nvPr/>
        </p:nvGrpSpPr>
        <p:grpSpPr>
          <a:xfrm>
            <a:off x="1" y="1"/>
            <a:ext cx="2984818" cy="9601201"/>
            <a:chOff x="0" y="0"/>
            <a:chExt cx="2132013" cy="6858001"/>
          </a:xfrm>
        </p:grpSpPr>
        <p:sp>
          <p:nvSpPr>
            <p:cNvPr id="15" name="Freeform 6"/>
            <p:cNvSpPr/>
            <p:nvPr/>
          </p:nvSpPr>
          <p:spPr bwMode="auto">
            <a:xfrm>
              <a:off x="0" y="0"/>
              <a:ext cx="1073150" cy="5291138"/>
            </a:xfrm>
            <a:custGeom>
              <a:avLst/>
              <a:gdLst/>
              <a:ahLst/>
              <a:cxnLst/>
              <a:rect l="0" t="0" r="r" b="b"/>
              <a:pathLst>
                <a:path w="676" h="3333">
                  <a:moveTo>
                    <a:pt x="0" y="3132"/>
                  </a:moveTo>
                  <a:lnTo>
                    <a:pt x="0" y="3312"/>
                  </a:lnTo>
                  <a:lnTo>
                    <a:pt x="126" y="3333"/>
                  </a:lnTo>
                  <a:lnTo>
                    <a:pt x="676" y="0"/>
                  </a:lnTo>
                  <a:lnTo>
                    <a:pt x="514" y="0"/>
                  </a:lnTo>
                  <a:lnTo>
                    <a:pt x="0" y="3132"/>
                  </a:lnTo>
                  <a:close/>
                </a:path>
              </a:pathLst>
            </a:custGeom>
            <a:solidFill>
              <a:schemeClr val="accent1"/>
            </a:solidFill>
            <a:ln>
              <a:noFill/>
            </a:ln>
          </p:spPr>
          <p:txBody>
            <a:bodyPr/>
            <a:lstStyle/>
            <a:p>
              <a:endParaRPr lang="en-GB"/>
            </a:p>
          </p:txBody>
        </p:sp>
        <p:sp>
          <p:nvSpPr>
            <p:cNvPr id="16" name="Freeform 7"/>
            <p:cNvSpPr/>
            <p:nvPr/>
          </p:nvSpPr>
          <p:spPr bwMode="auto">
            <a:xfrm>
              <a:off x="0" y="0"/>
              <a:ext cx="758825" cy="4624388"/>
            </a:xfrm>
            <a:custGeom>
              <a:avLst/>
              <a:gdLst/>
              <a:ahLst/>
              <a:cxnLst/>
              <a:rect l="0" t="0" r="r" b="b"/>
              <a:pathLst>
                <a:path w="478" h="2913">
                  <a:moveTo>
                    <a:pt x="478" y="0"/>
                  </a:moveTo>
                  <a:lnTo>
                    <a:pt x="318" y="0"/>
                  </a:lnTo>
                  <a:lnTo>
                    <a:pt x="0" y="1938"/>
                  </a:lnTo>
                  <a:lnTo>
                    <a:pt x="0" y="2913"/>
                  </a:lnTo>
                  <a:lnTo>
                    <a:pt x="478" y="0"/>
                  </a:lnTo>
                  <a:close/>
                </a:path>
              </a:pathLst>
            </a:custGeom>
            <a:solidFill>
              <a:schemeClr val="tx1">
                <a:lumMod val="65000"/>
                <a:lumOff val="35000"/>
              </a:schemeClr>
            </a:solidFill>
            <a:ln>
              <a:noFill/>
            </a:ln>
          </p:spPr>
          <p:txBody>
            <a:bodyPr/>
            <a:lstStyle/>
            <a:p>
              <a:endParaRPr lang="en-GB"/>
            </a:p>
          </p:txBody>
        </p:sp>
        <p:sp>
          <p:nvSpPr>
            <p:cNvPr id="17" name="Freeform 8"/>
            <p:cNvSpPr/>
            <p:nvPr/>
          </p:nvSpPr>
          <p:spPr bwMode="auto">
            <a:xfrm>
              <a:off x="0" y="5662613"/>
              <a:ext cx="906463" cy="1195388"/>
            </a:xfrm>
            <a:custGeom>
              <a:avLst/>
              <a:gdLst/>
              <a:ahLst/>
              <a:cxnLst/>
              <a:rect l="0" t="0" r="r" b="b"/>
              <a:pathLst>
                <a:path w="571" h="753">
                  <a:moveTo>
                    <a:pt x="0" y="0"/>
                  </a:moveTo>
                  <a:lnTo>
                    <a:pt x="0" y="12"/>
                  </a:lnTo>
                  <a:lnTo>
                    <a:pt x="538" y="753"/>
                  </a:lnTo>
                  <a:lnTo>
                    <a:pt x="571" y="753"/>
                  </a:lnTo>
                  <a:lnTo>
                    <a:pt x="0" y="0"/>
                  </a:lnTo>
                  <a:close/>
                </a:path>
              </a:pathLst>
            </a:custGeom>
            <a:solidFill>
              <a:schemeClr val="tx1">
                <a:lumMod val="85000"/>
                <a:lumOff val="15000"/>
              </a:schemeClr>
            </a:solidFill>
            <a:ln>
              <a:noFill/>
            </a:ln>
          </p:spPr>
          <p:txBody>
            <a:bodyPr/>
            <a:lstStyle/>
            <a:p>
              <a:endParaRPr lang="en-GB"/>
            </a:p>
          </p:txBody>
        </p:sp>
        <p:sp>
          <p:nvSpPr>
            <p:cNvPr id="18" name="Freeform 9"/>
            <p:cNvSpPr/>
            <p:nvPr/>
          </p:nvSpPr>
          <p:spPr bwMode="auto">
            <a:xfrm>
              <a:off x="0" y="5295900"/>
              <a:ext cx="1487488" cy="1562100"/>
            </a:xfrm>
            <a:custGeom>
              <a:avLst/>
              <a:gdLst/>
              <a:ahLst/>
              <a:cxnLst/>
              <a:rect l="0" t="0" r="r" b="b"/>
              <a:pathLst>
                <a:path w="937" h="984">
                  <a:moveTo>
                    <a:pt x="0" y="0"/>
                  </a:moveTo>
                  <a:lnTo>
                    <a:pt x="0" y="3"/>
                  </a:lnTo>
                  <a:lnTo>
                    <a:pt x="901" y="984"/>
                  </a:lnTo>
                  <a:lnTo>
                    <a:pt x="937" y="984"/>
                  </a:lnTo>
                  <a:lnTo>
                    <a:pt x="0" y="0"/>
                  </a:lnTo>
                  <a:close/>
                </a:path>
              </a:pathLst>
            </a:custGeom>
            <a:solidFill>
              <a:schemeClr val="accent1">
                <a:lumMod val="50000"/>
              </a:schemeClr>
            </a:solidFill>
            <a:ln>
              <a:noFill/>
            </a:ln>
          </p:spPr>
          <p:txBody>
            <a:bodyPr/>
            <a:lstStyle/>
            <a:p>
              <a:endParaRPr lang="en-GB"/>
            </a:p>
          </p:txBody>
        </p:sp>
        <p:sp>
          <p:nvSpPr>
            <p:cNvPr id="19" name="Freeform 10"/>
            <p:cNvSpPr/>
            <p:nvPr/>
          </p:nvSpPr>
          <p:spPr bwMode="auto">
            <a:xfrm>
              <a:off x="0" y="5257800"/>
              <a:ext cx="2132013" cy="1600200"/>
            </a:xfrm>
            <a:custGeom>
              <a:avLst/>
              <a:gdLst/>
              <a:ahLst/>
              <a:cxnLst/>
              <a:rect l="0" t="0" r="r" b="b"/>
              <a:pathLst>
                <a:path w="1343" h="1008">
                  <a:moveTo>
                    <a:pt x="0" y="24"/>
                  </a:moveTo>
                  <a:lnTo>
                    <a:pt x="937" y="1008"/>
                  </a:lnTo>
                  <a:lnTo>
                    <a:pt x="1343" y="1008"/>
                  </a:lnTo>
                  <a:lnTo>
                    <a:pt x="126" y="21"/>
                  </a:lnTo>
                  <a:lnTo>
                    <a:pt x="0" y="0"/>
                  </a:lnTo>
                  <a:lnTo>
                    <a:pt x="0" y="24"/>
                  </a:lnTo>
                  <a:close/>
                </a:path>
              </a:pathLst>
            </a:custGeom>
            <a:solidFill>
              <a:schemeClr val="accent1">
                <a:lumMod val="75000"/>
              </a:schemeClr>
            </a:solidFill>
            <a:ln>
              <a:noFill/>
            </a:ln>
          </p:spPr>
          <p:txBody>
            <a:bodyPr/>
            <a:lstStyle/>
            <a:p>
              <a:endParaRPr lang="en-GB"/>
            </a:p>
          </p:txBody>
        </p:sp>
        <p:sp>
          <p:nvSpPr>
            <p:cNvPr id="20" name="Freeform 11"/>
            <p:cNvSpPr/>
            <p:nvPr/>
          </p:nvSpPr>
          <p:spPr bwMode="auto">
            <a:xfrm>
              <a:off x="0" y="5357813"/>
              <a:ext cx="1377950" cy="1500188"/>
            </a:xfrm>
            <a:custGeom>
              <a:avLst/>
              <a:gdLst/>
              <a:ahLst/>
              <a:cxnLst/>
              <a:rect l="0" t="0" r="r" b="b"/>
              <a:pathLst>
                <a:path w="868" h="945">
                  <a:moveTo>
                    <a:pt x="0" y="192"/>
                  </a:moveTo>
                  <a:lnTo>
                    <a:pt x="571" y="945"/>
                  </a:lnTo>
                  <a:lnTo>
                    <a:pt x="868" y="945"/>
                  </a:lnTo>
                  <a:lnTo>
                    <a:pt x="0" y="0"/>
                  </a:lnTo>
                  <a:lnTo>
                    <a:pt x="0" y="192"/>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374987" y="640081"/>
            <a:ext cx="10786534" cy="2773680"/>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374988" y="3733801"/>
            <a:ext cx="10786532" cy="469979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02151" y="8562499"/>
            <a:ext cx="1200462" cy="511175"/>
          </a:xfrm>
          <a:prstGeom prst="rect">
            <a:avLst/>
          </a:prstGeom>
        </p:spPr>
        <p:txBody>
          <a:bodyPr vert="horz" lIns="91440" tIns="45720" rIns="91440" bIns="45720" rtlCol="0" anchor="ctr"/>
          <a:lstStyle>
            <a:lvl1pPr algn="r">
              <a:defRPr sz="1400" b="0" i="0">
                <a:solidFill>
                  <a:schemeClr val="tx1"/>
                </a:solidFill>
                <a:effectLst/>
                <a:latin typeface="+mn-lt"/>
              </a:defRPr>
            </a:lvl1pPr>
          </a:lstStyle>
          <a:p>
            <a:pPr>
              <a:defRPr/>
            </a:pPr>
            <a:endParaRPr lang="en-US"/>
          </a:p>
        </p:txBody>
      </p:sp>
      <p:sp>
        <p:nvSpPr>
          <p:cNvPr id="5" name="Footer Placeholder 4"/>
          <p:cNvSpPr>
            <a:spLocks noGrp="1"/>
          </p:cNvSpPr>
          <p:nvPr>
            <p:ph type="ftr" sz="quarter" idx="3"/>
          </p:nvPr>
        </p:nvSpPr>
        <p:spPr>
          <a:xfrm>
            <a:off x="2781796" y="8562499"/>
            <a:ext cx="7440324" cy="511175"/>
          </a:xfrm>
          <a:prstGeom prst="rect">
            <a:avLst/>
          </a:prstGeom>
        </p:spPr>
        <p:txBody>
          <a:bodyPr vert="horz" lIns="91440" tIns="45720" rIns="91440" bIns="45720" rtlCol="0" anchor="ctr"/>
          <a:lstStyle>
            <a:lvl1pPr algn="l">
              <a:defRPr sz="1400" b="0" i="0">
                <a:solidFill>
                  <a:schemeClr val="tx1"/>
                </a:solidFill>
                <a:effectLst/>
                <a:latin typeface="+mn-lt"/>
              </a:defRPr>
            </a:lvl1pPr>
          </a:lstStyle>
          <a:p>
            <a:pPr>
              <a:defRPr/>
            </a:pPr>
            <a:endParaRPr lang="en-US"/>
          </a:p>
        </p:txBody>
      </p:sp>
      <p:sp>
        <p:nvSpPr>
          <p:cNvPr id="6" name="Slide Number Placeholder 5"/>
          <p:cNvSpPr>
            <a:spLocks noGrp="1"/>
          </p:cNvSpPr>
          <p:nvPr>
            <p:ph type="sldNum" sz="quarter" idx="4"/>
          </p:nvPr>
        </p:nvSpPr>
        <p:spPr>
          <a:xfrm>
            <a:off x="11582645" y="8562499"/>
            <a:ext cx="578876" cy="511175"/>
          </a:xfrm>
          <a:prstGeom prst="rect">
            <a:avLst/>
          </a:prstGeom>
        </p:spPr>
        <p:txBody>
          <a:bodyPr vert="horz" lIns="91440" tIns="45720" rIns="91440" bIns="45720" rtlCol="0" anchor="ctr"/>
          <a:lstStyle>
            <a:lvl1pPr algn="r">
              <a:defRPr sz="1400" b="0" i="0">
                <a:solidFill>
                  <a:schemeClr val="tx1"/>
                </a:solidFill>
                <a:effectLst/>
                <a:latin typeface="+mn-lt"/>
              </a:defRPr>
            </a:lvl1pPr>
          </a:lstStyle>
          <a:p>
            <a:pPr>
              <a:defRPr/>
            </a:pPr>
            <a:fld id="{0FFC5DB7-500A-42BA-9147-68B4C5B24593}" type="slidenum">
              <a:rPr lang="en-US" altLang="en-US" smtClean="0"/>
              <a:pPr>
                <a:defRPr/>
              </a:pPr>
              <a:t>‹#›</a:t>
            </a:fld>
            <a:endParaRPr lang="en-US" altLang="en-US"/>
          </a:p>
        </p:txBody>
      </p:sp>
    </p:spTree>
    <p:extLst>
      <p:ext uri="{BB962C8B-B14F-4D97-AF65-F5344CB8AC3E}">
        <p14:creationId xmlns:p14="http://schemas.microsoft.com/office/powerpoint/2010/main" xmlns="" val="2540568029"/>
      </p:ext>
    </p:extLst>
  </p:cSld>
  <p:clrMap bg1="lt1" tx1="dk1" bg2="lt2" tx2="dk2" accent1="accent1" accent2="accent2" accent3="accent3" accent4="accent4" accent5="accent5" accent6="accent6" hlink="hlink" folHlink="folHlink"/>
  <p:sldLayoutIdLst>
    <p:sldLayoutId id="2147483888" r:id="rId1"/>
    <p:sldLayoutId id="2147483889" r:id="rId2"/>
    <p:sldLayoutId id="2147483890" r:id="rId3"/>
    <p:sldLayoutId id="2147483891" r:id="rId4"/>
    <p:sldLayoutId id="2147483892" r:id="rId5"/>
    <p:sldLayoutId id="2147483893" r:id="rId6"/>
    <p:sldLayoutId id="2147483894" r:id="rId7"/>
    <p:sldLayoutId id="2147483895" r:id="rId8"/>
    <p:sldLayoutId id="2147483896" r:id="rId9"/>
    <p:sldLayoutId id="2147483897" r:id="rId10"/>
    <p:sldLayoutId id="2147483898" r:id="rId11"/>
    <p:sldLayoutId id="2147483899" r:id="rId12"/>
    <p:sldLayoutId id="2147483900" r:id="rId13"/>
    <p:sldLayoutId id="2147483901" r:id="rId14"/>
    <p:sldLayoutId id="2147483902" r:id="rId15"/>
    <p:sldLayoutId id="2147483903" r:id="rId16"/>
    <p:sldLayoutId id="2147483904" r:id="rId17"/>
  </p:sldLayoutIdLst>
  <p:txStyles>
    <p:titleStyle>
      <a:lvl1pPr algn="ctr" defTabSz="640080" rtl="0" eaLnBrk="1" latinLnBrk="0" hangingPunct="1">
        <a:spcBef>
          <a:spcPct val="0"/>
        </a:spcBef>
        <a:buNone/>
        <a:defRPr sz="56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400050" indent="-400050" algn="l" defTabSz="640080" rtl="0" eaLnBrk="1" latinLnBrk="0" hangingPunct="1">
        <a:spcBef>
          <a:spcPct val="20000"/>
        </a:spcBef>
        <a:spcAft>
          <a:spcPts val="840"/>
        </a:spcAft>
        <a:buClr>
          <a:schemeClr val="accent1">
            <a:lumMod val="75000"/>
          </a:schemeClr>
        </a:buClr>
        <a:buSzPct val="145000"/>
        <a:buFont typeface="Arial"/>
        <a:buChar char="•"/>
        <a:defRPr sz="3360" kern="1200" cap="none">
          <a:solidFill>
            <a:schemeClr val="tx1"/>
          </a:solidFill>
          <a:effectLst/>
          <a:latin typeface="+mn-lt"/>
          <a:ea typeface="+mn-ea"/>
          <a:cs typeface="+mn-cs"/>
        </a:defRPr>
      </a:lvl1pPr>
      <a:lvl2pPr marL="1040130" indent="-400050" algn="l" defTabSz="640080" rtl="0" eaLnBrk="1" latinLnBrk="0" hangingPunct="1">
        <a:spcBef>
          <a:spcPct val="20000"/>
        </a:spcBef>
        <a:spcAft>
          <a:spcPts val="840"/>
        </a:spcAft>
        <a:buClr>
          <a:schemeClr val="accent1">
            <a:lumMod val="75000"/>
          </a:schemeClr>
        </a:buClr>
        <a:buSzPct val="145000"/>
        <a:buFont typeface="Arial"/>
        <a:buChar char="•"/>
        <a:defRPr sz="2800" kern="1200" cap="none">
          <a:solidFill>
            <a:schemeClr val="tx1"/>
          </a:solidFill>
          <a:effectLst/>
          <a:latin typeface="+mn-lt"/>
          <a:ea typeface="+mn-ea"/>
          <a:cs typeface="+mn-cs"/>
        </a:defRPr>
      </a:lvl2pPr>
      <a:lvl3pPr marL="1680210" indent="-400050" algn="l" defTabSz="640080" rtl="0" eaLnBrk="1" latinLnBrk="0" hangingPunct="1">
        <a:spcBef>
          <a:spcPct val="20000"/>
        </a:spcBef>
        <a:spcAft>
          <a:spcPts val="840"/>
        </a:spcAft>
        <a:buClr>
          <a:schemeClr val="accent1">
            <a:lumMod val="75000"/>
          </a:schemeClr>
        </a:buClr>
        <a:buSzPct val="145000"/>
        <a:buFont typeface="Arial"/>
        <a:buChar char="•"/>
        <a:defRPr sz="2520" kern="1200" cap="none">
          <a:solidFill>
            <a:schemeClr val="tx1"/>
          </a:solidFill>
          <a:effectLst/>
          <a:latin typeface="+mn-lt"/>
          <a:ea typeface="+mn-ea"/>
          <a:cs typeface="+mn-cs"/>
        </a:defRPr>
      </a:lvl3pPr>
      <a:lvl4pPr marL="2160270" indent="-240030" algn="l" defTabSz="640080" rtl="0" eaLnBrk="1" latinLnBrk="0" hangingPunct="1">
        <a:spcBef>
          <a:spcPct val="20000"/>
        </a:spcBef>
        <a:spcAft>
          <a:spcPts val="840"/>
        </a:spcAft>
        <a:buClr>
          <a:schemeClr val="accent1">
            <a:lumMod val="75000"/>
          </a:schemeClr>
        </a:buClr>
        <a:buSzPct val="145000"/>
        <a:buFont typeface="Arial"/>
        <a:buChar char="•"/>
        <a:defRPr sz="2240" kern="1200" cap="none">
          <a:solidFill>
            <a:schemeClr val="tx1"/>
          </a:solidFill>
          <a:effectLst/>
          <a:latin typeface="+mn-lt"/>
          <a:ea typeface="+mn-ea"/>
          <a:cs typeface="+mn-cs"/>
        </a:defRPr>
      </a:lvl4pPr>
      <a:lvl5pPr marL="2800350" indent="-240030" algn="l" defTabSz="640080" rtl="0" eaLnBrk="1" latinLnBrk="0" hangingPunct="1">
        <a:spcBef>
          <a:spcPct val="20000"/>
        </a:spcBef>
        <a:spcAft>
          <a:spcPts val="840"/>
        </a:spcAft>
        <a:buClr>
          <a:schemeClr val="accent1">
            <a:lumMod val="75000"/>
          </a:schemeClr>
        </a:buClr>
        <a:buSzPct val="145000"/>
        <a:buFont typeface="Arial"/>
        <a:buChar char="•"/>
        <a:defRPr sz="1960" kern="1200" cap="none">
          <a:solidFill>
            <a:schemeClr val="tx1"/>
          </a:solidFill>
          <a:effectLst/>
          <a:latin typeface="+mn-lt"/>
          <a:ea typeface="+mn-ea"/>
          <a:cs typeface="+mn-cs"/>
        </a:defRPr>
      </a:lvl5pPr>
      <a:lvl6pPr marL="3520440" indent="-320040" algn="l" defTabSz="640080" rtl="0" eaLnBrk="1" latinLnBrk="0" hangingPunct="1">
        <a:spcBef>
          <a:spcPct val="20000"/>
        </a:spcBef>
        <a:spcAft>
          <a:spcPts val="840"/>
        </a:spcAft>
        <a:buClr>
          <a:schemeClr val="accent1">
            <a:lumMod val="75000"/>
          </a:schemeClr>
        </a:buClr>
        <a:buSzPct val="145000"/>
        <a:buFont typeface="Arial"/>
        <a:buChar char="•"/>
        <a:defRPr sz="1960" kern="1200" cap="none">
          <a:solidFill>
            <a:schemeClr val="tx1"/>
          </a:solidFill>
          <a:effectLst/>
          <a:latin typeface="+mn-lt"/>
          <a:ea typeface="+mn-ea"/>
          <a:cs typeface="+mn-cs"/>
        </a:defRPr>
      </a:lvl6pPr>
      <a:lvl7pPr marL="4160520" indent="-320040" algn="l" defTabSz="640080" rtl="0" eaLnBrk="1" latinLnBrk="0" hangingPunct="1">
        <a:spcBef>
          <a:spcPct val="20000"/>
        </a:spcBef>
        <a:spcAft>
          <a:spcPts val="840"/>
        </a:spcAft>
        <a:buClr>
          <a:schemeClr val="accent1">
            <a:lumMod val="75000"/>
          </a:schemeClr>
        </a:buClr>
        <a:buSzPct val="145000"/>
        <a:buFont typeface="Arial"/>
        <a:buChar char="•"/>
        <a:defRPr sz="1960" kern="1200" cap="none">
          <a:solidFill>
            <a:schemeClr val="tx1"/>
          </a:solidFill>
          <a:effectLst/>
          <a:latin typeface="+mn-lt"/>
          <a:ea typeface="+mn-ea"/>
          <a:cs typeface="+mn-cs"/>
        </a:defRPr>
      </a:lvl7pPr>
      <a:lvl8pPr marL="4800600" indent="-320040" algn="l" defTabSz="640080" rtl="0" eaLnBrk="1" latinLnBrk="0" hangingPunct="1">
        <a:spcBef>
          <a:spcPct val="20000"/>
        </a:spcBef>
        <a:spcAft>
          <a:spcPts val="840"/>
        </a:spcAft>
        <a:buClr>
          <a:schemeClr val="accent1">
            <a:lumMod val="75000"/>
          </a:schemeClr>
        </a:buClr>
        <a:buSzPct val="145000"/>
        <a:buFont typeface="Arial"/>
        <a:buChar char="•"/>
        <a:defRPr sz="1960" kern="1200" cap="none">
          <a:solidFill>
            <a:schemeClr val="tx1"/>
          </a:solidFill>
          <a:effectLst/>
          <a:latin typeface="+mn-lt"/>
          <a:ea typeface="+mn-ea"/>
          <a:cs typeface="+mn-cs"/>
        </a:defRPr>
      </a:lvl8pPr>
      <a:lvl9pPr marL="5440680" indent="-320040" algn="l" defTabSz="640080" rtl="0" eaLnBrk="1" latinLnBrk="0" hangingPunct="1">
        <a:spcBef>
          <a:spcPct val="20000"/>
        </a:spcBef>
        <a:spcAft>
          <a:spcPts val="840"/>
        </a:spcAft>
        <a:buClr>
          <a:schemeClr val="accent1">
            <a:lumMod val="75000"/>
          </a:schemeClr>
        </a:buClr>
        <a:buSzPct val="145000"/>
        <a:buFont typeface="Arial"/>
        <a:buChar char="•"/>
        <a:defRPr sz="1960" kern="1200" cap="none">
          <a:solidFill>
            <a:schemeClr val="tx1"/>
          </a:solidFill>
          <a:effectLst/>
          <a:latin typeface="+mn-lt"/>
          <a:ea typeface="+mn-ea"/>
          <a:cs typeface="+mn-cs"/>
        </a:defRPr>
      </a:lvl9pPr>
    </p:bodyStyle>
    <p:otherStyle>
      <a:defPPr>
        <a:defRPr lang="en-US"/>
      </a:defPPr>
      <a:lvl1pPr marL="0" algn="l" defTabSz="640080" rtl="0" eaLnBrk="1" latinLnBrk="0" hangingPunct="1">
        <a:defRPr sz="2520" kern="1200">
          <a:solidFill>
            <a:schemeClr val="tx1"/>
          </a:solidFill>
          <a:latin typeface="+mn-lt"/>
          <a:ea typeface="+mn-ea"/>
          <a:cs typeface="+mn-cs"/>
        </a:defRPr>
      </a:lvl1pPr>
      <a:lvl2pPr marL="640080" algn="l" defTabSz="640080" rtl="0" eaLnBrk="1" latinLnBrk="0" hangingPunct="1">
        <a:defRPr sz="2520" kern="1200">
          <a:solidFill>
            <a:schemeClr val="tx1"/>
          </a:solidFill>
          <a:latin typeface="+mn-lt"/>
          <a:ea typeface="+mn-ea"/>
          <a:cs typeface="+mn-cs"/>
        </a:defRPr>
      </a:lvl2pPr>
      <a:lvl3pPr marL="1280160" algn="l" defTabSz="640080" rtl="0" eaLnBrk="1" latinLnBrk="0" hangingPunct="1">
        <a:defRPr sz="2520" kern="1200">
          <a:solidFill>
            <a:schemeClr val="tx1"/>
          </a:solidFill>
          <a:latin typeface="+mn-lt"/>
          <a:ea typeface="+mn-ea"/>
          <a:cs typeface="+mn-cs"/>
        </a:defRPr>
      </a:lvl3pPr>
      <a:lvl4pPr marL="1920240" algn="l" defTabSz="640080" rtl="0" eaLnBrk="1" latinLnBrk="0" hangingPunct="1">
        <a:defRPr sz="2520" kern="1200">
          <a:solidFill>
            <a:schemeClr val="tx1"/>
          </a:solidFill>
          <a:latin typeface="+mn-lt"/>
          <a:ea typeface="+mn-ea"/>
          <a:cs typeface="+mn-cs"/>
        </a:defRPr>
      </a:lvl4pPr>
      <a:lvl5pPr marL="2560320" algn="l" defTabSz="640080" rtl="0" eaLnBrk="1" latinLnBrk="0" hangingPunct="1">
        <a:defRPr sz="2520" kern="1200">
          <a:solidFill>
            <a:schemeClr val="tx1"/>
          </a:solidFill>
          <a:latin typeface="+mn-lt"/>
          <a:ea typeface="+mn-ea"/>
          <a:cs typeface="+mn-cs"/>
        </a:defRPr>
      </a:lvl5pPr>
      <a:lvl6pPr marL="3200400" algn="l" defTabSz="640080" rtl="0" eaLnBrk="1" latinLnBrk="0" hangingPunct="1">
        <a:defRPr sz="2520" kern="1200">
          <a:solidFill>
            <a:schemeClr val="tx1"/>
          </a:solidFill>
          <a:latin typeface="+mn-lt"/>
          <a:ea typeface="+mn-ea"/>
          <a:cs typeface="+mn-cs"/>
        </a:defRPr>
      </a:lvl6pPr>
      <a:lvl7pPr marL="3840480" algn="l" defTabSz="640080" rtl="0" eaLnBrk="1" latinLnBrk="0" hangingPunct="1">
        <a:defRPr sz="2520" kern="1200">
          <a:solidFill>
            <a:schemeClr val="tx1"/>
          </a:solidFill>
          <a:latin typeface="+mn-lt"/>
          <a:ea typeface="+mn-ea"/>
          <a:cs typeface="+mn-cs"/>
        </a:defRPr>
      </a:lvl7pPr>
      <a:lvl8pPr marL="4480560" algn="l" defTabSz="640080" rtl="0" eaLnBrk="1" latinLnBrk="0" hangingPunct="1">
        <a:defRPr sz="2520" kern="1200">
          <a:solidFill>
            <a:schemeClr val="tx1"/>
          </a:solidFill>
          <a:latin typeface="+mn-lt"/>
          <a:ea typeface="+mn-ea"/>
          <a:cs typeface="+mn-cs"/>
        </a:defRPr>
      </a:lvl8pPr>
      <a:lvl9pPr marL="5120640" algn="l" defTabSz="64008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jpe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7.jpeg"/></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duotone>
              <a:schemeClr val="bg2">
                <a:shade val="76000"/>
                <a:satMod val="180000"/>
              </a:schemeClr>
              <a:schemeClr val="bg2">
                <a:tint val="80000"/>
                <a:satMod val="120000"/>
                <a:lumMod val="180000"/>
              </a:schemeClr>
            </a:duotone>
            <a:lum/>
          </a:blip>
          <a:srcRect/>
          <a:stretch>
            <a:fillRect/>
          </a:stretch>
        </a:blipFill>
        <a:effectLst/>
      </p:bgPr>
    </p:bg>
    <p:spTree>
      <p:nvGrpSpPr>
        <p:cNvPr id="1" name=""/>
        <p:cNvGrpSpPr/>
        <p:nvPr/>
      </p:nvGrpSpPr>
      <p:grpSpPr>
        <a:xfrm>
          <a:off x="0" y="0"/>
          <a:ext cx="0" cy="0"/>
          <a:chOff x="0" y="0"/>
          <a:chExt cx="0" cy="0"/>
        </a:xfrm>
      </p:grpSpPr>
      <p:sp>
        <p:nvSpPr>
          <p:cNvPr id="2050" name="AutoShape 2" descr="Navigating the Dynamics of Modern Business Management: Strategies for CEO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sp>
        <p:nvSpPr>
          <p:cNvPr id="2052" name="AutoShape 4" descr="Navigating the Dynamics of Modern Business Management: Strategies for CEO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sp>
        <p:nvSpPr>
          <p:cNvPr id="16" name="AutoShape 4" descr="What is Generalized Anxiety Disorder? - Goally"/>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7" name="AutoShape 2" descr="What is ASD? — ASK: Advocates for Spectrum Knowledge"/>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2" name="AutoShape 4" descr="What is ASD? — ASK: Advocates for Spectrum Knowledge"/>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3" name="AutoShape 6" descr="Welcome to Marks &amp; Spencer United States"/>
          <p:cNvSpPr>
            <a:spLocks noChangeAspect="1" noChangeArrowheads="1"/>
          </p:cNvSpPr>
          <p:nvPr/>
        </p:nvSpPr>
        <p:spPr bwMode="auto">
          <a:xfrm>
            <a:off x="765175" y="465137"/>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3" name="AutoShape 2" descr="Difference between Creativity and Innovation - GeeksforGeeks"/>
          <p:cNvSpPr>
            <a:spLocks noChangeAspect="1" noChangeArrowheads="1"/>
          </p:cNvSpPr>
          <p:nvPr/>
        </p:nvSpPr>
        <p:spPr bwMode="auto">
          <a:xfrm>
            <a:off x="917575" y="617537"/>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 name="AutoShape 4" descr="Difference between Creativity and Innovation - GeeksforGeeks"/>
          <p:cNvSpPr>
            <a:spLocks noChangeAspect="1" noChangeArrowheads="1"/>
          </p:cNvSpPr>
          <p:nvPr/>
        </p:nvSpPr>
        <p:spPr bwMode="auto">
          <a:xfrm>
            <a:off x="1069975" y="769937"/>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 name="Rectangle 2"/>
          <p:cNvSpPr/>
          <p:nvPr/>
        </p:nvSpPr>
        <p:spPr>
          <a:xfrm>
            <a:off x="0" y="-4095"/>
            <a:ext cx="12801600" cy="1303505"/>
          </a:xfrm>
          <a:prstGeom prst="rect">
            <a:avLst/>
          </a:prstGeom>
          <a:solidFill>
            <a:schemeClr val="accent1">
              <a:lumMod val="40000"/>
              <a:lumOff val="60000"/>
            </a:schemeClr>
          </a:solidFill>
        </p:spPr>
        <p:style>
          <a:lnRef idx="0">
            <a:schemeClr val="accent6"/>
          </a:lnRef>
          <a:fillRef idx="3">
            <a:schemeClr val="accent6"/>
          </a:fillRef>
          <a:effectRef idx="3">
            <a:schemeClr val="accent6"/>
          </a:effectRef>
          <a:fontRef idx="minor">
            <a:schemeClr val="lt1"/>
          </a:fontRef>
        </p:style>
        <p:txBody>
          <a:bodyPr rtlCol="0" anchor="ctr"/>
          <a:lstStyle/>
          <a:p>
            <a:pPr algn="ctr"/>
            <a:endParaRPr lang="en-US"/>
          </a:p>
        </p:txBody>
      </p:sp>
      <p:sp>
        <p:nvSpPr>
          <p:cNvPr id="8" name="Rectangle 7"/>
          <p:cNvSpPr/>
          <p:nvPr/>
        </p:nvSpPr>
        <p:spPr>
          <a:xfrm>
            <a:off x="0" y="1299410"/>
            <a:ext cx="12801600" cy="8301790"/>
          </a:xfrm>
          <a:prstGeom prst="rect">
            <a:avLst/>
          </a:prstGeom>
          <a:solidFill>
            <a:schemeClr val="accent3">
              <a:lumMod val="20000"/>
              <a:lumOff val="80000"/>
            </a:schemeClr>
          </a:solidFill>
        </p:spPr>
        <p:style>
          <a:lnRef idx="0">
            <a:schemeClr val="accent3"/>
          </a:lnRef>
          <a:fillRef idx="3">
            <a:schemeClr val="accent3"/>
          </a:fillRef>
          <a:effectRef idx="3">
            <a:schemeClr val="accent3"/>
          </a:effectRef>
          <a:fontRef idx="minor">
            <a:schemeClr val="lt1"/>
          </a:fontRef>
        </p:style>
        <p:txBody>
          <a:bodyPr rtlCol="0" anchor="ctr"/>
          <a:lstStyle/>
          <a:p>
            <a:pPr algn="ctr"/>
            <a:endParaRPr lang="en-US"/>
          </a:p>
        </p:txBody>
      </p:sp>
      <p:pic>
        <p:nvPicPr>
          <p:cNvPr id="31" name="Picture 30"/>
          <p:cNvPicPr/>
          <p:nvPr/>
        </p:nvPicPr>
        <p:blipFill>
          <a:blip r:embed="rId4"/>
          <a:stretch>
            <a:fillRect/>
          </a:stretch>
        </p:blipFill>
        <p:spPr>
          <a:xfrm>
            <a:off x="307975" y="465137"/>
            <a:ext cx="1536065" cy="570230"/>
          </a:xfrm>
          <a:prstGeom prst="rect">
            <a:avLst/>
          </a:prstGeom>
        </p:spPr>
      </p:pic>
      <p:sp>
        <p:nvSpPr>
          <p:cNvPr id="9" name="Rectangle 8"/>
          <p:cNvSpPr/>
          <p:nvPr/>
        </p:nvSpPr>
        <p:spPr>
          <a:xfrm>
            <a:off x="3905533" y="128071"/>
            <a:ext cx="5171416" cy="369332"/>
          </a:xfrm>
          <a:prstGeom prst="rect">
            <a:avLst/>
          </a:prstGeom>
        </p:spPr>
        <p:txBody>
          <a:bodyPr wrap="none">
            <a:spAutoFit/>
          </a:bodyPr>
          <a:lstStyle/>
          <a:p>
            <a:r>
              <a:rPr lang="en-US" b="1">
                <a:latin typeface="Times New Roman" panose="02020603050405020304" pitchFamily="18" charset="0"/>
                <a:cs typeface="Times New Roman" panose="02020603050405020304" pitchFamily="18" charset="0"/>
              </a:rPr>
              <a:t>Dyson AirSphere – Redefining Smart Air &amp; Living</a:t>
            </a:r>
            <a:endParaRPr lang="en-US">
              <a:latin typeface="Times New Roman" panose="02020603050405020304" pitchFamily="18" charset="0"/>
              <a:cs typeface="Times New Roman" panose="02020603050405020304" pitchFamily="18" charset="0"/>
            </a:endParaRPr>
          </a:p>
        </p:txBody>
      </p:sp>
      <p:sp>
        <p:nvSpPr>
          <p:cNvPr id="11" name="Rectangle 10"/>
          <p:cNvSpPr/>
          <p:nvPr/>
        </p:nvSpPr>
        <p:spPr>
          <a:xfrm>
            <a:off x="3200400" y="599171"/>
            <a:ext cx="6400800" cy="369332"/>
          </a:xfrm>
          <a:prstGeom prst="rect">
            <a:avLst/>
          </a:prstGeom>
        </p:spPr>
        <p:txBody>
          <a:bodyPr>
            <a:spAutoFit/>
          </a:bodyPr>
          <a:lstStyle/>
          <a:p>
            <a:pPr algn="ctr"/>
            <a:r>
              <a:rPr lang="en-US" b="1" dirty="0">
                <a:latin typeface="Times New Roman" panose="02020603050405020304" pitchFamily="18" charset="0"/>
                <a:cs typeface="Times New Roman" panose="02020603050405020304" pitchFamily="18" charset="0"/>
              </a:rPr>
              <a:t>Student Name</a:t>
            </a:r>
            <a:r>
              <a:rPr lang="en-US" b="1" dirty="0" smtClean="0">
                <a:latin typeface="Times New Roman" panose="02020603050405020304" pitchFamily="18" charset="0"/>
                <a:cs typeface="Times New Roman" panose="02020603050405020304" pitchFamily="18" charset="0"/>
              </a:rPr>
              <a:t>: </a:t>
            </a:r>
            <a:r>
              <a:rPr lang="en-US" b="1" dirty="0" err="1" smtClean="0">
                <a:latin typeface="Times New Roman" panose="02020603050405020304" pitchFamily="18" charset="0"/>
                <a:cs typeface="Times New Roman" panose="02020603050405020304" pitchFamily="18" charset="0"/>
              </a:rPr>
              <a:t>Andrey</a:t>
            </a:r>
            <a:r>
              <a:rPr lang="en-US" b="1" dirty="0" smtClean="0">
                <a:latin typeface="Times New Roman" panose="02020603050405020304" pitchFamily="18" charset="0"/>
                <a:cs typeface="Times New Roman" panose="02020603050405020304" pitchFamily="18" charset="0"/>
              </a:rPr>
              <a:t> </a:t>
            </a:r>
            <a:r>
              <a:rPr lang="en-US" b="1" smtClean="0">
                <a:latin typeface="Times New Roman" panose="02020603050405020304" pitchFamily="18" charset="0"/>
                <a:cs typeface="Times New Roman" panose="02020603050405020304" pitchFamily="18" charset="0"/>
              </a:rPr>
              <a:t>Nieche</a:t>
            </a:r>
            <a:endParaRPr lang="en-US" b="1" dirty="0">
              <a:latin typeface="Times New Roman" panose="02020603050405020304" pitchFamily="18" charset="0"/>
              <a:cs typeface="Times New Roman" panose="02020603050405020304" pitchFamily="18" charset="0"/>
            </a:endParaRPr>
          </a:p>
        </p:txBody>
      </p:sp>
      <p:sp>
        <p:nvSpPr>
          <p:cNvPr id="19" name="Rectangle 18"/>
          <p:cNvSpPr/>
          <p:nvPr/>
        </p:nvSpPr>
        <p:spPr>
          <a:xfrm>
            <a:off x="155576" y="1740387"/>
            <a:ext cx="4500646" cy="2552109"/>
          </a:xfrm>
          <a:prstGeom prst="rect">
            <a:avLst/>
          </a:prstGeom>
        </p:spPr>
        <p:txBody>
          <a:bodyPr wrap="square">
            <a:spAutoFit/>
          </a:bodyPr>
          <a:lstStyle/>
          <a:p>
            <a:pPr algn="ctr">
              <a:lnSpc>
                <a:spcPct val="150000"/>
              </a:lnSpc>
            </a:pPr>
            <a:r>
              <a:rPr lang="en-US" sz="1200" b="1">
                <a:latin typeface="Times New Roman" panose="02020603050405020304" pitchFamily="18" charset="0"/>
                <a:cs typeface="Times New Roman" panose="02020603050405020304" pitchFamily="18" charset="0"/>
              </a:rPr>
              <a:t>Brand </a:t>
            </a:r>
            <a:r>
              <a:rPr lang="en-US" sz="1200" b="1" smtClean="0">
                <a:latin typeface="Times New Roman" panose="02020603050405020304" pitchFamily="18" charset="0"/>
                <a:cs typeface="Times New Roman" panose="02020603050405020304" pitchFamily="18" charset="0"/>
              </a:rPr>
              <a:t>Overview</a:t>
            </a:r>
          </a:p>
          <a:p>
            <a:pPr marL="171450" indent="-171450" algn="just">
              <a:lnSpc>
                <a:spcPct val="150000"/>
              </a:lnSpc>
              <a:buFont typeface="Wingdings" panose="05000000000000000000" pitchFamily="2" charset="2"/>
              <a:buChar char="§"/>
            </a:pPr>
            <a:r>
              <a:rPr lang="en-US" sz="1200">
                <a:latin typeface="Times New Roman" panose="02020603050405020304" pitchFamily="18" charset="0"/>
                <a:cs typeface="Times New Roman" panose="02020603050405020304" pitchFamily="18" charset="0"/>
              </a:rPr>
              <a:t>Dyson is a premium UK-based technology firm known for innovation in engineering and high-performance household appliances.</a:t>
            </a:r>
          </a:p>
          <a:p>
            <a:pPr marL="171450" indent="-171450" algn="just">
              <a:lnSpc>
                <a:spcPct val="150000"/>
              </a:lnSpc>
              <a:buFont typeface="Wingdings" panose="05000000000000000000" pitchFamily="2" charset="2"/>
              <a:buChar char="§"/>
            </a:pPr>
            <a:r>
              <a:rPr lang="en-US" sz="1200">
                <a:latin typeface="Times New Roman" panose="02020603050405020304" pitchFamily="18" charset="0"/>
                <a:cs typeface="Times New Roman" panose="02020603050405020304" pitchFamily="18" charset="0"/>
              </a:rPr>
              <a:t>The company’s strong brand equity is built on cutting-edge design, advanced technology, and product differentiation.</a:t>
            </a:r>
          </a:p>
          <a:p>
            <a:pPr marL="171450" indent="-171450" algn="just">
              <a:lnSpc>
                <a:spcPct val="150000"/>
              </a:lnSpc>
              <a:buFont typeface="Wingdings" panose="05000000000000000000" pitchFamily="2" charset="2"/>
              <a:buChar char="§"/>
            </a:pPr>
            <a:r>
              <a:rPr lang="en-US" sz="1200">
                <a:latin typeface="Times New Roman" panose="02020603050405020304" pitchFamily="18" charset="0"/>
                <a:cs typeface="Times New Roman" panose="02020603050405020304" pitchFamily="18" charset="0"/>
              </a:rPr>
              <a:t>Dyson focuses on transforming everyday tasks through innovation, enhancing user experience and efficiency.</a:t>
            </a:r>
          </a:p>
          <a:p>
            <a:pPr algn="just">
              <a:lnSpc>
                <a:spcPct val="150000"/>
              </a:lnSpc>
            </a:pPr>
            <a:endParaRPr lang="en-US" sz="1200">
              <a:latin typeface="Times New Roman" panose="02020603050405020304" pitchFamily="18" charset="0"/>
              <a:cs typeface="Times New Roman" panose="02020603050405020304" pitchFamily="18" charset="0"/>
            </a:endParaRPr>
          </a:p>
        </p:txBody>
      </p:sp>
      <p:pic>
        <p:nvPicPr>
          <p:cNvPr id="1028" name="Picture 4" descr="File:Dyson logo.svg - Wikimedia Commons"/>
          <p:cNvPicPr>
            <a:picLocks noChangeAspect="1" noChangeArrowheads="1"/>
          </p:cNvPicPr>
          <p:nvPr/>
        </p:nvPicPr>
        <p:blipFill>
          <a:blip r:embed="rId5">
            <a:extLst>
              <a:ext uri="{28A0092B-C50C-407E-A947-70E740481C1C}">
                <a14:useLocalDpi xmlns:a14="http://schemas.microsoft.com/office/drawing/2010/main" xmlns="" val="0"/>
              </a:ext>
            </a:extLst>
          </a:blip>
          <a:srcRect/>
          <a:stretch>
            <a:fillRect/>
          </a:stretch>
        </p:blipFill>
        <p:spPr bwMode="auto">
          <a:xfrm>
            <a:off x="702553" y="4009548"/>
            <a:ext cx="3406692" cy="1298802"/>
          </a:xfrm>
          <a:prstGeom prst="rect">
            <a:avLst/>
          </a:prstGeom>
          <a:noFill/>
          <a:extLst>
            <a:ext uri="{909E8E84-426E-40DD-AFC4-6F175D3DCCD1}">
              <a14:hiddenFill xmlns:a14="http://schemas.microsoft.com/office/drawing/2010/main" xmlns="">
                <a:solidFill>
                  <a:srgbClr val="FFFFFF"/>
                </a:solidFill>
              </a14:hiddenFill>
            </a:ext>
          </a:extLst>
        </p:spPr>
      </p:pic>
      <p:sp>
        <p:nvSpPr>
          <p:cNvPr id="20" name="Rectangle 19"/>
          <p:cNvSpPr/>
          <p:nvPr/>
        </p:nvSpPr>
        <p:spPr>
          <a:xfrm>
            <a:off x="1" y="5308350"/>
            <a:ext cx="4656222" cy="2585323"/>
          </a:xfrm>
          <a:prstGeom prst="rect">
            <a:avLst/>
          </a:prstGeom>
        </p:spPr>
        <p:txBody>
          <a:bodyPr wrap="square">
            <a:spAutoFit/>
          </a:bodyPr>
          <a:lstStyle/>
          <a:p>
            <a:pPr algn="just">
              <a:lnSpc>
                <a:spcPct val="150000"/>
              </a:lnSpc>
            </a:pPr>
            <a:r>
              <a:rPr lang="en-US" sz="1200" b="1">
                <a:latin typeface="Times New Roman" panose="02020603050405020304" pitchFamily="18" charset="0"/>
                <a:cs typeface="Times New Roman" panose="02020603050405020304" pitchFamily="18" charset="0"/>
              </a:rPr>
              <a:t>Brand Extension </a:t>
            </a:r>
            <a:r>
              <a:rPr lang="en-US" sz="1200" b="1" smtClean="0">
                <a:latin typeface="Times New Roman" panose="02020603050405020304" pitchFamily="18" charset="0"/>
                <a:cs typeface="Times New Roman" panose="02020603050405020304" pitchFamily="18" charset="0"/>
              </a:rPr>
              <a:t>Concept</a:t>
            </a:r>
          </a:p>
          <a:p>
            <a:pPr marL="171450" indent="-171450" algn="just">
              <a:lnSpc>
                <a:spcPct val="150000"/>
              </a:lnSpc>
              <a:buFont typeface="Wingdings" panose="05000000000000000000" pitchFamily="2" charset="2"/>
              <a:buChar char="§"/>
            </a:pPr>
            <a:r>
              <a:rPr lang="en-US" sz="1200">
                <a:latin typeface="Times New Roman" panose="02020603050405020304" pitchFamily="18" charset="0"/>
                <a:cs typeface="Times New Roman" panose="02020603050405020304" pitchFamily="18" charset="0"/>
              </a:rPr>
              <a:t>Dyson AirSphere is an AI-powered home air management system that integrates air purification, climate control, and real-time air quality monitoring. </a:t>
            </a:r>
          </a:p>
          <a:p>
            <a:pPr marL="171450" indent="-171450" algn="just">
              <a:lnSpc>
                <a:spcPct val="150000"/>
              </a:lnSpc>
              <a:buFont typeface="Wingdings" panose="05000000000000000000" pitchFamily="2" charset="2"/>
              <a:buChar char="§"/>
            </a:pPr>
            <a:r>
              <a:rPr lang="en-US" sz="1200">
                <a:latin typeface="Times New Roman" panose="02020603050405020304" pitchFamily="18" charset="0"/>
                <a:cs typeface="Times New Roman" panose="02020603050405020304" pitchFamily="18" charset="0"/>
              </a:rPr>
              <a:t>The system connects with mobile devices to provide personalized indoor environments for users. </a:t>
            </a:r>
          </a:p>
          <a:p>
            <a:pPr marL="171450" indent="-171450" algn="just">
              <a:lnSpc>
                <a:spcPct val="150000"/>
              </a:lnSpc>
              <a:buFont typeface="Wingdings" panose="05000000000000000000" pitchFamily="2" charset="2"/>
              <a:buChar char="§"/>
            </a:pPr>
            <a:r>
              <a:rPr lang="en-US" sz="1200">
                <a:latin typeface="Times New Roman" panose="02020603050405020304" pitchFamily="18" charset="0"/>
                <a:cs typeface="Times New Roman" panose="02020603050405020304" pitchFamily="18" charset="0"/>
              </a:rPr>
              <a:t>It offers a seamless ecosystem that enhances comfort, health, and convenience at home (Raju et al., 2022). </a:t>
            </a:r>
          </a:p>
          <a:p>
            <a:pPr algn="just">
              <a:lnSpc>
                <a:spcPct val="150000"/>
              </a:lnSpc>
            </a:pPr>
            <a:endParaRPr lang="en-US" sz="1200">
              <a:latin typeface="Times New Roman" panose="02020603050405020304" pitchFamily="18" charset="0"/>
              <a:cs typeface="Times New Roman" panose="02020603050405020304" pitchFamily="18" charset="0"/>
            </a:endParaRPr>
          </a:p>
        </p:txBody>
      </p:sp>
      <p:pic>
        <p:nvPicPr>
          <p:cNvPr id="1030" name="Picture 6" descr="Artificial Intelligence-Enabled Heating, Ventilation, and Air Conditioning  Systems Toward Zero-Emission Buildings: A Systematic Review of  Applications, Challenges, and Future Directions"/>
          <p:cNvPicPr>
            <a:picLocks noChangeAspect="1" noChangeArrowheads="1"/>
          </p:cNvPicPr>
          <p:nvPr/>
        </p:nvPicPr>
        <p:blipFill>
          <a:blip r:embed="rId6">
            <a:extLst>
              <a:ext uri="{28A0092B-C50C-407E-A947-70E740481C1C}">
                <a14:useLocalDpi xmlns:a14="http://schemas.microsoft.com/office/drawing/2010/main" xmlns="" val="0"/>
              </a:ext>
            </a:extLst>
          </a:blip>
          <a:srcRect/>
          <a:stretch>
            <a:fillRect/>
          </a:stretch>
        </p:blipFill>
        <p:spPr bwMode="auto">
          <a:xfrm>
            <a:off x="155575" y="7701038"/>
            <a:ext cx="2467309" cy="1779845"/>
          </a:xfrm>
          <a:prstGeom prst="rect">
            <a:avLst/>
          </a:prstGeom>
          <a:noFill/>
          <a:extLst>
            <a:ext uri="{909E8E84-426E-40DD-AFC4-6F175D3DCCD1}">
              <a14:hiddenFill xmlns:a14="http://schemas.microsoft.com/office/drawing/2010/main" xmlns="">
                <a:solidFill>
                  <a:srgbClr val="FFFFFF"/>
                </a:solidFill>
              </a14:hiddenFill>
            </a:ext>
          </a:extLst>
        </p:spPr>
      </p:pic>
      <p:pic>
        <p:nvPicPr>
          <p:cNvPr id="21" name="Picture 7"/>
          <p:cNvPicPr>
            <a:picLocks noChangeAspect="1" noChangeArrowheads="1"/>
          </p:cNvPicPr>
          <p:nvPr/>
        </p:nvPicPr>
        <p:blipFill>
          <a:blip r:embed="rId7">
            <a:extLst>
              <a:ext uri="{28A0092B-C50C-407E-A947-70E740481C1C}">
                <a14:useLocalDpi xmlns:a14="http://schemas.microsoft.com/office/drawing/2010/main" xmlns="" val="0"/>
              </a:ext>
            </a:extLst>
          </a:blip>
          <a:srcRect/>
          <a:stretch>
            <a:fillRect/>
          </a:stretch>
        </p:blipFill>
        <p:spPr bwMode="auto">
          <a:xfrm>
            <a:off x="2646109" y="7700211"/>
            <a:ext cx="2010113" cy="178067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27" name="Rectangle 26"/>
          <p:cNvSpPr/>
          <p:nvPr/>
        </p:nvSpPr>
        <p:spPr>
          <a:xfrm>
            <a:off x="4932321" y="1740387"/>
            <a:ext cx="3443584" cy="2862322"/>
          </a:xfrm>
          <a:prstGeom prst="rect">
            <a:avLst/>
          </a:prstGeom>
        </p:spPr>
        <p:txBody>
          <a:bodyPr wrap="square">
            <a:spAutoFit/>
          </a:bodyPr>
          <a:lstStyle/>
          <a:p>
            <a:pPr algn="ctr">
              <a:lnSpc>
                <a:spcPct val="150000"/>
              </a:lnSpc>
            </a:pPr>
            <a:r>
              <a:rPr lang="en-US" sz="1200" b="1">
                <a:latin typeface="Times New Roman" panose="02020603050405020304" pitchFamily="18" charset="0"/>
                <a:cs typeface="Times New Roman" panose="02020603050405020304" pitchFamily="18" charset="0"/>
              </a:rPr>
              <a:t>Market Appeal &amp; </a:t>
            </a:r>
            <a:r>
              <a:rPr lang="en-US" sz="1200" b="1" smtClean="0">
                <a:latin typeface="Times New Roman" panose="02020603050405020304" pitchFamily="18" charset="0"/>
                <a:cs typeface="Times New Roman" panose="02020603050405020304" pitchFamily="18" charset="0"/>
              </a:rPr>
              <a:t>Trends</a:t>
            </a:r>
          </a:p>
          <a:p>
            <a:pPr marL="285750" indent="-285750" algn="just">
              <a:lnSpc>
                <a:spcPct val="150000"/>
              </a:lnSpc>
              <a:buFont typeface="Wingdings" panose="05000000000000000000" pitchFamily="2" charset="2"/>
              <a:buChar char="§"/>
            </a:pPr>
            <a:r>
              <a:rPr lang="en-US" sz="1200">
                <a:latin typeface="Times New Roman" panose="02020603050405020304" pitchFamily="18" charset="0"/>
                <a:cs typeface="Times New Roman" panose="02020603050405020304" pitchFamily="18" charset="0"/>
              </a:rPr>
              <a:t>Rising health awareness and urban pollution make Dyson AirSphere highly relevant for modern households. </a:t>
            </a:r>
          </a:p>
          <a:p>
            <a:pPr marL="285750" indent="-285750" algn="just">
              <a:lnSpc>
                <a:spcPct val="150000"/>
              </a:lnSpc>
              <a:buFont typeface="Wingdings" panose="05000000000000000000" pitchFamily="2" charset="2"/>
              <a:buChar char="§"/>
            </a:pPr>
            <a:r>
              <a:rPr lang="en-US" sz="1200">
                <a:latin typeface="Times New Roman" panose="02020603050405020304" pitchFamily="18" charset="0"/>
                <a:cs typeface="Times New Roman" panose="02020603050405020304" pitchFamily="18" charset="0"/>
              </a:rPr>
              <a:t>The system aligns with the growing consumer demand for smart, connected homes. </a:t>
            </a:r>
          </a:p>
          <a:p>
            <a:pPr marL="285750" indent="-285750" algn="just">
              <a:lnSpc>
                <a:spcPct val="150000"/>
              </a:lnSpc>
              <a:buFont typeface="Wingdings" panose="05000000000000000000" pitchFamily="2" charset="2"/>
              <a:buChar char="§"/>
            </a:pPr>
            <a:r>
              <a:rPr lang="en-US" sz="1200">
                <a:latin typeface="Times New Roman" panose="02020603050405020304" pitchFamily="18" charset="0"/>
                <a:cs typeface="Times New Roman" panose="02020603050405020304" pitchFamily="18" charset="0"/>
              </a:rPr>
              <a:t>Focus on wellness, clean air, and integrated living positions AirSphere as a timely and appealing solution (Salma et al., 2024). </a:t>
            </a:r>
          </a:p>
          <a:p>
            <a:pPr marL="285750" indent="-285750" algn="just">
              <a:lnSpc>
                <a:spcPct val="150000"/>
              </a:lnSpc>
              <a:buFont typeface="Wingdings" panose="05000000000000000000" pitchFamily="2" charset="2"/>
              <a:buChar char="§"/>
            </a:pPr>
            <a:endParaRPr lang="en-US" sz="1200">
              <a:latin typeface="Times New Roman" panose="02020603050405020304" pitchFamily="18" charset="0"/>
              <a:cs typeface="Times New Roman" panose="02020603050405020304" pitchFamily="18" charset="0"/>
            </a:endParaRPr>
          </a:p>
        </p:txBody>
      </p:sp>
      <p:pic>
        <p:nvPicPr>
          <p:cNvPr id="1032" name="Picture 8"/>
          <p:cNvPicPr>
            <a:picLocks noChangeAspect="1" noChangeArrowheads="1"/>
          </p:cNvPicPr>
          <p:nvPr/>
        </p:nvPicPr>
        <p:blipFill>
          <a:blip r:embed="rId8">
            <a:extLst>
              <a:ext uri="{28A0092B-C50C-407E-A947-70E740481C1C}">
                <a14:useLocalDpi xmlns:a14="http://schemas.microsoft.com/office/drawing/2010/main" xmlns="" val="0"/>
              </a:ext>
            </a:extLst>
          </a:blip>
          <a:srcRect/>
          <a:stretch>
            <a:fillRect/>
          </a:stretch>
        </p:blipFill>
        <p:spPr bwMode="auto">
          <a:xfrm>
            <a:off x="4932321" y="4292495"/>
            <a:ext cx="3443584" cy="340771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30" name="Rectangle 29"/>
          <p:cNvSpPr/>
          <p:nvPr/>
        </p:nvSpPr>
        <p:spPr>
          <a:xfrm>
            <a:off x="8820913" y="1764275"/>
            <a:ext cx="3749039" cy="2031325"/>
          </a:xfrm>
          <a:prstGeom prst="rect">
            <a:avLst/>
          </a:prstGeom>
        </p:spPr>
        <p:txBody>
          <a:bodyPr wrap="square">
            <a:spAutoFit/>
          </a:bodyPr>
          <a:lstStyle/>
          <a:p>
            <a:pPr algn="just">
              <a:lnSpc>
                <a:spcPct val="150000"/>
              </a:lnSpc>
            </a:pPr>
            <a:r>
              <a:rPr lang="en-US" sz="1200" b="1">
                <a:latin typeface="Times New Roman" panose="02020603050405020304" pitchFamily="18" charset="0"/>
                <a:cs typeface="Times New Roman" panose="02020603050405020304" pitchFamily="18" charset="0"/>
              </a:rPr>
              <a:t>Sustainability </a:t>
            </a:r>
            <a:r>
              <a:rPr lang="en-US" sz="1200" b="1" smtClean="0">
                <a:latin typeface="Times New Roman" panose="02020603050405020304" pitchFamily="18" charset="0"/>
                <a:cs typeface="Times New Roman" panose="02020603050405020304" pitchFamily="18" charset="0"/>
              </a:rPr>
              <a:t>Alignment</a:t>
            </a:r>
          </a:p>
          <a:p>
            <a:pPr marL="171450" indent="-171450" algn="just">
              <a:lnSpc>
                <a:spcPct val="150000"/>
              </a:lnSpc>
              <a:buFont typeface="Wingdings" panose="05000000000000000000" pitchFamily="2" charset="2"/>
              <a:buChar char="§"/>
            </a:pPr>
            <a:r>
              <a:rPr lang="en-US" sz="1200">
                <a:latin typeface="Times New Roman" panose="02020603050405020304" pitchFamily="18" charset="0"/>
                <a:cs typeface="Times New Roman" panose="02020603050405020304" pitchFamily="18" charset="0"/>
              </a:rPr>
              <a:t>AirSphere enhances sustainability through energy-efficient technology and long-lasting filters.</a:t>
            </a:r>
          </a:p>
          <a:p>
            <a:pPr marL="171450" indent="-171450" algn="just">
              <a:lnSpc>
                <a:spcPct val="150000"/>
              </a:lnSpc>
              <a:buFont typeface="Wingdings" panose="05000000000000000000" pitchFamily="2" charset="2"/>
              <a:buChar char="§"/>
            </a:pPr>
            <a:r>
              <a:rPr lang="en-US" sz="1200">
                <a:latin typeface="Times New Roman" panose="02020603050405020304" pitchFamily="18" charset="0"/>
                <a:cs typeface="Times New Roman" panose="02020603050405020304" pitchFamily="18" charset="0"/>
              </a:rPr>
              <a:t>It supports healthier indoor living while reflecting Dyson’s commitment to innovation and responsible design.</a:t>
            </a:r>
          </a:p>
          <a:p>
            <a:pPr algn="just">
              <a:lnSpc>
                <a:spcPct val="150000"/>
              </a:lnSpc>
            </a:pPr>
            <a:endParaRPr lang="en-US" sz="1200">
              <a:latin typeface="Times New Roman" panose="02020603050405020304" pitchFamily="18" charset="0"/>
              <a:cs typeface="Times New Roman" panose="02020603050405020304" pitchFamily="18" charset="0"/>
            </a:endParaRPr>
          </a:p>
        </p:txBody>
      </p:sp>
      <p:pic>
        <p:nvPicPr>
          <p:cNvPr id="1034" name="Picture 10" descr="รู้จักระบบสมาร์ทโฮม พร้อมอุปกรณ์ IoT อัจฉริยะที่เกี่ยวข้อง"/>
          <p:cNvPicPr>
            <a:picLocks noChangeAspect="1" noChangeArrowheads="1"/>
          </p:cNvPicPr>
          <p:nvPr/>
        </p:nvPicPr>
        <p:blipFill>
          <a:blip r:embed="rId9">
            <a:extLst>
              <a:ext uri="{28A0092B-C50C-407E-A947-70E740481C1C}">
                <a14:useLocalDpi xmlns:a14="http://schemas.microsoft.com/office/drawing/2010/main" xmlns="" val="0"/>
              </a:ext>
            </a:extLst>
          </a:blip>
          <a:srcRect/>
          <a:stretch>
            <a:fillRect/>
          </a:stretch>
        </p:blipFill>
        <p:spPr bwMode="auto">
          <a:xfrm>
            <a:off x="9036546" y="3633016"/>
            <a:ext cx="3533406" cy="2274970"/>
          </a:xfrm>
          <a:prstGeom prst="rect">
            <a:avLst/>
          </a:prstGeom>
          <a:noFill/>
          <a:extLst>
            <a:ext uri="{909E8E84-426E-40DD-AFC4-6F175D3DCCD1}">
              <a14:hiddenFill xmlns:a14="http://schemas.microsoft.com/office/drawing/2010/main" xmlns="">
                <a:solidFill>
                  <a:srgbClr val="FFFFFF"/>
                </a:solidFill>
              </a14:hiddenFill>
            </a:ext>
          </a:extLst>
        </p:spPr>
      </p:pic>
      <p:sp>
        <p:nvSpPr>
          <p:cNvPr id="32" name="Rectangle 31"/>
          <p:cNvSpPr/>
          <p:nvPr/>
        </p:nvSpPr>
        <p:spPr>
          <a:xfrm>
            <a:off x="4846372" y="7704320"/>
            <a:ext cx="3637228" cy="2031325"/>
          </a:xfrm>
          <a:prstGeom prst="rect">
            <a:avLst/>
          </a:prstGeom>
        </p:spPr>
        <p:txBody>
          <a:bodyPr wrap="square">
            <a:spAutoFit/>
          </a:bodyPr>
          <a:lstStyle/>
          <a:p>
            <a:pPr algn="just">
              <a:lnSpc>
                <a:spcPct val="150000"/>
              </a:lnSpc>
            </a:pPr>
            <a:r>
              <a:rPr lang="en-US" sz="1200" b="1">
                <a:latin typeface="Times New Roman" panose="02020603050405020304" pitchFamily="18" charset="0"/>
                <a:cs typeface="Times New Roman" panose="02020603050405020304" pitchFamily="18" charset="0"/>
              </a:rPr>
              <a:t>Value </a:t>
            </a:r>
            <a:r>
              <a:rPr lang="en-US" sz="1200" b="1" smtClean="0">
                <a:latin typeface="Times New Roman" panose="02020603050405020304" pitchFamily="18" charset="0"/>
                <a:cs typeface="Times New Roman" panose="02020603050405020304" pitchFamily="18" charset="0"/>
              </a:rPr>
              <a:t>Proposition</a:t>
            </a:r>
          </a:p>
          <a:p>
            <a:pPr marL="228600" indent="-228600" algn="just">
              <a:lnSpc>
                <a:spcPct val="150000"/>
              </a:lnSpc>
              <a:buFont typeface="Wingdings" panose="05000000000000000000" pitchFamily="2" charset="2"/>
              <a:buChar char="§"/>
            </a:pPr>
            <a:r>
              <a:rPr lang="en-US" sz="1200">
                <a:latin typeface="Times New Roman" panose="02020603050405020304" pitchFamily="18" charset="0"/>
                <a:cs typeface="Times New Roman" panose="02020603050405020304" pitchFamily="18" charset="0"/>
              </a:rPr>
              <a:t>AirSphere strengthens Dyson’s luxury brand image.</a:t>
            </a:r>
          </a:p>
          <a:p>
            <a:pPr marL="228600" indent="-228600" algn="just">
              <a:lnSpc>
                <a:spcPct val="150000"/>
              </a:lnSpc>
              <a:buFont typeface="Wingdings" panose="05000000000000000000" pitchFamily="2" charset="2"/>
              <a:buChar char="§"/>
            </a:pPr>
            <a:r>
              <a:rPr lang="en-US" sz="1200">
                <a:latin typeface="Times New Roman" panose="02020603050405020304" pitchFamily="18" charset="0"/>
                <a:cs typeface="Times New Roman" panose="02020603050405020304" pitchFamily="18" charset="0"/>
              </a:rPr>
              <a:t>It attracts investors by showcasing innovation and sustainability.</a:t>
            </a:r>
          </a:p>
          <a:p>
            <a:pPr marL="228600" indent="-228600" algn="just">
              <a:lnSpc>
                <a:spcPct val="150000"/>
              </a:lnSpc>
              <a:buFont typeface="Wingdings" panose="05000000000000000000" pitchFamily="2" charset="2"/>
              <a:buChar char="§"/>
            </a:pPr>
            <a:r>
              <a:rPr lang="en-US" sz="1200">
                <a:latin typeface="Times New Roman" panose="02020603050405020304" pitchFamily="18" charset="0"/>
                <a:cs typeface="Times New Roman" panose="02020603050405020304" pitchFamily="18" charset="0"/>
              </a:rPr>
              <a:t>It appeals to customers seeking smart, forward-thinking home solutions.</a:t>
            </a:r>
          </a:p>
          <a:p>
            <a:pPr algn="just">
              <a:lnSpc>
                <a:spcPct val="150000"/>
              </a:lnSpc>
            </a:pPr>
            <a:endParaRPr lang="en-US" sz="1200">
              <a:latin typeface="Times New Roman" panose="02020603050405020304" pitchFamily="18" charset="0"/>
              <a:cs typeface="Times New Roman" panose="02020603050405020304" pitchFamily="18" charset="0"/>
            </a:endParaRPr>
          </a:p>
        </p:txBody>
      </p:sp>
      <p:sp>
        <p:nvSpPr>
          <p:cNvPr id="33" name="TextBox 32"/>
          <p:cNvSpPr txBox="1"/>
          <p:nvPr/>
        </p:nvSpPr>
        <p:spPr>
          <a:xfrm>
            <a:off x="8619744" y="6601011"/>
            <a:ext cx="4096512" cy="2862322"/>
          </a:xfrm>
          <a:prstGeom prst="rect">
            <a:avLst/>
          </a:prstGeom>
          <a:noFill/>
        </p:spPr>
        <p:txBody>
          <a:bodyPr wrap="square" rtlCol="0">
            <a:spAutoFit/>
          </a:bodyPr>
          <a:lstStyle/>
          <a:p>
            <a:pPr algn="ctr">
              <a:lnSpc>
                <a:spcPct val="150000"/>
              </a:lnSpc>
            </a:pPr>
            <a:r>
              <a:rPr lang="en-US" sz="1200" b="1" smtClean="0">
                <a:latin typeface="Times New Roman" panose="02020603050405020304" pitchFamily="18" charset="0"/>
                <a:cs typeface="Times New Roman" panose="02020603050405020304" pitchFamily="18" charset="0"/>
              </a:rPr>
              <a:t>References</a:t>
            </a:r>
          </a:p>
          <a:p>
            <a:pPr algn="just">
              <a:lnSpc>
                <a:spcPct val="150000"/>
              </a:lnSpc>
            </a:pPr>
            <a:r>
              <a:rPr lang="en-US" sz="1200">
                <a:latin typeface="Times New Roman" panose="02020603050405020304" pitchFamily="18" charset="0"/>
                <a:cs typeface="Times New Roman" panose="02020603050405020304" pitchFamily="18" charset="0"/>
              </a:rPr>
              <a:t>Raju, M. P., Sagar, E. S., and Laxmi, A. J. (2022). AI Powered IoT based Home Energy Management System towards DG Integration. </a:t>
            </a:r>
            <a:r>
              <a:rPr lang="en-US" sz="1200" i="1">
                <a:latin typeface="Times New Roman" panose="02020603050405020304" pitchFamily="18" charset="0"/>
                <a:cs typeface="Times New Roman" panose="02020603050405020304" pitchFamily="18" charset="0"/>
              </a:rPr>
              <a:t>Procedia Computer Science</a:t>
            </a:r>
            <a:r>
              <a:rPr lang="en-US" sz="1200">
                <a:latin typeface="Times New Roman" panose="02020603050405020304" pitchFamily="18" charset="0"/>
                <a:cs typeface="Times New Roman" panose="02020603050405020304" pitchFamily="18" charset="0"/>
              </a:rPr>
              <a:t>, </a:t>
            </a:r>
            <a:r>
              <a:rPr lang="en-US" sz="1200" i="1">
                <a:latin typeface="Times New Roman" panose="02020603050405020304" pitchFamily="18" charset="0"/>
                <a:cs typeface="Times New Roman" panose="02020603050405020304" pitchFamily="18" charset="0"/>
              </a:rPr>
              <a:t>215</a:t>
            </a:r>
            <a:r>
              <a:rPr lang="en-US" sz="1200">
                <a:latin typeface="Times New Roman" panose="02020603050405020304" pitchFamily="18" charset="0"/>
                <a:cs typeface="Times New Roman" panose="02020603050405020304" pitchFamily="18" charset="0"/>
              </a:rPr>
              <a:t>, 846-855.</a:t>
            </a:r>
          </a:p>
          <a:p>
            <a:pPr algn="just">
              <a:lnSpc>
                <a:spcPct val="150000"/>
              </a:lnSpc>
            </a:pPr>
            <a:r>
              <a:rPr lang="en-US" sz="1200">
                <a:latin typeface="Times New Roman" panose="02020603050405020304" pitchFamily="18" charset="0"/>
                <a:cs typeface="Times New Roman" panose="02020603050405020304" pitchFamily="18" charset="0"/>
              </a:rPr>
              <a:t>Salma, S., Begum, A., and Syed, H. (2024). Practical and Innovative Applications of IoT and IoT Networks (Smart Cities, Smart Mobility, Smart Home, Smart Health, Smart Grid, etc.). In </a:t>
            </a:r>
            <a:r>
              <a:rPr lang="en-US" sz="1200" i="1">
                <a:latin typeface="Times New Roman" panose="02020603050405020304" pitchFamily="18" charset="0"/>
                <a:cs typeface="Times New Roman" panose="02020603050405020304" pitchFamily="18" charset="0"/>
              </a:rPr>
              <a:t>AI for Climate Change and Environmental Sustainability</a:t>
            </a:r>
            <a:r>
              <a:rPr lang="en-US" sz="1200">
                <a:latin typeface="Times New Roman" panose="02020603050405020304" pitchFamily="18" charset="0"/>
                <a:cs typeface="Times New Roman" panose="02020603050405020304" pitchFamily="18" charset="0"/>
              </a:rPr>
              <a:t> (pp. 121-144). CRC Press.</a:t>
            </a:r>
          </a:p>
          <a:p>
            <a:pPr algn="just">
              <a:lnSpc>
                <a:spcPct val="150000"/>
              </a:lnSpc>
            </a:pPr>
            <a:endParaRPr lang="en-US" sz="1200">
              <a:latin typeface="Times New Roman" panose="02020603050405020304" pitchFamily="18" charset="0"/>
              <a:cs typeface="Times New Roman" panose="02020603050405020304" pitchFamily="18" charset="0"/>
            </a:endParaRPr>
          </a:p>
        </p:txBody>
      </p:sp>
    </p:spTree>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Parallax">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xmlns=""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a926c162-3bad-4305-bcfb-ced5ffc9e8b7"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7A070AB25729D4B8A121742CB5A819C" ma:contentTypeVersion="10" ma:contentTypeDescription="Create a new document." ma:contentTypeScope="" ma:versionID="db54f4605b9a81663f4d7ef36c3a0562">
  <xsd:schema xmlns:xsd="http://www.w3.org/2001/XMLSchema" xmlns:xs="http://www.w3.org/2001/XMLSchema" xmlns:p="http://schemas.microsoft.com/office/2006/metadata/properties" xmlns:ns3="8e3cd019-1115-4d3b-af2f-f888df704a36" xmlns:ns4="a926c162-3bad-4305-bcfb-ced5ffc9e8b7" targetNamespace="http://schemas.microsoft.com/office/2006/metadata/properties" ma:root="true" ma:fieldsID="19a0b7385502cd67c0e9763ca3c3269e" ns3:_="" ns4:_="">
    <xsd:import namespace="8e3cd019-1115-4d3b-af2f-f888df704a36"/>
    <xsd:import namespace="a926c162-3bad-4305-bcfb-ced5ffc9e8b7"/>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GenerationTime" minOccurs="0"/>
                <xsd:element ref="ns4:MediaServiceEventHashCode" minOccurs="0"/>
                <xsd:element ref="ns4: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e3cd019-1115-4d3b-af2f-f888df704a36"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926c162-3bad-4305-bcfb-ced5ffc9e8b7"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_activity" ma:index="17"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0FED1BC-C4B4-4C4F-816C-EAF27E9AEA4B}">
  <ds:schemaRefs>
    <ds:schemaRef ds:uri="http://schemas.openxmlformats.org/package/2006/metadata/core-properties"/>
    <ds:schemaRef ds:uri="http://purl.org/dc/elements/1.1/"/>
    <ds:schemaRef ds:uri="http://schemas.microsoft.com/office/2006/metadata/properties"/>
    <ds:schemaRef ds:uri="http://schemas.microsoft.com/office/2006/documentManagement/types"/>
    <ds:schemaRef ds:uri="http://purl.org/dc/terms/"/>
    <ds:schemaRef ds:uri="http://purl.org/dc/dcmitype/"/>
    <ds:schemaRef ds:uri="8e3cd019-1115-4d3b-af2f-f888df704a36"/>
    <ds:schemaRef ds:uri="http://schemas.microsoft.com/office/infopath/2007/PartnerControls"/>
    <ds:schemaRef ds:uri="a926c162-3bad-4305-bcfb-ced5ffc9e8b7"/>
    <ds:schemaRef ds:uri="http://www.w3.org/XML/1998/namespace"/>
  </ds:schemaRefs>
</ds:datastoreItem>
</file>

<file path=customXml/itemProps2.xml><?xml version="1.0" encoding="utf-8"?>
<ds:datastoreItem xmlns:ds="http://schemas.openxmlformats.org/officeDocument/2006/customXml" ds:itemID="{022A3E6E-11C2-42F3-828A-1CD0337D252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e3cd019-1115-4d3b-af2f-f888df704a36"/>
    <ds:schemaRef ds:uri="a926c162-3bad-4305-bcfb-ced5ffc9e8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5489FDF-3661-4002-8687-415BD1188F9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TM03457496[[fn=Parallax]]</Template>
  <TotalTime>11631</TotalTime>
  <Words>513</Words>
  <Application>Microsoft Office PowerPoint</Application>
  <PresentationFormat>A3 Paper (297x420 mm)</PresentationFormat>
  <Paragraphs>35</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Parallax</vt:lpstr>
      <vt:lpstr>Slide 1</vt:lpstr>
    </vt:vector>
  </TitlesOfParts>
  <LinksUpToDate>false</LinksUpToDate>
  <SharedDoc>false</SharedDoc>
  <HyperlinkBase>https://colinpurrington.com/tips/poster-design</HyperlinkBase>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user</dc:creator>
  <cp:lastModifiedBy>User</cp:lastModifiedBy>
  <cp:revision>80</cp:revision>
  <cp:lastPrinted>2011-10-30T12:54:45Z</cp:lastPrinted>
  <dcterms:created xsi:type="dcterms:W3CDTF">2012-06-12T14:08:55Z</dcterms:created>
  <dcterms:modified xsi:type="dcterms:W3CDTF">2026-03-28T11:36:00Z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wner">
    <vt:lpwstr>Colin Purrington</vt:lpwstr>
  </property>
  <property fmtid="{D5CDD505-2E9C-101B-9397-08002B2CF9AE}" pid="3" name="ContentTypeId">
    <vt:lpwstr>0x010100C7A070AB25729D4B8A121742CB5A819C</vt:lpwstr>
  </property>
</Properties>
</file>