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media/image2.jpeg" ContentType="image/jpeg"/>
  <Override PartName="/ppt/theme/theme2.xml" ContentType="application/vnd.openxmlformats-officedocument.theme+xml"/>
</Types>
</file>

<file path=_rels/.rels><?xml version="1.0" encoding="UTF-8" standalone="yes"?><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1pPr>
    <a:lvl2pPr marL="0" marR="0" indent="2286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2pPr>
    <a:lvl3pPr marL="0" marR="0" indent="4572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3pPr>
    <a:lvl4pPr marL="0" marR="0" indent="6858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4pPr>
    <a:lvl5pPr marL="0" marR="0" indent="9144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5pPr>
    <a:lvl6pPr marL="0" marR="0" indent="11430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6pPr>
    <a:lvl7pPr marL="0" marR="0" indent="13716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7pPr>
    <a:lvl8pPr marL="0" marR="0" indent="16002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8pPr>
    <a:lvl9pPr marL="0" marR="0" indent="18288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59411C"/>
        </a:fontRef>
        <a:srgbClr val="59411C"/>
      </a:tcTxStyle>
      <a:tcStyle>
        <a:tcBdr>
          <a:left>
            <a:ln w="12700" cap="flat">
              <a:solidFill>
                <a:srgbClr val="B8A992"/>
              </a:solidFill>
              <a:prstDash val="solid"/>
              <a:miter lim="400000"/>
            </a:ln>
          </a:left>
          <a:right>
            <a:ln w="12700" cap="flat">
              <a:solidFill>
                <a:srgbClr val="B8A992"/>
              </a:solidFill>
              <a:prstDash val="solid"/>
              <a:miter lim="400000"/>
            </a:ln>
          </a:right>
          <a:top>
            <a:ln w="12700" cap="flat">
              <a:solidFill>
                <a:srgbClr val="B8A992"/>
              </a:solidFill>
              <a:prstDash val="solid"/>
              <a:miter lim="400000"/>
            </a:ln>
          </a:top>
          <a:bottom>
            <a:ln w="12700" cap="flat">
              <a:solidFill>
                <a:srgbClr val="B8A992"/>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ECDEB5"/>
          </a:solidFill>
        </a:fill>
      </a:tcStyle>
    </a:wholeTbl>
    <a:band2H>
      <a:tcTxStyle b="def" i="def"/>
      <a:tcStyle>
        <a:tcBdr/>
        <a:fill>
          <a:solidFill>
            <a:srgbClr val="E7D4AC"/>
          </a:solidFill>
        </a:fill>
      </a:tcStyle>
    </a:band2H>
    <a:firstCol>
      <a:tcTxStyle b="off" i="off">
        <a:fontRef idx="minor">
          <a:srgbClr val="353528"/>
        </a:fontRef>
        <a:srgbClr val="353528"/>
      </a:tcTxStyle>
      <a:tcStyle>
        <a:tcBdr>
          <a:left>
            <a:ln w="12700" cap="flat">
              <a:solidFill>
                <a:srgbClr val="B8A992"/>
              </a:solidFill>
              <a:prstDash val="solid"/>
              <a:miter lim="400000"/>
            </a:ln>
          </a:left>
          <a:right>
            <a:ln w="12700" cap="flat">
              <a:solidFill>
                <a:srgbClr val="353528"/>
              </a:solidFill>
              <a:prstDash val="solid"/>
              <a:miter lim="400000"/>
            </a:ln>
          </a:right>
          <a:top>
            <a:ln w="12700" cap="flat">
              <a:solidFill>
                <a:srgbClr val="B8A992"/>
              </a:solidFill>
              <a:prstDash val="solid"/>
              <a:miter lim="400000"/>
            </a:ln>
          </a:top>
          <a:bottom>
            <a:ln w="12700" cap="flat">
              <a:solidFill>
                <a:srgbClr val="B8A992"/>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DCCAAB"/>
          </a:solidFill>
        </a:fill>
      </a:tcStyle>
    </a:firstCol>
    <a:lastRow>
      <a:tcTxStyle b="off" i="off">
        <a:fontRef idx="minor">
          <a:srgbClr val="353528"/>
        </a:fontRef>
        <a:srgbClr val="353528"/>
      </a:tcTxStyle>
      <a:tcStyle>
        <a:tcBdr>
          <a:left>
            <a:ln w="12700" cap="flat">
              <a:solidFill>
                <a:srgbClr val="B8A992"/>
              </a:solidFill>
              <a:prstDash val="solid"/>
              <a:miter lim="400000"/>
            </a:ln>
          </a:left>
          <a:right>
            <a:ln w="12700" cap="flat">
              <a:solidFill>
                <a:srgbClr val="B8A992"/>
              </a:solidFill>
              <a:prstDash val="solid"/>
              <a:miter lim="400000"/>
            </a:ln>
          </a:right>
          <a:top>
            <a:ln w="25400" cap="flat">
              <a:solidFill>
                <a:srgbClr val="353528"/>
              </a:solidFill>
              <a:prstDash val="solid"/>
              <a:miter lim="400000"/>
            </a:ln>
          </a:top>
          <a:bottom>
            <a:ln w="12700" cap="flat">
              <a:solidFill>
                <a:srgbClr val="B8A992"/>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ECDEB5">
              <a:alpha val="64999"/>
            </a:srgbClr>
          </a:solidFill>
        </a:fill>
      </a:tcStyle>
    </a:lastRow>
    <a:firstRow>
      <a:tcTxStyle b="off" i="off">
        <a:fontRef idx="minor">
          <a:srgbClr val="353528"/>
        </a:fontRef>
        <a:srgbClr val="353528"/>
      </a:tcTxStyle>
      <a:tcStyle>
        <a:tcBdr>
          <a:left>
            <a:ln w="12700" cap="flat">
              <a:solidFill>
                <a:srgbClr val="B8A992"/>
              </a:solidFill>
              <a:prstDash val="solid"/>
              <a:miter lim="400000"/>
            </a:ln>
          </a:left>
          <a:right>
            <a:ln w="12700" cap="flat">
              <a:solidFill>
                <a:srgbClr val="B8A992"/>
              </a:solidFill>
              <a:prstDash val="solid"/>
              <a:miter lim="400000"/>
            </a:ln>
          </a:right>
          <a:top>
            <a:ln w="12700" cap="flat">
              <a:solidFill>
                <a:srgbClr val="B8A992"/>
              </a:solidFill>
              <a:prstDash val="solid"/>
              <a:miter lim="400000"/>
            </a:ln>
          </a:top>
          <a:bottom>
            <a:ln w="12700" cap="flat">
              <a:solidFill>
                <a:srgbClr val="353528"/>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DCCAAB"/>
          </a:solidFill>
        </a:fill>
      </a:tcStyle>
    </a:firstRow>
  </a:tblStyle>
  <a:tblStyle styleId="{C7B018BB-80A7-4F77-B60F-C8B233D01FF8}" styleName="">
    <a:tblBg/>
    <a:wholeTbl>
      <a:tcTxStyle b="off" i="off">
        <a:fontRef idx="minor">
          <a:srgbClr val="59411C"/>
        </a:fontRef>
        <a:srgbClr val="59411C"/>
      </a:tcTxStyle>
      <a:tcStyle>
        <a:tcBdr>
          <a:left>
            <a:ln w="12700" cap="flat">
              <a:noFill/>
              <a:miter lim="400000"/>
            </a:ln>
          </a:left>
          <a:right>
            <a:ln w="12700" cap="flat">
              <a:noFill/>
              <a:miter lim="400000"/>
            </a:ln>
          </a:right>
          <a:top>
            <a:ln w="12700" cap="flat">
              <a:solidFill>
                <a:srgbClr val="6F6F6F"/>
              </a:solidFill>
              <a:prstDash val="solid"/>
              <a:miter lim="400000"/>
            </a:ln>
          </a:top>
          <a:bottom>
            <a:ln w="12700" cap="flat">
              <a:solidFill>
                <a:srgbClr val="6F6F6F"/>
              </a:solidFill>
              <a:prstDash val="solid"/>
              <a:miter lim="400000"/>
            </a:ln>
          </a:bottom>
          <a:insideH>
            <a:ln w="12700" cap="flat">
              <a:solidFill>
                <a:srgbClr val="6F6F6F"/>
              </a:solidFill>
              <a:prstDash val="solid"/>
              <a:miter lim="400000"/>
            </a:ln>
          </a:insideH>
          <a:insideV>
            <a:ln w="12700" cap="flat">
              <a:noFill/>
              <a:miter lim="400000"/>
            </a:ln>
          </a:insideV>
        </a:tcBdr>
        <a:fill>
          <a:solidFill>
            <a:srgbClr val="EBDFBA">
              <a:alpha val="64999"/>
            </a:srgbClr>
          </a:solidFill>
        </a:fill>
      </a:tcStyle>
    </a:wholeTbl>
    <a:band2H>
      <a:tcTxStyle b="def" i="def"/>
      <a:tcStyle>
        <a:tcBdr/>
        <a:fill>
          <a:solidFill>
            <a:srgbClr val="E3D3A5"/>
          </a:solidFill>
        </a:fill>
      </a:tcStyle>
    </a:band2H>
    <a:firstCol>
      <a:tcTxStyle b="off" i="off">
        <a:fontRef idx="minor">
          <a:srgbClr val="353528"/>
        </a:fontRef>
        <a:srgbClr val="353528"/>
      </a:tcTxStyle>
      <a:tcStyle>
        <a:tcBdr>
          <a:left>
            <a:ln w="12700" cap="flat">
              <a:solidFill>
                <a:srgbClr val="6F6F6F"/>
              </a:solidFill>
              <a:prstDash val="solid"/>
              <a:miter lim="400000"/>
            </a:ln>
          </a:left>
          <a:right>
            <a:ln w="12700" cap="flat">
              <a:solidFill>
                <a:srgbClr val="6F6F6F"/>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D5CEA8"/>
          </a:solid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25400" cap="flat">
              <a:solidFill>
                <a:srgbClr val="50503C"/>
              </a:solidFill>
              <a:prstDash val="solid"/>
              <a:miter lim="400000"/>
            </a:ln>
          </a:top>
          <a:bottom>
            <a:ln w="12700" cap="flat">
              <a:solidFill>
                <a:srgbClr val="6F6F6F"/>
              </a:solidFill>
              <a:prstDash val="solid"/>
              <a:miter lim="400000"/>
            </a:ln>
          </a:bottom>
          <a:insideH>
            <a:ln w="12700" cap="flat">
              <a:noFill/>
              <a:miter lim="400000"/>
            </a:ln>
          </a:insideH>
          <a:insideV>
            <a:ln w="12700" cap="flat">
              <a:noFill/>
              <a:miter lim="400000"/>
            </a:ln>
          </a:insideV>
        </a:tcBdr>
        <a:fill>
          <a:solidFill>
            <a:srgbClr val="EBDFBA">
              <a:alpha val="64999"/>
            </a:srgbClr>
          </a:solid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6F6F6F"/>
              </a:solidFill>
              <a:prstDash val="solid"/>
              <a:miter lim="400000"/>
            </a:ln>
          </a:top>
          <a:bottom>
            <a:ln w="12700" cap="flat">
              <a:solidFill>
                <a:srgbClr val="6F6F6F"/>
              </a:solidFill>
              <a:prstDash val="solid"/>
              <a:miter lim="400000"/>
            </a:ln>
          </a:bottom>
          <a:insideH>
            <a:ln w="12700" cap="flat">
              <a:noFill/>
              <a:miter lim="400000"/>
            </a:ln>
          </a:insideH>
          <a:insideV>
            <a:ln w="12700" cap="flat">
              <a:noFill/>
              <a:miter lim="400000"/>
            </a:ln>
          </a:insideV>
        </a:tcBdr>
        <a:fill>
          <a:solidFill>
            <a:srgbClr val="B2B78B"/>
          </a:solidFill>
        </a:fill>
      </a:tcStyle>
    </a:firstRow>
  </a:tblStyle>
  <a:tblStyle styleId="{EEE7283C-3CF3-47DC-8721-378D4A62B228}" styleName="">
    <a:tblBg/>
    <a:wholeTbl>
      <a:tcTxStyle b="off" i="off">
        <a:fontRef idx="minor">
          <a:srgbClr val="59411C"/>
        </a:fontRef>
        <a:srgbClr val="59411C"/>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DECB9D"/>
          </a:solidFill>
        </a:fill>
      </a:tcStyle>
    </a:wholeTbl>
    <a:band2H>
      <a:tcTxStyle b="def" i="def"/>
      <a:tcStyle>
        <a:tcBdr/>
        <a:fill>
          <a:solidFill>
            <a:srgbClr val="D9C28E"/>
          </a:solidFill>
        </a:fill>
      </a:tcStyle>
    </a:band2H>
    <a:firstCol>
      <a:tcTxStyle b="off" i="off">
        <a:fontRef idx="minor">
          <a:srgbClr val="353528"/>
        </a:fontRef>
        <a:srgbClr val="353528"/>
      </a:tcTxStyle>
      <a:tcStyle>
        <a:tcBdr>
          <a:left>
            <a:ln w="12700" cap="flat">
              <a:solidFill>
                <a:srgbClr val="8B8173"/>
              </a:solidFill>
              <a:prstDash val="solid"/>
              <a:miter lim="400000"/>
            </a:ln>
          </a:left>
          <a:right>
            <a:ln w="12700" cap="flat">
              <a:solidFill>
                <a:srgbClr val="8B8173"/>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ACB3A1"/>
          </a:solid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25400" cap="flat">
              <a:solidFill>
                <a:srgbClr val="353528"/>
              </a:solidFill>
              <a:prstDash val="solid"/>
              <a:miter lim="400000"/>
            </a:ln>
          </a:top>
          <a:bottom>
            <a:ln w="12700" cap="flat">
              <a:solidFill>
                <a:srgbClr val="8B8173"/>
              </a:solidFill>
              <a:prstDash val="solid"/>
              <a:miter lim="400000"/>
            </a:ln>
          </a:bottom>
          <a:insideH>
            <a:ln w="12700" cap="flat">
              <a:noFill/>
              <a:miter lim="400000"/>
            </a:ln>
          </a:insideH>
          <a:insideV>
            <a:ln w="12700" cap="flat">
              <a:noFill/>
              <a:miter lim="400000"/>
            </a:ln>
          </a:insideV>
        </a:tcBdr>
        <a:fill>
          <a:solidFill>
            <a:srgbClr val="DECB9D"/>
          </a:solid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786E5F"/>
              </a:solidFill>
              <a:prstDash val="solid"/>
              <a:miter lim="400000"/>
            </a:ln>
          </a:top>
          <a:bottom>
            <a:ln w="12700" cap="flat">
              <a:solidFill>
                <a:srgbClr val="8B8173"/>
              </a:solidFill>
              <a:prstDash val="solid"/>
              <a:miter lim="400000"/>
            </a:ln>
          </a:bottom>
          <a:insideH>
            <a:ln w="12700" cap="flat">
              <a:noFill/>
              <a:miter lim="400000"/>
            </a:ln>
          </a:insideH>
          <a:insideV>
            <a:ln w="12700" cap="flat">
              <a:noFill/>
              <a:miter lim="400000"/>
            </a:ln>
          </a:insideV>
        </a:tcBdr>
        <a:fill>
          <a:solidFill>
            <a:srgbClr val="8CAAA5"/>
          </a:solidFill>
        </a:fill>
      </a:tcStyle>
    </a:firstRow>
  </a:tblStyle>
  <a:tblStyle styleId="{CF821DB8-F4EB-4A41-A1BA-3FCAFE7338EE}" styleName="">
    <a:tblBg/>
    <a:wholeTbl>
      <a:tcTxStyle b="off" i="off">
        <a:fontRef idx="minor">
          <a:srgbClr val="59411C"/>
        </a:fontRef>
        <a:srgbClr val="59411C"/>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solidFill>
                <a:srgbClr val="917359"/>
              </a:solidFill>
              <a:prstDash val="solid"/>
              <a:miter lim="400000"/>
            </a:ln>
          </a:insideH>
          <a:insideV>
            <a:ln w="12700" cap="flat">
              <a:solidFill>
                <a:srgbClr val="917359"/>
              </a:solidFill>
              <a:prstDash val="solid"/>
              <a:miter lim="400000"/>
            </a:ln>
          </a:insideV>
        </a:tcBdr>
        <a:fill>
          <a:solidFill>
            <a:srgbClr val="DECB9D"/>
          </a:solidFill>
        </a:fill>
      </a:tcStyle>
    </a:wholeTbl>
    <a:band2H>
      <a:tcTxStyle b="def" i="def"/>
      <a:tcStyle>
        <a:tcBdr/>
        <a:fill>
          <a:solidFill>
            <a:srgbClr val="D9C28E"/>
          </a:solidFill>
        </a:fill>
      </a:tcStyle>
    </a:band2H>
    <a:firstCol>
      <a:tcTxStyle b="off" i="off">
        <a:fontRef idx="minor">
          <a:srgbClr val="353528"/>
        </a:fontRef>
        <a:srgbClr val="353528"/>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solidFill>
                <a:srgbClr val="917359"/>
              </a:solidFill>
              <a:prstDash val="solid"/>
              <a:miter lim="400000"/>
            </a:ln>
          </a:insideH>
          <a:insideV>
            <a:ln w="12700" cap="flat">
              <a:noFill/>
              <a:miter lim="400000"/>
            </a:ln>
          </a:insideV>
        </a:tcBdr>
        <a:fill>
          <a:solidFill>
            <a:srgbClr val="EBD7AF"/>
          </a:solidFill>
        </a:fill>
      </a:tcStyle>
    </a:firstCol>
    <a:lastRow>
      <a:tcTxStyle b="off" i="off">
        <a:fontRef idx="minor">
          <a:srgbClr val="353528"/>
        </a:fontRef>
        <a:srgbClr val="353528"/>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noFill/>
              <a:miter lim="400000"/>
            </a:ln>
          </a:insideH>
          <a:insideV>
            <a:ln w="12700" cap="flat">
              <a:solidFill>
                <a:srgbClr val="917359"/>
              </a:solidFill>
              <a:prstDash val="solid"/>
              <a:miter lim="400000"/>
            </a:ln>
          </a:insideV>
        </a:tcBdr>
        <a:fill>
          <a:solidFill>
            <a:srgbClr val="B48F6B"/>
          </a:solidFill>
        </a:fill>
      </a:tcStyle>
    </a:lastRow>
    <a:firstRow>
      <a:tcTxStyle b="off" i="off">
        <a:fontRef idx="minor">
          <a:srgbClr val="353528"/>
        </a:fontRef>
        <a:srgbClr val="353528"/>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noFill/>
              <a:miter lim="400000"/>
            </a:ln>
          </a:insideH>
          <a:insideV>
            <a:ln w="12700" cap="flat">
              <a:solidFill>
                <a:srgbClr val="917359"/>
              </a:solidFill>
              <a:prstDash val="solid"/>
              <a:miter lim="400000"/>
            </a:ln>
          </a:insideV>
        </a:tcBdr>
        <a:fill>
          <a:solidFill>
            <a:srgbClr val="B48F6B"/>
          </a:solidFill>
        </a:fill>
      </a:tcStyle>
    </a:firstRow>
  </a:tblStyle>
  <a:tblStyle styleId="{33BA23B1-9221-436E-865A-0063620EA4FD}" styleName="">
    <a:tblBg/>
    <a:wholeTbl>
      <a:tcTxStyle b="off" i="off">
        <a:fontRef idx="minor">
          <a:srgbClr val="5D5D5D"/>
        </a:fontRef>
        <a:srgbClr val="5D5D5D"/>
      </a:tcTxStyle>
      <a:tcStyle>
        <a:tcBdr>
          <a:left>
            <a:ln w="12700" cap="flat">
              <a:solidFill>
                <a:srgbClr val="828282"/>
              </a:solidFill>
              <a:prstDash val="solid"/>
              <a:miter lim="400000"/>
            </a:ln>
          </a:left>
          <a:right>
            <a:ln w="12700" cap="flat">
              <a:solidFill>
                <a:srgbClr val="828282"/>
              </a:solidFill>
              <a:prstDash val="solid"/>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solidFill>
                <a:srgbClr val="828282"/>
              </a:solidFill>
              <a:prstDash val="solid"/>
              <a:miter lim="400000"/>
            </a:ln>
          </a:insideH>
          <a:insideV>
            <a:ln w="12700" cap="flat">
              <a:solidFill>
                <a:srgbClr val="828282"/>
              </a:solidFill>
              <a:prstDash val="solid"/>
              <a:miter lim="400000"/>
            </a:ln>
          </a:insideV>
        </a:tcBdr>
        <a:fill>
          <a:solidFill>
            <a:srgbClr val="ECDEB5"/>
          </a:solidFill>
        </a:fill>
      </a:tcStyle>
    </a:wholeTbl>
    <a:band2H>
      <a:tcTxStyle b="def" i="def"/>
      <a:tcStyle>
        <a:tcBdr/>
        <a:fill>
          <a:solidFill>
            <a:srgbClr val="DED4B6"/>
          </a:solidFill>
        </a:fill>
      </a:tcStyle>
    </a:band2H>
    <a:firstCol>
      <a:tcTxStyle b="off" i="off">
        <a:fontRef idx="minor">
          <a:srgbClr val="353528"/>
        </a:fontRef>
        <a:srgbClr val="353528"/>
      </a:tcTxStyle>
      <a:tcStyle>
        <a:tcBdr>
          <a:left>
            <a:ln w="12700" cap="flat">
              <a:solidFill>
                <a:srgbClr val="828282"/>
              </a:solidFill>
              <a:prstDash val="solid"/>
              <a:miter lim="400000"/>
            </a:ln>
          </a:left>
          <a:right>
            <a:ln w="12700" cap="flat">
              <a:solidFill>
                <a:srgbClr val="828282"/>
              </a:solidFill>
              <a:prstDash val="solid"/>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solidFill>
                <a:srgbClr val="828282"/>
              </a:solidFill>
              <a:prstDash val="solid"/>
              <a:miter lim="400000"/>
            </a:ln>
          </a:insideH>
          <a:insideV>
            <a:ln w="12700" cap="flat">
              <a:noFill/>
              <a:miter lim="400000"/>
            </a:ln>
          </a:insideV>
        </a:tcBdr>
        <a:fill>
          <a:solidFill>
            <a:srgbClr val="D7CDBE"/>
          </a:solid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noFill/>
              <a:miter lim="400000"/>
            </a:ln>
          </a:insideH>
          <a:insideV>
            <a:ln w="12700" cap="flat">
              <a:noFill/>
              <a:miter lim="400000"/>
            </a:ln>
          </a:insideV>
        </a:tcBdr>
        <a:fill>
          <a:solidFill>
            <a:srgbClr val="B9B4A5"/>
          </a:solid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noFill/>
              <a:miter lim="400000"/>
            </a:ln>
          </a:insideH>
          <a:insideV>
            <a:ln w="12700" cap="flat">
              <a:noFill/>
              <a:miter lim="400000"/>
            </a:ln>
          </a:insideV>
        </a:tcBdr>
        <a:fill>
          <a:solidFill>
            <a:srgbClr val="B9B4A5"/>
          </a:solidFill>
        </a:fill>
      </a:tcStyle>
    </a:firstRow>
  </a:tblStyle>
  <a:tblStyle styleId="{2708684C-4D16-4618-839F-0558EEFCDFE6}" styleName="">
    <a:tblBg/>
    <a:wholeTbl>
      <a:tcTxStyle b="off" i="off">
        <a:fontRef idx="minor">
          <a:srgbClr val="5D5D5D"/>
        </a:fontRef>
        <a:srgbClr val="5D5D5D"/>
      </a:tcTxStyle>
      <a:tcStyle>
        <a:tcBdr>
          <a:left>
            <a:ln w="12700" cap="flat">
              <a:solidFill>
                <a:srgbClr val="83867F"/>
              </a:solidFill>
              <a:custDash>
                <a:ds d="200000" sp="200000"/>
              </a:custDash>
              <a:miter lim="400000"/>
            </a:ln>
          </a:left>
          <a:right>
            <a:ln w="12700" cap="flat">
              <a:solidFill>
                <a:srgbClr val="83867F"/>
              </a:solidFill>
              <a:custDash>
                <a:ds d="200000" sp="200000"/>
              </a:custDash>
              <a:miter lim="400000"/>
            </a:ln>
          </a:right>
          <a:top>
            <a:ln w="12700" cap="flat">
              <a:solidFill>
                <a:srgbClr val="83867F"/>
              </a:solidFill>
              <a:custDash>
                <a:ds d="200000" sp="200000"/>
              </a:custDash>
              <a:miter lim="400000"/>
            </a:ln>
          </a:top>
          <a:bottom>
            <a:ln w="12700" cap="flat">
              <a:solidFill>
                <a:srgbClr val="83867F"/>
              </a:solidFill>
              <a:custDash>
                <a:ds d="200000" sp="200000"/>
              </a:custDash>
              <a:miter lim="400000"/>
            </a:ln>
          </a:bottom>
          <a:insideH>
            <a:ln w="12700" cap="flat">
              <a:solidFill>
                <a:srgbClr val="83867F"/>
              </a:solidFill>
              <a:custDash>
                <a:ds d="200000" sp="200000"/>
              </a:custDash>
              <a:miter lim="400000"/>
            </a:ln>
          </a:insideH>
          <a:insideV>
            <a:ln w="12700" cap="flat">
              <a:solidFill>
                <a:srgbClr val="83867F"/>
              </a:solidFill>
              <a:custDash>
                <a:ds d="200000" sp="200000"/>
              </a:custDash>
              <a:miter lim="400000"/>
            </a:ln>
          </a:insideV>
        </a:tcBdr>
        <a:fill>
          <a:noFill/>
        </a:fill>
      </a:tcStyle>
    </a:wholeTbl>
    <a:band2H>
      <a:tcTxStyle b="def" i="def"/>
      <a:tcStyle>
        <a:tcBdr/>
        <a:fill>
          <a:solidFill>
            <a:srgbClr val="FFFFFF">
              <a:alpha val="20000"/>
            </a:srgbClr>
          </a:solidFill>
        </a:fill>
      </a:tcStyle>
    </a:band2H>
    <a:firstCol>
      <a:tcTxStyle b="off" i="off">
        <a:fontRef idx="minor">
          <a:srgbClr val="353528"/>
        </a:fontRef>
        <a:srgbClr val="353528"/>
      </a:tcTxStyle>
      <a:tcStyle>
        <a:tcBdr>
          <a:left>
            <a:ln w="12700" cap="flat">
              <a:noFill/>
              <a:miter lim="400000"/>
            </a:ln>
          </a:left>
          <a:right>
            <a:ln w="12700" cap="flat">
              <a:solidFill>
                <a:srgbClr val="3E231A"/>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25400" cap="flat">
              <a:solidFill>
                <a:srgbClr val="3E231A"/>
              </a:solidFill>
              <a:prstDash val="solid"/>
              <a:miter lim="400000"/>
            </a:ln>
          </a:top>
          <a:bottom>
            <a:ln w="12700" cap="flat">
              <a:noFill/>
              <a:miter lim="400000"/>
            </a:ln>
          </a:bottom>
          <a:insideH>
            <a:ln w="12700" cap="flat">
              <a:noFill/>
              <a:miter lim="400000"/>
            </a:ln>
          </a:insideH>
          <a:insideV>
            <a:ln w="12700" cap="flat">
              <a:noFill/>
              <a:miter lim="400000"/>
            </a:ln>
          </a:insideV>
        </a:tcBdr>
        <a:fill>
          <a:no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noFill/>
              <a:miter lim="400000"/>
            </a:ln>
          </a:top>
          <a:bottom>
            <a:ln w="12700" cap="flat">
              <a:solidFill>
                <a:srgbClr val="3E231A"/>
              </a:solidFill>
              <a:prstDash val="solid"/>
              <a:miter lim="400000"/>
            </a:ln>
          </a:bottom>
          <a:insideH>
            <a:ln w="12700" cap="flat">
              <a:noFill/>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standalone="yes"?><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Shape 116"/>
          <p:cNvSpPr/>
          <p:nvPr>
            <p:ph type="sldImg"/>
          </p:nvPr>
        </p:nvSpPr>
        <p:spPr>
          <a:xfrm>
            <a:off x="1143000" y="685800"/>
            <a:ext cx="4572000" cy="3429000"/>
          </a:xfrm>
          <a:prstGeom prst="rect">
            <a:avLst/>
          </a:prstGeom>
        </p:spPr>
        <p:txBody>
          <a:bodyPr/>
          <a:lstStyle/>
          <a:p>
            <a:pPr/>
          </a:p>
        </p:txBody>
      </p:sp>
      <p:sp>
        <p:nvSpPr>
          <p:cNvPr id="117" name="Shape 11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showMasterSp="1" showMasterPhAnim="1">
  <p:cSld name="Title &amp; Subtitle">
    <p:spTree>
      <p:nvGrpSpPr>
        <p:cNvPr id="1" name=""/>
        <p:cNvGrpSpPr/>
        <p:nvPr/>
      </p:nvGrpSpPr>
      <p:grpSpPr>
        <a:xfrm>
          <a:off x="0" y="0"/>
          <a:ext cx="0" cy="0"/>
          <a:chOff x="0" y="0"/>
          <a:chExt cx="0" cy="0"/>
        </a:xfrm>
      </p:grpSpPr>
      <p:sp>
        <p:nvSpPr>
          <p:cNvPr id="11" name="Shape 11"/>
          <p:cNvSpPr/>
          <p:nvPr>
            <p:ph type="title"/>
          </p:nvPr>
        </p:nvSpPr>
        <p:spPr>
          <a:xfrm>
            <a:off x="1104900" y="1473200"/>
            <a:ext cx="10795000" cy="3556000"/>
          </a:xfrm>
          <a:prstGeom prst="rect">
            <a:avLst/>
          </a:prstGeom>
        </p:spPr>
        <p:txBody>
          <a:bodyPr anchor="b"/>
          <a:lstStyle/>
          <a:p>
            <a:pPr/>
            <a:r>
              <a:t>Title Text</a:t>
            </a:r>
          </a:p>
        </p:txBody>
      </p:sp>
      <p:sp>
        <p:nvSpPr>
          <p:cNvPr id="12" name="Shape 12"/>
          <p:cNvSpPr/>
          <p:nvPr>
            <p:ph type="body" sz="quarter" idx="1"/>
          </p:nvPr>
        </p:nvSpPr>
        <p:spPr>
          <a:xfrm>
            <a:off x="1104900" y="5016500"/>
            <a:ext cx="10795000" cy="2235200"/>
          </a:xfrm>
          <a:prstGeom prst="rect">
            <a:avLst/>
          </a:prstGeom>
        </p:spPr>
        <p:txBody>
          <a:bodyPr anchor="t"/>
          <a:lstStyle>
            <a:lvl1pPr marL="0" indent="0" algn="ctr">
              <a:spcBef>
                <a:spcPts val="0"/>
              </a:spcBef>
              <a:buClrTx/>
              <a:buSzTx/>
              <a:buNone/>
              <a:defRPr sz="2600">
                <a:latin typeface="Zapfino"/>
                <a:ea typeface="Zapfino"/>
                <a:cs typeface="Zapfino"/>
                <a:sym typeface="Zapfino"/>
              </a:defRPr>
            </a:lvl1pPr>
            <a:lvl2pPr marL="0" indent="228600" algn="ctr">
              <a:spcBef>
                <a:spcPts val="0"/>
              </a:spcBef>
              <a:buClrTx/>
              <a:buSzTx/>
              <a:buNone/>
              <a:defRPr sz="2600">
                <a:latin typeface="Zapfino"/>
                <a:ea typeface="Zapfino"/>
                <a:cs typeface="Zapfino"/>
                <a:sym typeface="Zapfino"/>
              </a:defRPr>
            </a:lvl2pPr>
            <a:lvl3pPr marL="0" indent="457200" algn="ctr">
              <a:spcBef>
                <a:spcPts val="0"/>
              </a:spcBef>
              <a:buClrTx/>
              <a:buSzTx/>
              <a:buNone/>
              <a:defRPr sz="2600">
                <a:latin typeface="Zapfino"/>
                <a:ea typeface="Zapfino"/>
                <a:cs typeface="Zapfino"/>
                <a:sym typeface="Zapfino"/>
              </a:defRPr>
            </a:lvl3pPr>
            <a:lvl4pPr marL="0" indent="685800" algn="ctr">
              <a:spcBef>
                <a:spcPts val="0"/>
              </a:spcBef>
              <a:buClrTx/>
              <a:buSzTx/>
              <a:buNone/>
              <a:defRPr sz="2600">
                <a:latin typeface="Zapfino"/>
                <a:ea typeface="Zapfino"/>
                <a:cs typeface="Zapfino"/>
                <a:sym typeface="Zapfino"/>
              </a:defRPr>
            </a:lvl4pPr>
            <a:lvl5pPr marL="0" indent="914400" algn="ctr">
              <a:spcBef>
                <a:spcPts val="0"/>
              </a:spcBef>
              <a:buClrTx/>
              <a:buSzTx/>
              <a:buNone/>
              <a:defRPr sz="2600">
                <a:latin typeface="Zapfino"/>
                <a:ea typeface="Zapfino"/>
                <a:cs typeface="Zapfino"/>
                <a:sym typeface="Zapfino"/>
              </a:defRPr>
            </a:lvl5pPr>
          </a:lstStyle>
          <a:p>
            <a:pPr/>
            <a:r>
              <a:t>Body Level One</a:t>
            </a:r>
          </a:p>
          <a:p>
            <a:pPr lvl="1"/>
            <a:r>
              <a:t>Body Level Two</a:t>
            </a:r>
          </a:p>
          <a:p>
            <a:pPr lvl="2"/>
            <a:r>
              <a:t>Body Level Three</a:t>
            </a:r>
          </a:p>
          <a:p>
            <a:pPr lvl="3"/>
            <a:r>
              <a:t>Body Level Four</a:t>
            </a:r>
          </a:p>
          <a:p>
            <a:pPr lvl="4"/>
            <a:r>
              <a:t>Body Level Five</a:t>
            </a:r>
          </a:p>
        </p:txBody>
      </p:sp>
      <p:sp>
        <p:nvSpPr>
          <p:cNvPr id="13" name="Shape 13"/>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1" showMasterPhAnim="1">
  <p:cSld name="Photo - Horizontal">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0" name="Shape 20"/>
          <p:cNvSpPr/>
          <p:nvPr>
            <p:ph type="pic" sz="half" idx="13"/>
          </p:nvPr>
        </p:nvSpPr>
        <p:spPr>
          <a:xfrm>
            <a:off x="2857500" y="698500"/>
            <a:ext cx="7302500" cy="5397500"/>
          </a:xfrm>
          <a:prstGeom prst="rect">
            <a:avLst/>
          </a:prstGeom>
          <a:ln w="9525">
            <a:round/>
          </a:ln>
        </p:spPr>
        <p:txBody>
          <a:bodyPr lIns="91439" tIns="45719" rIns="91439" bIns="45719" anchor="t">
            <a:noAutofit/>
          </a:bodyPr>
          <a:lstStyle/>
          <a:p>
            <a:pPr/>
          </a:p>
        </p:txBody>
      </p:sp>
      <p:sp>
        <p:nvSpPr>
          <p:cNvPr id="21" name="Shape 21"/>
          <p:cNvSpPr/>
          <p:nvPr>
            <p:ph type="title"/>
          </p:nvPr>
        </p:nvSpPr>
        <p:spPr>
          <a:xfrm>
            <a:off x="1104900" y="6248400"/>
            <a:ext cx="10795000" cy="1397000"/>
          </a:xfrm>
          <a:prstGeom prst="rect">
            <a:avLst/>
          </a:prstGeom>
        </p:spPr>
        <p:txBody>
          <a:bodyPr/>
          <a:lstStyle/>
          <a:p>
            <a:pPr/>
            <a:r>
              <a:t>Title Text</a:t>
            </a:r>
          </a:p>
        </p:txBody>
      </p:sp>
      <p:sp>
        <p:nvSpPr>
          <p:cNvPr id="22" name="Shape 22"/>
          <p:cNvSpPr/>
          <p:nvPr>
            <p:ph type="body" sz="quarter" idx="1"/>
          </p:nvPr>
        </p:nvSpPr>
        <p:spPr>
          <a:xfrm>
            <a:off x="1104900" y="7632700"/>
            <a:ext cx="10795000" cy="1397000"/>
          </a:xfrm>
          <a:prstGeom prst="rect">
            <a:avLst/>
          </a:prstGeom>
        </p:spPr>
        <p:txBody>
          <a:bodyPr anchor="t"/>
          <a:lstStyle>
            <a:lvl1pPr marL="0" indent="0" algn="ctr">
              <a:spcBef>
                <a:spcPts val="0"/>
              </a:spcBef>
              <a:buClrTx/>
              <a:buSzTx/>
              <a:buNone/>
              <a:defRPr sz="2600">
                <a:latin typeface="Zapfino"/>
                <a:ea typeface="Zapfino"/>
                <a:cs typeface="Zapfino"/>
                <a:sym typeface="Zapfino"/>
              </a:defRPr>
            </a:lvl1pPr>
            <a:lvl2pPr marL="0" indent="228600" algn="ctr">
              <a:spcBef>
                <a:spcPts val="0"/>
              </a:spcBef>
              <a:buClrTx/>
              <a:buSzTx/>
              <a:buNone/>
              <a:defRPr sz="2600">
                <a:latin typeface="Zapfino"/>
                <a:ea typeface="Zapfino"/>
                <a:cs typeface="Zapfino"/>
                <a:sym typeface="Zapfino"/>
              </a:defRPr>
            </a:lvl2pPr>
            <a:lvl3pPr marL="0" indent="457200" algn="ctr">
              <a:spcBef>
                <a:spcPts val="0"/>
              </a:spcBef>
              <a:buClrTx/>
              <a:buSzTx/>
              <a:buNone/>
              <a:defRPr sz="2600">
                <a:latin typeface="Zapfino"/>
                <a:ea typeface="Zapfino"/>
                <a:cs typeface="Zapfino"/>
                <a:sym typeface="Zapfino"/>
              </a:defRPr>
            </a:lvl3pPr>
            <a:lvl4pPr marL="0" indent="685800" algn="ctr">
              <a:spcBef>
                <a:spcPts val="0"/>
              </a:spcBef>
              <a:buClrTx/>
              <a:buSzTx/>
              <a:buNone/>
              <a:defRPr sz="2600">
                <a:latin typeface="Zapfino"/>
                <a:ea typeface="Zapfino"/>
                <a:cs typeface="Zapfino"/>
                <a:sym typeface="Zapfino"/>
              </a:defRPr>
            </a:lvl4pPr>
            <a:lvl5pPr marL="0" indent="914400" algn="ctr">
              <a:spcBef>
                <a:spcPts val="0"/>
              </a:spcBef>
              <a:buClrTx/>
              <a:buSzTx/>
              <a:buNone/>
              <a:defRPr sz="2600">
                <a:latin typeface="Zapfino"/>
                <a:ea typeface="Zapfino"/>
                <a:cs typeface="Zapfino"/>
                <a:sym typeface="Zapfino"/>
              </a:defRPr>
            </a:lvl5pPr>
          </a:lstStyle>
          <a:p>
            <a:pPr/>
            <a:r>
              <a:t>Body Level One</a:t>
            </a:r>
          </a:p>
          <a:p>
            <a:pPr lvl="1"/>
            <a:r>
              <a:t>Body Level Two</a:t>
            </a:r>
          </a:p>
          <a:p>
            <a:pPr lvl="2"/>
            <a:r>
              <a:t>Body Level Three</a:t>
            </a:r>
          </a:p>
          <a:p>
            <a:pPr lvl="3"/>
            <a:r>
              <a:t>Body Level Four</a:t>
            </a:r>
          </a:p>
          <a:p>
            <a:pPr lvl="4"/>
            <a:r>
              <a:t>Body Level Five</a:t>
            </a:r>
          </a:p>
        </p:txBody>
      </p:sp>
      <p:sp>
        <p:nvSpPr>
          <p:cNvPr id="23" name="Shape 23"/>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1" showMasterPhAnim="1">
  <p:cSld name="Title - Center">
    <p:spTree>
      <p:nvGrpSpPr>
        <p:cNvPr id="1" name=""/>
        <p:cNvGrpSpPr/>
        <p:nvPr/>
      </p:nvGrpSpPr>
      <p:grpSpPr>
        <a:xfrm>
          <a:off x="0" y="0"/>
          <a:ext cx="0" cy="0"/>
          <a:chOff x="0" y="0"/>
          <a:chExt cx="0" cy="0"/>
        </a:xfrm>
      </p:grpSpPr>
      <p:sp>
        <p:nvSpPr>
          <p:cNvPr id="30" name="Shape 30"/>
          <p:cNvSpPr/>
          <p:nvPr>
            <p:ph type="title"/>
          </p:nvPr>
        </p:nvSpPr>
        <p:spPr>
          <a:xfrm>
            <a:off x="1104900" y="3098800"/>
            <a:ext cx="10795000" cy="3556000"/>
          </a:xfrm>
          <a:prstGeom prst="rect">
            <a:avLst/>
          </a:prstGeom>
        </p:spPr>
        <p:txBody>
          <a:bodyPr/>
          <a:lstStyle>
            <a:lvl1pPr>
              <a:defRPr sz="6000"/>
            </a:lvl1pPr>
          </a:lstStyle>
          <a:p>
            <a:pPr/>
            <a:r>
              <a:t>Title Text</a:t>
            </a:r>
          </a:p>
        </p:txBody>
      </p:sp>
      <p:sp>
        <p:nvSpPr>
          <p:cNvPr id="31" name="Shape 31"/>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1" showMasterPhAnim="1">
  <p:cSld name="Photo - Vertical">
    <p:spTree>
      <p:nvGrpSpPr>
        <p:cNvPr id="1" name=""/>
        <p:cNvGrpSpPr/>
        <p:nvPr/>
      </p:nvGrpSpPr>
      <p:grpSpPr>
        <a:xfrm>
          <a:off x="0" y="0"/>
          <a:ext cx="0" cy="0"/>
          <a:chOff x="0" y="0"/>
          <a:chExt cx="0" cy="0"/>
        </a:xfrm>
      </p:grpSpPr>
      <p:sp>
        <p:nvSpPr>
          <p:cNvPr id="38" name="Shape 38"/>
          <p:cNvSpPr/>
          <p:nvPr>
            <p:ph type="pic" sz="half" idx="13"/>
          </p:nvPr>
        </p:nvSpPr>
        <p:spPr>
          <a:xfrm>
            <a:off x="6713070" y="1432209"/>
            <a:ext cx="5461001" cy="6985001"/>
          </a:xfrm>
          <a:prstGeom prst="rect">
            <a:avLst/>
          </a:prstGeom>
          <a:ln w="9525">
            <a:round/>
          </a:ln>
        </p:spPr>
        <p:txBody>
          <a:bodyPr lIns="91439" tIns="45719" rIns="91439" bIns="45719" anchor="t">
            <a:noAutofit/>
          </a:bodyPr>
          <a:lstStyle/>
          <a:p>
            <a:pPr/>
          </a:p>
        </p:txBody>
      </p:sp>
      <p:sp>
        <p:nvSpPr>
          <p:cNvPr id="39" name="Shape 39"/>
          <p:cNvSpPr/>
          <p:nvPr>
            <p:ph type="title"/>
          </p:nvPr>
        </p:nvSpPr>
        <p:spPr>
          <a:xfrm>
            <a:off x="635000" y="1473200"/>
            <a:ext cx="5715000" cy="3314700"/>
          </a:xfrm>
          <a:prstGeom prst="rect">
            <a:avLst/>
          </a:prstGeom>
        </p:spPr>
        <p:txBody>
          <a:bodyPr anchor="b"/>
          <a:lstStyle>
            <a:lvl1pPr>
              <a:defRPr sz="6000"/>
            </a:lvl1pPr>
          </a:lstStyle>
          <a:p>
            <a:pPr/>
            <a:r>
              <a:t>Title Text</a:t>
            </a:r>
          </a:p>
        </p:txBody>
      </p:sp>
      <p:sp>
        <p:nvSpPr>
          <p:cNvPr id="40" name="Shape 40"/>
          <p:cNvSpPr/>
          <p:nvPr>
            <p:ph type="body" sz="quarter" idx="1"/>
          </p:nvPr>
        </p:nvSpPr>
        <p:spPr>
          <a:xfrm>
            <a:off x="635000" y="4940300"/>
            <a:ext cx="5715000" cy="3606800"/>
          </a:xfrm>
          <a:prstGeom prst="rect">
            <a:avLst/>
          </a:prstGeom>
        </p:spPr>
        <p:txBody>
          <a:bodyPr anchor="t"/>
          <a:lstStyle>
            <a:lvl1pPr marL="0" indent="0" algn="ctr">
              <a:spcBef>
                <a:spcPts val="0"/>
              </a:spcBef>
              <a:buClrTx/>
              <a:buSzTx/>
              <a:buNone/>
              <a:defRPr sz="2600">
                <a:latin typeface="Zapfino"/>
                <a:ea typeface="Zapfino"/>
                <a:cs typeface="Zapfino"/>
                <a:sym typeface="Zapfino"/>
              </a:defRPr>
            </a:lvl1pPr>
            <a:lvl2pPr marL="0" indent="228600" algn="ctr">
              <a:spcBef>
                <a:spcPts val="0"/>
              </a:spcBef>
              <a:buClrTx/>
              <a:buSzTx/>
              <a:buNone/>
              <a:defRPr sz="2600">
                <a:latin typeface="Zapfino"/>
                <a:ea typeface="Zapfino"/>
                <a:cs typeface="Zapfino"/>
                <a:sym typeface="Zapfino"/>
              </a:defRPr>
            </a:lvl2pPr>
            <a:lvl3pPr marL="0" indent="457200" algn="ctr">
              <a:spcBef>
                <a:spcPts val="0"/>
              </a:spcBef>
              <a:buClrTx/>
              <a:buSzTx/>
              <a:buNone/>
              <a:defRPr sz="2600">
                <a:latin typeface="Zapfino"/>
                <a:ea typeface="Zapfino"/>
                <a:cs typeface="Zapfino"/>
                <a:sym typeface="Zapfino"/>
              </a:defRPr>
            </a:lvl3pPr>
            <a:lvl4pPr marL="0" indent="685800" algn="ctr">
              <a:spcBef>
                <a:spcPts val="0"/>
              </a:spcBef>
              <a:buClrTx/>
              <a:buSzTx/>
              <a:buNone/>
              <a:defRPr sz="2600">
                <a:latin typeface="Zapfino"/>
                <a:ea typeface="Zapfino"/>
                <a:cs typeface="Zapfino"/>
                <a:sym typeface="Zapfino"/>
              </a:defRPr>
            </a:lvl4pPr>
            <a:lvl5pPr marL="0" indent="914400" algn="ctr">
              <a:spcBef>
                <a:spcPts val="0"/>
              </a:spcBef>
              <a:buClrTx/>
              <a:buSzTx/>
              <a:buNone/>
              <a:defRPr sz="2600">
                <a:latin typeface="Zapfino"/>
                <a:ea typeface="Zapfino"/>
                <a:cs typeface="Zapfino"/>
                <a:sym typeface="Zapfino"/>
              </a:defRPr>
            </a:lvl5pPr>
          </a:lstStyle>
          <a:p>
            <a:pPr/>
            <a:r>
              <a:t>Body Level One</a:t>
            </a:r>
          </a:p>
          <a:p>
            <a:pPr lvl="1"/>
            <a:r>
              <a:t>Body Level Two</a:t>
            </a:r>
          </a:p>
          <a:p>
            <a:pPr lvl="2"/>
            <a:r>
              <a:t>Body Level Three</a:t>
            </a:r>
          </a:p>
          <a:p>
            <a:pPr lvl="3"/>
            <a:r>
              <a:t>Body Level Four</a:t>
            </a:r>
          </a:p>
          <a:p>
            <a:pPr lvl="4"/>
            <a:r>
              <a:t>Body Level Five</a:t>
            </a:r>
          </a:p>
        </p:txBody>
      </p:sp>
      <p:sp>
        <p:nvSpPr>
          <p:cNvPr id="41" name="Shape 41"/>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1" showMasterPhAnim="1">
  <p:cSld name="Title - Top">
    <p:spTree>
      <p:nvGrpSpPr>
        <p:cNvPr id="1" name=""/>
        <p:cNvGrpSpPr/>
        <p:nvPr/>
      </p:nvGrpSpPr>
      <p:grpSpPr>
        <a:xfrm>
          <a:off x="0" y="0"/>
          <a:ext cx="0" cy="0"/>
          <a:chOff x="0" y="0"/>
          <a:chExt cx="0" cy="0"/>
        </a:xfrm>
      </p:grpSpPr>
      <p:sp>
        <p:nvSpPr>
          <p:cNvPr id="48" name="Shape 48"/>
          <p:cNvSpPr/>
          <p:nvPr>
            <p:ph type="title"/>
          </p:nvPr>
        </p:nvSpPr>
        <p:spPr>
          <a:prstGeom prst="rect">
            <a:avLst/>
          </a:prstGeom>
        </p:spPr>
        <p:txBody>
          <a:bodyPr/>
          <a:lstStyle/>
          <a:p>
            <a:pPr/>
            <a:r>
              <a:t>Title Text</a:t>
            </a:r>
          </a:p>
        </p:txBody>
      </p:sp>
      <p:sp>
        <p:nvSpPr>
          <p:cNvPr id="49" name="Shape 49"/>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Title &amp; Bullets">
    <p:spTree>
      <p:nvGrpSpPr>
        <p:cNvPr id="1" name=""/>
        <p:cNvGrpSpPr/>
        <p:nvPr/>
      </p:nvGrpSpPr>
      <p:grpSpPr>
        <a:xfrm>
          <a:off x="0" y="0"/>
          <a:ext cx="0" cy="0"/>
          <a:chOff x="0" y="0"/>
          <a:chExt cx="0" cy="0"/>
        </a:xfrm>
      </p:grpSpPr>
      <p:sp>
        <p:nvSpPr>
          <p:cNvPr id="56" name="Shape 56"/>
          <p:cNvSpPr/>
          <p:nvPr>
            <p:ph type="title"/>
          </p:nvPr>
        </p:nvSpPr>
        <p:spPr>
          <a:prstGeom prst="rect">
            <a:avLst/>
          </a:prstGeom>
        </p:spPr>
        <p:txBody>
          <a:bodyPr/>
          <a:lstStyle/>
          <a:p>
            <a:pPr/>
            <a:r>
              <a:t>Title Text</a:t>
            </a:r>
          </a:p>
        </p:txBody>
      </p:sp>
      <p:sp>
        <p:nvSpPr>
          <p:cNvPr id="57" name="Shape 57"/>
          <p:cNvSpPr/>
          <p:nvPr>
            <p:ph type="body" idx="1"/>
          </p:nvPr>
        </p:nvSpPr>
        <p:spPr>
          <a:xfrm>
            <a:off x="1104900" y="3022600"/>
            <a:ext cx="10795000" cy="5715000"/>
          </a:xfrm>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pPr/>
            <a:r>
              <a:t>Body Level One</a:t>
            </a:r>
          </a:p>
          <a:p>
            <a:pPr lvl="1"/>
            <a:r>
              <a:t>Body Level Two</a:t>
            </a:r>
          </a:p>
          <a:p>
            <a:pPr lvl="2"/>
            <a:r>
              <a:t>Body Level Three</a:t>
            </a:r>
          </a:p>
          <a:p>
            <a:pPr lvl="3"/>
            <a:r>
              <a:t>Body Level Four</a:t>
            </a:r>
          </a:p>
          <a:p>
            <a:pPr lvl="4"/>
            <a:r>
              <a:t>Body Level Five</a:t>
            </a:r>
          </a:p>
        </p:txBody>
      </p:sp>
      <p:sp>
        <p:nvSpPr>
          <p:cNvPr id="58" name="Shape 58"/>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1" showMasterPhAnim="1">
  <p:cSld name="Title, Bullets &amp; Photo">
    <p:spTree>
      <p:nvGrpSpPr>
        <p:cNvPr id="1" name=""/>
        <p:cNvGrpSpPr/>
        <p:nvPr/>
      </p:nvGrpSpPr>
      <p:grpSpPr>
        <a:xfrm>
          <a:off x="0" y="0"/>
          <a:ext cx="0" cy="0"/>
          <a:chOff x="0" y="0"/>
          <a:chExt cx="0" cy="0"/>
        </a:xfrm>
      </p:grpSpPr>
      <p:sp>
        <p:nvSpPr>
          <p:cNvPr id="65" name="Shape 65"/>
          <p:cNvSpPr/>
          <p:nvPr>
            <p:ph type="pic" sz="quarter" idx="13"/>
          </p:nvPr>
        </p:nvSpPr>
        <p:spPr>
          <a:xfrm>
            <a:off x="7581900" y="3022600"/>
            <a:ext cx="4318000" cy="5715000"/>
          </a:xfrm>
          <a:prstGeom prst="rect">
            <a:avLst/>
          </a:prstGeom>
          <a:ln w="9525">
            <a:round/>
          </a:ln>
        </p:spPr>
        <p:txBody>
          <a:bodyPr lIns="91439" tIns="45719" rIns="91439" bIns="45719" anchor="t">
            <a:noAutofit/>
          </a:bodyPr>
          <a:lstStyle/>
          <a:p>
            <a:pPr/>
          </a:p>
        </p:txBody>
      </p:sp>
      <p:sp>
        <p:nvSpPr>
          <p:cNvPr id="66" name="Shape 66"/>
          <p:cNvSpPr/>
          <p:nvPr>
            <p:ph type="title"/>
          </p:nvPr>
        </p:nvSpPr>
        <p:spPr>
          <a:prstGeom prst="rect">
            <a:avLst/>
          </a:prstGeom>
        </p:spPr>
        <p:txBody>
          <a:bodyPr/>
          <a:lstStyle/>
          <a:p>
            <a:pPr/>
            <a:r>
              <a:t>Title Text</a:t>
            </a:r>
          </a:p>
        </p:txBody>
      </p:sp>
      <p:sp>
        <p:nvSpPr>
          <p:cNvPr id="67" name="Shape 67"/>
          <p:cNvSpPr/>
          <p:nvPr>
            <p:ph type="body" sz="half" idx="1"/>
          </p:nvPr>
        </p:nvSpPr>
        <p:spPr>
          <a:xfrm>
            <a:off x="1104900" y="3022600"/>
            <a:ext cx="5397500" cy="5715000"/>
          </a:xfrm>
          <a:prstGeom prst="rect">
            <a:avLst/>
          </a:prstGeom>
        </p:spPr>
        <p:txBody>
          <a:bodyPr/>
          <a:lstStyle>
            <a:lvl1pPr>
              <a:spcBef>
                <a:spcPts val="2800"/>
              </a:spcBef>
              <a:buBlip>
                <a:blip r:embed="rId2"/>
              </a:buBlip>
            </a:lvl1pPr>
            <a:lvl2pPr>
              <a:spcBef>
                <a:spcPts val="2800"/>
              </a:spcBef>
              <a:buBlip>
                <a:blip r:embed="rId2"/>
              </a:buBlip>
            </a:lvl2pPr>
            <a:lvl3pPr>
              <a:spcBef>
                <a:spcPts val="2800"/>
              </a:spcBef>
              <a:buBlip>
                <a:blip r:embed="rId2"/>
              </a:buBlip>
            </a:lvl3pPr>
            <a:lvl4pPr>
              <a:spcBef>
                <a:spcPts val="2800"/>
              </a:spcBef>
              <a:buBlip>
                <a:blip r:embed="rId2"/>
              </a:buBlip>
            </a:lvl4pPr>
            <a:lvl5pPr>
              <a:spcBef>
                <a:spcPts val="2800"/>
              </a:spcBef>
              <a:buBlip>
                <a:blip r:embed="rId2"/>
              </a:buBlip>
            </a:lvl5pPr>
          </a:lstStyle>
          <a:p>
            <a:pPr/>
            <a:r>
              <a:t>Body Level One</a:t>
            </a:r>
          </a:p>
          <a:p>
            <a:pPr lvl="1"/>
            <a:r>
              <a:t>Body Level Two</a:t>
            </a:r>
          </a:p>
          <a:p>
            <a:pPr lvl="2"/>
            <a:r>
              <a:t>Body Level Three</a:t>
            </a:r>
          </a:p>
          <a:p>
            <a:pPr lvl="3"/>
            <a:r>
              <a:t>Body Level Four</a:t>
            </a:r>
          </a:p>
          <a:p>
            <a:pPr lvl="4"/>
            <a:r>
              <a:t>Body Level Five</a:t>
            </a:r>
          </a:p>
        </p:txBody>
      </p:sp>
      <p:sp>
        <p:nvSpPr>
          <p:cNvPr id="68" name="Shape 68"/>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Bullets">
    <p:spTree>
      <p:nvGrpSpPr>
        <p:cNvPr id="1" name=""/>
        <p:cNvGrpSpPr/>
        <p:nvPr/>
      </p:nvGrpSpPr>
      <p:grpSpPr>
        <a:xfrm>
          <a:off x="0" y="0"/>
          <a:ext cx="0" cy="0"/>
          <a:chOff x="0" y="0"/>
          <a:chExt cx="0" cy="0"/>
        </a:xfrm>
      </p:grpSpPr>
      <p:sp>
        <p:nvSpPr>
          <p:cNvPr id="75" name="Shape 75"/>
          <p:cNvSpPr/>
          <p:nvPr>
            <p:ph type="body" idx="1"/>
          </p:nvPr>
        </p:nvSpPr>
        <p:spPr>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pPr/>
            <a:r>
              <a:t>Body Level One</a:t>
            </a:r>
          </a:p>
          <a:p>
            <a:pPr lvl="1"/>
            <a:r>
              <a:t>Body Level Two</a:t>
            </a:r>
          </a:p>
          <a:p>
            <a:pPr lvl="2"/>
            <a:r>
              <a:t>Body Level Three</a:t>
            </a:r>
          </a:p>
          <a:p>
            <a:pPr lvl="3"/>
            <a:r>
              <a:t>Body Level Four</a:t>
            </a:r>
          </a:p>
          <a:p>
            <a:pPr lvl="4"/>
            <a:r>
              <a:t>Body Level Five</a:t>
            </a:r>
          </a:p>
        </p:txBody>
      </p:sp>
      <p:sp>
        <p:nvSpPr>
          <p:cNvPr id="76" name="Shape 76"/>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1" showMasterPhAnim="1">
  <p:cSld name="Photo - 3 Up">
    <p:spTree>
      <p:nvGrpSpPr>
        <p:cNvPr id="1" name=""/>
        <p:cNvGrpSpPr/>
        <p:nvPr/>
      </p:nvGrpSpPr>
      <p:grpSpPr>
        <a:xfrm>
          <a:off x="0" y="0"/>
          <a:ext cx="0" cy="0"/>
          <a:chOff x="0" y="0"/>
          <a:chExt cx="0" cy="0"/>
        </a:xfrm>
      </p:grpSpPr>
      <p:sp>
        <p:nvSpPr>
          <p:cNvPr id="83" name="Shape 83"/>
          <p:cNvSpPr/>
          <p:nvPr>
            <p:ph type="pic" sz="quarter" idx="13"/>
          </p:nvPr>
        </p:nvSpPr>
        <p:spPr>
          <a:xfrm>
            <a:off x="7835900" y="4974535"/>
            <a:ext cx="4508500" cy="4140201"/>
          </a:xfrm>
          <a:prstGeom prst="rect">
            <a:avLst/>
          </a:prstGeom>
          <a:ln w="9525">
            <a:round/>
          </a:ln>
        </p:spPr>
        <p:txBody>
          <a:bodyPr lIns="91439" tIns="45719" rIns="91439" bIns="45719" anchor="t">
            <a:noAutofit/>
          </a:bodyPr>
          <a:lstStyle/>
          <a:p>
            <a:pPr/>
          </a:p>
        </p:txBody>
      </p:sp>
      <p:sp>
        <p:nvSpPr>
          <p:cNvPr id="84" name="Shape 84"/>
          <p:cNvSpPr/>
          <p:nvPr>
            <p:ph type="pic" sz="quarter" idx="14"/>
          </p:nvPr>
        </p:nvSpPr>
        <p:spPr>
          <a:xfrm>
            <a:off x="7835900" y="626165"/>
            <a:ext cx="4508500" cy="4152901"/>
          </a:xfrm>
          <a:prstGeom prst="rect">
            <a:avLst/>
          </a:prstGeom>
          <a:ln w="9525">
            <a:round/>
          </a:ln>
        </p:spPr>
        <p:txBody>
          <a:bodyPr lIns="91439" tIns="45719" rIns="91439" bIns="45719" anchor="t">
            <a:noAutofit/>
          </a:bodyPr>
          <a:lstStyle/>
          <a:p>
            <a:pPr/>
          </a:p>
        </p:txBody>
      </p:sp>
      <p:sp>
        <p:nvSpPr>
          <p:cNvPr id="85" name="Shape 85"/>
          <p:cNvSpPr/>
          <p:nvPr>
            <p:ph type="pic" idx="15"/>
          </p:nvPr>
        </p:nvSpPr>
        <p:spPr>
          <a:xfrm>
            <a:off x="609600" y="631776"/>
            <a:ext cx="7035800" cy="8496301"/>
          </a:xfrm>
          <a:prstGeom prst="rect">
            <a:avLst/>
          </a:prstGeom>
          <a:ln w="9525">
            <a:round/>
          </a:ln>
        </p:spPr>
        <p:txBody>
          <a:bodyPr lIns="91439" tIns="45719" rIns="91439" bIns="45719" anchor="t">
            <a:noAutofit/>
          </a:bodyPr>
          <a:lstStyle/>
          <a:p>
            <a:pPr/>
          </a:p>
        </p:txBody>
      </p:sp>
      <p:sp>
        <p:nvSpPr>
          <p:cNvPr id="86" name="Shape 86"/>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Quote">
    <p:spTree>
      <p:nvGrpSpPr>
        <p:cNvPr id="1" name=""/>
        <p:cNvGrpSpPr/>
        <p:nvPr/>
      </p:nvGrpSpPr>
      <p:grpSpPr>
        <a:xfrm>
          <a:off x="0" y="0"/>
          <a:ext cx="0" cy="0"/>
          <a:chOff x="0" y="0"/>
          <a:chExt cx="0" cy="0"/>
        </a:xfrm>
      </p:grpSpPr>
      <p:sp>
        <p:nvSpPr>
          <p:cNvPr id="93" name="Shape 93"/>
          <p:cNvSpPr/>
          <p:nvPr>
            <p:ph type="body" sz="quarter" idx="13"/>
          </p:nvPr>
        </p:nvSpPr>
        <p:spPr>
          <a:xfrm>
            <a:off x="1270000" y="6362700"/>
            <a:ext cx="10464800" cy="575056"/>
          </a:xfrm>
          <a:prstGeom prst="rect">
            <a:avLst/>
          </a:prstGeom>
        </p:spPr>
        <p:txBody>
          <a:bodyPr anchor="t">
            <a:spAutoFit/>
          </a:bodyPr>
          <a:lstStyle>
            <a:lvl1pPr marL="0" indent="0" algn="ctr">
              <a:spcBef>
                <a:spcPts val="0"/>
              </a:spcBef>
              <a:buClrTx/>
              <a:buSzTx/>
              <a:buNone/>
              <a:defRPr sz="3000"/>
            </a:lvl1pPr>
          </a:lstStyle>
          <a:p>
            <a:pPr/>
            <a:r>
              <a:t>–Johnny Appleseed</a:t>
            </a:r>
          </a:p>
        </p:txBody>
      </p:sp>
      <p:sp>
        <p:nvSpPr>
          <p:cNvPr id="94" name="Shape 94"/>
          <p:cNvSpPr/>
          <p:nvPr>
            <p:ph type="body" sz="quarter" idx="14"/>
          </p:nvPr>
        </p:nvSpPr>
        <p:spPr>
          <a:xfrm>
            <a:off x="1270000" y="4222750"/>
            <a:ext cx="10464800" cy="774700"/>
          </a:xfrm>
          <a:prstGeom prst="rect">
            <a:avLst/>
          </a:prstGeom>
        </p:spPr>
        <p:txBody>
          <a:bodyPr>
            <a:spAutoFit/>
          </a:bodyPr>
          <a:lstStyle>
            <a:lvl1pPr marL="0" indent="0" algn="ctr">
              <a:spcBef>
                <a:spcPts val="2400"/>
              </a:spcBef>
              <a:buClrTx/>
              <a:buSzTx/>
              <a:buNone/>
              <a:defRPr sz="4200"/>
            </a:lvl1pPr>
          </a:lstStyle>
          <a:p>
            <a:pPr/>
            <a:r>
              <a:t>“Type a quote here.” </a:t>
            </a:r>
          </a:p>
        </p:txBody>
      </p:sp>
      <p:sp>
        <p:nvSpPr>
          <p:cNvPr id="95" name="Shape 95"/>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1" showMasterPhAnim="1">
  <p:cSld name="Photo">
    <p:spTree>
      <p:nvGrpSpPr>
        <p:cNvPr id="1" name=""/>
        <p:cNvGrpSpPr/>
        <p:nvPr/>
      </p:nvGrpSpPr>
      <p:grpSpPr>
        <a:xfrm>
          <a:off x="0" y="0"/>
          <a:ext cx="0" cy="0"/>
          <a:chOff x="0" y="0"/>
          <a:chExt cx="0" cy="0"/>
        </a:xfrm>
      </p:grpSpPr>
      <p:sp>
        <p:nvSpPr>
          <p:cNvPr id="102" name="Shape 102"/>
          <p:cNvSpPr/>
          <p:nvPr>
            <p:ph type="pic" idx="13"/>
          </p:nvPr>
        </p:nvSpPr>
        <p:spPr>
          <a:xfrm>
            <a:off x="0" y="0"/>
            <a:ext cx="13004800" cy="9753600"/>
          </a:xfrm>
          <a:prstGeom prst="rect">
            <a:avLst/>
          </a:prstGeom>
          <a:ln w="25400"/>
        </p:spPr>
        <p:txBody>
          <a:bodyPr lIns="91439" tIns="45719" rIns="91439" bIns="45719" anchor="t">
            <a:noAutofit/>
          </a:bodyPr>
          <a:lstStyle/>
          <a:p>
            <a:pPr/>
          </a:p>
        </p:txBody>
      </p:sp>
      <p:sp>
        <p:nvSpPr>
          <p:cNvPr id="103" name="Shape 103"/>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type="tx" showMasterSp="1" showMasterPhAnim="1">
  <p:cSld name="Blank">
    <p:spTree>
      <p:nvGrpSpPr>
        <p:cNvPr id="1" name=""/>
        <p:cNvGrpSpPr/>
        <p:nvPr/>
      </p:nvGrpSpPr>
      <p:grpSpPr>
        <a:xfrm>
          <a:off x="0" y="0"/>
          <a:ext cx="0" cy="0"/>
          <a:chOff x="0" y="0"/>
          <a:chExt cx="0" cy="0"/>
        </a:xfrm>
      </p:grpSpPr>
      <p:sp>
        <p:nvSpPr>
          <p:cNvPr id="110" name="Shape 110"/>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standalone="yes"?><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image" Target="../media/image1.pn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Shape 2"/>
          <p:cNvSpPr/>
          <p:nvPr>
            <p:ph type="body" idx="1"/>
          </p:nvPr>
        </p:nvSpPr>
        <p:spPr>
          <a:xfrm>
            <a:off x="1104900" y="939800"/>
            <a:ext cx="10795000" cy="7874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lvl1pPr>
              <a:buBlip>
                <a:blip r:embed="rId3"/>
              </a:buBlip>
            </a:lvl1pPr>
            <a:lvl2pPr>
              <a:buBlip>
                <a:blip r:embed="rId3"/>
              </a:buBlip>
            </a:lvl2pPr>
            <a:lvl3pPr>
              <a:buBlip>
                <a:blip r:embed="rId3"/>
              </a:buBlip>
            </a:lvl3pPr>
            <a:lvl4pPr>
              <a:buBlip>
                <a:blip r:embed="rId3"/>
              </a:buBlip>
            </a:lvl4pPr>
            <a:lvl5pPr>
              <a:buBlip>
                <a:blip r:embed="rId3"/>
              </a:buBlip>
            </a:lvl5pPr>
          </a:lstStyle>
          <a:p>
            <a:pPr/>
            <a:r>
              <a:t>Body Level One</a:t>
            </a:r>
          </a:p>
          <a:p>
            <a:pPr lvl="1"/>
            <a:r>
              <a:t>Body Level Two</a:t>
            </a:r>
          </a:p>
          <a:p>
            <a:pPr lvl="2"/>
            <a:r>
              <a:t>Body Level Three</a:t>
            </a:r>
          </a:p>
          <a:p>
            <a:pPr lvl="3"/>
            <a:r>
              <a:t>Body Level Four</a:t>
            </a:r>
          </a:p>
          <a:p>
            <a:pPr lvl="4"/>
            <a:r>
              <a:t>Body Level Five</a:t>
            </a:r>
          </a:p>
        </p:txBody>
      </p:sp>
      <p:sp>
        <p:nvSpPr>
          <p:cNvPr id="3" name="Shape 3"/>
          <p:cNvSpPr/>
          <p:nvPr>
            <p:ph type="title"/>
          </p:nvPr>
        </p:nvSpPr>
        <p:spPr>
          <a:xfrm>
            <a:off x="1104900" y="571500"/>
            <a:ext cx="10795000" cy="23622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4" name="Shape 4"/>
          <p:cNvSpPr/>
          <p:nvPr>
            <p:ph type="sldNum" sz="quarter" idx="2"/>
          </p:nvPr>
        </p:nvSpPr>
        <p:spPr>
          <a:xfrm>
            <a:off x="6311798" y="9321800"/>
            <a:ext cx="368504" cy="425857"/>
          </a:xfrm>
          <a:prstGeom prst="rect">
            <a:avLst/>
          </a:prstGeom>
          <a:ln w="12700">
            <a:miter lim="400000"/>
          </a:ln>
        </p:spPr>
        <p:txBody>
          <a:bodyPr wrap="none" lIns="50800" tIns="50800" rIns="50800" bIns="50800">
            <a:spAutoFit/>
          </a:bodyPr>
          <a:lstStyle>
            <a:lvl1pPr>
              <a:defRPr b="1" sz="1800">
                <a:solidFill>
                  <a:srgbClr val="51573F"/>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Lst>
  <p:transition xmlns:p14="http://schemas.microsoft.com/office/powerpoint/2010/main" spd="med" advClick="1"/>
  <p:txStyles>
    <p:titleStyle>
      <a:lvl1pPr marL="0" marR="0" indent="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1pPr>
      <a:lvl2pPr marL="0" marR="0" indent="2286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2pPr>
      <a:lvl3pPr marL="0" marR="0" indent="4572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3pPr>
      <a:lvl4pPr marL="0" marR="0" indent="6858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4pPr>
      <a:lvl5pPr marL="0" marR="0" indent="9144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5pPr>
      <a:lvl6pPr marL="0" marR="0" indent="11430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6pPr>
      <a:lvl7pPr marL="0" marR="0" indent="13716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7pPr>
      <a:lvl8pPr marL="0" marR="0" indent="16002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8pPr>
      <a:lvl9pPr marL="0" marR="0" indent="18288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9pPr>
    </p:titleStyle>
    <p:bodyStyle>
      <a:lvl1pPr marL="381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1pPr>
      <a:lvl2pPr marL="762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2pPr>
      <a:lvl3pPr marL="1143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3pPr>
      <a:lvl4pPr marL="1524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4pPr>
      <a:lvl5pPr marL="1905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5pPr>
      <a:lvl6pPr marL="2286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6pPr>
      <a:lvl7pPr marL="2667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7pPr>
      <a:lvl8pPr marL="3048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8pPr>
      <a:lvl9pPr marL="3429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9pPr>
    </p:bodyStyle>
    <p:otherStyle>
      <a:lvl1pPr marL="0" marR="0" indent="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1pPr>
      <a:lvl2pPr marL="0" marR="0" indent="2286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2pPr>
      <a:lvl3pPr marL="0" marR="0" indent="4572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3pPr>
      <a:lvl4pPr marL="0" marR="0" indent="6858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4pPr>
      <a:lvl5pPr marL="0" marR="0" indent="9144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5pPr>
      <a:lvl6pPr marL="0" marR="0" indent="11430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6pPr>
      <a:lvl7pPr marL="0" marR="0" indent="13716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7pPr>
      <a:lvl8pPr marL="0" marR="0" indent="16002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8pPr>
      <a:lvl9pPr marL="0" marR="0" indent="18288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hyperlink" Target="http://www.tandfonline.com.ezproxy.uwtsd.ac.uk/author/Ahlin%2C+Lars" TargetMode="External"/><Relationship Id="rId3" Type="http://schemas.openxmlformats.org/officeDocument/2006/relationships/hyperlink" Target="http://www" TargetMode="External"/><Relationship Id="rId4" Type="http://schemas.openxmlformats.org/officeDocument/2006/relationships/hyperlink" Target="http://www.tandfonline.com.ezproxy.uwtsd.ac.uk/toc/cjcr20/30/3" TargetMode="External"/><Relationship Id="rId5" Type="http://schemas.openxmlformats.org/officeDocument/2006/relationships/hyperlink" Target="http://www.tandfonline.com.ezproxy.uwtsd.ac.uk/toc/cjcr20/28/3" TargetMode="External"/><Relationship Id="rId6" Type="http://schemas.openxmlformats.org/officeDocument/2006/relationships/hyperlink" Target="http://booksandjournals.brillonline.com/search?value1=&amp;option1=all&amp;value2=Elisabeth+Hense&amp;option2=author" TargetMode="External"/><Relationship Id="rId7" Type="http://schemas.openxmlformats.org/officeDocument/2006/relationships/hyperlink" Target="http://booksandjourn" TargetMode="External"/><Relationship Id="rId8" Type="http://schemas.openxmlformats.org/officeDocument/2006/relationships/hyperlink" Target="http://booksandjournals.brillonline.com/search?value1=&amp;option1=all&amp;value2=Peter+Nissen&amp;option2=author" TargetMode="External"/></Relationships>

</file>

<file path=ppt/slides/_rels/slide14.xml.rels><?xml version="1.0" encoding="UTF-8" standalone="yes"?><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_rels/slide15.xml.rels><?xml version="1.0" encoding="UTF-8" standalone="yes"?><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_rels/slide16.xml.rels><?xml version="1.0" encoding="UTF-8" standalone="yes"?><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19" name="Shape 119"/>
          <p:cNvSpPr/>
          <p:nvPr>
            <p:ph type="ctrTitle"/>
          </p:nvPr>
        </p:nvSpPr>
        <p:spPr>
          <a:xfrm>
            <a:off x="1206500" y="1358900"/>
            <a:ext cx="10795000" cy="3556000"/>
          </a:xfrm>
          <a:prstGeom prst="rect">
            <a:avLst/>
          </a:prstGeom>
        </p:spPr>
        <p:txBody>
          <a:bodyPr/>
          <a:lstStyle/>
          <a:p>
            <a:pPr/>
            <a:r>
              <a:t>Spirituality - alternative or popular? </a:t>
            </a:r>
          </a:p>
        </p:txBody>
      </p:sp>
      <p:sp>
        <p:nvSpPr>
          <p:cNvPr id="120" name="Shape 120"/>
          <p:cNvSpPr/>
          <p:nvPr>
            <p:ph type="subTitle" sz="quarter" idx="1"/>
          </p:nvPr>
        </p:nvSpPr>
        <p:spPr>
          <a:prstGeom prst="rect">
            <a:avLst/>
          </a:prstGeom>
        </p:spPr>
        <p:txBody>
          <a:bodyPr/>
          <a:lstStyle/>
          <a:p>
            <a:pPr/>
            <a:r>
              <a:t>And what about the World Religions?</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2" name="Shape 122"/>
          <p:cNvSpPr/>
          <p:nvPr>
            <p:ph type="body" idx="1"/>
          </p:nvPr>
        </p:nvSpPr>
        <p:spPr>
          <a:prstGeom prst="rect">
            <a:avLst/>
          </a:prstGeom>
        </p:spPr>
        <p:txBody>
          <a:bodyPr/>
          <a:lstStyle/>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Hubert </a:t>
            </a:r>
            <a:r>
              <a:rPr u="sng">
                <a:solidFill>
                  <a:srgbClr val="FF2600"/>
                </a:solidFill>
              </a:rPr>
              <a:t>Knoblauch</a:t>
            </a:r>
            <a:r>
              <a:t> (2013)  - ‘popular spiritualities’ not ‘alternative spiritualities’.  </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The mainstreaming of alternatives</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Compared with what are they ‘alternative’?</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‘Alternative spiritualities’ are seen as in opposition to religion</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Does religion need recategorising? </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World Religions</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Historical Religions</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Indigenous Religions</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New Religious Movements (into infinity…)</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4" name="Shape 124"/>
          <p:cNvSpPr/>
          <p:nvPr>
            <p:ph type="body" idx="1"/>
          </p:nvPr>
        </p:nvSpPr>
        <p:spPr>
          <a:prstGeom prst="rect">
            <a:avLst/>
          </a:prstGeom>
        </p:spPr>
        <p:txBody>
          <a:bodyPr/>
          <a:lstStyle/>
          <a:p>
            <a:pPr marL="0" marR="457200" indent="0" defTabSz="457200">
              <a:spcBef>
                <a:spcPts val="0"/>
              </a:spcBef>
              <a:buClrTx/>
              <a:buSzTx/>
              <a:buNone/>
              <a:defRPr sz="2300">
                <a:solidFill>
                  <a:srgbClr val="323333"/>
                </a:solidFill>
                <a:latin typeface="Trebuchet MS"/>
                <a:ea typeface="Trebuchet MS"/>
                <a:cs typeface="Trebuchet MS"/>
                <a:sym typeface="Trebuchet MS"/>
              </a:defRPr>
            </a:pPr>
            <a:r>
              <a:t>Euro-centrist definitions of religion – Christianity - placing ‘alternative’ (or ‘popular’) spirituality outside the realm of religion.  New age spiritualities are seen as marginal to the general study of religion (</a:t>
            </a:r>
            <a:r>
              <a:rPr u="sng">
                <a:solidFill>
                  <a:srgbClr val="FF2600"/>
                </a:solidFill>
              </a:rPr>
              <a:t>Sutcliffe</a:t>
            </a:r>
            <a:r>
              <a:t> &amp; </a:t>
            </a:r>
            <a:r>
              <a:rPr u="sng">
                <a:solidFill>
                  <a:srgbClr val="FF2600"/>
                </a:solidFill>
              </a:rPr>
              <a:t>Gilhus</a:t>
            </a:r>
            <a:r>
              <a:t>, 2013, 8).</a:t>
            </a:r>
          </a:p>
          <a:p>
            <a:pPr marL="116416" marR="457200" indent="-116416" defTabSz="457200">
              <a:spcBef>
                <a:spcPts val="0"/>
              </a:spcBef>
              <a:buBlip>
                <a:blip r:embed="rId2"/>
              </a:buBlip>
              <a:defRPr sz="2300">
                <a:solidFill>
                  <a:srgbClr val="323333"/>
                </a:solidFill>
                <a:latin typeface="Trebuchet MS"/>
                <a:ea typeface="Trebuchet MS"/>
                <a:cs typeface="Trebuchet MS"/>
                <a:sym typeface="Trebuchet MS"/>
              </a:defRPr>
            </a:pPr>
          </a:p>
          <a:p>
            <a:pPr marL="116416" marR="457200" indent="-116416" defTabSz="457200">
              <a:spcBef>
                <a:spcPts val="0"/>
              </a:spcBef>
              <a:buBlip>
                <a:blip r:embed="rId2"/>
              </a:buBlip>
              <a:defRPr sz="2300">
                <a:solidFill>
                  <a:srgbClr val="323333"/>
                </a:solidFill>
                <a:latin typeface="Trebuchet MS"/>
                <a:ea typeface="Trebuchet MS"/>
                <a:cs typeface="Trebuchet MS"/>
                <a:sym typeface="Trebuchet MS"/>
              </a:defRPr>
            </a:pP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r>
              <a:t>Huss (2014) - ‘The term ‘spirituality’ is a key concept in contemporary discourse; it is widely used and new social practices and cultural products, usually referred to as New Age, are molded under the impact of this emergent new category’. </a:t>
            </a: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r>
              <a:t>Spiritual’ became something that stood in opposition to religion – ‘SBNR’ became a ‘thing’.  </a:t>
            </a:r>
          </a:p>
          <a:p>
            <a:pPr marL="116416" marR="457200" indent="-116416" defTabSz="457200">
              <a:spcBef>
                <a:spcPts val="0"/>
              </a:spcBef>
              <a:buBlip>
                <a:blip r:embed="rId2"/>
              </a:buBlip>
              <a:defRPr sz="2300">
                <a:solidFill>
                  <a:srgbClr val="000000"/>
                </a:solidFill>
                <a:latin typeface="Trebuchet MS"/>
                <a:ea typeface="Trebuchet MS"/>
                <a:cs typeface="Trebuchet MS"/>
                <a:sym typeface="Trebuchet MS"/>
              </a:defRPr>
            </a:pP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r>
              <a:t>And the spiritual even became linked with the secular in the form of material, with arguments that ‘new age’ was all about the consumer society.  And there is the problem too that alternative spiritualities are tied up with health and ecology and leisure and relaxation and well-being </a:t>
            </a:r>
            <a:r>
              <a:rPr>
                <a:solidFill>
                  <a:srgbClr val="323333"/>
                </a:solidFill>
              </a:rPr>
              <a:t>(</a:t>
            </a:r>
            <a:r>
              <a:rPr u="sng">
                <a:solidFill>
                  <a:srgbClr val="FF2600"/>
                </a:solidFill>
              </a:rPr>
              <a:t>Sutcliffe</a:t>
            </a:r>
            <a:r>
              <a:rPr>
                <a:solidFill>
                  <a:srgbClr val="323333"/>
                </a:solidFill>
              </a:rPr>
              <a:t> &amp; </a:t>
            </a:r>
            <a:r>
              <a:rPr u="sng">
                <a:solidFill>
                  <a:srgbClr val="FF2600"/>
                </a:solidFill>
              </a:rPr>
              <a:t>Gilhus</a:t>
            </a:r>
            <a:r>
              <a:rPr>
                <a:solidFill>
                  <a:srgbClr val="323333"/>
                </a:solidFill>
              </a:rPr>
              <a:t>, 2013, 12) and these belong in the secular sphere not the religious.  </a:t>
            </a:r>
          </a:p>
          <a:p>
            <a:pPr marL="116416" marR="457200" indent="-116416" defTabSz="457200">
              <a:spcBef>
                <a:spcPts val="0"/>
              </a:spcBef>
              <a:buBlip>
                <a:blip r:embed="rId2"/>
              </a:buBlip>
              <a:defRPr sz="1500">
                <a:solidFill>
                  <a:srgbClr val="000000"/>
                </a:solidFill>
                <a:latin typeface="Trebuchet MS"/>
                <a:ea typeface="Trebuchet MS"/>
                <a:cs typeface="Trebuchet MS"/>
                <a:sym typeface="Trebuchet MS"/>
              </a:defRPr>
            </a:pPr>
          </a:p>
          <a:p>
            <a:pPr marL="116416" marR="457200" indent="-116416" defTabSz="457200">
              <a:spcBef>
                <a:spcPts val="0"/>
              </a:spcBef>
              <a:buBlip>
                <a:blip r:embed="rId2"/>
              </a:buBlip>
              <a:defRPr sz="1100">
                <a:solidFill>
                  <a:srgbClr val="000000"/>
                </a:solidFill>
                <a:latin typeface="Trebuchet MS"/>
                <a:ea typeface="Trebuchet MS"/>
                <a:cs typeface="Trebuchet MS"/>
                <a:sym typeface="Trebuchet MS"/>
              </a:defRPr>
            </a:pPr>
          </a:p>
          <a:p>
            <a:pPr marL="116416" marR="457200" indent="-116416" defTabSz="457200">
              <a:spcBef>
                <a:spcPts val="0"/>
              </a:spcBef>
              <a:buBlip>
                <a:blip r:embed="rId2"/>
              </a:buBlip>
              <a:defRPr sz="1100">
                <a:solidFill>
                  <a:srgbClr val="323333"/>
                </a:solidFill>
                <a:latin typeface="Trebuchet MS"/>
                <a:ea typeface="Trebuchet MS"/>
                <a:cs typeface="Trebuchet MS"/>
                <a:sym typeface="Trebuchet MS"/>
              </a:defRPr>
            </a:pP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6" name="Shape 126"/>
          <p:cNvSpPr/>
          <p:nvPr>
            <p:ph type="body" idx="1"/>
          </p:nvPr>
        </p:nvSpPr>
        <p:spPr>
          <a:prstGeom prst="rect">
            <a:avLst/>
          </a:prstGeom>
        </p:spPr>
        <p:txBody>
          <a:bodyPr/>
          <a:lstStyle/>
          <a:p>
            <a:pPr marL="0" marR="457200" indent="0" defTabSz="457200">
              <a:spcBef>
                <a:spcPts val="0"/>
              </a:spcBef>
              <a:buClrTx/>
              <a:buSzTx/>
              <a:buNone/>
              <a:defRPr sz="2900">
                <a:solidFill>
                  <a:srgbClr val="000000"/>
                </a:solidFill>
                <a:latin typeface="Trebuchet MS"/>
                <a:ea typeface="Trebuchet MS"/>
                <a:cs typeface="Trebuchet MS"/>
                <a:sym typeface="Trebuchet MS"/>
              </a:defRPr>
            </a:pPr>
            <a:r>
              <a:t>‘CAM: Healing the Person, Spiritual Humanism, and the Cultivation of Humanity’ (Heelas, 2013, 113ff) explores this idea.  He suggests that healing the person creates a sense of the ethical, kindness and human values.  Ties in with a point that emerged from the Kendal Project and that is highlighted by Lars Ahlin (2015):</a:t>
            </a:r>
          </a:p>
          <a:p>
            <a:pPr marL="0" marR="457200" indent="0" defTabSz="457200">
              <a:spcBef>
                <a:spcPts val="0"/>
              </a:spcBef>
              <a:buClrTx/>
              <a:buSzTx/>
              <a:buNone/>
              <a:defRPr sz="2900">
                <a:solidFill>
                  <a:srgbClr val="000000"/>
                </a:solidFill>
                <a:latin typeface="Trebuchet MS"/>
                <a:ea typeface="Trebuchet MS"/>
                <a:cs typeface="Trebuchet MS"/>
                <a:sym typeface="Trebuchet MS"/>
              </a:defRPr>
            </a:pPr>
          </a:p>
          <a:p>
            <a:pPr marL="0" marR="457200" indent="0" defTabSz="457200">
              <a:spcBef>
                <a:spcPts val="0"/>
              </a:spcBef>
              <a:buClrTx/>
              <a:buSzTx/>
              <a:buNone/>
              <a:defRPr sz="2900">
                <a:solidFill>
                  <a:srgbClr val="000000"/>
                </a:solidFill>
                <a:latin typeface="Trebuchet MS"/>
                <a:ea typeface="Trebuchet MS"/>
                <a:cs typeface="Trebuchet MS"/>
                <a:sym typeface="Trebuchet MS"/>
              </a:defRPr>
            </a:pPr>
            <a:r>
              <a:t>What did the concept of ‘spirituality’ mean for the respondents in the Kendal study? They were asked this as well. The two most popular answers were: “being a decent and caring person” (21%) and “spirituality is love” (19%); two others were “living life to the full” (6%) and “overcoming the ego” (7%).</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8" name="Shape 128"/>
          <p:cNvSpPr/>
          <p:nvPr>
            <p:ph type="body" idx="1"/>
          </p:nvPr>
        </p:nvSpPr>
        <p:spPr>
          <a:prstGeom prst="rect">
            <a:avLst/>
          </a:prstGeom>
        </p:spPr>
        <p:txBody>
          <a:bodyPr/>
          <a:lstStyle>
            <a:lvl1pPr marL="0" marR="457200" indent="0" defTabSz="457200">
              <a:spcBef>
                <a:spcPts val="0"/>
              </a:spcBef>
              <a:buClrTx/>
              <a:buSzTx/>
              <a:buNone/>
              <a:defRPr sz="2400">
                <a:solidFill>
                  <a:srgbClr val="000000"/>
                </a:solidFill>
                <a:latin typeface="Trebuchet MS"/>
                <a:ea typeface="Trebuchet MS"/>
                <a:cs typeface="Trebuchet MS"/>
                <a:sym typeface="Trebuchet MS"/>
              </a:defRPr>
            </a:lvl1pPr>
          </a:lstStyle>
          <a:p>
            <a:pPr/>
            <a:r>
              <a:t>Hense, Jespers &amp; Nissen (2013) - although spirituality is usually seen as something personal based on individual experience, spiritual practices are often collective activities (Hense, Jespers &amp; Nissen, 2013), eg in institutional religions, in popular contexts, in organizational contexts, education, health care and the arts.  </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30" name="Shape 130"/>
          <p:cNvSpPr/>
          <p:nvPr>
            <p:ph type="body" idx="1"/>
          </p:nvPr>
        </p:nvSpPr>
        <p:spPr>
          <a:prstGeom prst="rect">
            <a:avLst/>
          </a:prstGeom>
        </p:spPr>
        <p:txBody>
          <a:bodyPr/>
          <a:lstStyle/>
          <a:p>
            <a:pPr marL="0" marR="457200" indent="0" defTabSz="457200">
              <a:spcBef>
                <a:spcPts val="0"/>
              </a:spcBef>
              <a:buClrTx/>
              <a:buSzTx/>
              <a:buNone/>
              <a:defRPr sz="2400">
                <a:solidFill>
                  <a:srgbClr val="000000"/>
                </a:solidFill>
                <a:latin typeface="Trebuchet MS"/>
                <a:ea typeface="Trebuchet MS"/>
                <a:cs typeface="Trebuchet MS"/>
                <a:sym typeface="Trebuchet MS"/>
              </a:defRPr>
            </a:pPr>
            <a:r>
              <a:t>Linda </a:t>
            </a:r>
            <a:r>
              <a:rPr u="sng">
                <a:solidFill>
                  <a:srgbClr val="FF2600"/>
                </a:solidFill>
              </a:rPr>
              <a:t>Mercadante</a:t>
            </a:r>
            <a:r>
              <a:t> (2014) - the ‘nones’ - have not simply opted out of anything that involves too much thought or commitment (or indeed any thought or commitment) but that many of them have created a set of beliefs for themselves that would rival those of the so-called established religions.  </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32" name="Shape 132"/>
          <p:cNvSpPr/>
          <p:nvPr>
            <p:ph type="body" idx="1"/>
          </p:nvPr>
        </p:nvSpPr>
        <p:spPr>
          <a:prstGeom prst="rect">
            <a:avLst/>
          </a:prstGeom>
        </p:spPr>
        <p:txBody>
          <a:bodyPr/>
          <a:lstStyle/>
          <a:p>
            <a:pPr marL="0" marR="457200" indent="0" defTabSz="457200">
              <a:spcBef>
                <a:spcPts val="0"/>
              </a:spcBef>
              <a:buClrTx/>
              <a:buSzTx/>
              <a:buNone/>
              <a:defRPr sz="3500">
                <a:solidFill>
                  <a:srgbClr val="000000"/>
                </a:solidFill>
                <a:latin typeface="Trebuchet MS"/>
                <a:ea typeface="Trebuchet MS"/>
                <a:cs typeface="Trebuchet MS"/>
                <a:sym typeface="Trebuchet MS"/>
              </a:defRPr>
            </a:pPr>
            <a:r>
              <a:t>100 interviews with SBNR in the US and she says that in 2012, 46 million Americans said they did not identify with a religious tradition (Pew Research Centre online).  </a:t>
            </a: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r>
              <a:t>‘Silent Generation’ (1925–45)</a:t>
            </a: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r>
              <a:t>‘Baby Boomers’ (1946–64)  = seekers</a:t>
            </a: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r>
              <a:t>(religious upbringing/religious literacy)</a:t>
            </a: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r>
              <a:t>‘Generation X’ (1965–81) = explorers </a:t>
            </a: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r>
              <a:t>‘Millennials’ (1981–) = casuals</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34" name="Shape 134"/>
          <p:cNvSpPr/>
          <p:nvPr>
            <p:ph type="body" idx="1"/>
          </p:nvPr>
        </p:nvSpPr>
        <p:spPr>
          <a:prstGeom prst="rect">
            <a:avLst/>
          </a:prstGeom>
        </p:spPr>
        <p:txBody>
          <a:bodyPr/>
          <a:lstStyle/>
          <a:p>
            <a:pPr marL="0" marR="457200" indent="0" defTabSz="457200">
              <a:spcBef>
                <a:spcPts val="0"/>
              </a:spcBef>
              <a:buClrTx/>
              <a:buSzTx/>
              <a:buNone/>
              <a:defRPr sz="2400">
                <a:solidFill>
                  <a:srgbClr val="000000"/>
                </a:solidFill>
                <a:latin typeface="Trebuchet MS"/>
                <a:ea typeface="Trebuchet MS"/>
                <a:cs typeface="Trebuchet MS"/>
                <a:sym typeface="Trebuchet MS"/>
              </a:defRPr>
            </a:pPr>
            <a:r>
              <a:t>Steve </a:t>
            </a:r>
            <a:r>
              <a:rPr u="sng">
                <a:solidFill>
                  <a:srgbClr val="FF2600"/>
                </a:solidFill>
              </a:rPr>
              <a:t>Bruce</a:t>
            </a:r>
            <a:r>
              <a:t> (2013) – ‘terms such as ‘de-secularisation’ and ‘post-secular society’ have appeared, suggesting that secularisation has been reversed and that we have come out the other side basking in renewed religious belief.  </a:t>
            </a:r>
            <a:endParaRPr i="1"/>
          </a:p>
          <a:p>
            <a:pPr marL="0" marR="457200" indent="0" defTabSz="457200">
              <a:spcBef>
                <a:spcPts val="0"/>
              </a:spcBef>
              <a:buClrTx/>
              <a:buSzTx/>
              <a:buNone/>
              <a:defRPr sz="2400">
                <a:solidFill>
                  <a:srgbClr val="000000"/>
                </a:solidFill>
                <a:latin typeface="Trebuchet MS"/>
                <a:ea typeface="Trebuchet MS"/>
                <a:cs typeface="Trebuchet MS"/>
                <a:sym typeface="Trebuchet MS"/>
              </a:defRPr>
            </a:pPr>
          </a:p>
          <a:p>
            <a:pPr marL="0" marR="457200" indent="0" defTabSz="457200">
              <a:spcBef>
                <a:spcPts val="0"/>
              </a:spcBef>
              <a:buClrTx/>
              <a:buSzTx/>
              <a:buNone/>
              <a:defRPr sz="2400">
                <a:solidFill>
                  <a:srgbClr val="000000"/>
                </a:solidFill>
                <a:latin typeface="Trebuchet MS"/>
                <a:ea typeface="Trebuchet MS"/>
                <a:cs typeface="Trebuchet MS"/>
                <a:sym typeface="Trebuchet MS"/>
              </a:defRPr>
            </a:pPr>
            <a:r>
              <a:t>In his stand against the belief that Britain is de-secularising presents 3 sets of data relating to interest and involvement in 1) Christianity 2) non-Christian religions 3) holistic spirituality. </a:t>
            </a:r>
          </a:p>
          <a:p>
            <a:pPr marL="0" marR="457200" indent="0" defTabSz="457200">
              <a:spcBef>
                <a:spcPts val="0"/>
              </a:spcBef>
              <a:buClrTx/>
              <a:buSzTx/>
              <a:buNone/>
              <a:defRPr sz="2400">
                <a:solidFill>
                  <a:srgbClr val="000000"/>
                </a:solidFill>
                <a:latin typeface="Trebuchet MS"/>
                <a:ea typeface="Trebuchet MS"/>
                <a:cs typeface="Trebuchet MS"/>
                <a:sym typeface="Trebuchet MS"/>
              </a:defRPr>
            </a:pPr>
          </a:p>
          <a:p>
            <a:pPr marL="0" marR="457200" indent="0" defTabSz="457200">
              <a:spcBef>
                <a:spcPts val="0"/>
              </a:spcBef>
              <a:buClrTx/>
              <a:buSzTx/>
              <a:buNone/>
              <a:defRPr sz="2400">
                <a:solidFill>
                  <a:srgbClr val="000000"/>
                </a:solidFill>
                <a:latin typeface="Trebuchet MS"/>
                <a:ea typeface="Trebuchet MS"/>
                <a:cs typeface="Trebuchet MS"/>
                <a:sym typeface="Trebuchet MS"/>
              </a:defRPr>
            </a:pPr>
            <a:r>
              <a:t>Bruce (2013) “The decline in the mainstream Christian churches is [not] off-set by such novel features of Britain’s religious landscape as migration from West Africa, the creation of new sects and denominations, the growth of non-Christian populations, recruitment to the new religious movements of the 1960s or increasing interest in physical and psychological well-being activities that are sometimes spiritual.  The scale is wrong. As I have demonstrated, even the most generous estimates of new religious phenomena come nowhere close to filling the gap left by the collapse of Christianity”.</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36" name="Shape 136"/>
          <p:cNvSpPr/>
          <p:nvPr>
            <p:ph type="body" idx="1"/>
          </p:nvPr>
        </p:nvSpPr>
        <p:spPr>
          <a:prstGeom prst="rect">
            <a:avLst/>
          </a:prstGeom>
        </p:spPr>
        <p:txBody>
          <a:bodyPr/>
          <a:lstStyle/>
          <a:p>
            <a:pPr marL="0" marR="457200" indent="0" defTabSz="457200">
              <a:spcBef>
                <a:spcPts val="0"/>
              </a:spcBef>
              <a:buClrTx/>
              <a:buSzTx/>
              <a:buNone/>
              <a:defRPr sz="2200">
                <a:solidFill>
                  <a:srgbClr val="323333"/>
                </a:solidFill>
                <a:latin typeface="Trebuchet MS"/>
                <a:ea typeface="Trebuchet MS"/>
                <a:cs typeface="Trebuchet MS"/>
                <a:sym typeface="Trebuchet MS"/>
              </a:defRPr>
            </a:pPr>
            <a:r>
              <a:t>According to </a:t>
            </a:r>
            <a:r>
              <a:rPr u="sng">
                <a:solidFill>
                  <a:srgbClr val="FF2600"/>
                </a:solidFill>
              </a:rPr>
              <a:t>Sutcliffe</a:t>
            </a:r>
            <a:r>
              <a:t> &amp; </a:t>
            </a:r>
            <a:r>
              <a:rPr u="sng">
                <a:solidFill>
                  <a:srgbClr val="FF2600"/>
                </a:solidFill>
              </a:rPr>
              <a:t>Gilhus</a:t>
            </a:r>
            <a:r>
              <a:rPr>
                <a:solidFill>
                  <a:srgbClr val="FF2600"/>
                </a:solidFill>
              </a:rPr>
              <a:t> (</a:t>
            </a:r>
            <a:r>
              <a:t>2013)  3 phases in the study of ‘New Age’ spiritualities can be identified.  </a:t>
            </a:r>
          </a:p>
          <a:p>
            <a:pPr marL="0" marR="457200" indent="0" defTabSz="457200">
              <a:spcBef>
                <a:spcPts val="0"/>
              </a:spcBef>
              <a:buClrTx/>
              <a:buSzTx/>
              <a:buNone/>
              <a:defRPr sz="2200">
                <a:solidFill>
                  <a:srgbClr val="323333"/>
                </a:solidFill>
                <a:latin typeface="Trebuchet MS"/>
                <a:ea typeface="Trebuchet MS"/>
                <a:cs typeface="Trebuchet MS"/>
                <a:sym typeface="Trebuchet MS"/>
              </a:defRPr>
            </a:pPr>
            <a:r>
              <a:t>First, the definition of the term.</a:t>
            </a:r>
          </a:p>
          <a:p>
            <a:pPr marL="0" marR="457200" indent="0" defTabSz="457200">
              <a:spcBef>
                <a:spcPts val="0"/>
              </a:spcBef>
              <a:buClrTx/>
              <a:buSzTx/>
              <a:buNone/>
              <a:defRPr sz="2200">
                <a:solidFill>
                  <a:srgbClr val="323333"/>
                </a:solidFill>
                <a:latin typeface="Trebuchet MS"/>
                <a:ea typeface="Trebuchet MS"/>
                <a:cs typeface="Trebuchet MS"/>
                <a:sym typeface="Trebuchet MS"/>
              </a:defRPr>
            </a:pPr>
            <a:r>
              <a:t>Second, studies of specific beliefs and practices </a:t>
            </a:r>
          </a:p>
          <a:p>
            <a:pPr marL="0" marR="457200" indent="0" defTabSz="457200">
              <a:spcBef>
                <a:spcPts val="0"/>
              </a:spcBef>
              <a:buClrTx/>
              <a:buSzTx/>
              <a:buNone/>
              <a:defRPr sz="2200">
                <a:solidFill>
                  <a:srgbClr val="323333"/>
                </a:solidFill>
                <a:latin typeface="Trebuchet MS"/>
                <a:ea typeface="Trebuchet MS"/>
                <a:cs typeface="Trebuchet MS"/>
                <a:sym typeface="Trebuchet MS"/>
              </a:defRPr>
            </a:pPr>
            <a:r>
              <a:t>Third, to look at New Age at the macro-level, ie how it relates to categories and theories of religion. </a:t>
            </a:r>
          </a:p>
          <a:p>
            <a:pPr marL="0" marR="457200" indent="0" defTabSz="457200">
              <a:spcBef>
                <a:spcPts val="0"/>
              </a:spcBef>
              <a:buClrTx/>
              <a:buSzTx/>
              <a:buNone/>
              <a:defRPr sz="2200">
                <a:solidFill>
                  <a:srgbClr val="323333"/>
                </a:solidFill>
                <a:latin typeface="Trebuchet MS"/>
                <a:ea typeface="Trebuchet MS"/>
                <a:cs typeface="Trebuchet MS"/>
                <a:sym typeface="Trebuchet MS"/>
              </a:defRPr>
            </a:pPr>
          </a:p>
          <a:p>
            <a:pPr marL="0" marR="457200" indent="0" defTabSz="457200">
              <a:spcBef>
                <a:spcPts val="0"/>
              </a:spcBef>
              <a:buClrTx/>
              <a:buSzTx/>
              <a:buNone/>
              <a:defRPr sz="1100">
                <a:solidFill>
                  <a:srgbClr val="323333"/>
                </a:solidFill>
                <a:latin typeface="Trebuchet MS"/>
                <a:ea typeface="Trebuchet MS"/>
                <a:cs typeface="Trebuchet MS"/>
                <a:sym typeface="Trebuchet MS"/>
              </a:defRPr>
            </a:pPr>
            <a:r>
              <a:rPr sz="2200"/>
              <a:t>The editors state ‘“New Age” is among the most disputed of categories in the study of religion in terms of agreeing content and boundaries.  Because such disputes reproduce in miniature the debate about the cross-cultural stability of the category “religion”, studying “new age spiritualities” tantalizingly reproduces issues central to defining and theorizing religion in general’ (</a:t>
            </a:r>
            <a:r>
              <a:rPr sz="2200" u="sng">
                <a:solidFill>
                  <a:srgbClr val="FF2600"/>
                </a:solidFill>
              </a:rPr>
              <a:t>Sutcliffe</a:t>
            </a:r>
            <a:r>
              <a:rPr sz="2200"/>
              <a:t> &amp; </a:t>
            </a:r>
            <a:r>
              <a:rPr sz="2200" u="sng">
                <a:solidFill>
                  <a:srgbClr val="FF2600"/>
                </a:solidFill>
              </a:rPr>
              <a:t>Gilhus</a:t>
            </a:r>
            <a:r>
              <a:rPr sz="2200"/>
              <a:t>, 2013, 1).  </a:t>
            </a:r>
            <a:endParaRPr sz="2200"/>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38" name="Shape 138"/>
          <p:cNvSpPr/>
          <p:nvPr>
            <p:ph type="body" idx="1"/>
          </p:nvPr>
        </p:nvSpPr>
        <p:spPr>
          <a:prstGeom prst="rect">
            <a:avLst/>
          </a:prstGeom>
        </p:spPr>
        <p:txBody>
          <a:bodyPr/>
          <a:lstStyle/>
          <a:p>
            <a:pPr marL="0" marR="457200" indent="0" defTabSz="457200">
              <a:spcBef>
                <a:spcPts val="0"/>
              </a:spcBef>
              <a:buClrTx/>
              <a:buSzTx/>
              <a:buNone/>
              <a:defRPr sz="2500">
                <a:solidFill>
                  <a:srgbClr val="323333"/>
                </a:solidFill>
                <a:latin typeface="Trebuchet MS"/>
                <a:ea typeface="Trebuchet MS"/>
                <a:cs typeface="Trebuchet MS"/>
                <a:sym typeface="Trebuchet MS"/>
              </a:defRPr>
            </a:pPr>
            <a:r>
              <a:t>We find religion structured in a ‘top down’ perspective with world religions at the top and folk or popular religion at the bottom.  Can we just reverse them? More productive to ‘… effect a lateral top-slicing of culture in order to expose the different sedimentary layers of beliefs and practices constituting the whole.  Rather than squeezing a complex problem of representation into another false dichotomy, this time between a “top down” and a “bottom up” approach, a series of lateral incisions may be a better analogy for the purposes of sampling the fullest data’ (</a:t>
            </a:r>
            <a:r>
              <a:rPr u="sng">
                <a:solidFill>
                  <a:srgbClr val="FF2600"/>
                </a:solidFill>
              </a:rPr>
              <a:t>Sutcliffe</a:t>
            </a:r>
            <a:r>
              <a:t> &amp; </a:t>
            </a:r>
            <a:r>
              <a:rPr u="sng">
                <a:solidFill>
                  <a:srgbClr val="FF2600"/>
                </a:solidFill>
              </a:rPr>
              <a:t>Gilhus</a:t>
            </a:r>
            <a:r>
              <a:t>, 2013, 11).  </a:t>
            </a:r>
          </a:p>
          <a:p>
            <a:pPr marL="0" marR="457200" indent="0" defTabSz="457200">
              <a:spcBef>
                <a:spcPts val="0"/>
              </a:spcBef>
              <a:buClrTx/>
              <a:buSzTx/>
              <a:buNone/>
              <a:defRPr sz="2500">
                <a:solidFill>
                  <a:srgbClr val="323333"/>
                </a:solidFill>
                <a:latin typeface="Trebuchet MS"/>
                <a:ea typeface="Trebuchet MS"/>
                <a:cs typeface="Trebuchet MS"/>
                <a:sym typeface="Trebuchet MS"/>
              </a:defRPr>
            </a:pPr>
          </a:p>
          <a:p>
            <a:pPr marL="0" marR="457200" indent="0" defTabSz="457200">
              <a:spcBef>
                <a:spcPts val="0"/>
              </a:spcBef>
              <a:buClrTx/>
              <a:buSzTx/>
              <a:buNone/>
              <a:defRPr sz="2500">
                <a:solidFill>
                  <a:srgbClr val="323333"/>
                </a:solidFill>
                <a:latin typeface="Trebuchet MS"/>
                <a:ea typeface="Trebuchet MS"/>
                <a:cs typeface="Trebuchet MS"/>
                <a:sym typeface="Trebuchet MS"/>
              </a:defRPr>
            </a:pPr>
            <a:r>
              <a:t>The third phase needs to untangle itself from seeing New Age as something out of the ordinary,  to ‘steer new age spiritualities towards the centre of theoretical attention in the modern study of religion…’ (</a:t>
            </a:r>
            <a:r>
              <a:rPr u="sng">
                <a:solidFill>
                  <a:srgbClr val="FF2600"/>
                </a:solidFill>
              </a:rPr>
              <a:t>Sutcliffe</a:t>
            </a:r>
            <a:r>
              <a:t> &amp; </a:t>
            </a:r>
            <a:r>
              <a:rPr u="sng">
                <a:solidFill>
                  <a:srgbClr val="FF2600"/>
                </a:solidFill>
              </a:rPr>
              <a:t>Gilhus</a:t>
            </a:r>
            <a:r>
              <a:t>, 2013, 8). </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40" name="Shape 140"/>
          <p:cNvSpPr/>
          <p:nvPr>
            <p:ph type="body" idx="1"/>
          </p:nvPr>
        </p:nvSpPr>
        <p:spPr>
          <a:prstGeom prst="rect">
            <a:avLst/>
          </a:prstGeom>
        </p:spPr>
        <p:txBody>
          <a:bodyPr/>
          <a:lstStyle/>
          <a:p>
            <a:pPr marL="0" marR="457200" indent="0" defTabSz="457200">
              <a:spcBef>
                <a:spcPts val="0"/>
              </a:spcBef>
              <a:buClrTx/>
              <a:buSzTx/>
              <a:buNone/>
              <a:defRPr sz="2300">
                <a:solidFill>
                  <a:srgbClr val="000000"/>
                </a:solidFill>
                <a:latin typeface="Trebuchet MS"/>
                <a:ea typeface="Trebuchet MS"/>
                <a:cs typeface="Trebuchet MS"/>
                <a:sym typeface="Trebuchet MS"/>
              </a:defRPr>
            </a:pPr>
            <a:r>
              <a:t>Huss (2014) suggests that the spiritual provides a link between the religious and the secular.  Need to stop trying to decide if spirituality is religious or secular</a:t>
            </a: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r>
              <a:t>Spirituality does not yet feature as a defining category of academic disciplines – sociology of religion, psychology of religion, etc, but not spirituality. However, it is frequently professed to be a universal, immanent feature of humanity. </a:t>
            </a: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r>
              <a:t>Huss on spirituality: ‘I suggest to regard it as defined, applied, and practised, since the last decades of the twentieth century, as a new discursive construct—a novel cultural category which is used to classify and interpret human practices, both in the past and in the present’.  Religion is everywhere and seen as a category within culture, why not spirituality?</a:t>
            </a:r>
          </a:p>
          <a:p>
            <a:pPr marL="0" marR="457200" indent="0" defTabSz="457200">
              <a:spcBef>
                <a:spcPts val="0"/>
              </a:spcBef>
              <a:buClrTx/>
              <a:buSzTx/>
              <a:buNone/>
              <a:defRPr sz="1100">
                <a:solidFill>
                  <a:srgbClr val="000000"/>
                </a:solidFill>
                <a:latin typeface="Trebuchet MS"/>
                <a:ea typeface="Trebuchet MS"/>
                <a:cs typeface="Trebuchet MS"/>
                <a:sym typeface="Trebuchet MS"/>
              </a:defRPr>
            </a:pP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42" name="Shape 142"/>
          <p:cNvSpPr/>
          <p:nvPr>
            <p:ph type="body" idx="1"/>
          </p:nvPr>
        </p:nvSpPr>
        <p:spPr>
          <a:prstGeom prst="rect">
            <a:avLst/>
          </a:prstGeom>
        </p:spPr>
        <p:txBody>
          <a:bodyPr/>
          <a:lstStyle/>
          <a:p>
            <a:pPr marL="0" marR="457200" indent="0" defTabSz="457200">
              <a:spcBef>
                <a:spcPts val="0"/>
              </a:spcBef>
              <a:buClrTx/>
              <a:buSzTx/>
              <a:buNone/>
              <a:defRPr sz="2400">
                <a:solidFill>
                  <a:srgbClr val="000000"/>
                </a:solidFill>
                <a:latin typeface="Trebuchet MS"/>
                <a:ea typeface="Trebuchet MS"/>
                <a:cs typeface="Trebuchet MS"/>
                <a:sym typeface="Trebuchet MS"/>
              </a:defRPr>
            </a:pPr>
            <a:r>
              <a:t>‘…the modern term ‘religion’ (as well as its perceived binary opposition, the secular) should not be regarded as a universal category which exists in every human culture, but rather as a modern discursive construct. The modern notions of religion and the secular (and the same goes for the sacred and profane) are based on medieval Christian theological terms (developed from previous Roman terms) which in the early modern era were expanded and applied, in the context of Western imperialism and colonialism, to non-Christian European cultures’ (Huss, 2014).  </a:t>
            </a:r>
          </a:p>
          <a:p>
            <a:pPr marL="0" marR="457200" indent="0" defTabSz="457200">
              <a:spcBef>
                <a:spcPts val="0"/>
              </a:spcBef>
              <a:buClrTx/>
              <a:buSzTx/>
              <a:buNone/>
              <a:defRPr sz="2400">
                <a:solidFill>
                  <a:srgbClr val="000000"/>
                </a:solidFill>
                <a:latin typeface="Trebuchet MS"/>
                <a:ea typeface="Trebuchet MS"/>
                <a:cs typeface="Trebuchet MS"/>
                <a:sym typeface="Trebuchet MS"/>
              </a:defRPr>
            </a:pPr>
          </a:p>
          <a:p>
            <a:pPr marL="0" marR="457200" indent="0" defTabSz="457200">
              <a:spcBef>
                <a:spcPts val="0"/>
              </a:spcBef>
              <a:buClrTx/>
              <a:buSzTx/>
              <a:buNone/>
              <a:defRPr sz="2400">
                <a:solidFill>
                  <a:srgbClr val="000000"/>
                </a:solidFill>
                <a:latin typeface="Trebuchet MS"/>
                <a:ea typeface="Trebuchet MS"/>
                <a:cs typeface="Trebuchet MS"/>
                <a:sym typeface="Trebuchet MS"/>
              </a:defRPr>
            </a:pPr>
            <a:r>
              <a:t>The emergence of contemporary spirituality as a new cultural category challenges one of the main discursive constructs of modernity: the fundamental binary opposition between religion and the secular. Instead of trying to fit the new cultural formations and social practices that are perceived today as spiritual into religious or secular templates or disparaging them for not fitting easily into these categories, I suggest to explore their historical and social significance and to question the familiar and entrenched suppositions and categories that they challenge (Huss, 2014).</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44" name="Shape 144"/>
          <p:cNvSpPr/>
          <p:nvPr>
            <p:ph type="body" idx="1"/>
          </p:nvPr>
        </p:nvSpPr>
        <p:spPr>
          <a:prstGeom prst="rect">
            <a:avLst/>
          </a:prstGeom>
        </p:spPr>
        <p:txBody>
          <a:bodyPr/>
          <a:lstStyle/>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t>Bibliography</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rPr>
                <a:hlinkClick r:id="rId2" invalidUrl="" action="" tgtFrame="" tooltip="" history="1" highlightClick="0" endSnd="0"/>
              </a:rPr>
              <a:t>Ahlin, Lars, </a:t>
            </a:r>
            <a:r>
              <a:t>‘The Growth of Alternative Therapy: A Valid Argument against the Secularisation Thesis?’, </a:t>
            </a:r>
            <a:r>
              <a:rPr i="1">
                <a:hlinkClick r:id="rId3" invalidUrl="" action="" tgtFrame="" tooltip="" history="1" highlightClick="0" endSnd="0"/>
              </a:rPr>
              <a:t>Journal of Contemporary Religion</a:t>
            </a:r>
            <a:r>
              <a:t>, Volume 30, 2015 - </a:t>
            </a:r>
            <a:r>
              <a:rPr>
                <a:hlinkClick r:id="rId4" invalidUrl="" action="" tgtFrame="" tooltip="" history="1" highlightClick="0" endSnd="0"/>
              </a:rPr>
              <a:t>Issue 3</a:t>
            </a:r>
            <a:r>
              <a:t>, 23 Sep 2015, 399-413 [online]</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t>Bruce, Steve, ‘Post-Secularity and Religion in Britain: An Empirical Assessment’, </a:t>
            </a:r>
            <a:r>
              <a:rPr i="1"/>
              <a:t>Journal of Contemporary Religion</a:t>
            </a:r>
            <a:r>
              <a:t>, Volume 28, 2013 - </a:t>
            </a:r>
            <a:r>
              <a:rPr>
                <a:hlinkClick r:id="rId5" invalidUrl="" action="" tgtFrame="" tooltip="" history="1" highlightClick="0" endSnd="0"/>
              </a:rPr>
              <a:t>Issue 3</a:t>
            </a:r>
            <a:r>
              <a:t>, 369-384 [online] </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t>Hense, Elisabeth, Frans Jespers &amp; Peter Nissen, eds, (2013) </a:t>
            </a:r>
            <a:r>
              <a:rPr i="1"/>
              <a:t>Present-Day Spiritualities Contrasts and Overlaps</a:t>
            </a:r>
            <a:r>
              <a:t>, Leiden: Brill.</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rPr>
                <a:hlinkClick r:id="rId6" invalidUrl="" action="" tgtFrame="" tooltip="" history="1" highlightClick="0" endSnd="0"/>
              </a:rPr>
              <a:t>Hense</a:t>
            </a:r>
            <a:r>
              <a:t>, Alisabeth, </a:t>
            </a:r>
            <a:r>
              <a:rPr>
                <a:hlinkClick r:id="rId7" invalidUrl="" action="" tgtFrame="" tooltip="" history="1" highlightClick="0" endSnd="0"/>
              </a:rPr>
              <a:t>Frans Jespers</a:t>
            </a:r>
            <a:r>
              <a:t> &amp; </a:t>
            </a:r>
            <a:r>
              <a:rPr>
                <a:hlinkClick r:id="rId8" invalidUrl="" action="" tgtFrame="" tooltip="" history="1" highlightClick="0" endSnd="0"/>
              </a:rPr>
              <a:t>Peter Nissen</a:t>
            </a:r>
            <a:r>
              <a:t>, ‘Some Remarkable Overlaps in the Study of Present-Day Spiritualities’, in Hense, Elisabeth, Frans Jespers &amp; Peter Nissen, eds, (2013) </a:t>
            </a:r>
            <a:r>
              <a:rPr i="1"/>
              <a:t>Present-Day Spiritualities Contrasts and Overlaps</a:t>
            </a:r>
            <a:r>
              <a:t>, Leiden: Brill, pp.: 219–223.</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t>Heelas, Paul (2013) ‘CAM: Healing the Person, Spiritual Humanism, and the Cultivation of Humanity’, in Hense, Elisabeth, Frans Jespers &amp; Peter Nissen, eds, (2013) </a:t>
            </a:r>
            <a:r>
              <a:rPr i="1"/>
              <a:t>Present-Day Spiritualities Contrasts and Overlaps</a:t>
            </a:r>
            <a:r>
              <a:t>, Leiden: Brill, pp.: 113–140</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t>Huss, Boaz, ‘Spirituality: The Emergence of a New Cultural Category and its Challenge to the Religious and the Secular’, </a:t>
            </a:r>
            <a:r>
              <a:rPr i="1"/>
              <a:t>Journal of Contemporary Religion</a:t>
            </a:r>
            <a:r>
              <a:t>, Volume 29, issue 1, January 2014, 47-60 [online].</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t>Knoblauch, Hubert (2013) ‘Popular Spirituality’ in Hense, Elisabeth, Frans Jespers &amp; Peter Nissen, eds, (2013) </a:t>
            </a:r>
            <a:r>
              <a:rPr i="1"/>
              <a:t>Present-Day Spiritualities Contrasts and Overlaps</a:t>
            </a:r>
            <a:r>
              <a:t>, Leiden: Brill, pp.: 43–61</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p>
          <a:p>
            <a:pPr marL="0" marR="457200" indent="0" defTabSz="457200">
              <a:spcBef>
                <a:spcPts val="0"/>
              </a:spcBef>
              <a:buClrTx/>
              <a:buSzTx/>
              <a:buNone/>
              <a:defRPr i="1" sz="1700">
                <a:solidFill>
                  <a:srgbClr val="000000"/>
                </a:solidFill>
                <a:latin typeface="Trebuchet MS"/>
                <a:ea typeface="Trebuchet MS"/>
                <a:cs typeface="Trebuchet MS"/>
                <a:sym typeface="Trebuchet MS"/>
              </a:defRPr>
            </a:pPr>
            <a:r>
              <a:rPr i="0"/>
              <a:t>Mercadante, Linda A (2014) </a:t>
            </a:r>
            <a:r>
              <a:t>Belief without Borders: Inside the Minds of the Spiritual but not Religious</a:t>
            </a:r>
            <a:r>
              <a:rPr i="0"/>
              <a:t>, Oxford: Oxford University Press.  </a:t>
            </a:r>
            <a:endParaRPr i="0"/>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p>
          <a:p>
            <a:pPr marL="0" marR="457200" indent="0" algn="just" defTabSz="457200">
              <a:spcBef>
                <a:spcPts val="0"/>
              </a:spcBef>
              <a:buClrTx/>
              <a:buSzTx/>
              <a:buNone/>
              <a:tabLst>
                <a:tab pos="457200" algn="l"/>
                <a:tab pos="914400" algn="l"/>
                <a:tab pos="1371600" algn="l"/>
                <a:tab pos="1828800" algn="l"/>
                <a:tab pos="2286000" algn="l"/>
                <a:tab pos="2743200" algn="l"/>
                <a:tab pos="3200400" algn="l"/>
                <a:tab pos="3657600" algn="l"/>
                <a:tab pos="4114800" algn="l"/>
                <a:tab pos="4572000" algn="l"/>
                <a:tab pos="5029200" algn="l"/>
              </a:tabLst>
              <a:defRPr sz="1700">
                <a:solidFill>
                  <a:srgbClr val="000000"/>
                </a:solidFill>
                <a:latin typeface="Trebuchet MS"/>
                <a:ea typeface="Trebuchet MS"/>
                <a:cs typeface="Trebuchet MS"/>
                <a:sym typeface="Trebuchet MS"/>
              </a:defRPr>
            </a:pPr>
            <a:r>
              <a:t>Sutcliffe, Steven J &amp; Ingvild Saelid Gilhus (eds) </a:t>
            </a:r>
            <a:r>
              <a:rPr i="1"/>
              <a:t>New Age Spirituality: Rethinking Religion</a:t>
            </a:r>
            <a:r>
              <a:t>, London: Routledge, 2013.  E-Book</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46" name="Shape 146"/>
          <p:cNvSpPr/>
          <p:nvPr>
            <p:ph type="body" idx="1"/>
          </p:nvPr>
        </p:nvSpPr>
        <p:spPr>
          <a:prstGeom prst="rect">
            <a:avLst/>
          </a:prstGeom>
        </p:spPr>
        <p:txBody>
          <a:bodyPr/>
          <a:lstStyle/>
          <a:p>
            <a:pPr>
              <a:buBlip>
                <a:blip r:embed="rId2"/>
              </a:buBlip>
            </a:pP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48" name="Shape 148"/>
          <p:cNvSpPr/>
          <p:nvPr>
            <p:ph type="body" idx="1"/>
          </p:nvPr>
        </p:nvSpPr>
        <p:spPr>
          <a:prstGeom prst="rect">
            <a:avLst/>
          </a:prstGeom>
        </p:spPr>
        <p:txBody>
          <a:bodyPr/>
          <a:lstStyle/>
          <a:p>
            <a:pPr>
              <a:buBlip>
                <a:blip r:embed="rId2"/>
              </a:buBlip>
            </a:pP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50" name="Shape 150"/>
          <p:cNvSpPr/>
          <p:nvPr>
            <p:ph type="body" idx="1"/>
          </p:nvPr>
        </p:nvSpPr>
        <p:spPr>
          <a:prstGeom prst="rect">
            <a:avLst/>
          </a:prstGeom>
        </p:spPr>
        <p:txBody>
          <a:bodyPr/>
          <a:lstStyle/>
          <a:p>
            <a:pPr>
              <a:buBlip>
                <a:blip r:embed="rId2"/>
              </a:buBlip>
            </a:pPr>
          </a:p>
        </p:txBody>
      </p:sp>
    </p:spTree>
  </p:cSld>
  <p:clrMapOvr>
    <a:masterClrMapping/>
  </p:clrMapOvr>
  <p:transition xmlns:p14="http://schemas.microsoft.com/office/powerpoint/2010/main" spd="med" advClick="1"/>
</p:sld>
</file>

<file path=ppt/theme/_rels/theme1.xml.rels><?xml version="1.0" encoding="UTF-8" standalone="yes"?><Relationships xmlns="http://schemas.openxmlformats.org/package/2006/relationships"><Relationship Id="rId1" Type="http://schemas.openxmlformats.org/officeDocument/2006/relationships/image" Target="../media/image2.png"/></Relationships>

</file>

<file path=ppt/theme/_rels/theme2.xml.rels><?xml version="1.0" encoding="UTF-8" standalone="yes"?><Relationships xmlns="http://schemas.openxmlformats.org/package/2006/relationships"><Relationship Id="rId1" Type="http://schemas.openxmlformats.org/officeDocument/2006/relationships/image" Target="../media/image2.png"/></Relationships>

</file>

<file path=ppt/theme/theme1.xml><?xml version="1.0" encoding="utf-8"?>
<a:theme xmlns:a="http://schemas.openxmlformats.org/drawingml/2006/main" xmlns:r="http://schemas.openxmlformats.org/officeDocument/2006/relationships" name="Renaissance">
  <a:themeElements>
    <a:clrScheme name="Renaissance">
      <a:dk1>
        <a:srgbClr val="625B48"/>
      </a:dk1>
      <a:lt1>
        <a:srgbClr val="1A2C62"/>
      </a:lt1>
      <a:dk2>
        <a:srgbClr val="75716F"/>
      </a:dk2>
      <a:lt2>
        <a:srgbClr val="CDCDCD"/>
      </a:lt2>
      <a:accent1>
        <a:srgbClr val="9EA3A1"/>
      </a:accent1>
      <a:accent2>
        <a:srgbClr val="ACAD6A"/>
      </a:accent2>
      <a:accent3>
        <a:srgbClr val="E2BF60"/>
      </a:accent3>
      <a:accent4>
        <a:srgbClr val="DF995B"/>
      </a:accent4>
      <a:accent5>
        <a:srgbClr val="D27263"/>
      </a:accent5>
      <a:accent6>
        <a:srgbClr val="B59871"/>
      </a:accent6>
      <a:hlink>
        <a:srgbClr val="0000FF"/>
      </a:hlink>
      <a:folHlink>
        <a:srgbClr val="FF00FF"/>
      </a:folHlink>
    </a:clrScheme>
    <a:fontScheme name="Renaissance">
      <a:majorFont>
        <a:latin typeface="Didot"/>
        <a:ea typeface="Didot"/>
        <a:cs typeface="Didot"/>
      </a:majorFont>
      <a:minorFont>
        <a:latin typeface="Didot"/>
        <a:ea typeface="Didot"/>
        <a:cs typeface="Didot"/>
      </a:minorFont>
    </a:fontScheme>
    <a:fmtScheme name="Renaissan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38100" cap="flat">
          <a:solidFill>
            <a:schemeClr val="accent2">
              <a:hueOff val="177409"/>
              <a:satOff val="5215"/>
              <a:lumOff val="-9597"/>
            </a:schemeClr>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Renaissance">
  <a:themeElements>
    <a:clrScheme name="Renaissance">
      <a:dk1>
        <a:srgbClr val="000000"/>
      </a:dk1>
      <a:lt1>
        <a:srgbClr val="FFFFFF"/>
      </a:lt1>
      <a:dk2>
        <a:srgbClr val="75716F"/>
      </a:dk2>
      <a:lt2>
        <a:srgbClr val="CDCDCD"/>
      </a:lt2>
      <a:accent1>
        <a:srgbClr val="9EA3A1"/>
      </a:accent1>
      <a:accent2>
        <a:srgbClr val="ACAD6A"/>
      </a:accent2>
      <a:accent3>
        <a:srgbClr val="E2BF60"/>
      </a:accent3>
      <a:accent4>
        <a:srgbClr val="DF995B"/>
      </a:accent4>
      <a:accent5>
        <a:srgbClr val="D27263"/>
      </a:accent5>
      <a:accent6>
        <a:srgbClr val="B59871"/>
      </a:accent6>
      <a:hlink>
        <a:srgbClr val="0000FF"/>
      </a:hlink>
      <a:folHlink>
        <a:srgbClr val="FF00FF"/>
      </a:folHlink>
    </a:clrScheme>
    <a:fontScheme name="Renaissance">
      <a:majorFont>
        <a:latin typeface="Didot"/>
        <a:ea typeface="Didot"/>
        <a:cs typeface="Didot"/>
      </a:majorFont>
      <a:minorFont>
        <a:latin typeface="Didot"/>
        <a:ea typeface="Didot"/>
        <a:cs typeface="Didot"/>
      </a:minorFont>
    </a:fontScheme>
    <a:fmtScheme name="Renaissan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38100" cap="flat">
          <a:solidFill>
            <a:schemeClr val="accent2">
              <a:hueOff val="177409"/>
              <a:satOff val="5215"/>
              <a:lumOff val="-9597"/>
            </a:schemeClr>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