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eddine Sahib (2431934)" userId="0f22f4bc-a980-4ee9-a02b-1c4b309dddfd" providerId="ADAL" clId="{4F6F7200-1FB0-43C2-B88F-6DFE52A54C78}"/>
    <pc:docChg chg="undo custSel addSld delSld modSld">
      <pc:chgData name="Alaeddine Sahib (2431934)" userId="0f22f4bc-a980-4ee9-a02b-1c4b309dddfd" providerId="ADAL" clId="{4F6F7200-1FB0-43C2-B88F-6DFE52A54C78}" dt="2025-10-08T11:37:01.116" v="403" actId="22"/>
      <pc:docMkLst>
        <pc:docMk/>
      </pc:docMkLst>
      <pc:sldChg chg="addSp delSp modSp mod setBg setClrOvrMap">
        <pc:chgData name="Alaeddine Sahib (2431934)" userId="0f22f4bc-a980-4ee9-a02b-1c4b309dddfd" providerId="ADAL" clId="{4F6F7200-1FB0-43C2-B88F-6DFE52A54C78}" dt="2025-10-08T11:03:10.391" v="377" actId="26606"/>
        <pc:sldMkLst>
          <pc:docMk/>
          <pc:sldMk cId="3777551310" sldId="257"/>
        </pc:sldMkLst>
        <pc:spChg chg="mod">
          <ac:chgData name="Alaeddine Sahib (2431934)" userId="0f22f4bc-a980-4ee9-a02b-1c4b309dddfd" providerId="ADAL" clId="{4F6F7200-1FB0-43C2-B88F-6DFE52A54C78}" dt="2025-10-08T11:03:10.391" v="377" actId="26606"/>
          <ac:spMkLst>
            <pc:docMk/>
            <pc:sldMk cId="3777551310" sldId="257"/>
            <ac:spMk id="2" creationId="{CA169673-F2E7-C51F-A31A-A982679A8402}"/>
          </ac:spMkLst>
        </pc:spChg>
        <pc:spChg chg="mod">
          <ac:chgData name="Alaeddine Sahib (2431934)" userId="0f22f4bc-a980-4ee9-a02b-1c4b309dddfd" providerId="ADAL" clId="{4F6F7200-1FB0-43C2-B88F-6DFE52A54C78}" dt="2025-10-08T11:03:10.391" v="377" actId="26606"/>
          <ac:spMkLst>
            <pc:docMk/>
            <pc:sldMk cId="3777551310" sldId="257"/>
            <ac:spMk id="3" creationId="{E13E799C-6D10-3957-DC45-A12559B1DC50}"/>
          </ac:spMkLst>
        </pc:spChg>
        <pc:spChg chg="add del">
          <ac:chgData name="Alaeddine Sahib (2431934)" userId="0f22f4bc-a980-4ee9-a02b-1c4b309dddfd" providerId="ADAL" clId="{4F6F7200-1FB0-43C2-B88F-6DFE52A54C78}" dt="2025-10-08T11:03:10.361" v="376" actId="26606"/>
          <ac:spMkLst>
            <pc:docMk/>
            <pc:sldMk cId="3777551310" sldId="257"/>
            <ac:spMk id="9" creationId="{D94A7024-D948-494D-8920-BBA2DA07D15B}"/>
          </ac:spMkLst>
        </pc:spChg>
        <pc:spChg chg="add">
          <ac:chgData name="Alaeddine Sahib (2431934)" userId="0f22f4bc-a980-4ee9-a02b-1c4b309dddfd" providerId="ADAL" clId="{4F6F7200-1FB0-43C2-B88F-6DFE52A54C78}" dt="2025-10-08T11:03:10.391" v="377" actId="26606"/>
          <ac:spMkLst>
            <pc:docMk/>
            <pc:sldMk cId="3777551310" sldId="257"/>
            <ac:spMk id="13" creationId="{3F088236-D655-4F88-B238-E16762358025}"/>
          </ac:spMkLst>
        </pc:spChg>
        <pc:spChg chg="add">
          <ac:chgData name="Alaeddine Sahib (2431934)" userId="0f22f4bc-a980-4ee9-a02b-1c4b309dddfd" providerId="ADAL" clId="{4F6F7200-1FB0-43C2-B88F-6DFE52A54C78}" dt="2025-10-08T11:03:10.391" v="377" actId="26606"/>
          <ac:spMkLst>
            <pc:docMk/>
            <pc:sldMk cId="3777551310" sldId="257"/>
            <ac:spMk id="15" creationId="{3DAC0C92-199E-475C-9390-119A9B027276}"/>
          </ac:spMkLst>
        </pc:spChg>
        <pc:spChg chg="add">
          <ac:chgData name="Alaeddine Sahib (2431934)" userId="0f22f4bc-a980-4ee9-a02b-1c4b309dddfd" providerId="ADAL" clId="{4F6F7200-1FB0-43C2-B88F-6DFE52A54C78}" dt="2025-10-08T11:03:10.391" v="377" actId="26606"/>
          <ac:spMkLst>
            <pc:docMk/>
            <pc:sldMk cId="3777551310" sldId="257"/>
            <ac:spMk id="17" creationId="{C4CFB339-0ED8-4FE2-9EF1-6D1375B8499B}"/>
          </ac:spMkLst>
        </pc:spChg>
        <pc:spChg chg="add">
          <ac:chgData name="Alaeddine Sahib (2431934)" userId="0f22f4bc-a980-4ee9-a02b-1c4b309dddfd" providerId="ADAL" clId="{4F6F7200-1FB0-43C2-B88F-6DFE52A54C78}" dt="2025-10-08T11:03:10.391" v="377" actId="26606"/>
          <ac:spMkLst>
            <pc:docMk/>
            <pc:sldMk cId="3777551310" sldId="257"/>
            <ac:spMk id="19" creationId="{31896C80-2069-4431-9C19-83B913734490}"/>
          </ac:spMkLst>
        </pc:spChg>
        <pc:spChg chg="add">
          <ac:chgData name="Alaeddine Sahib (2431934)" userId="0f22f4bc-a980-4ee9-a02b-1c4b309dddfd" providerId="ADAL" clId="{4F6F7200-1FB0-43C2-B88F-6DFE52A54C78}" dt="2025-10-08T11:03:10.391" v="377" actId="26606"/>
          <ac:spMkLst>
            <pc:docMk/>
            <pc:sldMk cId="3777551310" sldId="257"/>
            <ac:spMk id="21" creationId="{BF120A21-0841-4823-B0C4-28AEBCEF9B78}"/>
          </ac:spMkLst>
        </pc:spChg>
        <pc:spChg chg="add">
          <ac:chgData name="Alaeddine Sahib (2431934)" userId="0f22f4bc-a980-4ee9-a02b-1c4b309dddfd" providerId="ADAL" clId="{4F6F7200-1FB0-43C2-B88F-6DFE52A54C78}" dt="2025-10-08T11:03:10.391" v="377" actId="26606"/>
          <ac:spMkLst>
            <pc:docMk/>
            <pc:sldMk cId="3777551310" sldId="257"/>
            <ac:spMk id="23" creationId="{DBB05BAE-BBD3-4289-899F-A6851503C6B0}"/>
          </ac:spMkLst>
        </pc:spChg>
        <pc:spChg chg="add">
          <ac:chgData name="Alaeddine Sahib (2431934)" userId="0f22f4bc-a980-4ee9-a02b-1c4b309dddfd" providerId="ADAL" clId="{4F6F7200-1FB0-43C2-B88F-6DFE52A54C78}" dt="2025-10-08T11:03:10.391" v="377" actId="26606"/>
          <ac:spMkLst>
            <pc:docMk/>
            <pc:sldMk cId="3777551310" sldId="257"/>
            <ac:spMk id="25" creationId="{9874D11C-36F5-4BBE-A490-019A54E953B0}"/>
          </ac:spMkLst>
        </pc:spChg>
        <pc:picChg chg="add mod ord">
          <ac:chgData name="Alaeddine Sahib (2431934)" userId="0f22f4bc-a980-4ee9-a02b-1c4b309dddfd" providerId="ADAL" clId="{4F6F7200-1FB0-43C2-B88F-6DFE52A54C78}" dt="2025-10-08T11:03:10.391" v="377" actId="26606"/>
          <ac:picMkLst>
            <pc:docMk/>
            <pc:sldMk cId="3777551310" sldId="257"/>
            <ac:picMk id="4" creationId="{377ABE62-271B-961D-C257-8DC4E1414566}"/>
          </ac:picMkLst>
        </pc:picChg>
      </pc:sldChg>
      <pc:sldChg chg="addSp modSp mod setBg">
        <pc:chgData name="Alaeddine Sahib (2431934)" userId="0f22f4bc-a980-4ee9-a02b-1c4b309dddfd" providerId="ADAL" clId="{4F6F7200-1FB0-43C2-B88F-6DFE52A54C78}" dt="2025-10-08T11:03:21.694" v="378" actId="26606"/>
        <pc:sldMkLst>
          <pc:docMk/>
          <pc:sldMk cId="3240428362" sldId="258"/>
        </pc:sldMkLst>
        <pc:spChg chg="mod">
          <ac:chgData name="Alaeddine Sahib (2431934)" userId="0f22f4bc-a980-4ee9-a02b-1c4b309dddfd" providerId="ADAL" clId="{4F6F7200-1FB0-43C2-B88F-6DFE52A54C78}" dt="2025-10-08T11:03:21.694" v="378" actId="26606"/>
          <ac:spMkLst>
            <pc:docMk/>
            <pc:sldMk cId="3240428362" sldId="258"/>
            <ac:spMk id="2" creationId="{A5F7F1EA-0150-0990-FDF3-7079A087F47D}"/>
          </ac:spMkLst>
        </pc:spChg>
        <pc:spChg chg="mod">
          <ac:chgData name="Alaeddine Sahib (2431934)" userId="0f22f4bc-a980-4ee9-a02b-1c4b309dddfd" providerId="ADAL" clId="{4F6F7200-1FB0-43C2-B88F-6DFE52A54C78}" dt="2025-10-08T11:03:21.694" v="378" actId="26606"/>
          <ac:spMkLst>
            <pc:docMk/>
            <pc:sldMk cId="3240428362" sldId="258"/>
            <ac:spMk id="6" creationId="{6480F0C3-032C-318B-71D8-D69033B51F03}"/>
          </ac:spMkLst>
        </pc:spChg>
        <pc:picChg chg="add mod">
          <ac:chgData name="Alaeddine Sahib (2431934)" userId="0f22f4bc-a980-4ee9-a02b-1c4b309dddfd" providerId="ADAL" clId="{4F6F7200-1FB0-43C2-B88F-6DFE52A54C78}" dt="2025-10-08T11:03:21.694" v="378" actId="26606"/>
          <ac:picMkLst>
            <pc:docMk/>
            <pc:sldMk cId="3240428362" sldId="258"/>
            <ac:picMk id="5" creationId="{1962A41B-55D2-6376-D083-A34B567363AD}"/>
          </ac:picMkLst>
        </pc:picChg>
      </pc:sldChg>
      <pc:sldChg chg="addSp delSp modSp mod setBg">
        <pc:chgData name="Alaeddine Sahib (2431934)" userId="0f22f4bc-a980-4ee9-a02b-1c4b309dddfd" providerId="ADAL" clId="{4F6F7200-1FB0-43C2-B88F-6DFE52A54C78}" dt="2025-10-08T10:16:10.962" v="233" actId="26606"/>
        <pc:sldMkLst>
          <pc:docMk/>
          <pc:sldMk cId="1891463758" sldId="259"/>
        </pc:sldMkLst>
        <pc:spChg chg="mod">
          <ac:chgData name="Alaeddine Sahib (2431934)" userId="0f22f4bc-a980-4ee9-a02b-1c4b309dddfd" providerId="ADAL" clId="{4F6F7200-1FB0-43C2-B88F-6DFE52A54C78}" dt="2025-10-08T10:16:10.962" v="233" actId="26606"/>
          <ac:spMkLst>
            <pc:docMk/>
            <pc:sldMk cId="1891463758" sldId="259"/>
            <ac:spMk id="2" creationId="{64E95320-7990-3A1B-9623-D164CC0ECB3A}"/>
          </ac:spMkLst>
        </pc:spChg>
        <pc:spChg chg="mod">
          <ac:chgData name="Alaeddine Sahib (2431934)" userId="0f22f4bc-a980-4ee9-a02b-1c4b309dddfd" providerId="ADAL" clId="{4F6F7200-1FB0-43C2-B88F-6DFE52A54C78}" dt="2025-10-08T10:16:10.962" v="233" actId="26606"/>
          <ac:spMkLst>
            <pc:docMk/>
            <pc:sldMk cId="1891463758" sldId="259"/>
            <ac:spMk id="4" creationId="{BE17893C-2E58-EC6B-039A-765B72E3C673}"/>
          </ac:spMkLst>
        </pc:spChg>
        <pc:spChg chg="add">
          <ac:chgData name="Alaeddine Sahib (2431934)" userId="0f22f4bc-a980-4ee9-a02b-1c4b309dddfd" providerId="ADAL" clId="{4F6F7200-1FB0-43C2-B88F-6DFE52A54C78}" dt="2025-10-08T10:16:10.962" v="233" actId="26606"/>
          <ac:spMkLst>
            <pc:docMk/>
            <pc:sldMk cId="1891463758" sldId="259"/>
            <ac:spMk id="18" creationId="{3F088236-D655-4F88-B238-E16762358025}"/>
          </ac:spMkLst>
        </pc:spChg>
        <pc:spChg chg="add">
          <ac:chgData name="Alaeddine Sahib (2431934)" userId="0f22f4bc-a980-4ee9-a02b-1c4b309dddfd" providerId="ADAL" clId="{4F6F7200-1FB0-43C2-B88F-6DFE52A54C78}" dt="2025-10-08T10:16:10.962" v="233" actId="26606"/>
          <ac:spMkLst>
            <pc:docMk/>
            <pc:sldMk cId="1891463758" sldId="259"/>
            <ac:spMk id="20" creationId="{3DAC0C92-199E-475C-9390-119A9B027276}"/>
          </ac:spMkLst>
        </pc:spChg>
        <pc:spChg chg="add">
          <ac:chgData name="Alaeddine Sahib (2431934)" userId="0f22f4bc-a980-4ee9-a02b-1c4b309dddfd" providerId="ADAL" clId="{4F6F7200-1FB0-43C2-B88F-6DFE52A54C78}" dt="2025-10-08T10:16:10.962" v="233" actId="26606"/>
          <ac:spMkLst>
            <pc:docMk/>
            <pc:sldMk cId="1891463758" sldId="259"/>
            <ac:spMk id="22" creationId="{C4CFB339-0ED8-4FE2-9EF1-6D1375B8499B}"/>
          </ac:spMkLst>
        </pc:spChg>
        <pc:spChg chg="add">
          <ac:chgData name="Alaeddine Sahib (2431934)" userId="0f22f4bc-a980-4ee9-a02b-1c4b309dddfd" providerId="ADAL" clId="{4F6F7200-1FB0-43C2-B88F-6DFE52A54C78}" dt="2025-10-08T10:16:10.962" v="233" actId="26606"/>
          <ac:spMkLst>
            <pc:docMk/>
            <pc:sldMk cId="1891463758" sldId="259"/>
            <ac:spMk id="24" creationId="{31896C80-2069-4431-9C19-83B913734490}"/>
          </ac:spMkLst>
        </pc:spChg>
        <pc:spChg chg="add">
          <ac:chgData name="Alaeddine Sahib (2431934)" userId="0f22f4bc-a980-4ee9-a02b-1c4b309dddfd" providerId="ADAL" clId="{4F6F7200-1FB0-43C2-B88F-6DFE52A54C78}" dt="2025-10-08T10:16:10.962" v="233" actId="26606"/>
          <ac:spMkLst>
            <pc:docMk/>
            <pc:sldMk cId="1891463758" sldId="259"/>
            <ac:spMk id="26" creationId="{BF120A21-0841-4823-B0C4-28AEBCEF9B78}"/>
          </ac:spMkLst>
        </pc:spChg>
        <pc:spChg chg="add">
          <ac:chgData name="Alaeddine Sahib (2431934)" userId="0f22f4bc-a980-4ee9-a02b-1c4b309dddfd" providerId="ADAL" clId="{4F6F7200-1FB0-43C2-B88F-6DFE52A54C78}" dt="2025-10-08T10:16:10.962" v="233" actId="26606"/>
          <ac:spMkLst>
            <pc:docMk/>
            <pc:sldMk cId="1891463758" sldId="259"/>
            <ac:spMk id="28" creationId="{DBB05BAE-BBD3-4289-899F-A6851503C6B0}"/>
          </ac:spMkLst>
        </pc:spChg>
        <pc:spChg chg="add">
          <ac:chgData name="Alaeddine Sahib (2431934)" userId="0f22f4bc-a980-4ee9-a02b-1c4b309dddfd" providerId="ADAL" clId="{4F6F7200-1FB0-43C2-B88F-6DFE52A54C78}" dt="2025-10-08T10:16:10.962" v="233" actId="26606"/>
          <ac:spMkLst>
            <pc:docMk/>
            <pc:sldMk cId="1891463758" sldId="259"/>
            <ac:spMk id="30" creationId="{9874D11C-36F5-4BBE-A490-019A54E953B0}"/>
          </ac:spMkLst>
        </pc:spChg>
        <pc:picChg chg="add del mod">
          <ac:chgData name="Alaeddine Sahib (2431934)" userId="0f22f4bc-a980-4ee9-a02b-1c4b309dddfd" providerId="ADAL" clId="{4F6F7200-1FB0-43C2-B88F-6DFE52A54C78}" dt="2025-10-08T10:15:57.738" v="231" actId="22"/>
          <ac:picMkLst>
            <pc:docMk/>
            <pc:sldMk cId="1891463758" sldId="259"/>
            <ac:picMk id="6" creationId="{436C27AD-04D7-0ED2-A4C8-B30FF8570DBF}"/>
          </ac:picMkLst>
        </pc:picChg>
        <pc:picChg chg="add mod ord">
          <ac:chgData name="Alaeddine Sahib (2431934)" userId="0f22f4bc-a980-4ee9-a02b-1c4b309dddfd" providerId="ADAL" clId="{4F6F7200-1FB0-43C2-B88F-6DFE52A54C78}" dt="2025-10-08T10:16:10.962" v="233" actId="26606"/>
          <ac:picMkLst>
            <pc:docMk/>
            <pc:sldMk cId="1891463758" sldId="259"/>
            <ac:picMk id="9" creationId="{4035FFB9-D391-40F1-4721-FFF35619FEC7}"/>
          </ac:picMkLst>
        </pc:picChg>
      </pc:sldChg>
      <pc:sldChg chg="addSp delSp modSp mod setBg setClrOvrMap">
        <pc:chgData name="Alaeddine Sahib (2431934)" userId="0f22f4bc-a980-4ee9-a02b-1c4b309dddfd" providerId="ADAL" clId="{4F6F7200-1FB0-43C2-B88F-6DFE52A54C78}" dt="2025-10-08T11:03:49.200" v="393" actId="26606"/>
        <pc:sldMkLst>
          <pc:docMk/>
          <pc:sldMk cId="120139431" sldId="261"/>
        </pc:sldMkLst>
        <pc:spChg chg="mod">
          <ac:chgData name="Alaeddine Sahib (2431934)" userId="0f22f4bc-a980-4ee9-a02b-1c4b309dddfd" providerId="ADAL" clId="{4F6F7200-1FB0-43C2-B88F-6DFE52A54C78}" dt="2025-10-08T11:03:49.184" v="392" actId="26606"/>
          <ac:spMkLst>
            <pc:docMk/>
            <pc:sldMk cId="120139431" sldId="261"/>
            <ac:spMk id="2" creationId="{2AFDC27F-C235-D303-2B7E-F04F847BB872}"/>
          </ac:spMkLst>
        </pc:spChg>
        <pc:spChg chg="mod ord">
          <ac:chgData name="Alaeddine Sahib (2431934)" userId="0f22f4bc-a980-4ee9-a02b-1c4b309dddfd" providerId="ADAL" clId="{4F6F7200-1FB0-43C2-B88F-6DFE52A54C78}" dt="2025-10-08T11:03:49.200" v="393" actId="26606"/>
          <ac:spMkLst>
            <pc:docMk/>
            <pc:sldMk cId="120139431" sldId="261"/>
            <ac:spMk id="3" creationId="{59F6FC41-561E-61D1-B582-31532AEF01FF}"/>
          </ac:spMkLst>
        </pc:spChg>
        <pc:spChg chg="add del">
          <ac:chgData name="Alaeddine Sahib (2431934)" userId="0f22f4bc-a980-4ee9-a02b-1c4b309dddfd" providerId="ADAL" clId="{4F6F7200-1FB0-43C2-B88F-6DFE52A54C78}" dt="2025-10-08T11:03:49.184" v="392" actId="26606"/>
          <ac:spMkLst>
            <pc:docMk/>
            <pc:sldMk cId="120139431" sldId="261"/>
            <ac:spMk id="11" creationId="{A65AC7D1-EAA9-48F5-B509-60A7F50BF703}"/>
          </ac:spMkLst>
        </pc:spChg>
        <pc:spChg chg="add del">
          <ac:chgData name="Alaeddine Sahib (2431934)" userId="0f22f4bc-a980-4ee9-a02b-1c4b309dddfd" providerId="ADAL" clId="{4F6F7200-1FB0-43C2-B88F-6DFE52A54C78}" dt="2025-10-08T11:03:49.200" v="393" actId="26606"/>
          <ac:spMkLst>
            <pc:docMk/>
            <pc:sldMk cId="120139431" sldId="261"/>
            <ac:spMk id="13" creationId="{D6320AF9-619A-4175-865B-5663E1AEF4C5}"/>
          </ac:spMkLst>
        </pc:spChg>
        <pc:spChg chg="add del">
          <ac:chgData name="Alaeddine Sahib (2431934)" userId="0f22f4bc-a980-4ee9-a02b-1c4b309dddfd" providerId="ADAL" clId="{4F6F7200-1FB0-43C2-B88F-6DFE52A54C78}" dt="2025-10-08T11:03:49.184" v="392" actId="26606"/>
          <ac:spMkLst>
            <pc:docMk/>
            <pc:sldMk cId="120139431" sldId="261"/>
            <ac:spMk id="19" creationId="{7E018740-5C2B-4A41-AC1A-7E68D1EC1954}"/>
          </ac:spMkLst>
        </pc:spChg>
        <pc:spChg chg="add del">
          <ac:chgData name="Alaeddine Sahib (2431934)" userId="0f22f4bc-a980-4ee9-a02b-1c4b309dddfd" providerId="ADAL" clId="{4F6F7200-1FB0-43C2-B88F-6DFE52A54C78}" dt="2025-10-08T11:03:49.184" v="392" actId="26606"/>
          <ac:spMkLst>
            <pc:docMk/>
            <pc:sldMk cId="120139431" sldId="261"/>
            <ac:spMk id="21" creationId="{166F75A4-C475-4941-8EE2-B80A06A2C1BB}"/>
          </ac:spMkLst>
        </pc:spChg>
        <pc:spChg chg="add del">
          <ac:chgData name="Alaeddine Sahib (2431934)" userId="0f22f4bc-a980-4ee9-a02b-1c4b309dddfd" providerId="ADAL" clId="{4F6F7200-1FB0-43C2-B88F-6DFE52A54C78}" dt="2025-10-08T11:03:49.200" v="393" actId="26606"/>
          <ac:spMkLst>
            <pc:docMk/>
            <pc:sldMk cId="120139431" sldId="261"/>
            <ac:spMk id="23" creationId="{A032553A-72E8-4B0D-8405-FF9771C9AF05}"/>
          </ac:spMkLst>
        </pc:spChg>
        <pc:spChg chg="add del">
          <ac:chgData name="Alaeddine Sahib (2431934)" userId="0f22f4bc-a980-4ee9-a02b-1c4b309dddfd" providerId="ADAL" clId="{4F6F7200-1FB0-43C2-B88F-6DFE52A54C78}" dt="2025-10-08T11:03:49.184" v="392" actId="26606"/>
          <ac:spMkLst>
            <pc:docMk/>
            <pc:sldMk cId="120139431" sldId="261"/>
            <ac:spMk id="25" creationId="{765800AC-C3B9-498E-87BC-29FAE4C76B21}"/>
          </ac:spMkLst>
        </pc:spChg>
        <pc:spChg chg="add del">
          <ac:chgData name="Alaeddine Sahib (2431934)" userId="0f22f4bc-a980-4ee9-a02b-1c4b309dddfd" providerId="ADAL" clId="{4F6F7200-1FB0-43C2-B88F-6DFE52A54C78}" dt="2025-10-08T11:03:49.200" v="393" actId="26606"/>
          <ac:spMkLst>
            <pc:docMk/>
            <pc:sldMk cId="120139431" sldId="261"/>
            <ac:spMk id="27" creationId="{1F9D6ACB-2FF4-49F9-978A-E0D5327FC635}"/>
          </ac:spMkLst>
        </pc:spChg>
        <pc:spChg chg="add del">
          <ac:chgData name="Alaeddine Sahib (2431934)" userId="0f22f4bc-a980-4ee9-a02b-1c4b309dddfd" providerId="ADAL" clId="{4F6F7200-1FB0-43C2-B88F-6DFE52A54C78}" dt="2025-10-08T11:03:49.200" v="393" actId="26606"/>
          <ac:spMkLst>
            <pc:docMk/>
            <pc:sldMk cId="120139431" sldId="261"/>
            <ac:spMk id="29" creationId="{A5EC319D-0FEA-4B95-A3EA-01E35672C95B}"/>
          </ac:spMkLst>
        </pc:spChg>
        <pc:spChg chg="add del">
          <ac:chgData name="Alaeddine Sahib (2431934)" userId="0f22f4bc-a980-4ee9-a02b-1c4b309dddfd" providerId="ADAL" clId="{4F6F7200-1FB0-43C2-B88F-6DFE52A54C78}" dt="2025-10-08T11:03:42.166" v="386" actId="26606"/>
          <ac:spMkLst>
            <pc:docMk/>
            <pc:sldMk cId="120139431" sldId="261"/>
            <ac:spMk id="31" creationId="{3BCB5F6A-9EB0-40B0-9D13-3023E9A20508}"/>
          </ac:spMkLst>
        </pc:spChg>
        <pc:spChg chg="add del">
          <ac:chgData name="Alaeddine Sahib (2431934)" userId="0f22f4bc-a980-4ee9-a02b-1c4b309dddfd" providerId="ADAL" clId="{4F6F7200-1FB0-43C2-B88F-6DFE52A54C78}" dt="2025-10-08T11:03:44.221" v="388" actId="26606"/>
          <ac:spMkLst>
            <pc:docMk/>
            <pc:sldMk cId="120139431" sldId="261"/>
            <ac:spMk id="33" creationId="{A65AC7D1-EAA9-48F5-B509-60A7F50BF703}"/>
          </ac:spMkLst>
        </pc:spChg>
        <pc:spChg chg="add del">
          <ac:chgData name="Alaeddine Sahib (2431934)" userId="0f22f4bc-a980-4ee9-a02b-1c4b309dddfd" providerId="ADAL" clId="{4F6F7200-1FB0-43C2-B88F-6DFE52A54C78}" dt="2025-10-08T11:03:35.468" v="380" actId="26606"/>
          <ac:spMkLst>
            <pc:docMk/>
            <pc:sldMk cId="120139431" sldId="261"/>
            <ac:spMk id="34" creationId="{3BCB5F6A-9EB0-40B0-9D13-3023E9A20508}"/>
          </ac:spMkLst>
        </pc:spChg>
        <pc:spChg chg="add del">
          <ac:chgData name="Alaeddine Sahib (2431934)" userId="0f22f4bc-a980-4ee9-a02b-1c4b309dddfd" providerId="ADAL" clId="{4F6F7200-1FB0-43C2-B88F-6DFE52A54C78}" dt="2025-10-08T11:03:36.450" v="382" actId="26606"/>
          <ac:spMkLst>
            <pc:docMk/>
            <pc:sldMk cId="120139431" sldId="261"/>
            <ac:spMk id="36" creationId="{D6320AF9-619A-4175-865B-5663E1AEF4C5}"/>
          </ac:spMkLst>
        </pc:spChg>
        <pc:spChg chg="add del">
          <ac:chgData name="Alaeddine Sahib (2431934)" userId="0f22f4bc-a980-4ee9-a02b-1c4b309dddfd" providerId="ADAL" clId="{4F6F7200-1FB0-43C2-B88F-6DFE52A54C78}" dt="2025-10-08T11:03:44.221" v="388" actId="26606"/>
          <ac:spMkLst>
            <pc:docMk/>
            <pc:sldMk cId="120139431" sldId="261"/>
            <ac:spMk id="43" creationId="{7E018740-5C2B-4A41-AC1A-7E68D1EC1954}"/>
          </ac:spMkLst>
        </pc:spChg>
        <pc:spChg chg="add del">
          <ac:chgData name="Alaeddine Sahib (2431934)" userId="0f22f4bc-a980-4ee9-a02b-1c4b309dddfd" providerId="ADAL" clId="{4F6F7200-1FB0-43C2-B88F-6DFE52A54C78}" dt="2025-10-08T11:03:36.450" v="382" actId="26606"/>
          <ac:spMkLst>
            <pc:docMk/>
            <pc:sldMk cId="120139431" sldId="261"/>
            <ac:spMk id="44" creationId="{166F75A4-C475-4941-8EE2-B80A06A2C1BB}"/>
          </ac:spMkLst>
        </pc:spChg>
        <pc:spChg chg="add del">
          <ac:chgData name="Alaeddine Sahib (2431934)" userId="0f22f4bc-a980-4ee9-a02b-1c4b309dddfd" providerId="ADAL" clId="{4F6F7200-1FB0-43C2-B88F-6DFE52A54C78}" dt="2025-10-08T11:03:36.450" v="382" actId="26606"/>
          <ac:spMkLst>
            <pc:docMk/>
            <pc:sldMk cId="120139431" sldId="261"/>
            <ac:spMk id="46" creationId="{A032553A-72E8-4B0D-8405-FF9771C9AF05}"/>
          </ac:spMkLst>
        </pc:spChg>
        <pc:spChg chg="add del">
          <ac:chgData name="Alaeddine Sahib (2431934)" userId="0f22f4bc-a980-4ee9-a02b-1c4b309dddfd" providerId="ADAL" clId="{4F6F7200-1FB0-43C2-B88F-6DFE52A54C78}" dt="2025-10-08T11:03:36.450" v="382" actId="26606"/>
          <ac:spMkLst>
            <pc:docMk/>
            <pc:sldMk cId="120139431" sldId="261"/>
            <ac:spMk id="48" creationId="{765800AC-C3B9-498E-87BC-29FAE4C76B21}"/>
          </ac:spMkLst>
        </pc:spChg>
        <pc:spChg chg="add del">
          <ac:chgData name="Alaeddine Sahib (2431934)" userId="0f22f4bc-a980-4ee9-a02b-1c4b309dddfd" providerId="ADAL" clId="{4F6F7200-1FB0-43C2-B88F-6DFE52A54C78}" dt="2025-10-08T11:03:44.221" v="388" actId="26606"/>
          <ac:spMkLst>
            <pc:docMk/>
            <pc:sldMk cId="120139431" sldId="261"/>
            <ac:spMk id="49" creationId="{765800AC-C3B9-498E-87BC-29FAE4C76B21}"/>
          </ac:spMkLst>
        </pc:spChg>
        <pc:spChg chg="add del">
          <ac:chgData name="Alaeddine Sahib (2431934)" userId="0f22f4bc-a980-4ee9-a02b-1c4b309dddfd" providerId="ADAL" clId="{4F6F7200-1FB0-43C2-B88F-6DFE52A54C78}" dt="2025-10-08T11:03:48.172" v="390" actId="26606"/>
          <ac:spMkLst>
            <pc:docMk/>
            <pc:sldMk cId="120139431" sldId="261"/>
            <ac:spMk id="55" creationId="{3BCB5F6A-9EB0-40B0-9D13-3023E9A20508}"/>
          </ac:spMkLst>
        </pc:spChg>
        <pc:spChg chg="add del">
          <ac:chgData name="Alaeddine Sahib (2431934)" userId="0f22f4bc-a980-4ee9-a02b-1c4b309dddfd" providerId="ADAL" clId="{4F6F7200-1FB0-43C2-B88F-6DFE52A54C78}" dt="2025-10-08T11:03:49.184" v="392" actId="26606"/>
          <ac:spMkLst>
            <pc:docMk/>
            <pc:sldMk cId="120139431" sldId="261"/>
            <ac:spMk id="57" creationId="{3BCB5F6A-9EB0-40B0-9D13-3023E9A20508}"/>
          </ac:spMkLst>
        </pc:spChg>
        <pc:spChg chg="add">
          <ac:chgData name="Alaeddine Sahib (2431934)" userId="0f22f4bc-a980-4ee9-a02b-1c4b309dddfd" providerId="ADAL" clId="{4F6F7200-1FB0-43C2-B88F-6DFE52A54C78}" dt="2025-10-08T11:03:49.200" v="393" actId="26606"/>
          <ac:spMkLst>
            <pc:docMk/>
            <pc:sldMk cId="120139431" sldId="261"/>
            <ac:spMk id="60" creationId="{D6320AF9-619A-4175-865B-5663E1AEF4C5}"/>
          </ac:spMkLst>
        </pc:spChg>
        <pc:spChg chg="add">
          <ac:chgData name="Alaeddine Sahib (2431934)" userId="0f22f4bc-a980-4ee9-a02b-1c4b309dddfd" providerId="ADAL" clId="{4F6F7200-1FB0-43C2-B88F-6DFE52A54C78}" dt="2025-10-08T11:03:49.200" v="393" actId="26606"/>
          <ac:spMkLst>
            <pc:docMk/>
            <pc:sldMk cId="120139431" sldId="261"/>
            <ac:spMk id="64" creationId="{166F75A4-C475-4941-8EE2-B80A06A2C1BB}"/>
          </ac:spMkLst>
        </pc:spChg>
        <pc:spChg chg="add">
          <ac:chgData name="Alaeddine Sahib (2431934)" userId="0f22f4bc-a980-4ee9-a02b-1c4b309dddfd" providerId="ADAL" clId="{4F6F7200-1FB0-43C2-B88F-6DFE52A54C78}" dt="2025-10-08T11:03:49.200" v="393" actId="26606"/>
          <ac:spMkLst>
            <pc:docMk/>
            <pc:sldMk cId="120139431" sldId="261"/>
            <ac:spMk id="65" creationId="{A032553A-72E8-4B0D-8405-FF9771C9AF05}"/>
          </ac:spMkLst>
        </pc:spChg>
        <pc:spChg chg="add">
          <ac:chgData name="Alaeddine Sahib (2431934)" userId="0f22f4bc-a980-4ee9-a02b-1c4b309dddfd" providerId="ADAL" clId="{4F6F7200-1FB0-43C2-B88F-6DFE52A54C78}" dt="2025-10-08T11:03:49.200" v="393" actId="26606"/>
          <ac:spMkLst>
            <pc:docMk/>
            <pc:sldMk cId="120139431" sldId="261"/>
            <ac:spMk id="67" creationId="{1F9D6ACB-2FF4-49F9-978A-E0D5327FC635}"/>
          </ac:spMkLst>
        </pc:spChg>
        <pc:spChg chg="add">
          <ac:chgData name="Alaeddine Sahib (2431934)" userId="0f22f4bc-a980-4ee9-a02b-1c4b309dddfd" providerId="ADAL" clId="{4F6F7200-1FB0-43C2-B88F-6DFE52A54C78}" dt="2025-10-08T11:03:49.200" v="393" actId="26606"/>
          <ac:spMkLst>
            <pc:docMk/>
            <pc:sldMk cId="120139431" sldId="261"/>
            <ac:spMk id="68" creationId="{A5EC319D-0FEA-4B95-A3EA-01E35672C95B}"/>
          </ac:spMkLst>
        </pc:spChg>
        <pc:picChg chg="add">
          <ac:chgData name="Alaeddine Sahib (2431934)" userId="0f22f4bc-a980-4ee9-a02b-1c4b309dddfd" providerId="ADAL" clId="{4F6F7200-1FB0-43C2-B88F-6DFE52A54C78}" dt="2025-10-08T10:14:08.088" v="215" actId="22"/>
          <ac:picMkLst>
            <pc:docMk/>
            <pc:sldMk cId="120139431" sldId="261"/>
            <ac:picMk id="6" creationId="{5A50AA56-3BFB-E0C8-D3F0-18524F8873E5}"/>
          </ac:picMkLst>
        </pc:picChg>
      </pc:sldChg>
      <pc:sldChg chg="addSp modSp new add del">
        <pc:chgData name="Alaeddine Sahib (2431934)" userId="0f22f4bc-a980-4ee9-a02b-1c4b309dddfd" providerId="ADAL" clId="{4F6F7200-1FB0-43C2-B88F-6DFE52A54C78}" dt="2025-10-08T10:27:33.424" v="253" actId="20577"/>
        <pc:sldMkLst>
          <pc:docMk/>
          <pc:sldMk cId="1250006625" sldId="262"/>
        </pc:sldMkLst>
        <pc:spChg chg="mod">
          <ac:chgData name="Alaeddine Sahib (2431934)" userId="0f22f4bc-a980-4ee9-a02b-1c4b309dddfd" providerId="ADAL" clId="{4F6F7200-1FB0-43C2-B88F-6DFE52A54C78}" dt="2025-10-08T08:55:41.640" v="7" actId="207"/>
          <ac:spMkLst>
            <pc:docMk/>
            <pc:sldMk cId="1250006625" sldId="262"/>
            <ac:spMk id="2" creationId="{66873432-C87F-AFF2-2242-FC76763CDA76}"/>
          </ac:spMkLst>
        </pc:spChg>
        <pc:graphicFrameChg chg="add mod modGraphic">
          <ac:chgData name="Alaeddine Sahib (2431934)" userId="0f22f4bc-a980-4ee9-a02b-1c4b309dddfd" providerId="ADAL" clId="{4F6F7200-1FB0-43C2-B88F-6DFE52A54C78}" dt="2025-10-08T10:27:33.424" v="253" actId="20577"/>
          <ac:graphicFrameMkLst>
            <pc:docMk/>
            <pc:sldMk cId="1250006625" sldId="262"/>
            <ac:graphicFrameMk id="5" creationId="{5A3BFE36-AA08-10FE-646B-585F0353142A}"/>
          </ac:graphicFrameMkLst>
        </pc:graphicFrameChg>
      </pc:sldChg>
      <pc:sldChg chg="addSp delSp modSp new">
        <pc:chgData name="Alaeddine Sahib (2431934)" userId="0f22f4bc-a980-4ee9-a02b-1c4b309dddfd" providerId="ADAL" clId="{4F6F7200-1FB0-43C2-B88F-6DFE52A54C78}" dt="2025-10-08T10:54:04.978" v="370" actId="113"/>
        <pc:sldMkLst>
          <pc:docMk/>
          <pc:sldMk cId="4256353409" sldId="263"/>
        </pc:sldMkLst>
        <pc:spChg chg="mod">
          <ac:chgData name="Alaeddine Sahib (2431934)" userId="0f22f4bc-a980-4ee9-a02b-1c4b309dddfd" providerId="ADAL" clId="{4F6F7200-1FB0-43C2-B88F-6DFE52A54C78}" dt="2025-10-08T09:07:19.696" v="34" actId="20577"/>
          <ac:spMkLst>
            <pc:docMk/>
            <pc:sldMk cId="4256353409" sldId="263"/>
            <ac:spMk id="2" creationId="{52E53582-A30F-95EC-B5F6-65E60EF1B975}"/>
          </ac:spMkLst>
        </pc:spChg>
        <pc:spChg chg="mod">
          <ac:chgData name="Alaeddine Sahib (2431934)" userId="0f22f4bc-a980-4ee9-a02b-1c4b309dddfd" providerId="ADAL" clId="{4F6F7200-1FB0-43C2-B88F-6DFE52A54C78}" dt="2025-10-08T10:54:04.978" v="370" actId="113"/>
          <ac:spMkLst>
            <pc:docMk/>
            <pc:sldMk cId="4256353409" sldId="263"/>
            <ac:spMk id="3" creationId="{F18266EF-2409-D7C3-33E2-D9A92731838A}"/>
          </ac:spMkLst>
        </pc:spChg>
        <pc:spChg chg="add del mod">
          <ac:chgData name="Alaeddine Sahib (2431934)" userId="0f22f4bc-a980-4ee9-a02b-1c4b309dddfd" providerId="ADAL" clId="{4F6F7200-1FB0-43C2-B88F-6DFE52A54C78}" dt="2025-10-08T09:25:15.373" v="121" actId="139"/>
          <ac:spMkLst>
            <pc:docMk/>
            <pc:sldMk cId="4256353409" sldId="263"/>
            <ac:spMk id="4" creationId="{0F138544-1336-CC68-163C-8AFA7ADF464F}"/>
          </ac:spMkLst>
        </pc:spChg>
      </pc:sldChg>
      <pc:sldChg chg="new del">
        <pc:chgData name="Alaeddine Sahib (2431934)" userId="0f22f4bc-a980-4ee9-a02b-1c4b309dddfd" providerId="ADAL" clId="{4F6F7200-1FB0-43C2-B88F-6DFE52A54C78}" dt="2025-10-08T09:37:27.067" v="129" actId="680"/>
        <pc:sldMkLst>
          <pc:docMk/>
          <pc:sldMk cId="2524512518" sldId="264"/>
        </pc:sldMkLst>
      </pc:sldChg>
      <pc:sldChg chg="addSp delSp modSp new mod setBg">
        <pc:chgData name="Alaeddine Sahib (2431934)" userId="0f22f4bc-a980-4ee9-a02b-1c4b309dddfd" providerId="ADAL" clId="{4F6F7200-1FB0-43C2-B88F-6DFE52A54C78}" dt="2025-10-08T09:46:02.043" v="132" actId="26606"/>
        <pc:sldMkLst>
          <pc:docMk/>
          <pc:sldMk cId="3285516321" sldId="264"/>
        </pc:sldMkLst>
        <pc:spChg chg="del">
          <ac:chgData name="Alaeddine Sahib (2431934)" userId="0f22f4bc-a980-4ee9-a02b-1c4b309dddfd" providerId="ADAL" clId="{4F6F7200-1FB0-43C2-B88F-6DFE52A54C78}" dt="2025-10-08T09:46:02.043" v="132" actId="26606"/>
          <ac:spMkLst>
            <pc:docMk/>
            <pc:sldMk cId="3285516321" sldId="264"/>
            <ac:spMk id="2" creationId="{4EF588A2-A24A-1E03-7089-7CDBF6115AB6}"/>
          </ac:spMkLst>
        </pc:spChg>
        <pc:spChg chg="del">
          <ac:chgData name="Alaeddine Sahib (2431934)" userId="0f22f4bc-a980-4ee9-a02b-1c4b309dddfd" providerId="ADAL" clId="{4F6F7200-1FB0-43C2-B88F-6DFE52A54C78}" dt="2025-10-08T09:45:51.342" v="131" actId="931"/>
          <ac:spMkLst>
            <pc:docMk/>
            <pc:sldMk cId="3285516321" sldId="264"/>
            <ac:spMk id="3" creationId="{90DAD53D-A6DB-3773-572F-A1BC6A25C54C}"/>
          </ac:spMkLst>
        </pc:spChg>
        <pc:spChg chg="add">
          <ac:chgData name="Alaeddine Sahib (2431934)" userId="0f22f4bc-a980-4ee9-a02b-1c4b309dddfd" providerId="ADAL" clId="{4F6F7200-1FB0-43C2-B88F-6DFE52A54C78}" dt="2025-10-08T09:46:02.043" v="132" actId="26606"/>
          <ac:spMkLst>
            <pc:docMk/>
            <pc:sldMk cId="3285516321" sldId="264"/>
            <ac:spMk id="21" creationId="{377F545A-A4BF-4D23-B82E-2D33535D6006}"/>
          </ac:spMkLst>
        </pc:spChg>
        <pc:grpChg chg="add">
          <ac:chgData name="Alaeddine Sahib (2431934)" userId="0f22f4bc-a980-4ee9-a02b-1c4b309dddfd" providerId="ADAL" clId="{4F6F7200-1FB0-43C2-B88F-6DFE52A54C78}" dt="2025-10-08T09:46:02.043" v="132" actId="26606"/>
          <ac:grpSpMkLst>
            <pc:docMk/>
            <pc:sldMk cId="3285516321" sldId="264"/>
            <ac:grpSpMk id="9" creationId="{DDE8DE2B-61C1-46D5-BEB8-521321C182C4}"/>
          </ac:grpSpMkLst>
        </pc:grpChg>
        <pc:picChg chg="add mod ord">
          <ac:chgData name="Alaeddine Sahib (2431934)" userId="0f22f4bc-a980-4ee9-a02b-1c4b309dddfd" providerId="ADAL" clId="{4F6F7200-1FB0-43C2-B88F-6DFE52A54C78}" dt="2025-10-08T09:46:02.043" v="132" actId="26606"/>
          <ac:picMkLst>
            <pc:docMk/>
            <pc:sldMk cId="3285516321" sldId="264"/>
            <ac:picMk id="4" creationId="{18D8D829-9752-86AB-9E44-8CF1B6553776}"/>
          </ac:picMkLst>
        </pc:picChg>
      </pc:sldChg>
      <pc:sldChg chg="addSp modSp new mod setBg setClrOvrMap">
        <pc:chgData name="Alaeddine Sahib (2431934)" userId="0f22f4bc-a980-4ee9-a02b-1c4b309dddfd" providerId="ADAL" clId="{4F6F7200-1FB0-43C2-B88F-6DFE52A54C78}" dt="2025-10-08T11:08:35.660" v="395" actId="26606"/>
        <pc:sldMkLst>
          <pc:docMk/>
          <pc:sldMk cId="4153197636" sldId="265"/>
        </pc:sldMkLst>
        <pc:spChg chg="mod">
          <ac:chgData name="Alaeddine Sahib (2431934)" userId="0f22f4bc-a980-4ee9-a02b-1c4b309dddfd" providerId="ADAL" clId="{4F6F7200-1FB0-43C2-B88F-6DFE52A54C78}" dt="2025-10-08T11:08:35.660" v="395" actId="26606"/>
          <ac:spMkLst>
            <pc:docMk/>
            <pc:sldMk cId="4153197636" sldId="265"/>
            <ac:spMk id="2" creationId="{D1DA989C-7ED0-858A-C723-E041939CFCF9}"/>
          </ac:spMkLst>
        </pc:spChg>
        <pc:spChg chg="mod">
          <ac:chgData name="Alaeddine Sahib (2431934)" userId="0f22f4bc-a980-4ee9-a02b-1c4b309dddfd" providerId="ADAL" clId="{4F6F7200-1FB0-43C2-B88F-6DFE52A54C78}" dt="2025-10-08T11:08:35.660" v="395" actId="26606"/>
          <ac:spMkLst>
            <pc:docMk/>
            <pc:sldMk cId="4153197636" sldId="265"/>
            <ac:spMk id="3" creationId="{C9A74079-A87E-83D4-6A0B-62AE82ECC7FA}"/>
          </ac:spMkLst>
        </pc:spChg>
        <pc:spChg chg="add">
          <ac:chgData name="Alaeddine Sahib (2431934)" userId="0f22f4bc-a980-4ee9-a02b-1c4b309dddfd" providerId="ADAL" clId="{4F6F7200-1FB0-43C2-B88F-6DFE52A54C78}" dt="2025-10-08T11:08:35.660" v="395" actId="26606"/>
          <ac:spMkLst>
            <pc:docMk/>
            <pc:sldMk cId="4153197636" sldId="265"/>
            <ac:spMk id="11" creationId="{3BCB5F6A-9EB0-40B0-9D13-3023E9A20508}"/>
          </ac:spMkLst>
        </pc:spChg>
        <pc:picChg chg="add mod">
          <ac:chgData name="Alaeddine Sahib (2431934)" userId="0f22f4bc-a980-4ee9-a02b-1c4b309dddfd" providerId="ADAL" clId="{4F6F7200-1FB0-43C2-B88F-6DFE52A54C78}" dt="2025-10-08T11:08:35.660" v="395" actId="26606"/>
          <ac:picMkLst>
            <pc:docMk/>
            <pc:sldMk cId="4153197636" sldId="265"/>
            <ac:picMk id="6" creationId="{05E9503B-6DBB-FB45-4B73-2F43F24D7EB3}"/>
          </ac:picMkLst>
        </pc:picChg>
      </pc:sldChg>
      <pc:sldChg chg="addSp modSp new mod setBg setClrOvrMap">
        <pc:chgData name="Alaeddine Sahib (2431934)" userId="0f22f4bc-a980-4ee9-a02b-1c4b309dddfd" providerId="ADAL" clId="{4F6F7200-1FB0-43C2-B88F-6DFE52A54C78}" dt="2025-10-08T11:10:27.890" v="397" actId="26606"/>
        <pc:sldMkLst>
          <pc:docMk/>
          <pc:sldMk cId="2251568458" sldId="266"/>
        </pc:sldMkLst>
        <pc:spChg chg="mod">
          <ac:chgData name="Alaeddine Sahib (2431934)" userId="0f22f4bc-a980-4ee9-a02b-1c4b309dddfd" providerId="ADAL" clId="{4F6F7200-1FB0-43C2-B88F-6DFE52A54C78}" dt="2025-10-08T11:10:27.890" v="397" actId="26606"/>
          <ac:spMkLst>
            <pc:docMk/>
            <pc:sldMk cId="2251568458" sldId="266"/>
            <ac:spMk id="2" creationId="{521A151F-7651-5499-8BE7-B4DDB905E298}"/>
          </ac:spMkLst>
        </pc:spChg>
        <pc:spChg chg="mod">
          <ac:chgData name="Alaeddine Sahib (2431934)" userId="0f22f4bc-a980-4ee9-a02b-1c4b309dddfd" providerId="ADAL" clId="{4F6F7200-1FB0-43C2-B88F-6DFE52A54C78}" dt="2025-10-08T11:10:27.890" v="397" actId="26606"/>
          <ac:spMkLst>
            <pc:docMk/>
            <pc:sldMk cId="2251568458" sldId="266"/>
            <ac:spMk id="3" creationId="{13404E14-74FA-764A-3EB9-645EA07C0691}"/>
          </ac:spMkLst>
        </pc:spChg>
        <pc:spChg chg="add">
          <ac:chgData name="Alaeddine Sahib (2431934)" userId="0f22f4bc-a980-4ee9-a02b-1c4b309dddfd" providerId="ADAL" clId="{4F6F7200-1FB0-43C2-B88F-6DFE52A54C78}" dt="2025-10-08T11:10:27.890" v="397" actId="26606"/>
          <ac:spMkLst>
            <pc:docMk/>
            <pc:sldMk cId="2251568458" sldId="266"/>
            <ac:spMk id="11" creationId="{D94A7024-D948-494D-8920-BBA2DA07D15B}"/>
          </ac:spMkLst>
        </pc:spChg>
        <pc:picChg chg="add mod ord">
          <ac:chgData name="Alaeddine Sahib (2431934)" userId="0f22f4bc-a980-4ee9-a02b-1c4b309dddfd" providerId="ADAL" clId="{4F6F7200-1FB0-43C2-B88F-6DFE52A54C78}" dt="2025-10-08T11:10:27.890" v="397" actId="26606"/>
          <ac:picMkLst>
            <pc:docMk/>
            <pc:sldMk cId="2251568458" sldId="266"/>
            <ac:picMk id="6" creationId="{2A816DB4-5F3C-9E37-AA99-4998EEEF52B2}"/>
          </ac:picMkLst>
        </pc:picChg>
      </pc:sldChg>
      <pc:sldChg chg="addSp delSp modSp new mod setBg">
        <pc:chgData name="Alaeddine Sahib (2431934)" userId="0f22f4bc-a980-4ee9-a02b-1c4b309dddfd" providerId="ADAL" clId="{4F6F7200-1FB0-43C2-B88F-6DFE52A54C78}" dt="2025-10-08T11:37:01.116" v="403" actId="22"/>
        <pc:sldMkLst>
          <pc:docMk/>
          <pc:sldMk cId="1962460506" sldId="267"/>
        </pc:sldMkLst>
        <pc:spChg chg="add del mod ord">
          <ac:chgData name="Alaeddine Sahib (2431934)" userId="0f22f4bc-a980-4ee9-a02b-1c4b309dddfd" providerId="ADAL" clId="{4F6F7200-1FB0-43C2-B88F-6DFE52A54C78}" dt="2025-10-08T11:37:00.512" v="402" actId="26606"/>
          <ac:spMkLst>
            <pc:docMk/>
            <pc:sldMk cId="1962460506" sldId="267"/>
            <ac:spMk id="2" creationId="{667DE7EC-F321-94D7-458A-E022657D2608}"/>
          </ac:spMkLst>
        </pc:spChg>
        <pc:spChg chg="del">
          <ac:chgData name="Alaeddine Sahib (2431934)" userId="0f22f4bc-a980-4ee9-a02b-1c4b309dddfd" providerId="ADAL" clId="{4F6F7200-1FB0-43C2-B88F-6DFE52A54C78}" dt="2025-10-08T10:11:43.419" v="190" actId="478"/>
          <ac:spMkLst>
            <pc:docMk/>
            <pc:sldMk cId="1962460506" sldId="267"/>
            <ac:spMk id="3" creationId="{C6478E9A-D960-0957-8CAF-366D16C627D7}"/>
          </ac:spMkLst>
        </pc:spChg>
        <pc:spChg chg="add del mod">
          <ac:chgData name="Alaeddine Sahib (2431934)" userId="0f22f4bc-a980-4ee9-a02b-1c4b309dddfd" providerId="ADAL" clId="{4F6F7200-1FB0-43C2-B88F-6DFE52A54C78}" dt="2025-10-08T11:37:00.023" v="401" actId="478"/>
          <ac:spMkLst>
            <pc:docMk/>
            <pc:sldMk cId="1962460506" sldId="267"/>
            <ac:spMk id="8" creationId="{9766D8E0-4ABE-5F6B-2137-A38085279765}"/>
          </ac:spMkLst>
        </pc:spChg>
        <pc:spChg chg="add del">
          <ac:chgData name="Alaeddine Sahib (2431934)" userId="0f22f4bc-a980-4ee9-a02b-1c4b309dddfd" providerId="ADAL" clId="{4F6F7200-1FB0-43C2-B88F-6DFE52A54C78}" dt="2025-10-08T11:37:00.512" v="402" actId="26606"/>
          <ac:spMkLst>
            <pc:docMk/>
            <pc:sldMk cId="1962460506" sldId="267"/>
            <ac:spMk id="23" creationId="{3559A5F2-8BE0-4998-A1E4-1B145465A981}"/>
          </ac:spMkLst>
        </pc:spChg>
        <pc:spChg chg="add del">
          <ac:chgData name="Alaeddine Sahib (2431934)" userId="0f22f4bc-a980-4ee9-a02b-1c4b309dddfd" providerId="ADAL" clId="{4F6F7200-1FB0-43C2-B88F-6DFE52A54C78}" dt="2025-10-08T11:37:00.512" v="402" actId="26606"/>
          <ac:spMkLst>
            <pc:docMk/>
            <pc:sldMk cId="1962460506" sldId="267"/>
            <ac:spMk id="25" creationId="{3A6596D4-D53C-424F-9F16-CC8686C079E0}"/>
          </ac:spMkLst>
        </pc:spChg>
        <pc:spChg chg="add del">
          <ac:chgData name="Alaeddine Sahib (2431934)" userId="0f22f4bc-a980-4ee9-a02b-1c4b309dddfd" providerId="ADAL" clId="{4F6F7200-1FB0-43C2-B88F-6DFE52A54C78}" dt="2025-10-08T11:37:00.512" v="402" actId="26606"/>
          <ac:spMkLst>
            <pc:docMk/>
            <pc:sldMk cId="1962460506" sldId="267"/>
            <ac:spMk id="31" creationId="{9772CABD-4211-42AA-B349-D4002E52F1EF}"/>
          </ac:spMkLst>
        </pc:spChg>
        <pc:spChg chg="add del">
          <ac:chgData name="Alaeddine Sahib (2431934)" userId="0f22f4bc-a980-4ee9-a02b-1c4b309dddfd" providerId="ADAL" clId="{4F6F7200-1FB0-43C2-B88F-6DFE52A54C78}" dt="2025-10-08T11:37:00.512" v="402" actId="26606"/>
          <ac:spMkLst>
            <pc:docMk/>
            <pc:sldMk cId="1962460506" sldId="267"/>
            <ac:spMk id="33" creationId="{BBD91630-4DBA-4294-8016-FEB5C3B0CED1}"/>
          </ac:spMkLst>
        </pc:spChg>
        <pc:spChg chg="add del">
          <ac:chgData name="Alaeddine Sahib (2431934)" userId="0f22f4bc-a980-4ee9-a02b-1c4b309dddfd" providerId="ADAL" clId="{4F6F7200-1FB0-43C2-B88F-6DFE52A54C78}" dt="2025-10-08T11:37:00.512" v="402" actId="26606"/>
          <ac:spMkLst>
            <pc:docMk/>
            <pc:sldMk cId="1962460506" sldId="267"/>
            <ac:spMk id="35" creationId="{E67D1587-504D-41BC-9D48-B61257BFBCF0}"/>
          </ac:spMkLst>
        </pc:spChg>
        <pc:spChg chg="add del">
          <ac:chgData name="Alaeddine Sahib (2431934)" userId="0f22f4bc-a980-4ee9-a02b-1c4b309dddfd" providerId="ADAL" clId="{4F6F7200-1FB0-43C2-B88F-6DFE52A54C78}" dt="2025-10-08T11:37:00.512" v="402" actId="26606"/>
          <ac:spMkLst>
            <pc:docMk/>
            <pc:sldMk cId="1962460506" sldId="267"/>
            <ac:spMk id="37" creationId="{8765DD1A-F044-4DE7-8A9B-7C30DC85A4AF}"/>
          </ac:spMkLst>
        </pc:spChg>
        <pc:spChg chg="add del">
          <ac:chgData name="Alaeddine Sahib (2431934)" userId="0f22f4bc-a980-4ee9-a02b-1c4b309dddfd" providerId="ADAL" clId="{4F6F7200-1FB0-43C2-B88F-6DFE52A54C78}" dt="2025-10-08T11:37:00.512" v="402" actId="26606"/>
          <ac:spMkLst>
            <pc:docMk/>
            <pc:sldMk cId="1962460506" sldId="267"/>
            <ac:spMk id="39" creationId="{2FE2170D-72D6-48A8-8E9A-BFF3BF03D032}"/>
          </ac:spMkLst>
        </pc:spChg>
        <pc:spChg chg="add del">
          <ac:chgData name="Alaeddine Sahib (2431934)" userId="0f22f4bc-a980-4ee9-a02b-1c4b309dddfd" providerId="ADAL" clId="{4F6F7200-1FB0-43C2-B88F-6DFE52A54C78}" dt="2025-10-08T11:37:00.512" v="402" actId="26606"/>
          <ac:spMkLst>
            <pc:docMk/>
            <pc:sldMk cId="1962460506" sldId="267"/>
            <ac:spMk id="41" creationId="{01D19436-094D-463D-AFEA-870FDBD03797}"/>
          </ac:spMkLst>
        </pc:spChg>
        <pc:spChg chg="add del">
          <ac:chgData name="Alaeddine Sahib (2431934)" userId="0f22f4bc-a980-4ee9-a02b-1c4b309dddfd" providerId="ADAL" clId="{4F6F7200-1FB0-43C2-B88F-6DFE52A54C78}" dt="2025-10-08T11:37:00.512" v="402" actId="26606"/>
          <ac:spMkLst>
            <pc:docMk/>
            <pc:sldMk cId="1962460506" sldId="267"/>
            <ac:spMk id="43" creationId="{9A2DE6E0-967C-4C58-8558-EC08F1138BD1}"/>
          </ac:spMkLst>
        </pc:spChg>
        <pc:picChg chg="add del">
          <ac:chgData name="Alaeddine Sahib (2431934)" userId="0f22f4bc-a980-4ee9-a02b-1c4b309dddfd" providerId="ADAL" clId="{4F6F7200-1FB0-43C2-B88F-6DFE52A54C78}" dt="2025-10-08T11:37:01.116" v="403" actId="22"/>
          <ac:picMkLst>
            <pc:docMk/>
            <pc:sldMk cId="1962460506" sldId="267"/>
            <ac:picMk id="6" creationId="{A6683AA1-8D0C-D3AE-EFEB-96C3A4D0D83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5591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2609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1682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826511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4018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4117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6666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568193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6778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1547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46489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0088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194339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8297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482413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9049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10/8/25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60121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E4688-6480-F546-F72F-1B50F4F36055}"/>
              </a:ext>
            </a:extLst>
          </p:cNvPr>
          <p:cNvSpPr>
            <a:spLocks noGrp="1"/>
          </p:cNvSpPr>
          <p:nvPr>
            <p:ph type="ctrTitle"/>
          </p:nvPr>
        </p:nvSpPr>
        <p:spPr>
          <a:xfrm>
            <a:off x="2860582" y="431553"/>
            <a:ext cx="6056544" cy="6115729"/>
          </a:xfrm>
        </p:spPr>
        <p:txBody>
          <a:bodyPr>
            <a:noAutofit/>
          </a:bodyPr>
          <a:lstStyle/>
          <a:p>
            <a:r>
              <a:rPr lang="en-GB" sz="2900" b="1" i="0" u="none" strike="noStrike" dirty="0">
                <a:solidFill>
                  <a:srgbClr val="000000"/>
                </a:solidFill>
                <a:effectLst/>
                <a:latin typeface="Arial" panose="020B0604020202020204" pitchFamily="34" charset="0"/>
              </a:rPr>
              <a:t>Student Name:    </a:t>
            </a:r>
            <a:r>
              <a:rPr lang="en-GB" sz="2900" dirty="0">
                <a:solidFill>
                  <a:srgbClr val="000000"/>
                </a:solidFill>
                <a:latin typeface="Arial" panose="020B0604020202020204" pitchFamily="34" charset="0"/>
              </a:rPr>
              <a:t>Alaeddine Sahib</a:t>
            </a:r>
            <a:br>
              <a:rPr lang="en-GB" sz="2900" b="0" i="0" u="none" strike="noStrike" dirty="0">
                <a:solidFill>
                  <a:srgbClr val="000000"/>
                </a:solidFill>
                <a:effectLst/>
                <a:latin typeface="Calibri" panose="020F0502020204030204" pitchFamily="34" charset="0"/>
              </a:rPr>
            </a:br>
            <a:r>
              <a:rPr lang="en-GB" sz="2900" b="0" i="0" u="none" strike="noStrike" dirty="0">
                <a:solidFill>
                  <a:srgbClr val="000000"/>
                </a:solidFill>
                <a:effectLst/>
                <a:latin typeface="Arial" panose="020B0604020202020204" pitchFamily="34" charset="0"/>
              </a:rPr>
              <a:t> </a:t>
            </a:r>
            <a:br>
              <a:rPr lang="en-GB" sz="2900" b="0" i="0" u="none" strike="noStrike" dirty="0">
                <a:solidFill>
                  <a:srgbClr val="000000"/>
                </a:solidFill>
                <a:effectLst/>
                <a:latin typeface="Arial" panose="020B0604020202020204" pitchFamily="34" charset="0"/>
              </a:rPr>
            </a:br>
            <a:r>
              <a:rPr lang="en-GB" sz="2900" b="1" i="0" u="none" strike="noStrike" dirty="0">
                <a:solidFill>
                  <a:srgbClr val="000000"/>
                </a:solidFill>
                <a:effectLst/>
                <a:latin typeface="Arial" panose="020B0604020202020204" pitchFamily="34" charset="0"/>
              </a:rPr>
              <a:t>Student ID:      </a:t>
            </a:r>
            <a:r>
              <a:rPr lang="en-GB" sz="3200" b="0" i="0" u="none" strike="noStrike" dirty="0">
                <a:solidFill>
                  <a:srgbClr val="242130"/>
                </a:solidFill>
                <a:effectLst/>
                <a:latin typeface="Source Sans Pro" panose="020F0502020204030204" pitchFamily="34" charset="0"/>
              </a:rPr>
              <a:t>2431934</a:t>
            </a:r>
            <a:r>
              <a:rPr lang="en-GB" sz="2900" b="1" i="0" u="none" strike="noStrike" dirty="0">
                <a:solidFill>
                  <a:srgbClr val="000000"/>
                </a:solidFill>
                <a:effectLst/>
                <a:latin typeface="Arial" panose="020B0604020202020204" pitchFamily="34" charset="0"/>
              </a:rPr>
              <a:t>  </a:t>
            </a:r>
            <a:br>
              <a:rPr lang="en-GB" sz="2900" b="0" i="0" u="none" strike="noStrike" dirty="0">
                <a:solidFill>
                  <a:srgbClr val="000000"/>
                </a:solidFill>
                <a:effectLst/>
                <a:latin typeface="Calibri" panose="020F0502020204030204" pitchFamily="34" charset="0"/>
              </a:rPr>
            </a:br>
            <a:r>
              <a:rPr lang="en-GB" sz="2900" b="0" i="0" u="none" strike="noStrike" dirty="0">
                <a:solidFill>
                  <a:srgbClr val="000000"/>
                </a:solidFill>
                <a:effectLst/>
                <a:latin typeface="Arial" panose="020B0604020202020204" pitchFamily="34" charset="0"/>
              </a:rPr>
              <a:t> </a:t>
            </a:r>
            <a:br>
              <a:rPr lang="en-GB" sz="2900" b="0" i="0" u="none" strike="noStrike" dirty="0">
                <a:solidFill>
                  <a:srgbClr val="000000"/>
                </a:solidFill>
                <a:effectLst/>
                <a:latin typeface="Arial" panose="020B0604020202020204" pitchFamily="34" charset="0"/>
              </a:rPr>
            </a:br>
            <a:r>
              <a:rPr lang="en-GB" sz="2900" b="1" i="0" u="none" strike="noStrike" dirty="0">
                <a:solidFill>
                  <a:srgbClr val="000000"/>
                </a:solidFill>
                <a:effectLst/>
                <a:latin typeface="Arial" panose="020B0604020202020204" pitchFamily="34" charset="0"/>
              </a:rPr>
              <a:t>Lecturer’s Name:    </a:t>
            </a:r>
            <a:r>
              <a:rPr lang="en-GB" sz="2900" dirty="0">
                <a:solidFill>
                  <a:srgbClr val="000000"/>
                </a:solidFill>
                <a:latin typeface="Arial" panose="020B0604020202020204" pitchFamily="34" charset="0"/>
              </a:rPr>
              <a:t>Dian </a:t>
            </a:r>
            <a:r>
              <a:rPr lang="en-GB" sz="2900" dirty="0" err="1">
                <a:solidFill>
                  <a:srgbClr val="000000"/>
                </a:solidFill>
                <a:latin typeface="Arial" panose="020B0604020202020204" pitchFamily="34" charset="0"/>
              </a:rPr>
              <a:t>Mayasari</a:t>
            </a:r>
            <a:br>
              <a:rPr lang="en-GB" sz="2900" b="0" i="0" u="none" strike="noStrike" dirty="0">
                <a:solidFill>
                  <a:srgbClr val="000000"/>
                </a:solidFill>
                <a:effectLst/>
                <a:latin typeface="Calibri" panose="020F0502020204030204" pitchFamily="34" charset="0"/>
              </a:rPr>
            </a:br>
            <a:r>
              <a:rPr lang="en-GB" sz="2900" b="0" i="0" u="none" strike="noStrike" dirty="0">
                <a:solidFill>
                  <a:srgbClr val="000000"/>
                </a:solidFill>
                <a:effectLst/>
                <a:latin typeface="Arial" panose="020B0604020202020204" pitchFamily="34" charset="0"/>
              </a:rPr>
              <a:t> </a:t>
            </a:r>
            <a:br>
              <a:rPr lang="en-GB" sz="2900" b="0" i="0" u="none" strike="noStrike" dirty="0">
                <a:solidFill>
                  <a:srgbClr val="000000"/>
                </a:solidFill>
                <a:effectLst/>
                <a:latin typeface="Arial" panose="020B0604020202020204" pitchFamily="34" charset="0"/>
              </a:rPr>
            </a:br>
            <a:r>
              <a:rPr lang="en-GB" sz="2900" b="1" i="0" u="none" strike="noStrike" dirty="0">
                <a:solidFill>
                  <a:srgbClr val="000000"/>
                </a:solidFill>
                <a:effectLst/>
                <a:latin typeface="Arial" panose="020B0604020202020204" pitchFamily="34" charset="0"/>
              </a:rPr>
              <a:t>Module Code:    </a:t>
            </a:r>
            <a:r>
              <a:rPr lang="en-GB" sz="2900" b="0" i="0" u="none" strike="noStrike" dirty="0">
                <a:solidFill>
                  <a:srgbClr val="000000"/>
                </a:solidFill>
                <a:effectLst/>
                <a:latin typeface="Arial" panose="020B0604020202020204" pitchFamily="34" charset="0"/>
              </a:rPr>
              <a:t>LCLM 4004</a:t>
            </a:r>
            <a:br>
              <a:rPr lang="en-GB" sz="2900" b="0" i="0" u="none" strike="noStrike" dirty="0">
                <a:solidFill>
                  <a:srgbClr val="000000"/>
                </a:solidFill>
                <a:effectLst/>
                <a:latin typeface="Calibri" panose="020F0502020204030204" pitchFamily="34" charset="0"/>
              </a:rPr>
            </a:br>
            <a:r>
              <a:rPr lang="en-GB" sz="2900" b="0" i="0" u="none" strike="noStrike" dirty="0">
                <a:solidFill>
                  <a:srgbClr val="000000"/>
                </a:solidFill>
                <a:effectLst/>
                <a:latin typeface="Arial" panose="020B0604020202020204" pitchFamily="34" charset="0"/>
              </a:rPr>
              <a:t> </a:t>
            </a:r>
            <a:br>
              <a:rPr lang="en-GB" sz="2900" b="0" i="0" u="none" strike="noStrike" dirty="0">
                <a:solidFill>
                  <a:srgbClr val="000000"/>
                </a:solidFill>
                <a:effectLst/>
                <a:latin typeface="Arial" panose="020B0604020202020204" pitchFamily="34" charset="0"/>
              </a:rPr>
            </a:br>
            <a:r>
              <a:rPr lang="en-GB" sz="2900" b="1" i="0" u="none" strike="noStrike" dirty="0">
                <a:solidFill>
                  <a:srgbClr val="000000"/>
                </a:solidFill>
                <a:effectLst/>
                <a:latin typeface="Arial" panose="020B0604020202020204" pitchFamily="34" charset="0"/>
              </a:rPr>
              <a:t>Module Name:    </a:t>
            </a:r>
            <a:r>
              <a:rPr lang="en-GB" sz="2900" b="0" i="0" u="none" strike="noStrike" dirty="0">
                <a:solidFill>
                  <a:srgbClr val="000000"/>
                </a:solidFill>
                <a:effectLst/>
                <a:latin typeface="Arial" panose="020B0604020202020204" pitchFamily="34" charset="0"/>
              </a:rPr>
              <a:t>Problem Solving and Decision-Making</a:t>
            </a:r>
            <a:br>
              <a:rPr lang="en-GB" sz="2900" b="0" i="0" u="none" strike="noStrike" dirty="0">
                <a:solidFill>
                  <a:srgbClr val="000000"/>
                </a:solidFill>
                <a:effectLst/>
                <a:latin typeface="Calibri" panose="020F0502020204030204" pitchFamily="34" charset="0"/>
              </a:rPr>
            </a:br>
            <a:r>
              <a:rPr lang="en-GB" sz="2900" b="0" i="0" u="none" strike="noStrike" dirty="0">
                <a:solidFill>
                  <a:srgbClr val="000000"/>
                </a:solidFill>
                <a:effectLst/>
                <a:latin typeface="Arial" panose="020B0604020202020204" pitchFamily="34" charset="0"/>
              </a:rPr>
              <a:t> </a:t>
            </a:r>
            <a:br>
              <a:rPr lang="en-GB" sz="2900" b="0" i="0" u="none" strike="noStrike" dirty="0">
                <a:solidFill>
                  <a:srgbClr val="000000"/>
                </a:solidFill>
                <a:effectLst/>
                <a:latin typeface="Arial" panose="020B0604020202020204" pitchFamily="34" charset="0"/>
              </a:rPr>
            </a:br>
            <a:r>
              <a:rPr lang="en-GB" sz="2900" b="1" i="0" u="none" strike="noStrike" dirty="0">
                <a:solidFill>
                  <a:srgbClr val="000000"/>
                </a:solidFill>
                <a:effectLst/>
                <a:latin typeface="Arial" panose="020B0604020202020204" pitchFamily="34" charset="0"/>
              </a:rPr>
              <a:t>Component 1:    </a:t>
            </a:r>
            <a:r>
              <a:rPr lang="en-GB" sz="2900" b="0" i="0" u="none" strike="noStrike" dirty="0">
                <a:solidFill>
                  <a:srgbClr val="000000"/>
                </a:solidFill>
                <a:effectLst/>
                <a:latin typeface="Arial" panose="020B0604020202020204" pitchFamily="34" charset="0"/>
              </a:rPr>
              <a:t>Green Haven Florists</a:t>
            </a:r>
            <a:br>
              <a:rPr lang="en-GB" sz="2900" b="0" i="0" u="none" strike="noStrike" dirty="0">
                <a:solidFill>
                  <a:srgbClr val="000000"/>
                </a:solidFill>
                <a:effectLst/>
                <a:latin typeface="Calibri" panose="020F0502020204030204" pitchFamily="34" charset="0"/>
              </a:rPr>
            </a:br>
            <a:endParaRPr lang="en-US" sz="2900" dirty="0"/>
          </a:p>
        </p:txBody>
      </p:sp>
    </p:spTree>
    <p:extLst>
      <p:ext uri="{BB962C8B-B14F-4D97-AF65-F5344CB8AC3E}">
        <p14:creationId xmlns:p14="http://schemas.microsoft.com/office/powerpoint/2010/main" val="3957882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7ABE62-271B-961D-C257-8DC4E1414566}"/>
              </a:ext>
            </a:extLst>
          </p:cNvPr>
          <p:cNvPicPr>
            <a:picLocks noChangeAspect="1"/>
          </p:cNvPicPr>
          <p:nvPr/>
        </p:nvPicPr>
        <p:blipFill>
          <a:blip r:embed="rId2">
            <a:extLst>
              <a:ext uri="{28A0092B-C50C-407E-A947-70E740481C1C}">
                <a14:useLocalDpi xmlns:a14="http://schemas.microsoft.com/office/drawing/2010/main" val="0"/>
              </a:ext>
            </a:extLst>
          </a:blip>
          <a:srcRect l="15241" r="765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A169673-F2E7-C51F-A31A-A982679A8402}"/>
              </a:ext>
            </a:extLst>
          </p:cNvPr>
          <p:cNvSpPr>
            <a:spLocks noGrp="1"/>
          </p:cNvSpPr>
          <p:nvPr>
            <p:ph type="title"/>
          </p:nvPr>
        </p:nvSpPr>
        <p:spPr>
          <a:xfrm>
            <a:off x="677333" y="609600"/>
            <a:ext cx="3851123" cy="1320800"/>
          </a:xfrm>
        </p:spPr>
        <p:txBody>
          <a:bodyPr>
            <a:normAutofit/>
          </a:bodyPr>
          <a:lstStyle/>
          <a:p>
            <a:r>
              <a:rPr lang="en-GB" dirty="0"/>
              <a:t>Introduction </a:t>
            </a:r>
            <a:endParaRPr lang="en-US" dirty="0"/>
          </a:p>
        </p:txBody>
      </p:sp>
      <p:sp>
        <p:nvSpPr>
          <p:cNvPr id="3" name="Content Placeholder 2">
            <a:extLst>
              <a:ext uri="{FF2B5EF4-FFF2-40B4-BE49-F238E27FC236}">
                <a16:creationId xmlns:a16="http://schemas.microsoft.com/office/drawing/2014/main" id="{E13E799C-6D10-3957-DC45-A12559B1DC50}"/>
              </a:ext>
            </a:extLst>
          </p:cNvPr>
          <p:cNvSpPr>
            <a:spLocks noGrp="1"/>
          </p:cNvSpPr>
          <p:nvPr>
            <p:ph idx="1"/>
          </p:nvPr>
        </p:nvSpPr>
        <p:spPr>
          <a:xfrm>
            <a:off x="677334" y="2160589"/>
            <a:ext cx="3851122" cy="3880773"/>
          </a:xfrm>
        </p:spPr>
        <p:txBody>
          <a:bodyPr>
            <a:normAutofit/>
          </a:bodyPr>
          <a:lstStyle/>
          <a:p>
            <a:pPr>
              <a:lnSpc>
                <a:spcPct val="90000"/>
              </a:lnSpc>
            </a:pPr>
            <a:r>
              <a:rPr lang="en-GB" sz="1300" b="1" i="0" u="none" strike="noStrike">
                <a:effectLst/>
              </a:rPr>
              <a:t>Good morning/afternoon, my name is Alaeddine Sahib</a:t>
            </a:r>
          </a:p>
          <a:p>
            <a:pPr>
              <a:lnSpc>
                <a:spcPct val="90000"/>
              </a:lnSpc>
            </a:pPr>
            <a:r>
              <a:rPr lang="en-GB" sz="1300" b="0" i="0" u="none" strike="noStrike">
                <a:effectLst/>
              </a:rPr>
              <a:t>In this presentation, I’ll start by giving you an overview of Green Haven Florists and describe the main problems they’re facing.</a:t>
            </a:r>
          </a:p>
          <a:p>
            <a:pPr>
              <a:lnSpc>
                <a:spcPct val="90000"/>
              </a:lnSpc>
            </a:pPr>
            <a:r>
              <a:rPr lang="en-GB" sz="1300" b="0" i="0" u="none" strike="noStrike">
                <a:effectLst/>
              </a:rPr>
              <a:t>I’ll then walk you through how I applied the 5W2H model to break down and summarise those issues.</a:t>
            </a:r>
          </a:p>
          <a:p>
            <a:pPr>
              <a:lnSpc>
                <a:spcPct val="90000"/>
              </a:lnSpc>
            </a:pPr>
            <a:r>
              <a:rPr lang="en-GB" sz="1300" b="0" i="0" u="none" strike="noStrike">
                <a:effectLst/>
              </a:rPr>
              <a:t>After that, I’ll explain how I used the PESTEL framework to explore the external factors affecting the business, and give you a critique of its effectiveness.</a:t>
            </a:r>
          </a:p>
          <a:p>
            <a:pPr>
              <a:lnSpc>
                <a:spcPct val="90000"/>
              </a:lnSpc>
            </a:pPr>
            <a:r>
              <a:rPr lang="en-GB" sz="1300" b="0" i="0" u="none" strike="noStrike">
                <a:effectLst/>
              </a:rPr>
              <a:t>Next, I’ll go through the Cause-and-Effect model to help identify the root causes of the problems.</a:t>
            </a:r>
          </a:p>
          <a:p>
            <a:pPr>
              <a:lnSpc>
                <a:spcPct val="90000"/>
              </a:lnSpc>
            </a:pPr>
            <a:r>
              <a:rPr lang="en-GB" sz="1300" b="0" i="0" u="none" strike="noStrike">
                <a:effectLst/>
              </a:rPr>
              <a:t>And finally, I’ll wrap up with a summary of the key findings from all of this analysis.</a:t>
            </a:r>
          </a:p>
          <a:p>
            <a:pPr>
              <a:lnSpc>
                <a:spcPct val="90000"/>
              </a:lnSpc>
            </a:pPr>
            <a:endParaRPr lang="en-US" sz="1300"/>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7755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7F1EA-0150-0990-FDF3-7079A087F47D}"/>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What is Green Haven Florists?</a:t>
            </a:r>
            <a:endParaRPr lang="en-US" dirty="0"/>
          </a:p>
        </p:txBody>
      </p:sp>
      <p:sp>
        <p:nvSpPr>
          <p:cNvPr id="6" name="TextBox 5">
            <a:extLst>
              <a:ext uri="{FF2B5EF4-FFF2-40B4-BE49-F238E27FC236}">
                <a16:creationId xmlns:a16="http://schemas.microsoft.com/office/drawing/2014/main" id="{6480F0C3-032C-318B-71D8-D69033B51F03}"/>
              </a:ext>
            </a:extLst>
          </p:cNvPr>
          <p:cNvSpPr txBox="1"/>
          <p:nvPr/>
        </p:nvSpPr>
        <p:spPr>
          <a:xfrm>
            <a:off x="677334" y="2160589"/>
            <a:ext cx="3957349" cy="3880773"/>
          </a:xfrm>
          <a:prstGeom prst="rect">
            <a:avLst/>
          </a:prstGeom>
        </p:spPr>
        <p:txBody>
          <a:bodyPr vert="horz" lIns="91440" tIns="45720" rIns="91440" bIns="45720" rtlCol="0">
            <a:normAutofit/>
          </a:bodyPr>
          <a:lstStyle/>
          <a:p>
            <a:pPr defTabSz="457200">
              <a:spcBef>
                <a:spcPts val="1000"/>
              </a:spcBef>
              <a:buClr>
                <a:schemeClr val="accent1"/>
              </a:buClr>
              <a:buSzPct val="80000"/>
              <a:buFont typeface="Wingdings 3" charset="2"/>
              <a:buChar char=""/>
            </a:pPr>
            <a:r>
              <a:rPr lang="en-US" b="0" i="0" u="none" strike="noStrike">
                <a:solidFill>
                  <a:schemeClr val="tx1">
                    <a:lumMod val="75000"/>
                    <a:lumOff val="25000"/>
                  </a:schemeClr>
                </a:solidFill>
                <a:effectLst/>
              </a:rPr>
              <a:t>Green Haven Florists is a small, family-run flower shop that sells flowers, plants, and event decorations. They’re known for great service, but lately, they’ve been having problems like lower sales, more competition, higher costs, and trouble selling online. These issues are starting to hurt their business.</a:t>
            </a:r>
            <a:endParaRPr lang="en-US">
              <a:solidFill>
                <a:schemeClr val="tx1">
                  <a:lumMod val="75000"/>
                  <a:lumOff val="25000"/>
                </a:schemeClr>
              </a:solidFill>
            </a:endParaRPr>
          </a:p>
        </p:txBody>
      </p:sp>
      <p:pic>
        <p:nvPicPr>
          <p:cNvPr id="5" name="Picture 4">
            <a:extLst>
              <a:ext uri="{FF2B5EF4-FFF2-40B4-BE49-F238E27FC236}">
                <a16:creationId xmlns:a16="http://schemas.microsoft.com/office/drawing/2014/main" id="{1962A41B-55D2-6376-D083-A34B567363AD}"/>
              </a:ext>
            </a:extLst>
          </p:cNvPr>
          <p:cNvPicPr>
            <a:picLocks noChangeAspect="1"/>
          </p:cNvPicPr>
          <p:nvPr/>
        </p:nvPicPr>
        <p:blipFill>
          <a:blip r:embed="rId2"/>
          <a:srcRect t="4476" r="-2" b="7588"/>
          <a:stretch>
            <a:fillRect/>
          </a:stretch>
        </p:blipFill>
        <p:spPr>
          <a:xfrm>
            <a:off x="4857451" y="2159331"/>
            <a:ext cx="4415050" cy="3882362"/>
          </a:xfrm>
          <a:prstGeom prst="rect">
            <a:avLst/>
          </a:prstGeom>
        </p:spPr>
      </p:pic>
    </p:spTree>
    <p:extLst>
      <p:ext uri="{BB962C8B-B14F-4D97-AF65-F5344CB8AC3E}">
        <p14:creationId xmlns:p14="http://schemas.microsoft.com/office/powerpoint/2010/main" val="3240428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035FFB9-D391-40F1-4721-FFF35619FEC7}"/>
              </a:ext>
            </a:extLst>
          </p:cNvPr>
          <p:cNvPicPr>
            <a:picLocks noChangeAspect="1"/>
          </p:cNvPicPr>
          <p:nvPr/>
        </p:nvPicPr>
        <p:blipFill>
          <a:blip r:embed="rId2"/>
          <a:srcRect t="840" r="-2" b="1234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4E95320-7990-3A1B-9623-D164CC0ECB3A}"/>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i="0">
                <a:effectLst/>
              </a:rPr>
              <a:t>Problems Green Haven Florists are facing</a:t>
            </a:r>
            <a:endParaRPr lang="en-US" sz="2800"/>
          </a:p>
        </p:txBody>
      </p:sp>
      <p:sp>
        <p:nvSpPr>
          <p:cNvPr id="4" name="TextBox 3">
            <a:extLst>
              <a:ext uri="{FF2B5EF4-FFF2-40B4-BE49-F238E27FC236}">
                <a16:creationId xmlns:a16="http://schemas.microsoft.com/office/drawing/2014/main" id="{BE17893C-2E58-EC6B-039A-765B72E3C673}"/>
              </a:ext>
            </a:extLst>
          </p:cNvPr>
          <p:cNvSpPr txBox="1"/>
          <p:nvPr/>
        </p:nvSpPr>
        <p:spPr>
          <a:xfrm>
            <a:off x="677334" y="2160589"/>
            <a:ext cx="3851122" cy="3880773"/>
          </a:xfrm>
          <a:prstGeom prst="rect">
            <a:avLst/>
          </a:prstGeom>
        </p:spPr>
        <p:txBody>
          <a:bodyPr vert="horz" lIns="91440" tIns="45720" rIns="91440" bIns="45720" rtlCol="0">
            <a:normAutofit/>
          </a:bodyPr>
          <a:lstStyle/>
          <a:p>
            <a:pPr defTabSz="457200">
              <a:lnSpc>
                <a:spcPct val="90000"/>
              </a:lnSpc>
              <a:spcBef>
                <a:spcPts val="1000"/>
              </a:spcBef>
              <a:buClr>
                <a:schemeClr val="accent1"/>
              </a:buClr>
              <a:buSzPct val="80000"/>
              <a:buFont typeface="Wingdings 3" charset="2"/>
              <a:buChar char=""/>
            </a:pPr>
            <a:r>
              <a:rPr lang="en-US" sz="1300" b="0" i="0" u="none" strike="noStrike">
                <a:solidFill>
                  <a:schemeClr val="tx1">
                    <a:lumMod val="75000"/>
                    <a:lumOff val="25000"/>
                  </a:schemeClr>
                </a:solidFill>
                <a:effectLst/>
              </a:rPr>
              <a:t>The main issue Green Haven Florists is facing is a 30% drop in in-store sales, which is seriously affecting their income and long-term survival.</a:t>
            </a:r>
          </a:p>
          <a:p>
            <a:pPr defTabSz="457200">
              <a:lnSpc>
                <a:spcPct val="90000"/>
              </a:lnSpc>
              <a:spcBef>
                <a:spcPts val="1000"/>
              </a:spcBef>
              <a:buClr>
                <a:schemeClr val="accent1"/>
              </a:buClr>
              <a:buSzPct val="80000"/>
              <a:buFont typeface="Wingdings 3" charset="2"/>
              <a:buChar char=""/>
            </a:pPr>
            <a:r>
              <a:rPr lang="en-US" sz="1300" b="0" i="0" u="none" strike="noStrike">
                <a:solidFill>
                  <a:schemeClr val="tx1">
                    <a:lumMod val="75000"/>
                    <a:lumOff val="25000"/>
                  </a:schemeClr>
                </a:solidFill>
                <a:effectLst/>
              </a:rPr>
              <a:t>This decline is caused by both </a:t>
            </a:r>
            <a:r>
              <a:rPr lang="en-US" sz="1300" b="1" i="0" u="none" strike="noStrike">
                <a:solidFill>
                  <a:schemeClr val="tx1">
                    <a:lumMod val="75000"/>
                    <a:lumOff val="25000"/>
                  </a:schemeClr>
                </a:solidFill>
                <a:effectLst/>
              </a:rPr>
              <a:t>internal</a:t>
            </a:r>
            <a:r>
              <a:rPr lang="en-US" sz="1300" b="0" i="0" u="none" strike="noStrike">
                <a:solidFill>
                  <a:schemeClr val="tx1">
                    <a:lumMod val="75000"/>
                    <a:lumOff val="25000"/>
                  </a:schemeClr>
                </a:solidFill>
                <a:effectLst/>
              </a:rPr>
              <a:t> and </a:t>
            </a:r>
            <a:r>
              <a:rPr lang="en-US" sz="1300" b="1" i="0" u="none" strike="noStrike">
                <a:solidFill>
                  <a:schemeClr val="tx1">
                    <a:lumMod val="75000"/>
                    <a:lumOff val="25000"/>
                  </a:schemeClr>
                </a:solidFill>
                <a:effectLst/>
              </a:rPr>
              <a:t>external</a:t>
            </a:r>
            <a:r>
              <a:rPr lang="en-US" sz="1300" b="0" i="0" u="none" strike="noStrike">
                <a:solidFill>
                  <a:schemeClr val="tx1">
                    <a:lumMod val="75000"/>
                    <a:lumOff val="25000"/>
                  </a:schemeClr>
                </a:solidFill>
                <a:effectLst/>
              </a:rPr>
              <a:t> factors. Internally, they haven’t developed an online presence and rely too much on walk-in customers. Their marketing is also limited, making it hard to attract new business.</a:t>
            </a:r>
          </a:p>
          <a:p>
            <a:pPr defTabSz="457200">
              <a:lnSpc>
                <a:spcPct val="90000"/>
              </a:lnSpc>
              <a:spcBef>
                <a:spcPts val="1000"/>
              </a:spcBef>
              <a:buClr>
                <a:schemeClr val="accent1"/>
              </a:buClr>
              <a:buSzPct val="80000"/>
              <a:buFont typeface="Wingdings 3" charset="2"/>
              <a:buChar char=""/>
            </a:pPr>
            <a:r>
              <a:rPr lang="en-US" sz="1300" b="0" i="0" u="none" strike="noStrike">
                <a:solidFill>
                  <a:schemeClr val="tx1">
                    <a:lumMod val="75000"/>
                    <a:lumOff val="25000"/>
                  </a:schemeClr>
                </a:solidFill>
                <a:effectLst/>
              </a:rPr>
              <a:t>Externally, they face strong competition from supermarkets and online flower shops, and rising costs for supplies and rent.</a:t>
            </a:r>
          </a:p>
          <a:p>
            <a:pPr defTabSz="457200">
              <a:lnSpc>
                <a:spcPct val="90000"/>
              </a:lnSpc>
              <a:spcBef>
                <a:spcPts val="1000"/>
              </a:spcBef>
              <a:buClr>
                <a:schemeClr val="accent1"/>
              </a:buClr>
              <a:buSzPct val="80000"/>
              <a:buFont typeface="Wingdings 3" charset="2"/>
              <a:buChar char=""/>
            </a:pPr>
            <a:r>
              <a:rPr lang="en-US" sz="1300" b="0" i="0" u="none" strike="noStrike">
                <a:solidFill>
                  <a:schemeClr val="tx1">
                    <a:lumMod val="75000"/>
                    <a:lumOff val="25000"/>
                  </a:schemeClr>
                </a:solidFill>
                <a:effectLst/>
              </a:rPr>
              <a:t>Green Haven has </a:t>
            </a:r>
            <a:r>
              <a:rPr lang="en-US" sz="1300" b="1" i="0" u="none" strike="noStrike">
                <a:solidFill>
                  <a:schemeClr val="tx1">
                    <a:lumMod val="75000"/>
                    <a:lumOff val="25000"/>
                  </a:schemeClr>
                </a:solidFill>
                <a:effectLst/>
              </a:rPr>
              <a:t>some control</a:t>
            </a:r>
            <a:r>
              <a:rPr lang="en-US" sz="1300" b="0" i="0" u="none" strike="noStrike">
                <a:solidFill>
                  <a:schemeClr val="tx1">
                    <a:lumMod val="75000"/>
                    <a:lumOff val="25000"/>
                  </a:schemeClr>
                </a:solidFill>
                <a:effectLst/>
              </a:rPr>
              <a:t> over internal problems like marketing and online sales, but </a:t>
            </a:r>
            <a:r>
              <a:rPr lang="en-US" sz="1300" b="1" i="0" u="none" strike="noStrike">
                <a:solidFill>
                  <a:schemeClr val="tx1">
                    <a:lumMod val="75000"/>
                    <a:lumOff val="25000"/>
                  </a:schemeClr>
                </a:solidFill>
                <a:effectLst/>
              </a:rPr>
              <a:t>less control</a:t>
            </a:r>
            <a:r>
              <a:rPr lang="en-US" sz="1300" b="0" i="0" u="none" strike="noStrike">
                <a:solidFill>
                  <a:schemeClr val="tx1">
                    <a:lumMod val="75000"/>
                    <a:lumOff val="25000"/>
                  </a:schemeClr>
                </a:solidFill>
                <a:effectLst/>
              </a:rPr>
              <a:t> over external ones like competition and costs. Still, focusing on the areas they </a:t>
            </a:r>
            <a:r>
              <a:rPr lang="en-US" sz="1300" b="0" i="1" u="none" strike="noStrike">
                <a:solidFill>
                  <a:schemeClr val="tx1">
                    <a:lumMod val="75000"/>
                    <a:lumOff val="25000"/>
                  </a:schemeClr>
                </a:solidFill>
                <a:effectLst/>
              </a:rPr>
              <a:t>can</a:t>
            </a:r>
            <a:r>
              <a:rPr lang="en-US" sz="1300" b="0" i="0" u="none" strike="noStrike">
                <a:solidFill>
                  <a:schemeClr val="tx1">
                    <a:lumMod val="75000"/>
                    <a:lumOff val="25000"/>
                  </a:schemeClr>
                </a:solidFill>
                <a:effectLst/>
              </a:rPr>
              <a:t> change could help turn things around.</a:t>
            </a: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91463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C25A3-9C78-C7D6-DFD0-52D2BFB77244}"/>
              </a:ext>
            </a:extLst>
          </p:cNvPr>
          <p:cNvSpPr>
            <a:spLocks noGrp="1"/>
          </p:cNvSpPr>
          <p:nvPr>
            <p:ph type="title"/>
          </p:nvPr>
        </p:nvSpPr>
        <p:spPr>
          <a:xfrm>
            <a:off x="679010" y="336160"/>
            <a:ext cx="8280636" cy="1440004"/>
          </a:xfrm>
        </p:spPr>
        <p:txBody>
          <a:bodyPr/>
          <a:lstStyle/>
          <a:p>
            <a:r>
              <a:rPr lang="en-GB" i="0" dirty="0">
                <a:effectLst/>
                <a:latin typeface="Arial" panose="020B0604020202020204" pitchFamily="34" charset="0"/>
              </a:rPr>
              <a:t>5W2H</a:t>
            </a:r>
            <a:endParaRPr lang="en-US" dirty="0"/>
          </a:p>
        </p:txBody>
      </p:sp>
      <p:graphicFrame>
        <p:nvGraphicFramePr>
          <p:cNvPr id="6" name="Table 5">
            <a:extLst>
              <a:ext uri="{FF2B5EF4-FFF2-40B4-BE49-F238E27FC236}">
                <a16:creationId xmlns:a16="http://schemas.microsoft.com/office/drawing/2014/main" id="{41B56A87-CD7E-A1AB-1AF8-4155E1453EDB}"/>
              </a:ext>
            </a:extLst>
          </p:cNvPr>
          <p:cNvGraphicFramePr/>
          <p:nvPr>
            <p:extLst>
              <p:ext uri="{D42A27DB-BD31-4B8C-83A1-F6EECF244321}">
                <p14:modId xmlns:p14="http://schemas.microsoft.com/office/powerpoint/2010/main" val="1696177190"/>
              </p:ext>
            </p:extLst>
          </p:nvPr>
        </p:nvGraphicFramePr>
        <p:xfrm>
          <a:off x="815636" y="1776164"/>
          <a:ext cx="8464169" cy="4523539"/>
        </p:xfrm>
        <a:graphic>
          <a:graphicData uri="http://schemas.openxmlformats.org/drawingml/2006/table">
            <a:tbl>
              <a:tblPr>
                <a:tableStyleId>{5C22544A-7EE6-4342-B048-85BDC9FD1C3A}</a:tableStyleId>
              </a:tblPr>
              <a:tblGrid>
                <a:gridCol w="1209167">
                  <a:extLst>
                    <a:ext uri="{9D8B030D-6E8A-4147-A177-3AD203B41FA5}">
                      <a16:colId xmlns:a16="http://schemas.microsoft.com/office/drawing/2014/main" val="3516738320"/>
                    </a:ext>
                  </a:extLst>
                </a:gridCol>
                <a:gridCol w="1209167">
                  <a:extLst>
                    <a:ext uri="{9D8B030D-6E8A-4147-A177-3AD203B41FA5}">
                      <a16:colId xmlns:a16="http://schemas.microsoft.com/office/drawing/2014/main" val="1394570087"/>
                    </a:ext>
                  </a:extLst>
                </a:gridCol>
                <a:gridCol w="1209167">
                  <a:extLst>
                    <a:ext uri="{9D8B030D-6E8A-4147-A177-3AD203B41FA5}">
                      <a16:colId xmlns:a16="http://schemas.microsoft.com/office/drawing/2014/main" val="3647439769"/>
                    </a:ext>
                  </a:extLst>
                </a:gridCol>
                <a:gridCol w="1209167">
                  <a:extLst>
                    <a:ext uri="{9D8B030D-6E8A-4147-A177-3AD203B41FA5}">
                      <a16:colId xmlns:a16="http://schemas.microsoft.com/office/drawing/2014/main" val="1149282326"/>
                    </a:ext>
                  </a:extLst>
                </a:gridCol>
                <a:gridCol w="1209167">
                  <a:extLst>
                    <a:ext uri="{9D8B030D-6E8A-4147-A177-3AD203B41FA5}">
                      <a16:colId xmlns:a16="http://schemas.microsoft.com/office/drawing/2014/main" val="583402906"/>
                    </a:ext>
                  </a:extLst>
                </a:gridCol>
                <a:gridCol w="1209167">
                  <a:extLst>
                    <a:ext uri="{9D8B030D-6E8A-4147-A177-3AD203B41FA5}">
                      <a16:colId xmlns:a16="http://schemas.microsoft.com/office/drawing/2014/main" val="3074136700"/>
                    </a:ext>
                  </a:extLst>
                </a:gridCol>
                <a:gridCol w="1209167">
                  <a:extLst>
                    <a:ext uri="{9D8B030D-6E8A-4147-A177-3AD203B41FA5}">
                      <a16:colId xmlns:a16="http://schemas.microsoft.com/office/drawing/2014/main" val="1583659155"/>
                    </a:ext>
                  </a:extLst>
                </a:gridCol>
              </a:tblGrid>
              <a:tr h="514568">
                <a:tc>
                  <a:txBody>
                    <a:bodyPr/>
                    <a:lstStyle/>
                    <a:p>
                      <a:pPr>
                        <a:buNone/>
                      </a:pPr>
                      <a:r>
                        <a:rPr lang="en-GB" sz="1400"/>
                        <a:t>🔴 What?</a:t>
                      </a:r>
                    </a:p>
                  </a:txBody>
                  <a:tcPr marL="71298" marR="71298" marT="35649" marB="35649" anchor="ctr"/>
                </a:tc>
                <a:tc>
                  <a:txBody>
                    <a:bodyPr/>
                    <a:lstStyle/>
                    <a:p>
                      <a:pPr>
                        <a:buNone/>
                      </a:pPr>
                      <a:r>
                        <a:rPr lang="en-GB" sz="1400"/>
                        <a:t>🟠 Where?</a:t>
                      </a:r>
                    </a:p>
                  </a:txBody>
                  <a:tcPr marL="71298" marR="71298" marT="35649" marB="35649" anchor="ctr"/>
                </a:tc>
                <a:tc>
                  <a:txBody>
                    <a:bodyPr/>
                    <a:lstStyle/>
                    <a:p>
                      <a:pPr>
                        <a:buNone/>
                      </a:pPr>
                      <a:r>
                        <a:rPr lang="en-GB" sz="1400"/>
                        <a:t>🟡 When?</a:t>
                      </a:r>
                    </a:p>
                  </a:txBody>
                  <a:tcPr marL="71298" marR="71298" marT="35649" marB="35649" anchor="ctr"/>
                </a:tc>
                <a:tc>
                  <a:txBody>
                    <a:bodyPr/>
                    <a:lstStyle/>
                    <a:p>
                      <a:pPr>
                        <a:buNone/>
                      </a:pPr>
                      <a:r>
                        <a:rPr lang="en-GB" sz="1400"/>
                        <a:t>🟢 Who?</a:t>
                      </a:r>
                    </a:p>
                  </a:txBody>
                  <a:tcPr marL="71298" marR="71298" marT="35649" marB="35649" anchor="ctr"/>
                </a:tc>
                <a:tc>
                  <a:txBody>
                    <a:bodyPr/>
                    <a:lstStyle/>
                    <a:p>
                      <a:pPr>
                        <a:buNone/>
                      </a:pPr>
                      <a:r>
                        <a:rPr lang="en-GB" sz="1400"/>
                        <a:t>🔵 Why?</a:t>
                      </a:r>
                    </a:p>
                  </a:txBody>
                  <a:tcPr marL="71298" marR="71298" marT="35649" marB="35649" anchor="ctr"/>
                </a:tc>
                <a:tc>
                  <a:txBody>
                    <a:bodyPr/>
                    <a:lstStyle/>
                    <a:p>
                      <a:pPr>
                        <a:buNone/>
                      </a:pPr>
                      <a:r>
                        <a:rPr lang="en-GB" sz="1400"/>
                        <a:t>🔵 How?</a:t>
                      </a:r>
                    </a:p>
                  </a:txBody>
                  <a:tcPr marL="71298" marR="71298" marT="35649" marB="35649" anchor="ctr"/>
                </a:tc>
                <a:tc>
                  <a:txBody>
                    <a:bodyPr/>
                    <a:lstStyle/>
                    <a:p>
                      <a:pPr>
                        <a:buNone/>
                      </a:pPr>
                      <a:r>
                        <a:rPr lang="en-GB" sz="1400"/>
                        <a:t>🟣 How much?</a:t>
                      </a:r>
                    </a:p>
                  </a:txBody>
                  <a:tcPr marL="71298" marR="71298" marT="35649" marB="35649" anchor="ctr"/>
                </a:tc>
                <a:extLst>
                  <a:ext uri="{0D108BD9-81ED-4DB2-BD59-A6C34878D82A}">
                    <a16:rowId xmlns:a16="http://schemas.microsoft.com/office/drawing/2014/main" val="3996224721"/>
                  </a:ext>
                </a:extLst>
              </a:tr>
              <a:tr h="955469">
                <a:tc>
                  <a:txBody>
                    <a:bodyPr/>
                    <a:lstStyle/>
                    <a:p>
                      <a:pPr>
                        <a:buNone/>
                      </a:pPr>
                      <a:r>
                        <a:rPr lang="en-GB" sz="1400"/>
                        <a:t>What effect is it having?</a:t>
                      </a:r>
                    </a:p>
                  </a:txBody>
                  <a:tcPr marL="71298" marR="71298" marT="35649" marB="35649" anchor="ctr"/>
                </a:tc>
                <a:tc>
                  <a:txBody>
                    <a:bodyPr/>
                    <a:lstStyle/>
                    <a:p>
                      <a:pPr>
                        <a:buNone/>
                      </a:pPr>
                      <a:r>
                        <a:rPr lang="en-GB" sz="1400"/>
                        <a:t>Where is the problem occurring?</a:t>
                      </a:r>
                    </a:p>
                  </a:txBody>
                  <a:tcPr marL="71298" marR="71298" marT="35649" marB="35649" anchor="ctr"/>
                </a:tc>
                <a:tc>
                  <a:txBody>
                    <a:bodyPr/>
                    <a:lstStyle/>
                    <a:p>
                      <a:pPr>
                        <a:buNone/>
                      </a:pPr>
                      <a:r>
                        <a:rPr lang="en-GB" sz="1400"/>
                        <a:t>When was the problem first noticed?</a:t>
                      </a:r>
                    </a:p>
                  </a:txBody>
                  <a:tcPr marL="71298" marR="71298" marT="35649" marB="35649" anchor="ctr"/>
                </a:tc>
                <a:tc>
                  <a:txBody>
                    <a:bodyPr/>
                    <a:lstStyle/>
                    <a:p>
                      <a:pPr>
                        <a:buNone/>
                      </a:pPr>
                      <a:r>
                        <a:rPr lang="en-GB" sz="1400"/>
                        <a:t>Who is impacted by the problem?</a:t>
                      </a:r>
                    </a:p>
                  </a:txBody>
                  <a:tcPr marL="71298" marR="71298" marT="35649" marB="35649" anchor="ctr"/>
                </a:tc>
                <a:tc>
                  <a:txBody>
                    <a:bodyPr/>
                    <a:lstStyle/>
                    <a:p>
                      <a:pPr>
                        <a:buNone/>
                      </a:pPr>
                      <a:r>
                        <a:rPr lang="en-GB" sz="1400"/>
                        <a:t>Why is the problem happening?</a:t>
                      </a:r>
                    </a:p>
                  </a:txBody>
                  <a:tcPr marL="71298" marR="71298" marT="35649" marB="35649" anchor="ctr"/>
                </a:tc>
                <a:tc>
                  <a:txBody>
                    <a:bodyPr/>
                    <a:lstStyle/>
                    <a:p>
                      <a:pPr>
                        <a:buNone/>
                      </a:pPr>
                      <a:r>
                        <a:rPr lang="en-GB" sz="1400"/>
                        <a:t>How serious is the problem?</a:t>
                      </a:r>
                    </a:p>
                  </a:txBody>
                  <a:tcPr marL="71298" marR="71298" marT="35649" marB="35649" anchor="ctr"/>
                </a:tc>
                <a:tc>
                  <a:txBody>
                    <a:bodyPr/>
                    <a:lstStyle/>
                    <a:p>
                      <a:pPr>
                        <a:buNone/>
                      </a:pPr>
                      <a:r>
                        <a:rPr lang="en-GB" sz="1400"/>
                        <a:t>How much money is being lost?</a:t>
                      </a:r>
                    </a:p>
                  </a:txBody>
                  <a:tcPr marL="71298" marR="71298" marT="35649" marB="35649" anchor="ctr"/>
                </a:tc>
                <a:extLst>
                  <a:ext uri="{0D108BD9-81ED-4DB2-BD59-A6C34878D82A}">
                    <a16:rowId xmlns:a16="http://schemas.microsoft.com/office/drawing/2014/main" val="2939122928"/>
                  </a:ext>
                </a:extLst>
              </a:tr>
              <a:tr h="1616819">
                <a:tc>
                  <a:txBody>
                    <a:bodyPr/>
                    <a:lstStyle/>
                    <a:p>
                      <a:pPr>
                        <a:buNone/>
                      </a:pPr>
                      <a:r>
                        <a:rPr lang="en-GB" sz="1400"/>
                        <a:t>- Reduced customer satisfaction - Drop in repeat business</a:t>
                      </a:r>
                    </a:p>
                  </a:txBody>
                  <a:tcPr marL="71298" marR="71298" marT="35649" marB="35649" anchor="ctr"/>
                </a:tc>
                <a:tc>
                  <a:txBody>
                    <a:bodyPr/>
                    <a:lstStyle/>
                    <a:p>
                      <a:pPr>
                        <a:buNone/>
                      </a:pPr>
                      <a:r>
                        <a:rPr lang="en-GB" sz="1400"/>
                        <a:t>- In-store sales area - Online ordering system</a:t>
                      </a:r>
                    </a:p>
                  </a:txBody>
                  <a:tcPr marL="71298" marR="71298" marT="35649" marB="35649" anchor="ctr"/>
                </a:tc>
                <a:tc>
                  <a:txBody>
                    <a:bodyPr/>
                    <a:lstStyle/>
                    <a:p>
                      <a:pPr>
                        <a:buNone/>
                      </a:pPr>
                      <a:r>
                        <a:rPr lang="en-GB" sz="1400"/>
                        <a:t>- Since the new delivery software update (3 months ago)</a:t>
                      </a:r>
                    </a:p>
                  </a:txBody>
                  <a:tcPr marL="71298" marR="71298" marT="35649" marB="35649" anchor="ctr"/>
                </a:tc>
                <a:tc>
                  <a:txBody>
                    <a:bodyPr/>
                    <a:lstStyle/>
                    <a:p>
                      <a:pPr>
                        <a:buNone/>
                      </a:pPr>
                      <a:r>
                        <a:rPr lang="en-GB" sz="1400"/>
                        <a:t>- Customers - Delivery staff - Business owner</a:t>
                      </a:r>
                    </a:p>
                  </a:txBody>
                  <a:tcPr marL="71298" marR="71298" marT="35649" marB="35649" anchor="ctr"/>
                </a:tc>
                <a:tc>
                  <a:txBody>
                    <a:bodyPr/>
                    <a:lstStyle/>
                    <a:p>
                      <a:pPr>
                        <a:buNone/>
                      </a:pPr>
                      <a:r>
                        <a:rPr lang="en-GB" sz="1400"/>
                        <a:t>- Software glitches - Poor flower stock management</a:t>
                      </a:r>
                    </a:p>
                  </a:txBody>
                  <a:tcPr marL="71298" marR="71298" marT="35649" marB="35649" anchor="ctr"/>
                </a:tc>
                <a:tc>
                  <a:txBody>
                    <a:bodyPr/>
                    <a:lstStyle/>
                    <a:p>
                      <a:pPr>
                        <a:buNone/>
                      </a:pPr>
                      <a:r>
                        <a:rPr lang="en-GB" sz="1400"/>
                        <a:t>- Customer complaints have doubled - Delivery delays increasing</a:t>
                      </a:r>
                    </a:p>
                  </a:txBody>
                  <a:tcPr marL="71298" marR="71298" marT="35649" marB="35649" anchor="ctr"/>
                </a:tc>
                <a:tc>
                  <a:txBody>
                    <a:bodyPr/>
                    <a:lstStyle/>
                    <a:p>
                      <a:pPr>
                        <a:buNone/>
                      </a:pPr>
                      <a:r>
                        <a:rPr lang="en-GB" sz="1400"/>
                        <a:t>- Estimated £2,500/month lost in refunds &amp; missed sales</a:t>
                      </a:r>
                    </a:p>
                  </a:txBody>
                  <a:tcPr marL="71298" marR="71298" marT="35649" marB="35649" anchor="ctr"/>
                </a:tc>
                <a:extLst>
                  <a:ext uri="{0D108BD9-81ED-4DB2-BD59-A6C34878D82A}">
                    <a16:rowId xmlns:a16="http://schemas.microsoft.com/office/drawing/2014/main" val="2683381399"/>
                  </a:ext>
                </a:extLst>
              </a:tr>
              <a:tr h="1436683">
                <a:tc>
                  <a:txBody>
                    <a:bodyPr/>
                    <a:lstStyle/>
                    <a:p>
                      <a:pPr>
                        <a:buNone/>
                      </a:pPr>
                      <a:r>
                        <a:rPr lang="en-GB" sz="1400"/>
                        <a:t>- Negative online reviews - Decreased foot traffic</a:t>
                      </a:r>
                    </a:p>
                  </a:txBody>
                  <a:tcPr marL="71298" marR="71298" marT="35649" marB="35649" anchor="ctr"/>
                </a:tc>
                <a:tc>
                  <a:txBody>
                    <a:bodyPr/>
                    <a:lstStyle/>
                    <a:p>
                      <a:pPr>
                        <a:buNone/>
                      </a:pPr>
                      <a:r>
                        <a:rPr lang="en-GB" sz="1400" dirty="0"/>
                        <a:t>- Delivery route errors - Miscommunication with suppliers</a:t>
                      </a:r>
                    </a:p>
                  </a:txBody>
                  <a:tcPr marL="71298" marR="71298" marT="35649" marB="35649" anchor="ctr"/>
                </a:tc>
                <a:tc>
                  <a:txBody>
                    <a:bodyPr/>
                    <a:lstStyle/>
                    <a:p>
                      <a:pPr>
                        <a:buNone/>
                      </a:pPr>
                      <a:r>
                        <a:rPr lang="en-GB" sz="1400"/>
                        <a:t>- Noticed during summer wedding season peak</a:t>
                      </a:r>
                    </a:p>
                  </a:txBody>
                  <a:tcPr marL="71298" marR="71298" marT="35649" marB="35649" anchor="ctr"/>
                </a:tc>
                <a:tc>
                  <a:txBody>
                    <a:bodyPr/>
                    <a:lstStyle/>
                    <a:p>
                      <a:pPr>
                        <a:buNone/>
                      </a:pPr>
                      <a:r>
                        <a:rPr lang="en-GB" sz="1400"/>
                        <a:t>- Local event planners - Regular subscription clients</a:t>
                      </a:r>
                    </a:p>
                  </a:txBody>
                  <a:tcPr marL="71298" marR="71298" marT="35649" marB="35649" anchor="ctr"/>
                </a:tc>
                <a:tc>
                  <a:txBody>
                    <a:bodyPr/>
                    <a:lstStyle/>
                    <a:p>
                      <a:pPr>
                        <a:buNone/>
                      </a:pPr>
                      <a:r>
                        <a:rPr lang="en-GB" sz="1400"/>
                        <a:t>- Lack of training on new tools - Supply chain inconsistency</a:t>
                      </a:r>
                    </a:p>
                  </a:txBody>
                  <a:tcPr marL="71298" marR="71298" marT="35649" marB="35649" anchor="ctr"/>
                </a:tc>
                <a:tc>
                  <a:txBody>
                    <a:bodyPr/>
                    <a:lstStyle/>
                    <a:p>
                      <a:pPr>
                        <a:buNone/>
                      </a:pPr>
                      <a:r>
                        <a:rPr lang="en-GB" sz="1400"/>
                        <a:t>- 20% drop in monthly revenue</a:t>
                      </a:r>
                    </a:p>
                  </a:txBody>
                  <a:tcPr marL="71298" marR="71298" marT="35649" marB="35649" anchor="ctr"/>
                </a:tc>
                <a:tc>
                  <a:txBody>
                    <a:bodyPr/>
                    <a:lstStyle/>
                    <a:p>
                      <a:pPr>
                        <a:buNone/>
                      </a:pPr>
                      <a:r>
                        <a:rPr lang="en-GB" sz="1400" dirty="0"/>
                        <a:t>- Lost 4 major corporate clients</a:t>
                      </a:r>
                    </a:p>
                  </a:txBody>
                  <a:tcPr marL="71298" marR="71298" marT="35649" marB="35649" anchor="ctr"/>
                </a:tc>
                <a:extLst>
                  <a:ext uri="{0D108BD9-81ED-4DB2-BD59-A6C34878D82A}">
                    <a16:rowId xmlns:a16="http://schemas.microsoft.com/office/drawing/2014/main" val="3690015956"/>
                  </a:ext>
                </a:extLst>
              </a:tr>
            </a:tbl>
          </a:graphicData>
        </a:graphic>
      </p:graphicFrame>
    </p:spTree>
    <p:extLst>
      <p:ext uri="{BB962C8B-B14F-4D97-AF65-F5344CB8AC3E}">
        <p14:creationId xmlns:p14="http://schemas.microsoft.com/office/powerpoint/2010/main" val="2931490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0" name="Rectangle 5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1" name="Straight Connector 6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4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Isosceles Triangle 4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Freeform: Shape 6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FDC27F-C235-D303-2B7E-F04F847BB872}"/>
              </a:ext>
            </a:extLst>
          </p:cNvPr>
          <p:cNvSpPr>
            <a:spLocks noGrp="1"/>
          </p:cNvSpPr>
          <p:nvPr>
            <p:ph type="title"/>
          </p:nvPr>
        </p:nvSpPr>
        <p:spPr>
          <a:xfrm>
            <a:off x="7181723" y="609600"/>
            <a:ext cx="4512989" cy="2227730"/>
          </a:xfrm>
        </p:spPr>
        <p:txBody>
          <a:bodyPr anchor="ctr">
            <a:normAutofit/>
          </a:bodyPr>
          <a:lstStyle/>
          <a:p>
            <a:r>
              <a:rPr lang="en-GB" i="0">
                <a:solidFill>
                  <a:srgbClr val="FFFFFF"/>
                </a:solidFill>
                <a:effectLst/>
                <a:latin typeface="Arial" panose="020B0604020202020204" pitchFamily="34" charset="0"/>
              </a:rPr>
              <a:t>PESTEL Framework</a:t>
            </a:r>
            <a:endParaRPr lang="en-US">
              <a:solidFill>
                <a:srgbClr val="FFFFFF"/>
              </a:solidFill>
            </a:endParaRPr>
          </a:p>
        </p:txBody>
      </p:sp>
      <p:pic>
        <p:nvPicPr>
          <p:cNvPr id="6" name="Picture 5">
            <a:extLst>
              <a:ext uri="{FF2B5EF4-FFF2-40B4-BE49-F238E27FC236}">
                <a16:creationId xmlns:a16="http://schemas.microsoft.com/office/drawing/2014/main" id="{5A50AA56-3BFB-E0C8-D3F0-18524F8873E5}"/>
              </a:ext>
            </a:extLst>
          </p:cNvPr>
          <p:cNvPicPr>
            <a:picLocks noChangeAspect="1"/>
          </p:cNvPicPr>
          <p:nvPr/>
        </p:nvPicPr>
        <p:blipFill>
          <a:blip r:embed="rId2"/>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59F6FC41-561E-61D1-B582-31532AEF01FF}"/>
              </a:ext>
            </a:extLst>
          </p:cNvPr>
          <p:cNvSpPr>
            <a:spLocks noGrp="1"/>
          </p:cNvSpPr>
          <p:nvPr>
            <p:ph idx="1"/>
          </p:nvPr>
        </p:nvSpPr>
        <p:spPr>
          <a:xfrm>
            <a:off x="7181725" y="2837329"/>
            <a:ext cx="4512988" cy="3317938"/>
          </a:xfrm>
        </p:spPr>
        <p:txBody>
          <a:bodyPr anchor="t">
            <a:normAutofit/>
          </a:bodyPr>
          <a:lstStyle/>
          <a:p>
            <a:pPr>
              <a:lnSpc>
                <a:spcPct val="90000"/>
              </a:lnSpc>
            </a:pPr>
            <a:r>
              <a:rPr lang="en-GB" sz="1100" b="0" i="0" u="none" strike="noStrike">
                <a:solidFill>
                  <a:srgbClr val="FFFFFF"/>
                </a:solidFill>
                <a:effectLst/>
              </a:rPr>
              <a:t>The </a:t>
            </a:r>
            <a:r>
              <a:rPr lang="en-GB" sz="1100" i="0" u="none" strike="noStrike">
                <a:solidFill>
                  <a:srgbClr val="FFFFFF"/>
                </a:solidFill>
                <a:effectLst/>
              </a:rPr>
              <a:t>PESTEL Framework </a:t>
            </a:r>
            <a:r>
              <a:rPr lang="en-GB" sz="1100" b="0" i="0" u="none" strike="noStrike">
                <a:solidFill>
                  <a:srgbClr val="FFFFFF"/>
                </a:solidFill>
                <a:effectLst/>
              </a:rPr>
              <a:t>helps businesses analyse external factors—Political, Economic, Social, Technological, Environmental, and Legal—that shape their operating environment (Cherian &amp; Jacob, 2013).</a:t>
            </a:r>
          </a:p>
          <a:p>
            <a:pPr>
              <a:lnSpc>
                <a:spcPct val="90000"/>
              </a:lnSpc>
            </a:pPr>
            <a:r>
              <a:rPr lang="en-GB" sz="1100" b="0" i="0" u="none" strike="noStrike">
                <a:solidFill>
                  <a:srgbClr val="FFFFFF"/>
                </a:solidFill>
                <a:effectLst/>
              </a:rPr>
              <a:t>It’s commonly used in </a:t>
            </a:r>
            <a:r>
              <a:rPr lang="en-GB" sz="1100" i="0" u="none" strike="noStrike">
                <a:solidFill>
                  <a:srgbClr val="FFFFFF"/>
                </a:solidFill>
                <a:effectLst/>
              </a:rPr>
              <a:t>strategic planning</a:t>
            </a:r>
            <a:r>
              <a:rPr lang="en-GB" sz="1100" b="0" i="0" u="none" strike="noStrike">
                <a:solidFill>
                  <a:srgbClr val="FFFFFF"/>
                </a:solidFill>
                <a:effectLst/>
              </a:rPr>
              <a:t> to spot potential threats and opportunities outside the organisations control (Fleisher &amp; Bensoussan, 2015). This makes it useful for industries facing rapid change or regulatory shifts.</a:t>
            </a:r>
          </a:p>
          <a:p>
            <a:pPr>
              <a:lnSpc>
                <a:spcPct val="90000"/>
              </a:lnSpc>
            </a:pPr>
            <a:r>
              <a:rPr lang="en-GB" sz="1100" b="0" i="0" u="none" strike="noStrike">
                <a:solidFill>
                  <a:srgbClr val="FFFFFF"/>
                </a:solidFill>
                <a:effectLst/>
              </a:rPr>
              <a:t>Benefits include providing a </a:t>
            </a:r>
            <a:r>
              <a:rPr lang="en-GB" sz="1100" i="0" u="none" strike="noStrike">
                <a:solidFill>
                  <a:srgbClr val="FFFFFF"/>
                </a:solidFill>
                <a:effectLst/>
              </a:rPr>
              <a:t>structured, big-picture view</a:t>
            </a:r>
            <a:r>
              <a:rPr lang="en-GB" sz="1100" b="0" i="0" u="none" strike="noStrike">
                <a:solidFill>
                  <a:srgbClr val="FFFFFF"/>
                </a:solidFill>
                <a:effectLst/>
              </a:rPr>
              <a:t> and promoting awareness of external trends that could impact long-term success.</a:t>
            </a:r>
          </a:p>
          <a:p>
            <a:pPr>
              <a:lnSpc>
                <a:spcPct val="90000"/>
              </a:lnSpc>
            </a:pPr>
            <a:r>
              <a:rPr lang="en-GB" sz="1100" b="0" i="0" u="none" strike="noStrike">
                <a:solidFill>
                  <a:srgbClr val="FFFFFF"/>
                </a:solidFill>
                <a:effectLst/>
              </a:rPr>
              <a:t>However, it faces criticism for being </a:t>
            </a:r>
            <a:r>
              <a:rPr lang="en-GB" sz="1100" i="0" u="none" strike="noStrike">
                <a:solidFill>
                  <a:srgbClr val="FFFFFF"/>
                </a:solidFill>
                <a:effectLst/>
              </a:rPr>
              <a:t>too general</a:t>
            </a:r>
            <a:r>
              <a:rPr lang="en-GB" sz="1100" b="0" i="0" u="none" strike="noStrike">
                <a:solidFill>
                  <a:srgbClr val="FFFFFF"/>
                </a:solidFill>
                <a:effectLst/>
              </a:rPr>
              <a:t>, sometimes leading to shallow insights. Its categories can overlap, and the tool relies heavily on analysts’ interpretation, which can introduce bias (Bourne, 2016).</a:t>
            </a:r>
          </a:p>
        </p:txBody>
      </p:sp>
    </p:spTree>
    <p:extLst>
      <p:ext uri="{BB962C8B-B14F-4D97-AF65-F5344CB8AC3E}">
        <p14:creationId xmlns:p14="http://schemas.microsoft.com/office/powerpoint/2010/main" val="120139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3432-C87F-AFF2-2242-FC76763CDA76}"/>
              </a:ext>
            </a:extLst>
          </p:cNvPr>
          <p:cNvSpPr>
            <a:spLocks noGrp="1"/>
          </p:cNvSpPr>
          <p:nvPr>
            <p:ph type="title"/>
          </p:nvPr>
        </p:nvSpPr>
        <p:spPr/>
        <p:txBody>
          <a:bodyPr/>
          <a:lstStyle/>
          <a:p>
            <a:r>
              <a:rPr lang="en-GB" i="0" u="none" strike="noStrike" dirty="0">
                <a:effectLst/>
              </a:rPr>
              <a:t>Green Haven Florists</a:t>
            </a:r>
            <a:r>
              <a:rPr lang="en-GB" i="0" u="none" strike="noStrike" dirty="0">
                <a:effectLst/>
                <a:latin typeface="-webkit-standard"/>
              </a:rPr>
              <a:t> </a:t>
            </a:r>
            <a:r>
              <a:rPr lang="en-GB" i="0" u="none" strike="noStrike" dirty="0">
                <a:effectLst/>
              </a:rPr>
              <a:t>PESTEL framework</a:t>
            </a:r>
            <a:endParaRPr lang="en-US" dirty="0"/>
          </a:p>
        </p:txBody>
      </p:sp>
      <p:sp>
        <p:nvSpPr>
          <p:cNvPr id="3" name="Content Placeholder 2">
            <a:extLst>
              <a:ext uri="{FF2B5EF4-FFF2-40B4-BE49-F238E27FC236}">
                <a16:creationId xmlns:a16="http://schemas.microsoft.com/office/drawing/2014/main" id="{D826D1B5-DAFB-22C0-6CA3-CE48BC60834D}"/>
              </a:ext>
            </a:extLst>
          </p:cNvPr>
          <p:cNvSpPr>
            <a:spLocks noGrp="1"/>
          </p:cNvSpPr>
          <p:nvPr>
            <p:ph idx="1"/>
          </p:nvPr>
        </p:nvSpPr>
        <p:spPr/>
        <p:txBody>
          <a:bodyPr/>
          <a:lstStyle/>
          <a:p>
            <a:endParaRPr lang="en-US" dirty="0"/>
          </a:p>
        </p:txBody>
      </p:sp>
      <p:graphicFrame>
        <p:nvGraphicFramePr>
          <p:cNvPr id="5" name="Table 4">
            <a:extLst>
              <a:ext uri="{FF2B5EF4-FFF2-40B4-BE49-F238E27FC236}">
                <a16:creationId xmlns:a16="http://schemas.microsoft.com/office/drawing/2014/main" id="{5A3BFE36-AA08-10FE-646B-585F0353142A}"/>
              </a:ext>
            </a:extLst>
          </p:cNvPr>
          <p:cNvGraphicFramePr/>
          <p:nvPr>
            <p:extLst>
              <p:ext uri="{D42A27DB-BD31-4B8C-83A1-F6EECF244321}">
                <p14:modId xmlns:p14="http://schemas.microsoft.com/office/powerpoint/2010/main" val="2348397023"/>
              </p:ext>
            </p:extLst>
          </p:nvPr>
        </p:nvGraphicFramePr>
        <p:xfrm>
          <a:off x="501294" y="2018569"/>
          <a:ext cx="10174248" cy="4444597"/>
        </p:xfrm>
        <a:graphic>
          <a:graphicData uri="http://schemas.openxmlformats.org/drawingml/2006/table">
            <a:tbl>
              <a:tblPr>
                <a:tableStyleId>{5C22544A-7EE6-4342-B048-85BDC9FD1C3A}</a:tableStyleId>
              </a:tblPr>
              <a:tblGrid>
                <a:gridCol w="1695708">
                  <a:extLst>
                    <a:ext uri="{9D8B030D-6E8A-4147-A177-3AD203B41FA5}">
                      <a16:colId xmlns:a16="http://schemas.microsoft.com/office/drawing/2014/main" val="977015501"/>
                    </a:ext>
                  </a:extLst>
                </a:gridCol>
                <a:gridCol w="1695708">
                  <a:extLst>
                    <a:ext uri="{9D8B030D-6E8A-4147-A177-3AD203B41FA5}">
                      <a16:colId xmlns:a16="http://schemas.microsoft.com/office/drawing/2014/main" val="2730866170"/>
                    </a:ext>
                  </a:extLst>
                </a:gridCol>
                <a:gridCol w="1695708">
                  <a:extLst>
                    <a:ext uri="{9D8B030D-6E8A-4147-A177-3AD203B41FA5}">
                      <a16:colId xmlns:a16="http://schemas.microsoft.com/office/drawing/2014/main" val="1817332706"/>
                    </a:ext>
                  </a:extLst>
                </a:gridCol>
                <a:gridCol w="1695708">
                  <a:extLst>
                    <a:ext uri="{9D8B030D-6E8A-4147-A177-3AD203B41FA5}">
                      <a16:colId xmlns:a16="http://schemas.microsoft.com/office/drawing/2014/main" val="2447022885"/>
                    </a:ext>
                  </a:extLst>
                </a:gridCol>
                <a:gridCol w="1695708">
                  <a:extLst>
                    <a:ext uri="{9D8B030D-6E8A-4147-A177-3AD203B41FA5}">
                      <a16:colId xmlns:a16="http://schemas.microsoft.com/office/drawing/2014/main" val="2210143148"/>
                    </a:ext>
                  </a:extLst>
                </a:gridCol>
                <a:gridCol w="1695708">
                  <a:extLst>
                    <a:ext uri="{9D8B030D-6E8A-4147-A177-3AD203B41FA5}">
                      <a16:colId xmlns:a16="http://schemas.microsoft.com/office/drawing/2014/main" val="3379168342"/>
                    </a:ext>
                  </a:extLst>
                </a:gridCol>
              </a:tblGrid>
              <a:tr h="1169631">
                <a:tc>
                  <a:txBody>
                    <a:bodyPr/>
                    <a:lstStyle/>
                    <a:p>
                      <a:pPr>
                        <a:buNone/>
                      </a:pPr>
                      <a:r>
                        <a:rPr lang="en-GB" sz="1800" dirty="0"/>
                        <a:t>Political Factors</a:t>
                      </a:r>
                    </a:p>
                  </a:txBody>
                  <a:tcPr anchor="ctr"/>
                </a:tc>
                <a:tc>
                  <a:txBody>
                    <a:bodyPr/>
                    <a:lstStyle/>
                    <a:p>
                      <a:pPr>
                        <a:buNone/>
                      </a:pPr>
                      <a:r>
                        <a:rPr lang="en-GB" sz="1800"/>
                        <a:t>Economic Factors</a:t>
                      </a:r>
                    </a:p>
                  </a:txBody>
                  <a:tcPr anchor="ctr"/>
                </a:tc>
                <a:tc>
                  <a:txBody>
                    <a:bodyPr/>
                    <a:lstStyle/>
                    <a:p>
                      <a:pPr>
                        <a:buNone/>
                      </a:pPr>
                      <a:r>
                        <a:rPr lang="en-GB" sz="1800"/>
                        <a:t>Social Factors</a:t>
                      </a:r>
                    </a:p>
                  </a:txBody>
                  <a:tcPr anchor="ctr"/>
                </a:tc>
                <a:tc>
                  <a:txBody>
                    <a:bodyPr/>
                    <a:lstStyle/>
                    <a:p>
                      <a:pPr>
                        <a:buNone/>
                      </a:pPr>
                      <a:r>
                        <a:rPr lang="en-GB" sz="1800"/>
                        <a:t>Technological Factors</a:t>
                      </a:r>
                    </a:p>
                  </a:txBody>
                  <a:tcPr anchor="ctr"/>
                </a:tc>
                <a:tc>
                  <a:txBody>
                    <a:bodyPr/>
                    <a:lstStyle/>
                    <a:p>
                      <a:pPr>
                        <a:buNone/>
                      </a:pPr>
                      <a:r>
                        <a:rPr lang="en-GB" sz="1800"/>
                        <a:t>Legal Factors</a:t>
                      </a:r>
                    </a:p>
                  </a:txBody>
                  <a:tcPr anchor="ctr"/>
                </a:tc>
                <a:tc>
                  <a:txBody>
                    <a:bodyPr/>
                    <a:lstStyle/>
                    <a:p>
                      <a:pPr>
                        <a:buNone/>
                      </a:pPr>
                      <a:r>
                        <a:rPr lang="en-GB" sz="1800"/>
                        <a:t>Environmental Factors</a:t>
                      </a:r>
                    </a:p>
                  </a:txBody>
                  <a:tcPr anchor="ctr"/>
                </a:tc>
                <a:extLst>
                  <a:ext uri="{0D108BD9-81ED-4DB2-BD59-A6C34878D82A}">
                    <a16:rowId xmlns:a16="http://schemas.microsoft.com/office/drawing/2014/main" val="320414454"/>
                  </a:ext>
                </a:extLst>
              </a:tr>
              <a:tr h="3274966">
                <a:tc>
                  <a:txBody>
                    <a:bodyPr/>
                    <a:lstStyle/>
                    <a:p>
                      <a:pPr>
                        <a:buNone/>
                      </a:pPr>
                      <a:r>
                        <a:rPr lang="en-GB" sz="1800" dirty="0"/>
                        <a:t>• Government grants for small businesses </a:t>
                      </a:r>
                    </a:p>
                    <a:p>
                      <a:pPr>
                        <a:buNone/>
                      </a:pPr>
                      <a:r>
                        <a:rPr lang="en-GB" sz="1800" dirty="0"/>
                        <a:t>•Import regulations post-Brexit</a:t>
                      </a:r>
                    </a:p>
                  </a:txBody>
                  <a:tcPr anchor="ctr"/>
                </a:tc>
                <a:tc>
                  <a:txBody>
                    <a:bodyPr/>
                    <a:lstStyle/>
                    <a:p>
                      <a:pPr>
                        <a:buNone/>
                      </a:pPr>
                      <a:r>
                        <a:rPr lang="en-GB" sz="1800" dirty="0"/>
                        <a:t>• Rising inflation impacts costs</a:t>
                      </a:r>
                    </a:p>
                    <a:p>
                      <a:pPr>
                        <a:buNone/>
                      </a:pPr>
                      <a:r>
                        <a:rPr lang="en-GB" sz="1800" dirty="0"/>
                        <a:t>• Consumer spending on non-essentials drops</a:t>
                      </a:r>
                    </a:p>
                  </a:txBody>
                  <a:tcPr anchor="ctr"/>
                </a:tc>
                <a:tc>
                  <a:txBody>
                    <a:bodyPr/>
                    <a:lstStyle/>
                    <a:p>
                      <a:pPr>
                        <a:buNone/>
                      </a:pPr>
                      <a:r>
                        <a:rPr lang="en-GB" sz="1800" dirty="0"/>
                        <a:t>• Demand for sustainable/local products. • Trends in plant gifting</a:t>
                      </a:r>
                    </a:p>
                  </a:txBody>
                  <a:tcPr anchor="ctr"/>
                </a:tc>
                <a:tc>
                  <a:txBody>
                    <a:bodyPr/>
                    <a:lstStyle/>
                    <a:p>
                      <a:pPr>
                        <a:buNone/>
                      </a:pPr>
                      <a:r>
                        <a:rPr lang="en-GB" sz="1800" dirty="0"/>
                        <a:t>• E-commerce for online orders</a:t>
                      </a:r>
                    </a:p>
                    <a:p>
                      <a:pPr>
                        <a:buNone/>
                      </a:pPr>
                      <a:r>
                        <a:rPr lang="en-GB" sz="1800" dirty="0"/>
                        <a:t>•Social media for marketing</a:t>
                      </a:r>
                    </a:p>
                  </a:txBody>
                  <a:tcPr anchor="ctr"/>
                </a:tc>
                <a:tc>
                  <a:txBody>
                    <a:bodyPr/>
                    <a:lstStyle/>
                    <a:p>
                      <a:pPr>
                        <a:buNone/>
                      </a:pPr>
                      <a:r>
                        <a:rPr lang="en-GB" sz="1800" dirty="0"/>
                        <a:t>•Health/safety in handling plants</a:t>
                      </a:r>
                    </a:p>
                    <a:p>
                      <a:pPr>
                        <a:buNone/>
                      </a:pPr>
                      <a:r>
                        <a:rPr lang="en-GB" sz="1800" dirty="0"/>
                        <a:t>•Online customer rights &amp; refunds</a:t>
                      </a:r>
                    </a:p>
                  </a:txBody>
                  <a:tcPr anchor="ctr"/>
                </a:tc>
                <a:tc>
                  <a:txBody>
                    <a:bodyPr/>
                    <a:lstStyle/>
                    <a:p>
                      <a:pPr>
                        <a:buNone/>
                      </a:pPr>
                      <a:r>
                        <a:rPr lang="en-GB" sz="1800" dirty="0"/>
                        <a:t>• Seasonal availability of flowers</a:t>
                      </a:r>
                    </a:p>
                    <a:p>
                      <a:pPr>
                        <a:buNone/>
                      </a:pPr>
                      <a:r>
                        <a:rPr lang="en-GB" sz="1800" dirty="0"/>
                        <a:t>• Eco-packaging &amp; local sourcing</a:t>
                      </a:r>
                    </a:p>
                  </a:txBody>
                  <a:tcPr anchor="ctr"/>
                </a:tc>
                <a:extLst>
                  <a:ext uri="{0D108BD9-81ED-4DB2-BD59-A6C34878D82A}">
                    <a16:rowId xmlns:a16="http://schemas.microsoft.com/office/drawing/2014/main" val="3795141561"/>
                  </a:ext>
                </a:extLst>
              </a:tr>
            </a:tbl>
          </a:graphicData>
        </a:graphic>
      </p:graphicFrame>
    </p:spTree>
    <p:extLst>
      <p:ext uri="{BB962C8B-B14F-4D97-AF65-F5344CB8AC3E}">
        <p14:creationId xmlns:p14="http://schemas.microsoft.com/office/powerpoint/2010/main" val="1250006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3582-A30F-95EC-B5F6-65E60EF1B975}"/>
              </a:ext>
            </a:extLst>
          </p:cNvPr>
          <p:cNvSpPr>
            <a:spLocks noGrp="1"/>
          </p:cNvSpPr>
          <p:nvPr>
            <p:ph type="title"/>
          </p:nvPr>
        </p:nvSpPr>
        <p:spPr/>
        <p:txBody>
          <a:bodyPr/>
          <a:lstStyle/>
          <a:p>
            <a:r>
              <a:rPr lang="en-GB" dirty="0">
                <a:latin typeface="Arial" panose="020B0604020202020204" pitchFamily="34" charset="0"/>
              </a:rPr>
              <a:t>T</a:t>
            </a:r>
            <a:r>
              <a:rPr lang="en-GB" i="0" dirty="0">
                <a:effectLst/>
                <a:latin typeface="Arial" panose="020B0604020202020204" pitchFamily="34" charset="0"/>
              </a:rPr>
              <a:t>he Cause-and-Effect model </a:t>
            </a:r>
            <a:endParaRPr lang="en-US" dirty="0"/>
          </a:p>
        </p:txBody>
      </p:sp>
      <p:sp>
        <p:nvSpPr>
          <p:cNvPr id="3" name="Content Placeholder 2">
            <a:extLst>
              <a:ext uri="{FF2B5EF4-FFF2-40B4-BE49-F238E27FC236}">
                <a16:creationId xmlns:a16="http://schemas.microsoft.com/office/drawing/2014/main" id="{F18266EF-2409-D7C3-33E2-D9A92731838A}"/>
              </a:ext>
            </a:extLst>
          </p:cNvPr>
          <p:cNvSpPr>
            <a:spLocks noGrp="1"/>
          </p:cNvSpPr>
          <p:nvPr>
            <p:ph idx="1"/>
          </p:nvPr>
        </p:nvSpPr>
        <p:spPr>
          <a:xfrm>
            <a:off x="677334" y="1380985"/>
            <a:ext cx="8803656" cy="5119906"/>
          </a:xfrm>
        </p:spPr>
        <p:txBody>
          <a:bodyPr>
            <a:normAutofit/>
          </a:bodyPr>
          <a:lstStyle/>
          <a:p>
            <a:r>
              <a:rPr lang="en-GB" sz="1400" b="1" i="0" u="none" strike="noStrike" dirty="0">
                <a:solidFill>
                  <a:srgbClr val="000000"/>
                </a:solidFill>
                <a:effectLst/>
              </a:rPr>
              <a:t>What is it?</a:t>
            </a:r>
            <a:br>
              <a:rPr lang="en-GB" sz="1400" b="0" i="0" u="none" strike="noStrike" dirty="0">
                <a:solidFill>
                  <a:srgbClr val="000000"/>
                </a:solidFill>
                <a:effectLst/>
              </a:rPr>
            </a:br>
            <a:r>
              <a:rPr lang="en-GB" sz="1400" b="0" i="0" u="none" strike="noStrike" dirty="0">
                <a:solidFill>
                  <a:srgbClr val="000000"/>
                </a:solidFill>
                <a:effectLst/>
              </a:rPr>
              <a:t>A tool (also called a Fishbone Diagram) that helps identify the root causes of a problem.</a:t>
            </a:r>
          </a:p>
          <a:p>
            <a:r>
              <a:rPr lang="en-GB" sz="1400" b="1" i="0" u="none" strike="noStrike" dirty="0">
                <a:solidFill>
                  <a:srgbClr val="000000"/>
                </a:solidFill>
                <a:effectLst/>
              </a:rPr>
              <a:t>Why use it?</a:t>
            </a:r>
            <a:br>
              <a:rPr lang="en-GB" sz="1400" b="0" i="0" u="none" strike="noStrike" dirty="0">
                <a:solidFill>
                  <a:srgbClr val="000000"/>
                </a:solidFill>
                <a:effectLst/>
              </a:rPr>
            </a:br>
            <a:r>
              <a:rPr lang="en-GB" sz="1400" b="0" i="0" u="none" strike="noStrike" dirty="0">
                <a:solidFill>
                  <a:srgbClr val="000000"/>
                </a:solidFill>
                <a:effectLst/>
              </a:rPr>
              <a:t>To find out </a:t>
            </a:r>
            <a:r>
              <a:rPr lang="en-GB" sz="1400" b="0" i="1" u="none" strike="noStrike" dirty="0">
                <a:solidFill>
                  <a:srgbClr val="000000"/>
                </a:solidFill>
                <a:effectLst/>
              </a:rPr>
              <a:t>why</a:t>
            </a:r>
            <a:r>
              <a:rPr lang="en-GB" sz="1400" b="0" i="0" u="none" strike="noStrike" dirty="0">
                <a:solidFill>
                  <a:srgbClr val="000000"/>
                </a:solidFill>
                <a:effectLst/>
              </a:rPr>
              <a:t> something is going wrong — for example, why Green Haven Florists has slow deliveries or low online sales.</a:t>
            </a:r>
          </a:p>
          <a:p>
            <a:r>
              <a:rPr lang="en-GB" sz="1400" b="1" i="0" u="none" strike="noStrike" dirty="0">
                <a:solidFill>
                  <a:srgbClr val="000000"/>
                </a:solidFill>
                <a:effectLst/>
              </a:rPr>
              <a:t>How is it used?</a:t>
            </a:r>
            <a:br>
              <a:rPr lang="en-GB" sz="1400" b="0" i="0" u="none" strike="noStrike" dirty="0">
                <a:solidFill>
                  <a:srgbClr val="000000"/>
                </a:solidFill>
                <a:effectLst/>
              </a:rPr>
            </a:br>
            <a:r>
              <a:rPr lang="en-GB" sz="1400" b="0" i="0" u="none" strike="noStrike" dirty="0">
                <a:solidFill>
                  <a:srgbClr val="000000"/>
                </a:solidFill>
                <a:effectLst/>
              </a:rPr>
              <a:t>Staff brainstorm possible causes (like poor website design, late suppliers, or staffing issues) and group them into categories.</a:t>
            </a:r>
          </a:p>
          <a:p>
            <a:r>
              <a:rPr lang="en-GB" sz="1400" b="1" i="0" u="none" strike="noStrike" dirty="0">
                <a:solidFill>
                  <a:srgbClr val="000000"/>
                </a:solidFill>
                <a:effectLst/>
              </a:rPr>
              <a:t>Benefits</a:t>
            </a:r>
          </a:p>
          <a:p>
            <a:r>
              <a:rPr lang="en-GB" sz="1400" b="0" i="0" u="none" strike="noStrike" dirty="0">
                <a:solidFill>
                  <a:srgbClr val="000000"/>
                </a:solidFill>
                <a:effectLst/>
              </a:rPr>
              <a:t>Easy to use and understand</a:t>
            </a:r>
            <a:endParaRPr lang="en-GB" sz="1400" dirty="0">
              <a:solidFill>
                <a:srgbClr val="000000"/>
              </a:solidFill>
            </a:endParaRPr>
          </a:p>
          <a:p>
            <a:r>
              <a:rPr lang="en-GB" sz="1400" b="0" i="0" u="none" strike="noStrike" dirty="0">
                <a:solidFill>
                  <a:srgbClr val="000000"/>
                </a:solidFill>
                <a:effectLst/>
              </a:rPr>
              <a:t> Encourages team problem-solving</a:t>
            </a:r>
          </a:p>
          <a:p>
            <a:r>
              <a:rPr lang="en-GB" sz="1400" b="0" i="0" u="none" strike="noStrike" dirty="0">
                <a:solidFill>
                  <a:srgbClr val="000000"/>
                </a:solidFill>
                <a:effectLst/>
              </a:rPr>
              <a:t>Support continuous improvement and quality control (Brassard &amp; Ritter, 2010) </a:t>
            </a:r>
          </a:p>
          <a:p>
            <a:endParaRPr lang="en-GB" sz="1400" dirty="0"/>
          </a:p>
          <a:p>
            <a:r>
              <a:rPr lang="en-GB" sz="1400" b="1" i="0" u="none" strike="noStrike" dirty="0">
                <a:solidFill>
                  <a:srgbClr val="000000"/>
                </a:solidFill>
                <a:effectLst/>
              </a:rPr>
              <a:t>Criticisms</a:t>
            </a:r>
          </a:p>
          <a:p>
            <a:r>
              <a:rPr lang="en-GB" sz="1400" i="0" u="none" strike="noStrike" dirty="0">
                <a:solidFill>
                  <a:srgbClr val="000000"/>
                </a:solidFill>
                <a:effectLst/>
                <a:latin typeface="-webkit-standard"/>
              </a:rPr>
              <a:t>It shows </a:t>
            </a:r>
            <a:r>
              <a:rPr lang="en-GB" sz="1400" i="0" u="none" strike="noStrike" dirty="0">
                <a:solidFill>
                  <a:srgbClr val="000000"/>
                </a:solidFill>
                <a:effectLst/>
              </a:rPr>
              <a:t>possible causes</a:t>
            </a:r>
            <a:r>
              <a:rPr lang="en-GB" sz="1400" i="0" u="none" strike="noStrike" dirty="0">
                <a:solidFill>
                  <a:srgbClr val="000000"/>
                </a:solidFill>
                <a:effectLst/>
                <a:latin typeface="-webkit-standard"/>
              </a:rPr>
              <a:t>, not actual ones — so it can lead to assumptions if data is lacking (</a:t>
            </a:r>
            <a:r>
              <a:rPr lang="en-GB" sz="1400" i="0" u="none" strike="noStrike" dirty="0" err="1">
                <a:solidFill>
                  <a:srgbClr val="000000"/>
                </a:solidFill>
                <a:effectLst/>
                <a:latin typeface="-webkit-standard"/>
              </a:rPr>
              <a:t>Gurel</a:t>
            </a:r>
            <a:r>
              <a:rPr lang="en-GB" sz="1400" i="0" u="none" strike="noStrike" dirty="0">
                <a:solidFill>
                  <a:srgbClr val="000000"/>
                </a:solidFill>
                <a:effectLst/>
                <a:latin typeface="-webkit-standard"/>
              </a:rPr>
              <a:t>, 2017).</a:t>
            </a:r>
            <a:endParaRPr lang="en-GB" sz="1400" i="0" u="none" strike="noStrike" dirty="0">
              <a:solidFill>
                <a:srgbClr val="000000"/>
              </a:solidFill>
              <a:effectLst/>
            </a:endParaRPr>
          </a:p>
          <a:p>
            <a:r>
              <a:rPr lang="en-GB" sz="1400" b="0" i="0" u="none" strike="noStrike" dirty="0">
                <a:solidFill>
                  <a:srgbClr val="000000"/>
                </a:solidFill>
                <a:effectLst/>
              </a:rPr>
              <a:t>Doesn’t show which cause is most important</a:t>
            </a:r>
          </a:p>
          <a:p>
            <a:r>
              <a:rPr lang="en-GB" sz="1400" b="0" i="0" u="none" strike="noStrike" dirty="0">
                <a:solidFill>
                  <a:srgbClr val="000000"/>
                </a:solidFill>
                <a:effectLst/>
              </a:rPr>
              <a:t>Can take time to complete properly</a:t>
            </a:r>
          </a:p>
          <a:p>
            <a:endParaRPr lang="en-US" dirty="0"/>
          </a:p>
        </p:txBody>
      </p:sp>
    </p:spTree>
    <p:extLst>
      <p:ext uri="{BB962C8B-B14F-4D97-AF65-F5344CB8AC3E}">
        <p14:creationId xmlns:p14="http://schemas.microsoft.com/office/powerpoint/2010/main" val="4256353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377F545A-A4BF-4D23-B82E-2D33535D6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8D8D829-9752-86AB-9E44-8CF1B655377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8404" r="1" b="15062"/>
          <a:stretch>
            <a:fillRect/>
          </a:stretch>
        </p:blipFill>
        <p:spPr>
          <a:xfrm>
            <a:off x="643467" y="643467"/>
            <a:ext cx="10905066" cy="5571066"/>
          </a:xfrm>
          <a:prstGeom prst="rect">
            <a:avLst/>
          </a:prstGeom>
        </p:spPr>
      </p:pic>
    </p:spTree>
    <p:extLst>
      <p:ext uri="{BB962C8B-B14F-4D97-AF65-F5344CB8AC3E}">
        <p14:creationId xmlns:p14="http://schemas.microsoft.com/office/powerpoint/2010/main" val="3285516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989C-7ED0-858A-C723-E041939CFCF9}"/>
              </a:ext>
            </a:extLst>
          </p:cNvPr>
          <p:cNvSpPr>
            <a:spLocks noGrp="1"/>
          </p:cNvSpPr>
          <p:nvPr>
            <p:ph type="title"/>
          </p:nvPr>
        </p:nvSpPr>
        <p:spPr>
          <a:xfrm>
            <a:off x="5536734" y="609600"/>
            <a:ext cx="3737268" cy="1320800"/>
          </a:xfrm>
        </p:spPr>
        <p:txBody>
          <a:bodyPr>
            <a:normAutofit/>
          </a:bodyPr>
          <a:lstStyle/>
          <a:p>
            <a:r>
              <a:rPr lang="en-GB" dirty="0"/>
              <a:t>My key findings</a:t>
            </a:r>
            <a:endParaRPr lang="en-US" dirty="0"/>
          </a:p>
        </p:txBody>
      </p:sp>
      <p:sp>
        <p:nvSpPr>
          <p:cNvPr id="3" name="Content Placeholder 2">
            <a:extLst>
              <a:ext uri="{FF2B5EF4-FFF2-40B4-BE49-F238E27FC236}">
                <a16:creationId xmlns:a16="http://schemas.microsoft.com/office/drawing/2014/main" id="{C9A74079-A87E-83D4-6A0B-62AE82ECC7FA}"/>
              </a:ext>
            </a:extLst>
          </p:cNvPr>
          <p:cNvSpPr>
            <a:spLocks noGrp="1"/>
          </p:cNvSpPr>
          <p:nvPr>
            <p:ph idx="1"/>
          </p:nvPr>
        </p:nvSpPr>
        <p:spPr>
          <a:xfrm>
            <a:off x="5209563" y="2160589"/>
            <a:ext cx="4064439" cy="3880773"/>
          </a:xfrm>
        </p:spPr>
        <p:txBody>
          <a:bodyPr>
            <a:normAutofit/>
          </a:bodyPr>
          <a:lstStyle/>
          <a:p>
            <a:pPr>
              <a:lnSpc>
                <a:spcPct val="90000"/>
              </a:lnSpc>
            </a:pPr>
            <a:r>
              <a:rPr lang="en-GB" sz="1400" b="1" i="0" u="none" strike="noStrike">
                <a:effectLst/>
              </a:rPr>
              <a:t>Key Finding 1:</a:t>
            </a:r>
            <a:r>
              <a:rPr lang="en-GB" sz="1400" b="0" i="0" u="none" strike="noStrike">
                <a:effectLst/>
              </a:rPr>
              <a:t> The company lacks a strong online presence — the outdated website and limited digital marketing reduce customer engagement and sales.</a:t>
            </a:r>
          </a:p>
          <a:p>
            <a:pPr>
              <a:lnSpc>
                <a:spcPct val="90000"/>
              </a:lnSpc>
            </a:pPr>
            <a:r>
              <a:rPr lang="en-GB" sz="1400" b="1" i="0" u="none" strike="noStrike">
                <a:effectLst/>
              </a:rPr>
              <a:t>Key Finding 2:</a:t>
            </a:r>
            <a:r>
              <a:rPr lang="en-GB" sz="1400" b="0" i="0" u="none" strike="noStrike">
                <a:effectLst/>
              </a:rPr>
              <a:t> Operational inefficiencies, such as unreliable suppliers and limited stock management systems, cause inconsistent product availability.</a:t>
            </a:r>
          </a:p>
          <a:p>
            <a:pPr>
              <a:lnSpc>
                <a:spcPct val="90000"/>
              </a:lnSpc>
            </a:pPr>
            <a:r>
              <a:rPr lang="en-GB" sz="1400" b="1" i="0" u="none" strike="noStrike">
                <a:effectLst/>
              </a:rPr>
              <a:t>Key Finding 3:</a:t>
            </a:r>
            <a:r>
              <a:rPr lang="en-GB" sz="1400" b="0" i="0" u="none" strike="noStrike">
                <a:effectLst/>
              </a:rPr>
              <a:t> Staff training gaps and high turnover impact service quality and overall customer experience.</a:t>
            </a:r>
          </a:p>
          <a:p>
            <a:pPr>
              <a:lnSpc>
                <a:spcPct val="90000"/>
              </a:lnSpc>
            </a:pPr>
            <a:r>
              <a:rPr lang="en-GB" sz="1400" b="1" i="0" u="none" strike="noStrike">
                <a:effectLst/>
              </a:rPr>
              <a:t>Key Finding 4:</a:t>
            </a:r>
            <a:r>
              <a:rPr lang="en-GB" sz="1400" b="0" i="0" u="none" strike="noStrike">
                <a:effectLst/>
              </a:rPr>
              <a:t> Environmental and seasonal pressures, including high costs of eco-friendly materials and fluctuating flower supply, challenge the company’s sustainability goals.</a:t>
            </a:r>
          </a:p>
          <a:p>
            <a:pPr>
              <a:lnSpc>
                <a:spcPct val="90000"/>
              </a:lnSpc>
            </a:pPr>
            <a:endParaRPr lang="en-US" sz="1400"/>
          </a:p>
        </p:txBody>
      </p:sp>
      <p:pic>
        <p:nvPicPr>
          <p:cNvPr id="6" name="Picture 5">
            <a:extLst>
              <a:ext uri="{FF2B5EF4-FFF2-40B4-BE49-F238E27FC236}">
                <a16:creationId xmlns:a16="http://schemas.microsoft.com/office/drawing/2014/main" id="{05E9503B-6DBB-FB45-4B73-2F43F24D7EB3}"/>
              </a:ext>
            </a:extLst>
          </p:cNvPr>
          <p:cNvPicPr>
            <a:picLocks noChangeAspect="1"/>
          </p:cNvPicPr>
          <p:nvPr/>
        </p:nvPicPr>
        <p:blipFill>
          <a:blip r:embed="rId2"/>
          <a:srcRect l="22500" r="26170"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319763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A816DB4-5F3C-9E37-AA99-4998EEEF52B2}"/>
              </a:ext>
            </a:extLst>
          </p:cNvPr>
          <p:cNvPicPr>
            <a:picLocks noChangeAspect="1"/>
          </p:cNvPicPr>
          <p:nvPr/>
        </p:nvPicPr>
        <p:blipFill>
          <a:blip r:embed="rId2">
            <a:duotone>
              <a:prstClr val="black"/>
              <a:schemeClr val="tx2">
                <a:tint val="45000"/>
                <a:satMod val="400000"/>
              </a:schemeClr>
            </a:duotone>
            <a:alphaModFix amt="40000"/>
          </a:blip>
          <a:srcRect b="927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21A151F-7651-5499-8BE7-B4DDB905E298}"/>
              </a:ext>
            </a:extLst>
          </p:cNvPr>
          <p:cNvSpPr>
            <a:spLocks noGrp="1"/>
          </p:cNvSpPr>
          <p:nvPr>
            <p:ph type="title"/>
          </p:nvPr>
        </p:nvSpPr>
        <p:spPr>
          <a:xfrm>
            <a:off x="677334" y="609600"/>
            <a:ext cx="8596668" cy="1320800"/>
          </a:xfrm>
        </p:spPr>
        <p:txBody>
          <a:bodyPr>
            <a:normAutofit/>
          </a:bodyPr>
          <a:lstStyle/>
          <a:p>
            <a:r>
              <a:rPr lang="en-GB" dirty="0"/>
              <a:t>References </a:t>
            </a:r>
            <a:endParaRPr lang="en-US" dirty="0"/>
          </a:p>
        </p:txBody>
      </p:sp>
      <p:sp>
        <p:nvSpPr>
          <p:cNvPr id="3" name="Content Placeholder 2">
            <a:extLst>
              <a:ext uri="{FF2B5EF4-FFF2-40B4-BE49-F238E27FC236}">
                <a16:creationId xmlns:a16="http://schemas.microsoft.com/office/drawing/2014/main" id="{13404E14-74FA-764A-3EB9-645EA07C0691}"/>
              </a:ext>
            </a:extLst>
          </p:cNvPr>
          <p:cNvSpPr>
            <a:spLocks noGrp="1"/>
          </p:cNvSpPr>
          <p:nvPr>
            <p:ph idx="1"/>
          </p:nvPr>
        </p:nvSpPr>
        <p:spPr>
          <a:xfrm>
            <a:off x="677334" y="2160589"/>
            <a:ext cx="8596668" cy="3880773"/>
          </a:xfrm>
        </p:spPr>
        <p:txBody>
          <a:bodyPr>
            <a:normAutofit/>
          </a:bodyPr>
          <a:lstStyle/>
          <a:p>
            <a:r>
              <a:rPr lang="en-GB" b="1" i="0" u="none" strike="noStrike">
                <a:solidFill>
                  <a:srgbClr val="FFFFFF"/>
                </a:solidFill>
                <a:effectLst/>
              </a:rPr>
              <a:t>References:</a:t>
            </a:r>
          </a:p>
          <a:p>
            <a:r>
              <a:rPr lang="en-GB" b="0" i="0" u="none" strike="noStrike">
                <a:solidFill>
                  <a:srgbClr val="FFFFFF"/>
                </a:solidFill>
                <a:effectLst/>
              </a:rPr>
              <a:t>Cherian, J., &amp; Jacob, J. (2013). Impact of PESTLE Analysis on Business Strategy Development. </a:t>
            </a:r>
            <a:r>
              <a:rPr lang="en-GB" b="0" i="1" u="none" strike="noStrike">
                <a:solidFill>
                  <a:srgbClr val="FFFFFF"/>
                </a:solidFill>
                <a:effectLst/>
              </a:rPr>
              <a:t>International Journal of Business and Management</a:t>
            </a:r>
            <a:r>
              <a:rPr lang="en-GB" b="0" i="0" u="none" strike="noStrike">
                <a:solidFill>
                  <a:srgbClr val="FFFFFF"/>
                </a:solidFill>
                <a:effectLst/>
              </a:rPr>
              <a:t>.</a:t>
            </a:r>
          </a:p>
          <a:p>
            <a:r>
              <a:rPr lang="en-GB" b="0" i="0" u="none" strike="noStrike">
                <a:solidFill>
                  <a:srgbClr val="FFFFFF"/>
                </a:solidFill>
                <a:effectLst/>
              </a:rPr>
              <a:t>Fleisher, C. S., &amp; Bensoussan, B. E. (2015). </a:t>
            </a:r>
            <a:r>
              <a:rPr lang="en-GB" b="0" i="1" u="none" strike="noStrike">
                <a:solidFill>
                  <a:srgbClr val="FFFFFF"/>
                </a:solidFill>
                <a:effectLst/>
              </a:rPr>
              <a:t>Business and Competitive Analysis: Effective Application of New and Classic Methods</a:t>
            </a:r>
            <a:r>
              <a:rPr lang="en-GB" b="0" i="0" u="none" strike="noStrike">
                <a:solidFill>
                  <a:srgbClr val="FFFFFF"/>
                </a:solidFill>
                <a:effectLst/>
              </a:rPr>
              <a:t>. FT Press.</a:t>
            </a:r>
          </a:p>
          <a:p>
            <a:r>
              <a:rPr lang="en-GB" b="0" i="0" u="none" strike="noStrike">
                <a:solidFill>
                  <a:srgbClr val="FFFFFF"/>
                </a:solidFill>
                <a:effectLst/>
              </a:rPr>
              <a:t>Bourne, H. (2016). Strategic Tools for Business Planning. </a:t>
            </a:r>
            <a:r>
              <a:rPr lang="en-GB" b="0" i="1" u="none" strike="noStrike">
                <a:solidFill>
                  <a:srgbClr val="FFFFFF"/>
                </a:solidFill>
                <a:effectLst/>
              </a:rPr>
              <a:t>Journal of Business Strategy</a:t>
            </a:r>
            <a:r>
              <a:rPr lang="en-GB" b="0" i="0" u="none" strike="noStrike">
                <a:solidFill>
                  <a:srgbClr val="FFFFFF"/>
                </a:solidFill>
                <a:effectLst/>
              </a:rPr>
              <a:t>.</a:t>
            </a:r>
          </a:p>
          <a:p>
            <a:r>
              <a:rPr lang="en-GB" b="0" i="0" u="none" strike="noStrike">
                <a:solidFill>
                  <a:srgbClr val="FFFFFF"/>
                </a:solidFill>
                <a:effectLst/>
                <a:latin typeface="-webkit-standard"/>
              </a:rPr>
              <a:t>Brassard, M., &amp; Ritter, D. (2010). </a:t>
            </a:r>
            <a:r>
              <a:rPr lang="en-GB" b="0" i="1" u="none" strike="noStrike">
                <a:solidFill>
                  <a:srgbClr val="FFFFFF"/>
                </a:solidFill>
                <a:effectLst/>
              </a:rPr>
              <a:t>The Memory Jogger 2: Tools for Continuous Improvement and Effective Planning.</a:t>
            </a:r>
            <a:r>
              <a:rPr lang="en-GB" b="0" i="0" u="none" strike="noStrike">
                <a:solidFill>
                  <a:srgbClr val="FFFFFF"/>
                </a:solidFill>
                <a:effectLst/>
                <a:latin typeface="-webkit-standard"/>
              </a:rPr>
              <a:t>GOAL/QPC.</a:t>
            </a:r>
          </a:p>
          <a:p>
            <a:r>
              <a:rPr lang="en-GB" b="0" i="0" u="none" strike="noStrike">
                <a:solidFill>
                  <a:srgbClr val="FFFFFF"/>
                </a:solidFill>
                <a:effectLst/>
                <a:latin typeface="-webkit-standard"/>
              </a:rPr>
              <a:t>Gurel, E. (2017). “SWOT Analysis: A Theoretical Review.” </a:t>
            </a:r>
            <a:r>
              <a:rPr lang="en-GB" b="0" i="1" u="none" strike="noStrike">
                <a:solidFill>
                  <a:srgbClr val="FFFFFF"/>
                </a:solidFill>
                <a:effectLst/>
              </a:rPr>
              <a:t>The Journal of International Social Research,</a:t>
            </a:r>
            <a:r>
              <a:rPr lang="en-GB" b="0" i="0" u="none" strike="noStrike">
                <a:solidFill>
                  <a:srgbClr val="FFFFFF"/>
                </a:solidFill>
                <a:effectLst/>
                <a:latin typeface="-webkit-standard"/>
              </a:rPr>
              <a:t> 10(51), 994–1006.</a:t>
            </a:r>
            <a:endParaRPr lang="en-US">
              <a:solidFill>
                <a:srgbClr val="FFFFFF"/>
              </a:solidFill>
            </a:endParaRPr>
          </a:p>
        </p:txBody>
      </p:sp>
    </p:spTree>
    <p:extLst>
      <p:ext uri="{BB962C8B-B14F-4D97-AF65-F5344CB8AC3E}">
        <p14:creationId xmlns:p14="http://schemas.microsoft.com/office/powerpoint/2010/main" val="225156845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DE7EC-F321-94D7-458A-E022657D2608}"/>
              </a:ext>
            </a:extLst>
          </p:cNvPr>
          <p:cNvSpPr>
            <a:spLocks noGrp="1"/>
          </p:cNvSpPr>
          <p:nvPr>
            <p:ph type="title"/>
          </p:nvPr>
        </p:nvSpPr>
        <p:spPr>
          <a:xfrm>
            <a:off x="2098224" y="2269401"/>
            <a:ext cx="10639497" cy="2898619"/>
          </a:xfrm>
        </p:spPr>
        <p:txBody>
          <a:bodyPr>
            <a:normAutofit/>
          </a:bodyPr>
          <a:lstStyle/>
          <a:p>
            <a:r>
              <a:rPr lang="en-GB" sz="5300"/>
              <a:t>Thanks for listening </a:t>
            </a:r>
            <a:endParaRPr lang="en-US" sz="5300" dirty="0"/>
          </a:p>
        </p:txBody>
      </p:sp>
    </p:spTree>
    <p:extLst>
      <p:ext uri="{BB962C8B-B14F-4D97-AF65-F5344CB8AC3E}">
        <p14:creationId xmlns:p14="http://schemas.microsoft.com/office/powerpoint/2010/main" val="19624605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Student Name:    Alaeddine Sahib   Student ID:      2431934     Lecturer’s Name:    Dian Mayasari   Module Code:    LCLM 4004   Module Name:    Problem Solving and Decision-Making   Component 1:    Green Haven Florists </vt:lpstr>
      <vt:lpstr>Introduction </vt:lpstr>
      <vt:lpstr>What is Green Haven Florists?</vt:lpstr>
      <vt:lpstr>Problems Green Haven Florists are facing</vt:lpstr>
      <vt:lpstr>5W2H</vt:lpstr>
      <vt:lpstr>PESTEL Framework</vt:lpstr>
      <vt:lpstr>Green Haven Florists PESTEL framework</vt:lpstr>
      <vt:lpstr>The Cause-and-Effect model </vt:lpstr>
      <vt:lpstr>PowerPoint Presentation</vt:lpstr>
      <vt:lpstr>My key findings</vt:lpstr>
      <vt:lpstr>References </vt:lpstr>
      <vt:lpstr>Thanks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Alaeddine Sahib   Student ID:      2431934     Lecturer’s Name:    Dian Mayasari   Module Code:    LCLM 4004   Module Name:    Problem Solving and Decision-Making   Component 1:    Green Haven Florists </dc:title>
  <dc:creator>Alaeddine Sahib (2431934)</dc:creator>
  <cp:lastModifiedBy>Alaeddine Sahib (2431934)</cp:lastModifiedBy>
  <cp:revision>6</cp:revision>
  <dcterms:created xsi:type="dcterms:W3CDTF">2025-09-17T11:04:11Z</dcterms:created>
  <dcterms:modified xsi:type="dcterms:W3CDTF">2025-10-08T11:37:03Z</dcterms:modified>
</cp:coreProperties>
</file>