
<file path=[Content_Types].xml><?xml version="1.0" encoding="utf-8"?>
<Types xmlns="http://schemas.openxmlformats.org/package/2006/content-types">
  <Default ContentType="image/jpeg" Extension="jpg"/>
  <Default ContentType="application/x-fontdata" Extension="fntdata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37.xml"/>
  <Override ContentType="application/vnd.openxmlformats-officedocument.presentationml.slideLayout+xml" PartName="/ppt/slideLayouts/slideLayout29.xml"/>
  <Override ContentType="application/vnd.openxmlformats-officedocument.presentationml.slideLayout+xml" PartName="/ppt/slideLayouts/slideLayout96.xml"/>
  <Override ContentType="application/vnd.openxmlformats-officedocument.presentationml.slideLayout+xml" PartName="/ppt/slideLayouts/slideLayout20.xml"/>
  <Override ContentType="application/vnd.openxmlformats-officedocument.presentationml.slideLayout+xml" PartName="/ppt/slideLayouts/slideLayout55.xml"/>
  <Override ContentType="application/vnd.openxmlformats-officedocument.presentationml.slideLayout+xml" PartName="/ppt/slideLayouts/slideLayout98.xml"/>
  <Override ContentType="application/vnd.openxmlformats-officedocument.presentationml.slideLayout+xml" PartName="/ppt/slideLayouts/slideLayout61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47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78.xml"/>
  <Override ContentType="application/vnd.openxmlformats-officedocument.presentationml.slideLayout+xml" PartName="/ppt/slideLayouts/slideLayout65.xml"/>
  <Override ContentType="application/vnd.openxmlformats-officedocument.presentationml.slideLayout+xml" PartName="/ppt/slideLayouts/slideLayout22.xml"/>
  <Override ContentType="application/vnd.openxmlformats-officedocument.presentationml.slideLayout+xml" PartName="/ppt/slideLayouts/slideLayout35.xml"/>
  <Override ContentType="application/vnd.openxmlformats-officedocument.presentationml.slideLayout+xml" PartName="/ppt/slideLayouts/slideLayout49.xml"/>
  <Override ContentType="application/vnd.openxmlformats-officedocument.presentationml.slideLayout+xml" PartName="/ppt/slideLayouts/slideLayout19.xml"/>
  <Override ContentType="application/vnd.openxmlformats-officedocument.presentationml.slideLayout+xml" PartName="/ppt/slideLayouts/slideLayout53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1.xml"/>
  <Override ContentType="application/vnd.openxmlformats-officedocument.presentationml.slideLayout+xml" PartName="/ppt/slideLayouts/slideLayout41.xml"/>
  <Override ContentType="application/vnd.openxmlformats-officedocument.presentationml.slideLayout+xml" PartName="/ppt/slideLayouts/slideLayout84.xml"/>
  <Override ContentType="application/vnd.openxmlformats-officedocument.presentationml.slideLayout+xml" PartName="/ppt/slideLayouts/slideLayout24.xml"/>
  <Override ContentType="application/vnd.openxmlformats-officedocument.presentationml.slideLayout+xml" PartName="/ppt/slideLayouts/slideLayout67.xml"/>
  <Override ContentType="application/vnd.openxmlformats-officedocument.presentationml.slideLayout+xml" PartName="/ppt/slideLayouts/slideLayout92.xml"/>
  <Override ContentType="application/vnd.openxmlformats-officedocument.presentationml.slideLayout+xml" PartName="/ppt/slideLayouts/slideLayout83.xml"/>
  <Override ContentType="application/vnd.openxmlformats-officedocument.presentationml.slideLayout+xml" PartName="/ppt/slideLayouts/slideLayout40.xml"/>
  <Override ContentType="application/vnd.openxmlformats-officedocument.presentationml.slideLayout+xml" PartName="/ppt/slideLayouts/slideLayout17.xml"/>
  <Override ContentType="application/vnd.openxmlformats-officedocument.presentationml.slideLayout+xml" PartName="/ppt/slideLayouts/slideLayout34.xml"/>
  <Override ContentType="application/vnd.openxmlformats-officedocument.presentationml.slideLayout+xml" PartName="/ppt/slideLayouts/slideLayout90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7.xml"/>
  <Override ContentType="application/vnd.openxmlformats-officedocument.presentationml.slideLayout+xml" PartName="/ppt/slideLayouts/slideLayout30.xml"/>
  <Override ContentType="application/vnd.openxmlformats-officedocument.presentationml.slideLayout+xml" PartName="/ppt/slideLayouts/slideLayout73.xml"/>
  <Override ContentType="application/vnd.openxmlformats-officedocument.presentationml.slideLayout+xml" PartName="/ppt/slideLayouts/slideLayout86.xml"/>
  <Override ContentType="application/vnd.openxmlformats-officedocument.presentationml.slideLayout+xml" PartName="/ppt/slideLayouts/slideLayout56.xml"/>
  <Override ContentType="application/vnd.openxmlformats-officedocument.presentationml.slideLayout+xml" PartName="/ppt/slideLayouts/slideLayout81.xml"/>
  <Override ContentType="application/vnd.openxmlformats-officedocument.presentationml.slideLayout+xml" PartName="/ppt/slideLayouts/slideLayout43.xml"/>
  <Override ContentType="application/vnd.openxmlformats-officedocument.presentationml.slideLayout+xml" PartName="/ppt/slideLayouts/slideLayout26.xml"/>
  <Override ContentType="application/vnd.openxmlformats-officedocument.presentationml.slideLayout+xml" PartName="/ppt/slideLayouts/slideLayout51.xml"/>
  <Override ContentType="application/vnd.openxmlformats-officedocument.presentationml.slideLayout+xml" PartName="/ppt/slideLayouts/slideLayout69.xml"/>
  <Override ContentType="application/vnd.openxmlformats-officedocument.presentationml.slideLayout+xml" PartName="/ppt/slideLayouts/slideLayout94.xml"/>
  <Override ContentType="application/vnd.openxmlformats-officedocument.presentationml.slideLayout+xml" PartName="/ppt/slideLayouts/slideLayout13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39.xml"/>
  <Override ContentType="application/vnd.openxmlformats-officedocument.presentationml.slideLayout+xml" PartName="/ppt/slideLayouts/slideLayout28.xml"/>
  <Override ContentType="application/vnd.openxmlformats-officedocument.presentationml.slideLayout+xml" PartName="/ppt/slideLayouts/slideLayout58.xml"/>
  <Override ContentType="application/vnd.openxmlformats-officedocument.presentationml.slideLayout+xml" PartName="/ppt/slideLayouts/slideLayout15.xml"/>
  <Override ContentType="application/vnd.openxmlformats-officedocument.presentationml.slideLayout+xml" PartName="/ppt/slideLayouts/slideLayout88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75.xml"/>
  <Override ContentType="application/vnd.openxmlformats-officedocument.presentationml.slideLayout+xml" PartName="/ppt/slideLayouts/slideLayout45.xml"/>
  <Override ContentType="application/vnd.openxmlformats-officedocument.presentationml.slideLayout+xml" PartName="/ppt/slideLayouts/slideLayout32.xml"/>
  <Override ContentType="application/vnd.openxmlformats-officedocument.presentationml.slideLayout+xml" PartName="/ppt/slideLayouts/slideLayout97.xml"/>
  <Override ContentType="application/vnd.openxmlformats-officedocument.presentationml.slideLayout+xml" PartName="/ppt/slideLayouts/slideLayout62.xml"/>
  <Override ContentType="application/vnd.openxmlformats-officedocument.presentationml.slideLayout+xml" PartName="/ppt/slideLayouts/slideLayout54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46.xml"/>
  <Override ContentType="application/vnd.openxmlformats-officedocument.presentationml.slideLayout+xml" PartName="/ppt/slideLayouts/slideLayout89.xml"/>
  <Override ContentType="application/vnd.openxmlformats-officedocument.presentationml.slideLayout+xml" PartName="/ppt/slideLayouts/slideLayout70.xml"/>
  <Override ContentType="application/vnd.openxmlformats-officedocument.presentationml.slideLayout+xml" PartName="/ppt/slideLayouts/slideLayout38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52.xml"/>
  <Override ContentType="application/vnd.openxmlformats-officedocument.presentationml.slideLayout+xml" PartName="/ppt/slideLayouts/slideLayout95.xml"/>
  <Override ContentType="application/vnd.openxmlformats-officedocument.presentationml.slideLayout+xml" PartName="/ppt/slideLayouts/slideLayout64.xml"/>
  <Override ContentType="application/vnd.openxmlformats-officedocument.presentationml.slideLayout+xml" PartName="/ppt/slideLayouts/slideLayout21.xml"/>
  <Override ContentType="application/vnd.openxmlformats-officedocument.presentationml.slideLayout+xml" PartName="/ppt/slideLayouts/slideLayout60.xml"/>
  <Override ContentType="application/vnd.openxmlformats-officedocument.presentationml.slideLayout+xml" PartName="/ppt/slideLayouts/slideLayout18.xml"/>
  <Override ContentType="application/vnd.openxmlformats-officedocument.presentationml.slideLayout+xml" PartName="/ppt/slideLayouts/slideLayout48.xml"/>
  <Override ContentType="application/vnd.openxmlformats-officedocument.presentationml.slideLayout+xml" PartName="/ppt/slideLayouts/slideLayout85.xml"/>
  <Override ContentType="application/vnd.openxmlformats-officedocument.presentationml.slideLayout+xml" PartName="/ppt/slideLayouts/slideLayout72.xml"/>
  <Override ContentType="application/vnd.openxmlformats-officedocument.presentationml.slideLayout+xml" PartName="/ppt/slideLayouts/slideLayout79.xml"/>
  <Override ContentType="application/vnd.openxmlformats-officedocument.presentationml.slideLayout+xml" PartName="/ppt/slideLayouts/slideLayout36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66.xml"/>
  <Override ContentType="application/vnd.openxmlformats-officedocument.presentationml.slideLayout+xml" PartName="/ppt/slideLayouts/slideLayout23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16.xml"/>
  <Override ContentType="application/vnd.openxmlformats-officedocument.presentationml.slideLayout+xml" PartName="/ppt/slideLayouts/slideLayout76.xml"/>
  <Override ContentType="application/vnd.openxmlformats-officedocument.presentationml.slideLayout+xml" PartName="/ppt/slideLayouts/slideLayout59.xml"/>
  <Override ContentType="application/vnd.openxmlformats-officedocument.presentationml.slideLayout+xml" PartName="/ppt/slideLayouts/slideLayout33.xml"/>
  <Override ContentType="application/vnd.openxmlformats-officedocument.presentationml.slideLayout+xml" PartName="/ppt/slideLayouts/slideLayout25.xml"/>
  <Override ContentType="application/vnd.openxmlformats-officedocument.presentationml.slideLayout+xml" PartName="/ppt/slideLayouts/slideLayout74.xml"/>
  <Override ContentType="application/vnd.openxmlformats-officedocument.presentationml.slideLayout+xml" PartName="/ppt/slideLayouts/slideLayout42.xml"/>
  <Override ContentType="application/vnd.openxmlformats-officedocument.presentationml.slideLayout+xml" PartName="/ppt/slideLayouts/slideLayout91.xml"/>
  <Override ContentType="application/vnd.openxmlformats-officedocument.presentationml.slideLayout+xml" PartName="/ppt/slideLayouts/slideLayout68.xml"/>
  <Override ContentType="application/vnd.openxmlformats-officedocument.presentationml.slideLayout+xml" PartName="/ppt/slideLayouts/slideLayout82.xml"/>
  <Override ContentType="application/vnd.openxmlformats-officedocument.presentationml.slideLayout+xml" PartName="/ppt/slideLayouts/slideLayout57.xml"/>
  <Override ContentType="application/vnd.openxmlformats-officedocument.presentationml.slideLayout+xml" PartName="/ppt/slideLayouts/slideLayout87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31.xml"/>
  <Override ContentType="application/vnd.openxmlformats-officedocument.presentationml.slideLayout+xml" PartName="/ppt/slideLayouts/slideLayout50.xml"/>
  <Override ContentType="application/vnd.openxmlformats-officedocument.presentationml.slideLayout+xml" PartName="/ppt/slideLayouts/slideLayout80.xml"/>
  <Override ContentType="application/vnd.openxmlformats-officedocument.presentationml.slideLayout+xml" PartName="/ppt/slideLayouts/slideLayout44.xml"/>
  <Override ContentType="application/vnd.openxmlformats-officedocument.presentationml.slideLayout+xml" PartName="/ppt/slideLayouts/slideLayout14.xml"/>
  <Override ContentType="application/vnd.openxmlformats-officedocument.presentationml.slideLayout+xml" PartName="/ppt/slideLayouts/slideLayout63.xml"/>
  <Override ContentType="application/vnd.openxmlformats-officedocument.presentationml.slideLayout+xml" PartName="/ppt/slideLayouts/slideLayout93.xml"/>
  <Override ContentType="application/vnd.openxmlformats-officedocument.presentationml.slideLayout+xml" PartName="/ppt/slideLayouts/slideLayout27.xml"/>
  <Override ContentType="application/vnd.openxmlformats-officedocument.presentationml.slideMaster+xml" PartName="/ppt/slideMasters/slideMaster2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9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theme+xml" PartName="/ppt/theme/theme3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746" r:id="rId4"/>
    <p:sldMasterId id="2147483747" r:id="rId5"/>
  </p:sldMasterIdLst>
  <p:notesMasterIdLst>
    <p:notesMasterId r:id="rId6"/>
  </p:notesMasterIdLst>
  <p:sldIdLst>
    <p:sldId id="256" r:id="rId7"/>
    <p:sldId id="257" r:id="rId8"/>
    <p:sldId id="258" r:id="rId9"/>
    <p:sldId id="259" r:id="rId10"/>
    <p:sldId id="260" r:id="rId11"/>
    <p:sldId id="261" r:id="rId12"/>
    <p:sldId id="262" r:id="rId13"/>
    <p:sldId id="263" r:id="rId14"/>
    <p:sldId id="264" r:id="rId15"/>
  </p:sldIdLst>
  <p:sldSz cy="5143500" cx="9144000"/>
  <p:notesSz cx="6858000" cy="9144000"/>
  <p:embeddedFontLst>
    <p:embeddedFont>
      <p:font typeface="Inter"/>
      <p:regular r:id="rId16"/>
      <p:bold r:id="rId17"/>
      <p:italic r:id="rId18"/>
      <p:boldItalic r:id="rId19"/>
    </p:embeddedFont>
    <p:embeddedFont>
      <p:font typeface="Newsreader"/>
      <p:regular r:id="rId20"/>
      <p:bold r:id="rId21"/>
      <p:italic r:id="rId22"/>
      <p:boldItalic r:id="rId23"/>
    </p:embeddedFont>
    <p:embeddedFont>
      <p:font typeface="DM Sans Light"/>
      <p:regular r:id="rId24"/>
      <p:bold r:id="rId25"/>
      <p:italic r:id="rId26"/>
      <p:boldItalic r:id="rId27"/>
    </p:embeddedFont>
    <p:embeddedFont>
      <p:font typeface="DM Sans SemiBold"/>
      <p:regular r:id="rId28"/>
      <p:bold r:id="rId29"/>
      <p:italic r:id="rId30"/>
      <p:boldItalic r:id="rId31"/>
    </p:embeddedFont>
    <p:embeddedFont>
      <p:font typeface="DM Sans"/>
      <p:regular r:id="rId32"/>
      <p:bold r:id="rId33"/>
      <p:italic r:id="rId34"/>
      <p:boldItalic r:id="rId35"/>
    </p:embeddedFont>
    <p:embeddedFont>
      <p:font typeface="Newsreader SemiBold"/>
      <p:regular r:id="rId36"/>
      <p:bold r:id="rId37"/>
      <p:italic r:id="rId38"/>
      <p:boldItalic r:id="rId39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5" Type="http://schemas.openxmlformats.org/officeDocument/2006/relationships/slideMaster" Target="slideMasters/slideMaster2.xml"/><Relationship Id="rId6" Type="http://schemas.openxmlformats.org/officeDocument/2006/relationships/notesMaster" Target="notesMasters/notesMaster1.xml"/><Relationship Id="rId7" Type="http://schemas.openxmlformats.org/officeDocument/2006/relationships/slide" Target="slides/slide1.xml"/><Relationship Id="rId8" Type="http://schemas.openxmlformats.org/officeDocument/2006/relationships/slide" Target="slides/slide2.xml"/><Relationship Id="rId31" Type="http://schemas.openxmlformats.org/officeDocument/2006/relationships/font" Target="fonts/DMSansSemiBold-boldItalic.fntdata"/><Relationship Id="rId30" Type="http://schemas.openxmlformats.org/officeDocument/2006/relationships/font" Target="fonts/DMSansSemiBold-italic.fntdata"/><Relationship Id="rId33" Type="http://schemas.openxmlformats.org/officeDocument/2006/relationships/font" Target="fonts/DMSans-bold.fntdata"/><Relationship Id="rId32" Type="http://schemas.openxmlformats.org/officeDocument/2006/relationships/font" Target="fonts/DMSans-regular.fntdata"/><Relationship Id="rId35" Type="http://schemas.openxmlformats.org/officeDocument/2006/relationships/font" Target="fonts/DMSans-boldItalic.fntdata"/><Relationship Id="rId34" Type="http://schemas.openxmlformats.org/officeDocument/2006/relationships/font" Target="fonts/DMSans-italic.fntdata"/><Relationship Id="rId37" Type="http://schemas.openxmlformats.org/officeDocument/2006/relationships/font" Target="fonts/NewsreaderSemiBold-bold.fntdata"/><Relationship Id="rId36" Type="http://schemas.openxmlformats.org/officeDocument/2006/relationships/font" Target="fonts/NewsreaderSemiBold-regular.fntdata"/><Relationship Id="rId39" Type="http://schemas.openxmlformats.org/officeDocument/2006/relationships/font" Target="fonts/NewsreaderSemiBold-boldItalic.fntdata"/><Relationship Id="rId38" Type="http://schemas.openxmlformats.org/officeDocument/2006/relationships/font" Target="fonts/NewsreaderSemiBold-italic.fntdata"/><Relationship Id="rId20" Type="http://schemas.openxmlformats.org/officeDocument/2006/relationships/font" Target="fonts/Newsreader-regular.fntdata"/><Relationship Id="rId22" Type="http://schemas.openxmlformats.org/officeDocument/2006/relationships/font" Target="fonts/Newsreader-italic.fntdata"/><Relationship Id="rId21" Type="http://schemas.openxmlformats.org/officeDocument/2006/relationships/font" Target="fonts/Newsreader-bold.fntdata"/><Relationship Id="rId24" Type="http://schemas.openxmlformats.org/officeDocument/2006/relationships/font" Target="fonts/DMSansLight-regular.fntdata"/><Relationship Id="rId23" Type="http://schemas.openxmlformats.org/officeDocument/2006/relationships/font" Target="fonts/Newsreader-boldItalic.fntdata"/><Relationship Id="rId26" Type="http://schemas.openxmlformats.org/officeDocument/2006/relationships/font" Target="fonts/DMSansLight-italic.fntdata"/><Relationship Id="rId25" Type="http://schemas.openxmlformats.org/officeDocument/2006/relationships/font" Target="fonts/DMSansLight-bold.fntdata"/><Relationship Id="rId28" Type="http://schemas.openxmlformats.org/officeDocument/2006/relationships/font" Target="fonts/DMSansSemiBold-regular.fntdata"/><Relationship Id="rId27" Type="http://schemas.openxmlformats.org/officeDocument/2006/relationships/font" Target="fonts/DMSansLight-boldItalic.fntdata"/><Relationship Id="rId29" Type="http://schemas.openxmlformats.org/officeDocument/2006/relationships/font" Target="fonts/DMSansSemiBold-bold.fntdata"/><Relationship Id="rId11" Type="http://schemas.openxmlformats.org/officeDocument/2006/relationships/slide" Target="slides/slide5.xml"/><Relationship Id="rId10" Type="http://schemas.openxmlformats.org/officeDocument/2006/relationships/slide" Target="slides/slide4.xml"/><Relationship Id="rId13" Type="http://schemas.openxmlformats.org/officeDocument/2006/relationships/slide" Target="slides/slide7.xml"/><Relationship Id="rId12" Type="http://schemas.openxmlformats.org/officeDocument/2006/relationships/slide" Target="slides/slide6.xml"/><Relationship Id="rId15" Type="http://schemas.openxmlformats.org/officeDocument/2006/relationships/slide" Target="slides/slide9.xml"/><Relationship Id="rId14" Type="http://schemas.openxmlformats.org/officeDocument/2006/relationships/slide" Target="slides/slide8.xml"/><Relationship Id="rId17" Type="http://schemas.openxmlformats.org/officeDocument/2006/relationships/font" Target="fonts/Inter-bold.fntdata"/><Relationship Id="rId16" Type="http://schemas.openxmlformats.org/officeDocument/2006/relationships/font" Target="fonts/Inter-regular.fntdata"/><Relationship Id="rId19" Type="http://schemas.openxmlformats.org/officeDocument/2006/relationships/font" Target="fonts/Inter-boldItalic.fntdata"/><Relationship Id="rId18" Type="http://schemas.openxmlformats.org/officeDocument/2006/relationships/font" Target="fonts/Inter-italic.fntdata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16" name="Shape 8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7" name="Google Shape;817;g367ec9d3579_0_36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18" name="Google Shape;818;g367ec9d3579_0_36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23" name="Shape 8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4" name="Google Shape;824;g367ec9d3579_0_83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25" name="Google Shape;825;g367ec9d3579_0_83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30" name="Shape 8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1" name="Google Shape;831;g367ec9d3579_0_84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2" name="Google Shape;832;g367ec9d3579_0_84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37" name="Shape 8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8" name="Google Shape;838;g367ec9d3579_0_85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9" name="Google Shape;839;g367ec9d3579_0_85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46" name="Shape 8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7" name="Google Shape;847;g367ec9d3579_0_86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48" name="Google Shape;848;g367ec9d3579_0_86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53" name="Shape 8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4" name="Google Shape;854;g367ec9d3579_0_87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55" name="Google Shape;855;g367ec9d3579_0_87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60" name="Shape 8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1" name="Google Shape;861;g367ec9d3579_0_89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62" name="Google Shape;862;g367ec9d3579_0_89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69" name="Shape 8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" name="Google Shape;870;g367ec9d3579_0_88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71" name="Google Shape;871;g367ec9d3579_0_88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76" name="Shape 8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7" name="Google Shape;877;g367ec9d3579_0_90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78" name="Google Shape;878;g367ec9d3579_0_90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1.jpg"/></Relationships>
</file>

<file path=ppt/slideLayouts/_rels/slideLayout6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1.jpg"/></Relationships>
</file>

<file path=ppt/slideLayouts/_rels/slideLayout7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 - Alt 1">
  <p:cSld name="BLANK_1_1">
    <p:spTree>
      <p:nvGrpSpPr>
        <p:cNvPr id="13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2"/>
          <p:cNvSpPr txBox="1"/>
          <p:nvPr>
            <p:ph type="title"/>
          </p:nvPr>
        </p:nvSpPr>
        <p:spPr>
          <a:xfrm>
            <a:off x="284850" y="474875"/>
            <a:ext cx="4227300" cy="11547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sz="6000"/>
            </a:lvl1pPr>
            <a:lvl2pPr lvl="1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sz="6000"/>
            </a:lvl2pPr>
            <a:lvl3pPr lvl="2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sz="6000"/>
            </a:lvl3pPr>
            <a:lvl4pPr lvl="3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sz="6000"/>
            </a:lvl4pPr>
            <a:lvl5pPr lvl="4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sz="6000"/>
            </a:lvl5pPr>
            <a:lvl6pPr lvl="5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sz="6000"/>
            </a:lvl6pPr>
            <a:lvl7pPr lvl="6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sz="6000"/>
            </a:lvl7pPr>
            <a:lvl8pPr lvl="7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sz="6000"/>
            </a:lvl8pPr>
            <a:lvl9pPr lvl="8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sz="6000"/>
            </a:lvl9pPr>
          </a:lstStyle>
          <a:p/>
        </p:txBody>
      </p:sp>
      <p:sp>
        <p:nvSpPr>
          <p:cNvPr id="15" name="Google Shape;15;p2"/>
          <p:cNvSpPr txBox="1"/>
          <p:nvPr>
            <p:ph idx="12" type="sldNum"/>
          </p:nvPr>
        </p:nvSpPr>
        <p:spPr>
          <a:xfrm>
            <a:off x="8308150" y="4782125"/>
            <a:ext cx="548700" cy="762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16" name="Google Shape;16;p2"/>
          <p:cNvSpPr txBox="1"/>
          <p:nvPr>
            <p:ph idx="2" type="title"/>
          </p:nvPr>
        </p:nvSpPr>
        <p:spPr>
          <a:xfrm>
            <a:off x="4629750" y="4778975"/>
            <a:ext cx="1328400" cy="762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7" name="Google Shape;17;p2"/>
          <p:cNvSpPr txBox="1"/>
          <p:nvPr>
            <p:ph idx="3" type="title"/>
          </p:nvPr>
        </p:nvSpPr>
        <p:spPr>
          <a:xfrm>
            <a:off x="6086100" y="4778975"/>
            <a:ext cx="1328400" cy="762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8" name="Google Shape;18;p2"/>
          <p:cNvSpPr txBox="1"/>
          <p:nvPr>
            <p:ph idx="1" type="body"/>
          </p:nvPr>
        </p:nvSpPr>
        <p:spPr>
          <a:xfrm>
            <a:off x="4629550" y="3479875"/>
            <a:ext cx="4227300" cy="923400"/>
          </a:xfrm>
          <a:prstGeom prst="rect">
            <a:avLst/>
          </a:prstGeom>
        </p:spPr>
        <p:txBody>
          <a:bodyPr anchorCtr="0" anchor="t" bIns="91425" lIns="182875" spcFirstLastPara="1" rIns="182875" wrap="square" tIns="91425">
            <a:noAutofit/>
          </a:bodyPr>
          <a:lstStyle>
            <a:lvl1pPr indent="-3048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indent="-304800" lvl="1" marL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indent="-304800" lvl="2" marL="1371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indent="-304800" lvl="3" marL="1828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indent="-304800" lvl="4" marL="22860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indent="-304800" lvl="5" marL="2743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indent="-304800" lvl="6" marL="3200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indent="-304800" lvl="7" marL="3657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indent="-304800" lvl="8" marL="411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/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 - Alt 2">
  <p:cSld name="BLANK_1_1_1_1_2">
    <p:bg>
      <p:bgPr>
        <a:solidFill>
          <a:schemeClr val="accent1"/>
        </a:solidFill>
      </p:bgPr>
    </p:bg>
    <p:spTree>
      <p:nvGrpSpPr>
        <p:cNvPr id="19" name="Shape 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Google Shape;20;p3"/>
          <p:cNvSpPr txBox="1"/>
          <p:nvPr>
            <p:ph type="title"/>
          </p:nvPr>
        </p:nvSpPr>
        <p:spPr>
          <a:xfrm>
            <a:off x="284850" y="285900"/>
            <a:ext cx="6423900" cy="5877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lv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1pPr>
            <a:lvl2pPr lvl="1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2pPr>
            <a:lvl3pPr lvl="2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3pPr>
            <a:lvl4pPr lvl="3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4pPr>
            <a:lvl5pPr lvl="4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5pPr>
            <a:lvl6pPr lvl="5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6pPr>
            <a:lvl7pPr lvl="6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7pPr>
            <a:lvl8pPr lvl="7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8pPr>
            <a:lvl9pPr lvl="8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9pPr>
          </a:lstStyle>
          <a:p/>
        </p:txBody>
      </p:sp>
      <p:sp>
        <p:nvSpPr>
          <p:cNvPr id="21" name="Google Shape;21;p3"/>
          <p:cNvSpPr txBox="1"/>
          <p:nvPr>
            <p:ph idx="12" type="sldNum"/>
          </p:nvPr>
        </p:nvSpPr>
        <p:spPr>
          <a:xfrm>
            <a:off x="8308150" y="4782125"/>
            <a:ext cx="548700" cy="762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 algn="r">
              <a:buNone/>
              <a:defRPr/>
            </a:lvl1pPr>
            <a:lvl2pPr lvl="1" algn="r">
              <a:buNone/>
              <a:defRPr/>
            </a:lvl2pPr>
            <a:lvl3pPr lvl="2" algn="r">
              <a:buNone/>
              <a:defRPr/>
            </a:lvl3pPr>
            <a:lvl4pPr lvl="3" algn="r">
              <a:buNone/>
              <a:defRPr/>
            </a:lvl4pPr>
            <a:lvl5pPr lvl="4" algn="r">
              <a:buNone/>
              <a:defRPr/>
            </a:lvl5pPr>
            <a:lvl6pPr lvl="5" algn="r">
              <a:buNone/>
              <a:defRPr/>
            </a:lvl6pPr>
            <a:lvl7pPr lvl="6" algn="r">
              <a:buNone/>
              <a:defRPr/>
            </a:lvl7pPr>
            <a:lvl8pPr lvl="7" algn="r">
              <a:buNone/>
              <a:defRPr/>
            </a:lvl8pPr>
            <a:lvl9pPr lvl="8" algn="r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22" name="Google Shape;22;p3"/>
          <p:cNvSpPr txBox="1"/>
          <p:nvPr>
            <p:ph idx="2" type="title"/>
          </p:nvPr>
        </p:nvSpPr>
        <p:spPr>
          <a:xfrm>
            <a:off x="4629750" y="4778975"/>
            <a:ext cx="1328400" cy="762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600"/>
              <a:buFont typeface="Inter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3" name="Google Shape;23;p3"/>
          <p:cNvSpPr txBox="1"/>
          <p:nvPr>
            <p:ph idx="3" type="title"/>
          </p:nvPr>
        </p:nvSpPr>
        <p:spPr>
          <a:xfrm>
            <a:off x="6086100" y="4778975"/>
            <a:ext cx="1328400" cy="762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600"/>
              <a:buFont typeface="Inter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 - Alt 3">
  <p:cSld name="BLANK_1_1_1_1_2_1">
    <p:spTree>
      <p:nvGrpSpPr>
        <p:cNvPr id="24" name="Shape 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Google Shape;25;p4"/>
          <p:cNvSpPr txBox="1"/>
          <p:nvPr>
            <p:ph type="title"/>
          </p:nvPr>
        </p:nvSpPr>
        <p:spPr>
          <a:xfrm>
            <a:off x="284850" y="285900"/>
            <a:ext cx="6423900" cy="5877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lv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1pPr>
            <a:lvl2pPr lvl="1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2pPr>
            <a:lvl3pPr lvl="2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3pPr>
            <a:lvl4pPr lvl="3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4pPr>
            <a:lvl5pPr lvl="4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5pPr>
            <a:lvl6pPr lvl="5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6pPr>
            <a:lvl7pPr lvl="6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7pPr>
            <a:lvl8pPr lvl="7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8pPr>
            <a:lvl9pPr lvl="8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9pPr>
          </a:lstStyle>
          <a:p/>
        </p:txBody>
      </p:sp>
      <p:sp>
        <p:nvSpPr>
          <p:cNvPr id="26" name="Google Shape;26;p4"/>
          <p:cNvSpPr txBox="1"/>
          <p:nvPr>
            <p:ph idx="12" type="sldNum"/>
          </p:nvPr>
        </p:nvSpPr>
        <p:spPr>
          <a:xfrm>
            <a:off x="8308150" y="4782125"/>
            <a:ext cx="548700" cy="762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 algn="r">
              <a:buNone/>
              <a:defRPr/>
            </a:lvl1pPr>
            <a:lvl2pPr lvl="1" algn="r">
              <a:buNone/>
              <a:defRPr/>
            </a:lvl2pPr>
            <a:lvl3pPr lvl="2" algn="r">
              <a:buNone/>
              <a:defRPr/>
            </a:lvl3pPr>
            <a:lvl4pPr lvl="3" algn="r">
              <a:buNone/>
              <a:defRPr/>
            </a:lvl4pPr>
            <a:lvl5pPr lvl="4" algn="r">
              <a:buNone/>
              <a:defRPr/>
            </a:lvl5pPr>
            <a:lvl6pPr lvl="5" algn="r">
              <a:buNone/>
              <a:defRPr/>
            </a:lvl6pPr>
            <a:lvl7pPr lvl="6" algn="r">
              <a:buNone/>
              <a:defRPr/>
            </a:lvl7pPr>
            <a:lvl8pPr lvl="7" algn="r">
              <a:buNone/>
              <a:defRPr/>
            </a:lvl8pPr>
            <a:lvl9pPr lvl="8" algn="r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27" name="Google Shape;27;p4"/>
          <p:cNvSpPr txBox="1"/>
          <p:nvPr>
            <p:ph idx="2" type="title"/>
          </p:nvPr>
        </p:nvSpPr>
        <p:spPr>
          <a:xfrm>
            <a:off x="4629750" y="4778975"/>
            <a:ext cx="1328400" cy="762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600"/>
              <a:buFont typeface="Inter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8" name="Google Shape;28;p4"/>
          <p:cNvSpPr txBox="1"/>
          <p:nvPr>
            <p:ph idx="3" type="title"/>
          </p:nvPr>
        </p:nvSpPr>
        <p:spPr>
          <a:xfrm>
            <a:off x="6086100" y="4778975"/>
            <a:ext cx="1328400" cy="762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600"/>
              <a:buFont typeface="Inter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 - Alt 4">
  <p:cSld name="BLANK_1_1_1_1_2_1_1">
    <p:bg>
      <p:bgPr>
        <a:solidFill>
          <a:schemeClr val="lt1"/>
        </a:solidFill>
      </p:bgPr>
    </p:bg>
    <p:spTree>
      <p:nvGrpSpPr>
        <p:cNvPr id="29" name="Shape 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Google Shape;30;p5"/>
          <p:cNvSpPr txBox="1"/>
          <p:nvPr>
            <p:ph type="title"/>
          </p:nvPr>
        </p:nvSpPr>
        <p:spPr>
          <a:xfrm>
            <a:off x="284850" y="285900"/>
            <a:ext cx="6423900" cy="5877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lv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dk1"/>
                </a:solidFill>
              </a:defRPr>
            </a:lvl1pPr>
            <a:lvl2pPr lvl="1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dk1"/>
                </a:solidFill>
              </a:defRPr>
            </a:lvl2pPr>
            <a:lvl3pPr lvl="2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dk1"/>
                </a:solidFill>
              </a:defRPr>
            </a:lvl3pPr>
            <a:lvl4pPr lvl="3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dk1"/>
                </a:solidFill>
              </a:defRPr>
            </a:lvl4pPr>
            <a:lvl5pPr lvl="4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dk1"/>
                </a:solidFill>
              </a:defRPr>
            </a:lvl5pPr>
            <a:lvl6pPr lvl="5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dk1"/>
                </a:solidFill>
              </a:defRPr>
            </a:lvl6pPr>
            <a:lvl7pPr lvl="6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dk1"/>
                </a:solidFill>
              </a:defRPr>
            </a:lvl7pPr>
            <a:lvl8pPr lvl="7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dk1"/>
                </a:solidFill>
              </a:defRPr>
            </a:lvl8pPr>
            <a:lvl9pPr lvl="8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dk1"/>
                </a:solidFill>
              </a:defRPr>
            </a:lvl9pPr>
          </a:lstStyle>
          <a:p/>
        </p:txBody>
      </p:sp>
      <p:cxnSp>
        <p:nvCxnSpPr>
          <p:cNvPr id="31" name="Google Shape;31;p5"/>
          <p:cNvCxnSpPr/>
          <p:nvPr/>
        </p:nvCxnSpPr>
        <p:spPr>
          <a:xfrm>
            <a:off x="283850" y="4683734"/>
            <a:ext cx="8573100" cy="0"/>
          </a:xfrm>
          <a:prstGeom prst="straightConnector1">
            <a:avLst/>
          </a:prstGeom>
          <a:noFill/>
          <a:ln cap="flat" cmpd="sng" w="9525">
            <a:solidFill>
              <a:schemeClr val="dk1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32" name="Google Shape;32;p5"/>
          <p:cNvSpPr txBox="1"/>
          <p:nvPr>
            <p:ph idx="12" type="sldNum"/>
          </p:nvPr>
        </p:nvSpPr>
        <p:spPr>
          <a:xfrm>
            <a:off x="8308150" y="4782125"/>
            <a:ext cx="548700" cy="762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 algn="r">
              <a:buNone/>
              <a:defRPr>
                <a:solidFill>
                  <a:schemeClr val="dk1"/>
                </a:solidFill>
              </a:defRPr>
            </a:lvl1pPr>
            <a:lvl2pPr lvl="1" algn="r">
              <a:buNone/>
              <a:defRPr>
                <a:solidFill>
                  <a:schemeClr val="dk1"/>
                </a:solidFill>
              </a:defRPr>
            </a:lvl2pPr>
            <a:lvl3pPr lvl="2" algn="r">
              <a:buNone/>
              <a:defRPr>
                <a:solidFill>
                  <a:schemeClr val="dk1"/>
                </a:solidFill>
              </a:defRPr>
            </a:lvl3pPr>
            <a:lvl4pPr lvl="3" algn="r">
              <a:buNone/>
              <a:defRPr>
                <a:solidFill>
                  <a:schemeClr val="dk1"/>
                </a:solidFill>
              </a:defRPr>
            </a:lvl4pPr>
            <a:lvl5pPr lvl="4" algn="r">
              <a:buNone/>
              <a:defRPr>
                <a:solidFill>
                  <a:schemeClr val="dk1"/>
                </a:solidFill>
              </a:defRPr>
            </a:lvl5pPr>
            <a:lvl6pPr lvl="5" algn="r">
              <a:buNone/>
              <a:defRPr>
                <a:solidFill>
                  <a:schemeClr val="dk1"/>
                </a:solidFill>
              </a:defRPr>
            </a:lvl6pPr>
            <a:lvl7pPr lvl="6" algn="r">
              <a:buNone/>
              <a:defRPr>
                <a:solidFill>
                  <a:schemeClr val="dk1"/>
                </a:solidFill>
              </a:defRPr>
            </a:lvl7pPr>
            <a:lvl8pPr lvl="7" algn="r">
              <a:buNone/>
              <a:defRPr>
                <a:solidFill>
                  <a:schemeClr val="dk1"/>
                </a:solidFill>
              </a:defRPr>
            </a:lvl8pPr>
            <a:lvl9pPr lvl="8" algn="r">
              <a:buNone/>
              <a:defRPr>
                <a:solidFill>
                  <a:schemeClr val="dk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33" name="Google Shape;33;p5"/>
          <p:cNvSpPr txBox="1"/>
          <p:nvPr>
            <p:ph idx="2" type="title"/>
          </p:nvPr>
        </p:nvSpPr>
        <p:spPr>
          <a:xfrm>
            <a:off x="4629750" y="4778975"/>
            <a:ext cx="1328400" cy="762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"/>
              <a:buFont typeface="Inter"/>
              <a:buNone/>
              <a:defRPr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34" name="Google Shape;34;p5"/>
          <p:cNvSpPr txBox="1"/>
          <p:nvPr>
            <p:ph idx="3" type="title"/>
          </p:nvPr>
        </p:nvSpPr>
        <p:spPr>
          <a:xfrm>
            <a:off x="6086100" y="4778975"/>
            <a:ext cx="1328400" cy="762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"/>
              <a:buFont typeface="Inter"/>
              <a:buNone/>
              <a:defRPr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/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 - Alt 1">
  <p:cSld name="BLANK_1_1_1_1_1_1_1">
    <p:bg>
      <p:bgPr>
        <a:solidFill>
          <a:schemeClr val="lt1"/>
        </a:solidFill>
      </p:bgPr>
    </p:bg>
    <p:spTree>
      <p:nvGrpSpPr>
        <p:cNvPr id="35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6" name="Google Shape;36;p6"/>
          <p:cNvCxnSpPr/>
          <p:nvPr/>
        </p:nvCxnSpPr>
        <p:spPr>
          <a:xfrm>
            <a:off x="283850" y="4683725"/>
            <a:ext cx="8573100" cy="0"/>
          </a:xfrm>
          <a:prstGeom prst="straightConnector1">
            <a:avLst/>
          </a:prstGeom>
          <a:noFill/>
          <a:ln cap="flat" cmpd="sng" w="9525">
            <a:solidFill>
              <a:schemeClr val="dk1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37" name="Google Shape;37;p6"/>
          <p:cNvSpPr txBox="1"/>
          <p:nvPr>
            <p:ph type="title"/>
          </p:nvPr>
        </p:nvSpPr>
        <p:spPr>
          <a:xfrm>
            <a:off x="283850" y="230676"/>
            <a:ext cx="6683700" cy="1236900"/>
          </a:xfrm>
          <a:prstGeom prst="rect">
            <a:avLst/>
          </a:prstGeom>
        </p:spPr>
        <p:txBody>
          <a:bodyPr anchorCtr="0" anchor="t" bIns="91425" lIns="0" spcFirstLastPara="1" rIns="91425" wrap="square" tIns="91425">
            <a:noAutofit/>
          </a:bodyPr>
          <a:lstStyle>
            <a:lvl1pPr lvl="0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sz="6000">
                <a:solidFill>
                  <a:schemeClr val="dk1"/>
                </a:solidFill>
              </a:defRPr>
            </a:lvl1pPr>
            <a:lvl2pPr lvl="1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sz="6000">
                <a:solidFill>
                  <a:schemeClr val="dk1"/>
                </a:solidFill>
              </a:defRPr>
            </a:lvl2pPr>
            <a:lvl3pPr lvl="2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sz="6000">
                <a:solidFill>
                  <a:schemeClr val="dk1"/>
                </a:solidFill>
              </a:defRPr>
            </a:lvl3pPr>
            <a:lvl4pPr lvl="3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sz="6000">
                <a:solidFill>
                  <a:schemeClr val="dk1"/>
                </a:solidFill>
              </a:defRPr>
            </a:lvl4pPr>
            <a:lvl5pPr lvl="4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sz="6000">
                <a:solidFill>
                  <a:schemeClr val="dk1"/>
                </a:solidFill>
              </a:defRPr>
            </a:lvl5pPr>
            <a:lvl6pPr lvl="5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sz="6000">
                <a:solidFill>
                  <a:schemeClr val="dk1"/>
                </a:solidFill>
              </a:defRPr>
            </a:lvl6pPr>
            <a:lvl7pPr lvl="6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sz="6000">
                <a:solidFill>
                  <a:schemeClr val="dk1"/>
                </a:solidFill>
              </a:defRPr>
            </a:lvl7pPr>
            <a:lvl8pPr lvl="7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sz="6000">
                <a:solidFill>
                  <a:schemeClr val="dk1"/>
                </a:solidFill>
              </a:defRPr>
            </a:lvl8pPr>
            <a:lvl9pPr lvl="8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sz="60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38" name="Google Shape;38;p6"/>
          <p:cNvSpPr txBox="1"/>
          <p:nvPr>
            <p:ph idx="1" type="subTitle"/>
          </p:nvPr>
        </p:nvSpPr>
        <p:spPr>
          <a:xfrm>
            <a:off x="6214200" y="3602000"/>
            <a:ext cx="2386500" cy="8046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ter"/>
              <a:buNone/>
              <a:defRPr sz="12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ter"/>
              <a:buNone/>
              <a:defRPr sz="1200">
                <a:latin typeface="Inter"/>
                <a:ea typeface="Inter"/>
                <a:cs typeface="Inter"/>
                <a:sym typeface="Inter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ter"/>
              <a:buNone/>
              <a:defRPr sz="1200">
                <a:latin typeface="Inter"/>
                <a:ea typeface="Inter"/>
                <a:cs typeface="Inter"/>
                <a:sym typeface="Inter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ter"/>
              <a:buNone/>
              <a:defRPr sz="1200">
                <a:latin typeface="Inter"/>
                <a:ea typeface="Inter"/>
                <a:cs typeface="Inter"/>
                <a:sym typeface="Inter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ter"/>
              <a:buNone/>
              <a:defRPr sz="1200">
                <a:latin typeface="Inter"/>
                <a:ea typeface="Inter"/>
                <a:cs typeface="Inter"/>
                <a:sym typeface="Inter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ter"/>
              <a:buNone/>
              <a:defRPr sz="1200">
                <a:latin typeface="Inter"/>
                <a:ea typeface="Inter"/>
                <a:cs typeface="Inter"/>
                <a:sym typeface="Inter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ter"/>
              <a:buNone/>
              <a:defRPr sz="1200">
                <a:latin typeface="Inter"/>
                <a:ea typeface="Inter"/>
                <a:cs typeface="Inter"/>
                <a:sym typeface="Inter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ter"/>
              <a:buNone/>
              <a:defRPr sz="1200">
                <a:latin typeface="Inter"/>
                <a:ea typeface="Inter"/>
                <a:cs typeface="Inter"/>
                <a:sym typeface="Inter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ter"/>
              <a:buNone/>
              <a:defRPr sz="1200">
                <a:latin typeface="Inter"/>
                <a:ea typeface="Inter"/>
                <a:cs typeface="Inter"/>
                <a:sym typeface="Inter"/>
              </a:defRPr>
            </a:lvl9pPr>
          </a:lstStyle>
          <a:p/>
        </p:txBody>
      </p:sp>
      <p:sp>
        <p:nvSpPr>
          <p:cNvPr id="39" name="Google Shape;39;p6"/>
          <p:cNvSpPr txBox="1"/>
          <p:nvPr>
            <p:ph idx="12" type="sldNum"/>
          </p:nvPr>
        </p:nvSpPr>
        <p:spPr>
          <a:xfrm>
            <a:off x="8308150" y="4782125"/>
            <a:ext cx="548700" cy="762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 algn="r">
              <a:buNone/>
              <a:defRPr>
                <a:solidFill>
                  <a:schemeClr val="dk1"/>
                </a:solidFill>
              </a:defRPr>
            </a:lvl1pPr>
            <a:lvl2pPr lvl="1" algn="r">
              <a:buNone/>
              <a:defRPr>
                <a:solidFill>
                  <a:schemeClr val="dk1"/>
                </a:solidFill>
              </a:defRPr>
            </a:lvl2pPr>
            <a:lvl3pPr lvl="2" algn="r">
              <a:buNone/>
              <a:defRPr>
                <a:solidFill>
                  <a:schemeClr val="dk1"/>
                </a:solidFill>
              </a:defRPr>
            </a:lvl3pPr>
            <a:lvl4pPr lvl="3" algn="r">
              <a:buNone/>
              <a:defRPr>
                <a:solidFill>
                  <a:schemeClr val="dk1"/>
                </a:solidFill>
              </a:defRPr>
            </a:lvl4pPr>
            <a:lvl5pPr lvl="4" algn="r">
              <a:buNone/>
              <a:defRPr>
                <a:solidFill>
                  <a:schemeClr val="dk1"/>
                </a:solidFill>
              </a:defRPr>
            </a:lvl5pPr>
            <a:lvl6pPr lvl="5" algn="r">
              <a:buNone/>
              <a:defRPr>
                <a:solidFill>
                  <a:schemeClr val="dk1"/>
                </a:solidFill>
              </a:defRPr>
            </a:lvl6pPr>
            <a:lvl7pPr lvl="6" algn="r">
              <a:buNone/>
              <a:defRPr>
                <a:solidFill>
                  <a:schemeClr val="dk1"/>
                </a:solidFill>
              </a:defRPr>
            </a:lvl7pPr>
            <a:lvl8pPr lvl="7" algn="r">
              <a:buNone/>
              <a:defRPr>
                <a:solidFill>
                  <a:schemeClr val="dk1"/>
                </a:solidFill>
              </a:defRPr>
            </a:lvl8pPr>
            <a:lvl9pPr lvl="8" algn="r">
              <a:buNone/>
              <a:defRPr>
                <a:solidFill>
                  <a:schemeClr val="dk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40" name="Google Shape;40;p6"/>
          <p:cNvSpPr txBox="1"/>
          <p:nvPr>
            <p:ph idx="2" type="title"/>
          </p:nvPr>
        </p:nvSpPr>
        <p:spPr>
          <a:xfrm>
            <a:off x="4629750" y="4778975"/>
            <a:ext cx="1328400" cy="762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"/>
              <a:buNone/>
              <a:defRPr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41" name="Google Shape;41;p6"/>
          <p:cNvSpPr txBox="1"/>
          <p:nvPr>
            <p:ph idx="3" type="title"/>
          </p:nvPr>
        </p:nvSpPr>
        <p:spPr>
          <a:xfrm>
            <a:off x="6086100" y="4778975"/>
            <a:ext cx="1328400" cy="762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"/>
              <a:buNone/>
              <a:defRPr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42" name="Google Shape;42;p6"/>
          <p:cNvSpPr/>
          <p:nvPr>
            <p:ph idx="4" type="pic"/>
          </p:nvPr>
        </p:nvSpPr>
        <p:spPr>
          <a:xfrm>
            <a:off x="4629750" y="3386700"/>
            <a:ext cx="1328400" cy="1290900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 - Alt 3">
  <p:cSld name="BLANK_3_1">
    <p:bg>
      <p:bgPr>
        <a:solidFill>
          <a:schemeClr val="accent3"/>
        </a:solidFill>
      </p:bgPr>
    </p:bg>
    <p:spTree>
      <p:nvGrpSpPr>
        <p:cNvPr id="43" name="Shape 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Google Shape;44;p7"/>
          <p:cNvSpPr/>
          <p:nvPr/>
        </p:nvSpPr>
        <p:spPr>
          <a:xfrm>
            <a:off x="3186050" y="288625"/>
            <a:ext cx="5670900" cy="29292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lt1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45" name="Google Shape;45;p7"/>
          <p:cNvSpPr/>
          <p:nvPr/>
        </p:nvSpPr>
        <p:spPr>
          <a:xfrm>
            <a:off x="3499026" y="558338"/>
            <a:ext cx="5044948" cy="2389773"/>
          </a:xfrm>
          <a:custGeom>
            <a:rect b="b" l="l" r="r" t="t"/>
            <a:pathLst>
              <a:path extrusionOk="0" h="22601" w="47712">
                <a:moveTo>
                  <a:pt x="36474" y="1"/>
                </a:moveTo>
                <a:lnTo>
                  <a:pt x="32896" y="3516"/>
                </a:lnTo>
                <a:lnTo>
                  <a:pt x="38106" y="8789"/>
                </a:lnTo>
                <a:lnTo>
                  <a:pt x="1" y="8789"/>
                </a:lnTo>
                <a:lnTo>
                  <a:pt x="1" y="13812"/>
                </a:lnTo>
                <a:lnTo>
                  <a:pt x="38106" y="13812"/>
                </a:lnTo>
                <a:lnTo>
                  <a:pt x="32833" y="19085"/>
                </a:lnTo>
                <a:lnTo>
                  <a:pt x="36411" y="22600"/>
                </a:lnTo>
                <a:lnTo>
                  <a:pt x="47711" y="11300"/>
                </a:lnTo>
                <a:lnTo>
                  <a:pt x="36474" y="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lt1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46" name="Google Shape;46;p7"/>
          <p:cNvSpPr txBox="1"/>
          <p:nvPr>
            <p:ph type="title"/>
          </p:nvPr>
        </p:nvSpPr>
        <p:spPr>
          <a:xfrm>
            <a:off x="283850" y="474875"/>
            <a:ext cx="2773200" cy="1585200"/>
          </a:xfrm>
          <a:prstGeom prst="rect">
            <a:avLst/>
          </a:prstGeom>
        </p:spPr>
        <p:txBody>
          <a:bodyPr anchorCtr="0" anchor="t" bIns="0" lIns="0" spcFirstLastPara="1" rIns="0" wrap="square" tIns="91425">
            <a:normAutofit/>
          </a:bodyPr>
          <a:lstStyle>
            <a:lvl1pPr lvl="0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sz="6000">
                <a:solidFill>
                  <a:schemeClr val="dk1"/>
                </a:solidFill>
              </a:defRPr>
            </a:lvl1pPr>
            <a:lvl2pPr lvl="1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sz="6000">
                <a:solidFill>
                  <a:schemeClr val="dk1"/>
                </a:solidFill>
              </a:defRPr>
            </a:lvl2pPr>
            <a:lvl3pPr lvl="2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sz="6000">
                <a:solidFill>
                  <a:schemeClr val="dk1"/>
                </a:solidFill>
              </a:defRPr>
            </a:lvl3pPr>
            <a:lvl4pPr lvl="3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sz="6000">
                <a:solidFill>
                  <a:schemeClr val="dk1"/>
                </a:solidFill>
              </a:defRPr>
            </a:lvl4pPr>
            <a:lvl5pPr lvl="4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sz="6000">
                <a:solidFill>
                  <a:schemeClr val="dk1"/>
                </a:solidFill>
              </a:defRPr>
            </a:lvl5pPr>
            <a:lvl6pPr lvl="5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sz="6000">
                <a:solidFill>
                  <a:schemeClr val="dk1"/>
                </a:solidFill>
              </a:defRPr>
            </a:lvl6pPr>
            <a:lvl7pPr lvl="6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sz="6000">
                <a:solidFill>
                  <a:schemeClr val="dk1"/>
                </a:solidFill>
              </a:defRPr>
            </a:lvl7pPr>
            <a:lvl8pPr lvl="7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sz="6000">
                <a:solidFill>
                  <a:schemeClr val="dk1"/>
                </a:solidFill>
              </a:defRPr>
            </a:lvl8pPr>
            <a:lvl9pPr lvl="8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sz="60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47" name="Google Shape;47;p7"/>
          <p:cNvSpPr txBox="1"/>
          <p:nvPr>
            <p:ph idx="1" type="subTitle"/>
          </p:nvPr>
        </p:nvSpPr>
        <p:spPr>
          <a:xfrm>
            <a:off x="284850" y="3602000"/>
            <a:ext cx="2773200" cy="8046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Inter"/>
              <a:buNone/>
              <a:defRPr sz="12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Inter"/>
              <a:buNone/>
              <a:defRPr sz="12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Inter"/>
              <a:buNone/>
              <a:defRPr sz="12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Inter"/>
              <a:buNone/>
              <a:defRPr sz="12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Inter"/>
              <a:buNone/>
              <a:defRPr sz="12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Inter"/>
              <a:buNone/>
              <a:defRPr sz="12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Inter"/>
              <a:buNone/>
              <a:defRPr sz="12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Inter"/>
              <a:buNone/>
              <a:defRPr sz="12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Inter"/>
              <a:buNone/>
              <a:defRPr sz="12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/>
        </p:txBody>
      </p:sp>
      <p:sp>
        <p:nvSpPr>
          <p:cNvPr id="48" name="Google Shape;48;p7"/>
          <p:cNvSpPr txBox="1"/>
          <p:nvPr>
            <p:ph idx="12" type="sldNum"/>
          </p:nvPr>
        </p:nvSpPr>
        <p:spPr>
          <a:xfrm>
            <a:off x="8308150" y="4782125"/>
            <a:ext cx="548700" cy="762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 algn="r">
              <a:buNone/>
              <a:defRPr>
                <a:solidFill>
                  <a:schemeClr val="dk1"/>
                </a:solidFill>
              </a:defRPr>
            </a:lvl1pPr>
            <a:lvl2pPr lvl="1" algn="r">
              <a:buNone/>
              <a:defRPr>
                <a:solidFill>
                  <a:schemeClr val="dk1"/>
                </a:solidFill>
              </a:defRPr>
            </a:lvl2pPr>
            <a:lvl3pPr lvl="2" algn="r">
              <a:buNone/>
              <a:defRPr>
                <a:solidFill>
                  <a:schemeClr val="dk1"/>
                </a:solidFill>
              </a:defRPr>
            </a:lvl3pPr>
            <a:lvl4pPr lvl="3" algn="r">
              <a:buNone/>
              <a:defRPr>
                <a:solidFill>
                  <a:schemeClr val="dk1"/>
                </a:solidFill>
              </a:defRPr>
            </a:lvl4pPr>
            <a:lvl5pPr lvl="4" algn="r">
              <a:buNone/>
              <a:defRPr>
                <a:solidFill>
                  <a:schemeClr val="dk1"/>
                </a:solidFill>
              </a:defRPr>
            </a:lvl5pPr>
            <a:lvl6pPr lvl="5" algn="r">
              <a:buNone/>
              <a:defRPr>
                <a:solidFill>
                  <a:schemeClr val="dk1"/>
                </a:solidFill>
              </a:defRPr>
            </a:lvl6pPr>
            <a:lvl7pPr lvl="6" algn="r">
              <a:buNone/>
              <a:defRPr>
                <a:solidFill>
                  <a:schemeClr val="dk1"/>
                </a:solidFill>
              </a:defRPr>
            </a:lvl7pPr>
            <a:lvl8pPr lvl="7" algn="r">
              <a:buNone/>
              <a:defRPr>
                <a:solidFill>
                  <a:schemeClr val="dk1"/>
                </a:solidFill>
              </a:defRPr>
            </a:lvl8pPr>
            <a:lvl9pPr lvl="8" algn="r">
              <a:buNone/>
              <a:defRPr>
                <a:solidFill>
                  <a:schemeClr val="dk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49" name="Google Shape;49;p7"/>
          <p:cNvSpPr txBox="1"/>
          <p:nvPr>
            <p:ph idx="2" type="title"/>
          </p:nvPr>
        </p:nvSpPr>
        <p:spPr>
          <a:xfrm>
            <a:off x="4629750" y="4778975"/>
            <a:ext cx="1328400" cy="762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"/>
              <a:buNone/>
              <a:defRPr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50" name="Google Shape;50;p7"/>
          <p:cNvSpPr txBox="1"/>
          <p:nvPr>
            <p:ph idx="3" type="title"/>
          </p:nvPr>
        </p:nvSpPr>
        <p:spPr>
          <a:xfrm>
            <a:off x="6086100" y="4778975"/>
            <a:ext cx="1328400" cy="762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"/>
              <a:buNone/>
              <a:defRPr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9pPr>
          </a:lstStyle>
          <a:p/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 - Alt 4">
  <p:cSld name="BLANK_3_1_1">
    <p:bg>
      <p:bgPr>
        <a:solidFill>
          <a:schemeClr val="accent1"/>
        </a:solidFill>
      </p:bgPr>
    </p:bg>
    <p:spTree>
      <p:nvGrpSpPr>
        <p:cNvPr id="51" name="Shape 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Google Shape;52;p8"/>
          <p:cNvSpPr txBox="1"/>
          <p:nvPr>
            <p:ph type="title"/>
          </p:nvPr>
        </p:nvSpPr>
        <p:spPr>
          <a:xfrm>
            <a:off x="283850" y="474875"/>
            <a:ext cx="2773200" cy="1585200"/>
          </a:xfrm>
          <a:prstGeom prst="rect">
            <a:avLst/>
          </a:prstGeom>
        </p:spPr>
        <p:txBody>
          <a:bodyPr anchorCtr="0" anchor="t" bIns="0" lIns="0" spcFirstLastPara="1" rIns="0" wrap="square" tIns="91425">
            <a:normAutofit/>
          </a:bodyPr>
          <a:lstStyle>
            <a:lvl1pPr lvl="0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sz="6000"/>
            </a:lvl1pPr>
            <a:lvl2pPr lvl="1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sz="6000"/>
            </a:lvl2pPr>
            <a:lvl3pPr lvl="2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sz="6000"/>
            </a:lvl3pPr>
            <a:lvl4pPr lvl="3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sz="6000"/>
            </a:lvl4pPr>
            <a:lvl5pPr lvl="4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sz="6000"/>
            </a:lvl5pPr>
            <a:lvl6pPr lvl="5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sz="6000"/>
            </a:lvl6pPr>
            <a:lvl7pPr lvl="6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sz="6000"/>
            </a:lvl7pPr>
            <a:lvl8pPr lvl="7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sz="6000"/>
            </a:lvl8pPr>
            <a:lvl9pPr lvl="8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sz="6000"/>
            </a:lvl9pPr>
          </a:lstStyle>
          <a:p/>
        </p:txBody>
      </p:sp>
      <p:sp>
        <p:nvSpPr>
          <p:cNvPr id="53" name="Google Shape;53;p8"/>
          <p:cNvSpPr txBox="1"/>
          <p:nvPr>
            <p:ph idx="1" type="subTitle"/>
          </p:nvPr>
        </p:nvSpPr>
        <p:spPr>
          <a:xfrm>
            <a:off x="284850" y="3602000"/>
            <a:ext cx="2773200" cy="8046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ter"/>
              <a:buNone/>
              <a:defRPr sz="12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ter"/>
              <a:buNone/>
              <a:defRPr sz="1200">
                <a:latin typeface="Inter"/>
                <a:ea typeface="Inter"/>
                <a:cs typeface="Inter"/>
                <a:sym typeface="Inter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ter"/>
              <a:buNone/>
              <a:defRPr sz="1200">
                <a:latin typeface="Inter"/>
                <a:ea typeface="Inter"/>
                <a:cs typeface="Inter"/>
                <a:sym typeface="Inter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ter"/>
              <a:buNone/>
              <a:defRPr sz="1200">
                <a:latin typeface="Inter"/>
                <a:ea typeface="Inter"/>
                <a:cs typeface="Inter"/>
                <a:sym typeface="Inter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ter"/>
              <a:buNone/>
              <a:defRPr sz="1200">
                <a:latin typeface="Inter"/>
                <a:ea typeface="Inter"/>
                <a:cs typeface="Inter"/>
                <a:sym typeface="Inter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ter"/>
              <a:buNone/>
              <a:defRPr sz="1200">
                <a:latin typeface="Inter"/>
                <a:ea typeface="Inter"/>
                <a:cs typeface="Inter"/>
                <a:sym typeface="Inter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ter"/>
              <a:buNone/>
              <a:defRPr sz="1200">
                <a:latin typeface="Inter"/>
                <a:ea typeface="Inter"/>
                <a:cs typeface="Inter"/>
                <a:sym typeface="Inter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ter"/>
              <a:buNone/>
              <a:defRPr sz="1200">
                <a:latin typeface="Inter"/>
                <a:ea typeface="Inter"/>
                <a:cs typeface="Inter"/>
                <a:sym typeface="Inter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ter"/>
              <a:buNone/>
              <a:defRPr sz="1200">
                <a:latin typeface="Inter"/>
                <a:ea typeface="Inter"/>
                <a:cs typeface="Inter"/>
                <a:sym typeface="Inter"/>
              </a:defRPr>
            </a:lvl9pPr>
          </a:lstStyle>
          <a:p/>
        </p:txBody>
      </p:sp>
      <p:sp>
        <p:nvSpPr>
          <p:cNvPr id="54" name="Google Shape;54;p8"/>
          <p:cNvSpPr txBox="1"/>
          <p:nvPr>
            <p:ph idx="12" type="sldNum"/>
          </p:nvPr>
        </p:nvSpPr>
        <p:spPr>
          <a:xfrm>
            <a:off x="8308150" y="4782125"/>
            <a:ext cx="548700" cy="762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55" name="Google Shape;55;p8"/>
          <p:cNvSpPr txBox="1"/>
          <p:nvPr>
            <p:ph idx="2" type="title"/>
          </p:nvPr>
        </p:nvSpPr>
        <p:spPr>
          <a:xfrm>
            <a:off x="4629750" y="4778975"/>
            <a:ext cx="1328400" cy="762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600"/>
              <a:buFont typeface="Inter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6" name="Google Shape;56;p8"/>
          <p:cNvSpPr txBox="1"/>
          <p:nvPr>
            <p:ph idx="3" type="title"/>
          </p:nvPr>
        </p:nvSpPr>
        <p:spPr>
          <a:xfrm>
            <a:off x="6086100" y="4778975"/>
            <a:ext cx="1328400" cy="762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600"/>
              <a:buFont typeface="Inter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7" name="Google Shape;57;p8"/>
          <p:cNvSpPr/>
          <p:nvPr>
            <p:ph idx="4" type="pic"/>
          </p:nvPr>
        </p:nvSpPr>
        <p:spPr>
          <a:xfrm>
            <a:off x="3185700" y="291263"/>
            <a:ext cx="5671200" cy="4387800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 - Alt 2">
  <p:cSld name="BLANK_1_1_1_1_1_1_1_1_1_1_2">
    <p:bg>
      <p:bgPr>
        <a:solidFill>
          <a:schemeClr val="lt1"/>
        </a:solidFill>
      </p:bgPr>
    </p:bg>
    <p:spTree>
      <p:nvGrpSpPr>
        <p:cNvPr id="58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p9"/>
          <p:cNvSpPr txBox="1"/>
          <p:nvPr>
            <p:ph idx="12" type="sldNum"/>
          </p:nvPr>
        </p:nvSpPr>
        <p:spPr>
          <a:xfrm>
            <a:off x="8308150" y="4782125"/>
            <a:ext cx="548700" cy="762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buNone/>
              <a:defRPr>
                <a:solidFill>
                  <a:schemeClr val="dk1"/>
                </a:solidFill>
              </a:defRPr>
            </a:lvl1pPr>
            <a:lvl2pPr lvl="1">
              <a:buNone/>
              <a:defRPr>
                <a:solidFill>
                  <a:schemeClr val="dk1"/>
                </a:solidFill>
              </a:defRPr>
            </a:lvl2pPr>
            <a:lvl3pPr lvl="2">
              <a:buNone/>
              <a:defRPr>
                <a:solidFill>
                  <a:schemeClr val="dk1"/>
                </a:solidFill>
              </a:defRPr>
            </a:lvl3pPr>
            <a:lvl4pPr lvl="3">
              <a:buNone/>
              <a:defRPr>
                <a:solidFill>
                  <a:schemeClr val="dk1"/>
                </a:solidFill>
              </a:defRPr>
            </a:lvl4pPr>
            <a:lvl5pPr lvl="4">
              <a:buNone/>
              <a:defRPr>
                <a:solidFill>
                  <a:schemeClr val="dk1"/>
                </a:solidFill>
              </a:defRPr>
            </a:lvl5pPr>
            <a:lvl6pPr lvl="5">
              <a:buNone/>
              <a:defRPr>
                <a:solidFill>
                  <a:schemeClr val="dk1"/>
                </a:solidFill>
              </a:defRPr>
            </a:lvl6pPr>
            <a:lvl7pPr lvl="6">
              <a:buNone/>
              <a:defRPr>
                <a:solidFill>
                  <a:schemeClr val="dk1"/>
                </a:solidFill>
              </a:defRPr>
            </a:lvl7pPr>
            <a:lvl8pPr lvl="7">
              <a:buNone/>
              <a:defRPr>
                <a:solidFill>
                  <a:schemeClr val="dk1"/>
                </a:solidFill>
              </a:defRPr>
            </a:lvl8pPr>
            <a:lvl9pPr lvl="8">
              <a:buNone/>
              <a:defRPr>
                <a:solidFill>
                  <a:schemeClr val="dk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60" name="Google Shape;60;p9"/>
          <p:cNvSpPr txBox="1"/>
          <p:nvPr>
            <p:ph type="title"/>
          </p:nvPr>
        </p:nvSpPr>
        <p:spPr>
          <a:xfrm>
            <a:off x="4629750" y="4778975"/>
            <a:ext cx="1328400" cy="762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"/>
              <a:buNone/>
              <a:defRPr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61" name="Google Shape;61;p9"/>
          <p:cNvSpPr txBox="1"/>
          <p:nvPr>
            <p:ph idx="2" type="title"/>
          </p:nvPr>
        </p:nvSpPr>
        <p:spPr>
          <a:xfrm>
            <a:off x="6086100" y="4778975"/>
            <a:ext cx="1328400" cy="762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"/>
              <a:buNone/>
              <a:defRPr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9pPr>
          </a:lstStyle>
          <a:p/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Agenda - Alt 5">
  <p:cSld name="BLANK_1_1_1_1_1_1_1_1_1_1_1_2_1">
    <p:bg>
      <p:bgPr>
        <a:solidFill>
          <a:schemeClr val="lt1"/>
        </a:solidFill>
      </p:bgPr>
    </p:bg>
    <p:spTree>
      <p:nvGrpSpPr>
        <p:cNvPr id="62" name="Shape 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Google Shape;63;p10"/>
          <p:cNvSpPr txBox="1"/>
          <p:nvPr>
            <p:ph type="title"/>
          </p:nvPr>
        </p:nvSpPr>
        <p:spPr>
          <a:xfrm>
            <a:off x="283850" y="285900"/>
            <a:ext cx="4227600" cy="3093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lvl="0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dk1"/>
                </a:solidFill>
              </a:defRPr>
            </a:lvl1pPr>
            <a:lvl2pPr lvl="1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dk1"/>
                </a:solidFill>
              </a:defRPr>
            </a:lvl2pPr>
            <a:lvl3pPr lvl="2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dk1"/>
                </a:solidFill>
              </a:defRPr>
            </a:lvl3pPr>
            <a:lvl4pPr lvl="3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dk1"/>
                </a:solidFill>
              </a:defRPr>
            </a:lvl4pPr>
            <a:lvl5pPr lvl="4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dk1"/>
                </a:solidFill>
              </a:defRPr>
            </a:lvl5pPr>
            <a:lvl6pPr lvl="5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dk1"/>
                </a:solidFill>
              </a:defRPr>
            </a:lvl6pPr>
            <a:lvl7pPr lvl="6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dk1"/>
                </a:solidFill>
              </a:defRPr>
            </a:lvl7pPr>
            <a:lvl8pPr lvl="7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dk1"/>
                </a:solidFill>
              </a:defRPr>
            </a:lvl8pPr>
            <a:lvl9pPr lvl="8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64" name="Google Shape;64;p10"/>
          <p:cNvSpPr txBox="1"/>
          <p:nvPr>
            <p:ph idx="12" type="sldNum"/>
          </p:nvPr>
        </p:nvSpPr>
        <p:spPr>
          <a:xfrm>
            <a:off x="8308150" y="4782125"/>
            <a:ext cx="548700" cy="762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 algn="r">
              <a:buNone/>
              <a:defRPr>
                <a:solidFill>
                  <a:schemeClr val="dk1"/>
                </a:solidFill>
              </a:defRPr>
            </a:lvl1pPr>
            <a:lvl2pPr lvl="1" algn="r">
              <a:buNone/>
              <a:defRPr>
                <a:solidFill>
                  <a:schemeClr val="dk1"/>
                </a:solidFill>
              </a:defRPr>
            </a:lvl2pPr>
            <a:lvl3pPr lvl="2" algn="r">
              <a:buNone/>
              <a:defRPr>
                <a:solidFill>
                  <a:schemeClr val="dk1"/>
                </a:solidFill>
              </a:defRPr>
            </a:lvl3pPr>
            <a:lvl4pPr lvl="3" algn="r">
              <a:buNone/>
              <a:defRPr>
                <a:solidFill>
                  <a:schemeClr val="dk1"/>
                </a:solidFill>
              </a:defRPr>
            </a:lvl4pPr>
            <a:lvl5pPr lvl="4" algn="r">
              <a:buNone/>
              <a:defRPr>
                <a:solidFill>
                  <a:schemeClr val="dk1"/>
                </a:solidFill>
              </a:defRPr>
            </a:lvl5pPr>
            <a:lvl6pPr lvl="5" algn="r">
              <a:buNone/>
              <a:defRPr>
                <a:solidFill>
                  <a:schemeClr val="dk1"/>
                </a:solidFill>
              </a:defRPr>
            </a:lvl6pPr>
            <a:lvl7pPr lvl="6" algn="r">
              <a:buNone/>
              <a:defRPr>
                <a:solidFill>
                  <a:schemeClr val="dk1"/>
                </a:solidFill>
              </a:defRPr>
            </a:lvl7pPr>
            <a:lvl8pPr lvl="7" algn="r">
              <a:buNone/>
              <a:defRPr>
                <a:solidFill>
                  <a:schemeClr val="dk1"/>
                </a:solidFill>
              </a:defRPr>
            </a:lvl8pPr>
            <a:lvl9pPr lvl="8" algn="r">
              <a:buNone/>
              <a:defRPr>
                <a:solidFill>
                  <a:schemeClr val="dk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65" name="Google Shape;65;p10"/>
          <p:cNvSpPr txBox="1"/>
          <p:nvPr>
            <p:ph idx="2" type="title"/>
          </p:nvPr>
        </p:nvSpPr>
        <p:spPr>
          <a:xfrm>
            <a:off x="4629750" y="4778975"/>
            <a:ext cx="1328400" cy="762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"/>
              <a:buNone/>
              <a:defRPr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66" name="Google Shape;66;p10"/>
          <p:cNvSpPr txBox="1"/>
          <p:nvPr>
            <p:ph idx="3" type="title"/>
          </p:nvPr>
        </p:nvSpPr>
        <p:spPr>
          <a:xfrm>
            <a:off x="6086100" y="4778975"/>
            <a:ext cx="1328400" cy="762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"/>
              <a:buNone/>
              <a:defRPr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67" name="Google Shape;67;p10"/>
          <p:cNvSpPr txBox="1"/>
          <p:nvPr>
            <p:ph idx="1" type="subTitle"/>
          </p:nvPr>
        </p:nvSpPr>
        <p:spPr>
          <a:xfrm>
            <a:off x="1125100" y="2345400"/>
            <a:ext cx="5559300" cy="7737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Inter"/>
              <a:buNone/>
              <a:defRPr sz="3600">
                <a:solidFill>
                  <a:schemeClr val="dk1"/>
                </a:solidFill>
              </a:defRPr>
            </a:lvl1pPr>
            <a:lvl2pPr lvl="1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Inter"/>
              <a:buNone/>
              <a:defRPr sz="36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lvl="2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Inter"/>
              <a:buNone/>
              <a:defRPr sz="36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lvl="3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Inter"/>
              <a:buNone/>
              <a:defRPr sz="36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lvl="4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Inter"/>
              <a:buNone/>
              <a:defRPr sz="36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lvl="5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Inter"/>
              <a:buNone/>
              <a:defRPr sz="36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lvl="6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Inter"/>
              <a:buNone/>
              <a:defRPr sz="36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lvl="7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Inter"/>
              <a:buNone/>
              <a:defRPr sz="36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lvl="8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Inter"/>
              <a:buNone/>
              <a:defRPr sz="36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/>
        </p:txBody>
      </p:sp>
      <p:sp>
        <p:nvSpPr>
          <p:cNvPr id="68" name="Google Shape;68;p10"/>
          <p:cNvSpPr txBox="1"/>
          <p:nvPr>
            <p:ph idx="4" type="subTitle"/>
          </p:nvPr>
        </p:nvSpPr>
        <p:spPr>
          <a:xfrm flipH="1">
            <a:off x="6801950" y="2345400"/>
            <a:ext cx="2055000" cy="7737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 algn="r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1pPr>
            <a:lvl2pPr lvl="1" algn="r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lvl="2" algn="r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lvl="3" algn="r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lvl="4" algn="r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lvl="5" algn="r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lvl="6" algn="r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lvl="7" algn="r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lvl="8" algn="r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/>
        </p:txBody>
      </p:sp>
      <p:sp>
        <p:nvSpPr>
          <p:cNvPr id="69" name="Google Shape;69;p10"/>
          <p:cNvSpPr txBox="1"/>
          <p:nvPr>
            <p:ph idx="5" type="subTitle"/>
          </p:nvPr>
        </p:nvSpPr>
        <p:spPr>
          <a:xfrm>
            <a:off x="1125100" y="1555600"/>
            <a:ext cx="5559300" cy="7737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Inter"/>
              <a:buNone/>
              <a:defRPr sz="3600">
                <a:solidFill>
                  <a:schemeClr val="dk1"/>
                </a:solidFill>
              </a:defRPr>
            </a:lvl1pPr>
            <a:lvl2pPr lvl="1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Inter"/>
              <a:buNone/>
              <a:defRPr sz="36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lvl="2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Inter"/>
              <a:buNone/>
              <a:defRPr sz="36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lvl="3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Inter"/>
              <a:buNone/>
              <a:defRPr sz="36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lvl="4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Inter"/>
              <a:buNone/>
              <a:defRPr sz="36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lvl="5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Inter"/>
              <a:buNone/>
              <a:defRPr sz="36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lvl="6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Inter"/>
              <a:buNone/>
              <a:defRPr sz="36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lvl="7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Inter"/>
              <a:buNone/>
              <a:defRPr sz="36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lvl="8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Inter"/>
              <a:buNone/>
              <a:defRPr sz="36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/>
        </p:txBody>
      </p:sp>
      <p:sp>
        <p:nvSpPr>
          <p:cNvPr id="70" name="Google Shape;70;p10"/>
          <p:cNvSpPr txBox="1"/>
          <p:nvPr>
            <p:ph idx="6" type="subTitle"/>
          </p:nvPr>
        </p:nvSpPr>
        <p:spPr>
          <a:xfrm flipH="1">
            <a:off x="6801950" y="1555600"/>
            <a:ext cx="2055000" cy="7737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 algn="r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1pPr>
            <a:lvl2pPr lvl="1" algn="r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lvl="2" algn="r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lvl="3" algn="r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lvl="4" algn="r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lvl="5" algn="r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lvl="6" algn="r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lvl="7" algn="r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lvl="8" algn="r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/>
        </p:txBody>
      </p:sp>
      <p:sp>
        <p:nvSpPr>
          <p:cNvPr id="71" name="Google Shape;71;p10"/>
          <p:cNvSpPr txBox="1"/>
          <p:nvPr>
            <p:ph idx="7" type="subTitle"/>
          </p:nvPr>
        </p:nvSpPr>
        <p:spPr>
          <a:xfrm>
            <a:off x="1125100" y="3123163"/>
            <a:ext cx="5559300" cy="7737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Inter"/>
              <a:buNone/>
              <a:defRPr sz="3600">
                <a:solidFill>
                  <a:schemeClr val="dk1"/>
                </a:solidFill>
              </a:defRPr>
            </a:lvl1pPr>
            <a:lvl2pPr lvl="1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Inter"/>
              <a:buNone/>
              <a:defRPr sz="36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lvl="2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Inter"/>
              <a:buNone/>
              <a:defRPr sz="36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lvl="3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Inter"/>
              <a:buNone/>
              <a:defRPr sz="36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lvl="4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Inter"/>
              <a:buNone/>
              <a:defRPr sz="36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lvl="5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Inter"/>
              <a:buNone/>
              <a:defRPr sz="36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lvl="6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Inter"/>
              <a:buNone/>
              <a:defRPr sz="36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lvl="7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Inter"/>
              <a:buNone/>
              <a:defRPr sz="36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lvl="8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Inter"/>
              <a:buNone/>
              <a:defRPr sz="36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/>
        </p:txBody>
      </p:sp>
      <p:sp>
        <p:nvSpPr>
          <p:cNvPr id="72" name="Google Shape;72;p10"/>
          <p:cNvSpPr txBox="1"/>
          <p:nvPr>
            <p:ph idx="8" type="subTitle"/>
          </p:nvPr>
        </p:nvSpPr>
        <p:spPr>
          <a:xfrm flipH="1">
            <a:off x="6801950" y="3123163"/>
            <a:ext cx="2055000" cy="7737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 algn="r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1pPr>
            <a:lvl2pPr lvl="1" algn="r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lvl="2" algn="r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lvl="3" algn="r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lvl="4" algn="r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lvl="5" algn="r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lvl="6" algn="r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lvl="7" algn="r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lvl="8" algn="r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/>
        </p:txBody>
      </p:sp>
      <p:sp>
        <p:nvSpPr>
          <p:cNvPr id="73" name="Google Shape;73;p10"/>
          <p:cNvSpPr txBox="1"/>
          <p:nvPr>
            <p:ph idx="9" type="subTitle"/>
          </p:nvPr>
        </p:nvSpPr>
        <p:spPr>
          <a:xfrm>
            <a:off x="1125100" y="3902913"/>
            <a:ext cx="5559300" cy="7737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Inter"/>
              <a:buNone/>
              <a:defRPr sz="3600">
                <a:solidFill>
                  <a:schemeClr val="dk1"/>
                </a:solidFill>
              </a:defRPr>
            </a:lvl1pPr>
            <a:lvl2pPr lvl="1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Inter"/>
              <a:buNone/>
              <a:defRPr sz="36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lvl="2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Inter"/>
              <a:buNone/>
              <a:defRPr sz="36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lvl="3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Inter"/>
              <a:buNone/>
              <a:defRPr sz="36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lvl="4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Inter"/>
              <a:buNone/>
              <a:defRPr sz="36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lvl="5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Inter"/>
              <a:buNone/>
              <a:defRPr sz="36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lvl="6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Inter"/>
              <a:buNone/>
              <a:defRPr sz="36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lvl="7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Inter"/>
              <a:buNone/>
              <a:defRPr sz="36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lvl="8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Inter"/>
              <a:buNone/>
              <a:defRPr sz="36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/>
        </p:txBody>
      </p:sp>
      <p:sp>
        <p:nvSpPr>
          <p:cNvPr id="74" name="Google Shape;74;p10"/>
          <p:cNvSpPr txBox="1"/>
          <p:nvPr>
            <p:ph idx="13" type="subTitle"/>
          </p:nvPr>
        </p:nvSpPr>
        <p:spPr>
          <a:xfrm flipH="1">
            <a:off x="6801950" y="3902913"/>
            <a:ext cx="2055000" cy="7737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 algn="r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</a:defRPr>
            </a:lvl1pPr>
            <a:lvl2pPr lvl="1" algn="r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lvl="2" algn="r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lvl="3" algn="r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lvl="4" algn="r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lvl="5" algn="r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lvl="6" algn="r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lvl="7" algn="r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lvl="8" algn="r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/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, body and image - Alt 3">
  <p:cSld name="CUSTOM_1">
    <p:bg>
      <p:bgPr>
        <a:solidFill>
          <a:schemeClr val="lt1"/>
        </a:solidFill>
      </p:bgPr>
    </p:bg>
    <p:spTree>
      <p:nvGrpSpPr>
        <p:cNvPr id="75" name="Shape 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Google Shape;76;p11"/>
          <p:cNvSpPr/>
          <p:nvPr>
            <p:ph idx="2" type="pic"/>
          </p:nvPr>
        </p:nvSpPr>
        <p:spPr>
          <a:xfrm>
            <a:off x="283850" y="2178075"/>
            <a:ext cx="4227600" cy="2505600"/>
          </a:xfrm>
          <a:prstGeom prst="rect">
            <a:avLst/>
          </a:prstGeom>
          <a:noFill/>
          <a:ln>
            <a:noFill/>
          </a:ln>
        </p:spPr>
      </p:sp>
      <p:sp>
        <p:nvSpPr>
          <p:cNvPr id="77" name="Google Shape;77;p11"/>
          <p:cNvSpPr txBox="1"/>
          <p:nvPr>
            <p:ph idx="12" type="sldNum"/>
          </p:nvPr>
        </p:nvSpPr>
        <p:spPr>
          <a:xfrm>
            <a:off x="8308150" y="4782125"/>
            <a:ext cx="548700" cy="762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buNone/>
              <a:defRPr>
                <a:solidFill>
                  <a:schemeClr val="dk1"/>
                </a:solidFill>
              </a:defRPr>
            </a:lvl1pPr>
            <a:lvl2pPr lvl="1">
              <a:buNone/>
              <a:defRPr>
                <a:solidFill>
                  <a:schemeClr val="dk1"/>
                </a:solidFill>
              </a:defRPr>
            </a:lvl2pPr>
            <a:lvl3pPr lvl="2">
              <a:buNone/>
              <a:defRPr>
                <a:solidFill>
                  <a:schemeClr val="dk1"/>
                </a:solidFill>
              </a:defRPr>
            </a:lvl3pPr>
            <a:lvl4pPr lvl="3">
              <a:buNone/>
              <a:defRPr>
                <a:solidFill>
                  <a:schemeClr val="dk1"/>
                </a:solidFill>
              </a:defRPr>
            </a:lvl4pPr>
            <a:lvl5pPr lvl="4">
              <a:buNone/>
              <a:defRPr>
                <a:solidFill>
                  <a:schemeClr val="dk1"/>
                </a:solidFill>
              </a:defRPr>
            </a:lvl5pPr>
            <a:lvl6pPr lvl="5">
              <a:buNone/>
              <a:defRPr>
                <a:solidFill>
                  <a:schemeClr val="dk1"/>
                </a:solidFill>
              </a:defRPr>
            </a:lvl6pPr>
            <a:lvl7pPr lvl="6">
              <a:buNone/>
              <a:defRPr>
                <a:solidFill>
                  <a:schemeClr val="dk1"/>
                </a:solidFill>
              </a:defRPr>
            </a:lvl7pPr>
            <a:lvl8pPr lvl="7">
              <a:buNone/>
              <a:defRPr>
                <a:solidFill>
                  <a:schemeClr val="dk1"/>
                </a:solidFill>
              </a:defRPr>
            </a:lvl8pPr>
            <a:lvl9pPr lvl="8">
              <a:buNone/>
              <a:defRPr>
                <a:solidFill>
                  <a:schemeClr val="dk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78" name="Google Shape;78;p11"/>
          <p:cNvSpPr txBox="1"/>
          <p:nvPr>
            <p:ph type="title"/>
          </p:nvPr>
        </p:nvSpPr>
        <p:spPr>
          <a:xfrm>
            <a:off x="4629750" y="4778975"/>
            <a:ext cx="1328400" cy="762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"/>
              <a:buNone/>
              <a:defRPr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79" name="Google Shape;79;p11"/>
          <p:cNvSpPr txBox="1"/>
          <p:nvPr>
            <p:ph idx="3" type="title"/>
          </p:nvPr>
        </p:nvSpPr>
        <p:spPr>
          <a:xfrm>
            <a:off x="6086100" y="4778975"/>
            <a:ext cx="1328400" cy="762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"/>
              <a:buNone/>
              <a:defRPr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80" name="Google Shape;80;p11"/>
          <p:cNvSpPr txBox="1"/>
          <p:nvPr>
            <p:ph idx="4" type="title"/>
          </p:nvPr>
        </p:nvSpPr>
        <p:spPr>
          <a:xfrm>
            <a:off x="283850" y="285900"/>
            <a:ext cx="5674200" cy="11547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lv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dk1"/>
                </a:solidFill>
              </a:defRPr>
            </a:lvl1pPr>
            <a:lvl2pPr lvl="1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dk1"/>
                </a:solidFill>
              </a:defRPr>
            </a:lvl2pPr>
            <a:lvl3pPr lvl="2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dk1"/>
                </a:solidFill>
              </a:defRPr>
            </a:lvl3pPr>
            <a:lvl4pPr lvl="3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dk1"/>
                </a:solidFill>
              </a:defRPr>
            </a:lvl4pPr>
            <a:lvl5pPr lvl="4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dk1"/>
                </a:solidFill>
              </a:defRPr>
            </a:lvl5pPr>
            <a:lvl6pPr lvl="5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dk1"/>
                </a:solidFill>
              </a:defRPr>
            </a:lvl6pPr>
            <a:lvl7pPr lvl="6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dk1"/>
                </a:solidFill>
              </a:defRPr>
            </a:lvl7pPr>
            <a:lvl8pPr lvl="7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dk1"/>
                </a:solidFill>
              </a:defRPr>
            </a:lvl8pPr>
            <a:lvl9pPr lvl="8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81" name="Google Shape;81;p11"/>
          <p:cNvSpPr txBox="1"/>
          <p:nvPr>
            <p:ph idx="1" type="body"/>
          </p:nvPr>
        </p:nvSpPr>
        <p:spPr>
          <a:xfrm>
            <a:off x="4629300" y="2636275"/>
            <a:ext cx="4227600" cy="20472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indent="-292100" lvl="0" marL="457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●"/>
              <a:defRPr sz="1000">
                <a:solidFill>
                  <a:schemeClr val="dk1"/>
                </a:solidFill>
              </a:defRPr>
            </a:lvl1pPr>
            <a:lvl2pPr indent="-292100" lvl="1" marL="914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○"/>
              <a:defRPr sz="1000">
                <a:solidFill>
                  <a:schemeClr val="dk1"/>
                </a:solidFill>
              </a:defRPr>
            </a:lvl2pPr>
            <a:lvl3pPr indent="-292100" lvl="2" marL="1371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■"/>
              <a:defRPr sz="1000">
                <a:solidFill>
                  <a:schemeClr val="dk1"/>
                </a:solidFill>
              </a:defRPr>
            </a:lvl3pPr>
            <a:lvl4pPr indent="-292100" lvl="3" marL="1828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●"/>
              <a:defRPr sz="1000">
                <a:solidFill>
                  <a:schemeClr val="dk1"/>
                </a:solidFill>
              </a:defRPr>
            </a:lvl4pPr>
            <a:lvl5pPr indent="-292100" lvl="4" marL="22860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○"/>
              <a:defRPr sz="1000">
                <a:solidFill>
                  <a:schemeClr val="dk1"/>
                </a:solidFill>
              </a:defRPr>
            </a:lvl5pPr>
            <a:lvl6pPr indent="-292100" lvl="5" marL="2743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■"/>
              <a:defRPr sz="1000">
                <a:solidFill>
                  <a:schemeClr val="dk1"/>
                </a:solidFill>
              </a:defRPr>
            </a:lvl6pPr>
            <a:lvl7pPr indent="-292100" lvl="6" marL="3200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●"/>
              <a:defRPr sz="1000">
                <a:solidFill>
                  <a:schemeClr val="dk1"/>
                </a:solidFill>
              </a:defRPr>
            </a:lvl7pPr>
            <a:lvl8pPr indent="-292100" lvl="7" marL="3657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○"/>
              <a:defRPr sz="1000">
                <a:solidFill>
                  <a:schemeClr val="dk1"/>
                </a:solidFill>
              </a:defRPr>
            </a:lvl8pPr>
            <a:lvl9pPr indent="-292100" lvl="8" marL="411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■"/>
              <a:defRPr sz="10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82" name="Google Shape;82;p11"/>
          <p:cNvSpPr/>
          <p:nvPr/>
        </p:nvSpPr>
        <p:spPr>
          <a:xfrm rot="10800000">
            <a:off x="8020323" y="286810"/>
            <a:ext cx="836528" cy="836365"/>
          </a:xfrm>
          <a:custGeom>
            <a:rect b="b" l="l" r="r" t="t"/>
            <a:pathLst>
              <a:path extrusionOk="0" h="32645" w="32645">
                <a:moveTo>
                  <a:pt x="2512" y="0"/>
                </a:moveTo>
                <a:lnTo>
                  <a:pt x="2512" y="5023"/>
                </a:lnTo>
                <a:lnTo>
                  <a:pt x="24107" y="5023"/>
                </a:lnTo>
                <a:lnTo>
                  <a:pt x="1" y="29129"/>
                </a:lnTo>
                <a:lnTo>
                  <a:pt x="3516" y="32644"/>
                </a:lnTo>
                <a:lnTo>
                  <a:pt x="27623" y="8538"/>
                </a:lnTo>
                <a:lnTo>
                  <a:pt x="27623" y="30133"/>
                </a:lnTo>
                <a:lnTo>
                  <a:pt x="32645" y="30133"/>
                </a:lnTo>
                <a:lnTo>
                  <a:pt x="32645" y="0"/>
                </a:lnTo>
                <a:close/>
              </a:path>
            </a:pathLst>
          </a:custGeom>
          <a:noFill/>
          <a:ln cap="flat" cmpd="sng" w="9525">
            <a:solidFill>
              <a:schemeClr val="accent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lt1"/>
              </a:solidFill>
              <a:latin typeface="Inter"/>
              <a:ea typeface="Inter"/>
              <a:cs typeface="Inter"/>
              <a:sym typeface="Inter"/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, body and image - Alt 4">
  <p:cSld name="BLANK_1_1_1_1_1_1_1_1_1_1_1_1_3">
    <p:bg>
      <p:bgPr>
        <a:solidFill>
          <a:schemeClr val="lt1"/>
        </a:solidFill>
      </p:bgPr>
    </p:bg>
    <p:spTree>
      <p:nvGrpSpPr>
        <p:cNvPr id="83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p12"/>
          <p:cNvSpPr/>
          <p:nvPr>
            <p:ph idx="2" type="pic"/>
          </p:nvPr>
        </p:nvSpPr>
        <p:spPr>
          <a:xfrm>
            <a:off x="4629750" y="0"/>
            <a:ext cx="4227000" cy="4683600"/>
          </a:xfrm>
          <a:prstGeom prst="roundRect">
            <a:avLst>
              <a:gd fmla="val 0" name="adj"/>
            </a:avLst>
          </a:prstGeom>
          <a:noFill/>
          <a:ln>
            <a:noFill/>
          </a:ln>
        </p:spPr>
      </p:sp>
      <p:sp>
        <p:nvSpPr>
          <p:cNvPr id="85" name="Google Shape;85;p12"/>
          <p:cNvSpPr txBox="1"/>
          <p:nvPr>
            <p:ph idx="12" type="sldNum"/>
          </p:nvPr>
        </p:nvSpPr>
        <p:spPr>
          <a:xfrm>
            <a:off x="8308150" y="4782125"/>
            <a:ext cx="548700" cy="762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buNone/>
              <a:defRPr>
                <a:solidFill>
                  <a:schemeClr val="dk1"/>
                </a:solidFill>
              </a:defRPr>
            </a:lvl1pPr>
            <a:lvl2pPr lvl="1">
              <a:buNone/>
              <a:defRPr>
                <a:solidFill>
                  <a:schemeClr val="dk1"/>
                </a:solidFill>
              </a:defRPr>
            </a:lvl2pPr>
            <a:lvl3pPr lvl="2">
              <a:buNone/>
              <a:defRPr>
                <a:solidFill>
                  <a:schemeClr val="dk1"/>
                </a:solidFill>
              </a:defRPr>
            </a:lvl3pPr>
            <a:lvl4pPr lvl="3">
              <a:buNone/>
              <a:defRPr>
                <a:solidFill>
                  <a:schemeClr val="dk1"/>
                </a:solidFill>
              </a:defRPr>
            </a:lvl4pPr>
            <a:lvl5pPr lvl="4">
              <a:buNone/>
              <a:defRPr>
                <a:solidFill>
                  <a:schemeClr val="dk1"/>
                </a:solidFill>
              </a:defRPr>
            </a:lvl5pPr>
            <a:lvl6pPr lvl="5">
              <a:buNone/>
              <a:defRPr>
                <a:solidFill>
                  <a:schemeClr val="dk1"/>
                </a:solidFill>
              </a:defRPr>
            </a:lvl6pPr>
            <a:lvl7pPr lvl="6">
              <a:buNone/>
              <a:defRPr>
                <a:solidFill>
                  <a:schemeClr val="dk1"/>
                </a:solidFill>
              </a:defRPr>
            </a:lvl7pPr>
            <a:lvl8pPr lvl="7">
              <a:buNone/>
              <a:defRPr>
                <a:solidFill>
                  <a:schemeClr val="dk1"/>
                </a:solidFill>
              </a:defRPr>
            </a:lvl8pPr>
            <a:lvl9pPr lvl="8">
              <a:buNone/>
              <a:defRPr>
                <a:solidFill>
                  <a:schemeClr val="dk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86" name="Google Shape;86;p12"/>
          <p:cNvSpPr txBox="1"/>
          <p:nvPr>
            <p:ph type="title"/>
          </p:nvPr>
        </p:nvSpPr>
        <p:spPr>
          <a:xfrm>
            <a:off x="283850" y="285900"/>
            <a:ext cx="4227600" cy="11547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lv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dk1"/>
                </a:solidFill>
              </a:defRPr>
            </a:lvl1pPr>
            <a:lvl2pPr lvl="1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dk1"/>
                </a:solidFill>
              </a:defRPr>
            </a:lvl2pPr>
            <a:lvl3pPr lvl="2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dk1"/>
                </a:solidFill>
              </a:defRPr>
            </a:lvl3pPr>
            <a:lvl4pPr lvl="3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dk1"/>
                </a:solidFill>
              </a:defRPr>
            </a:lvl4pPr>
            <a:lvl5pPr lvl="4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dk1"/>
                </a:solidFill>
              </a:defRPr>
            </a:lvl5pPr>
            <a:lvl6pPr lvl="5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dk1"/>
                </a:solidFill>
              </a:defRPr>
            </a:lvl6pPr>
            <a:lvl7pPr lvl="6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dk1"/>
                </a:solidFill>
              </a:defRPr>
            </a:lvl7pPr>
            <a:lvl8pPr lvl="7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dk1"/>
                </a:solidFill>
              </a:defRPr>
            </a:lvl8pPr>
            <a:lvl9pPr lvl="8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87" name="Google Shape;87;p12"/>
          <p:cNvSpPr txBox="1"/>
          <p:nvPr>
            <p:ph idx="1" type="body"/>
          </p:nvPr>
        </p:nvSpPr>
        <p:spPr>
          <a:xfrm>
            <a:off x="763175" y="2599225"/>
            <a:ext cx="3748800" cy="20844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indent="-2921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●"/>
              <a:defRPr sz="1000">
                <a:solidFill>
                  <a:schemeClr val="dk1"/>
                </a:solidFill>
              </a:defRPr>
            </a:lvl1pPr>
            <a:lvl2pPr indent="-292100" lvl="1" marL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○"/>
              <a:defRPr sz="1000">
                <a:solidFill>
                  <a:schemeClr val="dk1"/>
                </a:solidFill>
              </a:defRPr>
            </a:lvl2pPr>
            <a:lvl3pPr indent="-292100" lvl="2" marL="1371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■"/>
              <a:defRPr sz="1000">
                <a:solidFill>
                  <a:schemeClr val="dk1"/>
                </a:solidFill>
              </a:defRPr>
            </a:lvl3pPr>
            <a:lvl4pPr indent="-292100" lvl="3" marL="1828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●"/>
              <a:defRPr sz="1000">
                <a:solidFill>
                  <a:schemeClr val="dk1"/>
                </a:solidFill>
              </a:defRPr>
            </a:lvl4pPr>
            <a:lvl5pPr indent="-292100" lvl="4" marL="22860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○"/>
              <a:defRPr sz="1000">
                <a:solidFill>
                  <a:schemeClr val="dk1"/>
                </a:solidFill>
              </a:defRPr>
            </a:lvl5pPr>
            <a:lvl6pPr indent="-292100" lvl="5" marL="2743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■"/>
              <a:defRPr sz="1000">
                <a:solidFill>
                  <a:schemeClr val="dk1"/>
                </a:solidFill>
              </a:defRPr>
            </a:lvl6pPr>
            <a:lvl7pPr indent="-292100" lvl="6" marL="3200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●"/>
              <a:defRPr sz="1000">
                <a:solidFill>
                  <a:schemeClr val="dk1"/>
                </a:solidFill>
              </a:defRPr>
            </a:lvl7pPr>
            <a:lvl8pPr indent="-292100" lvl="7" marL="3657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○"/>
              <a:defRPr sz="1000">
                <a:solidFill>
                  <a:schemeClr val="dk1"/>
                </a:solidFill>
              </a:defRPr>
            </a:lvl8pPr>
            <a:lvl9pPr indent="-292100" lvl="8" marL="411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■"/>
              <a:defRPr sz="10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88" name="Google Shape;88;p12"/>
          <p:cNvSpPr txBox="1"/>
          <p:nvPr>
            <p:ph idx="3" type="title"/>
          </p:nvPr>
        </p:nvSpPr>
        <p:spPr>
          <a:xfrm>
            <a:off x="4629750" y="4778975"/>
            <a:ext cx="1328400" cy="762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"/>
              <a:buFont typeface="Inter"/>
              <a:buNone/>
              <a:defRPr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89" name="Google Shape;89;p12"/>
          <p:cNvSpPr txBox="1"/>
          <p:nvPr>
            <p:ph idx="4" type="title"/>
          </p:nvPr>
        </p:nvSpPr>
        <p:spPr>
          <a:xfrm>
            <a:off x="6086100" y="4778975"/>
            <a:ext cx="1328400" cy="762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"/>
              <a:buFont typeface="Inter"/>
              <a:buNone/>
              <a:defRPr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/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, body and image - Alt 5">
  <p:cSld name="BLANK_1_1_1_1_1_1_1_1_1_1_1_1_3_1_1">
    <p:bg>
      <p:bgPr>
        <a:solidFill>
          <a:schemeClr val="lt1"/>
        </a:solidFill>
      </p:bgPr>
    </p:bg>
    <p:spTree>
      <p:nvGrpSpPr>
        <p:cNvPr id="90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p13"/>
          <p:cNvSpPr/>
          <p:nvPr>
            <p:ph idx="2" type="pic"/>
          </p:nvPr>
        </p:nvSpPr>
        <p:spPr>
          <a:xfrm>
            <a:off x="270275" y="3132475"/>
            <a:ext cx="2770500" cy="1551000"/>
          </a:xfrm>
          <a:prstGeom prst="roundRect">
            <a:avLst>
              <a:gd fmla="val 0" name="adj"/>
            </a:avLst>
          </a:prstGeom>
          <a:noFill/>
          <a:ln>
            <a:noFill/>
          </a:ln>
        </p:spPr>
      </p:sp>
      <p:sp>
        <p:nvSpPr>
          <p:cNvPr id="92" name="Google Shape;92;p13"/>
          <p:cNvSpPr txBox="1"/>
          <p:nvPr>
            <p:ph idx="12" type="sldNum"/>
          </p:nvPr>
        </p:nvSpPr>
        <p:spPr>
          <a:xfrm>
            <a:off x="8308150" y="4782125"/>
            <a:ext cx="548700" cy="762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buNone/>
              <a:defRPr>
                <a:solidFill>
                  <a:schemeClr val="dk1"/>
                </a:solidFill>
              </a:defRPr>
            </a:lvl1pPr>
            <a:lvl2pPr lvl="1">
              <a:buNone/>
              <a:defRPr>
                <a:solidFill>
                  <a:schemeClr val="dk1"/>
                </a:solidFill>
              </a:defRPr>
            </a:lvl2pPr>
            <a:lvl3pPr lvl="2">
              <a:buNone/>
              <a:defRPr>
                <a:solidFill>
                  <a:schemeClr val="dk1"/>
                </a:solidFill>
              </a:defRPr>
            </a:lvl3pPr>
            <a:lvl4pPr lvl="3">
              <a:buNone/>
              <a:defRPr>
                <a:solidFill>
                  <a:schemeClr val="dk1"/>
                </a:solidFill>
              </a:defRPr>
            </a:lvl4pPr>
            <a:lvl5pPr lvl="4">
              <a:buNone/>
              <a:defRPr>
                <a:solidFill>
                  <a:schemeClr val="dk1"/>
                </a:solidFill>
              </a:defRPr>
            </a:lvl5pPr>
            <a:lvl6pPr lvl="5">
              <a:buNone/>
              <a:defRPr>
                <a:solidFill>
                  <a:schemeClr val="dk1"/>
                </a:solidFill>
              </a:defRPr>
            </a:lvl6pPr>
            <a:lvl7pPr lvl="6">
              <a:buNone/>
              <a:defRPr>
                <a:solidFill>
                  <a:schemeClr val="dk1"/>
                </a:solidFill>
              </a:defRPr>
            </a:lvl7pPr>
            <a:lvl8pPr lvl="7">
              <a:buNone/>
              <a:defRPr>
                <a:solidFill>
                  <a:schemeClr val="dk1"/>
                </a:solidFill>
              </a:defRPr>
            </a:lvl8pPr>
            <a:lvl9pPr lvl="8">
              <a:buNone/>
              <a:defRPr>
                <a:solidFill>
                  <a:schemeClr val="dk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93" name="Google Shape;93;p13"/>
          <p:cNvSpPr txBox="1"/>
          <p:nvPr>
            <p:ph type="title"/>
          </p:nvPr>
        </p:nvSpPr>
        <p:spPr>
          <a:xfrm>
            <a:off x="283850" y="285900"/>
            <a:ext cx="6400800" cy="11547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lv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dk1"/>
                </a:solidFill>
              </a:defRPr>
            </a:lvl1pPr>
            <a:lvl2pPr lvl="1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dk1"/>
                </a:solidFill>
              </a:defRPr>
            </a:lvl2pPr>
            <a:lvl3pPr lvl="2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dk1"/>
                </a:solidFill>
              </a:defRPr>
            </a:lvl3pPr>
            <a:lvl4pPr lvl="3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dk1"/>
                </a:solidFill>
              </a:defRPr>
            </a:lvl4pPr>
            <a:lvl5pPr lvl="4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dk1"/>
                </a:solidFill>
              </a:defRPr>
            </a:lvl5pPr>
            <a:lvl6pPr lvl="5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dk1"/>
                </a:solidFill>
              </a:defRPr>
            </a:lvl6pPr>
            <a:lvl7pPr lvl="6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dk1"/>
                </a:solidFill>
              </a:defRPr>
            </a:lvl7pPr>
            <a:lvl8pPr lvl="7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dk1"/>
                </a:solidFill>
              </a:defRPr>
            </a:lvl8pPr>
            <a:lvl9pPr lvl="8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94" name="Google Shape;94;p13"/>
          <p:cNvSpPr txBox="1"/>
          <p:nvPr>
            <p:ph idx="1" type="body"/>
          </p:nvPr>
        </p:nvSpPr>
        <p:spPr>
          <a:xfrm>
            <a:off x="6086325" y="2599225"/>
            <a:ext cx="2770500" cy="20844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indent="-2921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●"/>
              <a:defRPr sz="1000">
                <a:solidFill>
                  <a:schemeClr val="dk1"/>
                </a:solidFill>
              </a:defRPr>
            </a:lvl1pPr>
            <a:lvl2pPr indent="-292100" lvl="1" marL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○"/>
              <a:defRPr sz="1000">
                <a:solidFill>
                  <a:schemeClr val="dk1"/>
                </a:solidFill>
              </a:defRPr>
            </a:lvl2pPr>
            <a:lvl3pPr indent="-292100" lvl="2" marL="1371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■"/>
              <a:defRPr sz="1000">
                <a:solidFill>
                  <a:schemeClr val="dk1"/>
                </a:solidFill>
              </a:defRPr>
            </a:lvl3pPr>
            <a:lvl4pPr indent="-292100" lvl="3" marL="1828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●"/>
              <a:defRPr sz="1000">
                <a:solidFill>
                  <a:schemeClr val="dk1"/>
                </a:solidFill>
              </a:defRPr>
            </a:lvl4pPr>
            <a:lvl5pPr indent="-292100" lvl="4" marL="22860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○"/>
              <a:defRPr sz="1000">
                <a:solidFill>
                  <a:schemeClr val="dk1"/>
                </a:solidFill>
              </a:defRPr>
            </a:lvl5pPr>
            <a:lvl6pPr indent="-292100" lvl="5" marL="2743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■"/>
              <a:defRPr sz="1000">
                <a:solidFill>
                  <a:schemeClr val="dk1"/>
                </a:solidFill>
              </a:defRPr>
            </a:lvl6pPr>
            <a:lvl7pPr indent="-292100" lvl="6" marL="3200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●"/>
              <a:defRPr sz="1000">
                <a:solidFill>
                  <a:schemeClr val="dk1"/>
                </a:solidFill>
              </a:defRPr>
            </a:lvl7pPr>
            <a:lvl8pPr indent="-292100" lvl="7" marL="3657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○"/>
              <a:defRPr sz="1000">
                <a:solidFill>
                  <a:schemeClr val="dk1"/>
                </a:solidFill>
              </a:defRPr>
            </a:lvl8pPr>
            <a:lvl9pPr indent="-292100" lvl="8" marL="411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■"/>
              <a:defRPr sz="10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95" name="Google Shape;95;p13"/>
          <p:cNvSpPr txBox="1"/>
          <p:nvPr>
            <p:ph idx="3" type="title"/>
          </p:nvPr>
        </p:nvSpPr>
        <p:spPr>
          <a:xfrm>
            <a:off x="4629750" y="4778975"/>
            <a:ext cx="1328400" cy="762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"/>
              <a:buFont typeface="Inter"/>
              <a:buNone/>
              <a:defRPr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96" name="Google Shape;96;p13"/>
          <p:cNvSpPr txBox="1"/>
          <p:nvPr>
            <p:ph idx="4" type="title"/>
          </p:nvPr>
        </p:nvSpPr>
        <p:spPr>
          <a:xfrm>
            <a:off x="6086100" y="4778975"/>
            <a:ext cx="1328400" cy="762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"/>
              <a:buFont typeface="Inter"/>
              <a:buNone/>
              <a:defRPr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97" name="Google Shape;97;p13"/>
          <p:cNvSpPr txBox="1"/>
          <p:nvPr>
            <p:ph idx="5" type="body"/>
          </p:nvPr>
        </p:nvSpPr>
        <p:spPr>
          <a:xfrm>
            <a:off x="3185700" y="2599225"/>
            <a:ext cx="2770500" cy="20844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indent="-292100" lvl="0" marL="457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●"/>
              <a:defRPr sz="1000">
                <a:solidFill>
                  <a:schemeClr val="dk1"/>
                </a:solidFill>
              </a:defRPr>
            </a:lvl1pPr>
            <a:lvl2pPr indent="-292100" lvl="1" marL="914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○"/>
              <a:defRPr sz="1000">
                <a:solidFill>
                  <a:schemeClr val="dk1"/>
                </a:solidFill>
              </a:defRPr>
            </a:lvl2pPr>
            <a:lvl3pPr indent="-292100" lvl="2" marL="1371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■"/>
              <a:defRPr sz="1000">
                <a:solidFill>
                  <a:schemeClr val="dk1"/>
                </a:solidFill>
              </a:defRPr>
            </a:lvl3pPr>
            <a:lvl4pPr indent="-292100" lvl="3" marL="1828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●"/>
              <a:defRPr sz="1000">
                <a:solidFill>
                  <a:schemeClr val="dk1"/>
                </a:solidFill>
              </a:defRPr>
            </a:lvl4pPr>
            <a:lvl5pPr indent="-292100" lvl="4" marL="22860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○"/>
              <a:defRPr sz="1000">
                <a:solidFill>
                  <a:schemeClr val="dk1"/>
                </a:solidFill>
              </a:defRPr>
            </a:lvl5pPr>
            <a:lvl6pPr indent="-292100" lvl="5" marL="2743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■"/>
              <a:defRPr sz="1000">
                <a:solidFill>
                  <a:schemeClr val="dk1"/>
                </a:solidFill>
              </a:defRPr>
            </a:lvl6pPr>
            <a:lvl7pPr indent="-292100" lvl="6" marL="3200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●"/>
              <a:defRPr sz="1000">
                <a:solidFill>
                  <a:schemeClr val="dk1"/>
                </a:solidFill>
              </a:defRPr>
            </a:lvl7pPr>
            <a:lvl8pPr indent="-292100" lvl="7" marL="3657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○"/>
              <a:defRPr sz="1000">
                <a:solidFill>
                  <a:schemeClr val="dk1"/>
                </a:solidFill>
              </a:defRPr>
            </a:lvl8pPr>
            <a:lvl9pPr indent="-292100" lvl="8" marL="411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■"/>
              <a:defRPr sz="1000">
                <a:solidFill>
                  <a:schemeClr val="dk1"/>
                </a:solidFill>
              </a:defRPr>
            </a:lvl9pPr>
          </a:lstStyle>
          <a:p/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, body and image - Alt 7">
  <p:cSld name="BLANK_1_1_1_1_1_1_1_1_1_1_1_1_2_1">
    <p:bg>
      <p:bgPr>
        <a:solidFill>
          <a:schemeClr val="lt1"/>
        </a:solidFill>
      </p:bgPr>
    </p:bg>
    <p:spTree>
      <p:nvGrpSpPr>
        <p:cNvPr id="98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p14"/>
          <p:cNvSpPr txBox="1"/>
          <p:nvPr>
            <p:ph type="title"/>
          </p:nvPr>
        </p:nvSpPr>
        <p:spPr>
          <a:xfrm>
            <a:off x="4782150" y="285900"/>
            <a:ext cx="4074900" cy="11547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lv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dk1"/>
                </a:solidFill>
              </a:defRPr>
            </a:lvl1pPr>
            <a:lvl2pPr lvl="1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dk1"/>
                </a:solidFill>
              </a:defRPr>
            </a:lvl2pPr>
            <a:lvl3pPr lvl="2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dk1"/>
                </a:solidFill>
              </a:defRPr>
            </a:lvl3pPr>
            <a:lvl4pPr lvl="3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dk1"/>
                </a:solidFill>
              </a:defRPr>
            </a:lvl4pPr>
            <a:lvl5pPr lvl="4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dk1"/>
                </a:solidFill>
              </a:defRPr>
            </a:lvl5pPr>
            <a:lvl6pPr lvl="5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dk1"/>
                </a:solidFill>
              </a:defRPr>
            </a:lvl6pPr>
            <a:lvl7pPr lvl="6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dk1"/>
                </a:solidFill>
              </a:defRPr>
            </a:lvl7pPr>
            <a:lvl8pPr lvl="7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dk1"/>
                </a:solidFill>
              </a:defRPr>
            </a:lvl8pPr>
            <a:lvl9pPr lvl="8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100" name="Google Shape;100;p14"/>
          <p:cNvSpPr txBox="1"/>
          <p:nvPr>
            <p:ph idx="1" type="body"/>
          </p:nvPr>
        </p:nvSpPr>
        <p:spPr>
          <a:xfrm>
            <a:off x="6086325" y="2636275"/>
            <a:ext cx="2770800" cy="20472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indent="-2921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●"/>
              <a:defRPr sz="1000">
                <a:solidFill>
                  <a:schemeClr val="dk1"/>
                </a:solidFill>
              </a:defRPr>
            </a:lvl1pPr>
            <a:lvl2pPr indent="-292100" lvl="1" marL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○"/>
              <a:defRPr sz="1000">
                <a:solidFill>
                  <a:schemeClr val="dk1"/>
                </a:solidFill>
              </a:defRPr>
            </a:lvl2pPr>
            <a:lvl3pPr indent="-292100" lvl="2" marL="1371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■"/>
              <a:defRPr sz="1000">
                <a:solidFill>
                  <a:schemeClr val="dk1"/>
                </a:solidFill>
              </a:defRPr>
            </a:lvl3pPr>
            <a:lvl4pPr indent="-292100" lvl="3" marL="1828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●"/>
              <a:defRPr sz="1000">
                <a:solidFill>
                  <a:schemeClr val="dk1"/>
                </a:solidFill>
              </a:defRPr>
            </a:lvl4pPr>
            <a:lvl5pPr indent="-292100" lvl="4" marL="22860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○"/>
              <a:defRPr sz="1000">
                <a:solidFill>
                  <a:schemeClr val="dk1"/>
                </a:solidFill>
              </a:defRPr>
            </a:lvl5pPr>
            <a:lvl6pPr indent="-292100" lvl="5" marL="2743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■"/>
              <a:defRPr sz="1000">
                <a:solidFill>
                  <a:schemeClr val="dk1"/>
                </a:solidFill>
              </a:defRPr>
            </a:lvl6pPr>
            <a:lvl7pPr indent="-292100" lvl="6" marL="3200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●"/>
              <a:defRPr sz="1000">
                <a:solidFill>
                  <a:schemeClr val="dk1"/>
                </a:solidFill>
              </a:defRPr>
            </a:lvl7pPr>
            <a:lvl8pPr indent="-292100" lvl="7" marL="3657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○"/>
              <a:defRPr sz="1000">
                <a:solidFill>
                  <a:schemeClr val="dk1"/>
                </a:solidFill>
              </a:defRPr>
            </a:lvl8pPr>
            <a:lvl9pPr indent="-292100" lvl="8" marL="411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■"/>
              <a:defRPr sz="10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101" name="Google Shape;101;p14"/>
          <p:cNvSpPr txBox="1"/>
          <p:nvPr>
            <p:ph idx="2" type="body"/>
          </p:nvPr>
        </p:nvSpPr>
        <p:spPr>
          <a:xfrm>
            <a:off x="4782375" y="2636275"/>
            <a:ext cx="1175700" cy="20472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indent="-292100" lvl="0" marL="457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●"/>
              <a:defRPr sz="1000">
                <a:solidFill>
                  <a:schemeClr val="dk1"/>
                </a:solidFill>
              </a:defRPr>
            </a:lvl1pPr>
            <a:lvl2pPr indent="-292100" lvl="1" marL="914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○"/>
              <a:defRPr sz="1000">
                <a:solidFill>
                  <a:schemeClr val="dk1"/>
                </a:solidFill>
              </a:defRPr>
            </a:lvl2pPr>
            <a:lvl3pPr indent="-292100" lvl="2" marL="1371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■"/>
              <a:defRPr sz="1000">
                <a:solidFill>
                  <a:schemeClr val="dk1"/>
                </a:solidFill>
              </a:defRPr>
            </a:lvl3pPr>
            <a:lvl4pPr indent="-292100" lvl="3" marL="1828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●"/>
              <a:defRPr sz="1000">
                <a:solidFill>
                  <a:schemeClr val="dk1"/>
                </a:solidFill>
              </a:defRPr>
            </a:lvl4pPr>
            <a:lvl5pPr indent="-292100" lvl="4" marL="22860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○"/>
              <a:defRPr sz="1000">
                <a:solidFill>
                  <a:schemeClr val="dk1"/>
                </a:solidFill>
              </a:defRPr>
            </a:lvl5pPr>
            <a:lvl6pPr indent="-292100" lvl="5" marL="2743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■"/>
              <a:defRPr sz="1000">
                <a:solidFill>
                  <a:schemeClr val="dk1"/>
                </a:solidFill>
              </a:defRPr>
            </a:lvl6pPr>
            <a:lvl7pPr indent="-292100" lvl="6" marL="3200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●"/>
              <a:defRPr sz="1000">
                <a:solidFill>
                  <a:schemeClr val="dk1"/>
                </a:solidFill>
              </a:defRPr>
            </a:lvl7pPr>
            <a:lvl8pPr indent="-292100" lvl="7" marL="3657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○"/>
              <a:defRPr sz="1000">
                <a:solidFill>
                  <a:schemeClr val="dk1"/>
                </a:solidFill>
              </a:defRPr>
            </a:lvl8pPr>
            <a:lvl9pPr indent="-292100" lvl="8" marL="411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■"/>
              <a:defRPr sz="10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102" name="Google Shape;102;p14"/>
          <p:cNvSpPr/>
          <p:nvPr>
            <p:ph idx="3" type="pic"/>
          </p:nvPr>
        </p:nvSpPr>
        <p:spPr>
          <a:xfrm>
            <a:off x="283850" y="0"/>
            <a:ext cx="4227000" cy="4683600"/>
          </a:xfrm>
          <a:prstGeom prst="roundRect">
            <a:avLst>
              <a:gd fmla="val 0" name="adj"/>
            </a:avLst>
          </a:prstGeom>
          <a:noFill/>
          <a:ln>
            <a:noFill/>
          </a:ln>
        </p:spPr>
      </p:sp>
      <p:sp>
        <p:nvSpPr>
          <p:cNvPr id="103" name="Google Shape;103;p14"/>
          <p:cNvSpPr txBox="1"/>
          <p:nvPr>
            <p:ph idx="12" type="sldNum"/>
          </p:nvPr>
        </p:nvSpPr>
        <p:spPr>
          <a:xfrm>
            <a:off x="8308150" y="4782125"/>
            <a:ext cx="548700" cy="762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buNone/>
              <a:defRPr>
                <a:solidFill>
                  <a:schemeClr val="dk1"/>
                </a:solidFill>
              </a:defRPr>
            </a:lvl1pPr>
            <a:lvl2pPr lvl="1">
              <a:buNone/>
              <a:defRPr>
                <a:solidFill>
                  <a:schemeClr val="dk1"/>
                </a:solidFill>
              </a:defRPr>
            </a:lvl2pPr>
            <a:lvl3pPr lvl="2">
              <a:buNone/>
              <a:defRPr>
                <a:solidFill>
                  <a:schemeClr val="dk1"/>
                </a:solidFill>
              </a:defRPr>
            </a:lvl3pPr>
            <a:lvl4pPr lvl="3">
              <a:buNone/>
              <a:defRPr>
                <a:solidFill>
                  <a:schemeClr val="dk1"/>
                </a:solidFill>
              </a:defRPr>
            </a:lvl4pPr>
            <a:lvl5pPr lvl="4">
              <a:buNone/>
              <a:defRPr>
                <a:solidFill>
                  <a:schemeClr val="dk1"/>
                </a:solidFill>
              </a:defRPr>
            </a:lvl5pPr>
            <a:lvl6pPr lvl="5">
              <a:buNone/>
              <a:defRPr>
                <a:solidFill>
                  <a:schemeClr val="dk1"/>
                </a:solidFill>
              </a:defRPr>
            </a:lvl6pPr>
            <a:lvl7pPr lvl="6">
              <a:buNone/>
              <a:defRPr>
                <a:solidFill>
                  <a:schemeClr val="dk1"/>
                </a:solidFill>
              </a:defRPr>
            </a:lvl7pPr>
            <a:lvl8pPr lvl="7">
              <a:buNone/>
              <a:defRPr>
                <a:solidFill>
                  <a:schemeClr val="dk1"/>
                </a:solidFill>
              </a:defRPr>
            </a:lvl8pPr>
            <a:lvl9pPr lvl="8">
              <a:buNone/>
              <a:defRPr>
                <a:solidFill>
                  <a:schemeClr val="dk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104" name="Google Shape;104;p14"/>
          <p:cNvSpPr txBox="1"/>
          <p:nvPr>
            <p:ph idx="4" type="title"/>
          </p:nvPr>
        </p:nvSpPr>
        <p:spPr>
          <a:xfrm>
            <a:off x="4629750" y="4778975"/>
            <a:ext cx="1328400" cy="762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"/>
              <a:buNone/>
              <a:defRPr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105" name="Google Shape;105;p14"/>
          <p:cNvSpPr txBox="1"/>
          <p:nvPr>
            <p:ph idx="5" type="title"/>
          </p:nvPr>
        </p:nvSpPr>
        <p:spPr>
          <a:xfrm>
            <a:off x="6086100" y="4778975"/>
            <a:ext cx="1328400" cy="762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"/>
              <a:buNone/>
              <a:defRPr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/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Four big ideas - Alt 2">
  <p:cSld name="BLANK_1_1_1_1_1_1_1_1_1_1_1_1_3_1_2">
    <p:bg>
      <p:bgPr>
        <a:solidFill>
          <a:schemeClr val="lt1"/>
        </a:solidFill>
      </p:bgPr>
    </p:bg>
    <p:spTree>
      <p:nvGrpSpPr>
        <p:cNvPr id="106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p15"/>
          <p:cNvSpPr txBox="1"/>
          <p:nvPr>
            <p:ph idx="12" type="sldNum"/>
          </p:nvPr>
        </p:nvSpPr>
        <p:spPr>
          <a:xfrm>
            <a:off x="8308150" y="4782125"/>
            <a:ext cx="548700" cy="762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buNone/>
              <a:defRPr>
                <a:solidFill>
                  <a:schemeClr val="dk1"/>
                </a:solidFill>
              </a:defRPr>
            </a:lvl1pPr>
            <a:lvl2pPr lvl="1">
              <a:buNone/>
              <a:defRPr>
                <a:solidFill>
                  <a:schemeClr val="dk1"/>
                </a:solidFill>
              </a:defRPr>
            </a:lvl2pPr>
            <a:lvl3pPr lvl="2">
              <a:buNone/>
              <a:defRPr>
                <a:solidFill>
                  <a:schemeClr val="dk1"/>
                </a:solidFill>
              </a:defRPr>
            </a:lvl3pPr>
            <a:lvl4pPr lvl="3">
              <a:buNone/>
              <a:defRPr>
                <a:solidFill>
                  <a:schemeClr val="dk1"/>
                </a:solidFill>
              </a:defRPr>
            </a:lvl4pPr>
            <a:lvl5pPr lvl="4">
              <a:buNone/>
              <a:defRPr>
                <a:solidFill>
                  <a:schemeClr val="dk1"/>
                </a:solidFill>
              </a:defRPr>
            </a:lvl5pPr>
            <a:lvl6pPr lvl="5">
              <a:buNone/>
              <a:defRPr>
                <a:solidFill>
                  <a:schemeClr val="dk1"/>
                </a:solidFill>
              </a:defRPr>
            </a:lvl6pPr>
            <a:lvl7pPr lvl="6">
              <a:buNone/>
              <a:defRPr>
                <a:solidFill>
                  <a:schemeClr val="dk1"/>
                </a:solidFill>
              </a:defRPr>
            </a:lvl7pPr>
            <a:lvl8pPr lvl="7">
              <a:buNone/>
              <a:defRPr>
                <a:solidFill>
                  <a:schemeClr val="dk1"/>
                </a:solidFill>
              </a:defRPr>
            </a:lvl8pPr>
            <a:lvl9pPr lvl="8">
              <a:buNone/>
              <a:defRPr>
                <a:solidFill>
                  <a:schemeClr val="dk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108" name="Google Shape;108;p15"/>
          <p:cNvSpPr txBox="1"/>
          <p:nvPr>
            <p:ph type="title"/>
          </p:nvPr>
        </p:nvSpPr>
        <p:spPr>
          <a:xfrm>
            <a:off x="283850" y="285900"/>
            <a:ext cx="4227300" cy="7515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lv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dk1"/>
                </a:solidFill>
              </a:defRPr>
            </a:lvl1pPr>
            <a:lvl2pPr lvl="1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dk1"/>
                </a:solidFill>
              </a:defRPr>
            </a:lvl2pPr>
            <a:lvl3pPr lvl="2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dk1"/>
                </a:solidFill>
              </a:defRPr>
            </a:lvl3pPr>
            <a:lvl4pPr lvl="3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dk1"/>
                </a:solidFill>
              </a:defRPr>
            </a:lvl4pPr>
            <a:lvl5pPr lvl="4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dk1"/>
                </a:solidFill>
              </a:defRPr>
            </a:lvl5pPr>
            <a:lvl6pPr lvl="5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dk1"/>
                </a:solidFill>
              </a:defRPr>
            </a:lvl6pPr>
            <a:lvl7pPr lvl="6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dk1"/>
                </a:solidFill>
              </a:defRPr>
            </a:lvl7pPr>
            <a:lvl8pPr lvl="7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dk1"/>
                </a:solidFill>
              </a:defRPr>
            </a:lvl8pPr>
            <a:lvl9pPr lvl="8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109" name="Google Shape;109;p15"/>
          <p:cNvSpPr txBox="1"/>
          <p:nvPr>
            <p:ph idx="2" type="title"/>
          </p:nvPr>
        </p:nvSpPr>
        <p:spPr>
          <a:xfrm>
            <a:off x="4629750" y="4778975"/>
            <a:ext cx="1328400" cy="762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"/>
              <a:buFont typeface="Inter"/>
              <a:buNone/>
              <a:defRPr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110" name="Google Shape;110;p15"/>
          <p:cNvSpPr txBox="1"/>
          <p:nvPr>
            <p:ph idx="3" type="title"/>
          </p:nvPr>
        </p:nvSpPr>
        <p:spPr>
          <a:xfrm>
            <a:off x="6086100" y="4778975"/>
            <a:ext cx="1328400" cy="762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"/>
              <a:buFont typeface="Inter"/>
              <a:buNone/>
              <a:defRPr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111" name="Google Shape;111;p15"/>
          <p:cNvSpPr txBox="1"/>
          <p:nvPr>
            <p:ph idx="1" type="body"/>
          </p:nvPr>
        </p:nvSpPr>
        <p:spPr>
          <a:xfrm>
            <a:off x="4632000" y="285900"/>
            <a:ext cx="4227300" cy="11547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Inter"/>
              <a:buChar char="●"/>
              <a:defRPr>
                <a:solidFill>
                  <a:schemeClr val="dk1"/>
                </a:solidFill>
              </a:defRPr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Inter"/>
              <a:buChar char="○"/>
              <a:defRPr>
                <a:solidFill>
                  <a:schemeClr val="dk1"/>
                </a:solidFill>
              </a:defRPr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Inter"/>
              <a:buChar char="■"/>
              <a:defRPr>
                <a:solidFill>
                  <a:schemeClr val="dk1"/>
                </a:solidFill>
              </a:defRPr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Inter"/>
              <a:buChar char="●"/>
              <a:defRPr>
                <a:solidFill>
                  <a:schemeClr val="dk1"/>
                </a:solidFill>
              </a:defRPr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Inter"/>
              <a:buChar char="○"/>
              <a:defRPr>
                <a:solidFill>
                  <a:schemeClr val="dk1"/>
                </a:solidFill>
              </a:defRPr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Inter"/>
              <a:buChar char="■"/>
              <a:defRPr>
                <a:solidFill>
                  <a:schemeClr val="dk1"/>
                </a:solidFill>
              </a:defRPr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Inter"/>
              <a:buChar char="●"/>
              <a:defRPr>
                <a:solidFill>
                  <a:schemeClr val="dk1"/>
                </a:solidFill>
              </a:defRPr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Inter"/>
              <a:buChar char="○"/>
              <a:defRPr>
                <a:solidFill>
                  <a:schemeClr val="dk1"/>
                </a:solidFill>
              </a:defRPr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Inter"/>
              <a:buChar char="■"/>
              <a:defRPr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112" name="Google Shape;112;p15"/>
          <p:cNvSpPr txBox="1"/>
          <p:nvPr>
            <p:ph idx="4" type="subTitle"/>
          </p:nvPr>
        </p:nvSpPr>
        <p:spPr>
          <a:xfrm>
            <a:off x="288625" y="1922875"/>
            <a:ext cx="2050800" cy="537600"/>
          </a:xfrm>
          <a:prstGeom prst="rect">
            <a:avLst/>
          </a:prstGeom>
        </p:spPr>
        <p:txBody>
          <a:bodyPr anchorCtr="0" anchor="b" bIns="0" lIns="0" spcFirstLastPara="1" rIns="0" wrap="square" tIns="0">
            <a:noAutofit/>
          </a:bodyPr>
          <a:lstStyle>
            <a:lvl1pPr lvl="0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/>
        </p:txBody>
      </p:sp>
      <p:sp>
        <p:nvSpPr>
          <p:cNvPr id="113" name="Google Shape;113;p15"/>
          <p:cNvSpPr txBox="1"/>
          <p:nvPr>
            <p:ph idx="5" type="body"/>
          </p:nvPr>
        </p:nvSpPr>
        <p:spPr>
          <a:xfrm>
            <a:off x="288625" y="2891825"/>
            <a:ext cx="2050800" cy="15072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indent="-292100" lvl="0" marL="457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●"/>
              <a:defRPr sz="1000">
                <a:solidFill>
                  <a:schemeClr val="dk1"/>
                </a:solidFill>
              </a:defRPr>
            </a:lvl1pPr>
            <a:lvl2pPr indent="-292100" lvl="1" marL="914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○"/>
              <a:defRPr sz="1000">
                <a:solidFill>
                  <a:schemeClr val="dk1"/>
                </a:solidFill>
              </a:defRPr>
            </a:lvl2pPr>
            <a:lvl3pPr indent="-292100" lvl="2" marL="1371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■"/>
              <a:defRPr sz="1000">
                <a:solidFill>
                  <a:schemeClr val="dk1"/>
                </a:solidFill>
              </a:defRPr>
            </a:lvl3pPr>
            <a:lvl4pPr indent="-292100" lvl="3" marL="1828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●"/>
              <a:defRPr sz="1000">
                <a:solidFill>
                  <a:schemeClr val="dk1"/>
                </a:solidFill>
              </a:defRPr>
            </a:lvl4pPr>
            <a:lvl5pPr indent="-292100" lvl="4" marL="22860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○"/>
              <a:defRPr sz="1000">
                <a:solidFill>
                  <a:schemeClr val="dk1"/>
                </a:solidFill>
              </a:defRPr>
            </a:lvl5pPr>
            <a:lvl6pPr indent="-292100" lvl="5" marL="2743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■"/>
              <a:defRPr sz="1000">
                <a:solidFill>
                  <a:schemeClr val="dk1"/>
                </a:solidFill>
              </a:defRPr>
            </a:lvl6pPr>
            <a:lvl7pPr indent="-292100" lvl="6" marL="3200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●"/>
              <a:defRPr sz="1000">
                <a:solidFill>
                  <a:schemeClr val="dk1"/>
                </a:solidFill>
              </a:defRPr>
            </a:lvl7pPr>
            <a:lvl8pPr indent="-292100" lvl="7" marL="3657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○"/>
              <a:defRPr sz="1000">
                <a:solidFill>
                  <a:schemeClr val="dk1"/>
                </a:solidFill>
              </a:defRPr>
            </a:lvl8pPr>
            <a:lvl9pPr indent="-292100" lvl="8" marL="411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■"/>
              <a:defRPr sz="10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114" name="Google Shape;114;p15"/>
          <p:cNvSpPr txBox="1"/>
          <p:nvPr>
            <p:ph idx="6" type="subTitle"/>
          </p:nvPr>
        </p:nvSpPr>
        <p:spPr>
          <a:xfrm>
            <a:off x="2456700" y="1922875"/>
            <a:ext cx="2050800" cy="537600"/>
          </a:xfrm>
          <a:prstGeom prst="rect">
            <a:avLst/>
          </a:prstGeom>
        </p:spPr>
        <p:txBody>
          <a:bodyPr anchorCtr="0" anchor="b" bIns="0" lIns="0" spcFirstLastPara="1" rIns="0" wrap="square" tIns="0">
            <a:noAutofit/>
          </a:bodyPr>
          <a:lstStyle>
            <a:lvl1pPr lvl="0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/>
        </p:txBody>
      </p:sp>
      <p:sp>
        <p:nvSpPr>
          <p:cNvPr id="115" name="Google Shape;115;p15"/>
          <p:cNvSpPr txBox="1"/>
          <p:nvPr>
            <p:ph idx="7" type="body"/>
          </p:nvPr>
        </p:nvSpPr>
        <p:spPr>
          <a:xfrm>
            <a:off x="2456700" y="2891825"/>
            <a:ext cx="2050800" cy="15072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indent="-292100" lvl="0" marL="457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●"/>
              <a:defRPr sz="1000">
                <a:solidFill>
                  <a:schemeClr val="dk1"/>
                </a:solidFill>
              </a:defRPr>
            </a:lvl1pPr>
            <a:lvl2pPr indent="-292100" lvl="1" marL="914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○"/>
              <a:defRPr sz="1000">
                <a:solidFill>
                  <a:schemeClr val="dk1"/>
                </a:solidFill>
              </a:defRPr>
            </a:lvl2pPr>
            <a:lvl3pPr indent="-292100" lvl="2" marL="1371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■"/>
              <a:defRPr sz="1000">
                <a:solidFill>
                  <a:schemeClr val="dk1"/>
                </a:solidFill>
              </a:defRPr>
            </a:lvl3pPr>
            <a:lvl4pPr indent="-292100" lvl="3" marL="1828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●"/>
              <a:defRPr sz="1000">
                <a:solidFill>
                  <a:schemeClr val="dk1"/>
                </a:solidFill>
              </a:defRPr>
            </a:lvl4pPr>
            <a:lvl5pPr indent="-292100" lvl="4" marL="22860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○"/>
              <a:defRPr sz="1000">
                <a:solidFill>
                  <a:schemeClr val="dk1"/>
                </a:solidFill>
              </a:defRPr>
            </a:lvl5pPr>
            <a:lvl6pPr indent="-292100" lvl="5" marL="2743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■"/>
              <a:defRPr sz="1000">
                <a:solidFill>
                  <a:schemeClr val="dk1"/>
                </a:solidFill>
              </a:defRPr>
            </a:lvl6pPr>
            <a:lvl7pPr indent="-292100" lvl="6" marL="3200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●"/>
              <a:defRPr sz="1000">
                <a:solidFill>
                  <a:schemeClr val="dk1"/>
                </a:solidFill>
              </a:defRPr>
            </a:lvl7pPr>
            <a:lvl8pPr indent="-292100" lvl="7" marL="3657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○"/>
              <a:defRPr sz="1000">
                <a:solidFill>
                  <a:schemeClr val="dk1"/>
                </a:solidFill>
              </a:defRPr>
            </a:lvl8pPr>
            <a:lvl9pPr indent="-292100" lvl="8" marL="411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■"/>
              <a:defRPr sz="10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116" name="Google Shape;116;p15"/>
          <p:cNvSpPr txBox="1"/>
          <p:nvPr>
            <p:ph idx="8" type="subTitle"/>
          </p:nvPr>
        </p:nvSpPr>
        <p:spPr>
          <a:xfrm>
            <a:off x="4629375" y="1922875"/>
            <a:ext cx="2050800" cy="537600"/>
          </a:xfrm>
          <a:prstGeom prst="rect">
            <a:avLst/>
          </a:prstGeom>
        </p:spPr>
        <p:txBody>
          <a:bodyPr anchorCtr="0" anchor="b" bIns="0" lIns="0" spcFirstLastPara="1" rIns="0" wrap="square" tIns="0">
            <a:noAutofit/>
          </a:bodyPr>
          <a:lstStyle>
            <a:lvl1pPr lvl="0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/>
        </p:txBody>
      </p:sp>
      <p:sp>
        <p:nvSpPr>
          <p:cNvPr id="117" name="Google Shape;117;p15"/>
          <p:cNvSpPr txBox="1"/>
          <p:nvPr>
            <p:ph idx="9" type="body"/>
          </p:nvPr>
        </p:nvSpPr>
        <p:spPr>
          <a:xfrm>
            <a:off x="4629375" y="2891825"/>
            <a:ext cx="2050800" cy="15072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indent="-292100" lvl="0" marL="457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●"/>
              <a:defRPr sz="1000">
                <a:solidFill>
                  <a:schemeClr val="dk1"/>
                </a:solidFill>
              </a:defRPr>
            </a:lvl1pPr>
            <a:lvl2pPr indent="-292100" lvl="1" marL="914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○"/>
              <a:defRPr sz="1000">
                <a:solidFill>
                  <a:schemeClr val="dk1"/>
                </a:solidFill>
              </a:defRPr>
            </a:lvl2pPr>
            <a:lvl3pPr indent="-292100" lvl="2" marL="1371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■"/>
              <a:defRPr sz="1000">
                <a:solidFill>
                  <a:schemeClr val="dk1"/>
                </a:solidFill>
              </a:defRPr>
            </a:lvl3pPr>
            <a:lvl4pPr indent="-292100" lvl="3" marL="1828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●"/>
              <a:defRPr sz="1000">
                <a:solidFill>
                  <a:schemeClr val="dk1"/>
                </a:solidFill>
              </a:defRPr>
            </a:lvl4pPr>
            <a:lvl5pPr indent="-292100" lvl="4" marL="22860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○"/>
              <a:defRPr sz="1000">
                <a:solidFill>
                  <a:schemeClr val="dk1"/>
                </a:solidFill>
              </a:defRPr>
            </a:lvl5pPr>
            <a:lvl6pPr indent="-292100" lvl="5" marL="2743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■"/>
              <a:defRPr sz="1000">
                <a:solidFill>
                  <a:schemeClr val="dk1"/>
                </a:solidFill>
              </a:defRPr>
            </a:lvl6pPr>
            <a:lvl7pPr indent="-292100" lvl="6" marL="3200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●"/>
              <a:defRPr sz="1000">
                <a:solidFill>
                  <a:schemeClr val="dk1"/>
                </a:solidFill>
              </a:defRPr>
            </a:lvl7pPr>
            <a:lvl8pPr indent="-292100" lvl="7" marL="3657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○"/>
              <a:defRPr sz="1000">
                <a:solidFill>
                  <a:schemeClr val="dk1"/>
                </a:solidFill>
              </a:defRPr>
            </a:lvl8pPr>
            <a:lvl9pPr indent="-292100" lvl="8" marL="411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■"/>
              <a:defRPr sz="10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118" name="Google Shape;118;p15"/>
          <p:cNvSpPr txBox="1"/>
          <p:nvPr>
            <p:ph idx="13" type="subTitle"/>
          </p:nvPr>
        </p:nvSpPr>
        <p:spPr>
          <a:xfrm>
            <a:off x="6802050" y="1922875"/>
            <a:ext cx="2050800" cy="537600"/>
          </a:xfrm>
          <a:prstGeom prst="rect">
            <a:avLst/>
          </a:prstGeom>
        </p:spPr>
        <p:txBody>
          <a:bodyPr anchorCtr="0" anchor="b" bIns="0" lIns="0" spcFirstLastPara="1" rIns="0" wrap="square" tIns="0">
            <a:noAutofit/>
          </a:bodyPr>
          <a:lstStyle>
            <a:lvl1pPr lvl="0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None/>
              <a:defRPr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/>
        </p:txBody>
      </p:sp>
      <p:sp>
        <p:nvSpPr>
          <p:cNvPr id="119" name="Google Shape;119;p15"/>
          <p:cNvSpPr txBox="1"/>
          <p:nvPr>
            <p:ph idx="14" type="body"/>
          </p:nvPr>
        </p:nvSpPr>
        <p:spPr>
          <a:xfrm>
            <a:off x="6802050" y="2891825"/>
            <a:ext cx="2050800" cy="15072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indent="-292100" lvl="0" marL="457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●"/>
              <a:defRPr sz="1000">
                <a:solidFill>
                  <a:schemeClr val="dk1"/>
                </a:solidFill>
              </a:defRPr>
            </a:lvl1pPr>
            <a:lvl2pPr indent="-292100" lvl="1" marL="914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○"/>
              <a:defRPr sz="1000">
                <a:solidFill>
                  <a:schemeClr val="dk1"/>
                </a:solidFill>
              </a:defRPr>
            </a:lvl2pPr>
            <a:lvl3pPr indent="-292100" lvl="2" marL="1371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■"/>
              <a:defRPr sz="1000">
                <a:solidFill>
                  <a:schemeClr val="dk1"/>
                </a:solidFill>
              </a:defRPr>
            </a:lvl3pPr>
            <a:lvl4pPr indent="-292100" lvl="3" marL="1828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●"/>
              <a:defRPr sz="1000">
                <a:solidFill>
                  <a:schemeClr val="dk1"/>
                </a:solidFill>
              </a:defRPr>
            </a:lvl4pPr>
            <a:lvl5pPr indent="-292100" lvl="4" marL="22860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○"/>
              <a:defRPr sz="1000">
                <a:solidFill>
                  <a:schemeClr val="dk1"/>
                </a:solidFill>
              </a:defRPr>
            </a:lvl5pPr>
            <a:lvl6pPr indent="-292100" lvl="5" marL="2743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■"/>
              <a:defRPr sz="1000">
                <a:solidFill>
                  <a:schemeClr val="dk1"/>
                </a:solidFill>
              </a:defRPr>
            </a:lvl6pPr>
            <a:lvl7pPr indent="-292100" lvl="6" marL="3200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●"/>
              <a:defRPr sz="1000">
                <a:solidFill>
                  <a:schemeClr val="dk1"/>
                </a:solidFill>
              </a:defRPr>
            </a:lvl7pPr>
            <a:lvl8pPr indent="-292100" lvl="7" marL="3657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○"/>
              <a:defRPr sz="1000">
                <a:solidFill>
                  <a:schemeClr val="dk1"/>
                </a:solidFill>
              </a:defRPr>
            </a:lvl8pPr>
            <a:lvl9pPr indent="-292100" lvl="8" marL="411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■"/>
              <a:defRPr sz="1000">
                <a:solidFill>
                  <a:schemeClr val="dk1"/>
                </a:solidFill>
              </a:defRPr>
            </a:lvl9pPr>
          </a:lstStyle>
          <a:p/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hree big ideas - Alt 5">
  <p:cSld name="BLANK_1_1_1_1_1_1_1_1_1_1_1_1_1_2_1_2_1">
    <p:bg>
      <p:bgPr>
        <a:solidFill>
          <a:schemeClr val="lt1"/>
        </a:solidFill>
      </p:bgPr>
    </p:bg>
    <p:spTree>
      <p:nvGrpSpPr>
        <p:cNvPr id="120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Google Shape;121;p16"/>
          <p:cNvSpPr txBox="1"/>
          <p:nvPr>
            <p:ph idx="1" type="subTitle"/>
          </p:nvPr>
        </p:nvSpPr>
        <p:spPr>
          <a:xfrm>
            <a:off x="288625" y="2636275"/>
            <a:ext cx="1005000" cy="972000"/>
          </a:xfrm>
          <a:prstGeom prst="rect">
            <a:avLst/>
          </a:prstGeom>
        </p:spPr>
        <p:txBody>
          <a:bodyPr anchorCtr="0" anchor="t" bIns="0" lIns="0" spcFirstLastPara="1" rIns="0" wrap="square" tIns="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Inter"/>
              <a:buNone/>
              <a:defRPr sz="3600">
                <a:solidFill>
                  <a:schemeClr val="dk1"/>
                </a:solidFill>
              </a:defRPr>
            </a:lvl1pPr>
            <a:lvl2pPr lvl="1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Inter"/>
              <a:buNone/>
              <a:defRPr sz="36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lvl="2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Inter"/>
              <a:buNone/>
              <a:defRPr sz="36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lvl="3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Inter"/>
              <a:buNone/>
              <a:defRPr sz="36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lvl="4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Inter"/>
              <a:buNone/>
              <a:defRPr sz="36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lvl="5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Inter"/>
              <a:buNone/>
              <a:defRPr sz="36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lvl="6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Inter"/>
              <a:buNone/>
              <a:defRPr sz="36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lvl="7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Inter"/>
              <a:buNone/>
              <a:defRPr sz="36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lvl="8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Inter"/>
              <a:buNone/>
              <a:defRPr sz="36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/>
        </p:txBody>
      </p:sp>
      <p:sp>
        <p:nvSpPr>
          <p:cNvPr id="122" name="Google Shape;122;p16"/>
          <p:cNvSpPr txBox="1"/>
          <p:nvPr>
            <p:ph idx="2" type="subTitle"/>
          </p:nvPr>
        </p:nvSpPr>
        <p:spPr>
          <a:xfrm>
            <a:off x="288625" y="3716975"/>
            <a:ext cx="1005000" cy="9720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Inter"/>
              <a:buNone/>
              <a:defRPr sz="3600">
                <a:solidFill>
                  <a:schemeClr val="dk1"/>
                </a:solidFill>
              </a:defRPr>
            </a:lvl1pPr>
            <a:lvl2pPr lvl="1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Inter"/>
              <a:buNone/>
              <a:defRPr sz="36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lvl="2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Inter"/>
              <a:buNone/>
              <a:defRPr sz="36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lvl="3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Inter"/>
              <a:buNone/>
              <a:defRPr sz="36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lvl="4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Inter"/>
              <a:buNone/>
              <a:defRPr sz="36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lvl="5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Inter"/>
              <a:buNone/>
              <a:defRPr sz="36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lvl="6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Inter"/>
              <a:buNone/>
              <a:defRPr sz="36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lvl="7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Inter"/>
              <a:buNone/>
              <a:defRPr sz="36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lvl="8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Inter"/>
              <a:buNone/>
              <a:defRPr sz="36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/>
        </p:txBody>
      </p:sp>
      <p:sp>
        <p:nvSpPr>
          <p:cNvPr id="123" name="Google Shape;123;p16"/>
          <p:cNvSpPr txBox="1"/>
          <p:nvPr>
            <p:ph idx="3" type="subTitle"/>
          </p:nvPr>
        </p:nvSpPr>
        <p:spPr>
          <a:xfrm>
            <a:off x="288625" y="1555575"/>
            <a:ext cx="1005000" cy="9720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Inter"/>
              <a:buNone/>
              <a:defRPr sz="3600">
                <a:solidFill>
                  <a:schemeClr val="dk1"/>
                </a:solidFill>
              </a:defRPr>
            </a:lvl1pPr>
            <a:lvl2pPr lvl="1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Inter"/>
              <a:buNone/>
              <a:defRPr sz="36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lvl="2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Inter"/>
              <a:buNone/>
              <a:defRPr sz="36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lvl="3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Inter"/>
              <a:buNone/>
              <a:defRPr sz="36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lvl="4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Inter"/>
              <a:buNone/>
              <a:defRPr sz="36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lvl="5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Inter"/>
              <a:buNone/>
              <a:defRPr sz="36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lvl="6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Inter"/>
              <a:buNone/>
              <a:defRPr sz="36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lvl="7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Inter"/>
              <a:buNone/>
              <a:defRPr sz="36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lvl="8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Inter"/>
              <a:buNone/>
              <a:defRPr sz="36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/>
        </p:txBody>
      </p:sp>
      <p:sp>
        <p:nvSpPr>
          <p:cNvPr id="124" name="Google Shape;124;p16"/>
          <p:cNvSpPr txBox="1"/>
          <p:nvPr>
            <p:ph idx="4" type="body"/>
          </p:nvPr>
        </p:nvSpPr>
        <p:spPr>
          <a:xfrm>
            <a:off x="6091950" y="2635425"/>
            <a:ext cx="2764800" cy="9720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indent="-2921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●"/>
              <a:defRPr sz="1000">
                <a:solidFill>
                  <a:schemeClr val="dk1"/>
                </a:solidFill>
              </a:defRPr>
            </a:lvl1pPr>
            <a:lvl2pPr indent="-292100" lvl="1" marL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○"/>
              <a:defRPr sz="1000">
                <a:solidFill>
                  <a:schemeClr val="dk1"/>
                </a:solidFill>
              </a:defRPr>
            </a:lvl2pPr>
            <a:lvl3pPr indent="-292100" lvl="2" marL="1371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■"/>
              <a:defRPr sz="1000">
                <a:solidFill>
                  <a:schemeClr val="dk1"/>
                </a:solidFill>
              </a:defRPr>
            </a:lvl3pPr>
            <a:lvl4pPr indent="-292100" lvl="3" marL="1828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●"/>
              <a:defRPr sz="1000">
                <a:solidFill>
                  <a:schemeClr val="dk1"/>
                </a:solidFill>
              </a:defRPr>
            </a:lvl4pPr>
            <a:lvl5pPr indent="-292100" lvl="4" marL="22860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○"/>
              <a:defRPr sz="1000">
                <a:solidFill>
                  <a:schemeClr val="dk1"/>
                </a:solidFill>
              </a:defRPr>
            </a:lvl5pPr>
            <a:lvl6pPr indent="-292100" lvl="5" marL="2743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■"/>
              <a:defRPr sz="1000">
                <a:solidFill>
                  <a:schemeClr val="dk1"/>
                </a:solidFill>
              </a:defRPr>
            </a:lvl6pPr>
            <a:lvl7pPr indent="-292100" lvl="6" marL="3200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●"/>
              <a:defRPr sz="1000">
                <a:solidFill>
                  <a:schemeClr val="dk1"/>
                </a:solidFill>
              </a:defRPr>
            </a:lvl7pPr>
            <a:lvl8pPr indent="-292100" lvl="7" marL="3657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○"/>
              <a:defRPr sz="1000">
                <a:solidFill>
                  <a:schemeClr val="dk1"/>
                </a:solidFill>
              </a:defRPr>
            </a:lvl8pPr>
            <a:lvl9pPr indent="-292100" lvl="8" marL="411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■"/>
              <a:defRPr sz="10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125" name="Google Shape;125;p16"/>
          <p:cNvSpPr txBox="1"/>
          <p:nvPr>
            <p:ph idx="5" type="body"/>
          </p:nvPr>
        </p:nvSpPr>
        <p:spPr>
          <a:xfrm>
            <a:off x="6091950" y="3706763"/>
            <a:ext cx="2764800" cy="9720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indent="-292100" lvl="0" marL="457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●"/>
              <a:defRPr sz="1000">
                <a:solidFill>
                  <a:schemeClr val="dk1"/>
                </a:solidFill>
              </a:defRPr>
            </a:lvl1pPr>
            <a:lvl2pPr indent="-292100" lvl="1" marL="914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○"/>
              <a:defRPr sz="1000">
                <a:solidFill>
                  <a:schemeClr val="dk1"/>
                </a:solidFill>
              </a:defRPr>
            </a:lvl2pPr>
            <a:lvl3pPr indent="-292100" lvl="2" marL="1371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■"/>
              <a:defRPr sz="1000">
                <a:solidFill>
                  <a:schemeClr val="dk1"/>
                </a:solidFill>
              </a:defRPr>
            </a:lvl3pPr>
            <a:lvl4pPr indent="-292100" lvl="3" marL="1828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●"/>
              <a:defRPr sz="1000">
                <a:solidFill>
                  <a:schemeClr val="dk1"/>
                </a:solidFill>
              </a:defRPr>
            </a:lvl4pPr>
            <a:lvl5pPr indent="-292100" lvl="4" marL="22860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○"/>
              <a:defRPr sz="1000">
                <a:solidFill>
                  <a:schemeClr val="dk1"/>
                </a:solidFill>
              </a:defRPr>
            </a:lvl5pPr>
            <a:lvl6pPr indent="-292100" lvl="5" marL="2743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■"/>
              <a:defRPr sz="1000">
                <a:solidFill>
                  <a:schemeClr val="dk1"/>
                </a:solidFill>
              </a:defRPr>
            </a:lvl6pPr>
            <a:lvl7pPr indent="-292100" lvl="6" marL="3200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●"/>
              <a:defRPr sz="1000">
                <a:solidFill>
                  <a:schemeClr val="dk1"/>
                </a:solidFill>
              </a:defRPr>
            </a:lvl7pPr>
            <a:lvl8pPr indent="-292100" lvl="7" marL="3657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○"/>
              <a:defRPr sz="1000">
                <a:solidFill>
                  <a:schemeClr val="dk1"/>
                </a:solidFill>
              </a:defRPr>
            </a:lvl8pPr>
            <a:lvl9pPr indent="-292100" lvl="8" marL="411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■"/>
              <a:defRPr sz="10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126" name="Google Shape;126;p16"/>
          <p:cNvSpPr txBox="1"/>
          <p:nvPr>
            <p:ph idx="12" type="sldNum"/>
          </p:nvPr>
        </p:nvSpPr>
        <p:spPr>
          <a:xfrm>
            <a:off x="8308150" y="4782125"/>
            <a:ext cx="548700" cy="762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buNone/>
              <a:defRPr>
                <a:solidFill>
                  <a:schemeClr val="dk1"/>
                </a:solidFill>
              </a:defRPr>
            </a:lvl1pPr>
            <a:lvl2pPr lvl="1">
              <a:buNone/>
              <a:defRPr>
                <a:solidFill>
                  <a:schemeClr val="dk1"/>
                </a:solidFill>
              </a:defRPr>
            </a:lvl2pPr>
            <a:lvl3pPr lvl="2">
              <a:buNone/>
              <a:defRPr>
                <a:solidFill>
                  <a:schemeClr val="dk1"/>
                </a:solidFill>
              </a:defRPr>
            </a:lvl3pPr>
            <a:lvl4pPr lvl="3">
              <a:buNone/>
              <a:defRPr>
                <a:solidFill>
                  <a:schemeClr val="dk1"/>
                </a:solidFill>
              </a:defRPr>
            </a:lvl4pPr>
            <a:lvl5pPr lvl="4">
              <a:buNone/>
              <a:defRPr>
                <a:solidFill>
                  <a:schemeClr val="dk1"/>
                </a:solidFill>
              </a:defRPr>
            </a:lvl5pPr>
            <a:lvl6pPr lvl="5">
              <a:buNone/>
              <a:defRPr>
                <a:solidFill>
                  <a:schemeClr val="dk1"/>
                </a:solidFill>
              </a:defRPr>
            </a:lvl6pPr>
            <a:lvl7pPr lvl="6">
              <a:buNone/>
              <a:defRPr>
                <a:solidFill>
                  <a:schemeClr val="dk1"/>
                </a:solidFill>
              </a:defRPr>
            </a:lvl7pPr>
            <a:lvl8pPr lvl="7">
              <a:buNone/>
              <a:defRPr>
                <a:solidFill>
                  <a:schemeClr val="dk1"/>
                </a:solidFill>
              </a:defRPr>
            </a:lvl8pPr>
            <a:lvl9pPr lvl="8">
              <a:buNone/>
              <a:defRPr>
                <a:solidFill>
                  <a:schemeClr val="dk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127" name="Google Shape;127;p16"/>
          <p:cNvSpPr txBox="1"/>
          <p:nvPr>
            <p:ph type="title"/>
          </p:nvPr>
        </p:nvSpPr>
        <p:spPr>
          <a:xfrm>
            <a:off x="283850" y="285900"/>
            <a:ext cx="5674200" cy="11547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lv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dk1"/>
                </a:solidFill>
              </a:defRPr>
            </a:lvl1pPr>
            <a:lvl2pPr lvl="1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dk1"/>
                </a:solidFill>
              </a:defRPr>
            </a:lvl2pPr>
            <a:lvl3pPr lvl="2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dk1"/>
                </a:solidFill>
              </a:defRPr>
            </a:lvl3pPr>
            <a:lvl4pPr lvl="3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dk1"/>
                </a:solidFill>
              </a:defRPr>
            </a:lvl4pPr>
            <a:lvl5pPr lvl="4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dk1"/>
                </a:solidFill>
              </a:defRPr>
            </a:lvl5pPr>
            <a:lvl6pPr lvl="5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dk1"/>
                </a:solidFill>
              </a:defRPr>
            </a:lvl6pPr>
            <a:lvl7pPr lvl="6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dk1"/>
                </a:solidFill>
              </a:defRPr>
            </a:lvl7pPr>
            <a:lvl8pPr lvl="7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dk1"/>
                </a:solidFill>
              </a:defRPr>
            </a:lvl8pPr>
            <a:lvl9pPr lvl="8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128" name="Google Shape;128;p16"/>
          <p:cNvSpPr txBox="1"/>
          <p:nvPr>
            <p:ph idx="6" type="body"/>
          </p:nvPr>
        </p:nvSpPr>
        <p:spPr>
          <a:xfrm>
            <a:off x="6091950" y="1553875"/>
            <a:ext cx="2764800" cy="9720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indent="-292100" lvl="0" marL="457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●"/>
              <a:defRPr sz="1000">
                <a:solidFill>
                  <a:schemeClr val="dk1"/>
                </a:solidFill>
              </a:defRPr>
            </a:lvl1pPr>
            <a:lvl2pPr indent="-292100" lvl="1" marL="914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○"/>
              <a:defRPr sz="1000">
                <a:solidFill>
                  <a:schemeClr val="dk1"/>
                </a:solidFill>
              </a:defRPr>
            </a:lvl2pPr>
            <a:lvl3pPr indent="-292100" lvl="2" marL="1371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■"/>
              <a:defRPr sz="1000">
                <a:solidFill>
                  <a:schemeClr val="dk1"/>
                </a:solidFill>
              </a:defRPr>
            </a:lvl3pPr>
            <a:lvl4pPr indent="-292100" lvl="3" marL="1828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●"/>
              <a:defRPr sz="1000">
                <a:solidFill>
                  <a:schemeClr val="dk1"/>
                </a:solidFill>
              </a:defRPr>
            </a:lvl4pPr>
            <a:lvl5pPr indent="-292100" lvl="4" marL="22860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○"/>
              <a:defRPr sz="1000">
                <a:solidFill>
                  <a:schemeClr val="dk1"/>
                </a:solidFill>
              </a:defRPr>
            </a:lvl5pPr>
            <a:lvl6pPr indent="-292100" lvl="5" marL="2743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■"/>
              <a:defRPr sz="1000">
                <a:solidFill>
                  <a:schemeClr val="dk1"/>
                </a:solidFill>
              </a:defRPr>
            </a:lvl6pPr>
            <a:lvl7pPr indent="-292100" lvl="6" marL="3200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●"/>
              <a:defRPr sz="1000">
                <a:solidFill>
                  <a:schemeClr val="dk1"/>
                </a:solidFill>
              </a:defRPr>
            </a:lvl7pPr>
            <a:lvl8pPr indent="-292100" lvl="7" marL="3657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○"/>
              <a:defRPr sz="1000">
                <a:solidFill>
                  <a:schemeClr val="dk1"/>
                </a:solidFill>
              </a:defRPr>
            </a:lvl8pPr>
            <a:lvl9pPr indent="-292100" lvl="8" marL="411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■"/>
              <a:defRPr sz="10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129" name="Google Shape;129;p16"/>
          <p:cNvSpPr txBox="1"/>
          <p:nvPr>
            <p:ph idx="7" type="title"/>
          </p:nvPr>
        </p:nvSpPr>
        <p:spPr>
          <a:xfrm>
            <a:off x="4629750" y="4778975"/>
            <a:ext cx="1328400" cy="762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"/>
              <a:buFont typeface="Inter"/>
              <a:buNone/>
              <a:defRPr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130" name="Google Shape;130;p16"/>
          <p:cNvSpPr txBox="1"/>
          <p:nvPr>
            <p:ph idx="8" type="title"/>
          </p:nvPr>
        </p:nvSpPr>
        <p:spPr>
          <a:xfrm>
            <a:off x="6086100" y="4778975"/>
            <a:ext cx="1328400" cy="762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"/>
              <a:buFont typeface="Inter"/>
              <a:buNone/>
              <a:defRPr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131" name="Google Shape;131;p16"/>
          <p:cNvSpPr txBox="1"/>
          <p:nvPr>
            <p:ph idx="9" type="subTitle"/>
          </p:nvPr>
        </p:nvSpPr>
        <p:spPr>
          <a:xfrm>
            <a:off x="1648600" y="2636275"/>
            <a:ext cx="4095900" cy="9720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600"/>
              <a:buFont typeface="Inter"/>
              <a:buNone/>
              <a:defRPr sz="3600">
                <a:solidFill>
                  <a:schemeClr val="accent4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600"/>
              <a:buFont typeface="Inter"/>
              <a:buNone/>
              <a:defRPr sz="3600">
                <a:solidFill>
                  <a:schemeClr val="accent4"/>
                </a:solidFill>
                <a:latin typeface="Inter"/>
                <a:ea typeface="Inter"/>
                <a:cs typeface="Inter"/>
                <a:sym typeface="Inter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600"/>
              <a:buFont typeface="Inter"/>
              <a:buNone/>
              <a:defRPr sz="3600">
                <a:solidFill>
                  <a:schemeClr val="accent4"/>
                </a:solidFill>
                <a:latin typeface="Inter"/>
                <a:ea typeface="Inter"/>
                <a:cs typeface="Inter"/>
                <a:sym typeface="Inter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600"/>
              <a:buFont typeface="Inter"/>
              <a:buNone/>
              <a:defRPr sz="3600">
                <a:solidFill>
                  <a:schemeClr val="accent4"/>
                </a:solidFill>
                <a:latin typeface="Inter"/>
                <a:ea typeface="Inter"/>
                <a:cs typeface="Inter"/>
                <a:sym typeface="Inter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600"/>
              <a:buFont typeface="Inter"/>
              <a:buNone/>
              <a:defRPr sz="3600">
                <a:solidFill>
                  <a:schemeClr val="accent4"/>
                </a:solidFill>
                <a:latin typeface="Inter"/>
                <a:ea typeface="Inter"/>
                <a:cs typeface="Inter"/>
                <a:sym typeface="Inter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600"/>
              <a:buFont typeface="Inter"/>
              <a:buNone/>
              <a:defRPr sz="3600">
                <a:solidFill>
                  <a:schemeClr val="accent4"/>
                </a:solidFill>
                <a:latin typeface="Inter"/>
                <a:ea typeface="Inter"/>
                <a:cs typeface="Inter"/>
                <a:sym typeface="Inter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600"/>
              <a:buFont typeface="Inter"/>
              <a:buNone/>
              <a:defRPr sz="3600">
                <a:solidFill>
                  <a:schemeClr val="accent4"/>
                </a:solidFill>
                <a:latin typeface="Inter"/>
                <a:ea typeface="Inter"/>
                <a:cs typeface="Inter"/>
                <a:sym typeface="Inter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600"/>
              <a:buFont typeface="Inter"/>
              <a:buNone/>
              <a:defRPr sz="3600">
                <a:solidFill>
                  <a:schemeClr val="accent4"/>
                </a:solidFill>
                <a:latin typeface="Inter"/>
                <a:ea typeface="Inter"/>
                <a:cs typeface="Inter"/>
                <a:sym typeface="Inter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600"/>
              <a:buFont typeface="Inter"/>
              <a:buNone/>
              <a:defRPr sz="3600">
                <a:solidFill>
                  <a:schemeClr val="accent4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/>
        </p:txBody>
      </p:sp>
      <p:sp>
        <p:nvSpPr>
          <p:cNvPr id="132" name="Google Shape;132;p16"/>
          <p:cNvSpPr txBox="1"/>
          <p:nvPr>
            <p:ph idx="13" type="subTitle"/>
          </p:nvPr>
        </p:nvSpPr>
        <p:spPr>
          <a:xfrm>
            <a:off x="1648600" y="1552438"/>
            <a:ext cx="4095900" cy="9720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Inter"/>
              <a:buNone/>
              <a:defRPr sz="3600">
                <a:solidFill>
                  <a:schemeClr val="accen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Inter"/>
              <a:buNone/>
              <a:defRPr sz="3600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Inter"/>
              <a:buNone/>
              <a:defRPr sz="3600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Inter"/>
              <a:buNone/>
              <a:defRPr sz="3600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Inter"/>
              <a:buNone/>
              <a:defRPr sz="3600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Inter"/>
              <a:buNone/>
              <a:defRPr sz="3600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Inter"/>
              <a:buNone/>
              <a:defRPr sz="3600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Inter"/>
              <a:buNone/>
              <a:defRPr sz="3600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Inter"/>
              <a:buNone/>
              <a:defRPr sz="3600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/>
        </p:txBody>
      </p:sp>
      <p:sp>
        <p:nvSpPr>
          <p:cNvPr id="133" name="Google Shape;133;p16"/>
          <p:cNvSpPr txBox="1"/>
          <p:nvPr>
            <p:ph idx="14" type="subTitle"/>
          </p:nvPr>
        </p:nvSpPr>
        <p:spPr>
          <a:xfrm>
            <a:off x="1648600" y="3707613"/>
            <a:ext cx="4095900" cy="9720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3600"/>
              <a:buFont typeface="Inter"/>
              <a:buNone/>
              <a:defRPr sz="3600">
                <a:solidFill>
                  <a:schemeClr val="accent5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3600"/>
              <a:buFont typeface="Inter"/>
              <a:buNone/>
              <a:defRPr sz="3600">
                <a:solidFill>
                  <a:schemeClr val="accent5"/>
                </a:solidFill>
                <a:latin typeface="Inter"/>
                <a:ea typeface="Inter"/>
                <a:cs typeface="Inter"/>
                <a:sym typeface="Inter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3600"/>
              <a:buFont typeface="Inter"/>
              <a:buNone/>
              <a:defRPr sz="3600">
                <a:solidFill>
                  <a:schemeClr val="accent5"/>
                </a:solidFill>
                <a:latin typeface="Inter"/>
                <a:ea typeface="Inter"/>
                <a:cs typeface="Inter"/>
                <a:sym typeface="Inter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3600"/>
              <a:buFont typeface="Inter"/>
              <a:buNone/>
              <a:defRPr sz="3600">
                <a:solidFill>
                  <a:schemeClr val="accent5"/>
                </a:solidFill>
                <a:latin typeface="Inter"/>
                <a:ea typeface="Inter"/>
                <a:cs typeface="Inter"/>
                <a:sym typeface="Inter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3600"/>
              <a:buFont typeface="Inter"/>
              <a:buNone/>
              <a:defRPr sz="3600">
                <a:solidFill>
                  <a:schemeClr val="accent5"/>
                </a:solidFill>
                <a:latin typeface="Inter"/>
                <a:ea typeface="Inter"/>
                <a:cs typeface="Inter"/>
                <a:sym typeface="Inter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3600"/>
              <a:buFont typeface="Inter"/>
              <a:buNone/>
              <a:defRPr sz="3600">
                <a:solidFill>
                  <a:schemeClr val="accent5"/>
                </a:solidFill>
                <a:latin typeface="Inter"/>
                <a:ea typeface="Inter"/>
                <a:cs typeface="Inter"/>
                <a:sym typeface="Inter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3600"/>
              <a:buFont typeface="Inter"/>
              <a:buNone/>
              <a:defRPr sz="3600">
                <a:solidFill>
                  <a:schemeClr val="accent5"/>
                </a:solidFill>
                <a:latin typeface="Inter"/>
                <a:ea typeface="Inter"/>
                <a:cs typeface="Inter"/>
                <a:sym typeface="Inter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3600"/>
              <a:buFont typeface="Inter"/>
              <a:buNone/>
              <a:defRPr sz="3600">
                <a:solidFill>
                  <a:schemeClr val="accent5"/>
                </a:solidFill>
                <a:latin typeface="Inter"/>
                <a:ea typeface="Inter"/>
                <a:cs typeface="Inter"/>
                <a:sym typeface="Inter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3600"/>
              <a:buFont typeface="Inter"/>
              <a:buNone/>
              <a:defRPr sz="3600">
                <a:solidFill>
                  <a:schemeClr val="accent5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/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hree big ideas - Alt 6">
  <p:cSld name="BLANK_1_1_1_1_1_1_1_1_1_1_1_1_1_2_1_2_1_1">
    <p:bg>
      <p:bgPr>
        <a:solidFill>
          <a:schemeClr val="lt1"/>
        </a:solidFill>
      </p:bgPr>
    </p:bg>
    <p:spTree>
      <p:nvGrpSpPr>
        <p:cNvPr id="134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p17"/>
          <p:cNvSpPr txBox="1"/>
          <p:nvPr>
            <p:ph idx="1" type="subTitle"/>
          </p:nvPr>
        </p:nvSpPr>
        <p:spPr>
          <a:xfrm>
            <a:off x="3185700" y="3716975"/>
            <a:ext cx="1005000" cy="9720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Inter"/>
              <a:buNone/>
              <a:defRPr sz="3600">
                <a:solidFill>
                  <a:schemeClr val="dk1"/>
                </a:solidFill>
              </a:defRPr>
            </a:lvl1pPr>
            <a:lvl2pPr lvl="1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Inter"/>
              <a:buNone/>
              <a:defRPr sz="36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lvl="2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Inter"/>
              <a:buNone/>
              <a:defRPr sz="36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lvl="3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Inter"/>
              <a:buNone/>
              <a:defRPr sz="36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lvl="4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Inter"/>
              <a:buNone/>
              <a:defRPr sz="36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lvl="5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Inter"/>
              <a:buNone/>
              <a:defRPr sz="36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lvl="6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Inter"/>
              <a:buNone/>
              <a:defRPr sz="36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lvl="7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Inter"/>
              <a:buNone/>
              <a:defRPr sz="36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lvl="8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Inter"/>
              <a:buNone/>
              <a:defRPr sz="36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/>
        </p:txBody>
      </p:sp>
      <p:sp>
        <p:nvSpPr>
          <p:cNvPr id="136" name="Google Shape;136;p17"/>
          <p:cNvSpPr txBox="1"/>
          <p:nvPr>
            <p:ph idx="2" type="subTitle"/>
          </p:nvPr>
        </p:nvSpPr>
        <p:spPr>
          <a:xfrm>
            <a:off x="1736388" y="2636275"/>
            <a:ext cx="1005000" cy="9720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Inter"/>
              <a:buNone/>
              <a:defRPr sz="3600">
                <a:solidFill>
                  <a:schemeClr val="dk1"/>
                </a:solidFill>
              </a:defRPr>
            </a:lvl1pPr>
            <a:lvl2pPr lvl="1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Inter"/>
              <a:buNone/>
              <a:defRPr sz="36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lvl="2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Inter"/>
              <a:buNone/>
              <a:defRPr sz="36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lvl="3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Inter"/>
              <a:buNone/>
              <a:defRPr sz="36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lvl="4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Inter"/>
              <a:buNone/>
              <a:defRPr sz="36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lvl="5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Inter"/>
              <a:buNone/>
              <a:defRPr sz="36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lvl="6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Inter"/>
              <a:buNone/>
              <a:defRPr sz="36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lvl="7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Inter"/>
              <a:buNone/>
              <a:defRPr sz="36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lvl="8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Inter"/>
              <a:buNone/>
              <a:defRPr sz="36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/>
        </p:txBody>
      </p:sp>
      <p:sp>
        <p:nvSpPr>
          <p:cNvPr id="137" name="Google Shape;137;p17"/>
          <p:cNvSpPr txBox="1"/>
          <p:nvPr>
            <p:ph idx="3" type="subTitle"/>
          </p:nvPr>
        </p:nvSpPr>
        <p:spPr>
          <a:xfrm>
            <a:off x="288625" y="1555575"/>
            <a:ext cx="1005000" cy="9720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Inter"/>
              <a:buNone/>
              <a:defRPr sz="3600">
                <a:solidFill>
                  <a:schemeClr val="dk1"/>
                </a:solidFill>
              </a:defRPr>
            </a:lvl1pPr>
            <a:lvl2pPr lvl="1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Inter"/>
              <a:buNone/>
              <a:defRPr sz="36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lvl="2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Inter"/>
              <a:buNone/>
              <a:defRPr sz="36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lvl="3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Inter"/>
              <a:buNone/>
              <a:defRPr sz="36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lvl="4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Inter"/>
              <a:buNone/>
              <a:defRPr sz="36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lvl="5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Inter"/>
              <a:buNone/>
              <a:defRPr sz="36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lvl="6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Inter"/>
              <a:buNone/>
              <a:defRPr sz="36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lvl="7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Inter"/>
              <a:buNone/>
              <a:defRPr sz="36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lvl="8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Inter"/>
              <a:buNone/>
              <a:defRPr sz="36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/>
        </p:txBody>
      </p:sp>
      <p:sp>
        <p:nvSpPr>
          <p:cNvPr id="138" name="Google Shape;138;p17"/>
          <p:cNvSpPr txBox="1"/>
          <p:nvPr>
            <p:ph idx="4" type="body"/>
          </p:nvPr>
        </p:nvSpPr>
        <p:spPr>
          <a:xfrm>
            <a:off x="3187500" y="2635425"/>
            <a:ext cx="4227000" cy="9720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indent="-3048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Inter"/>
              <a:buChar char="●"/>
              <a:defRPr>
                <a:solidFill>
                  <a:schemeClr val="dk1"/>
                </a:solidFill>
              </a:defRPr>
            </a:lvl1pPr>
            <a:lvl2pPr indent="-304800" lvl="1" marL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Inter"/>
              <a:buChar char="○"/>
              <a:defRPr>
                <a:solidFill>
                  <a:schemeClr val="dk1"/>
                </a:solidFill>
              </a:defRPr>
            </a:lvl2pPr>
            <a:lvl3pPr indent="-304800" lvl="2" marL="1371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Inter"/>
              <a:buChar char="■"/>
              <a:defRPr>
                <a:solidFill>
                  <a:schemeClr val="dk1"/>
                </a:solidFill>
              </a:defRPr>
            </a:lvl3pPr>
            <a:lvl4pPr indent="-304800" lvl="3" marL="1828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Inter"/>
              <a:buChar char="●"/>
              <a:defRPr>
                <a:solidFill>
                  <a:schemeClr val="dk1"/>
                </a:solidFill>
              </a:defRPr>
            </a:lvl4pPr>
            <a:lvl5pPr indent="-304800" lvl="4" marL="22860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Inter"/>
              <a:buChar char="○"/>
              <a:defRPr>
                <a:solidFill>
                  <a:schemeClr val="dk1"/>
                </a:solidFill>
              </a:defRPr>
            </a:lvl5pPr>
            <a:lvl6pPr indent="-304800" lvl="5" marL="2743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Inter"/>
              <a:buChar char="■"/>
              <a:defRPr>
                <a:solidFill>
                  <a:schemeClr val="dk1"/>
                </a:solidFill>
              </a:defRPr>
            </a:lvl6pPr>
            <a:lvl7pPr indent="-304800" lvl="6" marL="3200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Inter"/>
              <a:buChar char="●"/>
              <a:defRPr>
                <a:solidFill>
                  <a:schemeClr val="dk1"/>
                </a:solidFill>
              </a:defRPr>
            </a:lvl7pPr>
            <a:lvl8pPr indent="-304800" lvl="7" marL="3657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Inter"/>
              <a:buChar char="○"/>
              <a:defRPr>
                <a:solidFill>
                  <a:schemeClr val="dk1"/>
                </a:solidFill>
              </a:defRPr>
            </a:lvl8pPr>
            <a:lvl9pPr indent="-304800" lvl="8" marL="411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Inter"/>
              <a:buChar char="■"/>
              <a:defRPr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139" name="Google Shape;139;p17"/>
          <p:cNvSpPr txBox="1"/>
          <p:nvPr>
            <p:ph idx="5" type="body"/>
          </p:nvPr>
        </p:nvSpPr>
        <p:spPr>
          <a:xfrm>
            <a:off x="4629750" y="3706771"/>
            <a:ext cx="4227000" cy="9720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Inter"/>
              <a:buChar char="●"/>
              <a:defRPr>
                <a:solidFill>
                  <a:schemeClr val="dk1"/>
                </a:solidFill>
              </a:defRPr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Inter"/>
              <a:buChar char="○"/>
              <a:defRPr>
                <a:solidFill>
                  <a:schemeClr val="dk1"/>
                </a:solidFill>
              </a:defRPr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Inter"/>
              <a:buChar char="■"/>
              <a:defRPr>
                <a:solidFill>
                  <a:schemeClr val="dk1"/>
                </a:solidFill>
              </a:defRPr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Inter"/>
              <a:buChar char="●"/>
              <a:defRPr>
                <a:solidFill>
                  <a:schemeClr val="dk1"/>
                </a:solidFill>
              </a:defRPr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Inter"/>
              <a:buChar char="○"/>
              <a:defRPr>
                <a:solidFill>
                  <a:schemeClr val="dk1"/>
                </a:solidFill>
              </a:defRPr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Inter"/>
              <a:buChar char="■"/>
              <a:defRPr>
                <a:solidFill>
                  <a:schemeClr val="dk1"/>
                </a:solidFill>
              </a:defRPr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Inter"/>
              <a:buChar char="●"/>
              <a:defRPr>
                <a:solidFill>
                  <a:schemeClr val="dk1"/>
                </a:solidFill>
              </a:defRPr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Inter"/>
              <a:buChar char="○"/>
              <a:defRPr>
                <a:solidFill>
                  <a:schemeClr val="dk1"/>
                </a:solidFill>
              </a:defRPr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Inter"/>
              <a:buChar char="■"/>
              <a:defRPr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140" name="Google Shape;140;p17"/>
          <p:cNvSpPr txBox="1"/>
          <p:nvPr>
            <p:ph idx="12" type="sldNum"/>
          </p:nvPr>
        </p:nvSpPr>
        <p:spPr>
          <a:xfrm>
            <a:off x="8308150" y="4782125"/>
            <a:ext cx="548700" cy="762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buNone/>
              <a:defRPr>
                <a:solidFill>
                  <a:schemeClr val="dk1"/>
                </a:solidFill>
              </a:defRPr>
            </a:lvl1pPr>
            <a:lvl2pPr lvl="1">
              <a:buNone/>
              <a:defRPr>
                <a:solidFill>
                  <a:schemeClr val="dk1"/>
                </a:solidFill>
              </a:defRPr>
            </a:lvl2pPr>
            <a:lvl3pPr lvl="2">
              <a:buNone/>
              <a:defRPr>
                <a:solidFill>
                  <a:schemeClr val="dk1"/>
                </a:solidFill>
              </a:defRPr>
            </a:lvl3pPr>
            <a:lvl4pPr lvl="3">
              <a:buNone/>
              <a:defRPr>
                <a:solidFill>
                  <a:schemeClr val="dk1"/>
                </a:solidFill>
              </a:defRPr>
            </a:lvl4pPr>
            <a:lvl5pPr lvl="4">
              <a:buNone/>
              <a:defRPr>
                <a:solidFill>
                  <a:schemeClr val="dk1"/>
                </a:solidFill>
              </a:defRPr>
            </a:lvl5pPr>
            <a:lvl6pPr lvl="5">
              <a:buNone/>
              <a:defRPr>
                <a:solidFill>
                  <a:schemeClr val="dk1"/>
                </a:solidFill>
              </a:defRPr>
            </a:lvl6pPr>
            <a:lvl7pPr lvl="6">
              <a:buNone/>
              <a:defRPr>
                <a:solidFill>
                  <a:schemeClr val="dk1"/>
                </a:solidFill>
              </a:defRPr>
            </a:lvl7pPr>
            <a:lvl8pPr lvl="7">
              <a:buNone/>
              <a:defRPr>
                <a:solidFill>
                  <a:schemeClr val="dk1"/>
                </a:solidFill>
              </a:defRPr>
            </a:lvl8pPr>
            <a:lvl9pPr lvl="8">
              <a:buNone/>
              <a:defRPr>
                <a:solidFill>
                  <a:schemeClr val="dk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141" name="Google Shape;141;p17"/>
          <p:cNvSpPr txBox="1"/>
          <p:nvPr>
            <p:ph type="title"/>
          </p:nvPr>
        </p:nvSpPr>
        <p:spPr>
          <a:xfrm>
            <a:off x="283850" y="285900"/>
            <a:ext cx="5674200" cy="11547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lv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dk1"/>
                </a:solidFill>
              </a:defRPr>
            </a:lvl1pPr>
            <a:lvl2pPr lvl="1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dk1"/>
                </a:solidFill>
              </a:defRPr>
            </a:lvl2pPr>
            <a:lvl3pPr lvl="2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dk1"/>
                </a:solidFill>
              </a:defRPr>
            </a:lvl3pPr>
            <a:lvl4pPr lvl="3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dk1"/>
                </a:solidFill>
              </a:defRPr>
            </a:lvl4pPr>
            <a:lvl5pPr lvl="4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dk1"/>
                </a:solidFill>
              </a:defRPr>
            </a:lvl5pPr>
            <a:lvl6pPr lvl="5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dk1"/>
                </a:solidFill>
              </a:defRPr>
            </a:lvl6pPr>
            <a:lvl7pPr lvl="6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dk1"/>
                </a:solidFill>
              </a:defRPr>
            </a:lvl7pPr>
            <a:lvl8pPr lvl="7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dk1"/>
                </a:solidFill>
              </a:defRPr>
            </a:lvl8pPr>
            <a:lvl9pPr lvl="8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142" name="Google Shape;142;p17"/>
          <p:cNvSpPr txBox="1"/>
          <p:nvPr>
            <p:ph idx="6" type="body"/>
          </p:nvPr>
        </p:nvSpPr>
        <p:spPr>
          <a:xfrm>
            <a:off x="1736400" y="1553875"/>
            <a:ext cx="4227000" cy="9720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Inter"/>
              <a:buChar char="●"/>
              <a:defRPr>
                <a:solidFill>
                  <a:schemeClr val="dk1"/>
                </a:solidFill>
              </a:defRPr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Inter"/>
              <a:buChar char="○"/>
              <a:defRPr>
                <a:solidFill>
                  <a:schemeClr val="dk1"/>
                </a:solidFill>
              </a:defRPr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Inter"/>
              <a:buChar char="■"/>
              <a:defRPr>
                <a:solidFill>
                  <a:schemeClr val="dk1"/>
                </a:solidFill>
              </a:defRPr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Inter"/>
              <a:buChar char="●"/>
              <a:defRPr>
                <a:solidFill>
                  <a:schemeClr val="dk1"/>
                </a:solidFill>
              </a:defRPr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Inter"/>
              <a:buChar char="○"/>
              <a:defRPr>
                <a:solidFill>
                  <a:schemeClr val="dk1"/>
                </a:solidFill>
              </a:defRPr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Inter"/>
              <a:buChar char="■"/>
              <a:defRPr>
                <a:solidFill>
                  <a:schemeClr val="dk1"/>
                </a:solidFill>
              </a:defRPr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Inter"/>
              <a:buChar char="●"/>
              <a:defRPr>
                <a:solidFill>
                  <a:schemeClr val="dk1"/>
                </a:solidFill>
              </a:defRPr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Inter"/>
              <a:buChar char="○"/>
              <a:defRPr>
                <a:solidFill>
                  <a:schemeClr val="dk1"/>
                </a:solidFill>
              </a:defRPr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Inter"/>
              <a:buChar char="■"/>
              <a:defRPr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143" name="Google Shape;143;p17"/>
          <p:cNvSpPr txBox="1"/>
          <p:nvPr>
            <p:ph idx="7" type="title"/>
          </p:nvPr>
        </p:nvSpPr>
        <p:spPr>
          <a:xfrm>
            <a:off x="4629750" y="4778975"/>
            <a:ext cx="1328400" cy="762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"/>
              <a:buFont typeface="Inter"/>
              <a:buNone/>
              <a:defRPr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144" name="Google Shape;144;p17"/>
          <p:cNvSpPr txBox="1"/>
          <p:nvPr>
            <p:ph idx="8" type="title"/>
          </p:nvPr>
        </p:nvSpPr>
        <p:spPr>
          <a:xfrm>
            <a:off x="6086100" y="4778975"/>
            <a:ext cx="1328400" cy="762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"/>
              <a:buFont typeface="Inter"/>
              <a:buNone/>
              <a:defRPr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/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hree big ideas - Alt 8">
  <p:cSld name="BLANK_1_1_1_1_1_1_1_1_1_1_1_1_1_2_1_1_1">
    <p:spTree>
      <p:nvGrpSpPr>
        <p:cNvPr id="145" name="Shape 1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Google Shape;146;p18"/>
          <p:cNvSpPr txBox="1"/>
          <p:nvPr>
            <p:ph idx="12" type="sldNum"/>
          </p:nvPr>
        </p:nvSpPr>
        <p:spPr>
          <a:xfrm>
            <a:off x="8308150" y="4782125"/>
            <a:ext cx="548700" cy="762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147" name="Google Shape;147;p18"/>
          <p:cNvSpPr txBox="1"/>
          <p:nvPr>
            <p:ph type="title"/>
          </p:nvPr>
        </p:nvSpPr>
        <p:spPr>
          <a:xfrm>
            <a:off x="283850" y="285900"/>
            <a:ext cx="5674200" cy="22353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lv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1pPr>
            <a:lvl2pPr lvl="1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2pPr>
            <a:lvl3pPr lvl="2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3pPr>
            <a:lvl4pPr lvl="3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4pPr>
            <a:lvl5pPr lvl="4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5pPr>
            <a:lvl6pPr lvl="5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6pPr>
            <a:lvl7pPr lvl="6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7pPr>
            <a:lvl8pPr lvl="7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8pPr>
            <a:lvl9pPr lvl="8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9pPr>
          </a:lstStyle>
          <a:p/>
        </p:txBody>
      </p:sp>
      <p:sp>
        <p:nvSpPr>
          <p:cNvPr id="148" name="Google Shape;148;p18"/>
          <p:cNvSpPr txBox="1"/>
          <p:nvPr>
            <p:ph idx="2" type="title"/>
          </p:nvPr>
        </p:nvSpPr>
        <p:spPr>
          <a:xfrm>
            <a:off x="4629750" y="4778975"/>
            <a:ext cx="1328400" cy="762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600"/>
              <a:buFont typeface="Inter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49" name="Google Shape;149;p18"/>
          <p:cNvSpPr txBox="1"/>
          <p:nvPr>
            <p:ph idx="3" type="title"/>
          </p:nvPr>
        </p:nvSpPr>
        <p:spPr>
          <a:xfrm>
            <a:off x="6086100" y="4778975"/>
            <a:ext cx="1328400" cy="762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600"/>
              <a:buFont typeface="Inter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50" name="Google Shape;150;p18"/>
          <p:cNvSpPr txBox="1"/>
          <p:nvPr>
            <p:ph idx="1" type="body"/>
          </p:nvPr>
        </p:nvSpPr>
        <p:spPr>
          <a:xfrm>
            <a:off x="2456850" y="3716975"/>
            <a:ext cx="2055000" cy="7284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indent="-292100" lvl="0" marL="457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●"/>
              <a:defRPr sz="1000"/>
            </a:lvl1pPr>
            <a:lvl2pPr indent="-292100" lvl="1" marL="914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○"/>
              <a:defRPr sz="1000"/>
            </a:lvl2pPr>
            <a:lvl3pPr indent="-292100" lvl="2" marL="13716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■"/>
              <a:defRPr sz="1000"/>
            </a:lvl3pPr>
            <a:lvl4pPr indent="-292100" lvl="3" marL="1828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●"/>
              <a:defRPr sz="1000"/>
            </a:lvl4pPr>
            <a:lvl5pPr indent="-292100" lvl="4" marL="22860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○"/>
              <a:defRPr sz="1000"/>
            </a:lvl5pPr>
            <a:lvl6pPr indent="-292100" lvl="5" marL="2743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■"/>
              <a:defRPr sz="1000"/>
            </a:lvl6pPr>
            <a:lvl7pPr indent="-292100" lvl="6" marL="3200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●"/>
              <a:defRPr sz="1000"/>
            </a:lvl7pPr>
            <a:lvl8pPr indent="-292100" lvl="7" marL="36576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○"/>
              <a:defRPr sz="1000"/>
            </a:lvl8pPr>
            <a:lvl9pPr indent="-292100" lvl="8" marL="411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■"/>
              <a:defRPr sz="1000"/>
            </a:lvl9pPr>
          </a:lstStyle>
          <a:p/>
        </p:txBody>
      </p:sp>
      <p:sp>
        <p:nvSpPr>
          <p:cNvPr id="151" name="Google Shape;151;p18"/>
          <p:cNvSpPr txBox="1"/>
          <p:nvPr>
            <p:ph idx="4" type="body"/>
          </p:nvPr>
        </p:nvSpPr>
        <p:spPr>
          <a:xfrm>
            <a:off x="4629750" y="3716975"/>
            <a:ext cx="2055000" cy="7284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indent="-292100" lvl="0" marL="457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●"/>
              <a:defRPr sz="1000"/>
            </a:lvl1pPr>
            <a:lvl2pPr indent="-292100" lvl="1" marL="914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○"/>
              <a:defRPr sz="1000"/>
            </a:lvl2pPr>
            <a:lvl3pPr indent="-292100" lvl="2" marL="13716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■"/>
              <a:defRPr sz="1000"/>
            </a:lvl3pPr>
            <a:lvl4pPr indent="-292100" lvl="3" marL="1828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●"/>
              <a:defRPr sz="1000"/>
            </a:lvl4pPr>
            <a:lvl5pPr indent="-292100" lvl="4" marL="22860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○"/>
              <a:defRPr sz="1000"/>
            </a:lvl5pPr>
            <a:lvl6pPr indent="-292100" lvl="5" marL="2743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■"/>
              <a:defRPr sz="1000"/>
            </a:lvl6pPr>
            <a:lvl7pPr indent="-292100" lvl="6" marL="3200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●"/>
              <a:defRPr sz="1000"/>
            </a:lvl7pPr>
            <a:lvl8pPr indent="-292100" lvl="7" marL="36576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○"/>
              <a:defRPr sz="1000"/>
            </a:lvl8pPr>
            <a:lvl9pPr indent="-292100" lvl="8" marL="411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■"/>
              <a:defRPr sz="1000"/>
            </a:lvl9pPr>
          </a:lstStyle>
          <a:p/>
        </p:txBody>
      </p:sp>
      <p:sp>
        <p:nvSpPr>
          <p:cNvPr id="152" name="Google Shape;152;p18"/>
          <p:cNvSpPr txBox="1"/>
          <p:nvPr>
            <p:ph idx="5" type="body"/>
          </p:nvPr>
        </p:nvSpPr>
        <p:spPr>
          <a:xfrm>
            <a:off x="6802050" y="3716975"/>
            <a:ext cx="2054700" cy="7284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indent="-292100" lvl="0" marL="457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●"/>
              <a:defRPr sz="1000"/>
            </a:lvl1pPr>
            <a:lvl2pPr indent="-292100" lvl="1" marL="914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○"/>
              <a:defRPr sz="1000"/>
            </a:lvl2pPr>
            <a:lvl3pPr indent="-292100" lvl="2" marL="13716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■"/>
              <a:defRPr sz="1000"/>
            </a:lvl3pPr>
            <a:lvl4pPr indent="-292100" lvl="3" marL="1828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●"/>
              <a:defRPr sz="1000"/>
            </a:lvl4pPr>
            <a:lvl5pPr indent="-292100" lvl="4" marL="22860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○"/>
              <a:defRPr sz="1000"/>
            </a:lvl5pPr>
            <a:lvl6pPr indent="-292100" lvl="5" marL="2743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■"/>
              <a:defRPr sz="1000"/>
            </a:lvl6pPr>
            <a:lvl7pPr indent="-292100" lvl="6" marL="3200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●"/>
              <a:defRPr sz="1000"/>
            </a:lvl7pPr>
            <a:lvl8pPr indent="-292100" lvl="7" marL="36576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○"/>
              <a:defRPr sz="1000"/>
            </a:lvl8pPr>
            <a:lvl9pPr indent="-292100" lvl="8" marL="411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■"/>
              <a:defRPr sz="1000"/>
            </a:lvl9pPr>
          </a:lstStyle>
          <a:p/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hree big ideas - Alt 9">
  <p:cSld name="BLANK_1_1_1_1_1_1_1_1_1_1_1_1_1_2_1_1_2">
    <p:spTree>
      <p:nvGrpSpPr>
        <p:cNvPr id="153" name="Shape 1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Google Shape;154;p19"/>
          <p:cNvSpPr txBox="1"/>
          <p:nvPr>
            <p:ph idx="1" type="body"/>
          </p:nvPr>
        </p:nvSpPr>
        <p:spPr>
          <a:xfrm>
            <a:off x="6091950" y="1553875"/>
            <a:ext cx="2764800" cy="9720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indent="-292100" lvl="0" marL="457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●"/>
              <a:defRPr sz="1000"/>
            </a:lvl1pPr>
            <a:lvl2pPr indent="-292100" lvl="1" marL="914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○"/>
              <a:defRPr sz="1000"/>
            </a:lvl2pPr>
            <a:lvl3pPr indent="-292100" lvl="2" marL="13716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■"/>
              <a:defRPr sz="1000"/>
            </a:lvl3pPr>
            <a:lvl4pPr indent="-292100" lvl="3" marL="1828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●"/>
              <a:defRPr sz="1000"/>
            </a:lvl4pPr>
            <a:lvl5pPr indent="-292100" lvl="4" marL="22860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○"/>
              <a:defRPr sz="1000"/>
            </a:lvl5pPr>
            <a:lvl6pPr indent="-292100" lvl="5" marL="2743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■"/>
              <a:defRPr sz="1000"/>
            </a:lvl6pPr>
            <a:lvl7pPr indent="-292100" lvl="6" marL="3200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●"/>
              <a:defRPr sz="1000"/>
            </a:lvl7pPr>
            <a:lvl8pPr indent="-292100" lvl="7" marL="36576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○"/>
              <a:defRPr sz="1000"/>
            </a:lvl8pPr>
            <a:lvl9pPr indent="-292100" lvl="8" marL="411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■"/>
              <a:defRPr sz="1000"/>
            </a:lvl9pPr>
          </a:lstStyle>
          <a:p/>
        </p:txBody>
      </p:sp>
      <p:sp>
        <p:nvSpPr>
          <p:cNvPr id="155" name="Google Shape;155;p19"/>
          <p:cNvSpPr txBox="1"/>
          <p:nvPr>
            <p:ph idx="2" type="body"/>
          </p:nvPr>
        </p:nvSpPr>
        <p:spPr>
          <a:xfrm>
            <a:off x="6091950" y="2635425"/>
            <a:ext cx="2764800" cy="9720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indent="-292100" lvl="0" marL="457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●"/>
              <a:defRPr sz="1000"/>
            </a:lvl1pPr>
            <a:lvl2pPr indent="-292100" lvl="1" marL="914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○"/>
              <a:defRPr sz="1000"/>
            </a:lvl2pPr>
            <a:lvl3pPr indent="-292100" lvl="2" marL="13716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■"/>
              <a:defRPr sz="1000"/>
            </a:lvl3pPr>
            <a:lvl4pPr indent="-292100" lvl="3" marL="1828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●"/>
              <a:defRPr sz="1000"/>
            </a:lvl4pPr>
            <a:lvl5pPr indent="-292100" lvl="4" marL="22860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○"/>
              <a:defRPr sz="1000"/>
            </a:lvl5pPr>
            <a:lvl6pPr indent="-292100" lvl="5" marL="2743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■"/>
              <a:defRPr sz="1000"/>
            </a:lvl6pPr>
            <a:lvl7pPr indent="-292100" lvl="6" marL="3200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●"/>
              <a:defRPr sz="1000"/>
            </a:lvl7pPr>
            <a:lvl8pPr indent="-292100" lvl="7" marL="36576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○"/>
              <a:defRPr sz="1000"/>
            </a:lvl8pPr>
            <a:lvl9pPr indent="-292100" lvl="8" marL="411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■"/>
              <a:defRPr sz="1000"/>
            </a:lvl9pPr>
          </a:lstStyle>
          <a:p/>
        </p:txBody>
      </p:sp>
      <p:sp>
        <p:nvSpPr>
          <p:cNvPr id="156" name="Google Shape;156;p19"/>
          <p:cNvSpPr txBox="1"/>
          <p:nvPr>
            <p:ph idx="3" type="body"/>
          </p:nvPr>
        </p:nvSpPr>
        <p:spPr>
          <a:xfrm>
            <a:off x="6091950" y="3706763"/>
            <a:ext cx="2764800" cy="9720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indent="-292100" lvl="0" marL="457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●"/>
              <a:defRPr sz="1000"/>
            </a:lvl1pPr>
            <a:lvl2pPr indent="-292100" lvl="1" marL="914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○"/>
              <a:defRPr sz="1000"/>
            </a:lvl2pPr>
            <a:lvl3pPr indent="-292100" lvl="2" marL="13716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■"/>
              <a:defRPr sz="1000"/>
            </a:lvl3pPr>
            <a:lvl4pPr indent="-292100" lvl="3" marL="1828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●"/>
              <a:defRPr sz="1000"/>
            </a:lvl4pPr>
            <a:lvl5pPr indent="-292100" lvl="4" marL="22860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○"/>
              <a:defRPr sz="1000"/>
            </a:lvl5pPr>
            <a:lvl6pPr indent="-292100" lvl="5" marL="2743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■"/>
              <a:defRPr sz="1000"/>
            </a:lvl6pPr>
            <a:lvl7pPr indent="-292100" lvl="6" marL="3200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●"/>
              <a:defRPr sz="1000"/>
            </a:lvl7pPr>
            <a:lvl8pPr indent="-292100" lvl="7" marL="36576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○"/>
              <a:defRPr sz="1000"/>
            </a:lvl8pPr>
            <a:lvl9pPr indent="-292100" lvl="8" marL="411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ter"/>
              <a:buChar char="■"/>
              <a:defRPr sz="1000"/>
            </a:lvl9pPr>
          </a:lstStyle>
          <a:p/>
        </p:txBody>
      </p:sp>
      <p:sp>
        <p:nvSpPr>
          <p:cNvPr id="157" name="Google Shape;157;p19"/>
          <p:cNvSpPr txBox="1"/>
          <p:nvPr>
            <p:ph type="title"/>
          </p:nvPr>
        </p:nvSpPr>
        <p:spPr>
          <a:xfrm>
            <a:off x="283850" y="285900"/>
            <a:ext cx="4227600" cy="11547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lv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1pPr>
            <a:lvl2pPr lvl="1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2pPr>
            <a:lvl3pPr lvl="2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3pPr>
            <a:lvl4pPr lvl="3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4pPr>
            <a:lvl5pPr lvl="4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5pPr>
            <a:lvl6pPr lvl="5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6pPr>
            <a:lvl7pPr lvl="6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7pPr>
            <a:lvl8pPr lvl="7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8pPr>
            <a:lvl9pPr lvl="8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9pPr>
          </a:lstStyle>
          <a:p/>
        </p:txBody>
      </p:sp>
      <p:sp>
        <p:nvSpPr>
          <p:cNvPr id="158" name="Google Shape;158;p19"/>
          <p:cNvSpPr txBox="1"/>
          <p:nvPr>
            <p:ph idx="4" type="title"/>
          </p:nvPr>
        </p:nvSpPr>
        <p:spPr>
          <a:xfrm>
            <a:off x="4629750" y="4778975"/>
            <a:ext cx="1328400" cy="762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600"/>
              <a:buFont typeface="Inter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59" name="Google Shape;159;p19"/>
          <p:cNvSpPr txBox="1"/>
          <p:nvPr>
            <p:ph idx="5" type="title"/>
          </p:nvPr>
        </p:nvSpPr>
        <p:spPr>
          <a:xfrm>
            <a:off x="6086100" y="4778975"/>
            <a:ext cx="1328400" cy="762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600"/>
              <a:buFont typeface="Inter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60" name="Google Shape;160;p19"/>
          <p:cNvSpPr txBox="1"/>
          <p:nvPr>
            <p:ph idx="6" type="subTitle"/>
          </p:nvPr>
        </p:nvSpPr>
        <p:spPr>
          <a:xfrm>
            <a:off x="288625" y="1555575"/>
            <a:ext cx="4509600" cy="972000"/>
          </a:xfrm>
          <a:prstGeom prst="rect">
            <a:avLst/>
          </a:prstGeom>
        </p:spPr>
        <p:txBody>
          <a:bodyPr anchorCtr="0" anchor="t" bIns="0" lIns="0" spcFirstLastPara="1" rIns="0" wrap="square" tIns="0">
            <a:norm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Inter"/>
              <a:buNone/>
              <a:defRPr sz="3600"/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Inter"/>
              <a:buNone/>
              <a:defRPr sz="3600">
                <a:latin typeface="Inter"/>
                <a:ea typeface="Inter"/>
                <a:cs typeface="Inter"/>
                <a:sym typeface="Inter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Inter"/>
              <a:buNone/>
              <a:defRPr sz="3600">
                <a:latin typeface="Inter"/>
                <a:ea typeface="Inter"/>
                <a:cs typeface="Inter"/>
                <a:sym typeface="Inter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Inter"/>
              <a:buNone/>
              <a:defRPr sz="3600">
                <a:latin typeface="Inter"/>
                <a:ea typeface="Inter"/>
                <a:cs typeface="Inter"/>
                <a:sym typeface="Inter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Inter"/>
              <a:buNone/>
              <a:defRPr sz="3600">
                <a:latin typeface="Inter"/>
                <a:ea typeface="Inter"/>
                <a:cs typeface="Inter"/>
                <a:sym typeface="Inter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Inter"/>
              <a:buNone/>
              <a:defRPr sz="3600">
                <a:latin typeface="Inter"/>
                <a:ea typeface="Inter"/>
                <a:cs typeface="Inter"/>
                <a:sym typeface="Inter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Inter"/>
              <a:buNone/>
              <a:defRPr sz="3600">
                <a:latin typeface="Inter"/>
                <a:ea typeface="Inter"/>
                <a:cs typeface="Inter"/>
                <a:sym typeface="Inter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Inter"/>
              <a:buNone/>
              <a:defRPr sz="3600">
                <a:latin typeface="Inter"/>
                <a:ea typeface="Inter"/>
                <a:cs typeface="Inter"/>
                <a:sym typeface="Inter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Inter"/>
              <a:buNone/>
              <a:defRPr sz="3600">
                <a:latin typeface="Inter"/>
                <a:ea typeface="Inter"/>
                <a:cs typeface="Inter"/>
                <a:sym typeface="Inter"/>
              </a:defRPr>
            </a:lvl9pPr>
          </a:lstStyle>
          <a:p/>
        </p:txBody>
      </p:sp>
      <p:sp>
        <p:nvSpPr>
          <p:cNvPr id="161" name="Google Shape;161;p19"/>
          <p:cNvSpPr txBox="1"/>
          <p:nvPr>
            <p:ph idx="7" type="subTitle"/>
          </p:nvPr>
        </p:nvSpPr>
        <p:spPr>
          <a:xfrm>
            <a:off x="288625" y="2636275"/>
            <a:ext cx="4509600" cy="972000"/>
          </a:xfrm>
          <a:prstGeom prst="rect">
            <a:avLst/>
          </a:prstGeom>
        </p:spPr>
        <p:txBody>
          <a:bodyPr anchorCtr="0" anchor="t" bIns="0" lIns="0" spcFirstLastPara="1" rIns="0" wrap="square" tIns="0">
            <a:norm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Inter"/>
              <a:buNone/>
              <a:defRPr sz="3600"/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Inter"/>
              <a:buNone/>
              <a:defRPr sz="3600">
                <a:latin typeface="Inter"/>
                <a:ea typeface="Inter"/>
                <a:cs typeface="Inter"/>
                <a:sym typeface="Inter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Inter"/>
              <a:buNone/>
              <a:defRPr sz="3600">
                <a:latin typeface="Inter"/>
                <a:ea typeface="Inter"/>
                <a:cs typeface="Inter"/>
                <a:sym typeface="Inter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Inter"/>
              <a:buNone/>
              <a:defRPr sz="3600">
                <a:latin typeface="Inter"/>
                <a:ea typeface="Inter"/>
                <a:cs typeface="Inter"/>
                <a:sym typeface="Inter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Inter"/>
              <a:buNone/>
              <a:defRPr sz="3600">
                <a:latin typeface="Inter"/>
                <a:ea typeface="Inter"/>
                <a:cs typeface="Inter"/>
                <a:sym typeface="Inter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Inter"/>
              <a:buNone/>
              <a:defRPr sz="3600">
                <a:latin typeface="Inter"/>
                <a:ea typeface="Inter"/>
                <a:cs typeface="Inter"/>
                <a:sym typeface="Inter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Inter"/>
              <a:buNone/>
              <a:defRPr sz="3600">
                <a:latin typeface="Inter"/>
                <a:ea typeface="Inter"/>
                <a:cs typeface="Inter"/>
                <a:sym typeface="Inter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Inter"/>
              <a:buNone/>
              <a:defRPr sz="3600">
                <a:latin typeface="Inter"/>
                <a:ea typeface="Inter"/>
                <a:cs typeface="Inter"/>
                <a:sym typeface="Inter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Inter"/>
              <a:buNone/>
              <a:defRPr sz="3600">
                <a:latin typeface="Inter"/>
                <a:ea typeface="Inter"/>
                <a:cs typeface="Inter"/>
                <a:sym typeface="Inter"/>
              </a:defRPr>
            </a:lvl9pPr>
          </a:lstStyle>
          <a:p/>
        </p:txBody>
      </p:sp>
      <p:sp>
        <p:nvSpPr>
          <p:cNvPr id="162" name="Google Shape;162;p19"/>
          <p:cNvSpPr txBox="1"/>
          <p:nvPr>
            <p:ph idx="8" type="subTitle"/>
          </p:nvPr>
        </p:nvSpPr>
        <p:spPr>
          <a:xfrm>
            <a:off x="288625" y="3716975"/>
            <a:ext cx="4509600" cy="972000"/>
          </a:xfrm>
          <a:prstGeom prst="rect">
            <a:avLst/>
          </a:prstGeom>
        </p:spPr>
        <p:txBody>
          <a:bodyPr anchorCtr="0" anchor="t" bIns="0" lIns="0" spcFirstLastPara="1" rIns="0" wrap="square" tIns="0">
            <a:norm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Inter"/>
              <a:buNone/>
              <a:defRPr sz="3600"/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Inter"/>
              <a:buNone/>
              <a:defRPr sz="3600">
                <a:latin typeface="Inter"/>
                <a:ea typeface="Inter"/>
                <a:cs typeface="Inter"/>
                <a:sym typeface="Inter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Inter"/>
              <a:buNone/>
              <a:defRPr sz="3600">
                <a:latin typeface="Inter"/>
                <a:ea typeface="Inter"/>
                <a:cs typeface="Inter"/>
                <a:sym typeface="Inter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Inter"/>
              <a:buNone/>
              <a:defRPr sz="3600">
                <a:latin typeface="Inter"/>
                <a:ea typeface="Inter"/>
                <a:cs typeface="Inter"/>
                <a:sym typeface="Inter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Inter"/>
              <a:buNone/>
              <a:defRPr sz="3600">
                <a:latin typeface="Inter"/>
                <a:ea typeface="Inter"/>
                <a:cs typeface="Inter"/>
                <a:sym typeface="Inter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Inter"/>
              <a:buNone/>
              <a:defRPr sz="3600">
                <a:latin typeface="Inter"/>
                <a:ea typeface="Inter"/>
                <a:cs typeface="Inter"/>
                <a:sym typeface="Inter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Inter"/>
              <a:buNone/>
              <a:defRPr sz="3600">
                <a:latin typeface="Inter"/>
                <a:ea typeface="Inter"/>
                <a:cs typeface="Inter"/>
                <a:sym typeface="Inter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Inter"/>
              <a:buNone/>
              <a:defRPr sz="3600">
                <a:latin typeface="Inter"/>
                <a:ea typeface="Inter"/>
                <a:cs typeface="Inter"/>
                <a:sym typeface="Inter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Inter"/>
              <a:buNone/>
              <a:defRPr sz="3600">
                <a:latin typeface="Inter"/>
                <a:ea typeface="Inter"/>
                <a:cs typeface="Inter"/>
                <a:sym typeface="Inter"/>
              </a:defRPr>
            </a:lvl9pPr>
          </a:lstStyle>
          <a:p/>
        </p:txBody>
      </p:sp>
      <p:sp>
        <p:nvSpPr>
          <p:cNvPr id="163" name="Google Shape;163;p19"/>
          <p:cNvSpPr txBox="1"/>
          <p:nvPr>
            <p:ph idx="12" type="sldNum"/>
          </p:nvPr>
        </p:nvSpPr>
        <p:spPr>
          <a:xfrm>
            <a:off x="8308150" y="4782125"/>
            <a:ext cx="548700" cy="762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hree big ideas - Alt 10">
  <p:cSld name="BLANK_1_1_1_1_1_1_1_1_1_1_1_1_1_2_1_3">
    <p:bg>
      <p:bgPr>
        <a:solidFill>
          <a:schemeClr val="accent3"/>
        </a:solidFill>
      </p:bgPr>
    </p:bg>
    <p:spTree>
      <p:nvGrpSpPr>
        <p:cNvPr id="164" name="Shape 1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" name="Google Shape;165;p20"/>
          <p:cNvSpPr txBox="1"/>
          <p:nvPr>
            <p:ph idx="1" type="subTitle"/>
          </p:nvPr>
        </p:nvSpPr>
        <p:spPr>
          <a:xfrm>
            <a:off x="4629000" y="285900"/>
            <a:ext cx="4228200" cy="357600"/>
          </a:xfrm>
          <a:prstGeom prst="rect">
            <a:avLst/>
          </a:prstGeom>
        </p:spPr>
        <p:txBody>
          <a:bodyPr anchorCtr="0" anchor="t" bIns="0" lIns="182875" spcFirstLastPara="1" rIns="0" wrap="square" tIns="182875">
            <a:noAutofit/>
          </a:bodyPr>
          <a:lstStyle>
            <a:lvl1pPr lvl="0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Inter"/>
              <a:buNone/>
              <a:defRPr sz="12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Inter"/>
              <a:buNone/>
              <a:defRPr sz="12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Inter"/>
              <a:buNone/>
              <a:defRPr sz="12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Inter"/>
              <a:buNone/>
              <a:defRPr sz="12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Inter"/>
              <a:buNone/>
              <a:defRPr sz="12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Inter"/>
              <a:buNone/>
              <a:defRPr sz="12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Inter"/>
              <a:buNone/>
              <a:defRPr sz="12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Inter"/>
              <a:buNone/>
              <a:defRPr sz="12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/>
        </p:txBody>
      </p:sp>
      <p:sp>
        <p:nvSpPr>
          <p:cNvPr id="166" name="Google Shape;166;p20"/>
          <p:cNvSpPr txBox="1"/>
          <p:nvPr>
            <p:ph idx="12" type="sldNum"/>
          </p:nvPr>
        </p:nvSpPr>
        <p:spPr>
          <a:xfrm>
            <a:off x="8308150" y="4782125"/>
            <a:ext cx="548700" cy="762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buNone/>
              <a:defRPr>
                <a:solidFill>
                  <a:schemeClr val="dk1"/>
                </a:solidFill>
              </a:defRPr>
            </a:lvl1pPr>
            <a:lvl2pPr lvl="1">
              <a:buNone/>
              <a:defRPr>
                <a:solidFill>
                  <a:schemeClr val="dk1"/>
                </a:solidFill>
              </a:defRPr>
            </a:lvl2pPr>
            <a:lvl3pPr lvl="2">
              <a:buNone/>
              <a:defRPr>
                <a:solidFill>
                  <a:schemeClr val="dk1"/>
                </a:solidFill>
              </a:defRPr>
            </a:lvl3pPr>
            <a:lvl4pPr lvl="3">
              <a:buNone/>
              <a:defRPr>
                <a:solidFill>
                  <a:schemeClr val="dk1"/>
                </a:solidFill>
              </a:defRPr>
            </a:lvl4pPr>
            <a:lvl5pPr lvl="4">
              <a:buNone/>
              <a:defRPr>
                <a:solidFill>
                  <a:schemeClr val="dk1"/>
                </a:solidFill>
              </a:defRPr>
            </a:lvl5pPr>
            <a:lvl6pPr lvl="5">
              <a:buNone/>
              <a:defRPr>
                <a:solidFill>
                  <a:schemeClr val="dk1"/>
                </a:solidFill>
              </a:defRPr>
            </a:lvl6pPr>
            <a:lvl7pPr lvl="6">
              <a:buNone/>
              <a:defRPr>
                <a:solidFill>
                  <a:schemeClr val="dk1"/>
                </a:solidFill>
              </a:defRPr>
            </a:lvl7pPr>
            <a:lvl8pPr lvl="7">
              <a:buNone/>
              <a:defRPr>
                <a:solidFill>
                  <a:schemeClr val="dk1"/>
                </a:solidFill>
              </a:defRPr>
            </a:lvl8pPr>
            <a:lvl9pPr lvl="8">
              <a:buNone/>
              <a:defRPr>
                <a:solidFill>
                  <a:schemeClr val="dk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167" name="Google Shape;167;p20"/>
          <p:cNvSpPr txBox="1"/>
          <p:nvPr>
            <p:ph type="title"/>
          </p:nvPr>
        </p:nvSpPr>
        <p:spPr>
          <a:xfrm>
            <a:off x="283850" y="285900"/>
            <a:ext cx="2764800" cy="11547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lv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dk1"/>
                </a:solidFill>
              </a:defRPr>
            </a:lvl1pPr>
            <a:lvl2pPr lvl="1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dk1"/>
                </a:solidFill>
              </a:defRPr>
            </a:lvl2pPr>
            <a:lvl3pPr lvl="2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dk1"/>
                </a:solidFill>
              </a:defRPr>
            </a:lvl3pPr>
            <a:lvl4pPr lvl="3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dk1"/>
                </a:solidFill>
              </a:defRPr>
            </a:lvl4pPr>
            <a:lvl5pPr lvl="4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dk1"/>
                </a:solidFill>
              </a:defRPr>
            </a:lvl5pPr>
            <a:lvl6pPr lvl="5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dk1"/>
                </a:solidFill>
              </a:defRPr>
            </a:lvl6pPr>
            <a:lvl7pPr lvl="6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dk1"/>
                </a:solidFill>
              </a:defRPr>
            </a:lvl7pPr>
            <a:lvl8pPr lvl="7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dk1"/>
                </a:solidFill>
              </a:defRPr>
            </a:lvl8pPr>
            <a:lvl9pPr lvl="8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168" name="Google Shape;168;p20"/>
          <p:cNvSpPr txBox="1"/>
          <p:nvPr>
            <p:ph idx="2" type="body"/>
          </p:nvPr>
        </p:nvSpPr>
        <p:spPr>
          <a:xfrm>
            <a:off x="4629450" y="786100"/>
            <a:ext cx="2172600" cy="804300"/>
          </a:xfrm>
          <a:prstGeom prst="rect">
            <a:avLst/>
          </a:prstGeom>
        </p:spPr>
        <p:txBody>
          <a:bodyPr anchorCtr="0" anchor="t" bIns="0" lIns="182875" spcFirstLastPara="1" rIns="182875" wrap="square" tIns="0">
            <a:noAutofit/>
          </a:bodyPr>
          <a:lstStyle>
            <a:lvl1pPr indent="-292100" lvl="0" marL="457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●"/>
              <a:defRPr sz="1000">
                <a:solidFill>
                  <a:schemeClr val="dk1"/>
                </a:solidFill>
              </a:defRPr>
            </a:lvl1pPr>
            <a:lvl2pPr indent="-292100" lvl="1" marL="914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○"/>
              <a:defRPr sz="1000">
                <a:solidFill>
                  <a:schemeClr val="dk1"/>
                </a:solidFill>
              </a:defRPr>
            </a:lvl2pPr>
            <a:lvl3pPr indent="-292100" lvl="2" marL="1371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■"/>
              <a:defRPr sz="1000">
                <a:solidFill>
                  <a:schemeClr val="dk1"/>
                </a:solidFill>
              </a:defRPr>
            </a:lvl3pPr>
            <a:lvl4pPr indent="-292100" lvl="3" marL="1828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●"/>
              <a:defRPr sz="1000">
                <a:solidFill>
                  <a:schemeClr val="dk1"/>
                </a:solidFill>
              </a:defRPr>
            </a:lvl4pPr>
            <a:lvl5pPr indent="-292100" lvl="4" marL="22860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○"/>
              <a:defRPr sz="1000">
                <a:solidFill>
                  <a:schemeClr val="dk1"/>
                </a:solidFill>
              </a:defRPr>
            </a:lvl5pPr>
            <a:lvl6pPr indent="-292100" lvl="5" marL="2743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■"/>
              <a:defRPr sz="1000">
                <a:solidFill>
                  <a:schemeClr val="dk1"/>
                </a:solidFill>
              </a:defRPr>
            </a:lvl6pPr>
            <a:lvl7pPr indent="-292100" lvl="6" marL="3200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●"/>
              <a:defRPr sz="1000">
                <a:solidFill>
                  <a:schemeClr val="dk1"/>
                </a:solidFill>
              </a:defRPr>
            </a:lvl7pPr>
            <a:lvl8pPr indent="-292100" lvl="7" marL="3657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○"/>
              <a:defRPr sz="1000">
                <a:solidFill>
                  <a:schemeClr val="dk1"/>
                </a:solidFill>
              </a:defRPr>
            </a:lvl8pPr>
            <a:lvl9pPr indent="-292100" lvl="8" marL="411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■"/>
              <a:defRPr sz="10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169" name="Google Shape;169;p20"/>
          <p:cNvSpPr txBox="1"/>
          <p:nvPr>
            <p:ph idx="3" type="title"/>
          </p:nvPr>
        </p:nvSpPr>
        <p:spPr>
          <a:xfrm>
            <a:off x="4629750" y="4778975"/>
            <a:ext cx="1328400" cy="762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"/>
              <a:buFont typeface="Inter"/>
              <a:buNone/>
              <a:defRPr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170" name="Google Shape;170;p20"/>
          <p:cNvSpPr txBox="1"/>
          <p:nvPr>
            <p:ph idx="4" type="title"/>
          </p:nvPr>
        </p:nvSpPr>
        <p:spPr>
          <a:xfrm>
            <a:off x="6086100" y="4778975"/>
            <a:ext cx="1328400" cy="762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"/>
              <a:buFont typeface="Inter"/>
              <a:buNone/>
              <a:defRPr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171" name="Google Shape;171;p20"/>
          <p:cNvSpPr txBox="1"/>
          <p:nvPr>
            <p:ph idx="5" type="subTitle"/>
          </p:nvPr>
        </p:nvSpPr>
        <p:spPr>
          <a:xfrm>
            <a:off x="4629000" y="1751850"/>
            <a:ext cx="4228200" cy="357600"/>
          </a:xfrm>
          <a:prstGeom prst="rect">
            <a:avLst/>
          </a:prstGeom>
        </p:spPr>
        <p:txBody>
          <a:bodyPr anchorCtr="0" anchor="t" bIns="0" lIns="182875" spcFirstLastPara="1" rIns="0" wrap="square" tIns="182875">
            <a:noAutofit/>
          </a:bodyPr>
          <a:lstStyle>
            <a:lvl1pPr lvl="0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Inter"/>
              <a:buNone/>
              <a:defRPr sz="12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Inter"/>
              <a:buNone/>
              <a:defRPr sz="12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Inter"/>
              <a:buNone/>
              <a:defRPr sz="12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Inter"/>
              <a:buNone/>
              <a:defRPr sz="12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Inter"/>
              <a:buNone/>
              <a:defRPr sz="12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Inter"/>
              <a:buNone/>
              <a:defRPr sz="12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Inter"/>
              <a:buNone/>
              <a:defRPr sz="12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Inter"/>
              <a:buNone/>
              <a:defRPr sz="12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/>
        </p:txBody>
      </p:sp>
      <p:sp>
        <p:nvSpPr>
          <p:cNvPr id="172" name="Google Shape;172;p20"/>
          <p:cNvSpPr txBox="1"/>
          <p:nvPr>
            <p:ph idx="6" type="body"/>
          </p:nvPr>
        </p:nvSpPr>
        <p:spPr>
          <a:xfrm>
            <a:off x="4629450" y="2252055"/>
            <a:ext cx="2172600" cy="804300"/>
          </a:xfrm>
          <a:prstGeom prst="rect">
            <a:avLst/>
          </a:prstGeom>
        </p:spPr>
        <p:txBody>
          <a:bodyPr anchorCtr="0" anchor="t" bIns="0" lIns="182875" spcFirstLastPara="1" rIns="182875" wrap="square" tIns="0">
            <a:noAutofit/>
          </a:bodyPr>
          <a:lstStyle>
            <a:lvl1pPr indent="-292100" lvl="0" marL="457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●"/>
              <a:defRPr sz="1000">
                <a:solidFill>
                  <a:schemeClr val="dk1"/>
                </a:solidFill>
              </a:defRPr>
            </a:lvl1pPr>
            <a:lvl2pPr indent="-292100" lvl="1" marL="914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○"/>
              <a:defRPr sz="1000">
                <a:solidFill>
                  <a:schemeClr val="dk1"/>
                </a:solidFill>
              </a:defRPr>
            </a:lvl2pPr>
            <a:lvl3pPr indent="-292100" lvl="2" marL="1371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■"/>
              <a:defRPr sz="1000">
                <a:solidFill>
                  <a:schemeClr val="dk1"/>
                </a:solidFill>
              </a:defRPr>
            </a:lvl3pPr>
            <a:lvl4pPr indent="-292100" lvl="3" marL="1828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●"/>
              <a:defRPr sz="1000">
                <a:solidFill>
                  <a:schemeClr val="dk1"/>
                </a:solidFill>
              </a:defRPr>
            </a:lvl4pPr>
            <a:lvl5pPr indent="-292100" lvl="4" marL="22860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○"/>
              <a:defRPr sz="1000">
                <a:solidFill>
                  <a:schemeClr val="dk1"/>
                </a:solidFill>
              </a:defRPr>
            </a:lvl5pPr>
            <a:lvl6pPr indent="-292100" lvl="5" marL="2743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■"/>
              <a:defRPr sz="1000">
                <a:solidFill>
                  <a:schemeClr val="dk1"/>
                </a:solidFill>
              </a:defRPr>
            </a:lvl6pPr>
            <a:lvl7pPr indent="-292100" lvl="6" marL="3200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●"/>
              <a:defRPr sz="1000">
                <a:solidFill>
                  <a:schemeClr val="dk1"/>
                </a:solidFill>
              </a:defRPr>
            </a:lvl7pPr>
            <a:lvl8pPr indent="-292100" lvl="7" marL="3657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○"/>
              <a:defRPr sz="1000">
                <a:solidFill>
                  <a:schemeClr val="dk1"/>
                </a:solidFill>
              </a:defRPr>
            </a:lvl8pPr>
            <a:lvl9pPr indent="-292100" lvl="8" marL="411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■"/>
              <a:defRPr sz="10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173" name="Google Shape;173;p20"/>
          <p:cNvSpPr txBox="1"/>
          <p:nvPr>
            <p:ph idx="7" type="subTitle"/>
          </p:nvPr>
        </p:nvSpPr>
        <p:spPr>
          <a:xfrm>
            <a:off x="4629000" y="3217788"/>
            <a:ext cx="4228200" cy="357600"/>
          </a:xfrm>
          <a:prstGeom prst="rect">
            <a:avLst/>
          </a:prstGeom>
        </p:spPr>
        <p:txBody>
          <a:bodyPr anchorCtr="0" anchor="t" bIns="0" lIns="182875" spcFirstLastPara="1" rIns="0" wrap="square" tIns="182875">
            <a:noAutofit/>
          </a:bodyPr>
          <a:lstStyle>
            <a:lvl1pPr lvl="0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Inter"/>
              <a:buNone/>
              <a:defRPr sz="12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Inter"/>
              <a:buNone/>
              <a:defRPr sz="12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Inter"/>
              <a:buNone/>
              <a:defRPr sz="12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Inter"/>
              <a:buNone/>
              <a:defRPr sz="12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Inter"/>
              <a:buNone/>
              <a:defRPr sz="12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Inter"/>
              <a:buNone/>
              <a:defRPr sz="12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Inter"/>
              <a:buNone/>
              <a:defRPr sz="12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Inter"/>
              <a:buNone/>
              <a:defRPr sz="12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/>
        </p:txBody>
      </p:sp>
      <p:sp>
        <p:nvSpPr>
          <p:cNvPr id="174" name="Google Shape;174;p20"/>
          <p:cNvSpPr txBox="1"/>
          <p:nvPr>
            <p:ph idx="8" type="body"/>
          </p:nvPr>
        </p:nvSpPr>
        <p:spPr>
          <a:xfrm>
            <a:off x="4629450" y="3717997"/>
            <a:ext cx="2172600" cy="804300"/>
          </a:xfrm>
          <a:prstGeom prst="rect">
            <a:avLst/>
          </a:prstGeom>
        </p:spPr>
        <p:txBody>
          <a:bodyPr anchorCtr="0" anchor="t" bIns="0" lIns="182875" spcFirstLastPara="1" rIns="182875" wrap="square" tIns="0">
            <a:noAutofit/>
          </a:bodyPr>
          <a:lstStyle>
            <a:lvl1pPr indent="-292100" lvl="0" marL="457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●"/>
              <a:defRPr sz="1000">
                <a:solidFill>
                  <a:schemeClr val="dk1"/>
                </a:solidFill>
              </a:defRPr>
            </a:lvl1pPr>
            <a:lvl2pPr indent="-292100" lvl="1" marL="914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○"/>
              <a:defRPr sz="1000">
                <a:solidFill>
                  <a:schemeClr val="dk1"/>
                </a:solidFill>
              </a:defRPr>
            </a:lvl2pPr>
            <a:lvl3pPr indent="-292100" lvl="2" marL="1371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■"/>
              <a:defRPr sz="1000">
                <a:solidFill>
                  <a:schemeClr val="dk1"/>
                </a:solidFill>
              </a:defRPr>
            </a:lvl3pPr>
            <a:lvl4pPr indent="-292100" lvl="3" marL="1828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●"/>
              <a:defRPr sz="1000">
                <a:solidFill>
                  <a:schemeClr val="dk1"/>
                </a:solidFill>
              </a:defRPr>
            </a:lvl4pPr>
            <a:lvl5pPr indent="-292100" lvl="4" marL="22860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○"/>
              <a:defRPr sz="1000">
                <a:solidFill>
                  <a:schemeClr val="dk1"/>
                </a:solidFill>
              </a:defRPr>
            </a:lvl5pPr>
            <a:lvl6pPr indent="-292100" lvl="5" marL="2743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■"/>
              <a:defRPr sz="1000">
                <a:solidFill>
                  <a:schemeClr val="dk1"/>
                </a:solidFill>
              </a:defRPr>
            </a:lvl6pPr>
            <a:lvl7pPr indent="-292100" lvl="6" marL="3200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●"/>
              <a:defRPr sz="1000">
                <a:solidFill>
                  <a:schemeClr val="dk1"/>
                </a:solidFill>
              </a:defRPr>
            </a:lvl7pPr>
            <a:lvl8pPr indent="-292100" lvl="7" marL="3657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○"/>
              <a:defRPr sz="1000">
                <a:solidFill>
                  <a:schemeClr val="dk1"/>
                </a:solidFill>
              </a:defRPr>
            </a:lvl8pPr>
            <a:lvl9pPr indent="-292100" lvl="8" marL="411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■"/>
              <a:defRPr sz="10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175" name="Google Shape;175;p20"/>
          <p:cNvSpPr txBox="1"/>
          <p:nvPr>
            <p:ph idx="9" type="body"/>
          </p:nvPr>
        </p:nvSpPr>
        <p:spPr>
          <a:xfrm>
            <a:off x="284850" y="3717988"/>
            <a:ext cx="2055300" cy="804300"/>
          </a:xfrm>
          <a:prstGeom prst="rect">
            <a:avLst/>
          </a:prstGeom>
        </p:spPr>
        <p:txBody>
          <a:bodyPr anchorCtr="0" anchor="t" bIns="0" lIns="0" spcFirstLastPara="1" rIns="182875" wrap="square" tIns="0">
            <a:spAutoFit/>
          </a:bodyPr>
          <a:lstStyle>
            <a:lvl1pPr indent="-2921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●"/>
              <a:defRPr sz="1000">
                <a:solidFill>
                  <a:schemeClr val="dk1"/>
                </a:solidFill>
              </a:defRPr>
            </a:lvl1pPr>
            <a:lvl2pPr indent="-292100" lvl="1" marL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○"/>
              <a:defRPr sz="1000">
                <a:solidFill>
                  <a:schemeClr val="dk1"/>
                </a:solidFill>
              </a:defRPr>
            </a:lvl2pPr>
            <a:lvl3pPr indent="-292100" lvl="2" marL="1371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■"/>
              <a:defRPr sz="1000">
                <a:solidFill>
                  <a:schemeClr val="dk1"/>
                </a:solidFill>
              </a:defRPr>
            </a:lvl3pPr>
            <a:lvl4pPr indent="-292100" lvl="3" marL="1828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●"/>
              <a:defRPr sz="1000">
                <a:solidFill>
                  <a:schemeClr val="dk1"/>
                </a:solidFill>
              </a:defRPr>
            </a:lvl4pPr>
            <a:lvl5pPr indent="-292100" lvl="4" marL="22860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○"/>
              <a:defRPr sz="1000">
                <a:solidFill>
                  <a:schemeClr val="dk1"/>
                </a:solidFill>
              </a:defRPr>
            </a:lvl5pPr>
            <a:lvl6pPr indent="-292100" lvl="5" marL="2743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■"/>
              <a:defRPr sz="1000">
                <a:solidFill>
                  <a:schemeClr val="dk1"/>
                </a:solidFill>
              </a:defRPr>
            </a:lvl6pPr>
            <a:lvl7pPr indent="-292100" lvl="6" marL="3200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●"/>
              <a:defRPr sz="1000">
                <a:solidFill>
                  <a:schemeClr val="dk1"/>
                </a:solidFill>
              </a:defRPr>
            </a:lvl7pPr>
            <a:lvl8pPr indent="-292100" lvl="7" marL="3657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○"/>
              <a:defRPr sz="1000">
                <a:solidFill>
                  <a:schemeClr val="dk1"/>
                </a:solidFill>
              </a:defRPr>
            </a:lvl8pPr>
            <a:lvl9pPr indent="-292100" lvl="8" marL="411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■"/>
              <a:defRPr sz="1000">
                <a:solidFill>
                  <a:schemeClr val="dk1"/>
                </a:solidFill>
              </a:defRPr>
            </a:lvl9pPr>
          </a:lstStyle>
          <a:p/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, image grid and description">
  <p:cSld name="CUSTOM">
    <p:bg>
      <p:bgPr>
        <a:solidFill>
          <a:schemeClr val="accent3"/>
        </a:solidFill>
      </p:bgPr>
    </p:bg>
    <p:spTree>
      <p:nvGrpSpPr>
        <p:cNvPr id="176" name="Shape 1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" name="Google Shape;177;p21"/>
          <p:cNvSpPr/>
          <p:nvPr>
            <p:ph idx="2" type="pic"/>
          </p:nvPr>
        </p:nvSpPr>
        <p:spPr>
          <a:xfrm>
            <a:off x="4629750" y="286075"/>
            <a:ext cx="1257900" cy="1261500"/>
          </a:xfrm>
          <a:prstGeom prst="rect">
            <a:avLst/>
          </a:prstGeom>
          <a:noFill/>
          <a:ln>
            <a:noFill/>
          </a:ln>
        </p:spPr>
      </p:sp>
      <p:sp>
        <p:nvSpPr>
          <p:cNvPr id="178" name="Google Shape;178;p21"/>
          <p:cNvSpPr/>
          <p:nvPr>
            <p:ph idx="3" type="pic"/>
          </p:nvPr>
        </p:nvSpPr>
        <p:spPr>
          <a:xfrm>
            <a:off x="6111800" y="286075"/>
            <a:ext cx="1257900" cy="1261500"/>
          </a:xfrm>
          <a:prstGeom prst="rect">
            <a:avLst/>
          </a:prstGeom>
          <a:noFill/>
          <a:ln>
            <a:noFill/>
          </a:ln>
        </p:spPr>
      </p:sp>
      <p:sp>
        <p:nvSpPr>
          <p:cNvPr id="179" name="Google Shape;179;p21"/>
          <p:cNvSpPr/>
          <p:nvPr>
            <p:ph idx="4" type="pic"/>
          </p:nvPr>
        </p:nvSpPr>
        <p:spPr>
          <a:xfrm>
            <a:off x="7593850" y="286075"/>
            <a:ext cx="1257900" cy="1261500"/>
          </a:xfrm>
          <a:prstGeom prst="rect">
            <a:avLst/>
          </a:prstGeom>
          <a:noFill/>
          <a:ln>
            <a:noFill/>
          </a:ln>
        </p:spPr>
      </p:sp>
      <p:sp>
        <p:nvSpPr>
          <p:cNvPr id="180" name="Google Shape;180;p21"/>
          <p:cNvSpPr/>
          <p:nvPr>
            <p:ph idx="5" type="pic"/>
          </p:nvPr>
        </p:nvSpPr>
        <p:spPr>
          <a:xfrm>
            <a:off x="4629750" y="2634475"/>
            <a:ext cx="1257900" cy="1261500"/>
          </a:xfrm>
          <a:prstGeom prst="rect">
            <a:avLst/>
          </a:prstGeom>
          <a:noFill/>
          <a:ln>
            <a:noFill/>
          </a:ln>
        </p:spPr>
      </p:sp>
      <p:sp>
        <p:nvSpPr>
          <p:cNvPr id="181" name="Google Shape;181;p21"/>
          <p:cNvSpPr/>
          <p:nvPr>
            <p:ph idx="6" type="pic"/>
          </p:nvPr>
        </p:nvSpPr>
        <p:spPr>
          <a:xfrm>
            <a:off x="6111800" y="2634475"/>
            <a:ext cx="1257900" cy="1261500"/>
          </a:xfrm>
          <a:prstGeom prst="rect">
            <a:avLst/>
          </a:prstGeom>
          <a:noFill/>
          <a:ln>
            <a:noFill/>
          </a:ln>
        </p:spPr>
      </p:sp>
      <p:sp>
        <p:nvSpPr>
          <p:cNvPr id="182" name="Google Shape;182;p21"/>
          <p:cNvSpPr/>
          <p:nvPr>
            <p:ph idx="7" type="pic"/>
          </p:nvPr>
        </p:nvSpPr>
        <p:spPr>
          <a:xfrm>
            <a:off x="7593850" y="2634475"/>
            <a:ext cx="1257900" cy="1261500"/>
          </a:xfrm>
          <a:prstGeom prst="rect">
            <a:avLst/>
          </a:prstGeom>
          <a:noFill/>
          <a:ln>
            <a:noFill/>
          </a:ln>
        </p:spPr>
      </p:sp>
      <p:sp>
        <p:nvSpPr>
          <p:cNvPr id="183" name="Google Shape;183;p21"/>
          <p:cNvSpPr txBox="1"/>
          <p:nvPr>
            <p:ph idx="12" type="sldNum"/>
          </p:nvPr>
        </p:nvSpPr>
        <p:spPr>
          <a:xfrm>
            <a:off x="8308150" y="4782125"/>
            <a:ext cx="548700" cy="762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buNone/>
              <a:defRPr>
                <a:solidFill>
                  <a:schemeClr val="dk1"/>
                </a:solidFill>
              </a:defRPr>
            </a:lvl1pPr>
            <a:lvl2pPr lvl="1">
              <a:buNone/>
              <a:defRPr>
                <a:solidFill>
                  <a:schemeClr val="dk1"/>
                </a:solidFill>
              </a:defRPr>
            </a:lvl2pPr>
            <a:lvl3pPr lvl="2">
              <a:buNone/>
              <a:defRPr>
                <a:solidFill>
                  <a:schemeClr val="dk1"/>
                </a:solidFill>
              </a:defRPr>
            </a:lvl3pPr>
            <a:lvl4pPr lvl="3">
              <a:buNone/>
              <a:defRPr>
                <a:solidFill>
                  <a:schemeClr val="dk1"/>
                </a:solidFill>
              </a:defRPr>
            </a:lvl4pPr>
            <a:lvl5pPr lvl="4">
              <a:buNone/>
              <a:defRPr>
                <a:solidFill>
                  <a:schemeClr val="dk1"/>
                </a:solidFill>
              </a:defRPr>
            </a:lvl5pPr>
            <a:lvl6pPr lvl="5">
              <a:buNone/>
              <a:defRPr>
                <a:solidFill>
                  <a:schemeClr val="dk1"/>
                </a:solidFill>
              </a:defRPr>
            </a:lvl6pPr>
            <a:lvl7pPr lvl="6">
              <a:buNone/>
              <a:defRPr>
                <a:solidFill>
                  <a:schemeClr val="dk1"/>
                </a:solidFill>
              </a:defRPr>
            </a:lvl7pPr>
            <a:lvl8pPr lvl="7">
              <a:buNone/>
              <a:defRPr>
                <a:solidFill>
                  <a:schemeClr val="dk1"/>
                </a:solidFill>
              </a:defRPr>
            </a:lvl8pPr>
            <a:lvl9pPr lvl="8">
              <a:buNone/>
              <a:defRPr>
                <a:solidFill>
                  <a:schemeClr val="dk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184" name="Google Shape;184;p21"/>
          <p:cNvSpPr txBox="1"/>
          <p:nvPr>
            <p:ph idx="8" type="sldNum"/>
          </p:nvPr>
        </p:nvSpPr>
        <p:spPr>
          <a:xfrm>
            <a:off x="8308150" y="4782125"/>
            <a:ext cx="548700" cy="762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 algn="r">
              <a:buNone/>
              <a:defRPr>
                <a:solidFill>
                  <a:schemeClr val="dk1"/>
                </a:solidFill>
              </a:defRPr>
            </a:lvl1pPr>
            <a:lvl2pPr lvl="1" algn="r">
              <a:buNone/>
              <a:defRPr>
                <a:solidFill>
                  <a:schemeClr val="dk1"/>
                </a:solidFill>
              </a:defRPr>
            </a:lvl2pPr>
            <a:lvl3pPr lvl="2" algn="r">
              <a:buNone/>
              <a:defRPr>
                <a:solidFill>
                  <a:schemeClr val="dk1"/>
                </a:solidFill>
              </a:defRPr>
            </a:lvl3pPr>
            <a:lvl4pPr lvl="3" algn="r">
              <a:buNone/>
              <a:defRPr>
                <a:solidFill>
                  <a:schemeClr val="dk1"/>
                </a:solidFill>
              </a:defRPr>
            </a:lvl4pPr>
            <a:lvl5pPr lvl="4" algn="r">
              <a:buNone/>
              <a:defRPr>
                <a:solidFill>
                  <a:schemeClr val="dk1"/>
                </a:solidFill>
              </a:defRPr>
            </a:lvl5pPr>
            <a:lvl6pPr lvl="5" algn="r">
              <a:buNone/>
              <a:defRPr>
                <a:solidFill>
                  <a:schemeClr val="dk1"/>
                </a:solidFill>
              </a:defRPr>
            </a:lvl6pPr>
            <a:lvl7pPr lvl="6" algn="r">
              <a:buNone/>
              <a:defRPr>
                <a:solidFill>
                  <a:schemeClr val="dk1"/>
                </a:solidFill>
              </a:defRPr>
            </a:lvl7pPr>
            <a:lvl8pPr lvl="7" algn="r">
              <a:buNone/>
              <a:defRPr>
                <a:solidFill>
                  <a:schemeClr val="dk1"/>
                </a:solidFill>
              </a:defRPr>
            </a:lvl8pPr>
            <a:lvl9pPr lvl="8" algn="r">
              <a:buNone/>
              <a:defRPr>
                <a:solidFill>
                  <a:schemeClr val="dk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185" name="Google Shape;185;p21"/>
          <p:cNvSpPr txBox="1"/>
          <p:nvPr>
            <p:ph type="title"/>
          </p:nvPr>
        </p:nvSpPr>
        <p:spPr>
          <a:xfrm>
            <a:off x="4629750" y="4778975"/>
            <a:ext cx="1328400" cy="762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"/>
              <a:buNone/>
              <a:defRPr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186" name="Google Shape;186;p21"/>
          <p:cNvSpPr txBox="1"/>
          <p:nvPr>
            <p:ph idx="9" type="title"/>
          </p:nvPr>
        </p:nvSpPr>
        <p:spPr>
          <a:xfrm>
            <a:off x="6086100" y="4778975"/>
            <a:ext cx="1328400" cy="762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"/>
              <a:buNone/>
              <a:defRPr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187" name="Google Shape;187;p21"/>
          <p:cNvSpPr txBox="1"/>
          <p:nvPr>
            <p:ph idx="13" type="title"/>
          </p:nvPr>
        </p:nvSpPr>
        <p:spPr>
          <a:xfrm>
            <a:off x="283850" y="474875"/>
            <a:ext cx="2773200" cy="17436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1pPr>
            <a:lvl2pPr lvl="1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2pPr>
            <a:lvl3pPr lvl="2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3pPr>
            <a:lvl4pPr lvl="3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4pPr>
            <a:lvl5pPr lvl="4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5pPr>
            <a:lvl6pPr lvl="5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6pPr>
            <a:lvl7pPr lvl="6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7pPr>
            <a:lvl8pPr lvl="7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8pPr>
            <a:lvl9pPr lvl="8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188" name="Google Shape;188;p21"/>
          <p:cNvSpPr txBox="1"/>
          <p:nvPr>
            <p:ph idx="14" type="title"/>
          </p:nvPr>
        </p:nvSpPr>
        <p:spPr>
          <a:xfrm>
            <a:off x="4629750" y="1649525"/>
            <a:ext cx="1257900" cy="6864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1pPr>
            <a:lvl2pPr lvl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2pPr>
            <a:lvl3pPr lvl="2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3pPr>
            <a:lvl4pPr lvl="3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4pPr>
            <a:lvl5pPr lvl="4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5pPr>
            <a:lvl6pPr lvl="5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6pPr>
            <a:lvl7pPr lvl="6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7pPr>
            <a:lvl8pPr lvl="7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8pPr>
            <a:lvl9pPr lvl="8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189" name="Google Shape;189;p21"/>
          <p:cNvSpPr txBox="1"/>
          <p:nvPr>
            <p:ph idx="15" type="title"/>
          </p:nvPr>
        </p:nvSpPr>
        <p:spPr>
          <a:xfrm>
            <a:off x="6111800" y="1649525"/>
            <a:ext cx="1257900" cy="6864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1pPr>
            <a:lvl2pPr lvl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2pPr>
            <a:lvl3pPr lvl="2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3pPr>
            <a:lvl4pPr lvl="3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4pPr>
            <a:lvl5pPr lvl="4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5pPr>
            <a:lvl6pPr lvl="5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6pPr>
            <a:lvl7pPr lvl="6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7pPr>
            <a:lvl8pPr lvl="7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8pPr>
            <a:lvl9pPr lvl="8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190" name="Google Shape;190;p21"/>
          <p:cNvSpPr txBox="1"/>
          <p:nvPr>
            <p:ph idx="16" type="title"/>
          </p:nvPr>
        </p:nvSpPr>
        <p:spPr>
          <a:xfrm>
            <a:off x="7593850" y="1649525"/>
            <a:ext cx="1257900" cy="6864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1pPr>
            <a:lvl2pPr lvl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2pPr>
            <a:lvl3pPr lvl="2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3pPr>
            <a:lvl4pPr lvl="3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4pPr>
            <a:lvl5pPr lvl="4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5pPr>
            <a:lvl6pPr lvl="5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6pPr>
            <a:lvl7pPr lvl="6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7pPr>
            <a:lvl8pPr lvl="7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8pPr>
            <a:lvl9pPr lvl="8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191" name="Google Shape;191;p21"/>
          <p:cNvSpPr txBox="1"/>
          <p:nvPr>
            <p:ph idx="17" type="title"/>
          </p:nvPr>
        </p:nvSpPr>
        <p:spPr>
          <a:xfrm>
            <a:off x="4629750" y="3995850"/>
            <a:ext cx="1257900" cy="6864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1pPr>
            <a:lvl2pPr lvl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2pPr>
            <a:lvl3pPr lvl="2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3pPr>
            <a:lvl4pPr lvl="3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4pPr>
            <a:lvl5pPr lvl="4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5pPr>
            <a:lvl6pPr lvl="5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6pPr>
            <a:lvl7pPr lvl="6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7pPr>
            <a:lvl8pPr lvl="7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8pPr>
            <a:lvl9pPr lvl="8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192" name="Google Shape;192;p21"/>
          <p:cNvSpPr txBox="1"/>
          <p:nvPr>
            <p:ph idx="18" type="title"/>
          </p:nvPr>
        </p:nvSpPr>
        <p:spPr>
          <a:xfrm>
            <a:off x="6111800" y="3995850"/>
            <a:ext cx="1257900" cy="6864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1pPr>
            <a:lvl2pPr lvl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2pPr>
            <a:lvl3pPr lvl="2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3pPr>
            <a:lvl4pPr lvl="3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4pPr>
            <a:lvl5pPr lvl="4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5pPr>
            <a:lvl6pPr lvl="5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6pPr>
            <a:lvl7pPr lvl="6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7pPr>
            <a:lvl8pPr lvl="7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8pPr>
            <a:lvl9pPr lvl="8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193" name="Google Shape;193;p21"/>
          <p:cNvSpPr txBox="1"/>
          <p:nvPr>
            <p:ph idx="19" type="title"/>
          </p:nvPr>
        </p:nvSpPr>
        <p:spPr>
          <a:xfrm>
            <a:off x="7593850" y="3995850"/>
            <a:ext cx="1257900" cy="6864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1pPr>
            <a:lvl2pPr lvl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2pPr>
            <a:lvl3pPr lvl="2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3pPr>
            <a:lvl4pPr lvl="3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4pPr>
            <a:lvl5pPr lvl="4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5pPr>
            <a:lvl6pPr lvl="5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6pPr>
            <a:lvl7pPr lvl="6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7pPr>
            <a:lvl8pPr lvl="7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8pPr>
            <a:lvl9pPr lvl="8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9pPr>
          </a:lstStyle>
          <a:p/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, image grid and description - Alt 1">
  <p:cSld name="CUSTOM_3">
    <p:bg>
      <p:bgPr>
        <a:solidFill>
          <a:schemeClr val="accent1"/>
        </a:solidFill>
      </p:bgPr>
    </p:bg>
    <p:spTree>
      <p:nvGrpSpPr>
        <p:cNvPr id="194" name="Shape 1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" name="Google Shape;195;p22"/>
          <p:cNvSpPr/>
          <p:nvPr>
            <p:ph idx="2" type="pic"/>
          </p:nvPr>
        </p:nvSpPr>
        <p:spPr>
          <a:xfrm>
            <a:off x="2456700" y="373175"/>
            <a:ext cx="1515000" cy="1616700"/>
          </a:xfrm>
          <a:prstGeom prst="rect">
            <a:avLst/>
          </a:prstGeom>
          <a:noFill/>
          <a:ln>
            <a:noFill/>
          </a:ln>
        </p:spPr>
      </p:sp>
      <p:sp>
        <p:nvSpPr>
          <p:cNvPr id="196" name="Google Shape;196;p22"/>
          <p:cNvSpPr txBox="1"/>
          <p:nvPr>
            <p:ph type="title"/>
          </p:nvPr>
        </p:nvSpPr>
        <p:spPr>
          <a:xfrm>
            <a:off x="2635350" y="2172975"/>
            <a:ext cx="1188600" cy="1524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None/>
              <a:defRPr sz="1000"/>
            </a:lvl1pPr>
            <a:lvl2pPr lvl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2pPr>
            <a:lvl3pPr lvl="2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3pPr>
            <a:lvl4pPr lvl="3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4pPr>
            <a:lvl5pPr lvl="4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5pPr>
            <a:lvl6pPr lvl="5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6pPr>
            <a:lvl7pPr lvl="6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7pPr>
            <a:lvl8pPr lvl="7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8pPr>
            <a:lvl9pPr lvl="8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197" name="Google Shape;197;p22"/>
          <p:cNvSpPr txBox="1"/>
          <p:nvPr>
            <p:ph idx="1" type="body"/>
          </p:nvPr>
        </p:nvSpPr>
        <p:spPr>
          <a:xfrm>
            <a:off x="2635350" y="2832368"/>
            <a:ext cx="1161900" cy="16707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indent="-2794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Char char="●"/>
              <a:defRPr sz="800"/>
            </a:lvl1pPr>
            <a:lvl2pPr indent="-27940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Char char="○"/>
              <a:defRPr sz="800"/>
            </a:lvl2pPr>
            <a:lvl3pPr indent="-27940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Char char="■"/>
              <a:defRPr sz="800"/>
            </a:lvl3pPr>
            <a:lvl4pPr indent="-27940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Char char="●"/>
              <a:defRPr sz="800"/>
            </a:lvl4pPr>
            <a:lvl5pPr indent="-27940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Char char="○"/>
              <a:defRPr sz="800"/>
            </a:lvl5pPr>
            <a:lvl6pPr indent="-27940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Char char="■"/>
              <a:defRPr sz="800"/>
            </a:lvl6pPr>
            <a:lvl7pPr indent="-27940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Char char="●"/>
              <a:defRPr sz="800"/>
            </a:lvl7pPr>
            <a:lvl8pPr indent="-27940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Char char="○"/>
              <a:defRPr sz="800"/>
            </a:lvl8pPr>
            <a:lvl9pPr indent="-27940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Char char="■"/>
              <a:defRPr sz="800"/>
            </a:lvl9pPr>
          </a:lstStyle>
          <a:p/>
        </p:txBody>
      </p:sp>
      <p:sp>
        <p:nvSpPr>
          <p:cNvPr id="198" name="Google Shape;198;p22"/>
          <p:cNvSpPr txBox="1"/>
          <p:nvPr>
            <p:ph idx="3" type="title"/>
          </p:nvPr>
        </p:nvSpPr>
        <p:spPr>
          <a:xfrm>
            <a:off x="2635350" y="2325375"/>
            <a:ext cx="1188600" cy="2781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800"/>
            </a:lvl1pPr>
            <a:lvl2pPr lvl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2pPr>
            <a:lvl3pPr lvl="2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3pPr>
            <a:lvl4pPr lvl="3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4pPr>
            <a:lvl5pPr lvl="4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5pPr>
            <a:lvl6pPr lvl="5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6pPr>
            <a:lvl7pPr lvl="6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7pPr>
            <a:lvl8pPr lvl="7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8pPr>
            <a:lvl9pPr lvl="8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9pPr>
          </a:lstStyle>
          <a:p/>
        </p:txBody>
      </p:sp>
      <p:sp>
        <p:nvSpPr>
          <p:cNvPr id="199" name="Google Shape;199;p22"/>
          <p:cNvSpPr/>
          <p:nvPr>
            <p:ph idx="4" type="pic"/>
          </p:nvPr>
        </p:nvSpPr>
        <p:spPr>
          <a:xfrm>
            <a:off x="4084738" y="373175"/>
            <a:ext cx="1515000" cy="1616700"/>
          </a:xfrm>
          <a:prstGeom prst="rect">
            <a:avLst/>
          </a:prstGeom>
          <a:noFill/>
          <a:ln>
            <a:noFill/>
          </a:ln>
        </p:spPr>
      </p:sp>
      <p:sp>
        <p:nvSpPr>
          <p:cNvPr id="200" name="Google Shape;200;p22"/>
          <p:cNvSpPr txBox="1"/>
          <p:nvPr>
            <p:ph idx="5" type="title"/>
          </p:nvPr>
        </p:nvSpPr>
        <p:spPr>
          <a:xfrm>
            <a:off x="4263388" y="2172975"/>
            <a:ext cx="1188600" cy="1524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000"/>
            </a:lvl1pPr>
            <a:lvl2pPr lvl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2pPr>
            <a:lvl3pPr lvl="2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3pPr>
            <a:lvl4pPr lvl="3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4pPr>
            <a:lvl5pPr lvl="4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5pPr>
            <a:lvl6pPr lvl="5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6pPr>
            <a:lvl7pPr lvl="6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7pPr>
            <a:lvl8pPr lvl="7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8pPr>
            <a:lvl9pPr lvl="8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201" name="Google Shape;201;p22"/>
          <p:cNvSpPr txBox="1"/>
          <p:nvPr>
            <p:ph idx="6" type="body"/>
          </p:nvPr>
        </p:nvSpPr>
        <p:spPr>
          <a:xfrm>
            <a:off x="4263388" y="2832368"/>
            <a:ext cx="1161900" cy="16707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indent="-2794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Char char="●"/>
              <a:defRPr sz="800"/>
            </a:lvl1pPr>
            <a:lvl2pPr indent="-27940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Char char="○"/>
              <a:defRPr sz="800"/>
            </a:lvl2pPr>
            <a:lvl3pPr indent="-27940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Char char="■"/>
              <a:defRPr sz="800"/>
            </a:lvl3pPr>
            <a:lvl4pPr indent="-27940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Char char="●"/>
              <a:defRPr sz="800"/>
            </a:lvl4pPr>
            <a:lvl5pPr indent="-27940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Char char="○"/>
              <a:defRPr sz="800"/>
            </a:lvl5pPr>
            <a:lvl6pPr indent="-27940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Char char="■"/>
              <a:defRPr sz="800"/>
            </a:lvl6pPr>
            <a:lvl7pPr indent="-27940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Char char="●"/>
              <a:defRPr sz="800"/>
            </a:lvl7pPr>
            <a:lvl8pPr indent="-27940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Char char="○"/>
              <a:defRPr sz="800"/>
            </a:lvl8pPr>
            <a:lvl9pPr indent="-27940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Char char="■"/>
              <a:defRPr sz="800"/>
            </a:lvl9pPr>
          </a:lstStyle>
          <a:p/>
        </p:txBody>
      </p:sp>
      <p:sp>
        <p:nvSpPr>
          <p:cNvPr id="202" name="Google Shape;202;p22"/>
          <p:cNvSpPr txBox="1"/>
          <p:nvPr>
            <p:ph idx="7" type="title"/>
          </p:nvPr>
        </p:nvSpPr>
        <p:spPr>
          <a:xfrm>
            <a:off x="4263388" y="2325375"/>
            <a:ext cx="1188600" cy="2781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800"/>
            </a:lvl1pPr>
            <a:lvl2pPr lvl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2pPr>
            <a:lvl3pPr lvl="2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3pPr>
            <a:lvl4pPr lvl="3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4pPr>
            <a:lvl5pPr lvl="4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5pPr>
            <a:lvl6pPr lvl="5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6pPr>
            <a:lvl7pPr lvl="6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7pPr>
            <a:lvl8pPr lvl="7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8pPr>
            <a:lvl9pPr lvl="8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9pPr>
          </a:lstStyle>
          <a:p/>
        </p:txBody>
      </p:sp>
      <p:sp>
        <p:nvSpPr>
          <p:cNvPr id="203" name="Google Shape;203;p22"/>
          <p:cNvSpPr/>
          <p:nvPr>
            <p:ph idx="8" type="pic"/>
          </p:nvPr>
        </p:nvSpPr>
        <p:spPr>
          <a:xfrm>
            <a:off x="5713225" y="373175"/>
            <a:ext cx="1515000" cy="1616700"/>
          </a:xfrm>
          <a:prstGeom prst="rect">
            <a:avLst/>
          </a:prstGeom>
          <a:noFill/>
          <a:ln>
            <a:noFill/>
          </a:ln>
        </p:spPr>
      </p:sp>
      <p:sp>
        <p:nvSpPr>
          <p:cNvPr id="204" name="Google Shape;204;p22"/>
          <p:cNvSpPr txBox="1"/>
          <p:nvPr>
            <p:ph idx="9" type="title"/>
          </p:nvPr>
        </p:nvSpPr>
        <p:spPr>
          <a:xfrm>
            <a:off x="5891875" y="2172975"/>
            <a:ext cx="1188600" cy="1524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000"/>
            </a:lvl1pPr>
            <a:lvl2pPr lvl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2pPr>
            <a:lvl3pPr lvl="2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3pPr>
            <a:lvl4pPr lvl="3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4pPr>
            <a:lvl5pPr lvl="4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5pPr>
            <a:lvl6pPr lvl="5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6pPr>
            <a:lvl7pPr lvl="6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7pPr>
            <a:lvl8pPr lvl="7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8pPr>
            <a:lvl9pPr lvl="8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205" name="Google Shape;205;p22"/>
          <p:cNvSpPr txBox="1"/>
          <p:nvPr>
            <p:ph idx="13" type="body"/>
          </p:nvPr>
        </p:nvSpPr>
        <p:spPr>
          <a:xfrm>
            <a:off x="5891875" y="2832368"/>
            <a:ext cx="1161900" cy="16707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indent="-2794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Char char="●"/>
              <a:defRPr sz="800"/>
            </a:lvl1pPr>
            <a:lvl2pPr indent="-27940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Char char="○"/>
              <a:defRPr sz="800"/>
            </a:lvl2pPr>
            <a:lvl3pPr indent="-27940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Char char="■"/>
              <a:defRPr sz="800"/>
            </a:lvl3pPr>
            <a:lvl4pPr indent="-27940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Char char="●"/>
              <a:defRPr sz="800"/>
            </a:lvl4pPr>
            <a:lvl5pPr indent="-27940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Char char="○"/>
              <a:defRPr sz="800"/>
            </a:lvl5pPr>
            <a:lvl6pPr indent="-27940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Char char="■"/>
              <a:defRPr sz="800"/>
            </a:lvl6pPr>
            <a:lvl7pPr indent="-27940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Char char="●"/>
              <a:defRPr sz="800"/>
            </a:lvl7pPr>
            <a:lvl8pPr indent="-27940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Char char="○"/>
              <a:defRPr sz="800"/>
            </a:lvl8pPr>
            <a:lvl9pPr indent="-27940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Char char="■"/>
              <a:defRPr sz="800"/>
            </a:lvl9pPr>
          </a:lstStyle>
          <a:p/>
        </p:txBody>
      </p:sp>
      <p:sp>
        <p:nvSpPr>
          <p:cNvPr id="206" name="Google Shape;206;p22"/>
          <p:cNvSpPr txBox="1"/>
          <p:nvPr>
            <p:ph idx="14" type="title"/>
          </p:nvPr>
        </p:nvSpPr>
        <p:spPr>
          <a:xfrm>
            <a:off x="5891875" y="2325375"/>
            <a:ext cx="1188600" cy="2781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800"/>
            </a:lvl1pPr>
            <a:lvl2pPr lvl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2pPr>
            <a:lvl3pPr lvl="2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3pPr>
            <a:lvl4pPr lvl="3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4pPr>
            <a:lvl5pPr lvl="4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5pPr>
            <a:lvl6pPr lvl="5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6pPr>
            <a:lvl7pPr lvl="6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7pPr>
            <a:lvl8pPr lvl="7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8pPr>
            <a:lvl9pPr lvl="8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9pPr>
          </a:lstStyle>
          <a:p/>
        </p:txBody>
      </p:sp>
      <p:sp>
        <p:nvSpPr>
          <p:cNvPr id="207" name="Google Shape;207;p22"/>
          <p:cNvSpPr/>
          <p:nvPr>
            <p:ph idx="15" type="pic"/>
          </p:nvPr>
        </p:nvSpPr>
        <p:spPr>
          <a:xfrm>
            <a:off x="7341950" y="373175"/>
            <a:ext cx="1515000" cy="1616700"/>
          </a:xfrm>
          <a:prstGeom prst="rect">
            <a:avLst/>
          </a:prstGeom>
          <a:noFill/>
          <a:ln>
            <a:noFill/>
          </a:ln>
        </p:spPr>
      </p:sp>
      <p:sp>
        <p:nvSpPr>
          <p:cNvPr id="208" name="Google Shape;208;p22"/>
          <p:cNvSpPr txBox="1"/>
          <p:nvPr>
            <p:ph idx="16" type="title"/>
          </p:nvPr>
        </p:nvSpPr>
        <p:spPr>
          <a:xfrm>
            <a:off x="7520600" y="2172975"/>
            <a:ext cx="1188600" cy="1524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000"/>
            </a:lvl1pPr>
            <a:lvl2pPr lvl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2pPr>
            <a:lvl3pPr lvl="2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3pPr>
            <a:lvl4pPr lvl="3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4pPr>
            <a:lvl5pPr lvl="4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5pPr>
            <a:lvl6pPr lvl="5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6pPr>
            <a:lvl7pPr lvl="6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7pPr>
            <a:lvl8pPr lvl="7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8pPr>
            <a:lvl9pPr lvl="8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209" name="Google Shape;209;p22"/>
          <p:cNvSpPr txBox="1"/>
          <p:nvPr>
            <p:ph idx="17" type="body"/>
          </p:nvPr>
        </p:nvSpPr>
        <p:spPr>
          <a:xfrm>
            <a:off x="7520600" y="2832368"/>
            <a:ext cx="1161900" cy="16707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indent="-2794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Char char="●"/>
              <a:defRPr sz="800"/>
            </a:lvl1pPr>
            <a:lvl2pPr indent="-27940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Char char="○"/>
              <a:defRPr sz="800"/>
            </a:lvl2pPr>
            <a:lvl3pPr indent="-27940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Char char="■"/>
              <a:defRPr sz="800"/>
            </a:lvl3pPr>
            <a:lvl4pPr indent="-27940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Char char="●"/>
              <a:defRPr sz="800"/>
            </a:lvl4pPr>
            <a:lvl5pPr indent="-27940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Char char="○"/>
              <a:defRPr sz="800"/>
            </a:lvl5pPr>
            <a:lvl6pPr indent="-27940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Char char="■"/>
              <a:defRPr sz="800"/>
            </a:lvl6pPr>
            <a:lvl7pPr indent="-27940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Char char="●"/>
              <a:defRPr sz="800"/>
            </a:lvl7pPr>
            <a:lvl8pPr indent="-27940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Char char="○"/>
              <a:defRPr sz="800"/>
            </a:lvl8pPr>
            <a:lvl9pPr indent="-27940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Char char="■"/>
              <a:defRPr sz="800"/>
            </a:lvl9pPr>
          </a:lstStyle>
          <a:p/>
        </p:txBody>
      </p:sp>
      <p:sp>
        <p:nvSpPr>
          <p:cNvPr id="210" name="Google Shape;210;p22"/>
          <p:cNvSpPr txBox="1"/>
          <p:nvPr>
            <p:ph idx="18" type="title"/>
          </p:nvPr>
        </p:nvSpPr>
        <p:spPr>
          <a:xfrm>
            <a:off x="7520600" y="2325375"/>
            <a:ext cx="1188600" cy="2781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800"/>
            </a:lvl1pPr>
            <a:lvl2pPr lvl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2pPr>
            <a:lvl3pPr lvl="2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3pPr>
            <a:lvl4pPr lvl="3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4pPr>
            <a:lvl5pPr lvl="4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5pPr>
            <a:lvl6pPr lvl="5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6pPr>
            <a:lvl7pPr lvl="6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7pPr>
            <a:lvl8pPr lvl="7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8pPr>
            <a:lvl9pPr lvl="8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9pPr>
          </a:lstStyle>
          <a:p/>
        </p:txBody>
      </p:sp>
      <p:sp>
        <p:nvSpPr>
          <p:cNvPr id="211" name="Google Shape;211;p22"/>
          <p:cNvSpPr txBox="1"/>
          <p:nvPr>
            <p:ph idx="12" type="sldNum"/>
          </p:nvPr>
        </p:nvSpPr>
        <p:spPr>
          <a:xfrm>
            <a:off x="8308150" y="4782125"/>
            <a:ext cx="548700" cy="762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212" name="Google Shape;212;p22"/>
          <p:cNvSpPr txBox="1"/>
          <p:nvPr>
            <p:ph idx="19" type="title"/>
          </p:nvPr>
        </p:nvSpPr>
        <p:spPr>
          <a:xfrm>
            <a:off x="4629750" y="4778975"/>
            <a:ext cx="1328400" cy="762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600"/>
              <a:buFont typeface="Inter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13" name="Google Shape;213;p22"/>
          <p:cNvSpPr txBox="1"/>
          <p:nvPr>
            <p:ph idx="20" type="title"/>
          </p:nvPr>
        </p:nvSpPr>
        <p:spPr>
          <a:xfrm>
            <a:off x="6086100" y="4778975"/>
            <a:ext cx="1328400" cy="762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600"/>
              <a:buFont typeface="Inter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14" name="Google Shape;214;p22"/>
          <p:cNvSpPr txBox="1"/>
          <p:nvPr>
            <p:ph idx="21" type="title"/>
          </p:nvPr>
        </p:nvSpPr>
        <p:spPr>
          <a:xfrm>
            <a:off x="283850" y="285900"/>
            <a:ext cx="2055600" cy="12696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lv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, image grid and description - Alt 2">
  <p:cSld name="CUSTOM_4">
    <p:spTree>
      <p:nvGrpSpPr>
        <p:cNvPr id="215" name="Shape 2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Google Shape;216;p23"/>
          <p:cNvSpPr txBox="1"/>
          <p:nvPr>
            <p:ph type="title"/>
          </p:nvPr>
        </p:nvSpPr>
        <p:spPr>
          <a:xfrm>
            <a:off x="1049249" y="2030625"/>
            <a:ext cx="1902000" cy="2436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None/>
              <a:defRPr sz="800"/>
            </a:lvl1pPr>
            <a:lvl2pPr lvl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2pPr>
            <a:lvl3pPr lvl="2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3pPr>
            <a:lvl4pPr lvl="3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4pPr>
            <a:lvl5pPr lvl="4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5pPr>
            <a:lvl6pPr lvl="5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6pPr>
            <a:lvl7pPr lvl="6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7pPr>
            <a:lvl8pPr lvl="7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8pPr>
            <a:lvl9pPr lvl="8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9pPr>
          </a:lstStyle>
          <a:p/>
        </p:txBody>
      </p:sp>
      <p:sp>
        <p:nvSpPr>
          <p:cNvPr id="217" name="Google Shape;217;p23"/>
          <p:cNvSpPr txBox="1"/>
          <p:nvPr>
            <p:ph idx="1" type="body"/>
          </p:nvPr>
        </p:nvSpPr>
        <p:spPr>
          <a:xfrm>
            <a:off x="1049250" y="2396800"/>
            <a:ext cx="1902000" cy="6396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indent="-279400" lvl="0" marL="457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Char char="●"/>
              <a:defRPr sz="800"/>
            </a:lvl1pPr>
            <a:lvl2pPr indent="-279400" lvl="1" marL="914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Char char="○"/>
              <a:defRPr sz="800"/>
            </a:lvl2pPr>
            <a:lvl3pPr indent="-279400" lvl="2" marL="13716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Char char="■"/>
              <a:defRPr sz="800"/>
            </a:lvl3pPr>
            <a:lvl4pPr indent="-279400" lvl="3" marL="1828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Char char="●"/>
              <a:defRPr sz="800"/>
            </a:lvl4pPr>
            <a:lvl5pPr indent="-279400" lvl="4" marL="22860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Char char="○"/>
              <a:defRPr sz="800"/>
            </a:lvl5pPr>
            <a:lvl6pPr indent="-279400" lvl="5" marL="2743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Char char="■"/>
              <a:defRPr sz="800"/>
            </a:lvl6pPr>
            <a:lvl7pPr indent="-279400" lvl="6" marL="3200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Char char="●"/>
              <a:defRPr sz="800"/>
            </a:lvl7pPr>
            <a:lvl8pPr indent="-279400" lvl="7" marL="36576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Char char="○"/>
              <a:defRPr sz="800"/>
            </a:lvl8pPr>
            <a:lvl9pPr indent="-279400" lvl="8" marL="411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Char char="■"/>
              <a:defRPr sz="800"/>
            </a:lvl9pPr>
          </a:lstStyle>
          <a:p/>
        </p:txBody>
      </p:sp>
      <p:sp>
        <p:nvSpPr>
          <p:cNvPr id="218" name="Google Shape;218;p23"/>
          <p:cNvSpPr txBox="1"/>
          <p:nvPr>
            <p:ph idx="2" type="title"/>
          </p:nvPr>
        </p:nvSpPr>
        <p:spPr>
          <a:xfrm>
            <a:off x="1049249" y="3575325"/>
            <a:ext cx="1902000" cy="2436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800"/>
            </a:lvl1pPr>
            <a:lvl2pPr lvl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2pPr>
            <a:lvl3pPr lvl="2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3pPr>
            <a:lvl4pPr lvl="3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4pPr>
            <a:lvl5pPr lvl="4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5pPr>
            <a:lvl6pPr lvl="5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6pPr>
            <a:lvl7pPr lvl="6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7pPr>
            <a:lvl8pPr lvl="7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8pPr>
            <a:lvl9pPr lvl="8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9pPr>
          </a:lstStyle>
          <a:p/>
        </p:txBody>
      </p:sp>
      <p:sp>
        <p:nvSpPr>
          <p:cNvPr id="219" name="Google Shape;219;p23"/>
          <p:cNvSpPr txBox="1"/>
          <p:nvPr>
            <p:ph idx="3" type="body"/>
          </p:nvPr>
        </p:nvSpPr>
        <p:spPr>
          <a:xfrm>
            <a:off x="1049250" y="3941500"/>
            <a:ext cx="1902000" cy="6396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indent="-279400" lvl="0" marL="457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Char char="●"/>
              <a:defRPr sz="800"/>
            </a:lvl1pPr>
            <a:lvl2pPr indent="-279400" lvl="1" marL="914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Char char="○"/>
              <a:defRPr sz="800"/>
            </a:lvl2pPr>
            <a:lvl3pPr indent="-279400" lvl="2" marL="13716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Char char="■"/>
              <a:defRPr sz="800"/>
            </a:lvl3pPr>
            <a:lvl4pPr indent="-279400" lvl="3" marL="1828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Char char="●"/>
              <a:defRPr sz="800"/>
            </a:lvl4pPr>
            <a:lvl5pPr indent="-279400" lvl="4" marL="22860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Char char="○"/>
              <a:defRPr sz="800"/>
            </a:lvl5pPr>
            <a:lvl6pPr indent="-279400" lvl="5" marL="2743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Char char="■"/>
              <a:defRPr sz="800"/>
            </a:lvl6pPr>
            <a:lvl7pPr indent="-279400" lvl="6" marL="3200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Char char="●"/>
              <a:defRPr sz="800"/>
            </a:lvl7pPr>
            <a:lvl8pPr indent="-279400" lvl="7" marL="36576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Char char="○"/>
              <a:defRPr sz="800"/>
            </a:lvl8pPr>
            <a:lvl9pPr indent="-279400" lvl="8" marL="411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Char char="■"/>
              <a:defRPr sz="800"/>
            </a:lvl9pPr>
          </a:lstStyle>
          <a:p/>
        </p:txBody>
      </p:sp>
      <p:sp>
        <p:nvSpPr>
          <p:cNvPr id="220" name="Google Shape;220;p23"/>
          <p:cNvSpPr txBox="1"/>
          <p:nvPr>
            <p:ph idx="4" type="title"/>
          </p:nvPr>
        </p:nvSpPr>
        <p:spPr>
          <a:xfrm>
            <a:off x="3950249" y="2030625"/>
            <a:ext cx="1902000" cy="2436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800"/>
            </a:lvl1pPr>
            <a:lvl2pPr lvl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2pPr>
            <a:lvl3pPr lvl="2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3pPr>
            <a:lvl4pPr lvl="3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4pPr>
            <a:lvl5pPr lvl="4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5pPr>
            <a:lvl6pPr lvl="5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6pPr>
            <a:lvl7pPr lvl="6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7pPr>
            <a:lvl8pPr lvl="7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8pPr>
            <a:lvl9pPr lvl="8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9pPr>
          </a:lstStyle>
          <a:p/>
        </p:txBody>
      </p:sp>
      <p:sp>
        <p:nvSpPr>
          <p:cNvPr id="221" name="Google Shape;221;p23"/>
          <p:cNvSpPr txBox="1"/>
          <p:nvPr>
            <p:ph idx="5" type="body"/>
          </p:nvPr>
        </p:nvSpPr>
        <p:spPr>
          <a:xfrm>
            <a:off x="3950250" y="2396800"/>
            <a:ext cx="1902000" cy="6396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indent="-279400" lvl="0" marL="457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Char char="●"/>
              <a:defRPr sz="800"/>
            </a:lvl1pPr>
            <a:lvl2pPr indent="-279400" lvl="1" marL="914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Char char="○"/>
              <a:defRPr sz="800"/>
            </a:lvl2pPr>
            <a:lvl3pPr indent="-279400" lvl="2" marL="13716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Char char="■"/>
              <a:defRPr sz="800"/>
            </a:lvl3pPr>
            <a:lvl4pPr indent="-279400" lvl="3" marL="1828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Char char="●"/>
              <a:defRPr sz="800"/>
            </a:lvl4pPr>
            <a:lvl5pPr indent="-279400" lvl="4" marL="22860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Char char="○"/>
              <a:defRPr sz="800"/>
            </a:lvl5pPr>
            <a:lvl6pPr indent="-279400" lvl="5" marL="2743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Char char="■"/>
              <a:defRPr sz="800"/>
            </a:lvl6pPr>
            <a:lvl7pPr indent="-279400" lvl="6" marL="3200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Char char="●"/>
              <a:defRPr sz="800"/>
            </a:lvl7pPr>
            <a:lvl8pPr indent="-279400" lvl="7" marL="36576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Char char="○"/>
              <a:defRPr sz="800"/>
            </a:lvl8pPr>
            <a:lvl9pPr indent="-279400" lvl="8" marL="411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Char char="■"/>
              <a:defRPr sz="800"/>
            </a:lvl9pPr>
          </a:lstStyle>
          <a:p/>
        </p:txBody>
      </p:sp>
      <p:sp>
        <p:nvSpPr>
          <p:cNvPr id="222" name="Google Shape;222;p23"/>
          <p:cNvSpPr txBox="1"/>
          <p:nvPr>
            <p:ph idx="6" type="title"/>
          </p:nvPr>
        </p:nvSpPr>
        <p:spPr>
          <a:xfrm>
            <a:off x="3950249" y="3575325"/>
            <a:ext cx="1902000" cy="2436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800"/>
            </a:lvl1pPr>
            <a:lvl2pPr lvl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2pPr>
            <a:lvl3pPr lvl="2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3pPr>
            <a:lvl4pPr lvl="3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4pPr>
            <a:lvl5pPr lvl="4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5pPr>
            <a:lvl6pPr lvl="5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6pPr>
            <a:lvl7pPr lvl="6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7pPr>
            <a:lvl8pPr lvl="7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8pPr>
            <a:lvl9pPr lvl="8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9pPr>
          </a:lstStyle>
          <a:p/>
        </p:txBody>
      </p:sp>
      <p:sp>
        <p:nvSpPr>
          <p:cNvPr id="223" name="Google Shape;223;p23"/>
          <p:cNvSpPr txBox="1"/>
          <p:nvPr>
            <p:ph idx="7" type="body"/>
          </p:nvPr>
        </p:nvSpPr>
        <p:spPr>
          <a:xfrm>
            <a:off x="3950250" y="3941500"/>
            <a:ext cx="1902000" cy="6396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indent="-279400" lvl="0" marL="457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Char char="●"/>
              <a:defRPr sz="800"/>
            </a:lvl1pPr>
            <a:lvl2pPr indent="-279400" lvl="1" marL="914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Char char="○"/>
              <a:defRPr sz="800"/>
            </a:lvl2pPr>
            <a:lvl3pPr indent="-279400" lvl="2" marL="13716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Char char="■"/>
              <a:defRPr sz="800"/>
            </a:lvl3pPr>
            <a:lvl4pPr indent="-279400" lvl="3" marL="1828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Char char="●"/>
              <a:defRPr sz="800"/>
            </a:lvl4pPr>
            <a:lvl5pPr indent="-279400" lvl="4" marL="22860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Char char="○"/>
              <a:defRPr sz="800"/>
            </a:lvl5pPr>
            <a:lvl6pPr indent="-279400" lvl="5" marL="2743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Char char="■"/>
              <a:defRPr sz="800"/>
            </a:lvl6pPr>
            <a:lvl7pPr indent="-279400" lvl="6" marL="3200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Char char="●"/>
              <a:defRPr sz="800"/>
            </a:lvl7pPr>
            <a:lvl8pPr indent="-279400" lvl="7" marL="36576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Char char="○"/>
              <a:defRPr sz="800"/>
            </a:lvl8pPr>
            <a:lvl9pPr indent="-279400" lvl="8" marL="411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Char char="■"/>
              <a:defRPr sz="800"/>
            </a:lvl9pPr>
          </a:lstStyle>
          <a:p/>
        </p:txBody>
      </p:sp>
      <p:sp>
        <p:nvSpPr>
          <p:cNvPr id="224" name="Google Shape;224;p23"/>
          <p:cNvSpPr txBox="1"/>
          <p:nvPr>
            <p:ph idx="8" type="title"/>
          </p:nvPr>
        </p:nvSpPr>
        <p:spPr>
          <a:xfrm>
            <a:off x="6851249" y="2030625"/>
            <a:ext cx="1902000" cy="2436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800"/>
            </a:lvl1pPr>
            <a:lvl2pPr lvl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2pPr>
            <a:lvl3pPr lvl="2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3pPr>
            <a:lvl4pPr lvl="3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4pPr>
            <a:lvl5pPr lvl="4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5pPr>
            <a:lvl6pPr lvl="5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6pPr>
            <a:lvl7pPr lvl="6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7pPr>
            <a:lvl8pPr lvl="7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8pPr>
            <a:lvl9pPr lvl="8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9pPr>
          </a:lstStyle>
          <a:p/>
        </p:txBody>
      </p:sp>
      <p:sp>
        <p:nvSpPr>
          <p:cNvPr id="225" name="Google Shape;225;p23"/>
          <p:cNvSpPr txBox="1"/>
          <p:nvPr>
            <p:ph idx="9" type="body"/>
          </p:nvPr>
        </p:nvSpPr>
        <p:spPr>
          <a:xfrm>
            <a:off x="6851250" y="2396800"/>
            <a:ext cx="1902000" cy="6396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indent="-279400" lvl="0" marL="457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Char char="●"/>
              <a:defRPr sz="800"/>
            </a:lvl1pPr>
            <a:lvl2pPr indent="-279400" lvl="1" marL="914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Char char="○"/>
              <a:defRPr sz="800"/>
            </a:lvl2pPr>
            <a:lvl3pPr indent="-279400" lvl="2" marL="13716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Char char="■"/>
              <a:defRPr sz="800"/>
            </a:lvl3pPr>
            <a:lvl4pPr indent="-279400" lvl="3" marL="1828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Char char="●"/>
              <a:defRPr sz="800"/>
            </a:lvl4pPr>
            <a:lvl5pPr indent="-279400" lvl="4" marL="22860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Char char="○"/>
              <a:defRPr sz="800"/>
            </a:lvl5pPr>
            <a:lvl6pPr indent="-279400" lvl="5" marL="2743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Char char="■"/>
              <a:defRPr sz="800"/>
            </a:lvl6pPr>
            <a:lvl7pPr indent="-279400" lvl="6" marL="3200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Char char="●"/>
              <a:defRPr sz="800"/>
            </a:lvl7pPr>
            <a:lvl8pPr indent="-279400" lvl="7" marL="36576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Char char="○"/>
              <a:defRPr sz="800"/>
            </a:lvl8pPr>
            <a:lvl9pPr indent="-279400" lvl="8" marL="411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Char char="■"/>
              <a:defRPr sz="800"/>
            </a:lvl9pPr>
          </a:lstStyle>
          <a:p/>
        </p:txBody>
      </p:sp>
      <p:sp>
        <p:nvSpPr>
          <p:cNvPr id="226" name="Google Shape;226;p23"/>
          <p:cNvSpPr txBox="1"/>
          <p:nvPr>
            <p:ph idx="13" type="title"/>
          </p:nvPr>
        </p:nvSpPr>
        <p:spPr>
          <a:xfrm>
            <a:off x="6851249" y="3575325"/>
            <a:ext cx="1902000" cy="2436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800"/>
            </a:lvl1pPr>
            <a:lvl2pPr lvl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2pPr>
            <a:lvl3pPr lvl="2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3pPr>
            <a:lvl4pPr lvl="3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4pPr>
            <a:lvl5pPr lvl="4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5pPr>
            <a:lvl6pPr lvl="5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6pPr>
            <a:lvl7pPr lvl="6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7pPr>
            <a:lvl8pPr lvl="7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8pPr>
            <a:lvl9pPr lvl="8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9pPr>
          </a:lstStyle>
          <a:p/>
        </p:txBody>
      </p:sp>
      <p:sp>
        <p:nvSpPr>
          <p:cNvPr id="227" name="Google Shape;227;p23"/>
          <p:cNvSpPr txBox="1"/>
          <p:nvPr>
            <p:ph idx="14" type="body"/>
          </p:nvPr>
        </p:nvSpPr>
        <p:spPr>
          <a:xfrm>
            <a:off x="6851250" y="3941500"/>
            <a:ext cx="1902000" cy="6396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indent="-279400" lvl="0" marL="457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Char char="●"/>
              <a:defRPr sz="800"/>
            </a:lvl1pPr>
            <a:lvl2pPr indent="-279400" lvl="1" marL="914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Char char="○"/>
              <a:defRPr sz="800"/>
            </a:lvl2pPr>
            <a:lvl3pPr indent="-279400" lvl="2" marL="13716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Char char="■"/>
              <a:defRPr sz="800"/>
            </a:lvl3pPr>
            <a:lvl4pPr indent="-279400" lvl="3" marL="1828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Char char="●"/>
              <a:defRPr sz="800"/>
            </a:lvl4pPr>
            <a:lvl5pPr indent="-279400" lvl="4" marL="22860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Char char="○"/>
              <a:defRPr sz="800"/>
            </a:lvl5pPr>
            <a:lvl6pPr indent="-279400" lvl="5" marL="2743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Char char="■"/>
              <a:defRPr sz="800"/>
            </a:lvl6pPr>
            <a:lvl7pPr indent="-279400" lvl="6" marL="3200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Char char="●"/>
              <a:defRPr sz="800"/>
            </a:lvl7pPr>
            <a:lvl8pPr indent="-279400" lvl="7" marL="36576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Char char="○"/>
              <a:defRPr sz="800"/>
            </a:lvl8pPr>
            <a:lvl9pPr indent="-279400" lvl="8" marL="411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ter"/>
              <a:buChar char="■"/>
              <a:defRPr sz="800"/>
            </a:lvl9pPr>
          </a:lstStyle>
          <a:p/>
        </p:txBody>
      </p:sp>
      <p:sp>
        <p:nvSpPr>
          <p:cNvPr id="228" name="Google Shape;228;p23"/>
          <p:cNvSpPr txBox="1"/>
          <p:nvPr>
            <p:ph idx="12" type="sldNum"/>
          </p:nvPr>
        </p:nvSpPr>
        <p:spPr>
          <a:xfrm>
            <a:off x="8308150" y="4782125"/>
            <a:ext cx="548700" cy="762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229" name="Google Shape;229;p23"/>
          <p:cNvSpPr txBox="1"/>
          <p:nvPr>
            <p:ph idx="15" type="title"/>
          </p:nvPr>
        </p:nvSpPr>
        <p:spPr>
          <a:xfrm>
            <a:off x="283850" y="285900"/>
            <a:ext cx="8571900" cy="8163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lv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/>
        </p:txBody>
      </p:sp>
      <p:sp>
        <p:nvSpPr>
          <p:cNvPr id="230" name="Google Shape;230;p23"/>
          <p:cNvSpPr/>
          <p:nvPr>
            <p:ph idx="16" type="pic"/>
          </p:nvPr>
        </p:nvSpPr>
        <p:spPr>
          <a:xfrm>
            <a:off x="290325" y="1862825"/>
            <a:ext cx="663000" cy="1271100"/>
          </a:xfrm>
          <a:prstGeom prst="rect">
            <a:avLst/>
          </a:prstGeom>
          <a:noFill/>
          <a:ln>
            <a:noFill/>
          </a:ln>
        </p:spPr>
      </p:sp>
      <p:sp>
        <p:nvSpPr>
          <p:cNvPr id="231" name="Google Shape;231;p23"/>
          <p:cNvSpPr/>
          <p:nvPr>
            <p:ph idx="17" type="pic"/>
          </p:nvPr>
        </p:nvSpPr>
        <p:spPr>
          <a:xfrm>
            <a:off x="290325" y="3407525"/>
            <a:ext cx="663000" cy="1271100"/>
          </a:xfrm>
          <a:prstGeom prst="rect">
            <a:avLst/>
          </a:prstGeom>
          <a:noFill/>
          <a:ln>
            <a:noFill/>
          </a:ln>
        </p:spPr>
      </p:sp>
      <p:sp>
        <p:nvSpPr>
          <p:cNvPr id="232" name="Google Shape;232;p23"/>
          <p:cNvSpPr/>
          <p:nvPr>
            <p:ph idx="18" type="pic"/>
          </p:nvPr>
        </p:nvSpPr>
        <p:spPr>
          <a:xfrm>
            <a:off x="3191325" y="1862825"/>
            <a:ext cx="663000" cy="1271100"/>
          </a:xfrm>
          <a:prstGeom prst="rect">
            <a:avLst/>
          </a:prstGeom>
          <a:noFill/>
          <a:ln>
            <a:noFill/>
          </a:ln>
        </p:spPr>
      </p:sp>
      <p:sp>
        <p:nvSpPr>
          <p:cNvPr id="233" name="Google Shape;233;p23"/>
          <p:cNvSpPr/>
          <p:nvPr>
            <p:ph idx="19" type="pic"/>
          </p:nvPr>
        </p:nvSpPr>
        <p:spPr>
          <a:xfrm>
            <a:off x="3191325" y="3407525"/>
            <a:ext cx="663000" cy="1271100"/>
          </a:xfrm>
          <a:prstGeom prst="rect">
            <a:avLst/>
          </a:prstGeom>
          <a:noFill/>
          <a:ln>
            <a:noFill/>
          </a:ln>
        </p:spPr>
      </p:sp>
      <p:sp>
        <p:nvSpPr>
          <p:cNvPr id="234" name="Google Shape;234;p23"/>
          <p:cNvSpPr/>
          <p:nvPr>
            <p:ph idx="20" type="pic"/>
          </p:nvPr>
        </p:nvSpPr>
        <p:spPr>
          <a:xfrm>
            <a:off x="6092325" y="1862825"/>
            <a:ext cx="663000" cy="1271100"/>
          </a:xfrm>
          <a:prstGeom prst="rect">
            <a:avLst/>
          </a:prstGeom>
          <a:noFill/>
          <a:ln>
            <a:noFill/>
          </a:ln>
        </p:spPr>
      </p:sp>
      <p:sp>
        <p:nvSpPr>
          <p:cNvPr id="235" name="Google Shape;235;p23"/>
          <p:cNvSpPr/>
          <p:nvPr>
            <p:ph idx="21" type="pic"/>
          </p:nvPr>
        </p:nvSpPr>
        <p:spPr>
          <a:xfrm>
            <a:off x="6092325" y="3407525"/>
            <a:ext cx="663000" cy="1271100"/>
          </a:xfrm>
          <a:prstGeom prst="rect">
            <a:avLst/>
          </a:prstGeom>
          <a:noFill/>
          <a:ln>
            <a:noFill/>
          </a:ln>
        </p:spPr>
      </p:sp>
      <p:sp>
        <p:nvSpPr>
          <p:cNvPr id="236" name="Google Shape;236;p23"/>
          <p:cNvSpPr txBox="1"/>
          <p:nvPr>
            <p:ph idx="22" type="title"/>
          </p:nvPr>
        </p:nvSpPr>
        <p:spPr>
          <a:xfrm>
            <a:off x="4629750" y="4778975"/>
            <a:ext cx="1328400" cy="762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600"/>
              <a:buFont typeface="Inter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37" name="Google Shape;237;p23"/>
          <p:cNvSpPr txBox="1"/>
          <p:nvPr>
            <p:ph idx="23" type="title"/>
          </p:nvPr>
        </p:nvSpPr>
        <p:spPr>
          <a:xfrm>
            <a:off x="6086100" y="4778975"/>
            <a:ext cx="1328400" cy="762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600"/>
              <a:buFont typeface="Inter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, image grid and body text">
  <p:cSld name="CUSTOM_2">
    <p:bg>
      <p:bgPr>
        <a:solidFill>
          <a:schemeClr val="lt1"/>
        </a:solidFill>
      </p:bgPr>
    </p:bg>
    <p:spTree>
      <p:nvGrpSpPr>
        <p:cNvPr id="238" name="Shape 2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9" name="Google Shape;239;p24"/>
          <p:cNvSpPr/>
          <p:nvPr>
            <p:ph idx="2" type="pic"/>
          </p:nvPr>
        </p:nvSpPr>
        <p:spPr>
          <a:xfrm>
            <a:off x="3186000" y="3242875"/>
            <a:ext cx="2798100" cy="1440600"/>
          </a:xfrm>
          <a:prstGeom prst="rect">
            <a:avLst/>
          </a:prstGeom>
          <a:noFill/>
          <a:ln>
            <a:noFill/>
          </a:ln>
        </p:spPr>
      </p:sp>
      <p:sp>
        <p:nvSpPr>
          <p:cNvPr id="240" name="Google Shape;240;p24"/>
          <p:cNvSpPr/>
          <p:nvPr>
            <p:ph idx="3" type="pic"/>
          </p:nvPr>
        </p:nvSpPr>
        <p:spPr>
          <a:xfrm>
            <a:off x="5984100" y="3242875"/>
            <a:ext cx="1440600" cy="1440600"/>
          </a:xfrm>
          <a:prstGeom prst="rect">
            <a:avLst/>
          </a:prstGeom>
          <a:noFill/>
          <a:ln>
            <a:noFill/>
          </a:ln>
        </p:spPr>
      </p:sp>
      <p:sp>
        <p:nvSpPr>
          <p:cNvPr id="241" name="Google Shape;241;p24"/>
          <p:cNvSpPr/>
          <p:nvPr>
            <p:ph idx="4" type="pic"/>
          </p:nvPr>
        </p:nvSpPr>
        <p:spPr>
          <a:xfrm>
            <a:off x="7412150" y="1440350"/>
            <a:ext cx="1441500" cy="3243000"/>
          </a:xfrm>
          <a:prstGeom prst="rect">
            <a:avLst/>
          </a:prstGeom>
          <a:noFill/>
          <a:ln>
            <a:noFill/>
          </a:ln>
        </p:spPr>
      </p:sp>
      <p:sp>
        <p:nvSpPr>
          <p:cNvPr id="242" name="Google Shape;242;p24"/>
          <p:cNvSpPr/>
          <p:nvPr>
            <p:ph idx="5" type="pic"/>
          </p:nvPr>
        </p:nvSpPr>
        <p:spPr>
          <a:xfrm>
            <a:off x="7412150" y="0"/>
            <a:ext cx="1441500" cy="1440600"/>
          </a:xfrm>
          <a:prstGeom prst="rect">
            <a:avLst/>
          </a:prstGeom>
          <a:noFill/>
          <a:ln>
            <a:noFill/>
          </a:ln>
        </p:spPr>
      </p:sp>
      <p:sp>
        <p:nvSpPr>
          <p:cNvPr id="243" name="Google Shape;243;p24"/>
          <p:cNvSpPr/>
          <p:nvPr>
            <p:ph idx="6" type="pic"/>
          </p:nvPr>
        </p:nvSpPr>
        <p:spPr>
          <a:xfrm>
            <a:off x="3184850" y="0"/>
            <a:ext cx="4227300" cy="3243000"/>
          </a:xfrm>
          <a:prstGeom prst="rect">
            <a:avLst/>
          </a:prstGeom>
          <a:noFill/>
          <a:ln>
            <a:noFill/>
          </a:ln>
        </p:spPr>
      </p:sp>
      <p:sp>
        <p:nvSpPr>
          <p:cNvPr id="244" name="Google Shape;244;p24"/>
          <p:cNvSpPr txBox="1"/>
          <p:nvPr>
            <p:ph idx="12" type="sldNum"/>
          </p:nvPr>
        </p:nvSpPr>
        <p:spPr>
          <a:xfrm>
            <a:off x="8308150" y="4782125"/>
            <a:ext cx="548700" cy="762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buNone/>
              <a:defRPr>
                <a:solidFill>
                  <a:schemeClr val="dk1"/>
                </a:solidFill>
              </a:defRPr>
            </a:lvl1pPr>
            <a:lvl2pPr lvl="1">
              <a:buNone/>
              <a:defRPr>
                <a:solidFill>
                  <a:schemeClr val="dk1"/>
                </a:solidFill>
              </a:defRPr>
            </a:lvl2pPr>
            <a:lvl3pPr lvl="2">
              <a:buNone/>
              <a:defRPr>
                <a:solidFill>
                  <a:schemeClr val="dk1"/>
                </a:solidFill>
              </a:defRPr>
            </a:lvl3pPr>
            <a:lvl4pPr lvl="3">
              <a:buNone/>
              <a:defRPr>
                <a:solidFill>
                  <a:schemeClr val="dk1"/>
                </a:solidFill>
              </a:defRPr>
            </a:lvl4pPr>
            <a:lvl5pPr lvl="4">
              <a:buNone/>
              <a:defRPr>
                <a:solidFill>
                  <a:schemeClr val="dk1"/>
                </a:solidFill>
              </a:defRPr>
            </a:lvl5pPr>
            <a:lvl6pPr lvl="5">
              <a:buNone/>
              <a:defRPr>
                <a:solidFill>
                  <a:schemeClr val="dk1"/>
                </a:solidFill>
              </a:defRPr>
            </a:lvl6pPr>
            <a:lvl7pPr lvl="6">
              <a:buNone/>
              <a:defRPr>
                <a:solidFill>
                  <a:schemeClr val="dk1"/>
                </a:solidFill>
              </a:defRPr>
            </a:lvl7pPr>
            <a:lvl8pPr lvl="7">
              <a:buNone/>
              <a:defRPr>
                <a:solidFill>
                  <a:schemeClr val="dk1"/>
                </a:solidFill>
              </a:defRPr>
            </a:lvl8pPr>
            <a:lvl9pPr lvl="8">
              <a:buNone/>
              <a:defRPr>
                <a:solidFill>
                  <a:schemeClr val="dk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245" name="Google Shape;245;p24"/>
          <p:cNvSpPr txBox="1"/>
          <p:nvPr>
            <p:ph idx="7" type="sldNum"/>
          </p:nvPr>
        </p:nvSpPr>
        <p:spPr>
          <a:xfrm>
            <a:off x="8308150" y="4782125"/>
            <a:ext cx="548700" cy="762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 algn="r">
              <a:buNone/>
              <a:defRPr>
                <a:solidFill>
                  <a:schemeClr val="dk1"/>
                </a:solidFill>
              </a:defRPr>
            </a:lvl1pPr>
            <a:lvl2pPr lvl="1" algn="r">
              <a:buNone/>
              <a:defRPr>
                <a:solidFill>
                  <a:schemeClr val="dk1"/>
                </a:solidFill>
              </a:defRPr>
            </a:lvl2pPr>
            <a:lvl3pPr lvl="2" algn="r">
              <a:buNone/>
              <a:defRPr>
                <a:solidFill>
                  <a:schemeClr val="dk1"/>
                </a:solidFill>
              </a:defRPr>
            </a:lvl3pPr>
            <a:lvl4pPr lvl="3" algn="r">
              <a:buNone/>
              <a:defRPr>
                <a:solidFill>
                  <a:schemeClr val="dk1"/>
                </a:solidFill>
              </a:defRPr>
            </a:lvl4pPr>
            <a:lvl5pPr lvl="4" algn="r">
              <a:buNone/>
              <a:defRPr>
                <a:solidFill>
                  <a:schemeClr val="dk1"/>
                </a:solidFill>
              </a:defRPr>
            </a:lvl5pPr>
            <a:lvl6pPr lvl="5" algn="r">
              <a:buNone/>
              <a:defRPr>
                <a:solidFill>
                  <a:schemeClr val="dk1"/>
                </a:solidFill>
              </a:defRPr>
            </a:lvl6pPr>
            <a:lvl7pPr lvl="6" algn="r">
              <a:buNone/>
              <a:defRPr>
                <a:solidFill>
                  <a:schemeClr val="dk1"/>
                </a:solidFill>
              </a:defRPr>
            </a:lvl7pPr>
            <a:lvl8pPr lvl="7" algn="r">
              <a:buNone/>
              <a:defRPr>
                <a:solidFill>
                  <a:schemeClr val="dk1"/>
                </a:solidFill>
              </a:defRPr>
            </a:lvl8pPr>
            <a:lvl9pPr lvl="8" algn="r">
              <a:buNone/>
              <a:defRPr>
                <a:solidFill>
                  <a:schemeClr val="dk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246" name="Google Shape;246;p24"/>
          <p:cNvSpPr txBox="1"/>
          <p:nvPr>
            <p:ph type="title"/>
          </p:nvPr>
        </p:nvSpPr>
        <p:spPr>
          <a:xfrm>
            <a:off x="4629750" y="4778975"/>
            <a:ext cx="1328400" cy="762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"/>
              <a:buNone/>
              <a:defRPr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247" name="Google Shape;247;p24"/>
          <p:cNvSpPr txBox="1"/>
          <p:nvPr>
            <p:ph idx="8" type="title"/>
          </p:nvPr>
        </p:nvSpPr>
        <p:spPr>
          <a:xfrm>
            <a:off x="6086100" y="4778975"/>
            <a:ext cx="1328400" cy="762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"/>
              <a:buNone/>
              <a:defRPr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248" name="Google Shape;248;p24"/>
          <p:cNvSpPr txBox="1"/>
          <p:nvPr>
            <p:ph idx="9" type="title"/>
          </p:nvPr>
        </p:nvSpPr>
        <p:spPr>
          <a:xfrm>
            <a:off x="283850" y="285900"/>
            <a:ext cx="2773200" cy="8163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lv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000">
                <a:solidFill>
                  <a:schemeClr val="dk1"/>
                </a:solidFill>
              </a:defRPr>
            </a:lvl1pPr>
            <a:lvl2pPr lvl="1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000">
                <a:solidFill>
                  <a:schemeClr val="dk1"/>
                </a:solidFill>
              </a:defRPr>
            </a:lvl2pPr>
            <a:lvl3pPr lvl="2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000">
                <a:solidFill>
                  <a:schemeClr val="dk1"/>
                </a:solidFill>
              </a:defRPr>
            </a:lvl3pPr>
            <a:lvl4pPr lvl="3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000">
                <a:solidFill>
                  <a:schemeClr val="dk1"/>
                </a:solidFill>
              </a:defRPr>
            </a:lvl4pPr>
            <a:lvl5pPr lvl="4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000">
                <a:solidFill>
                  <a:schemeClr val="dk1"/>
                </a:solidFill>
              </a:defRPr>
            </a:lvl5pPr>
            <a:lvl6pPr lvl="5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000">
                <a:solidFill>
                  <a:schemeClr val="dk1"/>
                </a:solidFill>
              </a:defRPr>
            </a:lvl6pPr>
            <a:lvl7pPr lvl="6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000">
                <a:solidFill>
                  <a:schemeClr val="dk1"/>
                </a:solidFill>
              </a:defRPr>
            </a:lvl7pPr>
            <a:lvl8pPr lvl="7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000">
                <a:solidFill>
                  <a:schemeClr val="dk1"/>
                </a:solidFill>
              </a:defRPr>
            </a:lvl8pPr>
            <a:lvl9pPr lvl="8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0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249" name="Google Shape;249;p24"/>
          <p:cNvSpPr txBox="1"/>
          <p:nvPr>
            <p:ph idx="1" type="body"/>
          </p:nvPr>
        </p:nvSpPr>
        <p:spPr>
          <a:xfrm>
            <a:off x="283850" y="2636275"/>
            <a:ext cx="2767200" cy="2046300"/>
          </a:xfrm>
          <a:prstGeom prst="rect">
            <a:avLst/>
          </a:prstGeom>
        </p:spPr>
        <p:txBody>
          <a:bodyPr anchorCtr="0" anchor="b" bIns="0" lIns="0" spcFirstLastPara="1" rIns="0" wrap="square" tIns="0">
            <a:noAutofit/>
          </a:bodyPr>
          <a:lstStyle>
            <a:lvl1pPr indent="-292100" lvl="0" marL="457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●"/>
              <a:defRPr sz="1000">
                <a:solidFill>
                  <a:schemeClr val="dk1"/>
                </a:solidFill>
              </a:defRPr>
            </a:lvl1pPr>
            <a:lvl2pPr indent="-292100" lvl="1" marL="914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○"/>
              <a:defRPr sz="1000">
                <a:solidFill>
                  <a:schemeClr val="dk1"/>
                </a:solidFill>
              </a:defRPr>
            </a:lvl2pPr>
            <a:lvl3pPr indent="-292100" lvl="2" marL="1371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■"/>
              <a:defRPr sz="1000">
                <a:solidFill>
                  <a:schemeClr val="dk1"/>
                </a:solidFill>
              </a:defRPr>
            </a:lvl3pPr>
            <a:lvl4pPr indent="-292100" lvl="3" marL="1828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●"/>
              <a:defRPr sz="1000">
                <a:solidFill>
                  <a:schemeClr val="dk1"/>
                </a:solidFill>
              </a:defRPr>
            </a:lvl4pPr>
            <a:lvl5pPr indent="-292100" lvl="4" marL="22860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○"/>
              <a:defRPr sz="1000">
                <a:solidFill>
                  <a:schemeClr val="dk1"/>
                </a:solidFill>
              </a:defRPr>
            </a:lvl5pPr>
            <a:lvl6pPr indent="-292100" lvl="5" marL="2743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■"/>
              <a:defRPr sz="1000">
                <a:solidFill>
                  <a:schemeClr val="dk1"/>
                </a:solidFill>
              </a:defRPr>
            </a:lvl6pPr>
            <a:lvl7pPr indent="-292100" lvl="6" marL="3200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●"/>
              <a:defRPr sz="1000">
                <a:solidFill>
                  <a:schemeClr val="dk1"/>
                </a:solidFill>
              </a:defRPr>
            </a:lvl7pPr>
            <a:lvl8pPr indent="-292100" lvl="7" marL="3657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○"/>
              <a:defRPr sz="1000">
                <a:solidFill>
                  <a:schemeClr val="dk1"/>
                </a:solidFill>
              </a:defRPr>
            </a:lvl8pPr>
            <a:lvl9pPr indent="-292100" lvl="8" marL="411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Inter"/>
              <a:buChar char="■"/>
              <a:defRPr sz="1000">
                <a:solidFill>
                  <a:schemeClr val="dk1"/>
                </a:solidFill>
              </a:defRPr>
            </a:lvl9pPr>
          </a:lstStyle>
          <a:p/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ver">
  <p:cSld name="BLANK_4">
    <p:bg>
      <p:bgPr>
        <a:solidFill>
          <a:schemeClr val="accent1"/>
        </a:solidFill>
      </p:bgPr>
    </p:bg>
    <p:spTree>
      <p:nvGrpSpPr>
        <p:cNvPr id="250" name="Shape 2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1" name="Google Shape;251;p25"/>
          <p:cNvSpPr/>
          <p:nvPr/>
        </p:nvSpPr>
        <p:spPr>
          <a:xfrm>
            <a:off x="5283375" y="285900"/>
            <a:ext cx="3573485" cy="3573485"/>
          </a:xfrm>
          <a:custGeom>
            <a:rect b="b" l="l" r="r" t="t"/>
            <a:pathLst>
              <a:path extrusionOk="0" h="32645" w="32645">
                <a:moveTo>
                  <a:pt x="2512" y="0"/>
                </a:moveTo>
                <a:lnTo>
                  <a:pt x="2512" y="5023"/>
                </a:lnTo>
                <a:lnTo>
                  <a:pt x="24107" y="5023"/>
                </a:lnTo>
                <a:lnTo>
                  <a:pt x="1" y="29129"/>
                </a:lnTo>
                <a:lnTo>
                  <a:pt x="3516" y="32644"/>
                </a:lnTo>
                <a:lnTo>
                  <a:pt x="27623" y="8538"/>
                </a:lnTo>
                <a:lnTo>
                  <a:pt x="27623" y="30133"/>
                </a:lnTo>
                <a:lnTo>
                  <a:pt x="32645" y="30133"/>
                </a:lnTo>
                <a:lnTo>
                  <a:pt x="32645" y="0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2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252" name="Google Shape;252;p25"/>
          <p:cNvSpPr txBox="1"/>
          <p:nvPr>
            <p:ph type="title"/>
          </p:nvPr>
        </p:nvSpPr>
        <p:spPr>
          <a:xfrm>
            <a:off x="283850" y="224410"/>
            <a:ext cx="6683700" cy="1236900"/>
          </a:xfrm>
          <a:prstGeom prst="rect">
            <a:avLst/>
          </a:prstGeom>
        </p:spPr>
        <p:txBody>
          <a:bodyPr anchorCtr="0" anchor="t" bIns="91425" lIns="0" spcFirstLastPara="1" rIns="91425" wrap="square" tIns="91425">
            <a:noAutofit/>
          </a:bodyPr>
          <a:lstStyle>
            <a:lvl1pPr lvl="0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sz="6000"/>
            </a:lvl1pPr>
            <a:lvl2pPr lvl="1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sz="6000"/>
            </a:lvl2pPr>
            <a:lvl3pPr lvl="2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sz="6000"/>
            </a:lvl3pPr>
            <a:lvl4pPr lvl="3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sz="6000"/>
            </a:lvl4pPr>
            <a:lvl5pPr lvl="4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sz="6000"/>
            </a:lvl5pPr>
            <a:lvl6pPr lvl="5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sz="6000"/>
            </a:lvl6pPr>
            <a:lvl7pPr lvl="6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sz="6000"/>
            </a:lvl7pPr>
            <a:lvl8pPr lvl="7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sz="6000"/>
            </a:lvl8pPr>
            <a:lvl9pPr lvl="8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defRPr sz="6000"/>
            </a:lvl9pPr>
          </a:lstStyle>
          <a:p/>
        </p:txBody>
      </p:sp>
      <p:sp>
        <p:nvSpPr>
          <p:cNvPr id="253" name="Google Shape;253;p25"/>
          <p:cNvSpPr txBox="1"/>
          <p:nvPr>
            <p:ph idx="12" type="sldNum"/>
          </p:nvPr>
        </p:nvSpPr>
        <p:spPr>
          <a:xfrm>
            <a:off x="8308150" y="4782125"/>
            <a:ext cx="548700" cy="762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254" name="Google Shape;254;p25"/>
          <p:cNvSpPr txBox="1"/>
          <p:nvPr>
            <p:ph idx="2" type="title"/>
          </p:nvPr>
        </p:nvSpPr>
        <p:spPr>
          <a:xfrm>
            <a:off x="4629750" y="4778975"/>
            <a:ext cx="1328400" cy="762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600"/>
              <a:buFont typeface="Inter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55" name="Google Shape;255;p25"/>
          <p:cNvSpPr txBox="1"/>
          <p:nvPr>
            <p:ph idx="3" type="title"/>
          </p:nvPr>
        </p:nvSpPr>
        <p:spPr>
          <a:xfrm>
            <a:off x="6086100" y="4778975"/>
            <a:ext cx="1328400" cy="762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600"/>
              <a:buFont typeface="Inter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56" name="Google Shape;256;p25"/>
          <p:cNvSpPr txBox="1"/>
          <p:nvPr>
            <p:ph idx="4" type="title"/>
          </p:nvPr>
        </p:nvSpPr>
        <p:spPr>
          <a:xfrm>
            <a:off x="288625" y="4778975"/>
            <a:ext cx="4227300" cy="76200"/>
          </a:xfrm>
          <a:prstGeom prst="rect">
            <a:avLst/>
          </a:prstGeom>
        </p:spPr>
        <p:txBody>
          <a:bodyPr anchorCtr="0" anchor="ctr" bIns="0" lIns="0" spcFirstLastPara="1" rIns="0" wrap="square" tIns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Font typeface="Inter"/>
              <a:buNone/>
              <a:defRPr sz="6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>
  <p:cSld name="Title slide">
    <p:spTree>
      <p:nvGrpSpPr>
        <p:cNvPr id="257" name="Shape 2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8" name="Google Shape;258;p26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0" lIns="0" spcFirstLastPara="1" rIns="0" wrap="square" tIns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259" name="Google Shape;259;p26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>
  <p:cSld name="Section header">
    <p:spTree>
      <p:nvGrpSpPr>
        <p:cNvPr id="260" name="Shape 2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1" name="Google Shape;261;p27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>
  <p:cSld name="Title and body">
    <p:spTree>
      <p:nvGrpSpPr>
        <p:cNvPr id="262" name="Shape 2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3" name="Google Shape;263;p28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64" name="Google Shape;264;p28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/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>
  <p:cSld name="Title and two columns">
    <p:spTree>
      <p:nvGrpSpPr>
        <p:cNvPr id="265" name="Shape 2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" name="Google Shape;266;p29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67" name="Google Shape;267;p29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/>
        </p:txBody>
      </p:sp>
      <p:sp>
        <p:nvSpPr>
          <p:cNvPr id="268" name="Google Shape;268;p29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/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>
  <p:cSld name="Title only">
    <p:spTree>
      <p:nvGrpSpPr>
        <p:cNvPr id="269" name="Shape 2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0" name="Google Shape;270;p30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 column text">
    <p:spTree>
      <p:nvGrpSpPr>
        <p:cNvPr id="271" name="Shape 2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2" name="Google Shape;272;p31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273" name="Google Shape;273;p31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/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 point">
    <p:spTree>
      <p:nvGrpSpPr>
        <p:cNvPr id="274" name="Shape 2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" name="Google Shape;275;p32"/>
          <p:cNvSpPr txBox="1"/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 title and description">
    <p:spTree>
      <p:nvGrpSpPr>
        <p:cNvPr id="276" name="Shape 2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7" name="Google Shape;277;p33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anchorCtr="0" anchor="b" bIns="0" lIns="0" spcFirstLastPara="1" rIns="0" wrap="square" tIns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278" name="Google Shape;278;p33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279" name="Google Shape;279;p33"/>
          <p:cNvSpPr txBox="1"/>
          <p:nvPr>
            <p:ph idx="2" type="body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/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">
    <p:spTree>
      <p:nvGrpSpPr>
        <p:cNvPr id="280" name="Shape 2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" name="Google Shape;281;p34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228600" lvl="0" marL="45720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</a:lstStyle>
          <a:p/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 number">
    <p:spTree>
      <p:nvGrpSpPr>
        <p:cNvPr id="282" name="Shape 2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3" name="Google Shape;283;p35"/>
          <p:cNvSpPr txBox="1"/>
          <p:nvPr>
            <p:ph hasCustomPrompt="1" type="title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anchorCtr="0" anchor="b" bIns="0" lIns="0" spcFirstLastPara="1" rIns="0" wrap="square" tIns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284" name="Google Shape;284;p35"/>
          <p:cNvSpPr txBox="1"/>
          <p:nvPr>
            <p:ph idx="1" type="body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 algn="ctr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indent="-304800" lvl="1" marL="914400" algn="ctr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indent="-304800" lvl="2" marL="1371600" algn="ctr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indent="-304800" lvl="3" marL="1828800" algn="ctr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indent="-304800" lvl="4" marL="2286000" algn="ctr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indent="-304800" lvl="5" marL="2743200" algn="ctr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indent="-304800" lvl="6" marL="3200400" algn="ctr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indent="-304800" lvl="7" marL="3657600" algn="ctr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indent="-304800" lvl="8" marL="4114800" algn="ctr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/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>
  <p:cSld name="Blank">
    <p:spTree>
      <p:nvGrpSpPr>
        <p:cNvPr id="285" name="Shape 285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Agenda">
  <p:cSld name="Agenda">
    <p:spTree>
      <p:nvGrpSpPr>
        <p:cNvPr id="286" name="Shape 2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7" name="Google Shape;287;p37"/>
          <p:cNvSpPr txBox="1"/>
          <p:nvPr>
            <p:ph type="title"/>
          </p:nvPr>
        </p:nvSpPr>
        <p:spPr>
          <a:xfrm>
            <a:off x="677325" y="1832775"/>
            <a:ext cx="3217200" cy="14841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88" name="Google Shape;288;p37"/>
          <p:cNvSpPr txBox="1"/>
          <p:nvPr>
            <p:ph idx="1" type="subTitle"/>
          </p:nvPr>
        </p:nvSpPr>
        <p:spPr>
          <a:xfrm>
            <a:off x="4406650" y="393750"/>
            <a:ext cx="4409700" cy="54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/>
        </p:txBody>
      </p:sp>
      <p:sp>
        <p:nvSpPr>
          <p:cNvPr id="289" name="Google Shape;289;p37"/>
          <p:cNvSpPr txBox="1"/>
          <p:nvPr>
            <p:ph idx="2" type="subTitle"/>
          </p:nvPr>
        </p:nvSpPr>
        <p:spPr>
          <a:xfrm>
            <a:off x="4406650" y="1151705"/>
            <a:ext cx="4409700" cy="54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/>
        </p:txBody>
      </p:sp>
      <p:sp>
        <p:nvSpPr>
          <p:cNvPr id="290" name="Google Shape;290;p37"/>
          <p:cNvSpPr txBox="1"/>
          <p:nvPr>
            <p:ph idx="3" type="subTitle"/>
          </p:nvPr>
        </p:nvSpPr>
        <p:spPr>
          <a:xfrm>
            <a:off x="4406650" y="3425570"/>
            <a:ext cx="4409700" cy="54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/>
        </p:txBody>
      </p:sp>
      <p:sp>
        <p:nvSpPr>
          <p:cNvPr id="291" name="Google Shape;291;p37"/>
          <p:cNvSpPr txBox="1"/>
          <p:nvPr>
            <p:ph idx="4" type="subTitle"/>
          </p:nvPr>
        </p:nvSpPr>
        <p:spPr>
          <a:xfrm>
            <a:off x="4406650" y="1909660"/>
            <a:ext cx="4409700" cy="54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/>
        </p:txBody>
      </p:sp>
      <p:sp>
        <p:nvSpPr>
          <p:cNvPr id="292" name="Google Shape;292;p37"/>
          <p:cNvSpPr txBox="1"/>
          <p:nvPr>
            <p:ph idx="5" type="subTitle"/>
          </p:nvPr>
        </p:nvSpPr>
        <p:spPr>
          <a:xfrm>
            <a:off x="4406650" y="4183525"/>
            <a:ext cx="4409700" cy="54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/>
        </p:txBody>
      </p:sp>
      <p:sp>
        <p:nvSpPr>
          <p:cNvPr id="293" name="Google Shape;293;p37"/>
          <p:cNvSpPr txBox="1"/>
          <p:nvPr>
            <p:ph idx="6" type="subTitle"/>
          </p:nvPr>
        </p:nvSpPr>
        <p:spPr>
          <a:xfrm>
            <a:off x="4406650" y="2667615"/>
            <a:ext cx="4409700" cy="54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/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, body and image">
  <p:cSld name="Title, body and image">
    <p:spTree>
      <p:nvGrpSpPr>
        <p:cNvPr id="294" name="Shape 2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5" name="Google Shape;295;p38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96" name="Google Shape;296;p38"/>
          <p:cNvSpPr txBox="1"/>
          <p:nvPr>
            <p:ph idx="1" type="body"/>
          </p:nvPr>
        </p:nvSpPr>
        <p:spPr>
          <a:xfrm>
            <a:off x="311700" y="1152475"/>
            <a:ext cx="4473900" cy="34164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/>
        </p:txBody>
      </p:sp>
      <p:sp>
        <p:nvSpPr>
          <p:cNvPr id="297" name="Google Shape;297;p38"/>
          <p:cNvSpPr/>
          <p:nvPr>
            <p:ph idx="2" type="pic"/>
          </p:nvPr>
        </p:nvSpPr>
        <p:spPr>
          <a:xfrm>
            <a:off x="4992024" y="1152775"/>
            <a:ext cx="3840300" cy="3416400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wo big ideas">
  <p:cSld name="Two big ideas">
    <p:spTree>
      <p:nvGrpSpPr>
        <p:cNvPr id="298" name="Shape 2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9" name="Google Shape;299;p39"/>
          <p:cNvSpPr txBox="1"/>
          <p:nvPr>
            <p:ph type="title"/>
          </p:nvPr>
        </p:nvSpPr>
        <p:spPr>
          <a:xfrm>
            <a:off x="483175" y="450025"/>
            <a:ext cx="8184600" cy="7581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/>
        </p:txBody>
      </p:sp>
      <p:sp>
        <p:nvSpPr>
          <p:cNvPr id="300" name="Google Shape;300;p39"/>
          <p:cNvSpPr txBox="1"/>
          <p:nvPr>
            <p:ph idx="1" type="body"/>
          </p:nvPr>
        </p:nvSpPr>
        <p:spPr>
          <a:xfrm>
            <a:off x="483150" y="2237788"/>
            <a:ext cx="3619800" cy="23736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/>
        </p:txBody>
      </p:sp>
      <p:sp>
        <p:nvSpPr>
          <p:cNvPr id="301" name="Google Shape;301;p39"/>
          <p:cNvSpPr txBox="1"/>
          <p:nvPr>
            <p:ph idx="2" type="body"/>
          </p:nvPr>
        </p:nvSpPr>
        <p:spPr>
          <a:xfrm>
            <a:off x="5048000" y="2237788"/>
            <a:ext cx="3619800" cy="237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/>
        </p:txBody>
      </p:sp>
      <p:sp>
        <p:nvSpPr>
          <p:cNvPr id="302" name="Google Shape;302;p39"/>
          <p:cNvSpPr txBox="1"/>
          <p:nvPr>
            <p:ph idx="3" type="subTitle"/>
          </p:nvPr>
        </p:nvSpPr>
        <p:spPr>
          <a:xfrm>
            <a:off x="483150" y="1336161"/>
            <a:ext cx="3619800" cy="54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/>
        </p:txBody>
      </p:sp>
      <p:sp>
        <p:nvSpPr>
          <p:cNvPr id="303" name="Google Shape;303;p39"/>
          <p:cNvSpPr txBox="1"/>
          <p:nvPr>
            <p:ph idx="4" type="subTitle"/>
          </p:nvPr>
        </p:nvSpPr>
        <p:spPr>
          <a:xfrm>
            <a:off x="5048000" y="1336161"/>
            <a:ext cx="3619800" cy="54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/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hree big ideas">
  <p:cSld name="Three big ideas">
    <p:spTree>
      <p:nvGrpSpPr>
        <p:cNvPr id="304" name="Shape 3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5" name="Google Shape;305;p40"/>
          <p:cNvSpPr txBox="1"/>
          <p:nvPr>
            <p:ph idx="1" type="body"/>
          </p:nvPr>
        </p:nvSpPr>
        <p:spPr>
          <a:xfrm>
            <a:off x="483175" y="2417500"/>
            <a:ext cx="2455500" cy="23736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/>
        </p:txBody>
      </p:sp>
      <p:sp>
        <p:nvSpPr>
          <p:cNvPr id="306" name="Google Shape;306;p40"/>
          <p:cNvSpPr txBox="1"/>
          <p:nvPr>
            <p:ph idx="2" type="body"/>
          </p:nvPr>
        </p:nvSpPr>
        <p:spPr>
          <a:xfrm>
            <a:off x="3347725" y="2417500"/>
            <a:ext cx="2455500" cy="237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/>
        </p:txBody>
      </p:sp>
      <p:sp>
        <p:nvSpPr>
          <p:cNvPr id="307" name="Google Shape;307;p40"/>
          <p:cNvSpPr txBox="1"/>
          <p:nvPr>
            <p:ph type="title"/>
          </p:nvPr>
        </p:nvSpPr>
        <p:spPr>
          <a:xfrm>
            <a:off x="483175" y="450025"/>
            <a:ext cx="8184600" cy="758100"/>
          </a:xfrm>
          <a:prstGeom prst="rect">
            <a:avLst/>
          </a:prstGeom>
        </p:spPr>
        <p:txBody>
          <a:bodyPr anchorCtr="0" anchor="ctr" bIns="0" lIns="0" spcFirstLastPara="1" rIns="0" wrap="square" tIns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Char char="●"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Char char="○"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Char char="■"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Char char="●"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Char char="○"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Char char="■"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Char char="●"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Char char="○"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Char char="■"/>
              <a:defRPr sz="3000"/>
            </a:lvl9pPr>
          </a:lstStyle>
          <a:p/>
        </p:txBody>
      </p:sp>
      <p:sp>
        <p:nvSpPr>
          <p:cNvPr id="308" name="Google Shape;308;p40"/>
          <p:cNvSpPr txBox="1"/>
          <p:nvPr>
            <p:ph idx="3" type="subTitle"/>
          </p:nvPr>
        </p:nvSpPr>
        <p:spPr>
          <a:xfrm>
            <a:off x="483175" y="1336150"/>
            <a:ext cx="2455500" cy="778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/>
        </p:txBody>
      </p:sp>
      <p:sp>
        <p:nvSpPr>
          <p:cNvPr id="309" name="Google Shape;309;p40"/>
          <p:cNvSpPr txBox="1"/>
          <p:nvPr>
            <p:ph idx="4" type="subTitle"/>
          </p:nvPr>
        </p:nvSpPr>
        <p:spPr>
          <a:xfrm>
            <a:off x="3347725" y="1336150"/>
            <a:ext cx="2455500" cy="778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/>
        </p:txBody>
      </p:sp>
      <p:sp>
        <p:nvSpPr>
          <p:cNvPr id="310" name="Google Shape;310;p40"/>
          <p:cNvSpPr txBox="1"/>
          <p:nvPr>
            <p:ph idx="5" type="subTitle"/>
          </p:nvPr>
        </p:nvSpPr>
        <p:spPr>
          <a:xfrm>
            <a:off x="6212275" y="1336150"/>
            <a:ext cx="2455500" cy="778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/>
        </p:txBody>
      </p:sp>
      <p:sp>
        <p:nvSpPr>
          <p:cNvPr id="311" name="Google Shape;311;p40"/>
          <p:cNvSpPr txBox="1"/>
          <p:nvPr>
            <p:ph idx="6" type="body"/>
          </p:nvPr>
        </p:nvSpPr>
        <p:spPr>
          <a:xfrm>
            <a:off x="6212275" y="2417500"/>
            <a:ext cx="2455500" cy="237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/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Four big ideas">
  <p:cSld name="Four big ideas">
    <p:spTree>
      <p:nvGrpSpPr>
        <p:cNvPr id="312" name="Shape 3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3" name="Google Shape;313;p41"/>
          <p:cNvSpPr txBox="1"/>
          <p:nvPr>
            <p:ph idx="1" type="body"/>
          </p:nvPr>
        </p:nvSpPr>
        <p:spPr>
          <a:xfrm>
            <a:off x="366725" y="1759093"/>
            <a:ext cx="3838500" cy="11385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/>
        </p:txBody>
      </p:sp>
      <p:sp>
        <p:nvSpPr>
          <p:cNvPr id="314" name="Google Shape;314;p41"/>
          <p:cNvSpPr txBox="1"/>
          <p:nvPr>
            <p:ph idx="2" type="body"/>
          </p:nvPr>
        </p:nvSpPr>
        <p:spPr>
          <a:xfrm>
            <a:off x="4938725" y="1759093"/>
            <a:ext cx="3838500" cy="1138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/>
        </p:txBody>
      </p:sp>
      <p:sp>
        <p:nvSpPr>
          <p:cNvPr id="315" name="Google Shape;315;p41"/>
          <p:cNvSpPr txBox="1"/>
          <p:nvPr>
            <p:ph idx="3" type="body"/>
          </p:nvPr>
        </p:nvSpPr>
        <p:spPr>
          <a:xfrm>
            <a:off x="366750" y="3648575"/>
            <a:ext cx="3838500" cy="1138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/>
        </p:txBody>
      </p:sp>
      <p:sp>
        <p:nvSpPr>
          <p:cNvPr id="316" name="Google Shape;316;p41"/>
          <p:cNvSpPr txBox="1"/>
          <p:nvPr>
            <p:ph idx="4" type="body"/>
          </p:nvPr>
        </p:nvSpPr>
        <p:spPr>
          <a:xfrm>
            <a:off x="4938750" y="3648575"/>
            <a:ext cx="3838500" cy="1138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/>
        </p:txBody>
      </p:sp>
      <p:sp>
        <p:nvSpPr>
          <p:cNvPr id="317" name="Google Shape;317;p41"/>
          <p:cNvSpPr txBox="1"/>
          <p:nvPr>
            <p:ph type="title"/>
          </p:nvPr>
        </p:nvSpPr>
        <p:spPr>
          <a:xfrm>
            <a:off x="366750" y="450025"/>
            <a:ext cx="8184600" cy="7581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/>
        </p:txBody>
      </p:sp>
      <p:sp>
        <p:nvSpPr>
          <p:cNvPr id="318" name="Google Shape;318;p41"/>
          <p:cNvSpPr txBox="1"/>
          <p:nvPr>
            <p:ph idx="5" type="subTitle"/>
          </p:nvPr>
        </p:nvSpPr>
        <p:spPr>
          <a:xfrm>
            <a:off x="366763" y="1277907"/>
            <a:ext cx="3838500" cy="48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/>
        </p:txBody>
      </p:sp>
      <p:sp>
        <p:nvSpPr>
          <p:cNvPr id="319" name="Google Shape;319;p41"/>
          <p:cNvSpPr txBox="1"/>
          <p:nvPr>
            <p:ph idx="6" type="subTitle"/>
          </p:nvPr>
        </p:nvSpPr>
        <p:spPr>
          <a:xfrm>
            <a:off x="4938738" y="1277907"/>
            <a:ext cx="3838500" cy="48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/>
        </p:txBody>
      </p:sp>
      <p:sp>
        <p:nvSpPr>
          <p:cNvPr id="320" name="Google Shape;320;p41"/>
          <p:cNvSpPr txBox="1"/>
          <p:nvPr>
            <p:ph idx="7" type="subTitle"/>
          </p:nvPr>
        </p:nvSpPr>
        <p:spPr>
          <a:xfrm>
            <a:off x="4938761" y="3167363"/>
            <a:ext cx="3838500" cy="48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/>
        </p:txBody>
      </p:sp>
      <p:sp>
        <p:nvSpPr>
          <p:cNvPr id="321" name="Google Shape;321;p41"/>
          <p:cNvSpPr txBox="1"/>
          <p:nvPr>
            <p:ph idx="8" type="subTitle"/>
          </p:nvPr>
        </p:nvSpPr>
        <p:spPr>
          <a:xfrm>
            <a:off x="366750" y="3167363"/>
            <a:ext cx="3838500" cy="48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/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image">
  <p:cSld name="Title and image">
    <p:spTree>
      <p:nvGrpSpPr>
        <p:cNvPr id="322" name="Shape 3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3" name="Google Shape;323;p42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24" name="Google Shape;324;p42"/>
          <p:cNvSpPr/>
          <p:nvPr>
            <p:ph idx="2" type="pic"/>
          </p:nvPr>
        </p:nvSpPr>
        <p:spPr>
          <a:xfrm>
            <a:off x="311700" y="1170425"/>
            <a:ext cx="8520600" cy="3492900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wo storyboards">
  <p:cSld name="Two storyboards">
    <p:spTree>
      <p:nvGrpSpPr>
        <p:cNvPr id="325" name="Shape 3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6" name="Google Shape;326;p43"/>
          <p:cNvSpPr txBox="1"/>
          <p:nvPr>
            <p:ph idx="1" type="body"/>
          </p:nvPr>
        </p:nvSpPr>
        <p:spPr>
          <a:xfrm>
            <a:off x="311700" y="4080225"/>
            <a:ext cx="4027500" cy="9261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/>
        </p:txBody>
      </p:sp>
      <p:sp>
        <p:nvSpPr>
          <p:cNvPr id="327" name="Google Shape;327;p43"/>
          <p:cNvSpPr/>
          <p:nvPr>
            <p:ph idx="2" type="pic"/>
          </p:nvPr>
        </p:nvSpPr>
        <p:spPr>
          <a:xfrm>
            <a:off x="4804825" y="1133300"/>
            <a:ext cx="4027500" cy="2392800"/>
          </a:xfrm>
          <a:prstGeom prst="rect">
            <a:avLst/>
          </a:prstGeom>
          <a:noFill/>
          <a:ln>
            <a:noFill/>
          </a:ln>
        </p:spPr>
      </p:sp>
      <p:sp>
        <p:nvSpPr>
          <p:cNvPr id="328" name="Google Shape;328;p43"/>
          <p:cNvSpPr/>
          <p:nvPr>
            <p:ph idx="3" type="pic"/>
          </p:nvPr>
        </p:nvSpPr>
        <p:spPr>
          <a:xfrm>
            <a:off x="311725" y="1133300"/>
            <a:ext cx="4027500" cy="2392800"/>
          </a:xfrm>
          <a:prstGeom prst="rect">
            <a:avLst/>
          </a:prstGeom>
          <a:noFill/>
          <a:ln>
            <a:noFill/>
          </a:ln>
        </p:spPr>
      </p:sp>
      <p:sp>
        <p:nvSpPr>
          <p:cNvPr id="329" name="Google Shape;329;p43"/>
          <p:cNvSpPr txBox="1"/>
          <p:nvPr>
            <p:ph idx="4" type="body"/>
          </p:nvPr>
        </p:nvSpPr>
        <p:spPr>
          <a:xfrm>
            <a:off x="4804825" y="4080225"/>
            <a:ext cx="4027500" cy="9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/>
        </p:txBody>
      </p:sp>
      <p:sp>
        <p:nvSpPr>
          <p:cNvPr id="330" name="Google Shape;330;p43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31" name="Google Shape;331;p43"/>
          <p:cNvSpPr txBox="1"/>
          <p:nvPr>
            <p:ph idx="5" type="subTitle"/>
          </p:nvPr>
        </p:nvSpPr>
        <p:spPr>
          <a:xfrm>
            <a:off x="311725" y="3582900"/>
            <a:ext cx="4027500" cy="48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332" name="Google Shape;332;p43"/>
          <p:cNvSpPr txBox="1"/>
          <p:nvPr>
            <p:ph idx="6" type="subTitle"/>
          </p:nvPr>
        </p:nvSpPr>
        <p:spPr>
          <a:xfrm>
            <a:off x="4804825" y="3582900"/>
            <a:ext cx="4027500" cy="48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hree storyboards">
  <p:cSld name="Three storyboards">
    <p:spTree>
      <p:nvGrpSpPr>
        <p:cNvPr id="333" name="Shape 3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4" name="Google Shape;334;p44"/>
          <p:cNvSpPr txBox="1"/>
          <p:nvPr>
            <p:ph idx="1" type="body"/>
          </p:nvPr>
        </p:nvSpPr>
        <p:spPr>
          <a:xfrm>
            <a:off x="311700" y="3911700"/>
            <a:ext cx="2627100" cy="10185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/>
        </p:txBody>
      </p:sp>
      <p:sp>
        <p:nvSpPr>
          <p:cNvPr id="335" name="Google Shape;335;p44"/>
          <p:cNvSpPr/>
          <p:nvPr>
            <p:ph idx="2" type="pic"/>
          </p:nvPr>
        </p:nvSpPr>
        <p:spPr>
          <a:xfrm>
            <a:off x="6205225" y="1128325"/>
            <a:ext cx="2627100" cy="2273100"/>
          </a:xfrm>
          <a:prstGeom prst="rect">
            <a:avLst/>
          </a:prstGeom>
          <a:noFill/>
          <a:ln>
            <a:noFill/>
          </a:ln>
        </p:spPr>
      </p:sp>
      <p:sp>
        <p:nvSpPr>
          <p:cNvPr id="336" name="Google Shape;336;p44"/>
          <p:cNvSpPr/>
          <p:nvPr>
            <p:ph idx="3" type="pic"/>
          </p:nvPr>
        </p:nvSpPr>
        <p:spPr>
          <a:xfrm>
            <a:off x="311725" y="1128325"/>
            <a:ext cx="2627100" cy="2273100"/>
          </a:xfrm>
          <a:prstGeom prst="rect">
            <a:avLst/>
          </a:prstGeom>
          <a:noFill/>
          <a:ln>
            <a:noFill/>
          </a:ln>
        </p:spPr>
      </p:sp>
      <p:sp>
        <p:nvSpPr>
          <p:cNvPr id="337" name="Google Shape;337;p44"/>
          <p:cNvSpPr txBox="1"/>
          <p:nvPr>
            <p:ph idx="4" type="body"/>
          </p:nvPr>
        </p:nvSpPr>
        <p:spPr>
          <a:xfrm>
            <a:off x="6205225" y="3911700"/>
            <a:ext cx="2627100" cy="1018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/>
        </p:txBody>
      </p:sp>
      <p:sp>
        <p:nvSpPr>
          <p:cNvPr id="338" name="Google Shape;338;p44"/>
          <p:cNvSpPr/>
          <p:nvPr>
            <p:ph idx="5" type="pic"/>
          </p:nvPr>
        </p:nvSpPr>
        <p:spPr>
          <a:xfrm>
            <a:off x="3255250" y="1128325"/>
            <a:ext cx="2627100" cy="2273100"/>
          </a:xfrm>
          <a:prstGeom prst="rect">
            <a:avLst/>
          </a:prstGeom>
          <a:noFill/>
          <a:ln>
            <a:noFill/>
          </a:ln>
        </p:spPr>
      </p:sp>
      <p:sp>
        <p:nvSpPr>
          <p:cNvPr id="339" name="Google Shape;339;p44"/>
          <p:cNvSpPr txBox="1"/>
          <p:nvPr>
            <p:ph idx="6" type="body"/>
          </p:nvPr>
        </p:nvSpPr>
        <p:spPr>
          <a:xfrm>
            <a:off x="3255250" y="3911700"/>
            <a:ext cx="2627100" cy="1018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/>
        </p:txBody>
      </p:sp>
      <p:sp>
        <p:nvSpPr>
          <p:cNvPr id="340" name="Google Shape;340;p4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41" name="Google Shape;341;p44"/>
          <p:cNvSpPr txBox="1"/>
          <p:nvPr>
            <p:ph idx="7" type="subTitle"/>
          </p:nvPr>
        </p:nvSpPr>
        <p:spPr>
          <a:xfrm>
            <a:off x="311725" y="3430500"/>
            <a:ext cx="2627100" cy="48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342" name="Google Shape;342;p44"/>
          <p:cNvSpPr txBox="1"/>
          <p:nvPr>
            <p:ph idx="8" type="subTitle"/>
          </p:nvPr>
        </p:nvSpPr>
        <p:spPr>
          <a:xfrm>
            <a:off x="6205225" y="3430500"/>
            <a:ext cx="2627100" cy="48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343" name="Google Shape;343;p44"/>
          <p:cNvSpPr txBox="1"/>
          <p:nvPr>
            <p:ph idx="9" type="subTitle"/>
          </p:nvPr>
        </p:nvSpPr>
        <p:spPr>
          <a:xfrm>
            <a:off x="3255250" y="3430500"/>
            <a:ext cx="2627100" cy="48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Image only">
  <p:cSld name="Image only">
    <p:spTree>
      <p:nvGrpSpPr>
        <p:cNvPr id="344" name="Shape 3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5" name="Google Shape;345;p45"/>
          <p:cNvSpPr/>
          <p:nvPr>
            <p:ph idx="2" type="pic"/>
          </p:nvPr>
        </p:nvSpPr>
        <p:spPr>
          <a:xfrm>
            <a:off x="311700" y="445025"/>
            <a:ext cx="8520600" cy="4218300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Image grid">
  <p:cSld name="Image grid">
    <p:spTree>
      <p:nvGrpSpPr>
        <p:cNvPr id="346" name="Shape 3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7" name="Google Shape;347;p46"/>
          <p:cNvSpPr/>
          <p:nvPr>
            <p:ph idx="2" type="pic"/>
          </p:nvPr>
        </p:nvSpPr>
        <p:spPr>
          <a:xfrm>
            <a:off x="3389600" y="118913"/>
            <a:ext cx="1643700" cy="1535100"/>
          </a:xfrm>
          <a:prstGeom prst="rect">
            <a:avLst/>
          </a:prstGeom>
          <a:noFill/>
          <a:ln>
            <a:noFill/>
          </a:ln>
        </p:spPr>
      </p:sp>
      <p:sp>
        <p:nvSpPr>
          <p:cNvPr id="348" name="Google Shape;348;p46"/>
          <p:cNvSpPr/>
          <p:nvPr>
            <p:ph idx="3" type="pic"/>
          </p:nvPr>
        </p:nvSpPr>
        <p:spPr>
          <a:xfrm>
            <a:off x="5195935" y="118913"/>
            <a:ext cx="1643700" cy="1535100"/>
          </a:xfrm>
          <a:prstGeom prst="rect">
            <a:avLst/>
          </a:prstGeom>
          <a:noFill/>
          <a:ln>
            <a:noFill/>
          </a:ln>
        </p:spPr>
      </p:sp>
      <p:sp>
        <p:nvSpPr>
          <p:cNvPr id="349" name="Google Shape;349;p46"/>
          <p:cNvSpPr/>
          <p:nvPr>
            <p:ph idx="4" type="pic"/>
          </p:nvPr>
        </p:nvSpPr>
        <p:spPr>
          <a:xfrm>
            <a:off x="7002270" y="118913"/>
            <a:ext cx="1643700" cy="1535100"/>
          </a:xfrm>
          <a:prstGeom prst="rect">
            <a:avLst/>
          </a:prstGeom>
          <a:noFill/>
          <a:ln>
            <a:noFill/>
          </a:ln>
        </p:spPr>
      </p:sp>
      <p:sp>
        <p:nvSpPr>
          <p:cNvPr id="350" name="Google Shape;350;p46"/>
          <p:cNvSpPr/>
          <p:nvPr>
            <p:ph idx="5" type="pic"/>
          </p:nvPr>
        </p:nvSpPr>
        <p:spPr>
          <a:xfrm>
            <a:off x="3389588" y="1804212"/>
            <a:ext cx="1643700" cy="1535100"/>
          </a:xfrm>
          <a:prstGeom prst="rect">
            <a:avLst/>
          </a:prstGeom>
          <a:noFill/>
          <a:ln>
            <a:noFill/>
          </a:ln>
        </p:spPr>
      </p:sp>
      <p:sp>
        <p:nvSpPr>
          <p:cNvPr id="351" name="Google Shape;351;p46"/>
          <p:cNvSpPr/>
          <p:nvPr>
            <p:ph idx="6" type="pic"/>
          </p:nvPr>
        </p:nvSpPr>
        <p:spPr>
          <a:xfrm>
            <a:off x="5195922" y="1804212"/>
            <a:ext cx="1643700" cy="1535100"/>
          </a:xfrm>
          <a:prstGeom prst="rect">
            <a:avLst/>
          </a:prstGeom>
          <a:noFill/>
          <a:ln>
            <a:noFill/>
          </a:ln>
        </p:spPr>
      </p:sp>
      <p:sp>
        <p:nvSpPr>
          <p:cNvPr id="352" name="Google Shape;352;p46"/>
          <p:cNvSpPr/>
          <p:nvPr>
            <p:ph idx="7" type="pic"/>
          </p:nvPr>
        </p:nvSpPr>
        <p:spPr>
          <a:xfrm>
            <a:off x="7002257" y="1804212"/>
            <a:ext cx="1643700" cy="1535100"/>
          </a:xfrm>
          <a:prstGeom prst="rect">
            <a:avLst/>
          </a:prstGeom>
          <a:noFill/>
          <a:ln>
            <a:noFill/>
          </a:ln>
        </p:spPr>
      </p:sp>
      <p:sp>
        <p:nvSpPr>
          <p:cNvPr id="353" name="Google Shape;353;p46"/>
          <p:cNvSpPr txBox="1"/>
          <p:nvPr>
            <p:ph type="title"/>
          </p:nvPr>
        </p:nvSpPr>
        <p:spPr>
          <a:xfrm>
            <a:off x="351550" y="445025"/>
            <a:ext cx="2596800" cy="1706400"/>
          </a:xfrm>
          <a:prstGeom prst="rect">
            <a:avLst/>
          </a:prstGeom>
        </p:spPr>
        <p:txBody>
          <a:bodyPr anchorCtr="0" anchor="ctr" bIns="0" lIns="0" spcFirstLastPara="1" rIns="0" wrap="square" tIns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54" name="Google Shape;354;p46"/>
          <p:cNvSpPr/>
          <p:nvPr>
            <p:ph idx="8" type="pic"/>
          </p:nvPr>
        </p:nvSpPr>
        <p:spPr>
          <a:xfrm>
            <a:off x="3389588" y="3489487"/>
            <a:ext cx="1643700" cy="1535100"/>
          </a:xfrm>
          <a:prstGeom prst="rect">
            <a:avLst/>
          </a:prstGeom>
          <a:noFill/>
          <a:ln>
            <a:noFill/>
          </a:ln>
        </p:spPr>
      </p:sp>
      <p:sp>
        <p:nvSpPr>
          <p:cNvPr id="355" name="Google Shape;355;p46"/>
          <p:cNvSpPr/>
          <p:nvPr>
            <p:ph idx="9" type="pic"/>
          </p:nvPr>
        </p:nvSpPr>
        <p:spPr>
          <a:xfrm>
            <a:off x="5195922" y="3489487"/>
            <a:ext cx="1643700" cy="1535100"/>
          </a:xfrm>
          <a:prstGeom prst="rect">
            <a:avLst/>
          </a:prstGeom>
          <a:noFill/>
          <a:ln>
            <a:noFill/>
          </a:ln>
        </p:spPr>
      </p:sp>
      <p:sp>
        <p:nvSpPr>
          <p:cNvPr id="356" name="Google Shape;356;p46"/>
          <p:cNvSpPr/>
          <p:nvPr>
            <p:ph idx="13" type="pic"/>
          </p:nvPr>
        </p:nvSpPr>
        <p:spPr>
          <a:xfrm>
            <a:off x="7002257" y="3489487"/>
            <a:ext cx="1643700" cy="1535100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  <p:extLst>
    <p:ext uri="{DCECCB84-F9BA-43D5-87BE-67443E8EF086}">
      <p15:sldGuideLst>
        <p15:guide id="1" pos="5564">
          <p15:clr>
            <a:srgbClr val="E46962"/>
          </p15:clr>
        </p15:guide>
      </p15:sldGuideLst>
    </p:ext>
  </p:extLst>
</p:sldLayout>
</file>

<file path=ppt/slideLayouts/slideLayout4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ustom title only">
  <p:cSld name="BLANK_1_1_1_1">
    <p:spTree>
      <p:nvGrpSpPr>
        <p:cNvPr id="361" name="Shape 3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2" name="Google Shape;362;p48"/>
          <p:cNvSpPr txBox="1"/>
          <p:nvPr>
            <p:ph type="title"/>
          </p:nvPr>
        </p:nvSpPr>
        <p:spPr>
          <a:xfrm>
            <a:off x="361975" y="957403"/>
            <a:ext cx="5627400" cy="5877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/>
        </p:txBody>
      </p:sp>
      <p:sp>
        <p:nvSpPr>
          <p:cNvPr id="363" name="Google Shape;363;p48"/>
          <p:cNvSpPr txBox="1"/>
          <p:nvPr>
            <p:ph idx="12" type="sldNum"/>
          </p:nvPr>
        </p:nvSpPr>
        <p:spPr>
          <a:xfrm>
            <a:off x="8227975" y="217725"/>
            <a:ext cx="548700" cy="234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0" spcFirstLastPara="1" rIns="0" wrap="square" tIns="91425">
            <a:noAutofit/>
          </a:bodyPr>
          <a:lstStyle>
            <a:lvl1pPr lvl="0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364" name="Google Shape;364;p48"/>
          <p:cNvSpPr txBox="1"/>
          <p:nvPr>
            <p:ph idx="1" type="subTitle"/>
          </p:nvPr>
        </p:nvSpPr>
        <p:spPr>
          <a:xfrm>
            <a:off x="361975" y="217725"/>
            <a:ext cx="4163100" cy="2376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700"/>
              <a:buFont typeface="DM Sans"/>
              <a:buNone/>
              <a:defRPr sz="700">
                <a:latin typeface="DM Sans"/>
                <a:ea typeface="DM Sans"/>
                <a:cs typeface="DM Sans"/>
                <a:sym typeface="DM San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Font typeface="DM Sans"/>
              <a:buNone/>
              <a:defRPr>
                <a:latin typeface="DM Sans"/>
                <a:ea typeface="DM Sans"/>
                <a:cs typeface="DM Sans"/>
                <a:sym typeface="DM Sans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Font typeface="DM Sans"/>
              <a:buNone/>
              <a:defRPr>
                <a:latin typeface="DM Sans"/>
                <a:ea typeface="DM Sans"/>
                <a:cs typeface="DM Sans"/>
                <a:sym typeface="DM Sans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Font typeface="DM Sans"/>
              <a:buNone/>
              <a:defRPr>
                <a:latin typeface="DM Sans"/>
                <a:ea typeface="DM Sans"/>
                <a:cs typeface="DM Sans"/>
                <a:sym typeface="DM Sans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Font typeface="DM Sans"/>
              <a:buNone/>
              <a:defRPr>
                <a:latin typeface="DM Sans"/>
                <a:ea typeface="DM Sans"/>
                <a:cs typeface="DM Sans"/>
                <a:sym typeface="DM Sans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Font typeface="DM Sans"/>
              <a:buNone/>
              <a:defRPr>
                <a:latin typeface="DM Sans"/>
                <a:ea typeface="DM Sans"/>
                <a:cs typeface="DM Sans"/>
                <a:sym typeface="DM Sans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Font typeface="DM Sans"/>
              <a:buNone/>
              <a:defRPr>
                <a:latin typeface="DM Sans"/>
                <a:ea typeface="DM Sans"/>
                <a:cs typeface="DM Sans"/>
                <a:sym typeface="DM Sans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Font typeface="DM Sans"/>
              <a:buNone/>
              <a:defRPr>
                <a:latin typeface="DM Sans"/>
                <a:ea typeface="DM Sans"/>
                <a:cs typeface="DM Sans"/>
                <a:sym typeface="DM Sans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Font typeface="DM Sans"/>
              <a:buNone/>
              <a:defRPr>
                <a:latin typeface="DM Sans"/>
                <a:ea typeface="DM Sans"/>
                <a:cs typeface="DM Sans"/>
                <a:sym typeface="DM Sans"/>
              </a:defRPr>
            </a:lvl9pPr>
          </a:lstStyle>
          <a:p/>
        </p:txBody>
      </p:sp>
    </p:spTree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+ 3 Columns">
  <p:cSld name="BLANK_1_1_1_1_3">
    <p:spTree>
      <p:nvGrpSpPr>
        <p:cNvPr id="365" name="Shape 3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6" name="Google Shape;366;p49"/>
          <p:cNvSpPr txBox="1"/>
          <p:nvPr>
            <p:ph type="title"/>
          </p:nvPr>
        </p:nvSpPr>
        <p:spPr>
          <a:xfrm>
            <a:off x="361975" y="957403"/>
            <a:ext cx="5627400" cy="5877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/>
        </p:txBody>
      </p:sp>
      <p:sp>
        <p:nvSpPr>
          <p:cNvPr id="367" name="Google Shape;367;p49"/>
          <p:cNvSpPr txBox="1"/>
          <p:nvPr>
            <p:ph idx="12" type="sldNum"/>
          </p:nvPr>
        </p:nvSpPr>
        <p:spPr>
          <a:xfrm>
            <a:off x="8227975" y="217725"/>
            <a:ext cx="548700" cy="234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0" spcFirstLastPara="1" rIns="0" wrap="square" tIns="91425">
            <a:noAutofit/>
          </a:bodyPr>
          <a:lstStyle>
            <a:lvl1pPr lvl="0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368" name="Google Shape;368;p49"/>
          <p:cNvSpPr txBox="1"/>
          <p:nvPr>
            <p:ph idx="1" type="subTitle"/>
          </p:nvPr>
        </p:nvSpPr>
        <p:spPr>
          <a:xfrm>
            <a:off x="361975" y="217725"/>
            <a:ext cx="4163100" cy="2376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700"/>
              <a:buFont typeface="DM Sans"/>
              <a:buNone/>
              <a:defRPr sz="700">
                <a:latin typeface="DM Sans"/>
                <a:ea typeface="DM Sans"/>
                <a:cs typeface="DM Sans"/>
                <a:sym typeface="DM San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Font typeface="DM Sans"/>
              <a:buNone/>
              <a:defRPr>
                <a:latin typeface="DM Sans"/>
                <a:ea typeface="DM Sans"/>
                <a:cs typeface="DM Sans"/>
                <a:sym typeface="DM Sans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Font typeface="DM Sans"/>
              <a:buNone/>
              <a:defRPr>
                <a:latin typeface="DM Sans"/>
                <a:ea typeface="DM Sans"/>
                <a:cs typeface="DM Sans"/>
                <a:sym typeface="DM Sans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Font typeface="DM Sans"/>
              <a:buNone/>
              <a:defRPr>
                <a:latin typeface="DM Sans"/>
                <a:ea typeface="DM Sans"/>
                <a:cs typeface="DM Sans"/>
                <a:sym typeface="DM Sans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Font typeface="DM Sans"/>
              <a:buNone/>
              <a:defRPr>
                <a:latin typeface="DM Sans"/>
                <a:ea typeface="DM Sans"/>
                <a:cs typeface="DM Sans"/>
                <a:sym typeface="DM Sans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Font typeface="DM Sans"/>
              <a:buNone/>
              <a:defRPr>
                <a:latin typeface="DM Sans"/>
                <a:ea typeface="DM Sans"/>
                <a:cs typeface="DM Sans"/>
                <a:sym typeface="DM Sans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Font typeface="DM Sans"/>
              <a:buNone/>
              <a:defRPr>
                <a:latin typeface="DM Sans"/>
                <a:ea typeface="DM Sans"/>
                <a:cs typeface="DM Sans"/>
                <a:sym typeface="DM Sans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Font typeface="DM Sans"/>
              <a:buNone/>
              <a:defRPr>
                <a:latin typeface="DM Sans"/>
                <a:ea typeface="DM Sans"/>
                <a:cs typeface="DM Sans"/>
                <a:sym typeface="DM Sans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Font typeface="DM Sans"/>
              <a:buNone/>
              <a:defRPr>
                <a:latin typeface="DM Sans"/>
                <a:ea typeface="DM Sans"/>
                <a:cs typeface="DM Sans"/>
                <a:sym typeface="DM Sans"/>
              </a:defRPr>
            </a:lvl9pPr>
          </a:lstStyle>
          <a:p/>
        </p:txBody>
      </p:sp>
      <p:sp>
        <p:nvSpPr>
          <p:cNvPr id="369" name="Google Shape;369;p49"/>
          <p:cNvSpPr txBox="1"/>
          <p:nvPr>
            <p:ph idx="2" type="subTitle"/>
          </p:nvPr>
        </p:nvSpPr>
        <p:spPr>
          <a:xfrm>
            <a:off x="362125" y="1853425"/>
            <a:ext cx="2061600" cy="2376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70" name="Google Shape;370;p49"/>
          <p:cNvSpPr txBox="1"/>
          <p:nvPr>
            <p:ph idx="3" type="subTitle"/>
          </p:nvPr>
        </p:nvSpPr>
        <p:spPr>
          <a:xfrm>
            <a:off x="3154650" y="1853425"/>
            <a:ext cx="2061600" cy="2376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71" name="Google Shape;371;p49"/>
          <p:cNvSpPr txBox="1"/>
          <p:nvPr>
            <p:ph idx="4" type="subTitle"/>
          </p:nvPr>
        </p:nvSpPr>
        <p:spPr>
          <a:xfrm>
            <a:off x="6216650" y="1853425"/>
            <a:ext cx="2061600" cy="2376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72" name="Google Shape;372;p49"/>
          <p:cNvSpPr txBox="1"/>
          <p:nvPr>
            <p:ph idx="5" type="subTitle"/>
          </p:nvPr>
        </p:nvSpPr>
        <p:spPr>
          <a:xfrm>
            <a:off x="362125" y="2206700"/>
            <a:ext cx="2575800" cy="12483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000"/>
              <a:buFont typeface="DM Sans Light"/>
              <a:buNone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000"/>
              <a:buFont typeface="DM Sans Light"/>
              <a:buNone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1000"/>
              <a:buFont typeface="DM Sans Light"/>
              <a:buNone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1000"/>
              <a:buFont typeface="DM Sans Light"/>
              <a:buNone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1000"/>
              <a:buFont typeface="DM Sans Light"/>
              <a:buNone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1000"/>
              <a:buFont typeface="DM Sans Light"/>
              <a:buNone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1000"/>
              <a:buFont typeface="DM Sans Light"/>
              <a:buNone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1000"/>
              <a:buFont typeface="DM Sans Light"/>
              <a:buNone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1000"/>
              <a:buFont typeface="DM Sans Light"/>
              <a:buNone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9pPr>
          </a:lstStyle>
          <a:p/>
        </p:txBody>
      </p:sp>
    </p:spTree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eyebrow ">
  <p:cSld name="BLANK_1_1_1_1_2_1">
    <p:spTree>
      <p:nvGrpSpPr>
        <p:cNvPr id="373" name="Shape 3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4" name="Google Shape;374;p50"/>
          <p:cNvSpPr txBox="1"/>
          <p:nvPr>
            <p:ph idx="12" type="sldNum"/>
          </p:nvPr>
        </p:nvSpPr>
        <p:spPr>
          <a:xfrm>
            <a:off x="8227975" y="217725"/>
            <a:ext cx="548700" cy="234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0" spcFirstLastPara="1" rIns="0" wrap="square" tIns="91425">
            <a:noAutofit/>
          </a:bodyPr>
          <a:lstStyle>
            <a:lvl1pPr lvl="0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375" name="Google Shape;375;p50"/>
          <p:cNvSpPr txBox="1"/>
          <p:nvPr>
            <p:ph type="title"/>
          </p:nvPr>
        </p:nvSpPr>
        <p:spPr>
          <a:xfrm>
            <a:off x="361975" y="988557"/>
            <a:ext cx="5018400" cy="5877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/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/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/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/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/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/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/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/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/>
            </a:lvl9pPr>
          </a:lstStyle>
          <a:p/>
        </p:txBody>
      </p:sp>
      <p:sp>
        <p:nvSpPr>
          <p:cNvPr id="376" name="Google Shape;376;p50"/>
          <p:cNvSpPr txBox="1"/>
          <p:nvPr>
            <p:ph idx="1" type="subTitle"/>
          </p:nvPr>
        </p:nvSpPr>
        <p:spPr>
          <a:xfrm>
            <a:off x="361975" y="732775"/>
            <a:ext cx="4163100" cy="138600"/>
          </a:xfrm>
          <a:prstGeom prst="rect">
            <a:avLst/>
          </a:prstGeom>
        </p:spPr>
        <p:txBody>
          <a:bodyPr anchorCtr="0" anchor="b" bIns="0" lIns="0" spcFirstLastPara="1" rIns="0" wrap="square" tIns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000"/>
              <a:buFont typeface="DM Sans Light"/>
              <a:buNone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77" name="Google Shape;377;p50"/>
          <p:cNvSpPr txBox="1"/>
          <p:nvPr>
            <p:ph idx="2" type="subTitle"/>
          </p:nvPr>
        </p:nvSpPr>
        <p:spPr>
          <a:xfrm>
            <a:off x="361975" y="217725"/>
            <a:ext cx="4163100" cy="2376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700"/>
              <a:buFont typeface="DM Sans"/>
              <a:buNone/>
              <a:defRPr sz="700">
                <a:latin typeface="DM Sans"/>
                <a:ea typeface="DM Sans"/>
                <a:cs typeface="DM Sans"/>
                <a:sym typeface="DM San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ustom agenda">
  <p:cSld name="BLANK_1_1_1_1_1_1_1_1_1_1_1">
    <p:bg>
      <p:bgPr>
        <a:solidFill>
          <a:schemeClr val="lt1"/>
        </a:solidFill>
      </p:bgPr>
    </p:bg>
    <p:spTree>
      <p:nvGrpSpPr>
        <p:cNvPr id="378" name="Shape 3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9" name="Google Shape;379;p51"/>
          <p:cNvSpPr txBox="1"/>
          <p:nvPr>
            <p:ph idx="1" type="subTitle"/>
          </p:nvPr>
        </p:nvSpPr>
        <p:spPr>
          <a:xfrm>
            <a:off x="361975" y="2841984"/>
            <a:ext cx="3154800" cy="2196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380" name="Google Shape;380;p51"/>
          <p:cNvSpPr txBox="1"/>
          <p:nvPr>
            <p:ph type="title"/>
          </p:nvPr>
        </p:nvSpPr>
        <p:spPr>
          <a:xfrm>
            <a:off x="361975" y="962100"/>
            <a:ext cx="4163100" cy="5877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dk1"/>
                </a:solidFill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dk1"/>
                </a:solidFill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dk1"/>
                </a:solidFill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dk1"/>
                </a:solidFill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dk1"/>
                </a:solidFill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dk1"/>
                </a:solidFill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dk1"/>
                </a:solidFill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dk1"/>
                </a:solidFill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381" name="Google Shape;381;p51"/>
          <p:cNvSpPr txBox="1"/>
          <p:nvPr>
            <p:ph idx="12" type="sldNum"/>
          </p:nvPr>
        </p:nvSpPr>
        <p:spPr>
          <a:xfrm>
            <a:off x="8227975" y="217725"/>
            <a:ext cx="548700" cy="234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0" spcFirstLastPara="1" rIns="0" wrap="square" tIns="91425">
            <a:noAutofit/>
          </a:bodyPr>
          <a:lstStyle>
            <a:lvl1pPr lvl="0" algn="r">
              <a:buNone/>
              <a:defRPr sz="7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 algn="r">
              <a:buNone/>
              <a:defRPr sz="7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 algn="r">
              <a:buNone/>
              <a:defRPr sz="7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 algn="r">
              <a:buNone/>
              <a:defRPr sz="7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 algn="r">
              <a:buNone/>
              <a:defRPr sz="7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 algn="r">
              <a:buNone/>
              <a:defRPr sz="7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 algn="r">
              <a:buNone/>
              <a:defRPr sz="7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 algn="r">
              <a:buNone/>
              <a:defRPr sz="7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 algn="r">
              <a:buNone/>
              <a:defRPr sz="7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382" name="Google Shape;382;p51"/>
          <p:cNvSpPr txBox="1"/>
          <p:nvPr>
            <p:ph idx="2" type="subTitle"/>
          </p:nvPr>
        </p:nvSpPr>
        <p:spPr>
          <a:xfrm>
            <a:off x="361975" y="217725"/>
            <a:ext cx="4163100" cy="2376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00"/>
              <a:buFont typeface="DM Sans"/>
              <a:buNone/>
              <a:defRPr sz="7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383" name="Google Shape;383;p51"/>
          <p:cNvSpPr txBox="1"/>
          <p:nvPr>
            <p:ph idx="3" type="subTitle"/>
          </p:nvPr>
        </p:nvSpPr>
        <p:spPr>
          <a:xfrm>
            <a:off x="4909675" y="2841984"/>
            <a:ext cx="3154800" cy="2196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384" name="Google Shape;384;p51"/>
          <p:cNvSpPr txBox="1"/>
          <p:nvPr>
            <p:ph idx="4" type="subTitle"/>
          </p:nvPr>
        </p:nvSpPr>
        <p:spPr>
          <a:xfrm>
            <a:off x="361975" y="3493626"/>
            <a:ext cx="3154800" cy="2196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385" name="Google Shape;385;p51"/>
          <p:cNvSpPr txBox="1"/>
          <p:nvPr>
            <p:ph idx="5" type="subTitle"/>
          </p:nvPr>
        </p:nvSpPr>
        <p:spPr>
          <a:xfrm>
            <a:off x="4909675" y="3493626"/>
            <a:ext cx="3154800" cy="2196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386" name="Google Shape;386;p51"/>
          <p:cNvSpPr txBox="1"/>
          <p:nvPr>
            <p:ph idx="6" type="subTitle"/>
          </p:nvPr>
        </p:nvSpPr>
        <p:spPr>
          <a:xfrm>
            <a:off x="361975" y="4145267"/>
            <a:ext cx="3154800" cy="2196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387" name="Google Shape;387;p51"/>
          <p:cNvSpPr txBox="1"/>
          <p:nvPr>
            <p:ph idx="7" type="subTitle"/>
          </p:nvPr>
        </p:nvSpPr>
        <p:spPr>
          <a:xfrm>
            <a:off x="4909675" y="4145267"/>
            <a:ext cx="3154800" cy="2196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</a:defRPr>
            </a:lvl9pPr>
          </a:lstStyle>
          <a:p/>
        </p:txBody>
      </p:sp>
    </p:spTree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hree big ideas - Horizontal - Light">
  <p:cSld name="BLANK_1_1_1_1_1_1_1_1_1_1_1_1_1_1_2">
    <p:bg>
      <p:bgPr>
        <a:solidFill>
          <a:schemeClr val="accent6"/>
        </a:solidFill>
      </p:bgPr>
    </p:bg>
    <p:spTree>
      <p:nvGrpSpPr>
        <p:cNvPr id="388" name="Shape 3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" name="Google Shape;389;p52"/>
          <p:cNvSpPr txBox="1"/>
          <p:nvPr>
            <p:ph idx="12" type="sldNum"/>
          </p:nvPr>
        </p:nvSpPr>
        <p:spPr>
          <a:xfrm>
            <a:off x="8227975" y="217725"/>
            <a:ext cx="548700" cy="234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0" spcFirstLastPara="1" rIns="0" wrap="square" tIns="91425">
            <a:noAutofit/>
          </a:bodyPr>
          <a:lstStyle>
            <a:lvl1pPr lvl="0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 u="sng"/>
          </a:p>
        </p:txBody>
      </p:sp>
      <p:sp>
        <p:nvSpPr>
          <p:cNvPr id="390" name="Google Shape;390;p52"/>
          <p:cNvSpPr txBox="1"/>
          <p:nvPr>
            <p:ph idx="1" type="subTitle"/>
          </p:nvPr>
        </p:nvSpPr>
        <p:spPr>
          <a:xfrm>
            <a:off x="361975" y="217725"/>
            <a:ext cx="4163100" cy="2376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700"/>
              <a:buFont typeface="DM Sans"/>
              <a:buNone/>
              <a:defRPr sz="700">
                <a:latin typeface="DM Sans"/>
                <a:ea typeface="DM Sans"/>
                <a:cs typeface="DM Sans"/>
                <a:sym typeface="DM San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91" name="Google Shape;391;p52"/>
          <p:cNvSpPr txBox="1"/>
          <p:nvPr>
            <p:ph idx="2" type="body"/>
          </p:nvPr>
        </p:nvSpPr>
        <p:spPr>
          <a:xfrm>
            <a:off x="4845475" y="1361028"/>
            <a:ext cx="3382500" cy="4314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indent="-292100" lvl="0" marL="457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"/>
              <a:buChar char="●"/>
              <a:defRPr sz="1000"/>
            </a:lvl1pPr>
            <a:lvl2pPr indent="-292100" lvl="1" marL="9144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"/>
              <a:buChar char="○"/>
              <a:defRPr sz="1000"/>
            </a:lvl2pPr>
            <a:lvl3pPr indent="-292100" lvl="2" marL="13716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"/>
              <a:buChar char="■"/>
              <a:defRPr sz="1000"/>
            </a:lvl3pPr>
            <a:lvl4pPr indent="-292100" lvl="3" marL="18288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"/>
              <a:buChar char="●"/>
              <a:defRPr sz="1000"/>
            </a:lvl4pPr>
            <a:lvl5pPr indent="-292100" lvl="4" marL="22860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"/>
              <a:buChar char="○"/>
              <a:defRPr sz="1000"/>
            </a:lvl5pPr>
            <a:lvl6pPr indent="-292100" lvl="5" marL="27432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"/>
              <a:buChar char="■"/>
              <a:defRPr sz="1000"/>
            </a:lvl6pPr>
            <a:lvl7pPr indent="-292100" lvl="6" marL="32004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"/>
              <a:buChar char="●"/>
              <a:defRPr sz="1000"/>
            </a:lvl7pPr>
            <a:lvl8pPr indent="-292100" lvl="7" marL="36576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"/>
              <a:buChar char="○"/>
              <a:defRPr sz="1000"/>
            </a:lvl8pPr>
            <a:lvl9pPr indent="-292100" lvl="8" marL="4114800">
              <a:spcBef>
                <a:spcPts val="800"/>
              </a:spcBef>
              <a:spcAft>
                <a:spcPts val="800"/>
              </a:spcAft>
              <a:buClr>
                <a:schemeClr val="lt1"/>
              </a:buClr>
              <a:buSzPts val="1000"/>
              <a:buFont typeface="DM Sans"/>
              <a:buChar char="■"/>
              <a:defRPr sz="1000"/>
            </a:lvl9pPr>
          </a:lstStyle>
          <a:p/>
        </p:txBody>
      </p:sp>
      <p:sp>
        <p:nvSpPr>
          <p:cNvPr id="392" name="Google Shape;392;p52"/>
          <p:cNvSpPr txBox="1"/>
          <p:nvPr>
            <p:ph idx="3" type="subTitle"/>
          </p:nvPr>
        </p:nvSpPr>
        <p:spPr>
          <a:xfrm>
            <a:off x="4845475" y="1028377"/>
            <a:ext cx="3382500" cy="2376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600"/>
              <a:buFont typeface="DM Sans Light"/>
              <a:buNone/>
              <a:defRPr sz="1600">
                <a:latin typeface="DM Sans Light"/>
                <a:ea typeface="DM Sans Light"/>
                <a:cs typeface="DM Sans Light"/>
                <a:sym typeface="DM Sans Ligh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1600"/>
              <a:buFont typeface="DM Sans Light"/>
              <a:buNone/>
              <a:defRPr sz="1600">
                <a:latin typeface="DM Sans Light"/>
                <a:ea typeface="DM Sans Light"/>
                <a:cs typeface="DM Sans Light"/>
                <a:sym typeface="DM Sans Ligh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1600"/>
              <a:buFont typeface="DM Sans Light"/>
              <a:buNone/>
              <a:defRPr sz="1600">
                <a:latin typeface="DM Sans Light"/>
                <a:ea typeface="DM Sans Light"/>
                <a:cs typeface="DM Sans Light"/>
                <a:sym typeface="DM Sans Ligh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1600"/>
              <a:buFont typeface="DM Sans Light"/>
              <a:buNone/>
              <a:defRPr sz="1600">
                <a:latin typeface="DM Sans Light"/>
                <a:ea typeface="DM Sans Light"/>
                <a:cs typeface="DM Sans Light"/>
                <a:sym typeface="DM Sans Ligh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1600"/>
              <a:buFont typeface="DM Sans Light"/>
              <a:buNone/>
              <a:defRPr sz="1600">
                <a:latin typeface="DM Sans Light"/>
                <a:ea typeface="DM Sans Light"/>
                <a:cs typeface="DM Sans Light"/>
                <a:sym typeface="DM Sans Ligh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1600"/>
              <a:buFont typeface="DM Sans Light"/>
              <a:buNone/>
              <a:defRPr sz="1600">
                <a:latin typeface="DM Sans Light"/>
                <a:ea typeface="DM Sans Light"/>
                <a:cs typeface="DM Sans Light"/>
                <a:sym typeface="DM Sans Ligh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1600"/>
              <a:buFont typeface="DM Sans Light"/>
              <a:buNone/>
              <a:defRPr sz="1600">
                <a:latin typeface="DM Sans Light"/>
                <a:ea typeface="DM Sans Light"/>
                <a:cs typeface="DM Sans Light"/>
                <a:sym typeface="DM Sans Ligh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1600"/>
              <a:buFont typeface="DM Sans Light"/>
              <a:buNone/>
              <a:defRPr sz="1600">
                <a:latin typeface="DM Sans Light"/>
                <a:ea typeface="DM Sans Light"/>
                <a:cs typeface="DM Sans Light"/>
                <a:sym typeface="DM Sans Light"/>
              </a:defRPr>
            </a:lvl9pPr>
          </a:lstStyle>
          <a:p/>
        </p:txBody>
      </p:sp>
      <p:sp>
        <p:nvSpPr>
          <p:cNvPr id="393" name="Google Shape;393;p52"/>
          <p:cNvSpPr txBox="1"/>
          <p:nvPr>
            <p:ph idx="4" type="body"/>
          </p:nvPr>
        </p:nvSpPr>
        <p:spPr>
          <a:xfrm>
            <a:off x="4845475" y="2595865"/>
            <a:ext cx="3382500" cy="4314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indent="-292100" lvl="0" marL="457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"/>
              <a:buChar char="●"/>
              <a:defRPr sz="1000">
                <a:solidFill>
                  <a:schemeClr val="dk1"/>
                </a:solidFill>
              </a:defRPr>
            </a:lvl1pPr>
            <a:lvl2pPr indent="-292100" lvl="1" marL="914400"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"/>
              <a:buChar char="○"/>
              <a:defRPr sz="1000">
                <a:solidFill>
                  <a:schemeClr val="dk1"/>
                </a:solidFill>
              </a:defRPr>
            </a:lvl2pPr>
            <a:lvl3pPr indent="-292100" lvl="2" marL="1371600"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"/>
              <a:buChar char="■"/>
              <a:defRPr sz="1000">
                <a:solidFill>
                  <a:schemeClr val="dk1"/>
                </a:solidFill>
              </a:defRPr>
            </a:lvl3pPr>
            <a:lvl4pPr indent="-292100" lvl="3" marL="1828800"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"/>
              <a:buChar char="●"/>
              <a:defRPr sz="1000">
                <a:solidFill>
                  <a:schemeClr val="dk1"/>
                </a:solidFill>
              </a:defRPr>
            </a:lvl4pPr>
            <a:lvl5pPr indent="-292100" lvl="4" marL="2286000"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"/>
              <a:buChar char="○"/>
              <a:defRPr sz="1000">
                <a:solidFill>
                  <a:schemeClr val="dk1"/>
                </a:solidFill>
              </a:defRPr>
            </a:lvl5pPr>
            <a:lvl6pPr indent="-292100" lvl="5" marL="2743200"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"/>
              <a:buChar char="■"/>
              <a:defRPr sz="1000">
                <a:solidFill>
                  <a:schemeClr val="dk1"/>
                </a:solidFill>
              </a:defRPr>
            </a:lvl6pPr>
            <a:lvl7pPr indent="-292100" lvl="6" marL="3200400"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"/>
              <a:buChar char="●"/>
              <a:defRPr sz="1000">
                <a:solidFill>
                  <a:schemeClr val="dk1"/>
                </a:solidFill>
              </a:defRPr>
            </a:lvl7pPr>
            <a:lvl8pPr indent="-292100" lvl="7" marL="3657600"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"/>
              <a:buChar char="○"/>
              <a:defRPr sz="1000">
                <a:solidFill>
                  <a:schemeClr val="dk1"/>
                </a:solidFill>
              </a:defRPr>
            </a:lvl8pPr>
            <a:lvl9pPr indent="-292100" lvl="8" marL="4114800">
              <a:spcBef>
                <a:spcPts val="800"/>
              </a:spcBef>
              <a:spcAft>
                <a:spcPts val="800"/>
              </a:spcAft>
              <a:buClr>
                <a:schemeClr val="dk1"/>
              </a:buClr>
              <a:buSzPts val="1000"/>
              <a:buFont typeface="DM Sans"/>
              <a:buChar char="■"/>
              <a:defRPr sz="10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394" name="Google Shape;394;p52"/>
          <p:cNvSpPr txBox="1"/>
          <p:nvPr>
            <p:ph idx="5" type="subTitle"/>
          </p:nvPr>
        </p:nvSpPr>
        <p:spPr>
          <a:xfrm>
            <a:off x="4845475" y="2263215"/>
            <a:ext cx="3382500" cy="2376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DM Sans Light"/>
              <a:buNone/>
              <a:defRPr sz="16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DM Sans Light"/>
              <a:buNone/>
              <a:defRPr sz="16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DM Sans Light"/>
              <a:buNone/>
              <a:defRPr sz="16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DM Sans Light"/>
              <a:buNone/>
              <a:defRPr sz="16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DM Sans Light"/>
              <a:buNone/>
              <a:defRPr sz="16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DM Sans Light"/>
              <a:buNone/>
              <a:defRPr sz="16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DM Sans Light"/>
              <a:buNone/>
              <a:defRPr sz="16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DM Sans Light"/>
              <a:buNone/>
              <a:defRPr sz="16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9pPr>
          </a:lstStyle>
          <a:p/>
        </p:txBody>
      </p:sp>
      <p:sp>
        <p:nvSpPr>
          <p:cNvPr id="395" name="Google Shape;395;p52"/>
          <p:cNvSpPr txBox="1"/>
          <p:nvPr>
            <p:ph idx="6" type="body"/>
          </p:nvPr>
        </p:nvSpPr>
        <p:spPr>
          <a:xfrm>
            <a:off x="4845475" y="3870078"/>
            <a:ext cx="3382500" cy="4314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indent="-2921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"/>
              <a:buChar char="●"/>
              <a:defRPr sz="1000">
                <a:solidFill>
                  <a:schemeClr val="dk1"/>
                </a:solidFill>
              </a:defRPr>
            </a:lvl1pPr>
            <a:lvl2pPr indent="-292100" lvl="1" marL="914400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"/>
              <a:buChar char="○"/>
              <a:defRPr sz="1000">
                <a:solidFill>
                  <a:schemeClr val="dk1"/>
                </a:solidFill>
              </a:defRPr>
            </a:lvl2pPr>
            <a:lvl3pPr indent="-292100" lvl="2" marL="1371600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"/>
              <a:buChar char="■"/>
              <a:defRPr sz="1000">
                <a:solidFill>
                  <a:schemeClr val="dk1"/>
                </a:solidFill>
              </a:defRPr>
            </a:lvl3pPr>
            <a:lvl4pPr indent="-292100" lvl="3" marL="1828800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"/>
              <a:buChar char="●"/>
              <a:defRPr sz="1000">
                <a:solidFill>
                  <a:schemeClr val="dk1"/>
                </a:solidFill>
              </a:defRPr>
            </a:lvl4pPr>
            <a:lvl5pPr indent="-292100" lvl="4" marL="2286000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"/>
              <a:buChar char="○"/>
              <a:defRPr sz="1000">
                <a:solidFill>
                  <a:schemeClr val="dk1"/>
                </a:solidFill>
              </a:defRPr>
            </a:lvl5pPr>
            <a:lvl6pPr indent="-292100" lvl="5" marL="2743200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"/>
              <a:buChar char="■"/>
              <a:defRPr sz="1000">
                <a:solidFill>
                  <a:schemeClr val="dk1"/>
                </a:solidFill>
              </a:defRPr>
            </a:lvl6pPr>
            <a:lvl7pPr indent="-292100" lvl="6" marL="3200400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"/>
              <a:buChar char="●"/>
              <a:defRPr sz="1000">
                <a:solidFill>
                  <a:schemeClr val="dk1"/>
                </a:solidFill>
              </a:defRPr>
            </a:lvl7pPr>
            <a:lvl8pPr indent="-292100" lvl="7" marL="3657600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"/>
              <a:buChar char="○"/>
              <a:defRPr sz="1000">
                <a:solidFill>
                  <a:schemeClr val="dk1"/>
                </a:solidFill>
              </a:defRPr>
            </a:lvl8pPr>
            <a:lvl9pPr indent="-292100" lvl="8" marL="4114800">
              <a:lnSpc>
                <a:spcPct val="100000"/>
              </a:lnSpc>
              <a:spcBef>
                <a:spcPts val="800"/>
              </a:spcBef>
              <a:spcAft>
                <a:spcPts val="800"/>
              </a:spcAft>
              <a:buClr>
                <a:schemeClr val="dk1"/>
              </a:buClr>
              <a:buSzPts val="1000"/>
              <a:buFont typeface="DM Sans"/>
              <a:buChar char="■"/>
              <a:defRPr sz="10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396" name="Google Shape;396;p52"/>
          <p:cNvSpPr txBox="1"/>
          <p:nvPr>
            <p:ph idx="7" type="subTitle"/>
          </p:nvPr>
        </p:nvSpPr>
        <p:spPr>
          <a:xfrm>
            <a:off x="4845475" y="3537427"/>
            <a:ext cx="3382500" cy="2376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DM Sans Light"/>
              <a:buNone/>
              <a:defRPr sz="16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DM Sans Light"/>
              <a:buNone/>
              <a:defRPr sz="16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DM Sans Light"/>
              <a:buNone/>
              <a:defRPr sz="16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DM Sans Light"/>
              <a:buNone/>
              <a:defRPr sz="16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DM Sans Light"/>
              <a:buNone/>
              <a:defRPr sz="16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DM Sans Light"/>
              <a:buNone/>
              <a:defRPr sz="16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DM Sans Light"/>
              <a:buNone/>
              <a:defRPr sz="16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DM Sans Light"/>
              <a:buNone/>
              <a:defRPr sz="16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9pPr>
          </a:lstStyle>
          <a:p/>
        </p:txBody>
      </p:sp>
      <p:sp>
        <p:nvSpPr>
          <p:cNvPr id="397" name="Google Shape;397;p52"/>
          <p:cNvSpPr txBox="1"/>
          <p:nvPr>
            <p:ph type="title"/>
          </p:nvPr>
        </p:nvSpPr>
        <p:spPr>
          <a:xfrm>
            <a:off x="361975" y="988555"/>
            <a:ext cx="3860100" cy="5877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/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/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/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/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/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/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/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/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/>
            </a:lvl9pPr>
          </a:lstStyle>
          <a:p/>
        </p:txBody>
      </p:sp>
      <p:sp>
        <p:nvSpPr>
          <p:cNvPr id="398" name="Google Shape;398;p52"/>
          <p:cNvSpPr txBox="1"/>
          <p:nvPr>
            <p:ph idx="8" type="subTitle"/>
          </p:nvPr>
        </p:nvSpPr>
        <p:spPr>
          <a:xfrm>
            <a:off x="361975" y="732775"/>
            <a:ext cx="3860100" cy="138600"/>
          </a:xfrm>
          <a:prstGeom prst="rect">
            <a:avLst/>
          </a:prstGeom>
        </p:spPr>
        <p:txBody>
          <a:bodyPr anchorCtr="0" anchor="b" bIns="0" lIns="0" spcFirstLastPara="1" rIns="0" wrap="square" tIns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000"/>
              <a:buFont typeface="DM Sans Light"/>
              <a:buNone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hree big ideas - Horizontal - Light - Alt 1">
  <p:cSld name="BLANK_1_1_1_1_1_1_1_1_1_1_1_1_1_1_2_2">
    <p:bg>
      <p:bgPr>
        <a:solidFill>
          <a:schemeClr val="accent6"/>
        </a:solidFill>
      </p:bgPr>
    </p:bg>
    <p:spTree>
      <p:nvGrpSpPr>
        <p:cNvPr id="399" name="Shape 3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0" name="Google Shape;400;p53"/>
          <p:cNvSpPr txBox="1"/>
          <p:nvPr>
            <p:ph idx="1" type="subTitle"/>
          </p:nvPr>
        </p:nvSpPr>
        <p:spPr>
          <a:xfrm>
            <a:off x="361975" y="217725"/>
            <a:ext cx="4163100" cy="2376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700"/>
              <a:buFont typeface="DM Sans"/>
              <a:buNone/>
              <a:defRPr sz="700">
                <a:latin typeface="DM Sans"/>
                <a:ea typeface="DM Sans"/>
                <a:cs typeface="DM Sans"/>
                <a:sym typeface="DM San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01" name="Google Shape;401;p53"/>
          <p:cNvSpPr txBox="1"/>
          <p:nvPr>
            <p:ph idx="2" type="body"/>
          </p:nvPr>
        </p:nvSpPr>
        <p:spPr>
          <a:xfrm>
            <a:off x="4845475" y="998689"/>
            <a:ext cx="3382500" cy="5877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indent="-292100" lvl="0" marL="457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"/>
              <a:buChar char="●"/>
              <a:defRPr sz="1000"/>
            </a:lvl1pPr>
            <a:lvl2pPr indent="-292100" lvl="1" marL="9144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"/>
              <a:buChar char="○"/>
              <a:defRPr sz="1000"/>
            </a:lvl2pPr>
            <a:lvl3pPr indent="-292100" lvl="2" marL="13716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"/>
              <a:buChar char="■"/>
              <a:defRPr sz="1000"/>
            </a:lvl3pPr>
            <a:lvl4pPr indent="-292100" lvl="3" marL="18288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"/>
              <a:buChar char="●"/>
              <a:defRPr sz="1000"/>
            </a:lvl4pPr>
            <a:lvl5pPr indent="-292100" lvl="4" marL="22860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"/>
              <a:buChar char="○"/>
              <a:defRPr sz="1000"/>
            </a:lvl5pPr>
            <a:lvl6pPr indent="-292100" lvl="5" marL="27432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"/>
              <a:buChar char="■"/>
              <a:defRPr sz="1000"/>
            </a:lvl6pPr>
            <a:lvl7pPr indent="-292100" lvl="6" marL="32004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"/>
              <a:buChar char="●"/>
              <a:defRPr sz="1000"/>
            </a:lvl7pPr>
            <a:lvl8pPr indent="-292100" lvl="7" marL="36576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"/>
              <a:buChar char="○"/>
              <a:defRPr sz="1000"/>
            </a:lvl8pPr>
            <a:lvl9pPr indent="-292100" lvl="8" marL="4114800">
              <a:spcBef>
                <a:spcPts val="800"/>
              </a:spcBef>
              <a:spcAft>
                <a:spcPts val="800"/>
              </a:spcAft>
              <a:buClr>
                <a:schemeClr val="lt1"/>
              </a:buClr>
              <a:buSzPts val="1000"/>
              <a:buFont typeface="DM Sans"/>
              <a:buChar char="■"/>
              <a:defRPr sz="1000"/>
            </a:lvl9pPr>
          </a:lstStyle>
          <a:p/>
        </p:txBody>
      </p:sp>
      <p:sp>
        <p:nvSpPr>
          <p:cNvPr id="402" name="Google Shape;402;p53"/>
          <p:cNvSpPr txBox="1"/>
          <p:nvPr>
            <p:ph idx="3" type="subTitle"/>
          </p:nvPr>
        </p:nvSpPr>
        <p:spPr>
          <a:xfrm>
            <a:off x="4845475" y="666041"/>
            <a:ext cx="3382500" cy="2376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600"/>
              <a:buFont typeface="DM Sans Light"/>
              <a:buNone/>
              <a:defRPr sz="1600">
                <a:latin typeface="DM Sans Light"/>
                <a:ea typeface="DM Sans Light"/>
                <a:cs typeface="DM Sans Light"/>
                <a:sym typeface="DM Sans Ligh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1600"/>
              <a:buFont typeface="DM Sans Light"/>
              <a:buNone/>
              <a:defRPr sz="1600">
                <a:latin typeface="DM Sans Light"/>
                <a:ea typeface="DM Sans Light"/>
                <a:cs typeface="DM Sans Light"/>
                <a:sym typeface="DM Sans Ligh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1600"/>
              <a:buFont typeface="DM Sans Light"/>
              <a:buNone/>
              <a:defRPr sz="1600">
                <a:latin typeface="DM Sans Light"/>
                <a:ea typeface="DM Sans Light"/>
                <a:cs typeface="DM Sans Light"/>
                <a:sym typeface="DM Sans Ligh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1600"/>
              <a:buFont typeface="DM Sans Light"/>
              <a:buNone/>
              <a:defRPr sz="1600">
                <a:latin typeface="DM Sans Light"/>
                <a:ea typeface="DM Sans Light"/>
                <a:cs typeface="DM Sans Light"/>
                <a:sym typeface="DM Sans Ligh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1600"/>
              <a:buFont typeface="DM Sans Light"/>
              <a:buNone/>
              <a:defRPr sz="1600">
                <a:latin typeface="DM Sans Light"/>
                <a:ea typeface="DM Sans Light"/>
                <a:cs typeface="DM Sans Light"/>
                <a:sym typeface="DM Sans Ligh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1600"/>
              <a:buFont typeface="DM Sans Light"/>
              <a:buNone/>
              <a:defRPr sz="1600">
                <a:latin typeface="DM Sans Light"/>
                <a:ea typeface="DM Sans Light"/>
                <a:cs typeface="DM Sans Light"/>
                <a:sym typeface="DM Sans Ligh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1600"/>
              <a:buFont typeface="DM Sans Light"/>
              <a:buNone/>
              <a:defRPr sz="1600">
                <a:latin typeface="DM Sans Light"/>
                <a:ea typeface="DM Sans Light"/>
                <a:cs typeface="DM Sans Light"/>
                <a:sym typeface="DM Sans Ligh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1600"/>
              <a:buFont typeface="DM Sans Light"/>
              <a:buNone/>
              <a:defRPr sz="1600">
                <a:latin typeface="DM Sans Light"/>
                <a:ea typeface="DM Sans Light"/>
                <a:cs typeface="DM Sans Light"/>
                <a:sym typeface="DM Sans Light"/>
              </a:defRPr>
            </a:lvl9pPr>
          </a:lstStyle>
          <a:p/>
        </p:txBody>
      </p:sp>
      <p:sp>
        <p:nvSpPr>
          <p:cNvPr id="403" name="Google Shape;403;p53"/>
          <p:cNvSpPr txBox="1"/>
          <p:nvPr>
            <p:ph type="title"/>
          </p:nvPr>
        </p:nvSpPr>
        <p:spPr>
          <a:xfrm>
            <a:off x="361975" y="988555"/>
            <a:ext cx="3860100" cy="5877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/>
        </p:txBody>
      </p:sp>
      <p:sp>
        <p:nvSpPr>
          <p:cNvPr id="404" name="Google Shape;404;p53"/>
          <p:cNvSpPr txBox="1"/>
          <p:nvPr>
            <p:ph idx="4" type="subTitle"/>
          </p:nvPr>
        </p:nvSpPr>
        <p:spPr>
          <a:xfrm>
            <a:off x="361975" y="732775"/>
            <a:ext cx="3860100" cy="138600"/>
          </a:xfrm>
          <a:prstGeom prst="rect">
            <a:avLst/>
          </a:prstGeom>
        </p:spPr>
        <p:txBody>
          <a:bodyPr anchorCtr="0" anchor="b" bIns="0" lIns="0" spcFirstLastPara="1" rIns="0" wrap="square" tIns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000"/>
              <a:buFont typeface="DM Sans Light"/>
              <a:buNone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05" name="Google Shape;405;p53"/>
          <p:cNvSpPr txBox="1"/>
          <p:nvPr>
            <p:ph idx="5" type="body"/>
          </p:nvPr>
        </p:nvSpPr>
        <p:spPr>
          <a:xfrm>
            <a:off x="4845475" y="3927439"/>
            <a:ext cx="3382500" cy="5877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indent="-292100" lvl="0" marL="457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"/>
              <a:buChar char="●"/>
              <a:defRPr sz="1000">
                <a:solidFill>
                  <a:schemeClr val="dk1"/>
                </a:solidFill>
              </a:defRPr>
            </a:lvl1pPr>
            <a:lvl2pPr indent="-292100" lvl="1" marL="914400"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"/>
              <a:buChar char="○"/>
              <a:defRPr sz="1000">
                <a:solidFill>
                  <a:schemeClr val="dk1"/>
                </a:solidFill>
              </a:defRPr>
            </a:lvl2pPr>
            <a:lvl3pPr indent="-292100" lvl="2" marL="1371600"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"/>
              <a:buChar char="■"/>
              <a:defRPr sz="1000">
                <a:solidFill>
                  <a:schemeClr val="dk1"/>
                </a:solidFill>
              </a:defRPr>
            </a:lvl3pPr>
            <a:lvl4pPr indent="-292100" lvl="3" marL="1828800"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"/>
              <a:buChar char="●"/>
              <a:defRPr sz="1000">
                <a:solidFill>
                  <a:schemeClr val="dk1"/>
                </a:solidFill>
              </a:defRPr>
            </a:lvl4pPr>
            <a:lvl5pPr indent="-292100" lvl="4" marL="2286000"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"/>
              <a:buChar char="○"/>
              <a:defRPr sz="1000">
                <a:solidFill>
                  <a:schemeClr val="dk1"/>
                </a:solidFill>
              </a:defRPr>
            </a:lvl5pPr>
            <a:lvl6pPr indent="-292100" lvl="5" marL="2743200"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"/>
              <a:buChar char="■"/>
              <a:defRPr sz="1000">
                <a:solidFill>
                  <a:schemeClr val="dk1"/>
                </a:solidFill>
              </a:defRPr>
            </a:lvl6pPr>
            <a:lvl7pPr indent="-292100" lvl="6" marL="3200400"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"/>
              <a:buChar char="●"/>
              <a:defRPr sz="1000">
                <a:solidFill>
                  <a:schemeClr val="dk1"/>
                </a:solidFill>
              </a:defRPr>
            </a:lvl7pPr>
            <a:lvl8pPr indent="-292100" lvl="7" marL="3657600"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"/>
              <a:buChar char="○"/>
              <a:defRPr sz="1000">
                <a:solidFill>
                  <a:schemeClr val="dk1"/>
                </a:solidFill>
              </a:defRPr>
            </a:lvl8pPr>
            <a:lvl9pPr indent="-292100" lvl="8" marL="4114800">
              <a:spcBef>
                <a:spcPts val="800"/>
              </a:spcBef>
              <a:spcAft>
                <a:spcPts val="800"/>
              </a:spcAft>
              <a:buClr>
                <a:schemeClr val="dk1"/>
              </a:buClr>
              <a:buSzPts val="1000"/>
              <a:buFont typeface="DM Sans"/>
              <a:buChar char="■"/>
              <a:defRPr sz="10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406" name="Google Shape;406;p53"/>
          <p:cNvSpPr txBox="1"/>
          <p:nvPr>
            <p:ph idx="6" type="subTitle"/>
          </p:nvPr>
        </p:nvSpPr>
        <p:spPr>
          <a:xfrm>
            <a:off x="4845475" y="3594791"/>
            <a:ext cx="3382500" cy="2376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600"/>
              <a:buFont typeface="DM Sans Light"/>
              <a:buNone/>
              <a:defRPr sz="1600">
                <a:latin typeface="DM Sans Light"/>
                <a:ea typeface="DM Sans Light"/>
                <a:cs typeface="DM Sans Light"/>
                <a:sym typeface="DM Sans Ligh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1600"/>
              <a:buFont typeface="DM Sans Light"/>
              <a:buNone/>
              <a:defRPr sz="1600">
                <a:latin typeface="DM Sans Light"/>
                <a:ea typeface="DM Sans Light"/>
                <a:cs typeface="DM Sans Light"/>
                <a:sym typeface="DM Sans Ligh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1600"/>
              <a:buFont typeface="DM Sans Light"/>
              <a:buNone/>
              <a:defRPr sz="1600">
                <a:latin typeface="DM Sans Light"/>
                <a:ea typeface="DM Sans Light"/>
                <a:cs typeface="DM Sans Light"/>
                <a:sym typeface="DM Sans Ligh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1600"/>
              <a:buFont typeface="DM Sans Light"/>
              <a:buNone/>
              <a:defRPr sz="1600">
                <a:latin typeface="DM Sans Light"/>
                <a:ea typeface="DM Sans Light"/>
                <a:cs typeface="DM Sans Light"/>
                <a:sym typeface="DM Sans Ligh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1600"/>
              <a:buFont typeface="DM Sans Light"/>
              <a:buNone/>
              <a:defRPr sz="1600">
                <a:latin typeface="DM Sans Light"/>
                <a:ea typeface="DM Sans Light"/>
                <a:cs typeface="DM Sans Light"/>
                <a:sym typeface="DM Sans Ligh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1600"/>
              <a:buFont typeface="DM Sans Light"/>
              <a:buNone/>
              <a:defRPr sz="1600">
                <a:latin typeface="DM Sans Light"/>
                <a:ea typeface="DM Sans Light"/>
                <a:cs typeface="DM Sans Light"/>
                <a:sym typeface="DM Sans Ligh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1600"/>
              <a:buFont typeface="DM Sans Light"/>
              <a:buNone/>
              <a:defRPr sz="1600">
                <a:latin typeface="DM Sans Light"/>
                <a:ea typeface="DM Sans Light"/>
                <a:cs typeface="DM Sans Light"/>
                <a:sym typeface="DM Sans Ligh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1600"/>
              <a:buFont typeface="DM Sans Light"/>
              <a:buNone/>
              <a:defRPr sz="1600">
                <a:latin typeface="DM Sans Light"/>
                <a:ea typeface="DM Sans Light"/>
                <a:cs typeface="DM Sans Light"/>
                <a:sym typeface="DM Sans Light"/>
              </a:defRPr>
            </a:lvl9pPr>
          </a:lstStyle>
          <a:p/>
        </p:txBody>
      </p:sp>
      <p:sp>
        <p:nvSpPr>
          <p:cNvPr id="407" name="Google Shape;407;p53"/>
          <p:cNvSpPr txBox="1"/>
          <p:nvPr>
            <p:ph idx="7" type="body"/>
          </p:nvPr>
        </p:nvSpPr>
        <p:spPr>
          <a:xfrm>
            <a:off x="4845475" y="2431037"/>
            <a:ext cx="3382500" cy="5877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indent="-2921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"/>
              <a:buChar char="●"/>
              <a:defRPr sz="1000">
                <a:solidFill>
                  <a:schemeClr val="dk1"/>
                </a:solidFill>
              </a:defRPr>
            </a:lvl1pPr>
            <a:lvl2pPr indent="-292100" lvl="1" marL="914400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"/>
              <a:buChar char="○"/>
              <a:defRPr sz="1000">
                <a:solidFill>
                  <a:schemeClr val="dk1"/>
                </a:solidFill>
              </a:defRPr>
            </a:lvl2pPr>
            <a:lvl3pPr indent="-292100" lvl="2" marL="1371600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"/>
              <a:buChar char="■"/>
              <a:defRPr sz="1000">
                <a:solidFill>
                  <a:schemeClr val="dk1"/>
                </a:solidFill>
              </a:defRPr>
            </a:lvl3pPr>
            <a:lvl4pPr indent="-292100" lvl="3" marL="1828800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"/>
              <a:buChar char="●"/>
              <a:defRPr sz="1000">
                <a:solidFill>
                  <a:schemeClr val="dk1"/>
                </a:solidFill>
              </a:defRPr>
            </a:lvl4pPr>
            <a:lvl5pPr indent="-292100" lvl="4" marL="2286000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"/>
              <a:buChar char="○"/>
              <a:defRPr sz="1000">
                <a:solidFill>
                  <a:schemeClr val="dk1"/>
                </a:solidFill>
              </a:defRPr>
            </a:lvl5pPr>
            <a:lvl6pPr indent="-292100" lvl="5" marL="2743200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"/>
              <a:buChar char="■"/>
              <a:defRPr sz="1000">
                <a:solidFill>
                  <a:schemeClr val="dk1"/>
                </a:solidFill>
              </a:defRPr>
            </a:lvl6pPr>
            <a:lvl7pPr indent="-292100" lvl="6" marL="3200400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"/>
              <a:buChar char="●"/>
              <a:defRPr sz="1000">
                <a:solidFill>
                  <a:schemeClr val="dk1"/>
                </a:solidFill>
              </a:defRPr>
            </a:lvl7pPr>
            <a:lvl8pPr indent="-292100" lvl="7" marL="3657600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"/>
              <a:buChar char="○"/>
              <a:defRPr sz="1000">
                <a:solidFill>
                  <a:schemeClr val="dk1"/>
                </a:solidFill>
              </a:defRPr>
            </a:lvl8pPr>
            <a:lvl9pPr indent="-292100" lvl="8" marL="4114800">
              <a:lnSpc>
                <a:spcPct val="100000"/>
              </a:lnSpc>
              <a:spcBef>
                <a:spcPts val="800"/>
              </a:spcBef>
              <a:spcAft>
                <a:spcPts val="800"/>
              </a:spcAft>
              <a:buClr>
                <a:schemeClr val="dk1"/>
              </a:buClr>
              <a:buSzPts val="1000"/>
              <a:buFont typeface="DM Sans"/>
              <a:buChar char="■"/>
              <a:defRPr sz="10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408" name="Google Shape;408;p53"/>
          <p:cNvSpPr txBox="1"/>
          <p:nvPr>
            <p:ph idx="8" type="subTitle"/>
          </p:nvPr>
        </p:nvSpPr>
        <p:spPr>
          <a:xfrm>
            <a:off x="4845475" y="2098390"/>
            <a:ext cx="3382500" cy="2376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DM Sans Light"/>
              <a:buNone/>
              <a:defRPr sz="16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DM Sans Light"/>
              <a:buNone/>
              <a:defRPr sz="16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DM Sans Light"/>
              <a:buNone/>
              <a:defRPr sz="16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DM Sans Light"/>
              <a:buNone/>
              <a:defRPr sz="16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DM Sans Light"/>
              <a:buNone/>
              <a:defRPr sz="16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DM Sans Light"/>
              <a:buNone/>
              <a:defRPr sz="16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DM Sans Light"/>
              <a:buNone/>
              <a:defRPr sz="16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DM Sans Light"/>
              <a:buNone/>
              <a:defRPr sz="16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9pPr>
          </a:lstStyle>
          <a:p/>
        </p:txBody>
      </p:sp>
      <p:sp>
        <p:nvSpPr>
          <p:cNvPr id="409" name="Google Shape;409;p53"/>
          <p:cNvSpPr txBox="1"/>
          <p:nvPr>
            <p:ph idx="9" type="body"/>
          </p:nvPr>
        </p:nvSpPr>
        <p:spPr>
          <a:xfrm>
            <a:off x="356100" y="3243900"/>
            <a:ext cx="2798700" cy="1334400"/>
          </a:xfrm>
          <a:prstGeom prst="rect">
            <a:avLst/>
          </a:prstGeom>
        </p:spPr>
        <p:txBody>
          <a:bodyPr anchorCtr="0" anchor="b" bIns="0" lIns="0" spcFirstLastPara="1" rIns="0" wrap="square" tIns="0">
            <a:noAutofit/>
          </a:bodyPr>
          <a:lstStyle>
            <a:lvl1pPr indent="-292100" lvl="0" marL="457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 Light"/>
              <a:buChar char="●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1pPr>
            <a:lvl2pPr indent="-292100" lvl="1" marL="9144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 Light"/>
              <a:buChar char="○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2pPr>
            <a:lvl3pPr indent="-292100" lvl="2" marL="13716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 Light"/>
              <a:buChar char="■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3pPr>
            <a:lvl4pPr indent="-292100" lvl="3" marL="18288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 Light"/>
              <a:buChar char="●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4pPr>
            <a:lvl5pPr indent="-292100" lvl="4" marL="22860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 Light"/>
              <a:buChar char="○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5pPr>
            <a:lvl6pPr indent="-292100" lvl="5" marL="27432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 Light"/>
              <a:buChar char="■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6pPr>
            <a:lvl7pPr indent="-292100" lvl="6" marL="32004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 Light"/>
              <a:buChar char="●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7pPr>
            <a:lvl8pPr indent="-292100" lvl="7" marL="36576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 Light"/>
              <a:buChar char="○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8pPr>
            <a:lvl9pPr indent="-292100" lvl="8" marL="4114800">
              <a:spcBef>
                <a:spcPts val="800"/>
              </a:spcBef>
              <a:spcAft>
                <a:spcPts val="800"/>
              </a:spcAft>
              <a:buClr>
                <a:schemeClr val="lt1"/>
              </a:buClr>
              <a:buSzPts val="1000"/>
              <a:buFont typeface="DM Sans Light"/>
              <a:buChar char="■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9pPr>
          </a:lstStyle>
          <a:p/>
        </p:txBody>
      </p:sp>
    </p:spTree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hree big ideas - Horizontal - Dark">
  <p:cSld name="BLANK_1_1_1_1_1_1_1_1_1_1_1_1_1_1_2_1">
    <p:bg>
      <p:bgPr>
        <a:solidFill>
          <a:schemeClr val="lt1"/>
        </a:solidFill>
      </p:bgPr>
    </p:bg>
    <p:spTree>
      <p:nvGrpSpPr>
        <p:cNvPr id="410" name="Shape 4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1" name="Google Shape;411;p54"/>
          <p:cNvSpPr txBox="1"/>
          <p:nvPr>
            <p:ph idx="12" type="sldNum"/>
          </p:nvPr>
        </p:nvSpPr>
        <p:spPr>
          <a:xfrm>
            <a:off x="8227975" y="217725"/>
            <a:ext cx="548700" cy="234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0" spcFirstLastPara="1" rIns="0" wrap="square" tIns="91425">
            <a:noAutofit/>
          </a:bodyPr>
          <a:lstStyle>
            <a:lvl1pPr lvl="0" algn="r">
              <a:buNone/>
              <a:defRPr sz="7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 algn="r">
              <a:buNone/>
              <a:defRPr sz="7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 algn="r">
              <a:buNone/>
              <a:defRPr sz="7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 algn="r">
              <a:buNone/>
              <a:defRPr sz="7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 algn="r">
              <a:buNone/>
              <a:defRPr sz="7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 algn="r">
              <a:buNone/>
              <a:defRPr sz="7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 algn="r">
              <a:buNone/>
              <a:defRPr sz="7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 algn="r">
              <a:buNone/>
              <a:defRPr sz="7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 algn="r">
              <a:buNone/>
              <a:defRPr sz="7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412" name="Google Shape;412;p54"/>
          <p:cNvSpPr txBox="1"/>
          <p:nvPr>
            <p:ph idx="1" type="subTitle"/>
          </p:nvPr>
        </p:nvSpPr>
        <p:spPr>
          <a:xfrm>
            <a:off x="361975" y="217725"/>
            <a:ext cx="4163100" cy="2376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00"/>
              <a:buFont typeface="DM Sans"/>
              <a:buNone/>
              <a:defRPr sz="7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413" name="Google Shape;413;p54"/>
          <p:cNvSpPr txBox="1"/>
          <p:nvPr>
            <p:ph idx="2" type="body"/>
          </p:nvPr>
        </p:nvSpPr>
        <p:spPr>
          <a:xfrm>
            <a:off x="4845475" y="1361028"/>
            <a:ext cx="3382500" cy="4314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indent="-292100" lvl="0" marL="457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"/>
              <a:buChar char="●"/>
              <a:defRPr sz="1000"/>
            </a:lvl1pPr>
            <a:lvl2pPr indent="-292100" lvl="1" marL="9144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"/>
              <a:buChar char="○"/>
              <a:defRPr sz="1000"/>
            </a:lvl2pPr>
            <a:lvl3pPr indent="-292100" lvl="2" marL="13716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"/>
              <a:buChar char="■"/>
              <a:defRPr sz="1000"/>
            </a:lvl3pPr>
            <a:lvl4pPr indent="-292100" lvl="3" marL="18288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"/>
              <a:buChar char="●"/>
              <a:defRPr sz="1000"/>
            </a:lvl4pPr>
            <a:lvl5pPr indent="-292100" lvl="4" marL="22860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"/>
              <a:buChar char="○"/>
              <a:defRPr sz="1000"/>
            </a:lvl5pPr>
            <a:lvl6pPr indent="-292100" lvl="5" marL="27432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"/>
              <a:buChar char="■"/>
              <a:defRPr sz="1000"/>
            </a:lvl6pPr>
            <a:lvl7pPr indent="-292100" lvl="6" marL="32004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"/>
              <a:buChar char="●"/>
              <a:defRPr sz="1000"/>
            </a:lvl7pPr>
            <a:lvl8pPr indent="-292100" lvl="7" marL="36576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"/>
              <a:buChar char="○"/>
              <a:defRPr sz="1000"/>
            </a:lvl8pPr>
            <a:lvl9pPr indent="-292100" lvl="8" marL="4114800">
              <a:spcBef>
                <a:spcPts val="800"/>
              </a:spcBef>
              <a:spcAft>
                <a:spcPts val="800"/>
              </a:spcAft>
              <a:buClr>
                <a:schemeClr val="lt1"/>
              </a:buClr>
              <a:buSzPts val="1000"/>
              <a:buFont typeface="DM Sans"/>
              <a:buChar char="■"/>
              <a:defRPr sz="1000"/>
            </a:lvl9pPr>
          </a:lstStyle>
          <a:p/>
        </p:txBody>
      </p:sp>
      <p:sp>
        <p:nvSpPr>
          <p:cNvPr id="414" name="Google Shape;414;p54"/>
          <p:cNvSpPr txBox="1"/>
          <p:nvPr>
            <p:ph idx="3" type="subTitle"/>
          </p:nvPr>
        </p:nvSpPr>
        <p:spPr>
          <a:xfrm>
            <a:off x="4845475" y="1028377"/>
            <a:ext cx="3382500" cy="2376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600"/>
              <a:buFont typeface="DM Sans Light"/>
              <a:buNone/>
              <a:defRPr sz="1600">
                <a:latin typeface="DM Sans Light"/>
                <a:ea typeface="DM Sans Light"/>
                <a:cs typeface="DM Sans Light"/>
                <a:sym typeface="DM Sans Ligh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1600"/>
              <a:buFont typeface="DM Sans Light"/>
              <a:buNone/>
              <a:defRPr sz="1600">
                <a:latin typeface="DM Sans Light"/>
                <a:ea typeface="DM Sans Light"/>
                <a:cs typeface="DM Sans Light"/>
                <a:sym typeface="DM Sans Ligh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1600"/>
              <a:buFont typeface="DM Sans Light"/>
              <a:buNone/>
              <a:defRPr sz="1600">
                <a:latin typeface="DM Sans Light"/>
                <a:ea typeface="DM Sans Light"/>
                <a:cs typeface="DM Sans Light"/>
                <a:sym typeface="DM Sans Ligh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1600"/>
              <a:buFont typeface="DM Sans Light"/>
              <a:buNone/>
              <a:defRPr sz="1600">
                <a:latin typeface="DM Sans Light"/>
                <a:ea typeface="DM Sans Light"/>
                <a:cs typeface="DM Sans Light"/>
                <a:sym typeface="DM Sans Ligh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1600"/>
              <a:buFont typeface="DM Sans Light"/>
              <a:buNone/>
              <a:defRPr sz="1600">
                <a:latin typeface="DM Sans Light"/>
                <a:ea typeface="DM Sans Light"/>
                <a:cs typeface="DM Sans Light"/>
                <a:sym typeface="DM Sans Ligh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1600"/>
              <a:buFont typeface="DM Sans Light"/>
              <a:buNone/>
              <a:defRPr sz="1600">
                <a:latin typeface="DM Sans Light"/>
                <a:ea typeface="DM Sans Light"/>
                <a:cs typeface="DM Sans Light"/>
                <a:sym typeface="DM Sans Ligh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1600"/>
              <a:buFont typeface="DM Sans Light"/>
              <a:buNone/>
              <a:defRPr sz="1600">
                <a:latin typeface="DM Sans Light"/>
                <a:ea typeface="DM Sans Light"/>
                <a:cs typeface="DM Sans Light"/>
                <a:sym typeface="DM Sans Ligh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1600"/>
              <a:buFont typeface="DM Sans Light"/>
              <a:buNone/>
              <a:defRPr sz="1600">
                <a:latin typeface="DM Sans Light"/>
                <a:ea typeface="DM Sans Light"/>
                <a:cs typeface="DM Sans Light"/>
                <a:sym typeface="DM Sans Light"/>
              </a:defRPr>
            </a:lvl9pPr>
          </a:lstStyle>
          <a:p/>
        </p:txBody>
      </p:sp>
      <p:sp>
        <p:nvSpPr>
          <p:cNvPr id="415" name="Google Shape;415;p54"/>
          <p:cNvSpPr txBox="1"/>
          <p:nvPr>
            <p:ph idx="4" type="body"/>
          </p:nvPr>
        </p:nvSpPr>
        <p:spPr>
          <a:xfrm>
            <a:off x="4845475" y="2595865"/>
            <a:ext cx="3382500" cy="4314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indent="-292100" lvl="0" marL="457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"/>
              <a:buChar char="●"/>
              <a:defRPr sz="1000">
                <a:solidFill>
                  <a:schemeClr val="dk1"/>
                </a:solidFill>
              </a:defRPr>
            </a:lvl1pPr>
            <a:lvl2pPr indent="-292100" lvl="1" marL="914400"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"/>
              <a:buChar char="○"/>
              <a:defRPr sz="1000">
                <a:solidFill>
                  <a:schemeClr val="dk1"/>
                </a:solidFill>
              </a:defRPr>
            </a:lvl2pPr>
            <a:lvl3pPr indent="-292100" lvl="2" marL="1371600"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"/>
              <a:buChar char="■"/>
              <a:defRPr sz="1000">
                <a:solidFill>
                  <a:schemeClr val="dk1"/>
                </a:solidFill>
              </a:defRPr>
            </a:lvl3pPr>
            <a:lvl4pPr indent="-292100" lvl="3" marL="1828800"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"/>
              <a:buChar char="●"/>
              <a:defRPr sz="1000">
                <a:solidFill>
                  <a:schemeClr val="dk1"/>
                </a:solidFill>
              </a:defRPr>
            </a:lvl4pPr>
            <a:lvl5pPr indent="-292100" lvl="4" marL="2286000"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"/>
              <a:buChar char="○"/>
              <a:defRPr sz="1000">
                <a:solidFill>
                  <a:schemeClr val="dk1"/>
                </a:solidFill>
              </a:defRPr>
            </a:lvl5pPr>
            <a:lvl6pPr indent="-292100" lvl="5" marL="2743200"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"/>
              <a:buChar char="■"/>
              <a:defRPr sz="1000">
                <a:solidFill>
                  <a:schemeClr val="dk1"/>
                </a:solidFill>
              </a:defRPr>
            </a:lvl6pPr>
            <a:lvl7pPr indent="-292100" lvl="6" marL="3200400"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"/>
              <a:buChar char="●"/>
              <a:defRPr sz="1000">
                <a:solidFill>
                  <a:schemeClr val="dk1"/>
                </a:solidFill>
              </a:defRPr>
            </a:lvl7pPr>
            <a:lvl8pPr indent="-292100" lvl="7" marL="3657600"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"/>
              <a:buChar char="○"/>
              <a:defRPr sz="1000">
                <a:solidFill>
                  <a:schemeClr val="dk1"/>
                </a:solidFill>
              </a:defRPr>
            </a:lvl8pPr>
            <a:lvl9pPr indent="-292100" lvl="8" marL="4114800">
              <a:spcBef>
                <a:spcPts val="800"/>
              </a:spcBef>
              <a:spcAft>
                <a:spcPts val="800"/>
              </a:spcAft>
              <a:buClr>
                <a:schemeClr val="dk1"/>
              </a:buClr>
              <a:buSzPts val="1000"/>
              <a:buFont typeface="DM Sans"/>
              <a:buChar char="■"/>
              <a:defRPr sz="10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416" name="Google Shape;416;p54"/>
          <p:cNvSpPr txBox="1"/>
          <p:nvPr>
            <p:ph idx="5" type="subTitle"/>
          </p:nvPr>
        </p:nvSpPr>
        <p:spPr>
          <a:xfrm>
            <a:off x="4845475" y="2263215"/>
            <a:ext cx="3382500" cy="2376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DM Sans Light"/>
              <a:buNone/>
              <a:defRPr sz="16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DM Sans Light"/>
              <a:buNone/>
              <a:defRPr sz="16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DM Sans Light"/>
              <a:buNone/>
              <a:defRPr sz="16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DM Sans Light"/>
              <a:buNone/>
              <a:defRPr sz="16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DM Sans Light"/>
              <a:buNone/>
              <a:defRPr sz="16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DM Sans Light"/>
              <a:buNone/>
              <a:defRPr sz="16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DM Sans Light"/>
              <a:buNone/>
              <a:defRPr sz="16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DM Sans Light"/>
              <a:buNone/>
              <a:defRPr sz="16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9pPr>
          </a:lstStyle>
          <a:p/>
        </p:txBody>
      </p:sp>
      <p:sp>
        <p:nvSpPr>
          <p:cNvPr id="417" name="Google Shape;417;p54"/>
          <p:cNvSpPr txBox="1"/>
          <p:nvPr>
            <p:ph idx="6" type="body"/>
          </p:nvPr>
        </p:nvSpPr>
        <p:spPr>
          <a:xfrm>
            <a:off x="4845475" y="3870078"/>
            <a:ext cx="3382500" cy="4314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indent="-2921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Font typeface="DM Sans"/>
              <a:buChar char="●"/>
              <a:defRPr sz="1000"/>
            </a:lvl1pPr>
            <a:lvl2pPr indent="-292100" lvl="1" marL="914400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000"/>
              <a:buFont typeface="DM Sans"/>
              <a:buChar char="○"/>
              <a:defRPr sz="1000"/>
            </a:lvl2pPr>
            <a:lvl3pPr indent="-292100" lvl="2" marL="1371600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000"/>
              <a:buFont typeface="DM Sans"/>
              <a:buChar char="■"/>
              <a:defRPr sz="1000"/>
            </a:lvl3pPr>
            <a:lvl4pPr indent="-292100" lvl="3" marL="1828800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000"/>
              <a:buFont typeface="DM Sans"/>
              <a:buChar char="●"/>
              <a:defRPr sz="1000"/>
            </a:lvl4pPr>
            <a:lvl5pPr indent="-292100" lvl="4" marL="2286000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000"/>
              <a:buFont typeface="DM Sans"/>
              <a:buChar char="○"/>
              <a:defRPr sz="1000"/>
            </a:lvl5pPr>
            <a:lvl6pPr indent="-292100" lvl="5" marL="2743200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000"/>
              <a:buFont typeface="DM Sans"/>
              <a:buChar char="■"/>
              <a:defRPr sz="1000"/>
            </a:lvl6pPr>
            <a:lvl7pPr indent="-292100" lvl="6" marL="3200400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000"/>
              <a:buFont typeface="DM Sans"/>
              <a:buChar char="●"/>
              <a:defRPr sz="1000"/>
            </a:lvl7pPr>
            <a:lvl8pPr indent="-292100" lvl="7" marL="3657600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000"/>
              <a:buFont typeface="DM Sans"/>
              <a:buChar char="○"/>
              <a:defRPr sz="1000"/>
            </a:lvl8pPr>
            <a:lvl9pPr indent="-292100" lvl="8" marL="4114800">
              <a:lnSpc>
                <a:spcPct val="100000"/>
              </a:lnSpc>
              <a:spcBef>
                <a:spcPts val="800"/>
              </a:spcBef>
              <a:spcAft>
                <a:spcPts val="800"/>
              </a:spcAft>
              <a:buSzPts val="1000"/>
              <a:buFont typeface="DM Sans"/>
              <a:buChar char="■"/>
              <a:defRPr sz="1000"/>
            </a:lvl9pPr>
          </a:lstStyle>
          <a:p/>
        </p:txBody>
      </p:sp>
      <p:sp>
        <p:nvSpPr>
          <p:cNvPr id="418" name="Google Shape;418;p54"/>
          <p:cNvSpPr txBox="1"/>
          <p:nvPr>
            <p:ph idx="7" type="subTitle"/>
          </p:nvPr>
        </p:nvSpPr>
        <p:spPr>
          <a:xfrm>
            <a:off x="4845475" y="3537427"/>
            <a:ext cx="3382500" cy="2376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600"/>
              <a:buFont typeface="DM Sans Light"/>
              <a:buNone/>
              <a:defRPr sz="1600">
                <a:latin typeface="DM Sans Light"/>
                <a:ea typeface="DM Sans Light"/>
                <a:cs typeface="DM Sans Light"/>
                <a:sym typeface="DM Sans Ligh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1600"/>
              <a:buFont typeface="DM Sans Light"/>
              <a:buNone/>
              <a:defRPr sz="1600">
                <a:latin typeface="DM Sans Light"/>
                <a:ea typeface="DM Sans Light"/>
                <a:cs typeface="DM Sans Light"/>
                <a:sym typeface="DM Sans Ligh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1600"/>
              <a:buFont typeface="DM Sans Light"/>
              <a:buNone/>
              <a:defRPr sz="1600">
                <a:latin typeface="DM Sans Light"/>
                <a:ea typeface="DM Sans Light"/>
                <a:cs typeface="DM Sans Light"/>
                <a:sym typeface="DM Sans Ligh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1600"/>
              <a:buFont typeface="DM Sans Light"/>
              <a:buNone/>
              <a:defRPr sz="1600">
                <a:latin typeface="DM Sans Light"/>
                <a:ea typeface="DM Sans Light"/>
                <a:cs typeface="DM Sans Light"/>
                <a:sym typeface="DM Sans Ligh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1600"/>
              <a:buFont typeface="DM Sans Light"/>
              <a:buNone/>
              <a:defRPr sz="1600">
                <a:latin typeface="DM Sans Light"/>
                <a:ea typeface="DM Sans Light"/>
                <a:cs typeface="DM Sans Light"/>
                <a:sym typeface="DM Sans Ligh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1600"/>
              <a:buFont typeface="DM Sans Light"/>
              <a:buNone/>
              <a:defRPr sz="1600">
                <a:latin typeface="DM Sans Light"/>
                <a:ea typeface="DM Sans Light"/>
                <a:cs typeface="DM Sans Light"/>
                <a:sym typeface="DM Sans Ligh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1600"/>
              <a:buFont typeface="DM Sans Light"/>
              <a:buNone/>
              <a:defRPr sz="1600">
                <a:latin typeface="DM Sans Light"/>
                <a:ea typeface="DM Sans Light"/>
                <a:cs typeface="DM Sans Light"/>
                <a:sym typeface="DM Sans Ligh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1600"/>
              <a:buFont typeface="DM Sans Light"/>
              <a:buNone/>
              <a:defRPr sz="1600">
                <a:latin typeface="DM Sans Light"/>
                <a:ea typeface="DM Sans Light"/>
                <a:cs typeface="DM Sans Light"/>
                <a:sym typeface="DM Sans Light"/>
              </a:defRPr>
            </a:lvl9pPr>
          </a:lstStyle>
          <a:p/>
        </p:txBody>
      </p:sp>
      <p:sp>
        <p:nvSpPr>
          <p:cNvPr id="419" name="Google Shape;419;p54"/>
          <p:cNvSpPr txBox="1"/>
          <p:nvPr>
            <p:ph type="title"/>
          </p:nvPr>
        </p:nvSpPr>
        <p:spPr>
          <a:xfrm>
            <a:off x="361975" y="988555"/>
            <a:ext cx="3860100" cy="5877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>
                <a:solidFill>
                  <a:schemeClr val="dk1"/>
                </a:solidFill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>
                <a:solidFill>
                  <a:schemeClr val="dk1"/>
                </a:solidFill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>
                <a:solidFill>
                  <a:schemeClr val="dk1"/>
                </a:solidFill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>
                <a:solidFill>
                  <a:schemeClr val="dk1"/>
                </a:solidFill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>
                <a:solidFill>
                  <a:schemeClr val="dk1"/>
                </a:solidFill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>
                <a:solidFill>
                  <a:schemeClr val="dk1"/>
                </a:solidFill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>
                <a:solidFill>
                  <a:schemeClr val="dk1"/>
                </a:solidFill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>
                <a:solidFill>
                  <a:schemeClr val="dk1"/>
                </a:solidFill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420" name="Google Shape;420;p54"/>
          <p:cNvSpPr txBox="1"/>
          <p:nvPr>
            <p:ph idx="8" type="subTitle"/>
          </p:nvPr>
        </p:nvSpPr>
        <p:spPr>
          <a:xfrm>
            <a:off x="361975" y="732775"/>
            <a:ext cx="3860100" cy="138600"/>
          </a:xfrm>
          <a:prstGeom prst="rect">
            <a:avLst/>
          </a:prstGeom>
        </p:spPr>
        <p:txBody>
          <a:bodyPr anchorCtr="0" anchor="b" bIns="0" lIns="0" spcFirstLastPara="1" rIns="0" wrap="square" tIns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None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/>
        </p:txBody>
      </p:sp>
    </p:spTree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ustom four big ideas">
  <p:cSld name="BLANK_1_1_1_1_1_1_1_1_1_1_1_1_1_1_1">
    <p:bg>
      <p:bgPr>
        <a:solidFill>
          <a:schemeClr val="lt1"/>
        </a:solidFill>
      </p:bgPr>
    </p:bg>
    <p:spTree>
      <p:nvGrpSpPr>
        <p:cNvPr id="421" name="Shape 4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2" name="Google Shape;422;p55"/>
          <p:cNvSpPr txBox="1"/>
          <p:nvPr>
            <p:ph idx="1" type="body"/>
          </p:nvPr>
        </p:nvSpPr>
        <p:spPr>
          <a:xfrm>
            <a:off x="2610420" y="2943375"/>
            <a:ext cx="1645800" cy="16080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indent="-292100" lvl="0" marL="457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"/>
              <a:buChar char="●"/>
              <a:defRPr sz="1000"/>
            </a:lvl1pPr>
            <a:lvl2pPr indent="-292100" lvl="1" marL="9144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"/>
              <a:buChar char="○"/>
              <a:defRPr sz="1000"/>
            </a:lvl2pPr>
            <a:lvl3pPr indent="-292100" lvl="2" marL="13716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"/>
              <a:buChar char="■"/>
              <a:defRPr sz="1000"/>
            </a:lvl3pPr>
            <a:lvl4pPr indent="-292100" lvl="3" marL="18288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"/>
              <a:buChar char="●"/>
              <a:defRPr sz="1000"/>
            </a:lvl4pPr>
            <a:lvl5pPr indent="-292100" lvl="4" marL="22860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"/>
              <a:buChar char="○"/>
              <a:defRPr sz="1000"/>
            </a:lvl5pPr>
            <a:lvl6pPr indent="-292100" lvl="5" marL="27432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"/>
              <a:buChar char="■"/>
              <a:defRPr sz="1000"/>
            </a:lvl6pPr>
            <a:lvl7pPr indent="-292100" lvl="6" marL="32004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"/>
              <a:buChar char="●"/>
              <a:defRPr sz="1000"/>
            </a:lvl7pPr>
            <a:lvl8pPr indent="-292100" lvl="7" marL="36576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"/>
              <a:buChar char="○"/>
              <a:defRPr sz="1000"/>
            </a:lvl8pPr>
            <a:lvl9pPr indent="-292100" lvl="8" marL="4114800">
              <a:spcBef>
                <a:spcPts val="800"/>
              </a:spcBef>
              <a:spcAft>
                <a:spcPts val="800"/>
              </a:spcAft>
              <a:buClr>
                <a:schemeClr val="lt1"/>
              </a:buClr>
              <a:buSzPts val="1000"/>
              <a:buFont typeface="DM Sans"/>
              <a:buChar char="■"/>
              <a:defRPr sz="1000"/>
            </a:lvl9pPr>
          </a:lstStyle>
          <a:p/>
        </p:txBody>
      </p:sp>
      <p:sp>
        <p:nvSpPr>
          <p:cNvPr id="423" name="Google Shape;423;p55"/>
          <p:cNvSpPr txBox="1"/>
          <p:nvPr>
            <p:ph idx="2" type="subTitle"/>
          </p:nvPr>
        </p:nvSpPr>
        <p:spPr>
          <a:xfrm>
            <a:off x="2610418" y="2169054"/>
            <a:ext cx="1645800" cy="4527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600"/>
              <a:buFont typeface="DM Sans Light"/>
              <a:buNone/>
              <a:defRPr sz="1600">
                <a:latin typeface="DM Sans Light"/>
                <a:ea typeface="DM Sans Light"/>
                <a:cs typeface="DM Sans Light"/>
                <a:sym typeface="DM Sans Ligh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1600"/>
              <a:buFont typeface="DM Sans Light"/>
              <a:buNone/>
              <a:defRPr sz="1600">
                <a:latin typeface="DM Sans Light"/>
                <a:ea typeface="DM Sans Light"/>
                <a:cs typeface="DM Sans Light"/>
                <a:sym typeface="DM Sans Ligh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1600"/>
              <a:buFont typeface="DM Sans Light"/>
              <a:buNone/>
              <a:defRPr sz="1600">
                <a:latin typeface="DM Sans Light"/>
                <a:ea typeface="DM Sans Light"/>
                <a:cs typeface="DM Sans Light"/>
                <a:sym typeface="DM Sans Ligh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1600"/>
              <a:buFont typeface="DM Sans Light"/>
              <a:buNone/>
              <a:defRPr sz="1600">
                <a:latin typeface="DM Sans Light"/>
                <a:ea typeface="DM Sans Light"/>
                <a:cs typeface="DM Sans Light"/>
                <a:sym typeface="DM Sans Ligh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1600"/>
              <a:buFont typeface="DM Sans Light"/>
              <a:buNone/>
              <a:defRPr sz="1600">
                <a:latin typeface="DM Sans Light"/>
                <a:ea typeface="DM Sans Light"/>
                <a:cs typeface="DM Sans Light"/>
                <a:sym typeface="DM Sans Ligh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1600"/>
              <a:buFont typeface="DM Sans Light"/>
              <a:buNone/>
              <a:defRPr sz="1600">
                <a:latin typeface="DM Sans Light"/>
                <a:ea typeface="DM Sans Light"/>
                <a:cs typeface="DM Sans Light"/>
                <a:sym typeface="DM Sans Ligh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1600"/>
              <a:buFont typeface="DM Sans Light"/>
              <a:buNone/>
              <a:defRPr sz="1600">
                <a:latin typeface="DM Sans Light"/>
                <a:ea typeface="DM Sans Light"/>
                <a:cs typeface="DM Sans Light"/>
                <a:sym typeface="DM Sans Ligh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1600"/>
              <a:buFont typeface="DM Sans Light"/>
              <a:buNone/>
              <a:defRPr sz="1600">
                <a:latin typeface="DM Sans Light"/>
                <a:ea typeface="DM Sans Light"/>
                <a:cs typeface="DM Sans Light"/>
                <a:sym typeface="DM Sans Light"/>
              </a:defRPr>
            </a:lvl9pPr>
          </a:lstStyle>
          <a:p/>
        </p:txBody>
      </p:sp>
      <p:sp>
        <p:nvSpPr>
          <p:cNvPr id="424" name="Google Shape;424;p55"/>
          <p:cNvSpPr txBox="1"/>
          <p:nvPr>
            <p:ph idx="12" type="sldNum"/>
          </p:nvPr>
        </p:nvSpPr>
        <p:spPr>
          <a:xfrm>
            <a:off x="8227975" y="217725"/>
            <a:ext cx="548700" cy="234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0" spcFirstLastPara="1" rIns="0" wrap="square" tIns="91425">
            <a:noAutofit/>
          </a:bodyPr>
          <a:lstStyle>
            <a:lvl1pPr lvl="0" algn="r">
              <a:buNone/>
              <a:defRPr sz="7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 algn="r">
              <a:buNone/>
              <a:defRPr sz="7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 algn="r">
              <a:buNone/>
              <a:defRPr sz="7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 algn="r">
              <a:buNone/>
              <a:defRPr sz="7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 algn="r">
              <a:buNone/>
              <a:defRPr sz="7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 algn="r">
              <a:buNone/>
              <a:defRPr sz="7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 algn="r">
              <a:buNone/>
              <a:defRPr sz="7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 algn="r">
              <a:buNone/>
              <a:defRPr sz="7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 algn="r">
              <a:buNone/>
              <a:defRPr sz="7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425" name="Google Shape;425;p55"/>
          <p:cNvSpPr txBox="1"/>
          <p:nvPr>
            <p:ph idx="3" type="subTitle"/>
          </p:nvPr>
        </p:nvSpPr>
        <p:spPr>
          <a:xfrm>
            <a:off x="361975" y="217725"/>
            <a:ext cx="4163100" cy="2376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00"/>
              <a:buFont typeface="DM Sans"/>
              <a:buNone/>
              <a:defRPr sz="7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426" name="Google Shape;426;p55"/>
          <p:cNvSpPr txBox="1"/>
          <p:nvPr>
            <p:ph idx="4" type="body"/>
          </p:nvPr>
        </p:nvSpPr>
        <p:spPr>
          <a:xfrm>
            <a:off x="4889772" y="2943375"/>
            <a:ext cx="1645800" cy="16080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indent="-2921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"/>
              <a:buChar char="●"/>
              <a:defRPr sz="1000">
                <a:solidFill>
                  <a:schemeClr val="dk1"/>
                </a:solidFill>
              </a:defRPr>
            </a:lvl1pPr>
            <a:lvl2pPr indent="-292100" lvl="1" marL="914400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"/>
              <a:buChar char="○"/>
              <a:defRPr sz="1000">
                <a:solidFill>
                  <a:schemeClr val="dk1"/>
                </a:solidFill>
              </a:defRPr>
            </a:lvl2pPr>
            <a:lvl3pPr indent="-292100" lvl="2" marL="1371600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"/>
              <a:buChar char="■"/>
              <a:defRPr sz="1000">
                <a:solidFill>
                  <a:schemeClr val="dk1"/>
                </a:solidFill>
              </a:defRPr>
            </a:lvl3pPr>
            <a:lvl4pPr indent="-292100" lvl="3" marL="1828800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"/>
              <a:buChar char="●"/>
              <a:defRPr sz="1000">
                <a:solidFill>
                  <a:schemeClr val="dk1"/>
                </a:solidFill>
              </a:defRPr>
            </a:lvl4pPr>
            <a:lvl5pPr indent="-292100" lvl="4" marL="2286000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"/>
              <a:buChar char="○"/>
              <a:defRPr sz="1000">
                <a:solidFill>
                  <a:schemeClr val="dk1"/>
                </a:solidFill>
              </a:defRPr>
            </a:lvl5pPr>
            <a:lvl6pPr indent="-292100" lvl="5" marL="2743200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"/>
              <a:buChar char="■"/>
              <a:defRPr sz="1000">
                <a:solidFill>
                  <a:schemeClr val="dk1"/>
                </a:solidFill>
              </a:defRPr>
            </a:lvl6pPr>
            <a:lvl7pPr indent="-292100" lvl="6" marL="3200400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"/>
              <a:buChar char="●"/>
              <a:defRPr sz="1000">
                <a:solidFill>
                  <a:schemeClr val="dk1"/>
                </a:solidFill>
              </a:defRPr>
            </a:lvl7pPr>
            <a:lvl8pPr indent="-292100" lvl="7" marL="3657600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"/>
              <a:buChar char="○"/>
              <a:defRPr sz="1000">
                <a:solidFill>
                  <a:schemeClr val="dk1"/>
                </a:solidFill>
              </a:defRPr>
            </a:lvl8pPr>
            <a:lvl9pPr indent="-292100" lvl="8" marL="4114800">
              <a:lnSpc>
                <a:spcPct val="100000"/>
              </a:lnSpc>
              <a:spcBef>
                <a:spcPts val="800"/>
              </a:spcBef>
              <a:spcAft>
                <a:spcPts val="800"/>
              </a:spcAft>
              <a:buClr>
                <a:schemeClr val="dk1"/>
              </a:buClr>
              <a:buSzPts val="1000"/>
              <a:buFont typeface="DM Sans"/>
              <a:buChar char="■"/>
              <a:defRPr sz="10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427" name="Google Shape;427;p55"/>
          <p:cNvSpPr txBox="1"/>
          <p:nvPr>
            <p:ph idx="5" type="subTitle"/>
          </p:nvPr>
        </p:nvSpPr>
        <p:spPr>
          <a:xfrm>
            <a:off x="4889774" y="2169054"/>
            <a:ext cx="1645800" cy="4527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DM Sans Light"/>
              <a:buNone/>
              <a:defRPr sz="16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DM Sans Light"/>
              <a:buNone/>
              <a:defRPr sz="16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DM Sans Light"/>
              <a:buNone/>
              <a:defRPr sz="16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DM Sans Light"/>
              <a:buNone/>
              <a:defRPr sz="16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DM Sans Light"/>
              <a:buNone/>
              <a:defRPr sz="16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DM Sans Light"/>
              <a:buNone/>
              <a:defRPr sz="16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DM Sans Light"/>
              <a:buNone/>
              <a:defRPr sz="16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DM Sans Light"/>
              <a:buNone/>
              <a:defRPr sz="16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9pPr>
          </a:lstStyle>
          <a:p/>
        </p:txBody>
      </p:sp>
      <p:sp>
        <p:nvSpPr>
          <p:cNvPr id="428" name="Google Shape;428;p55"/>
          <p:cNvSpPr txBox="1"/>
          <p:nvPr>
            <p:ph idx="6" type="body"/>
          </p:nvPr>
        </p:nvSpPr>
        <p:spPr>
          <a:xfrm>
            <a:off x="7130875" y="2943375"/>
            <a:ext cx="1645800" cy="16080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indent="-292100" lvl="0" marL="457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"/>
              <a:buChar char="●"/>
              <a:defRPr sz="1000"/>
            </a:lvl1pPr>
            <a:lvl2pPr indent="-292100" lvl="1" marL="9144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"/>
              <a:buChar char="○"/>
              <a:defRPr sz="1000"/>
            </a:lvl2pPr>
            <a:lvl3pPr indent="-292100" lvl="2" marL="13716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"/>
              <a:buChar char="■"/>
              <a:defRPr sz="1000"/>
            </a:lvl3pPr>
            <a:lvl4pPr indent="-292100" lvl="3" marL="18288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"/>
              <a:buChar char="●"/>
              <a:defRPr sz="1000"/>
            </a:lvl4pPr>
            <a:lvl5pPr indent="-292100" lvl="4" marL="22860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"/>
              <a:buChar char="○"/>
              <a:defRPr sz="1000"/>
            </a:lvl5pPr>
            <a:lvl6pPr indent="-292100" lvl="5" marL="27432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"/>
              <a:buChar char="■"/>
              <a:defRPr sz="1000"/>
            </a:lvl6pPr>
            <a:lvl7pPr indent="-292100" lvl="6" marL="32004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"/>
              <a:buChar char="●"/>
              <a:defRPr sz="1000"/>
            </a:lvl7pPr>
            <a:lvl8pPr indent="-292100" lvl="7" marL="36576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"/>
              <a:buChar char="○"/>
              <a:defRPr sz="1000"/>
            </a:lvl8pPr>
            <a:lvl9pPr indent="-292100" lvl="8" marL="4114800">
              <a:spcBef>
                <a:spcPts val="800"/>
              </a:spcBef>
              <a:spcAft>
                <a:spcPts val="800"/>
              </a:spcAft>
              <a:buClr>
                <a:schemeClr val="lt1"/>
              </a:buClr>
              <a:buSzPts val="1000"/>
              <a:buFont typeface="DM Sans"/>
              <a:buChar char="■"/>
              <a:defRPr sz="1000"/>
            </a:lvl9pPr>
          </a:lstStyle>
          <a:p/>
        </p:txBody>
      </p:sp>
      <p:sp>
        <p:nvSpPr>
          <p:cNvPr id="429" name="Google Shape;429;p55"/>
          <p:cNvSpPr txBox="1"/>
          <p:nvPr>
            <p:ph idx="7" type="subTitle"/>
          </p:nvPr>
        </p:nvSpPr>
        <p:spPr>
          <a:xfrm>
            <a:off x="7130874" y="2169054"/>
            <a:ext cx="1645800" cy="4527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600"/>
              <a:buFont typeface="DM Sans Light"/>
              <a:buNone/>
              <a:defRPr sz="1600">
                <a:latin typeface="DM Sans Light"/>
                <a:ea typeface="DM Sans Light"/>
                <a:cs typeface="DM Sans Light"/>
                <a:sym typeface="DM Sans Ligh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1600"/>
              <a:buFont typeface="DM Sans Light"/>
              <a:buNone/>
              <a:defRPr sz="1600">
                <a:latin typeface="DM Sans Light"/>
                <a:ea typeface="DM Sans Light"/>
                <a:cs typeface="DM Sans Light"/>
                <a:sym typeface="DM Sans Ligh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1600"/>
              <a:buFont typeface="DM Sans Light"/>
              <a:buNone/>
              <a:defRPr sz="1600">
                <a:latin typeface="DM Sans Light"/>
                <a:ea typeface="DM Sans Light"/>
                <a:cs typeface="DM Sans Light"/>
                <a:sym typeface="DM Sans Ligh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1600"/>
              <a:buFont typeface="DM Sans Light"/>
              <a:buNone/>
              <a:defRPr sz="1600">
                <a:latin typeface="DM Sans Light"/>
                <a:ea typeface="DM Sans Light"/>
                <a:cs typeface="DM Sans Light"/>
                <a:sym typeface="DM Sans Ligh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1600"/>
              <a:buFont typeface="DM Sans Light"/>
              <a:buNone/>
              <a:defRPr sz="1600">
                <a:latin typeface="DM Sans Light"/>
                <a:ea typeface="DM Sans Light"/>
                <a:cs typeface="DM Sans Light"/>
                <a:sym typeface="DM Sans Ligh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1600"/>
              <a:buFont typeface="DM Sans Light"/>
              <a:buNone/>
              <a:defRPr sz="1600">
                <a:latin typeface="DM Sans Light"/>
                <a:ea typeface="DM Sans Light"/>
                <a:cs typeface="DM Sans Light"/>
                <a:sym typeface="DM Sans Ligh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1600"/>
              <a:buFont typeface="DM Sans Light"/>
              <a:buNone/>
              <a:defRPr sz="1600">
                <a:latin typeface="DM Sans Light"/>
                <a:ea typeface="DM Sans Light"/>
                <a:cs typeface="DM Sans Light"/>
                <a:sym typeface="DM Sans Ligh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1600"/>
              <a:buFont typeface="DM Sans Light"/>
              <a:buNone/>
              <a:defRPr sz="1600">
                <a:latin typeface="DM Sans Light"/>
                <a:ea typeface="DM Sans Light"/>
                <a:cs typeface="DM Sans Light"/>
                <a:sym typeface="DM Sans Light"/>
              </a:defRPr>
            </a:lvl9pPr>
          </a:lstStyle>
          <a:p/>
        </p:txBody>
      </p:sp>
      <p:sp>
        <p:nvSpPr>
          <p:cNvPr id="430" name="Google Shape;430;p55"/>
          <p:cNvSpPr txBox="1"/>
          <p:nvPr>
            <p:ph idx="8" type="body"/>
          </p:nvPr>
        </p:nvSpPr>
        <p:spPr>
          <a:xfrm>
            <a:off x="360525" y="2943375"/>
            <a:ext cx="1645800" cy="16080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indent="-292100" lvl="0" marL="457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"/>
              <a:buChar char="●"/>
              <a:defRPr sz="1000">
                <a:solidFill>
                  <a:schemeClr val="dk1"/>
                </a:solidFill>
              </a:defRPr>
            </a:lvl1pPr>
            <a:lvl2pPr indent="-292100" lvl="1" marL="914400"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"/>
              <a:buChar char="○"/>
              <a:defRPr sz="1000">
                <a:solidFill>
                  <a:schemeClr val="dk1"/>
                </a:solidFill>
              </a:defRPr>
            </a:lvl2pPr>
            <a:lvl3pPr indent="-292100" lvl="2" marL="1371600"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"/>
              <a:buChar char="■"/>
              <a:defRPr sz="1000">
                <a:solidFill>
                  <a:schemeClr val="dk1"/>
                </a:solidFill>
              </a:defRPr>
            </a:lvl3pPr>
            <a:lvl4pPr indent="-292100" lvl="3" marL="1828800"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"/>
              <a:buChar char="●"/>
              <a:defRPr sz="1000">
                <a:solidFill>
                  <a:schemeClr val="dk1"/>
                </a:solidFill>
              </a:defRPr>
            </a:lvl4pPr>
            <a:lvl5pPr indent="-292100" lvl="4" marL="2286000"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"/>
              <a:buChar char="○"/>
              <a:defRPr sz="1000">
                <a:solidFill>
                  <a:schemeClr val="dk1"/>
                </a:solidFill>
              </a:defRPr>
            </a:lvl5pPr>
            <a:lvl6pPr indent="-292100" lvl="5" marL="2743200"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"/>
              <a:buChar char="■"/>
              <a:defRPr sz="1000">
                <a:solidFill>
                  <a:schemeClr val="dk1"/>
                </a:solidFill>
              </a:defRPr>
            </a:lvl6pPr>
            <a:lvl7pPr indent="-292100" lvl="6" marL="3200400"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"/>
              <a:buChar char="●"/>
              <a:defRPr sz="1000">
                <a:solidFill>
                  <a:schemeClr val="dk1"/>
                </a:solidFill>
              </a:defRPr>
            </a:lvl7pPr>
            <a:lvl8pPr indent="-292100" lvl="7" marL="3657600"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"/>
              <a:buChar char="○"/>
              <a:defRPr sz="1000">
                <a:solidFill>
                  <a:schemeClr val="dk1"/>
                </a:solidFill>
              </a:defRPr>
            </a:lvl8pPr>
            <a:lvl9pPr indent="-292100" lvl="8" marL="4114800">
              <a:spcBef>
                <a:spcPts val="800"/>
              </a:spcBef>
              <a:spcAft>
                <a:spcPts val="800"/>
              </a:spcAft>
              <a:buClr>
                <a:schemeClr val="dk1"/>
              </a:buClr>
              <a:buSzPts val="1000"/>
              <a:buFont typeface="DM Sans"/>
              <a:buChar char="■"/>
              <a:defRPr sz="10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431" name="Google Shape;431;p55"/>
          <p:cNvSpPr txBox="1"/>
          <p:nvPr>
            <p:ph idx="9" type="subTitle"/>
          </p:nvPr>
        </p:nvSpPr>
        <p:spPr>
          <a:xfrm>
            <a:off x="360533" y="2169054"/>
            <a:ext cx="1645800" cy="4527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DM Sans Light"/>
              <a:buNone/>
              <a:defRPr sz="16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DM Sans Light"/>
              <a:buNone/>
              <a:defRPr sz="16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DM Sans Light"/>
              <a:buNone/>
              <a:defRPr sz="16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DM Sans Light"/>
              <a:buNone/>
              <a:defRPr sz="16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DM Sans Light"/>
              <a:buNone/>
              <a:defRPr sz="16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DM Sans Light"/>
              <a:buNone/>
              <a:defRPr sz="16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DM Sans Light"/>
              <a:buNone/>
              <a:defRPr sz="16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DM Sans Light"/>
              <a:buNone/>
              <a:defRPr sz="16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9pPr>
          </a:lstStyle>
          <a:p/>
        </p:txBody>
      </p:sp>
      <p:sp>
        <p:nvSpPr>
          <p:cNvPr id="432" name="Google Shape;432;p55"/>
          <p:cNvSpPr txBox="1"/>
          <p:nvPr>
            <p:ph idx="13" type="subTitle"/>
          </p:nvPr>
        </p:nvSpPr>
        <p:spPr>
          <a:xfrm>
            <a:off x="2490450" y="732775"/>
            <a:ext cx="4163100" cy="138600"/>
          </a:xfrm>
          <a:prstGeom prst="rect">
            <a:avLst/>
          </a:prstGeom>
        </p:spPr>
        <p:txBody>
          <a:bodyPr anchorCtr="0" anchor="b" bIns="0" lIns="0" spcFirstLastPara="1" rIns="0" wrap="square" tIns="0">
            <a:sp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None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 Light"/>
              <a:buNone/>
              <a:defRPr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 Light"/>
              <a:buNone/>
              <a:defRPr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 Light"/>
              <a:buNone/>
              <a:defRPr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 Light"/>
              <a:buNone/>
              <a:defRPr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 Light"/>
              <a:buNone/>
              <a:defRPr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 Light"/>
              <a:buNone/>
              <a:defRPr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 Light"/>
              <a:buNone/>
              <a:defRPr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 Light"/>
              <a:buNone/>
              <a:defRPr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9pPr>
          </a:lstStyle>
          <a:p/>
        </p:txBody>
      </p:sp>
      <p:sp>
        <p:nvSpPr>
          <p:cNvPr id="433" name="Google Shape;433;p55"/>
          <p:cNvSpPr txBox="1"/>
          <p:nvPr>
            <p:ph type="title"/>
          </p:nvPr>
        </p:nvSpPr>
        <p:spPr>
          <a:xfrm>
            <a:off x="1938175" y="988550"/>
            <a:ext cx="5267700" cy="5877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None/>
              <a:defRPr sz="2200">
                <a:solidFill>
                  <a:schemeClr val="dk1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None/>
              <a:defRPr sz="2200">
                <a:solidFill>
                  <a:schemeClr val="dk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None/>
              <a:defRPr sz="2200">
                <a:solidFill>
                  <a:schemeClr val="dk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None/>
              <a:defRPr sz="2200">
                <a:solidFill>
                  <a:schemeClr val="dk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None/>
              <a:defRPr sz="2200">
                <a:solidFill>
                  <a:schemeClr val="dk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None/>
              <a:defRPr sz="2200">
                <a:solidFill>
                  <a:schemeClr val="dk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None/>
              <a:defRPr sz="2200">
                <a:solidFill>
                  <a:schemeClr val="dk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None/>
              <a:defRPr sz="2200">
                <a:solidFill>
                  <a:schemeClr val="dk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None/>
              <a:defRPr sz="2200">
                <a:solidFill>
                  <a:schemeClr val="dk1"/>
                </a:solidFill>
              </a:defRPr>
            </a:lvl9pPr>
          </a:lstStyle>
          <a:p/>
        </p:txBody>
      </p:sp>
    </p:spTree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Five big ideas">
  <p:cSld name="BLANK_1_1_1_1_1_1_1_1_1_1_1_1_1_1_1_3">
    <p:bg>
      <p:bgPr>
        <a:solidFill>
          <a:schemeClr val="accent2"/>
        </a:solidFill>
      </p:bgPr>
    </p:bg>
    <p:spTree>
      <p:nvGrpSpPr>
        <p:cNvPr id="434" name="Shape 4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5" name="Google Shape;435;p56"/>
          <p:cNvSpPr txBox="1"/>
          <p:nvPr>
            <p:ph idx="12" type="sldNum"/>
          </p:nvPr>
        </p:nvSpPr>
        <p:spPr>
          <a:xfrm>
            <a:off x="8227975" y="217725"/>
            <a:ext cx="548700" cy="234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0" spcFirstLastPara="1" rIns="0" wrap="square" tIns="91425">
            <a:noAutofit/>
          </a:bodyPr>
          <a:lstStyle>
            <a:lvl1pPr lvl="0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436" name="Google Shape;436;p56"/>
          <p:cNvSpPr txBox="1"/>
          <p:nvPr>
            <p:ph idx="1" type="subTitle"/>
          </p:nvPr>
        </p:nvSpPr>
        <p:spPr>
          <a:xfrm>
            <a:off x="361975" y="217725"/>
            <a:ext cx="4163100" cy="2376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700"/>
              <a:buFont typeface="DM Sans"/>
              <a:buNone/>
              <a:defRPr sz="700">
                <a:latin typeface="DM Sans"/>
                <a:ea typeface="DM Sans"/>
                <a:cs typeface="DM Sans"/>
                <a:sym typeface="DM San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37" name="Google Shape;437;p56"/>
          <p:cNvSpPr txBox="1"/>
          <p:nvPr>
            <p:ph idx="2" type="body"/>
          </p:nvPr>
        </p:nvSpPr>
        <p:spPr>
          <a:xfrm>
            <a:off x="361975" y="3231275"/>
            <a:ext cx="1457400" cy="10776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indent="-2921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Font typeface="DM Sans Light"/>
              <a:buChar char="●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1pPr>
            <a:lvl2pPr indent="-292100" lvl="1" marL="914400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000"/>
              <a:buFont typeface="DM Sans Light"/>
              <a:buChar char="○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2pPr>
            <a:lvl3pPr indent="-292100" lvl="2" marL="1371600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000"/>
              <a:buFont typeface="DM Sans Light"/>
              <a:buChar char="■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3pPr>
            <a:lvl4pPr indent="-292100" lvl="3" marL="1828800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000"/>
              <a:buFont typeface="DM Sans Light"/>
              <a:buChar char="●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4pPr>
            <a:lvl5pPr indent="-292100" lvl="4" marL="2286000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000"/>
              <a:buFont typeface="DM Sans Light"/>
              <a:buChar char="○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5pPr>
            <a:lvl6pPr indent="-292100" lvl="5" marL="2743200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000"/>
              <a:buFont typeface="DM Sans Light"/>
              <a:buChar char="■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6pPr>
            <a:lvl7pPr indent="-292100" lvl="6" marL="3200400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000"/>
              <a:buFont typeface="DM Sans Light"/>
              <a:buChar char="●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7pPr>
            <a:lvl8pPr indent="-292100" lvl="7" marL="3657600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000"/>
              <a:buFont typeface="DM Sans Light"/>
              <a:buChar char="○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8pPr>
            <a:lvl9pPr indent="-292100" lvl="8" marL="4114800">
              <a:lnSpc>
                <a:spcPct val="100000"/>
              </a:lnSpc>
              <a:spcBef>
                <a:spcPts val="800"/>
              </a:spcBef>
              <a:spcAft>
                <a:spcPts val="800"/>
              </a:spcAft>
              <a:buSzPts val="1000"/>
              <a:buFont typeface="DM Sans Light"/>
              <a:buChar char="■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9pPr>
          </a:lstStyle>
          <a:p/>
        </p:txBody>
      </p:sp>
      <p:sp>
        <p:nvSpPr>
          <p:cNvPr id="438" name="Google Shape;438;p56"/>
          <p:cNvSpPr txBox="1"/>
          <p:nvPr>
            <p:ph idx="3" type="subTitle"/>
          </p:nvPr>
        </p:nvSpPr>
        <p:spPr>
          <a:xfrm>
            <a:off x="361975" y="2556804"/>
            <a:ext cx="1457400" cy="4527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Font typeface="DM Sans Light"/>
              <a:buNone/>
              <a:defRPr>
                <a:latin typeface="DM Sans Light"/>
                <a:ea typeface="DM Sans Light"/>
                <a:cs typeface="DM Sans Light"/>
                <a:sym typeface="DM Sans Ligh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Font typeface="DM Sans Light"/>
              <a:buNone/>
              <a:defRPr>
                <a:latin typeface="DM Sans Light"/>
                <a:ea typeface="DM Sans Light"/>
                <a:cs typeface="DM Sans Light"/>
                <a:sym typeface="DM Sans Ligh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Font typeface="DM Sans Light"/>
              <a:buNone/>
              <a:defRPr>
                <a:latin typeface="DM Sans Light"/>
                <a:ea typeface="DM Sans Light"/>
                <a:cs typeface="DM Sans Light"/>
                <a:sym typeface="DM Sans Ligh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Font typeface="DM Sans Light"/>
              <a:buNone/>
              <a:defRPr>
                <a:latin typeface="DM Sans Light"/>
                <a:ea typeface="DM Sans Light"/>
                <a:cs typeface="DM Sans Light"/>
                <a:sym typeface="DM Sans Ligh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Font typeface="DM Sans Light"/>
              <a:buNone/>
              <a:defRPr>
                <a:latin typeface="DM Sans Light"/>
                <a:ea typeface="DM Sans Light"/>
                <a:cs typeface="DM Sans Light"/>
                <a:sym typeface="DM Sans Ligh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Font typeface="DM Sans Light"/>
              <a:buNone/>
              <a:defRPr>
                <a:latin typeface="DM Sans Light"/>
                <a:ea typeface="DM Sans Light"/>
                <a:cs typeface="DM Sans Light"/>
                <a:sym typeface="DM Sans Ligh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Font typeface="DM Sans Light"/>
              <a:buNone/>
              <a:defRPr>
                <a:latin typeface="DM Sans Light"/>
                <a:ea typeface="DM Sans Light"/>
                <a:cs typeface="DM Sans Light"/>
                <a:sym typeface="DM Sans Ligh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Font typeface="DM Sans Light"/>
              <a:buNone/>
              <a:defRPr>
                <a:latin typeface="DM Sans Light"/>
                <a:ea typeface="DM Sans Light"/>
                <a:cs typeface="DM Sans Light"/>
                <a:sym typeface="DM Sans Light"/>
              </a:defRPr>
            </a:lvl9pPr>
          </a:lstStyle>
          <a:p/>
        </p:txBody>
      </p:sp>
      <p:sp>
        <p:nvSpPr>
          <p:cNvPr id="439" name="Google Shape;439;p56"/>
          <p:cNvSpPr txBox="1"/>
          <p:nvPr>
            <p:ph idx="4" type="subTitle"/>
          </p:nvPr>
        </p:nvSpPr>
        <p:spPr>
          <a:xfrm>
            <a:off x="2490450" y="732775"/>
            <a:ext cx="4163100" cy="138600"/>
          </a:xfrm>
          <a:prstGeom prst="rect">
            <a:avLst/>
          </a:prstGeom>
        </p:spPr>
        <p:txBody>
          <a:bodyPr anchorCtr="0" anchor="b" bIns="0" lIns="0" spcFirstLastPara="1" rIns="0" wrap="square" tIns="0">
            <a:sp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000"/>
              <a:buFont typeface="DM Sans Light"/>
              <a:buNone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1400"/>
              <a:buFont typeface="DM Sans Light"/>
              <a:buNone/>
              <a:defRPr>
                <a:latin typeface="DM Sans Light"/>
                <a:ea typeface="DM Sans Light"/>
                <a:cs typeface="DM Sans Light"/>
                <a:sym typeface="DM Sans Light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SzPts val="1400"/>
              <a:buFont typeface="DM Sans Light"/>
              <a:buNone/>
              <a:defRPr>
                <a:latin typeface="DM Sans Light"/>
                <a:ea typeface="DM Sans Light"/>
                <a:cs typeface="DM Sans Light"/>
                <a:sym typeface="DM Sans Light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SzPts val="1400"/>
              <a:buFont typeface="DM Sans Light"/>
              <a:buNone/>
              <a:defRPr>
                <a:latin typeface="DM Sans Light"/>
                <a:ea typeface="DM Sans Light"/>
                <a:cs typeface="DM Sans Light"/>
                <a:sym typeface="DM Sans Light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SzPts val="1400"/>
              <a:buFont typeface="DM Sans Light"/>
              <a:buNone/>
              <a:defRPr>
                <a:latin typeface="DM Sans Light"/>
                <a:ea typeface="DM Sans Light"/>
                <a:cs typeface="DM Sans Light"/>
                <a:sym typeface="DM Sans Light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SzPts val="1400"/>
              <a:buFont typeface="DM Sans Light"/>
              <a:buNone/>
              <a:defRPr>
                <a:latin typeface="DM Sans Light"/>
                <a:ea typeface="DM Sans Light"/>
                <a:cs typeface="DM Sans Light"/>
                <a:sym typeface="DM Sans Light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SzPts val="1400"/>
              <a:buFont typeface="DM Sans Light"/>
              <a:buNone/>
              <a:defRPr>
                <a:latin typeface="DM Sans Light"/>
                <a:ea typeface="DM Sans Light"/>
                <a:cs typeface="DM Sans Light"/>
                <a:sym typeface="DM Sans Light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SzPts val="1400"/>
              <a:buFont typeface="DM Sans Light"/>
              <a:buNone/>
              <a:defRPr>
                <a:latin typeface="DM Sans Light"/>
                <a:ea typeface="DM Sans Light"/>
                <a:cs typeface="DM Sans Light"/>
                <a:sym typeface="DM Sans Light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SzPts val="1400"/>
              <a:buFont typeface="DM Sans Light"/>
              <a:buNone/>
              <a:defRPr>
                <a:latin typeface="DM Sans Light"/>
                <a:ea typeface="DM Sans Light"/>
                <a:cs typeface="DM Sans Light"/>
                <a:sym typeface="DM Sans Light"/>
              </a:defRPr>
            </a:lvl9pPr>
          </a:lstStyle>
          <a:p/>
        </p:txBody>
      </p:sp>
      <p:sp>
        <p:nvSpPr>
          <p:cNvPr id="440" name="Google Shape;440;p56"/>
          <p:cNvSpPr txBox="1"/>
          <p:nvPr>
            <p:ph type="title"/>
          </p:nvPr>
        </p:nvSpPr>
        <p:spPr>
          <a:xfrm>
            <a:off x="1938175" y="988550"/>
            <a:ext cx="5267700" cy="5877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None/>
              <a:defRPr sz="2200"/>
            </a:lvl1pPr>
            <a:lvl2pPr lvl="1" algn="ctr">
              <a:spcBef>
                <a:spcPts val="0"/>
              </a:spcBef>
              <a:spcAft>
                <a:spcPts val="0"/>
              </a:spcAft>
              <a:buNone/>
              <a:defRPr sz="2200"/>
            </a:lvl2pPr>
            <a:lvl3pPr lvl="2" algn="ctr">
              <a:spcBef>
                <a:spcPts val="0"/>
              </a:spcBef>
              <a:spcAft>
                <a:spcPts val="0"/>
              </a:spcAft>
              <a:buNone/>
              <a:defRPr sz="2200"/>
            </a:lvl3pPr>
            <a:lvl4pPr lvl="3" algn="ctr">
              <a:spcBef>
                <a:spcPts val="0"/>
              </a:spcBef>
              <a:spcAft>
                <a:spcPts val="0"/>
              </a:spcAft>
              <a:buNone/>
              <a:defRPr sz="2200"/>
            </a:lvl4pPr>
            <a:lvl5pPr lvl="4" algn="ctr">
              <a:spcBef>
                <a:spcPts val="0"/>
              </a:spcBef>
              <a:spcAft>
                <a:spcPts val="0"/>
              </a:spcAft>
              <a:buNone/>
              <a:defRPr sz="2200"/>
            </a:lvl5pPr>
            <a:lvl6pPr lvl="5" algn="ctr">
              <a:spcBef>
                <a:spcPts val="0"/>
              </a:spcBef>
              <a:spcAft>
                <a:spcPts val="0"/>
              </a:spcAft>
              <a:buNone/>
              <a:defRPr sz="2200"/>
            </a:lvl6pPr>
            <a:lvl7pPr lvl="6" algn="ctr">
              <a:spcBef>
                <a:spcPts val="0"/>
              </a:spcBef>
              <a:spcAft>
                <a:spcPts val="0"/>
              </a:spcAft>
              <a:buNone/>
              <a:defRPr sz="2200"/>
            </a:lvl7pPr>
            <a:lvl8pPr lvl="7" algn="ctr">
              <a:spcBef>
                <a:spcPts val="0"/>
              </a:spcBef>
              <a:spcAft>
                <a:spcPts val="0"/>
              </a:spcAft>
              <a:buNone/>
              <a:defRPr sz="2200"/>
            </a:lvl8pPr>
            <a:lvl9pPr lvl="8" algn="ctr">
              <a:spcBef>
                <a:spcPts val="0"/>
              </a:spcBef>
              <a:spcAft>
                <a:spcPts val="0"/>
              </a:spcAft>
              <a:buNone/>
              <a:defRPr sz="2200"/>
            </a:lvl9pPr>
          </a:lstStyle>
          <a:p/>
        </p:txBody>
      </p:sp>
      <p:sp>
        <p:nvSpPr>
          <p:cNvPr id="441" name="Google Shape;441;p56"/>
          <p:cNvSpPr txBox="1"/>
          <p:nvPr>
            <p:ph idx="5" type="subTitle"/>
          </p:nvPr>
        </p:nvSpPr>
        <p:spPr>
          <a:xfrm>
            <a:off x="7319275" y="2556804"/>
            <a:ext cx="1457400" cy="4527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Font typeface="DM Sans Light"/>
              <a:buNone/>
              <a:defRPr>
                <a:latin typeface="DM Sans Light"/>
                <a:ea typeface="DM Sans Light"/>
                <a:cs typeface="DM Sans Light"/>
                <a:sym typeface="DM Sans Ligh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Font typeface="DM Sans Light"/>
              <a:buNone/>
              <a:defRPr>
                <a:latin typeface="DM Sans Light"/>
                <a:ea typeface="DM Sans Light"/>
                <a:cs typeface="DM Sans Light"/>
                <a:sym typeface="DM Sans Ligh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Font typeface="DM Sans Light"/>
              <a:buNone/>
              <a:defRPr>
                <a:latin typeface="DM Sans Light"/>
                <a:ea typeface="DM Sans Light"/>
                <a:cs typeface="DM Sans Light"/>
                <a:sym typeface="DM Sans Ligh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Font typeface="DM Sans Light"/>
              <a:buNone/>
              <a:defRPr>
                <a:latin typeface="DM Sans Light"/>
                <a:ea typeface="DM Sans Light"/>
                <a:cs typeface="DM Sans Light"/>
                <a:sym typeface="DM Sans Ligh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Font typeface="DM Sans Light"/>
              <a:buNone/>
              <a:defRPr>
                <a:latin typeface="DM Sans Light"/>
                <a:ea typeface="DM Sans Light"/>
                <a:cs typeface="DM Sans Light"/>
                <a:sym typeface="DM Sans Ligh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Font typeface="DM Sans Light"/>
              <a:buNone/>
              <a:defRPr>
                <a:latin typeface="DM Sans Light"/>
                <a:ea typeface="DM Sans Light"/>
                <a:cs typeface="DM Sans Light"/>
                <a:sym typeface="DM Sans Ligh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Font typeface="DM Sans Light"/>
              <a:buNone/>
              <a:defRPr>
                <a:latin typeface="DM Sans Light"/>
                <a:ea typeface="DM Sans Light"/>
                <a:cs typeface="DM Sans Light"/>
                <a:sym typeface="DM Sans Ligh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Font typeface="DM Sans Light"/>
              <a:buNone/>
              <a:defRPr>
                <a:latin typeface="DM Sans Light"/>
                <a:ea typeface="DM Sans Light"/>
                <a:cs typeface="DM Sans Light"/>
                <a:sym typeface="DM Sans Light"/>
              </a:defRPr>
            </a:lvl9pPr>
          </a:lstStyle>
          <a:p/>
        </p:txBody>
      </p:sp>
      <p:sp>
        <p:nvSpPr>
          <p:cNvPr id="442" name="Google Shape;442;p56"/>
          <p:cNvSpPr txBox="1"/>
          <p:nvPr>
            <p:ph idx="6" type="body"/>
          </p:nvPr>
        </p:nvSpPr>
        <p:spPr>
          <a:xfrm>
            <a:off x="2101300" y="3231275"/>
            <a:ext cx="1457400" cy="10776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indent="-292100" lvl="0" marL="457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 Light"/>
              <a:buChar char="●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1pPr>
            <a:lvl2pPr indent="-292100" lvl="1" marL="9144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 Light"/>
              <a:buChar char="○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2pPr>
            <a:lvl3pPr indent="-292100" lvl="2" marL="13716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 Light"/>
              <a:buChar char="■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3pPr>
            <a:lvl4pPr indent="-292100" lvl="3" marL="18288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 Light"/>
              <a:buChar char="●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4pPr>
            <a:lvl5pPr indent="-292100" lvl="4" marL="22860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 Light"/>
              <a:buChar char="○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5pPr>
            <a:lvl6pPr indent="-292100" lvl="5" marL="27432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 Light"/>
              <a:buChar char="■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6pPr>
            <a:lvl7pPr indent="-292100" lvl="6" marL="32004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 Light"/>
              <a:buChar char="●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7pPr>
            <a:lvl8pPr indent="-292100" lvl="7" marL="36576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 Light"/>
              <a:buChar char="○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8pPr>
            <a:lvl9pPr indent="-292100" lvl="8" marL="4114800">
              <a:spcBef>
                <a:spcPts val="800"/>
              </a:spcBef>
              <a:spcAft>
                <a:spcPts val="800"/>
              </a:spcAft>
              <a:buClr>
                <a:schemeClr val="lt1"/>
              </a:buClr>
              <a:buSzPts val="1000"/>
              <a:buFont typeface="DM Sans Light"/>
              <a:buChar char="■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9pPr>
          </a:lstStyle>
          <a:p/>
        </p:txBody>
      </p:sp>
      <p:sp>
        <p:nvSpPr>
          <p:cNvPr id="443" name="Google Shape;443;p56"/>
          <p:cNvSpPr txBox="1"/>
          <p:nvPr>
            <p:ph idx="7" type="body"/>
          </p:nvPr>
        </p:nvSpPr>
        <p:spPr>
          <a:xfrm>
            <a:off x="3840625" y="3231275"/>
            <a:ext cx="1457400" cy="10776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indent="-292100" lvl="0" marL="457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 Light"/>
              <a:buChar char="●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1pPr>
            <a:lvl2pPr indent="-292100" lvl="1" marL="9144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 Light"/>
              <a:buChar char="○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2pPr>
            <a:lvl3pPr indent="-292100" lvl="2" marL="13716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 Light"/>
              <a:buChar char="■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3pPr>
            <a:lvl4pPr indent="-292100" lvl="3" marL="18288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 Light"/>
              <a:buChar char="●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4pPr>
            <a:lvl5pPr indent="-292100" lvl="4" marL="22860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 Light"/>
              <a:buChar char="○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5pPr>
            <a:lvl6pPr indent="-292100" lvl="5" marL="27432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 Light"/>
              <a:buChar char="■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6pPr>
            <a:lvl7pPr indent="-292100" lvl="6" marL="32004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 Light"/>
              <a:buChar char="●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7pPr>
            <a:lvl8pPr indent="-292100" lvl="7" marL="36576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 Light"/>
              <a:buChar char="○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8pPr>
            <a:lvl9pPr indent="-292100" lvl="8" marL="4114800">
              <a:spcBef>
                <a:spcPts val="800"/>
              </a:spcBef>
              <a:spcAft>
                <a:spcPts val="800"/>
              </a:spcAft>
              <a:buClr>
                <a:schemeClr val="lt1"/>
              </a:buClr>
              <a:buSzPts val="1000"/>
              <a:buFont typeface="DM Sans Light"/>
              <a:buChar char="■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9pPr>
          </a:lstStyle>
          <a:p/>
        </p:txBody>
      </p:sp>
      <p:sp>
        <p:nvSpPr>
          <p:cNvPr id="444" name="Google Shape;444;p56"/>
          <p:cNvSpPr txBox="1"/>
          <p:nvPr>
            <p:ph idx="8" type="body"/>
          </p:nvPr>
        </p:nvSpPr>
        <p:spPr>
          <a:xfrm>
            <a:off x="5579950" y="3231275"/>
            <a:ext cx="1457400" cy="10776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indent="-292100" lvl="0" marL="457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 Light"/>
              <a:buChar char="●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1pPr>
            <a:lvl2pPr indent="-292100" lvl="1" marL="9144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 Light"/>
              <a:buChar char="○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2pPr>
            <a:lvl3pPr indent="-292100" lvl="2" marL="13716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 Light"/>
              <a:buChar char="■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3pPr>
            <a:lvl4pPr indent="-292100" lvl="3" marL="18288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 Light"/>
              <a:buChar char="●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4pPr>
            <a:lvl5pPr indent="-292100" lvl="4" marL="22860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 Light"/>
              <a:buChar char="○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5pPr>
            <a:lvl6pPr indent="-292100" lvl="5" marL="27432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 Light"/>
              <a:buChar char="■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6pPr>
            <a:lvl7pPr indent="-292100" lvl="6" marL="32004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 Light"/>
              <a:buChar char="●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7pPr>
            <a:lvl8pPr indent="-292100" lvl="7" marL="36576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 Light"/>
              <a:buChar char="○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8pPr>
            <a:lvl9pPr indent="-292100" lvl="8" marL="4114800">
              <a:spcBef>
                <a:spcPts val="800"/>
              </a:spcBef>
              <a:spcAft>
                <a:spcPts val="800"/>
              </a:spcAft>
              <a:buClr>
                <a:schemeClr val="lt1"/>
              </a:buClr>
              <a:buSzPts val="1000"/>
              <a:buFont typeface="DM Sans Light"/>
              <a:buChar char="■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9pPr>
          </a:lstStyle>
          <a:p/>
        </p:txBody>
      </p:sp>
      <p:sp>
        <p:nvSpPr>
          <p:cNvPr id="445" name="Google Shape;445;p56"/>
          <p:cNvSpPr txBox="1"/>
          <p:nvPr>
            <p:ph idx="9" type="subTitle"/>
          </p:nvPr>
        </p:nvSpPr>
        <p:spPr>
          <a:xfrm>
            <a:off x="2101300" y="2556804"/>
            <a:ext cx="1457400" cy="4527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Font typeface="DM Sans Light"/>
              <a:buNone/>
              <a:defRPr>
                <a:latin typeface="DM Sans Light"/>
                <a:ea typeface="DM Sans Light"/>
                <a:cs typeface="DM Sans Light"/>
                <a:sym typeface="DM Sans Ligh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Font typeface="DM Sans Light"/>
              <a:buNone/>
              <a:defRPr>
                <a:latin typeface="DM Sans Light"/>
                <a:ea typeface="DM Sans Light"/>
                <a:cs typeface="DM Sans Light"/>
                <a:sym typeface="DM Sans Ligh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Font typeface="DM Sans Light"/>
              <a:buNone/>
              <a:defRPr>
                <a:latin typeface="DM Sans Light"/>
                <a:ea typeface="DM Sans Light"/>
                <a:cs typeface="DM Sans Light"/>
                <a:sym typeface="DM Sans Ligh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Font typeface="DM Sans Light"/>
              <a:buNone/>
              <a:defRPr>
                <a:latin typeface="DM Sans Light"/>
                <a:ea typeface="DM Sans Light"/>
                <a:cs typeface="DM Sans Light"/>
                <a:sym typeface="DM Sans Ligh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Font typeface="DM Sans Light"/>
              <a:buNone/>
              <a:defRPr>
                <a:latin typeface="DM Sans Light"/>
                <a:ea typeface="DM Sans Light"/>
                <a:cs typeface="DM Sans Light"/>
                <a:sym typeface="DM Sans Ligh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Font typeface="DM Sans Light"/>
              <a:buNone/>
              <a:defRPr>
                <a:latin typeface="DM Sans Light"/>
                <a:ea typeface="DM Sans Light"/>
                <a:cs typeface="DM Sans Light"/>
                <a:sym typeface="DM Sans Ligh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Font typeface="DM Sans Light"/>
              <a:buNone/>
              <a:defRPr>
                <a:latin typeface="DM Sans Light"/>
                <a:ea typeface="DM Sans Light"/>
                <a:cs typeface="DM Sans Light"/>
                <a:sym typeface="DM Sans Ligh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Font typeface="DM Sans Light"/>
              <a:buNone/>
              <a:defRPr>
                <a:latin typeface="DM Sans Light"/>
                <a:ea typeface="DM Sans Light"/>
                <a:cs typeface="DM Sans Light"/>
                <a:sym typeface="DM Sans Light"/>
              </a:defRPr>
            </a:lvl9pPr>
          </a:lstStyle>
          <a:p/>
        </p:txBody>
      </p:sp>
      <p:sp>
        <p:nvSpPr>
          <p:cNvPr id="446" name="Google Shape;446;p56"/>
          <p:cNvSpPr txBox="1"/>
          <p:nvPr>
            <p:ph idx="13" type="subTitle"/>
          </p:nvPr>
        </p:nvSpPr>
        <p:spPr>
          <a:xfrm>
            <a:off x="3840625" y="2556804"/>
            <a:ext cx="1457400" cy="4527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Font typeface="DM Sans Light"/>
              <a:buNone/>
              <a:defRPr>
                <a:latin typeface="DM Sans Light"/>
                <a:ea typeface="DM Sans Light"/>
                <a:cs typeface="DM Sans Light"/>
                <a:sym typeface="DM Sans Ligh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Font typeface="DM Sans Light"/>
              <a:buNone/>
              <a:defRPr>
                <a:latin typeface="DM Sans Light"/>
                <a:ea typeface="DM Sans Light"/>
                <a:cs typeface="DM Sans Light"/>
                <a:sym typeface="DM Sans Ligh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Font typeface="DM Sans Light"/>
              <a:buNone/>
              <a:defRPr>
                <a:latin typeface="DM Sans Light"/>
                <a:ea typeface="DM Sans Light"/>
                <a:cs typeface="DM Sans Light"/>
                <a:sym typeface="DM Sans Ligh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Font typeface="DM Sans Light"/>
              <a:buNone/>
              <a:defRPr>
                <a:latin typeface="DM Sans Light"/>
                <a:ea typeface="DM Sans Light"/>
                <a:cs typeface="DM Sans Light"/>
                <a:sym typeface="DM Sans Ligh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Font typeface="DM Sans Light"/>
              <a:buNone/>
              <a:defRPr>
                <a:latin typeface="DM Sans Light"/>
                <a:ea typeface="DM Sans Light"/>
                <a:cs typeface="DM Sans Light"/>
                <a:sym typeface="DM Sans Ligh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Font typeface="DM Sans Light"/>
              <a:buNone/>
              <a:defRPr>
                <a:latin typeface="DM Sans Light"/>
                <a:ea typeface="DM Sans Light"/>
                <a:cs typeface="DM Sans Light"/>
                <a:sym typeface="DM Sans Ligh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Font typeface="DM Sans Light"/>
              <a:buNone/>
              <a:defRPr>
                <a:latin typeface="DM Sans Light"/>
                <a:ea typeface="DM Sans Light"/>
                <a:cs typeface="DM Sans Light"/>
                <a:sym typeface="DM Sans Ligh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Font typeface="DM Sans Light"/>
              <a:buNone/>
              <a:defRPr>
                <a:latin typeface="DM Sans Light"/>
                <a:ea typeface="DM Sans Light"/>
                <a:cs typeface="DM Sans Light"/>
                <a:sym typeface="DM Sans Light"/>
              </a:defRPr>
            </a:lvl9pPr>
          </a:lstStyle>
          <a:p/>
        </p:txBody>
      </p:sp>
      <p:sp>
        <p:nvSpPr>
          <p:cNvPr id="447" name="Google Shape;447;p56"/>
          <p:cNvSpPr txBox="1"/>
          <p:nvPr>
            <p:ph idx="14" type="subTitle"/>
          </p:nvPr>
        </p:nvSpPr>
        <p:spPr>
          <a:xfrm>
            <a:off x="5579950" y="2556804"/>
            <a:ext cx="1457400" cy="4527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Font typeface="DM Sans Light"/>
              <a:buNone/>
              <a:defRPr>
                <a:latin typeface="DM Sans Light"/>
                <a:ea typeface="DM Sans Light"/>
                <a:cs typeface="DM Sans Light"/>
                <a:sym typeface="DM Sans Ligh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Font typeface="DM Sans Light"/>
              <a:buNone/>
              <a:defRPr>
                <a:latin typeface="DM Sans Light"/>
                <a:ea typeface="DM Sans Light"/>
                <a:cs typeface="DM Sans Light"/>
                <a:sym typeface="DM Sans Ligh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Font typeface="DM Sans Light"/>
              <a:buNone/>
              <a:defRPr>
                <a:latin typeface="DM Sans Light"/>
                <a:ea typeface="DM Sans Light"/>
                <a:cs typeface="DM Sans Light"/>
                <a:sym typeface="DM Sans Ligh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Font typeface="DM Sans Light"/>
              <a:buNone/>
              <a:defRPr>
                <a:latin typeface="DM Sans Light"/>
                <a:ea typeface="DM Sans Light"/>
                <a:cs typeface="DM Sans Light"/>
                <a:sym typeface="DM Sans Ligh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Font typeface="DM Sans Light"/>
              <a:buNone/>
              <a:defRPr>
                <a:latin typeface="DM Sans Light"/>
                <a:ea typeface="DM Sans Light"/>
                <a:cs typeface="DM Sans Light"/>
                <a:sym typeface="DM Sans Ligh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Font typeface="DM Sans Light"/>
              <a:buNone/>
              <a:defRPr>
                <a:latin typeface="DM Sans Light"/>
                <a:ea typeface="DM Sans Light"/>
                <a:cs typeface="DM Sans Light"/>
                <a:sym typeface="DM Sans Ligh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Font typeface="DM Sans Light"/>
              <a:buNone/>
              <a:defRPr>
                <a:latin typeface="DM Sans Light"/>
                <a:ea typeface="DM Sans Light"/>
                <a:cs typeface="DM Sans Light"/>
                <a:sym typeface="DM Sans Ligh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Font typeface="DM Sans Light"/>
              <a:buNone/>
              <a:defRPr>
                <a:latin typeface="DM Sans Light"/>
                <a:ea typeface="DM Sans Light"/>
                <a:cs typeface="DM Sans Light"/>
                <a:sym typeface="DM Sans Light"/>
              </a:defRPr>
            </a:lvl9pPr>
          </a:lstStyle>
          <a:p/>
        </p:txBody>
      </p:sp>
      <p:sp>
        <p:nvSpPr>
          <p:cNvPr id="448" name="Google Shape;448;p56"/>
          <p:cNvSpPr txBox="1"/>
          <p:nvPr>
            <p:ph idx="15" type="body"/>
          </p:nvPr>
        </p:nvSpPr>
        <p:spPr>
          <a:xfrm>
            <a:off x="7319275" y="3231275"/>
            <a:ext cx="1457400" cy="10776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indent="-292100" lvl="0" marL="457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 Light"/>
              <a:buChar char="●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1pPr>
            <a:lvl2pPr indent="-292100" lvl="1" marL="9144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 Light"/>
              <a:buChar char="○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2pPr>
            <a:lvl3pPr indent="-292100" lvl="2" marL="13716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 Light"/>
              <a:buChar char="■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3pPr>
            <a:lvl4pPr indent="-292100" lvl="3" marL="18288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 Light"/>
              <a:buChar char="●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4pPr>
            <a:lvl5pPr indent="-292100" lvl="4" marL="22860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 Light"/>
              <a:buChar char="○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5pPr>
            <a:lvl6pPr indent="-292100" lvl="5" marL="27432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 Light"/>
              <a:buChar char="■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6pPr>
            <a:lvl7pPr indent="-292100" lvl="6" marL="32004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 Light"/>
              <a:buChar char="●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7pPr>
            <a:lvl8pPr indent="-292100" lvl="7" marL="36576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 Light"/>
              <a:buChar char="○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8pPr>
            <a:lvl9pPr indent="-292100" lvl="8" marL="4114800">
              <a:spcBef>
                <a:spcPts val="800"/>
              </a:spcBef>
              <a:spcAft>
                <a:spcPts val="800"/>
              </a:spcAft>
              <a:buClr>
                <a:schemeClr val="lt1"/>
              </a:buClr>
              <a:buSzPts val="1000"/>
              <a:buFont typeface="DM Sans Light"/>
              <a:buChar char="■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9pPr>
          </a:lstStyle>
          <a:p/>
        </p:txBody>
      </p:sp>
    </p:spTree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Four big ideas - Alt 1">
  <p:cSld name="BLANK_1_1_1_1_1_1_1_1_1_1_1_1_1_1_1_2">
    <p:bg>
      <p:bgPr>
        <a:solidFill>
          <a:schemeClr val="lt1"/>
        </a:solidFill>
      </p:bgPr>
    </p:bg>
    <p:spTree>
      <p:nvGrpSpPr>
        <p:cNvPr id="449" name="Shape 4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" name="Google Shape;450;p57"/>
          <p:cNvSpPr txBox="1"/>
          <p:nvPr>
            <p:ph idx="12" type="sldNum"/>
          </p:nvPr>
        </p:nvSpPr>
        <p:spPr>
          <a:xfrm>
            <a:off x="8227975" y="217725"/>
            <a:ext cx="548700" cy="234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0" spcFirstLastPara="1" rIns="0" wrap="square" tIns="91425">
            <a:noAutofit/>
          </a:bodyPr>
          <a:lstStyle>
            <a:lvl1pPr lvl="0" algn="r">
              <a:buNone/>
              <a:defRPr sz="7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 algn="r">
              <a:buNone/>
              <a:defRPr sz="7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 algn="r">
              <a:buNone/>
              <a:defRPr sz="7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 algn="r">
              <a:buNone/>
              <a:defRPr sz="7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 algn="r">
              <a:buNone/>
              <a:defRPr sz="7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 algn="r">
              <a:buNone/>
              <a:defRPr sz="7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 algn="r">
              <a:buNone/>
              <a:defRPr sz="7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 algn="r">
              <a:buNone/>
              <a:defRPr sz="7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 algn="r">
              <a:buNone/>
              <a:defRPr sz="7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451" name="Google Shape;451;p57"/>
          <p:cNvSpPr txBox="1"/>
          <p:nvPr>
            <p:ph idx="1" type="subTitle"/>
          </p:nvPr>
        </p:nvSpPr>
        <p:spPr>
          <a:xfrm>
            <a:off x="361975" y="217725"/>
            <a:ext cx="4163100" cy="2376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00"/>
              <a:buFont typeface="DM Sans"/>
              <a:buNone/>
              <a:defRPr sz="7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452" name="Google Shape;452;p57"/>
          <p:cNvSpPr txBox="1"/>
          <p:nvPr>
            <p:ph idx="2" type="body"/>
          </p:nvPr>
        </p:nvSpPr>
        <p:spPr>
          <a:xfrm>
            <a:off x="7130875" y="3628800"/>
            <a:ext cx="1645800" cy="6801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indent="-292100" lvl="0" marL="457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Char char="●"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1pPr>
            <a:lvl2pPr indent="-292100" lvl="1" marL="914400"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Char char="○"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2pPr>
            <a:lvl3pPr indent="-292100" lvl="2" marL="1371600"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Char char="■"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3pPr>
            <a:lvl4pPr indent="-292100" lvl="3" marL="1828800"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Char char="●"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4pPr>
            <a:lvl5pPr indent="-292100" lvl="4" marL="2286000"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Char char="○"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5pPr>
            <a:lvl6pPr indent="-292100" lvl="5" marL="2743200"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Char char="■"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6pPr>
            <a:lvl7pPr indent="-292100" lvl="6" marL="3200400"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Char char="●"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7pPr>
            <a:lvl8pPr indent="-292100" lvl="7" marL="3657600"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Char char="○"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8pPr>
            <a:lvl9pPr indent="-292100" lvl="8" marL="4114800">
              <a:spcBef>
                <a:spcPts val="800"/>
              </a:spcBef>
              <a:spcAft>
                <a:spcPts val="800"/>
              </a:spcAft>
              <a:buClr>
                <a:schemeClr val="dk1"/>
              </a:buClr>
              <a:buSzPts val="1000"/>
              <a:buFont typeface="DM Sans Light"/>
              <a:buChar char="■"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9pPr>
          </a:lstStyle>
          <a:p/>
        </p:txBody>
      </p:sp>
      <p:sp>
        <p:nvSpPr>
          <p:cNvPr id="453" name="Google Shape;453;p57"/>
          <p:cNvSpPr txBox="1"/>
          <p:nvPr>
            <p:ph idx="3" type="subTitle"/>
          </p:nvPr>
        </p:nvSpPr>
        <p:spPr>
          <a:xfrm>
            <a:off x="7130875" y="2586820"/>
            <a:ext cx="1645800" cy="152400"/>
          </a:xfrm>
          <a:prstGeom prst="rect">
            <a:avLst/>
          </a:prstGeom>
        </p:spPr>
        <p:txBody>
          <a:bodyPr anchorCtr="0" anchor="b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Newsreader SemiBold"/>
              <a:buNone/>
              <a:defRPr sz="1100">
                <a:solidFill>
                  <a:schemeClr val="dk1"/>
                </a:solidFill>
                <a:latin typeface="Newsreader SemiBold"/>
                <a:ea typeface="Newsreader SemiBold"/>
                <a:cs typeface="Newsreader SemiBold"/>
                <a:sym typeface="Newsreader SemiBol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DM Sans Light"/>
              <a:buNone/>
              <a:defRPr sz="11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DM Sans Light"/>
              <a:buNone/>
              <a:defRPr sz="11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DM Sans Light"/>
              <a:buNone/>
              <a:defRPr sz="11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DM Sans Light"/>
              <a:buNone/>
              <a:defRPr sz="11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DM Sans Light"/>
              <a:buNone/>
              <a:defRPr sz="11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DM Sans Light"/>
              <a:buNone/>
              <a:defRPr sz="11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DM Sans Light"/>
              <a:buNone/>
              <a:defRPr sz="11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DM Sans Light"/>
              <a:buNone/>
              <a:defRPr sz="11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9pPr>
          </a:lstStyle>
          <a:p/>
        </p:txBody>
      </p:sp>
      <p:sp>
        <p:nvSpPr>
          <p:cNvPr id="454" name="Google Shape;454;p57"/>
          <p:cNvSpPr txBox="1"/>
          <p:nvPr>
            <p:ph idx="4" type="subTitle"/>
          </p:nvPr>
        </p:nvSpPr>
        <p:spPr>
          <a:xfrm>
            <a:off x="7130875" y="2791120"/>
            <a:ext cx="1645800" cy="1524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None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None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None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None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None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None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None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None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None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9pPr>
          </a:lstStyle>
          <a:p/>
        </p:txBody>
      </p:sp>
      <p:sp>
        <p:nvSpPr>
          <p:cNvPr id="455" name="Google Shape;455;p57"/>
          <p:cNvSpPr txBox="1"/>
          <p:nvPr>
            <p:ph idx="5" type="body"/>
          </p:nvPr>
        </p:nvSpPr>
        <p:spPr>
          <a:xfrm>
            <a:off x="4892138" y="3628800"/>
            <a:ext cx="1645800" cy="6801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indent="-292100" lvl="0" marL="457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Char char="●"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1pPr>
            <a:lvl2pPr indent="-292100" lvl="1" marL="914400"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Char char="○"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2pPr>
            <a:lvl3pPr indent="-292100" lvl="2" marL="1371600"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Char char="■"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3pPr>
            <a:lvl4pPr indent="-292100" lvl="3" marL="1828800"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Char char="●"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4pPr>
            <a:lvl5pPr indent="-292100" lvl="4" marL="2286000"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Char char="○"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5pPr>
            <a:lvl6pPr indent="-292100" lvl="5" marL="2743200"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Char char="■"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6pPr>
            <a:lvl7pPr indent="-292100" lvl="6" marL="3200400"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Char char="●"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7pPr>
            <a:lvl8pPr indent="-292100" lvl="7" marL="3657600"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Char char="○"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8pPr>
            <a:lvl9pPr indent="-292100" lvl="8" marL="4114800">
              <a:spcBef>
                <a:spcPts val="800"/>
              </a:spcBef>
              <a:spcAft>
                <a:spcPts val="800"/>
              </a:spcAft>
              <a:buClr>
                <a:schemeClr val="dk1"/>
              </a:buClr>
              <a:buSzPts val="1000"/>
              <a:buFont typeface="DM Sans Light"/>
              <a:buChar char="■"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9pPr>
          </a:lstStyle>
          <a:p/>
        </p:txBody>
      </p:sp>
      <p:sp>
        <p:nvSpPr>
          <p:cNvPr id="456" name="Google Shape;456;p57"/>
          <p:cNvSpPr txBox="1"/>
          <p:nvPr>
            <p:ph idx="6" type="subTitle"/>
          </p:nvPr>
        </p:nvSpPr>
        <p:spPr>
          <a:xfrm>
            <a:off x="4892138" y="2586820"/>
            <a:ext cx="1645800" cy="152400"/>
          </a:xfrm>
          <a:prstGeom prst="rect">
            <a:avLst/>
          </a:prstGeom>
        </p:spPr>
        <p:txBody>
          <a:bodyPr anchorCtr="0" anchor="b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Newsreader SemiBold"/>
              <a:buNone/>
              <a:defRPr sz="1100">
                <a:solidFill>
                  <a:schemeClr val="dk1"/>
                </a:solidFill>
                <a:latin typeface="Newsreader SemiBold"/>
                <a:ea typeface="Newsreader SemiBold"/>
                <a:cs typeface="Newsreader SemiBold"/>
                <a:sym typeface="Newsreader SemiBol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DM Sans Light"/>
              <a:buNone/>
              <a:defRPr sz="11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DM Sans Light"/>
              <a:buNone/>
              <a:defRPr sz="11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DM Sans Light"/>
              <a:buNone/>
              <a:defRPr sz="11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DM Sans Light"/>
              <a:buNone/>
              <a:defRPr sz="11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DM Sans Light"/>
              <a:buNone/>
              <a:defRPr sz="11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DM Sans Light"/>
              <a:buNone/>
              <a:defRPr sz="11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DM Sans Light"/>
              <a:buNone/>
              <a:defRPr sz="11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DM Sans Light"/>
              <a:buNone/>
              <a:defRPr sz="11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9pPr>
          </a:lstStyle>
          <a:p/>
        </p:txBody>
      </p:sp>
      <p:sp>
        <p:nvSpPr>
          <p:cNvPr id="457" name="Google Shape;457;p57"/>
          <p:cNvSpPr txBox="1"/>
          <p:nvPr>
            <p:ph idx="7" type="subTitle"/>
          </p:nvPr>
        </p:nvSpPr>
        <p:spPr>
          <a:xfrm>
            <a:off x="4892138" y="2791120"/>
            <a:ext cx="1645800" cy="1524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None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None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None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None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None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None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None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None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None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9pPr>
          </a:lstStyle>
          <a:p/>
        </p:txBody>
      </p:sp>
      <p:sp>
        <p:nvSpPr>
          <p:cNvPr id="458" name="Google Shape;458;p57"/>
          <p:cNvSpPr txBox="1"/>
          <p:nvPr>
            <p:ph idx="8" type="body"/>
          </p:nvPr>
        </p:nvSpPr>
        <p:spPr>
          <a:xfrm>
            <a:off x="2607050" y="3628800"/>
            <a:ext cx="1645800" cy="6801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indent="-2921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Char char="●"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1pPr>
            <a:lvl2pPr indent="-292100" lvl="1" marL="914400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Char char="○"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2pPr>
            <a:lvl3pPr indent="-292100" lvl="2" marL="1371600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Char char="■"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3pPr>
            <a:lvl4pPr indent="-292100" lvl="3" marL="1828800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Char char="●"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4pPr>
            <a:lvl5pPr indent="-292100" lvl="4" marL="2286000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Char char="○"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5pPr>
            <a:lvl6pPr indent="-292100" lvl="5" marL="2743200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Char char="■"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6pPr>
            <a:lvl7pPr indent="-292100" lvl="6" marL="3200400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Char char="●"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7pPr>
            <a:lvl8pPr indent="-292100" lvl="7" marL="3657600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Char char="○"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8pPr>
            <a:lvl9pPr indent="-292100" lvl="8" marL="4114800">
              <a:lnSpc>
                <a:spcPct val="100000"/>
              </a:lnSpc>
              <a:spcBef>
                <a:spcPts val="800"/>
              </a:spcBef>
              <a:spcAft>
                <a:spcPts val="800"/>
              </a:spcAft>
              <a:buClr>
                <a:schemeClr val="dk1"/>
              </a:buClr>
              <a:buSzPts val="1000"/>
              <a:buFont typeface="DM Sans Light"/>
              <a:buChar char="■"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9pPr>
          </a:lstStyle>
          <a:p/>
        </p:txBody>
      </p:sp>
      <p:sp>
        <p:nvSpPr>
          <p:cNvPr id="459" name="Google Shape;459;p57"/>
          <p:cNvSpPr txBox="1"/>
          <p:nvPr>
            <p:ph idx="9" type="subTitle"/>
          </p:nvPr>
        </p:nvSpPr>
        <p:spPr>
          <a:xfrm>
            <a:off x="2607050" y="2586820"/>
            <a:ext cx="1645800" cy="152400"/>
          </a:xfrm>
          <a:prstGeom prst="rect">
            <a:avLst/>
          </a:prstGeom>
        </p:spPr>
        <p:txBody>
          <a:bodyPr anchorCtr="0" anchor="b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Newsreader SemiBold"/>
              <a:buNone/>
              <a:defRPr sz="1100">
                <a:solidFill>
                  <a:schemeClr val="dk1"/>
                </a:solidFill>
                <a:latin typeface="Newsreader SemiBold"/>
                <a:ea typeface="Newsreader SemiBold"/>
                <a:cs typeface="Newsreader SemiBold"/>
                <a:sym typeface="Newsreader SemiBol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DM Sans Light"/>
              <a:buNone/>
              <a:defRPr sz="11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DM Sans Light"/>
              <a:buNone/>
              <a:defRPr sz="11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DM Sans Light"/>
              <a:buNone/>
              <a:defRPr sz="11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DM Sans Light"/>
              <a:buNone/>
              <a:defRPr sz="11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DM Sans Light"/>
              <a:buNone/>
              <a:defRPr sz="11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DM Sans Light"/>
              <a:buNone/>
              <a:defRPr sz="11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DM Sans Light"/>
              <a:buNone/>
              <a:defRPr sz="11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DM Sans Light"/>
              <a:buNone/>
              <a:defRPr sz="11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9pPr>
          </a:lstStyle>
          <a:p/>
        </p:txBody>
      </p:sp>
      <p:sp>
        <p:nvSpPr>
          <p:cNvPr id="460" name="Google Shape;460;p57"/>
          <p:cNvSpPr txBox="1"/>
          <p:nvPr>
            <p:ph idx="13" type="subTitle"/>
          </p:nvPr>
        </p:nvSpPr>
        <p:spPr>
          <a:xfrm>
            <a:off x="2607050" y="2791120"/>
            <a:ext cx="1645800" cy="1524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None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None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None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None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None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None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None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None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None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9pPr>
          </a:lstStyle>
          <a:p/>
        </p:txBody>
      </p:sp>
      <p:sp>
        <p:nvSpPr>
          <p:cNvPr id="461" name="Google Shape;461;p57"/>
          <p:cNvSpPr txBox="1"/>
          <p:nvPr>
            <p:ph idx="14" type="body"/>
          </p:nvPr>
        </p:nvSpPr>
        <p:spPr>
          <a:xfrm>
            <a:off x="361975" y="3628800"/>
            <a:ext cx="1645800" cy="6801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indent="-292100" lvl="0" marL="457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Char char="●"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1pPr>
            <a:lvl2pPr indent="-292100" lvl="1" marL="914400"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Char char="○"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2pPr>
            <a:lvl3pPr indent="-292100" lvl="2" marL="1371600"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Char char="■"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3pPr>
            <a:lvl4pPr indent="-292100" lvl="3" marL="1828800"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Char char="●"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4pPr>
            <a:lvl5pPr indent="-292100" lvl="4" marL="2286000"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Char char="○"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5pPr>
            <a:lvl6pPr indent="-292100" lvl="5" marL="2743200"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Char char="■"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6pPr>
            <a:lvl7pPr indent="-292100" lvl="6" marL="3200400"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Char char="●"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7pPr>
            <a:lvl8pPr indent="-292100" lvl="7" marL="3657600"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Char char="○"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8pPr>
            <a:lvl9pPr indent="-292100" lvl="8" marL="4114800">
              <a:spcBef>
                <a:spcPts val="800"/>
              </a:spcBef>
              <a:spcAft>
                <a:spcPts val="800"/>
              </a:spcAft>
              <a:buClr>
                <a:schemeClr val="dk1"/>
              </a:buClr>
              <a:buSzPts val="1000"/>
              <a:buFont typeface="DM Sans Light"/>
              <a:buChar char="■"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9pPr>
          </a:lstStyle>
          <a:p/>
        </p:txBody>
      </p:sp>
      <p:sp>
        <p:nvSpPr>
          <p:cNvPr id="462" name="Google Shape;462;p57"/>
          <p:cNvSpPr txBox="1"/>
          <p:nvPr>
            <p:ph idx="15" type="subTitle"/>
          </p:nvPr>
        </p:nvSpPr>
        <p:spPr>
          <a:xfrm>
            <a:off x="361975" y="2586820"/>
            <a:ext cx="1645800" cy="152400"/>
          </a:xfrm>
          <a:prstGeom prst="rect">
            <a:avLst/>
          </a:prstGeom>
        </p:spPr>
        <p:txBody>
          <a:bodyPr anchorCtr="0" anchor="b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Newsreader SemiBold"/>
              <a:buNone/>
              <a:defRPr sz="1100">
                <a:solidFill>
                  <a:schemeClr val="dk1"/>
                </a:solidFill>
                <a:latin typeface="Newsreader SemiBold"/>
                <a:ea typeface="Newsreader SemiBold"/>
                <a:cs typeface="Newsreader SemiBold"/>
                <a:sym typeface="Newsreader SemiBol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DM Sans Light"/>
              <a:buNone/>
              <a:defRPr sz="11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DM Sans Light"/>
              <a:buNone/>
              <a:defRPr sz="11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DM Sans Light"/>
              <a:buNone/>
              <a:defRPr sz="11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DM Sans Light"/>
              <a:buNone/>
              <a:defRPr sz="11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DM Sans Light"/>
              <a:buNone/>
              <a:defRPr sz="11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DM Sans Light"/>
              <a:buNone/>
              <a:defRPr sz="11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DM Sans Light"/>
              <a:buNone/>
              <a:defRPr sz="11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DM Sans Light"/>
              <a:buNone/>
              <a:defRPr sz="11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9pPr>
          </a:lstStyle>
          <a:p/>
        </p:txBody>
      </p:sp>
      <p:sp>
        <p:nvSpPr>
          <p:cNvPr id="463" name="Google Shape;463;p57"/>
          <p:cNvSpPr txBox="1"/>
          <p:nvPr>
            <p:ph idx="16" type="subTitle"/>
          </p:nvPr>
        </p:nvSpPr>
        <p:spPr>
          <a:xfrm>
            <a:off x="361975" y="2791120"/>
            <a:ext cx="1645800" cy="1524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None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None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None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None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None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None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None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None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None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9pPr>
          </a:lstStyle>
          <a:p/>
        </p:txBody>
      </p:sp>
      <p:sp>
        <p:nvSpPr>
          <p:cNvPr id="464" name="Google Shape;464;p57"/>
          <p:cNvSpPr txBox="1"/>
          <p:nvPr>
            <p:ph idx="17" type="subTitle"/>
          </p:nvPr>
        </p:nvSpPr>
        <p:spPr>
          <a:xfrm>
            <a:off x="2490450" y="732775"/>
            <a:ext cx="4163100" cy="138600"/>
          </a:xfrm>
          <a:prstGeom prst="rect">
            <a:avLst/>
          </a:prstGeom>
        </p:spPr>
        <p:txBody>
          <a:bodyPr anchorCtr="0" anchor="b" bIns="0" lIns="0" spcFirstLastPara="1" rIns="0" wrap="square" tIns="0">
            <a:sp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None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 Light"/>
              <a:buNone/>
              <a:defRPr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 Light"/>
              <a:buNone/>
              <a:defRPr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 Light"/>
              <a:buNone/>
              <a:defRPr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 Light"/>
              <a:buNone/>
              <a:defRPr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 Light"/>
              <a:buNone/>
              <a:defRPr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 Light"/>
              <a:buNone/>
              <a:defRPr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 Light"/>
              <a:buNone/>
              <a:defRPr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 Light"/>
              <a:buNone/>
              <a:defRPr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9pPr>
          </a:lstStyle>
          <a:p/>
        </p:txBody>
      </p:sp>
      <p:sp>
        <p:nvSpPr>
          <p:cNvPr id="465" name="Google Shape;465;p57"/>
          <p:cNvSpPr txBox="1"/>
          <p:nvPr>
            <p:ph type="title"/>
          </p:nvPr>
        </p:nvSpPr>
        <p:spPr>
          <a:xfrm>
            <a:off x="1406600" y="988557"/>
            <a:ext cx="6330900" cy="5877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>
                <a:solidFill>
                  <a:schemeClr val="dk1"/>
                </a:solidFill>
              </a:defRPr>
            </a:lvl1pPr>
            <a:lvl2pPr lvl="1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>
                <a:solidFill>
                  <a:schemeClr val="dk1"/>
                </a:solidFill>
              </a:defRPr>
            </a:lvl2pPr>
            <a:lvl3pPr lvl="2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>
                <a:solidFill>
                  <a:schemeClr val="dk1"/>
                </a:solidFill>
              </a:defRPr>
            </a:lvl3pPr>
            <a:lvl4pPr lvl="3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>
                <a:solidFill>
                  <a:schemeClr val="dk1"/>
                </a:solidFill>
              </a:defRPr>
            </a:lvl4pPr>
            <a:lvl5pPr lvl="4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>
                <a:solidFill>
                  <a:schemeClr val="dk1"/>
                </a:solidFill>
              </a:defRPr>
            </a:lvl5pPr>
            <a:lvl6pPr lvl="5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>
                <a:solidFill>
                  <a:schemeClr val="dk1"/>
                </a:solidFill>
              </a:defRPr>
            </a:lvl6pPr>
            <a:lvl7pPr lvl="6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>
                <a:solidFill>
                  <a:schemeClr val="dk1"/>
                </a:solidFill>
              </a:defRPr>
            </a:lvl7pPr>
            <a:lvl8pPr lvl="7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>
                <a:solidFill>
                  <a:schemeClr val="dk1"/>
                </a:solidFill>
              </a:defRPr>
            </a:lvl8pPr>
            <a:lvl9pPr lvl="8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>
                <a:solidFill>
                  <a:schemeClr val="dk1"/>
                </a:solidFill>
              </a:defRPr>
            </a:lvl9pPr>
          </a:lstStyle>
          <a:p/>
        </p:txBody>
      </p:sp>
    </p:spTree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ver">
  <p:cSld name="CUSTOM_7_1_1_1_1_1_1_1_1_1_1_1_1_1_1_1_1">
    <p:bg>
      <p:bgPr>
        <a:solidFill>
          <a:schemeClr val="lt1"/>
        </a:solidFill>
      </p:bgPr>
    </p:bg>
    <p:spTree>
      <p:nvGrpSpPr>
        <p:cNvPr id="466" name="Shape 4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7" name="Google Shape;467;p58"/>
          <p:cNvSpPr/>
          <p:nvPr>
            <p:ph idx="2" type="pic"/>
          </p:nvPr>
        </p:nvSpPr>
        <p:spPr>
          <a:xfrm>
            <a:off x="4587725" y="-8750"/>
            <a:ext cx="4572000" cy="5152200"/>
          </a:xfrm>
          <a:prstGeom prst="rect">
            <a:avLst/>
          </a:prstGeom>
          <a:noFill/>
          <a:ln>
            <a:noFill/>
          </a:ln>
        </p:spPr>
      </p:sp>
      <p:sp>
        <p:nvSpPr>
          <p:cNvPr id="468" name="Google Shape;468;p58"/>
          <p:cNvSpPr txBox="1"/>
          <p:nvPr>
            <p:ph type="title"/>
          </p:nvPr>
        </p:nvSpPr>
        <p:spPr>
          <a:xfrm>
            <a:off x="361975" y="923525"/>
            <a:ext cx="3860100" cy="587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4200">
                <a:solidFill>
                  <a:schemeClr val="dk1"/>
                </a:solidFill>
              </a:defRPr>
            </a:lvl1pPr>
            <a:lvl2pPr lvl="1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2pPr>
            <a:lvl3pPr lvl="2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3pPr>
            <a:lvl4pPr lvl="3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4pPr>
            <a:lvl5pPr lvl="4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5pPr>
            <a:lvl6pPr lvl="5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6pPr>
            <a:lvl7pPr lvl="6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7pPr>
            <a:lvl8pPr lvl="7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8pPr>
            <a:lvl9pPr lvl="8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469" name="Google Shape;469;p58"/>
          <p:cNvSpPr txBox="1"/>
          <p:nvPr>
            <p:ph idx="1" type="subTitle"/>
          </p:nvPr>
        </p:nvSpPr>
        <p:spPr>
          <a:xfrm>
            <a:off x="361975" y="255533"/>
            <a:ext cx="3860100" cy="377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Font typeface="DM Sans Light"/>
              <a:buNone/>
              <a:defRPr sz="9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Newsreader"/>
              <a:buNone/>
              <a:defRPr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Newsreader"/>
              <a:buNone/>
              <a:defRPr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Newsreader"/>
              <a:buNone/>
              <a:defRPr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Newsreader"/>
              <a:buNone/>
              <a:defRPr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Newsreader"/>
              <a:buNone/>
              <a:defRPr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Newsreader"/>
              <a:buNone/>
              <a:defRPr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Newsreader"/>
              <a:buNone/>
              <a:defRPr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Newsreader"/>
              <a:buNone/>
              <a:defRPr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470" name="Google Shape;470;p58"/>
          <p:cNvSpPr txBox="1"/>
          <p:nvPr>
            <p:ph idx="3" type="body"/>
          </p:nvPr>
        </p:nvSpPr>
        <p:spPr>
          <a:xfrm>
            <a:off x="547575" y="3337797"/>
            <a:ext cx="3492600" cy="1327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indent="-292100" lvl="0" marL="45720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Char char="●"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1pPr>
            <a:lvl2pPr indent="-292100" lvl="1" marL="914400" algn="ctr"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Char char="○"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2pPr>
            <a:lvl3pPr indent="-292100" lvl="2" marL="1371600" algn="ctr"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Char char="■"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3pPr>
            <a:lvl4pPr indent="-292100" lvl="3" marL="1828800" algn="ctr"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Char char="●"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4pPr>
            <a:lvl5pPr indent="-292100" lvl="4" marL="2286000" algn="ctr"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Char char="○"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5pPr>
            <a:lvl6pPr indent="-292100" lvl="5" marL="2743200" algn="ctr"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Char char="■"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6pPr>
            <a:lvl7pPr indent="-292100" lvl="6" marL="3200400" algn="ctr"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Char char="●"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7pPr>
            <a:lvl8pPr indent="-292100" lvl="7" marL="3657600" algn="ctr"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Char char="○"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8pPr>
            <a:lvl9pPr indent="-292100" lvl="8" marL="4114800" algn="ctr">
              <a:spcBef>
                <a:spcPts val="800"/>
              </a:spcBef>
              <a:spcAft>
                <a:spcPts val="800"/>
              </a:spcAft>
              <a:buClr>
                <a:schemeClr val="dk1"/>
              </a:buClr>
              <a:buSzPts val="1000"/>
              <a:buFont typeface="DM Sans Light"/>
              <a:buChar char="■"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9pPr>
          </a:lstStyle>
          <a:p/>
        </p:txBody>
      </p:sp>
    </p:spTree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Header and Four steps">
  <p:cSld name="CUSTOM_7_1_1_1_1_1_1_1_1_1_1_1_1_1_1_1_1_1_2">
    <p:bg>
      <p:bgPr>
        <a:solidFill>
          <a:schemeClr val="lt1"/>
        </a:solidFill>
      </p:bgPr>
    </p:bg>
    <p:spTree>
      <p:nvGrpSpPr>
        <p:cNvPr id="471" name="Shape 4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2" name="Google Shape;472;p59"/>
          <p:cNvSpPr txBox="1"/>
          <p:nvPr>
            <p:ph idx="12" type="sldNum"/>
          </p:nvPr>
        </p:nvSpPr>
        <p:spPr>
          <a:xfrm>
            <a:off x="8227975" y="217725"/>
            <a:ext cx="548700" cy="234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0" spcFirstLastPara="1" rIns="0" wrap="square" tIns="91425">
            <a:noAutofit/>
          </a:bodyPr>
          <a:lstStyle>
            <a:lvl1pPr lvl="0" algn="r">
              <a:buNone/>
              <a:defRPr sz="7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 algn="r">
              <a:buNone/>
              <a:defRPr sz="7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 algn="r">
              <a:buNone/>
              <a:defRPr sz="7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 algn="r">
              <a:buNone/>
              <a:defRPr sz="7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 algn="r">
              <a:buNone/>
              <a:defRPr sz="7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 algn="r">
              <a:buNone/>
              <a:defRPr sz="7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 algn="r">
              <a:buNone/>
              <a:defRPr sz="7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 algn="r">
              <a:buNone/>
              <a:defRPr sz="7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 algn="r">
              <a:buNone/>
              <a:defRPr sz="7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473" name="Google Shape;473;p59"/>
          <p:cNvSpPr txBox="1"/>
          <p:nvPr>
            <p:ph idx="1" type="subTitle"/>
          </p:nvPr>
        </p:nvSpPr>
        <p:spPr>
          <a:xfrm>
            <a:off x="361975" y="217725"/>
            <a:ext cx="4163100" cy="2376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00"/>
              <a:buFont typeface="DM Sans"/>
              <a:buNone/>
              <a:defRPr sz="7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474" name="Google Shape;474;p59"/>
          <p:cNvSpPr/>
          <p:nvPr/>
        </p:nvSpPr>
        <p:spPr>
          <a:xfrm>
            <a:off x="50" y="2785800"/>
            <a:ext cx="2294400" cy="2357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lt1"/>
              </a:solidFill>
              <a:latin typeface="DM Sans"/>
              <a:ea typeface="DM Sans"/>
              <a:cs typeface="DM Sans"/>
              <a:sym typeface="DM Sans"/>
            </a:endParaRPr>
          </a:p>
        </p:txBody>
      </p:sp>
      <p:sp>
        <p:nvSpPr>
          <p:cNvPr id="475" name="Google Shape;475;p59"/>
          <p:cNvSpPr/>
          <p:nvPr/>
        </p:nvSpPr>
        <p:spPr>
          <a:xfrm>
            <a:off x="2286125" y="2068875"/>
            <a:ext cx="2294400" cy="30747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lt1"/>
              </a:solidFill>
              <a:latin typeface="DM Sans"/>
              <a:ea typeface="DM Sans"/>
              <a:cs typeface="DM Sans"/>
              <a:sym typeface="DM Sans"/>
            </a:endParaRPr>
          </a:p>
        </p:txBody>
      </p:sp>
      <p:sp>
        <p:nvSpPr>
          <p:cNvPr id="476" name="Google Shape;476;p59"/>
          <p:cNvSpPr/>
          <p:nvPr/>
        </p:nvSpPr>
        <p:spPr>
          <a:xfrm>
            <a:off x="4565475" y="1495326"/>
            <a:ext cx="2294400" cy="36483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lt1"/>
              </a:solidFill>
              <a:latin typeface="DM Sans"/>
              <a:ea typeface="DM Sans"/>
              <a:cs typeface="DM Sans"/>
              <a:sym typeface="DM Sans"/>
            </a:endParaRPr>
          </a:p>
        </p:txBody>
      </p:sp>
      <p:sp>
        <p:nvSpPr>
          <p:cNvPr id="477" name="Google Shape;477;p59"/>
          <p:cNvSpPr/>
          <p:nvPr/>
        </p:nvSpPr>
        <p:spPr>
          <a:xfrm>
            <a:off x="6849550" y="732775"/>
            <a:ext cx="2294400" cy="44106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lt1"/>
              </a:solidFill>
              <a:latin typeface="DM Sans"/>
              <a:ea typeface="DM Sans"/>
              <a:cs typeface="DM Sans"/>
              <a:sym typeface="DM Sans"/>
            </a:endParaRPr>
          </a:p>
        </p:txBody>
      </p:sp>
      <p:sp>
        <p:nvSpPr>
          <p:cNvPr id="478" name="Google Shape;478;p59"/>
          <p:cNvSpPr txBox="1"/>
          <p:nvPr/>
        </p:nvSpPr>
        <p:spPr>
          <a:xfrm>
            <a:off x="375350" y="4481351"/>
            <a:ext cx="675900" cy="152400"/>
          </a:xfrm>
          <a:prstGeom prst="rect">
            <a:avLst/>
          </a:prstGeom>
          <a:noFill/>
          <a:ln>
            <a:noFill/>
          </a:ln>
        </p:spPr>
        <p:txBody>
          <a:bodyPr anchorCtr="0" anchor="b" bIns="0" lIns="0" spcFirstLastPara="1" rIns="91425" wrap="square" tIns="0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>
                <a:solidFill>
                  <a:schemeClr val="lt1"/>
                </a:solidFill>
                <a:latin typeface="Newsreader"/>
                <a:ea typeface="Newsreader"/>
                <a:cs typeface="Newsreader"/>
                <a:sym typeface="Newsreader"/>
              </a:rPr>
              <a:t>01</a:t>
            </a:r>
            <a:endParaRPr sz="3000">
              <a:solidFill>
                <a:schemeClr val="lt1"/>
              </a:solidFill>
              <a:latin typeface="Newsreader"/>
              <a:ea typeface="Newsreader"/>
              <a:cs typeface="Newsreader"/>
              <a:sym typeface="Newsreader"/>
            </a:endParaRPr>
          </a:p>
        </p:txBody>
      </p:sp>
      <p:sp>
        <p:nvSpPr>
          <p:cNvPr id="479" name="Google Shape;479;p59"/>
          <p:cNvSpPr txBox="1"/>
          <p:nvPr/>
        </p:nvSpPr>
        <p:spPr>
          <a:xfrm>
            <a:off x="2665113" y="4481351"/>
            <a:ext cx="675900" cy="152400"/>
          </a:xfrm>
          <a:prstGeom prst="rect">
            <a:avLst/>
          </a:prstGeom>
          <a:noFill/>
          <a:ln>
            <a:noFill/>
          </a:ln>
        </p:spPr>
        <p:txBody>
          <a:bodyPr anchorCtr="0" anchor="b" bIns="0" lIns="0" spcFirstLastPara="1" rIns="91425" wrap="square" tIns="0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>
                <a:solidFill>
                  <a:schemeClr val="dk1"/>
                </a:solidFill>
                <a:latin typeface="Newsreader"/>
                <a:ea typeface="Newsreader"/>
                <a:cs typeface="Newsreader"/>
                <a:sym typeface="Newsreader"/>
              </a:rPr>
              <a:t>02</a:t>
            </a:r>
            <a:endParaRPr sz="3000">
              <a:solidFill>
                <a:schemeClr val="dk1"/>
              </a:solidFill>
              <a:latin typeface="Newsreader"/>
              <a:ea typeface="Newsreader"/>
              <a:cs typeface="Newsreader"/>
              <a:sym typeface="Newsreader"/>
            </a:endParaRPr>
          </a:p>
        </p:txBody>
      </p:sp>
      <p:sp>
        <p:nvSpPr>
          <p:cNvPr id="480" name="Google Shape;480;p59"/>
          <p:cNvSpPr txBox="1"/>
          <p:nvPr/>
        </p:nvSpPr>
        <p:spPr>
          <a:xfrm>
            <a:off x="4937688" y="4481351"/>
            <a:ext cx="675900" cy="152400"/>
          </a:xfrm>
          <a:prstGeom prst="rect">
            <a:avLst/>
          </a:prstGeom>
          <a:noFill/>
          <a:ln>
            <a:noFill/>
          </a:ln>
        </p:spPr>
        <p:txBody>
          <a:bodyPr anchorCtr="0" anchor="b" bIns="0" lIns="0" spcFirstLastPara="1" rIns="91425" wrap="square" tIns="0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>
                <a:solidFill>
                  <a:schemeClr val="lt1"/>
                </a:solidFill>
                <a:latin typeface="Newsreader"/>
                <a:ea typeface="Newsreader"/>
                <a:cs typeface="Newsreader"/>
                <a:sym typeface="Newsreader"/>
              </a:rPr>
              <a:t>03</a:t>
            </a:r>
            <a:endParaRPr sz="3000">
              <a:solidFill>
                <a:schemeClr val="lt1"/>
              </a:solidFill>
              <a:latin typeface="Newsreader"/>
              <a:ea typeface="Newsreader"/>
              <a:cs typeface="Newsreader"/>
              <a:sym typeface="Newsreader"/>
            </a:endParaRPr>
          </a:p>
        </p:txBody>
      </p:sp>
      <p:sp>
        <p:nvSpPr>
          <p:cNvPr id="481" name="Google Shape;481;p59"/>
          <p:cNvSpPr txBox="1"/>
          <p:nvPr/>
        </p:nvSpPr>
        <p:spPr>
          <a:xfrm>
            <a:off x="7230513" y="4481351"/>
            <a:ext cx="675900" cy="152400"/>
          </a:xfrm>
          <a:prstGeom prst="rect">
            <a:avLst/>
          </a:prstGeom>
          <a:noFill/>
          <a:ln>
            <a:noFill/>
          </a:ln>
        </p:spPr>
        <p:txBody>
          <a:bodyPr anchorCtr="0" anchor="b" bIns="0" lIns="0" spcFirstLastPara="1" rIns="91425" wrap="square" tIns="0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>
                <a:solidFill>
                  <a:schemeClr val="lt1"/>
                </a:solidFill>
                <a:latin typeface="Newsreader"/>
                <a:ea typeface="Newsreader"/>
                <a:cs typeface="Newsreader"/>
                <a:sym typeface="Newsreader"/>
              </a:rPr>
              <a:t>04</a:t>
            </a:r>
            <a:endParaRPr sz="3000">
              <a:solidFill>
                <a:schemeClr val="lt1"/>
              </a:solidFill>
              <a:latin typeface="Newsreader"/>
              <a:ea typeface="Newsreader"/>
              <a:cs typeface="Newsreader"/>
              <a:sym typeface="Newsreader"/>
            </a:endParaRPr>
          </a:p>
        </p:txBody>
      </p:sp>
      <p:sp>
        <p:nvSpPr>
          <p:cNvPr id="482" name="Google Shape;482;p59"/>
          <p:cNvSpPr txBox="1"/>
          <p:nvPr>
            <p:ph type="title"/>
          </p:nvPr>
        </p:nvSpPr>
        <p:spPr>
          <a:xfrm>
            <a:off x="361975" y="988782"/>
            <a:ext cx="3231600" cy="7605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Newsreader"/>
              <a:buNone/>
              <a:defRPr sz="22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Newsreader"/>
              <a:buNone/>
              <a:defRPr sz="2200">
                <a:solidFill>
                  <a:schemeClr val="dk1"/>
                </a:solidFill>
                <a:latin typeface="Newsreader"/>
                <a:ea typeface="Newsreader"/>
                <a:cs typeface="Newsreader"/>
                <a:sym typeface="Newsreader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Newsreader"/>
              <a:buNone/>
              <a:defRPr sz="2200">
                <a:solidFill>
                  <a:schemeClr val="dk1"/>
                </a:solidFill>
                <a:latin typeface="Newsreader"/>
                <a:ea typeface="Newsreader"/>
                <a:cs typeface="Newsreader"/>
                <a:sym typeface="Newsreader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Newsreader"/>
              <a:buNone/>
              <a:defRPr sz="2200">
                <a:solidFill>
                  <a:schemeClr val="dk1"/>
                </a:solidFill>
                <a:latin typeface="Newsreader"/>
                <a:ea typeface="Newsreader"/>
                <a:cs typeface="Newsreader"/>
                <a:sym typeface="Newsreader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Newsreader"/>
              <a:buNone/>
              <a:defRPr sz="2200">
                <a:solidFill>
                  <a:schemeClr val="dk1"/>
                </a:solidFill>
                <a:latin typeface="Newsreader"/>
                <a:ea typeface="Newsreader"/>
                <a:cs typeface="Newsreader"/>
                <a:sym typeface="Newsreader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Newsreader"/>
              <a:buNone/>
              <a:defRPr sz="2200">
                <a:solidFill>
                  <a:schemeClr val="dk1"/>
                </a:solidFill>
                <a:latin typeface="Newsreader"/>
                <a:ea typeface="Newsreader"/>
                <a:cs typeface="Newsreader"/>
                <a:sym typeface="Newsreader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Newsreader"/>
              <a:buNone/>
              <a:defRPr sz="2200">
                <a:solidFill>
                  <a:schemeClr val="dk1"/>
                </a:solidFill>
                <a:latin typeface="Newsreader"/>
                <a:ea typeface="Newsreader"/>
                <a:cs typeface="Newsreader"/>
                <a:sym typeface="Newsreader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Newsreader"/>
              <a:buNone/>
              <a:defRPr sz="2200">
                <a:solidFill>
                  <a:schemeClr val="dk1"/>
                </a:solidFill>
                <a:latin typeface="Newsreader"/>
                <a:ea typeface="Newsreader"/>
                <a:cs typeface="Newsreader"/>
                <a:sym typeface="Newsreader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Newsreader"/>
              <a:buNone/>
              <a:defRPr sz="2200">
                <a:solidFill>
                  <a:schemeClr val="dk1"/>
                </a:solidFill>
                <a:latin typeface="Newsreader"/>
                <a:ea typeface="Newsreader"/>
                <a:cs typeface="Newsreader"/>
                <a:sym typeface="Newsreader"/>
              </a:defRPr>
            </a:lvl9pPr>
          </a:lstStyle>
          <a:p/>
        </p:txBody>
      </p:sp>
      <p:sp>
        <p:nvSpPr>
          <p:cNvPr id="483" name="Google Shape;483;p59"/>
          <p:cNvSpPr txBox="1"/>
          <p:nvPr>
            <p:ph idx="2" type="subTitle"/>
          </p:nvPr>
        </p:nvSpPr>
        <p:spPr>
          <a:xfrm>
            <a:off x="382691" y="3129231"/>
            <a:ext cx="1257300" cy="1524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000"/>
              <a:buFont typeface="DM Sans SemiBold"/>
              <a:buNone/>
              <a:defRPr sz="1000">
                <a:latin typeface="DM Sans SemiBold"/>
                <a:ea typeface="DM Sans SemiBold"/>
                <a:cs typeface="DM Sans SemiBold"/>
                <a:sym typeface="DM Sans SemiBol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84" name="Google Shape;484;p59"/>
          <p:cNvSpPr txBox="1"/>
          <p:nvPr>
            <p:ph idx="3" type="subTitle"/>
          </p:nvPr>
        </p:nvSpPr>
        <p:spPr>
          <a:xfrm>
            <a:off x="377048" y="3344302"/>
            <a:ext cx="1689600" cy="9690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000"/>
              <a:buFont typeface="DM Sans Light"/>
              <a:buNone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000"/>
              <a:buFont typeface="DM Sans Light"/>
              <a:buNone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1000"/>
              <a:buFont typeface="DM Sans Light"/>
              <a:buNone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1000"/>
              <a:buFont typeface="DM Sans Light"/>
              <a:buNone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1000"/>
              <a:buFont typeface="DM Sans Light"/>
              <a:buNone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1000"/>
              <a:buFont typeface="DM Sans Light"/>
              <a:buNone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1000"/>
              <a:buFont typeface="DM Sans Light"/>
              <a:buNone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1000"/>
              <a:buFont typeface="DM Sans Light"/>
              <a:buNone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1000"/>
              <a:buFont typeface="DM Sans Light"/>
              <a:buNone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9pPr>
          </a:lstStyle>
          <a:p/>
        </p:txBody>
      </p:sp>
      <p:sp>
        <p:nvSpPr>
          <p:cNvPr id="485" name="Google Shape;485;p59"/>
          <p:cNvSpPr txBox="1"/>
          <p:nvPr>
            <p:ph idx="4" type="subTitle"/>
          </p:nvPr>
        </p:nvSpPr>
        <p:spPr>
          <a:xfrm>
            <a:off x="2671462" y="2450249"/>
            <a:ext cx="1257300" cy="1524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SemiBold"/>
              <a:buNone/>
              <a:defRPr sz="1000">
                <a:solidFill>
                  <a:schemeClr val="dk1"/>
                </a:solidFill>
                <a:latin typeface="DM Sans SemiBold"/>
                <a:ea typeface="DM Sans SemiBold"/>
                <a:cs typeface="DM Sans SemiBold"/>
                <a:sym typeface="DM Sans SemiBol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486" name="Google Shape;486;p59"/>
          <p:cNvSpPr txBox="1"/>
          <p:nvPr>
            <p:ph idx="5" type="subTitle"/>
          </p:nvPr>
        </p:nvSpPr>
        <p:spPr>
          <a:xfrm>
            <a:off x="2665825" y="2665171"/>
            <a:ext cx="1689600" cy="14232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None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None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None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None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None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None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None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None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None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9pPr>
          </a:lstStyle>
          <a:p/>
        </p:txBody>
      </p:sp>
      <p:sp>
        <p:nvSpPr>
          <p:cNvPr id="487" name="Google Shape;487;p59"/>
          <p:cNvSpPr txBox="1"/>
          <p:nvPr>
            <p:ph idx="6" type="subTitle"/>
          </p:nvPr>
        </p:nvSpPr>
        <p:spPr>
          <a:xfrm>
            <a:off x="4943337" y="1884672"/>
            <a:ext cx="1257300" cy="1524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000"/>
              <a:buFont typeface="DM Sans SemiBold"/>
              <a:buNone/>
              <a:defRPr sz="1000">
                <a:latin typeface="DM Sans SemiBold"/>
                <a:ea typeface="DM Sans SemiBold"/>
                <a:cs typeface="DM Sans SemiBold"/>
                <a:sym typeface="DM Sans SemiBol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88" name="Google Shape;488;p59"/>
          <p:cNvSpPr txBox="1"/>
          <p:nvPr>
            <p:ph idx="7" type="subTitle"/>
          </p:nvPr>
        </p:nvSpPr>
        <p:spPr>
          <a:xfrm>
            <a:off x="4937700" y="2099593"/>
            <a:ext cx="1689600" cy="16206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000"/>
              <a:buFont typeface="DM Sans Light"/>
              <a:buNone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000"/>
              <a:buFont typeface="DM Sans Light"/>
              <a:buNone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1000"/>
              <a:buFont typeface="DM Sans Light"/>
              <a:buNone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1000"/>
              <a:buFont typeface="DM Sans Light"/>
              <a:buNone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1000"/>
              <a:buFont typeface="DM Sans Light"/>
              <a:buNone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1000"/>
              <a:buFont typeface="DM Sans Light"/>
              <a:buNone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1000"/>
              <a:buFont typeface="DM Sans Light"/>
              <a:buNone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1000"/>
              <a:buFont typeface="DM Sans Light"/>
              <a:buNone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1000"/>
              <a:buFont typeface="DM Sans Light"/>
              <a:buNone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9pPr>
          </a:lstStyle>
          <a:p/>
        </p:txBody>
      </p:sp>
      <p:sp>
        <p:nvSpPr>
          <p:cNvPr id="489" name="Google Shape;489;p59"/>
          <p:cNvSpPr txBox="1"/>
          <p:nvPr>
            <p:ph idx="8" type="subTitle"/>
          </p:nvPr>
        </p:nvSpPr>
        <p:spPr>
          <a:xfrm>
            <a:off x="7238787" y="1057472"/>
            <a:ext cx="1257300" cy="1524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000"/>
              <a:buFont typeface="DM Sans SemiBold"/>
              <a:buNone/>
              <a:defRPr sz="1000">
                <a:latin typeface="DM Sans SemiBold"/>
                <a:ea typeface="DM Sans SemiBold"/>
                <a:cs typeface="DM Sans SemiBold"/>
                <a:sym typeface="DM Sans SemiBol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90" name="Google Shape;490;p59"/>
          <p:cNvSpPr txBox="1"/>
          <p:nvPr>
            <p:ph idx="9" type="subTitle"/>
          </p:nvPr>
        </p:nvSpPr>
        <p:spPr>
          <a:xfrm>
            <a:off x="7233150" y="1272358"/>
            <a:ext cx="1689600" cy="21960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000"/>
              <a:buFont typeface="DM Sans Light"/>
              <a:buNone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000"/>
              <a:buFont typeface="DM Sans Light"/>
              <a:buNone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1000"/>
              <a:buFont typeface="DM Sans Light"/>
              <a:buNone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1000"/>
              <a:buFont typeface="DM Sans Light"/>
              <a:buNone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1000"/>
              <a:buFont typeface="DM Sans Light"/>
              <a:buNone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1000"/>
              <a:buFont typeface="DM Sans Light"/>
              <a:buNone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1000"/>
              <a:buFont typeface="DM Sans Light"/>
              <a:buNone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1000"/>
              <a:buFont typeface="DM Sans Light"/>
              <a:buNone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1000"/>
              <a:buFont typeface="DM Sans Light"/>
              <a:buNone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9pPr>
          </a:lstStyle>
          <a:p/>
        </p:txBody>
      </p:sp>
    </p:spTree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Quote - Light">
  <p:cSld name="CUSTOM_7_1_1_1_1_1_1_1_1_1_1_1_1_1_1_1_1_1_1_1">
    <p:spTree>
      <p:nvGrpSpPr>
        <p:cNvPr id="491" name="Shape 4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2" name="Google Shape;492;p60"/>
          <p:cNvSpPr txBox="1"/>
          <p:nvPr>
            <p:ph idx="12" type="sldNum"/>
          </p:nvPr>
        </p:nvSpPr>
        <p:spPr>
          <a:xfrm>
            <a:off x="8227975" y="217725"/>
            <a:ext cx="548700" cy="234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0" spcFirstLastPara="1" rIns="0" wrap="square" tIns="91425">
            <a:noAutofit/>
          </a:bodyPr>
          <a:lstStyle>
            <a:lvl1pPr lvl="0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493" name="Google Shape;493;p60"/>
          <p:cNvSpPr txBox="1"/>
          <p:nvPr>
            <p:ph idx="1" type="subTitle"/>
          </p:nvPr>
        </p:nvSpPr>
        <p:spPr>
          <a:xfrm>
            <a:off x="361975" y="217725"/>
            <a:ext cx="4163100" cy="2376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700"/>
              <a:buFont typeface="DM Sans"/>
              <a:buNone/>
              <a:defRPr sz="700">
                <a:latin typeface="DM Sans"/>
                <a:ea typeface="DM Sans"/>
                <a:cs typeface="DM Sans"/>
                <a:sym typeface="DM San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94" name="Google Shape;494;p60"/>
          <p:cNvSpPr txBox="1"/>
          <p:nvPr>
            <p:ph type="title"/>
          </p:nvPr>
        </p:nvSpPr>
        <p:spPr>
          <a:xfrm>
            <a:off x="1453650" y="1325938"/>
            <a:ext cx="6236700" cy="20118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2500"/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 sz="2500"/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 sz="2500"/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 sz="2500"/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 sz="2500"/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 sz="2500"/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 sz="2500"/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 sz="2500"/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 sz="2500"/>
            </a:lvl9pPr>
          </a:lstStyle>
          <a:p/>
        </p:txBody>
      </p:sp>
      <p:sp>
        <p:nvSpPr>
          <p:cNvPr id="495" name="Google Shape;495;p60"/>
          <p:cNvSpPr/>
          <p:nvPr>
            <p:ph idx="2" type="pic"/>
          </p:nvPr>
        </p:nvSpPr>
        <p:spPr>
          <a:xfrm>
            <a:off x="1442350" y="3492500"/>
            <a:ext cx="408900" cy="408900"/>
          </a:xfrm>
          <a:prstGeom prst="ellipse">
            <a:avLst/>
          </a:prstGeom>
          <a:noFill/>
          <a:ln>
            <a:noFill/>
          </a:ln>
        </p:spPr>
      </p:sp>
      <p:sp>
        <p:nvSpPr>
          <p:cNvPr id="496" name="Google Shape;496;p60"/>
          <p:cNvSpPr txBox="1"/>
          <p:nvPr>
            <p:ph idx="3" type="subTitle"/>
          </p:nvPr>
        </p:nvSpPr>
        <p:spPr>
          <a:xfrm>
            <a:off x="1957375" y="3536000"/>
            <a:ext cx="2661600" cy="1878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000"/>
              <a:buFont typeface="DM Sans SemiBold"/>
              <a:buNone/>
              <a:defRPr sz="1000">
                <a:latin typeface="DM Sans SemiBold"/>
                <a:ea typeface="DM Sans SemiBold"/>
                <a:cs typeface="DM Sans SemiBold"/>
                <a:sym typeface="DM Sans SemiBol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000"/>
              <a:buFont typeface="DM Sans SemiBold"/>
              <a:buNone/>
              <a:defRPr sz="1000">
                <a:latin typeface="DM Sans SemiBold"/>
                <a:ea typeface="DM Sans SemiBold"/>
                <a:cs typeface="DM Sans SemiBold"/>
                <a:sym typeface="DM Sans SemiBold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1000"/>
              <a:buFont typeface="DM Sans SemiBold"/>
              <a:buNone/>
              <a:defRPr sz="1000">
                <a:latin typeface="DM Sans SemiBold"/>
                <a:ea typeface="DM Sans SemiBold"/>
                <a:cs typeface="DM Sans SemiBold"/>
                <a:sym typeface="DM Sans SemiBold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1000"/>
              <a:buFont typeface="DM Sans SemiBold"/>
              <a:buNone/>
              <a:defRPr sz="1000">
                <a:latin typeface="DM Sans SemiBold"/>
                <a:ea typeface="DM Sans SemiBold"/>
                <a:cs typeface="DM Sans SemiBold"/>
                <a:sym typeface="DM Sans SemiBold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1000"/>
              <a:buFont typeface="DM Sans SemiBold"/>
              <a:buNone/>
              <a:defRPr sz="1000">
                <a:latin typeface="DM Sans SemiBold"/>
                <a:ea typeface="DM Sans SemiBold"/>
                <a:cs typeface="DM Sans SemiBold"/>
                <a:sym typeface="DM Sans SemiBold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1000"/>
              <a:buFont typeface="DM Sans SemiBold"/>
              <a:buNone/>
              <a:defRPr sz="1000">
                <a:latin typeface="DM Sans SemiBold"/>
                <a:ea typeface="DM Sans SemiBold"/>
                <a:cs typeface="DM Sans SemiBold"/>
                <a:sym typeface="DM Sans SemiBold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1000"/>
              <a:buFont typeface="DM Sans SemiBold"/>
              <a:buNone/>
              <a:defRPr sz="1000">
                <a:latin typeface="DM Sans SemiBold"/>
                <a:ea typeface="DM Sans SemiBold"/>
                <a:cs typeface="DM Sans SemiBold"/>
                <a:sym typeface="DM Sans SemiBold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1000"/>
              <a:buFont typeface="DM Sans SemiBold"/>
              <a:buNone/>
              <a:defRPr sz="1000">
                <a:latin typeface="DM Sans SemiBold"/>
                <a:ea typeface="DM Sans SemiBold"/>
                <a:cs typeface="DM Sans SemiBold"/>
                <a:sym typeface="DM Sans SemiBold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1000"/>
              <a:buFont typeface="DM Sans SemiBold"/>
              <a:buNone/>
              <a:defRPr sz="1000">
                <a:latin typeface="DM Sans SemiBold"/>
                <a:ea typeface="DM Sans SemiBold"/>
                <a:cs typeface="DM Sans SemiBold"/>
                <a:sym typeface="DM Sans SemiBold"/>
              </a:defRPr>
            </a:lvl9pPr>
          </a:lstStyle>
          <a:p/>
        </p:txBody>
      </p:sp>
      <p:sp>
        <p:nvSpPr>
          <p:cNvPr id="497" name="Google Shape;497;p60"/>
          <p:cNvSpPr txBox="1"/>
          <p:nvPr>
            <p:ph idx="4" type="subTitle"/>
          </p:nvPr>
        </p:nvSpPr>
        <p:spPr>
          <a:xfrm>
            <a:off x="1957375" y="3678443"/>
            <a:ext cx="2661600" cy="1878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000"/>
              <a:buFont typeface="DM Sans Light"/>
              <a:buNone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000"/>
              <a:buFont typeface="DM Sans Light"/>
              <a:buNone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1000"/>
              <a:buFont typeface="DM Sans Light"/>
              <a:buNone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1000"/>
              <a:buFont typeface="DM Sans Light"/>
              <a:buNone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1000"/>
              <a:buFont typeface="DM Sans Light"/>
              <a:buNone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1000"/>
              <a:buFont typeface="DM Sans Light"/>
              <a:buNone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1000"/>
              <a:buFont typeface="DM Sans Light"/>
              <a:buNone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1000"/>
              <a:buFont typeface="DM Sans Light"/>
              <a:buNone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1000"/>
              <a:buFont typeface="DM Sans Light"/>
              <a:buNone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9pPr>
          </a:lstStyle>
          <a:p/>
        </p:txBody>
      </p:sp>
    </p:spTree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Quote - Dark">
  <p:cSld name="CUSTOM_7_1_1_1_1_1_1_1_1_1_1_1_1_1_1_1_1_1_1_1_1">
    <p:bg>
      <p:bgPr>
        <a:solidFill>
          <a:schemeClr val="lt1"/>
        </a:solidFill>
      </p:bgPr>
    </p:bg>
    <p:spTree>
      <p:nvGrpSpPr>
        <p:cNvPr id="498" name="Shape 4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9" name="Google Shape;499;p61"/>
          <p:cNvSpPr txBox="1"/>
          <p:nvPr>
            <p:ph idx="12" type="sldNum"/>
          </p:nvPr>
        </p:nvSpPr>
        <p:spPr>
          <a:xfrm>
            <a:off x="8227975" y="217725"/>
            <a:ext cx="548700" cy="234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0" spcFirstLastPara="1" rIns="0" wrap="square" tIns="91425">
            <a:noAutofit/>
          </a:bodyPr>
          <a:lstStyle>
            <a:lvl1pPr lvl="0" algn="r">
              <a:buNone/>
              <a:defRPr sz="7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 algn="r">
              <a:buNone/>
              <a:defRPr sz="7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 algn="r">
              <a:buNone/>
              <a:defRPr sz="7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 algn="r">
              <a:buNone/>
              <a:defRPr sz="7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 algn="r">
              <a:buNone/>
              <a:defRPr sz="7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 algn="r">
              <a:buNone/>
              <a:defRPr sz="7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 algn="r">
              <a:buNone/>
              <a:defRPr sz="7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 algn="r">
              <a:buNone/>
              <a:defRPr sz="7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 algn="r">
              <a:buNone/>
              <a:defRPr sz="7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500" name="Google Shape;500;p61"/>
          <p:cNvSpPr txBox="1"/>
          <p:nvPr>
            <p:ph idx="1" type="subTitle"/>
          </p:nvPr>
        </p:nvSpPr>
        <p:spPr>
          <a:xfrm>
            <a:off x="361975" y="217725"/>
            <a:ext cx="4163100" cy="2376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00"/>
              <a:buFont typeface="DM Sans"/>
              <a:buNone/>
              <a:defRPr sz="7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501" name="Google Shape;501;p61"/>
          <p:cNvSpPr txBox="1"/>
          <p:nvPr>
            <p:ph type="title"/>
          </p:nvPr>
        </p:nvSpPr>
        <p:spPr>
          <a:xfrm>
            <a:off x="1453650" y="1325938"/>
            <a:ext cx="6236700" cy="20118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25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 sz="25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 sz="25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 sz="25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 sz="25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 sz="25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 sz="25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 sz="25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 sz="25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502" name="Google Shape;502;p61"/>
          <p:cNvSpPr/>
          <p:nvPr>
            <p:ph idx="2" type="pic"/>
          </p:nvPr>
        </p:nvSpPr>
        <p:spPr>
          <a:xfrm>
            <a:off x="1442350" y="3492500"/>
            <a:ext cx="408900" cy="408900"/>
          </a:xfrm>
          <a:prstGeom prst="ellipse">
            <a:avLst/>
          </a:prstGeom>
          <a:noFill/>
          <a:ln>
            <a:noFill/>
          </a:ln>
        </p:spPr>
      </p:sp>
      <p:sp>
        <p:nvSpPr>
          <p:cNvPr id="503" name="Google Shape;503;p61"/>
          <p:cNvSpPr txBox="1"/>
          <p:nvPr>
            <p:ph idx="3" type="subTitle"/>
          </p:nvPr>
        </p:nvSpPr>
        <p:spPr>
          <a:xfrm>
            <a:off x="1957375" y="3536000"/>
            <a:ext cx="2661600" cy="1878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SemiBold"/>
              <a:buNone/>
              <a:defRPr sz="1000">
                <a:solidFill>
                  <a:schemeClr val="dk1"/>
                </a:solidFill>
                <a:latin typeface="DM Sans SemiBold"/>
                <a:ea typeface="DM Sans SemiBold"/>
                <a:cs typeface="DM Sans SemiBold"/>
                <a:sym typeface="DM Sans SemiBol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SemiBold"/>
              <a:buNone/>
              <a:defRPr sz="1000">
                <a:solidFill>
                  <a:schemeClr val="dk1"/>
                </a:solidFill>
                <a:latin typeface="DM Sans SemiBold"/>
                <a:ea typeface="DM Sans SemiBold"/>
                <a:cs typeface="DM Sans SemiBold"/>
                <a:sym typeface="DM Sans SemiBold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SemiBold"/>
              <a:buNone/>
              <a:defRPr sz="1000">
                <a:solidFill>
                  <a:schemeClr val="dk1"/>
                </a:solidFill>
                <a:latin typeface="DM Sans SemiBold"/>
                <a:ea typeface="DM Sans SemiBold"/>
                <a:cs typeface="DM Sans SemiBold"/>
                <a:sym typeface="DM Sans SemiBold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SemiBold"/>
              <a:buNone/>
              <a:defRPr sz="1000">
                <a:solidFill>
                  <a:schemeClr val="dk1"/>
                </a:solidFill>
                <a:latin typeface="DM Sans SemiBold"/>
                <a:ea typeface="DM Sans SemiBold"/>
                <a:cs typeface="DM Sans SemiBold"/>
                <a:sym typeface="DM Sans SemiBold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SemiBold"/>
              <a:buNone/>
              <a:defRPr sz="1000">
                <a:solidFill>
                  <a:schemeClr val="dk1"/>
                </a:solidFill>
                <a:latin typeface="DM Sans SemiBold"/>
                <a:ea typeface="DM Sans SemiBold"/>
                <a:cs typeface="DM Sans SemiBold"/>
                <a:sym typeface="DM Sans SemiBold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SemiBold"/>
              <a:buNone/>
              <a:defRPr sz="1000">
                <a:solidFill>
                  <a:schemeClr val="dk1"/>
                </a:solidFill>
                <a:latin typeface="DM Sans SemiBold"/>
                <a:ea typeface="DM Sans SemiBold"/>
                <a:cs typeface="DM Sans SemiBold"/>
                <a:sym typeface="DM Sans SemiBold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SemiBold"/>
              <a:buNone/>
              <a:defRPr sz="1000">
                <a:solidFill>
                  <a:schemeClr val="dk1"/>
                </a:solidFill>
                <a:latin typeface="DM Sans SemiBold"/>
                <a:ea typeface="DM Sans SemiBold"/>
                <a:cs typeface="DM Sans SemiBold"/>
                <a:sym typeface="DM Sans SemiBold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SemiBold"/>
              <a:buNone/>
              <a:defRPr sz="1000">
                <a:solidFill>
                  <a:schemeClr val="dk1"/>
                </a:solidFill>
                <a:latin typeface="DM Sans SemiBold"/>
                <a:ea typeface="DM Sans SemiBold"/>
                <a:cs typeface="DM Sans SemiBold"/>
                <a:sym typeface="DM Sans SemiBold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SemiBold"/>
              <a:buNone/>
              <a:defRPr sz="1000">
                <a:solidFill>
                  <a:schemeClr val="dk1"/>
                </a:solidFill>
                <a:latin typeface="DM Sans SemiBold"/>
                <a:ea typeface="DM Sans SemiBold"/>
                <a:cs typeface="DM Sans SemiBold"/>
                <a:sym typeface="DM Sans SemiBold"/>
              </a:defRPr>
            </a:lvl9pPr>
          </a:lstStyle>
          <a:p/>
        </p:txBody>
      </p:sp>
      <p:sp>
        <p:nvSpPr>
          <p:cNvPr id="504" name="Google Shape;504;p61"/>
          <p:cNvSpPr txBox="1"/>
          <p:nvPr>
            <p:ph idx="4" type="subTitle"/>
          </p:nvPr>
        </p:nvSpPr>
        <p:spPr>
          <a:xfrm>
            <a:off x="1957375" y="3678443"/>
            <a:ext cx="2661600" cy="1878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None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None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None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None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None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None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None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None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None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9pPr>
          </a:lstStyle>
          <a:p/>
        </p:txBody>
      </p:sp>
    </p:spTree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Five modules">
  <p:cSld name="CUSTOM">
    <p:bg>
      <p:bgPr>
        <a:solidFill>
          <a:schemeClr val="lt1"/>
        </a:solidFill>
      </p:bgPr>
    </p:bg>
    <p:spTree>
      <p:nvGrpSpPr>
        <p:cNvPr id="505" name="Shape 5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6" name="Google Shape;506;p62"/>
          <p:cNvSpPr txBox="1"/>
          <p:nvPr>
            <p:ph idx="1" type="subTitle"/>
          </p:nvPr>
        </p:nvSpPr>
        <p:spPr>
          <a:xfrm>
            <a:off x="361975" y="217725"/>
            <a:ext cx="4163100" cy="2376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00"/>
              <a:buFont typeface="DM Sans"/>
              <a:buNone/>
              <a:defRPr sz="7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507" name="Google Shape;507;p62"/>
          <p:cNvSpPr txBox="1"/>
          <p:nvPr>
            <p:ph type="title"/>
          </p:nvPr>
        </p:nvSpPr>
        <p:spPr>
          <a:xfrm>
            <a:off x="361975" y="988555"/>
            <a:ext cx="3860100" cy="5877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>
                <a:solidFill>
                  <a:schemeClr val="dk1"/>
                </a:solidFill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>
                <a:solidFill>
                  <a:schemeClr val="dk1"/>
                </a:solidFill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>
                <a:solidFill>
                  <a:schemeClr val="dk1"/>
                </a:solidFill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>
                <a:solidFill>
                  <a:schemeClr val="dk1"/>
                </a:solidFill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>
                <a:solidFill>
                  <a:schemeClr val="dk1"/>
                </a:solidFill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>
                <a:solidFill>
                  <a:schemeClr val="dk1"/>
                </a:solidFill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>
                <a:solidFill>
                  <a:schemeClr val="dk1"/>
                </a:solidFill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>
                <a:solidFill>
                  <a:schemeClr val="dk1"/>
                </a:solidFill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508" name="Google Shape;508;p62"/>
          <p:cNvSpPr txBox="1"/>
          <p:nvPr>
            <p:ph idx="2" type="subTitle"/>
          </p:nvPr>
        </p:nvSpPr>
        <p:spPr>
          <a:xfrm>
            <a:off x="361975" y="732775"/>
            <a:ext cx="3860100" cy="138600"/>
          </a:xfrm>
          <a:prstGeom prst="rect">
            <a:avLst/>
          </a:prstGeom>
        </p:spPr>
        <p:txBody>
          <a:bodyPr anchorCtr="0" anchor="b" bIns="0" lIns="0" spcFirstLastPara="1" rIns="0" wrap="square" tIns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None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509" name="Google Shape;509;p62"/>
          <p:cNvSpPr txBox="1"/>
          <p:nvPr>
            <p:ph idx="3" type="body"/>
          </p:nvPr>
        </p:nvSpPr>
        <p:spPr>
          <a:xfrm>
            <a:off x="361975" y="3256513"/>
            <a:ext cx="3860100" cy="1327500"/>
          </a:xfrm>
          <a:prstGeom prst="rect">
            <a:avLst/>
          </a:prstGeom>
        </p:spPr>
        <p:txBody>
          <a:bodyPr anchorCtr="0" anchor="b" bIns="0" lIns="0" spcFirstLastPara="1" rIns="0" wrap="square" tIns="0">
            <a:noAutofit/>
          </a:bodyPr>
          <a:lstStyle>
            <a:lvl1pPr indent="-2921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Char char="●"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1pPr>
            <a:lvl2pPr indent="-292100" lvl="1" marL="914400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Char char="○"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2pPr>
            <a:lvl3pPr indent="-292100" lvl="2" marL="1371600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Char char="■"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3pPr>
            <a:lvl4pPr indent="-292100" lvl="3" marL="1828800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Char char="●"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4pPr>
            <a:lvl5pPr indent="-292100" lvl="4" marL="2286000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Char char="○"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5pPr>
            <a:lvl6pPr indent="-292100" lvl="5" marL="2743200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Char char="■"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6pPr>
            <a:lvl7pPr indent="-292100" lvl="6" marL="3200400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Char char="●"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7pPr>
            <a:lvl8pPr indent="-292100" lvl="7" marL="3657600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Char char="○"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8pPr>
            <a:lvl9pPr indent="-292100" lvl="8" marL="4114800">
              <a:lnSpc>
                <a:spcPct val="100000"/>
              </a:lnSpc>
              <a:spcBef>
                <a:spcPts val="800"/>
              </a:spcBef>
              <a:spcAft>
                <a:spcPts val="800"/>
              </a:spcAft>
              <a:buClr>
                <a:schemeClr val="dk1"/>
              </a:buClr>
              <a:buSzPts val="1000"/>
              <a:buFont typeface="DM Sans Light"/>
              <a:buChar char="■"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9pPr>
          </a:lstStyle>
          <a:p/>
        </p:txBody>
      </p:sp>
      <p:sp>
        <p:nvSpPr>
          <p:cNvPr id="510" name="Google Shape;510;p62"/>
          <p:cNvSpPr txBox="1"/>
          <p:nvPr>
            <p:ph idx="4" type="title"/>
          </p:nvPr>
        </p:nvSpPr>
        <p:spPr>
          <a:xfrm>
            <a:off x="4800825" y="258072"/>
            <a:ext cx="1762200" cy="5877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4200"/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/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/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/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/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/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/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/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/>
            </a:lvl9pPr>
          </a:lstStyle>
          <a:p/>
        </p:txBody>
      </p:sp>
      <p:sp>
        <p:nvSpPr>
          <p:cNvPr id="511" name="Google Shape;511;p62"/>
          <p:cNvSpPr txBox="1"/>
          <p:nvPr>
            <p:ph idx="5" type="title"/>
          </p:nvPr>
        </p:nvSpPr>
        <p:spPr>
          <a:xfrm>
            <a:off x="7094925" y="258072"/>
            <a:ext cx="1762200" cy="5877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4200">
                <a:solidFill>
                  <a:schemeClr val="dk1"/>
                </a:solidFill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>
                <a:solidFill>
                  <a:schemeClr val="dk1"/>
                </a:solidFill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>
                <a:solidFill>
                  <a:schemeClr val="dk1"/>
                </a:solidFill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>
                <a:solidFill>
                  <a:schemeClr val="dk1"/>
                </a:solidFill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>
                <a:solidFill>
                  <a:schemeClr val="dk1"/>
                </a:solidFill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>
                <a:solidFill>
                  <a:schemeClr val="dk1"/>
                </a:solidFill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>
                <a:solidFill>
                  <a:schemeClr val="dk1"/>
                </a:solidFill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>
                <a:solidFill>
                  <a:schemeClr val="dk1"/>
                </a:solidFill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512" name="Google Shape;512;p62"/>
          <p:cNvSpPr txBox="1"/>
          <p:nvPr>
            <p:ph idx="6" type="title"/>
          </p:nvPr>
        </p:nvSpPr>
        <p:spPr>
          <a:xfrm>
            <a:off x="4800825" y="1698225"/>
            <a:ext cx="1762200" cy="5877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4200"/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>
                <a:solidFill>
                  <a:schemeClr val="dk1"/>
                </a:solidFill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>
                <a:solidFill>
                  <a:schemeClr val="dk1"/>
                </a:solidFill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>
                <a:solidFill>
                  <a:schemeClr val="dk1"/>
                </a:solidFill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>
                <a:solidFill>
                  <a:schemeClr val="dk1"/>
                </a:solidFill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>
                <a:solidFill>
                  <a:schemeClr val="dk1"/>
                </a:solidFill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>
                <a:solidFill>
                  <a:schemeClr val="dk1"/>
                </a:solidFill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>
                <a:solidFill>
                  <a:schemeClr val="dk1"/>
                </a:solidFill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513" name="Google Shape;513;p62"/>
          <p:cNvSpPr txBox="1"/>
          <p:nvPr>
            <p:ph idx="7" type="body"/>
          </p:nvPr>
        </p:nvSpPr>
        <p:spPr>
          <a:xfrm>
            <a:off x="4800825" y="4122308"/>
            <a:ext cx="3975900" cy="461700"/>
          </a:xfrm>
          <a:prstGeom prst="rect">
            <a:avLst/>
          </a:prstGeom>
        </p:spPr>
        <p:txBody>
          <a:bodyPr anchorCtr="0" anchor="b" bIns="0" lIns="0" spcFirstLastPara="1" rIns="0" wrap="square" tIns="0">
            <a:noAutofit/>
          </a:bodyPr>
          <a:lstStyle>
            <a:lvl1pPr indent="-292100" lvl="0" marL="457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"/>
              <a:buChar char="●"/>
              <a:defRPr sz="1000"/>
            </a:lvl1pPr>
            <a:lvl2pPr indent="-292100" lvl="1" marL="9144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"/>
              <a:buChar char="○"/>
              <a:defRPr sz="1000"/>
            </a:lvl2pPr>
            <a:lvl3pPr indent="-292100" lvl="2" marL="13716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"/>
              <a:buChar char="■"/>
              <a:defRPr sz="1000"/>
            </a:lvl3pPr>
            <a:lvl4pPr indent="-292100" lvl="3" marL="18288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"/>
              <a:buChar char="●"/>
              <a:defRPr sz="1000"/>
            </a:lvl4pPr>
            <a:lvl5pPr indent="-292100" lvl="4" marL="22860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"/>
              <a:buChar char="○"/>
              <a:defRPr sz="1000"/>
            </a:lvl5pPr>
            <a:lvl6pPr indent="-292100" lvl="5" marL="27432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"/>
              <a:buChar char="■"/>
              <a:defRPr sz="1000"/>
            </a:lvl6pPr>
            <a:lvl7pPr indent="-292100" lvl="6" marL="32004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"/>
              <a:buChar char="●"/>
              <a:defRPr sz="1000"/>
            </a:lvl7pPr>
            <a:lvl8pPr indent="-292100" lvl="7" marL="36576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"/>
              <a:buChar char="○"/>
              <a:defRPr sz="1000"/>
            </a:lvl8pPr>
            <a:lvl9pPr indent="-292100" lvl="8" marL="4114800">
              <a:spcBef>
                <a:spcPts val="800"/>
              </a:spcBef>
              <a:spcAft>
                <a:spcPts val="800"/>
              </a:spcAft>
              <a:buClr>
                <a:schemeClr val="lt1"/>
              </a:buClr>
              <a:buSzPts val="1000"/>
              <a:buFont typeface="DM Sans"/>
              <a:buChar char="■"/>
              <a:defRPr sz="1000"/>
            </a:lvl9pPr>
          </a:lstStyle>
          <a:p/>
        </p:txBody>
      </p:sp>
      <p:sp>
        <p:nvSpPr>
          <p:cNvPr id="514" name="Google Shape;514;p62"/>
          <p:cNvSpPr txBox="1"/>
          <p:nvPr>
            <p:ph idx="8" type="title"/>
          </p:nvPr>
        </p:nvSpPr>
        <p:spPr>
          <a:xfrm>
            <a:off x="4800825" y="3215225"/>
            <a:ext cx="3975900" cy="7989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6200"/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 sz="22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 sz="22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 sz="22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 sz="22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 sz="22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 sz="22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 sz="22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 sz="22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515" name="Google Shape;515;p62"/>
          <p:cNvSpPr txBox="1"/>
          <p:nvPr>
            <p:ph idx="9" type="body"/>
          </p:nvPr>
        </p:nvSpPr>
        <p:spPr>
          <a:xfrm>
            <a:off x="4800825" y="2268700"/>
            <a:ext cx="1762200" cy="461700"/>
          </a:xfrm>
          <a:prstGeom prst="rect">
            <a:avLst/>
          </a:prstGeom>
        </p:spPr>
        <p:txBody>
          <a:bodyPr anchorCtr="0" anchor="b" bIns="0" lIns="0" spcFirstLastPara="1" rIns="0" wrap="square" tIns="0">
            <a:noAutofit/>
          </a:bodyPr>
          <a:lstStyle>
            <a:lvl1pPr indent="-292100" lvl="0" marL="457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"/>
              <a:buChar char="●"/>
              <a:defRPr sz="1000">
                <a:solidFill>
                  <a:schemeClr val="dk1"/>
                </a:solidFill>
              </a:defRPr>
            </a:lvl1pPr>
            <a:lvl2pPr indent="-292100" lvl="1" marL="914400"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"/>
              <a:buChar char="○"/>
              <a:defRPr sz="1000">
                <a:solidFill>
                  <a:schemeClr val="dk1"/>
                </a:solidFill>
              </a:defRPr>
            </a:lvl2pPr>
            <a:lvl3pPr indent="-292100" lvl="2" marL="1371600"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"/>
              <a:buChar char="■"/>
              <a:defRPr sz="1000">
                <a:solidFill>
                  <a:schemeClr val="dk1"/>
                </a:solidFill>
              </a:defRPr>
            </a:lvl3pPr>
            <a:lvl4pPr indent="-292100" lvl="3" marL="1828800"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"/>
              <a:buChar char="●"/>
              <a:defRPr sz="1000">
                <a:solidFill>
                  <a:schemeClr val="dk1"/>
                </a:solidFill>
              </a:defRPr>
            </a:lvl4pPr>
            <a:lvl5pPr indent="-292100" lvl="4" marL="2286000"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"/>
              <a:buChar char="○"/>
              <a:defRPr sz="1000">
                <a:solidFill>
                  <a:schemeClr val="dk1"/>
                </a:solidFill>
              </a:defRPr>
            </a:lvl5pPr>
            <a:lvl6pPr indent="-292100" lvl="5" marL="2743200"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"/>
              <a:buChar char="■"/>
              <a:defRPr sz="1000">
                <a:solidFill>
                  <a:schemeClr val="dk1"/>
                </a:solidFill>
              </a:defRPr>
            </a:lvl6pPr>
            <a:lvl7pPr indent="-292100" lvl="6" marL="3200400"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"/>
              <a:buChar char="●"/>
              <a:defRPr sz="1000">
                <a:solidFill>
                  <a:schemeClr val="dk1"/>
                </a:solidFill>
              </a:defRPr>
            </a:lvl7pPr>
            <a:lvl8pPr indent="-292100" lvl="7" marL="3657600"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"/>
              <a:buChar char="○"/>
              <a:defRPr sz="1000">
                <a:solidFill>
                  <a:schemeClr val="dk1"/>
                </a:solidFill>
              </a:defRPr>
            </a:lvl8pPr>
            <a:lvl9pPr indent="-292100" lvl="8" marL="4114800">
              <a:spcBef>
                <a:spcPts val="800"/>
              </a:spcBef>
              <a:spcAft>
                <a:spcPts val="800"/>
              </a:spcAft>
              <a:buClr>
                <a:schemeClr val="dk1"/>
              </a:buClr>
              <a:buSzPts val="1000"/>
              <a:buFont typeface="DM Sans"/>
              <a:buChar char="■"/>
              <a:defRPr sz="10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516" name="Google Shape;516;p62"/>
          <p:cNvSpPr txBox="1"/>
          <p:nvPr>
            <p:ph idx="13" type="body"/>
          </p:nvPr>
        </p:nvSpPr>
        <p:spPr>
          <a:xfrm>
            <a:off x="7115650" y="2268700"/>
            <a:ext cx="1762200" cy="461700"/>
          </a:xfrm>
          <a:prstGeom prst="rect">
            <a:avLst/>
          </a:prstGeom>
        </p:spPr>
        <p:txBody>
          <a:bodyPr anchorCtr="0" anchor="b" bIns="0" lIns="0" spcFirstLastPara="1" rIns="0" wrap="square" tIns="0">
            <a:noAutofit/>
          </a:bodyPr>
          <a:lstStyle>
            <a:lvl1pPr indent="-292100" lvl="0" marL="457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"/>
              <a:buChar char="●"/>
              <a:defRPr sz="1000">
                <a:solidFill>
                  <a:schemeClr val="dk1"/>
                </a:solidFill>
              </a:defRPr>
            </a:lvl1pPr>
            <a:lvl2pPr indent="-292100" lvl="1" marL="914400"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"/>
              <a:buChar char="○"/>
              <a:defRPr sz="1000">
                <a:solidFill>
                  <a:schemeClr val="dk1"/>
                </a:solidFill>
              </a:defRPr>
            </a:lvl2pPr>
            <a:lvl3pPr indent="-292100" lvl="2" marL="1371600"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"/>
              <a:buChar char="■"/>
              <a:defRPr sz="1000">
                <a:solidFill>
                  <a:schemeClr val="dk1"/>
                </a:solidFill>
              </a:defRPr>
            </a:lvl3pPr>
            <a:lvl4pPr indent="-292100" lvl="3" marL="1828800"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"/>
              <a:buChar char="●"/>
              <a:defRPr sz="1000">
                <a:solidFill>
                  <a:schemeClr val="dk1"/>
                </a:solidFill>
              </a:defRPr>
            </a:lvl4pPr>
            <a:lvl5pPr indent="-292100" lvl="4" marL="2286000"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"/>
              <a:buChar char="○"/>
              <a:defRPr sz="1000">
                <a:solidFill>
                  <a:schemeClr val="dk1"/>
                </a:solidFill>
              </a:defRPr>
            </a:lvl5pPr>
            <a:lvl6pPr indent="-292100" lvl="5" marL="2743200"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"/>
              <a:buChar char="■"/>
              <a:defRPr sz="1000">
                <a:solidFill>
                  <a:schemeClr val="dk1"/>
                </a:solidFill>
              </a:defRPr>
            </a:lvl6pPr>
            <a:lvl7pPr indent="-292100" lvl="6" marL="3200400"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"/>
              <a:buChar char="●"/>
              <a:defRPr sz="1000">
                <a:solidFill>
                  <a:schemeClr val="dk1"/>
                </a:solidFill>
              </a:defRPr>
            </a:lvl7pPr>
            <a:lvl8pPr indent="-292100" lvl="7" marL="3657600"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"/>
              <a:buChar char="○"/>
              <a:defRPr sz="1000">
                <a:solidFill>
                  <a:schemeClr val="dk1"/>
                </a:solidFill>
              </a:defRPr>
            </a:lvl8pPr>
            <a:lvl9pPr indent="-292100" lvl="8" marL="4114800">
              <a:spcBef>
                <a:spcPts val="800"/>
              </a:spcBef>
              <a:spcAft>
                <a:spcPts val="800"/>
              </a:spcAft>
              <a:buClr>
                <a:schemeClr val="dk1"/>
              </a:buClr>
              <a:buSzPts val="1000"/>
              <a:buFont typeface="DM Sans"/>
              <a:buChar char="■"/>
              <a:defRPr sz="10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517" name="Google Shape;517;p62"/>
          <p:cNvSpPr txBox="1"/>
          <p:nvPr>
            <p:ph idx="14" type="body"/>
          </p:nvPr>
        </p:nvSpPr>
        <p:spPr>
          <a:xfrm>
            <a:off x="4800825" y="860100"/>
            <a:ext cx="1762200" cy="461700"/>
          </a:xfrm>
          <a:prstGeom prst="rect">
            <a:avLst/>
          </a:prstGeom>
        </p:spPr>
        <p:txBody>
          <a:bodyPr anchorCtr="0" anchor="b" bIns="0" lIns="0" spcFirstLastPara="1" rIns="0" wrap="square" tIns="0">
            <a:noAutofit/>
          </a:bodyPr>
          <a:lstStyle>
            <a:lvl1pPr indent="-292100" lvl="0" marL="457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"/>
              <a:buChar char="●"/>
              <a:defRPr sz="1000"/>
            </a:lvl1pPr>
            <a:lvl2pPr indent="-292100" lvl="1" marL="9144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"/>
              <a:buChar char="○"/>
              <a:defRPr sz="1000"/>
            </a:lvl2pPr>
            <a:lvl3pPr indent="-292100" lvl="2" marL="13716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"/>
              <a:buChar char="■"/>
              <a:defRPr sz="1000"/>
            </a:lvl3pPr>
            <a:lvl4pPr indent="-292100" lvl="3" marL="18288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"/>
              <a:buChar char="●"/>
              <a:defRPr sz="1000"/>
            </a:lvl4pPr>
            <a:lvl5pPr indent="-292100" lvl="4" marL="22860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"/>
              <a:buChar char="○"/>
              <a:defRPr sz="1000"/>
            </a:lvl5pPr>
            <a:lvl6pPr indent="-292100" lvl="5" marL="27432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"/>
              <a:buChar char="■"/>
              <a:defRPr sz="1000"/>
            </a:lvl6pPr>
            <a:lvl7pPr indent="-292100" lvl="6" marL="32004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"/>
              <a:buChar char="●"/>
              <a:defRPr sz="1000"/>
            </a:lvl7pPr>
            <a:lvl8pPr indent="-292100" lvl="7" marL="36576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"/>
              <a:buChar char="○"/>
              <a:defRPr sz="1000"/>
            </a:lvl8pPr>
            <a:lvl9pPr indent="-292100" lvl="8" marL="4114800">
              <a:spcBef>
                <a:spcPts val="800"/>
              </a:spcBef>
              <a:spcAft>
                <a:spcPts val="800"/>
              </a:spcAft>
              <a:buClr>
                <a:schemeClr val="lt1"/>
              </a:buClr>
              <a:buSzPts val="1000"/>
              <a:buFont typeface="DM Sans"/>
              <a:buChar char="■"/>
              <a:defRPr sz="1000"/>
            </a:lvl9pPr>
          </a:lstStyle>
          <a:p/>
        </p:txBody>
      </p:sp>
    </p:spTree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ix modules">
  <p:cSld name="CUSTOM_1">
    <p:bg>
      <p:bgPr>
        <a:solidFill>
          <a:schemeClr val="lt1"/>
        </a:solidFill>
      </p:bgPr>
    </p:bg>
    <p:spTree>
      <p:nvGrpSpPr>
        <p:cNvPr id="518" name="Shape 5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9" name="Google Shape;519;p63"/>
          <p:cNvSpPr txBox="1"/>
          <p:nvPr>
            <p:ph idx="1" type="subTitle"/>
          </p:nvPr>
        </p:nvSpPr>
        <p:spPr>
          <a:xfrm>
            <a:off x="361975" y="217725"/>
            <a:ext cx="4163100" cy="2376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00"/>
              <a:buFont typeface="DM Sans"/>
              <a:buNone/>
              <a:defRPr sz="7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520" name="Google Shape;520;p63"/>
          <p:cNvSpPr txBox="1"/>
          <p:nvPr>
            <p:ph type="title"/>
          </p:nvPr>
        </p:nvSpPr>
        <p:spPr>
          <a:xfrm>
            <a:off x="361975" y="988555"/>
            <a:ext cx="3860100" cy="5877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>
                <a:solidFill>
                  <a:schemeClr val="dk1"/>
                </a:solidFill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>
                <a:solidFill>
                  <a:schemeClr val="dk1"/>
                </a:solidFill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>
                <a:solidFill>
                  <a:schemeClr val="dk1"/>
                </a:solidFill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>
                <a:solidFill>
                  <a:schemeClr val="dk1"/>
                </a:solidFill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>
                <a:solidFill>
                  <a:schemeClr val="dk1"/>
                </a:solidFill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>
                <a:solidFill>
                  <a:schemeClr val="dk1"/>
                </a:solidFill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>
                <a:solidFill>
                  <a:schemeClr val="dk1"/>
                </a:solidFill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>
                <a:solidFill>
                  <a:schemeClr val="dk1"/>
                </a:solidFill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521" name="Google Shape;521;p63"/>
          <p:cNvSpPr txBox="1"/>
          <p:nvPr>
            <p:ph idx="2" type="subTitle"/>
          </p:nvPr>
        </p:nvSpPr>
        <p:spPr>
          <a:xfrm>
            <a:off x="361975" y="732775"/>
            <a:ext cx="3860100" cy="138600"/>
          </a:xfrm>
          <a:prstGeom prst="rect">
            <a:avLst/>
          </a:prstGeom>
        </p:spPr>
        <p:txBody>
          <a:bodyPr anchorCtr="0" anchor="b" bIns="0" lIns="0" spcFirstLastPara="1" rIns="0" wrap="square" tIns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None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522" name="Google Shape;522;p63"/>
          <p:cNvSpPr txBox="1"/>
          <p:nvPr>
            <p:ph idx="3" type="body"/>
          </p:nvPr>
        </p:nvSpPr>
        <p:spPr>
          <a:xfrm>
            <a:off x="4800825" y="3665600"/>
            <a:ext cx="3975900" cy="11142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indent="-292100" lvl="0" marL="457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"/>
              <a:buChar char="●"/>
              <a:defRPr sz="1000">
                <a:solidFill>
                  <a:schemeClr val="dk1"/>
                </a:solidFill>
              </a:defRPr>
            </a:lvl1pPr>
            <a:lvl2pPr indent="-292100" lvl="1" marL="914400"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"/>
              <a:buChar char="○"/>
              <a:defRPr sz="1000">
                <a:solidFill>
                  <a:schemeClr val="dk1"/>
                </a:solidFill>
              </a:defRPr>
            </a:lvl2pPr>
            <a:lvl3pPr indent="-292100" lvl="2" marL="1371600"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"/>
              <a:buChar char="■"/>
              <a:defRPr sz="1000">
                <a:solidFill>
                  <a:schemeClr val="dk1"/>
                </a:solidFill>
              </a:defRPr>
            </a:lvl3pPr>
            <a:lvl4pPr indent="-292100" lvl="3" marL="1828800"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"/>
              <a:buChar char="●"/>
              <a:defRPr sz="1000">
                <a:solidFill>
                  <a:schemeClr val="dk1"/>
                </a:solidFill>
              </a:defRPr>
            </a:lvl4pPr>
            <a:lvl5pPr indent="-292100" lvl="4" marL="2286000"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"/>
              <a:buChar char="○"/>
              <a:defRPr sz="1000">
                <a:solidFill>
                  <a:schemeClr val="dk1"/>
                </a:solidFill>
              </a:defRPr>
            </a:lvl5pPr>
            <a:lvl6pPr indent="-292100" lvl="5" marL="2743200"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"/>
              <a:buChar char="■"/>
              <a:defRPr sz="1000">
                <a:solidFill>
                  <a:schemeClr val="dk1"/>
                </a:solidFill>
              </a:defRPr>
            </a:lvl6pPr>
            <a:lvl7pPr indent="-292100" lvl="6" marL="3200400"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"/>
              <a:buChar char="●"/>
              <a:defRPr sz="1000">
                <a:solidFill>
                  <a:schemeClr val="dk1"/>
                </a:solidFill>
              </a:defRPr>
            </a:lvl7pPr>
            <a:lvl8pPr indent="-292100" lvl="7" marL="3657600"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"/>
              <a:buChar char="○"/>
              <a:defRPr sz="1000">
                <a:solidFill>
                  <a:schemeClr val="dk1"/>
                </a:solidFill>
              </a:defRPr>
            </a:lvl8pPr>
            <a:lvl9pPr indent="-292100" lvl="8" marL="4114800">
              <a:spcBef>
                <a:spcPts val="800"/>
              </a:spcBef>
              <a:spcAft>
                <a:spcPts val="800"/>
              </a:spcAft>
              <a:buClr>
                <a:schemeClr val="dk1"/>
              </a:buClr>
              <a:buSzPts val="1000"/>
              <a:buFont typeface="DM Sans"/>
              <a:buChar char="■"/>
              <a:defRPr sz="10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523" name="Google Shape;523;p63"/>
          <p:cNvSpPr txBox="1"/>
          <p:nvPr>
            <p:ph idx="4" type="subTitle"/>
          </p:nvPr>
        </p:nvSpPr>
        <p:spPr>
          <a:xfrm>
            <a:off x="4800825" y="3285232"/>
            <a:ext cx="3975900" cy="1878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524" name="Google Shape;524;p63"/>
          <p:cNvSpPr txBox="1"/>
          <p:nvPr>
            <p:ph idx="5" type="body"/>
          </p:nvPr>
        </p:nvSpPr>
        <p:spPr>
          <a:xfrm>
            <a:off x="2611802" y="3665600"/>
            <a:ext cx="1627500" cy="11142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indent="-2921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Font typeface="DM Sans"/>
              <a:buChar char="●"/>
              <a:defRPr sz="1000"/>
            </a:lvl1pPr>
            <a:lvl2pPr indent="-292100" lvl="1" marL="914400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000"/>
              <a:buFont typeface="DM Sans"/>
              <a:buChar char="○"/>
              <a:defRPr sz="1000"/>
            </a:lvl2pPr>
            <a:lvl3pPr indent="-292100" lvl="2" marL="1371600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000"/>
              <a:buFont typeface="DM Sans"/>
              <a:buChar char="■"/>
              <a:defRPr sz="1000"/>
            </a:lvl3pPr>
            <a:lvl4pPr indent="-292100" lvl="3" marL="1828800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000"/>
              <a:buFont typeface="DM Sans"/>
              <a:buChar char="●"/>
              <a:defRPr sz="1000"/>
            </a:lvl4pPr>
            <a:lvl5pPr indent="-292100" lvl="4" marL="2286000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000"/>
              <a:buFont typeface="DM Sans"/>
              <a:buChar char="○"/>
              <a:defRPr sz="1000"/>
            </a:lvl5pPr>
            <a:lvl6pPr indent="-292100" lvl="5" marL="2743200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000"/>
              <a:buFont typeface="DM Sans"/>
              <a:buChar char="■"/>
              <a:defRPr sz="1000"/>
            </a:lvl6pPr>
            <a:lvl7pPr indent="-292100" lvl="6" marL="3200400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000"/>
              <a:buFont typeface="DM Sans"/>
              <a:buChar char="●"/>
              <a:defRPr sz="1000"/>
            </a:lvl7pPr>
            <a:lvl8pPr indent="-292100" lvl="7" marL="3657600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000"/>
              <a:buFont typeface="DM Sans"/>
              <a:buChar char="○"/>
              <a:defRPr sz="1000"/>
            </a:lvl8pPr>
            <a:lvl9pPr indent="-292100" lvl="8" marL="4114800">
              <a:lnSpc>
                <a:spcPct val="100000"/>
              </a:lnSpc>
              <a:spcBef>
                <a:spcPts val="800"/>
              </a:spcBef>
              <a:spcAft>
                <a:spcPts val="800"/>
              </a:spcAft>
              <a:buSzPts val="1000"/>
              <a:buFont typeface="DM Sans"/>
              <a:buChar char="■"/>
              <a:defRPr sz="1000"/>
            </a:lvl9pPr>
          </a:lstStyle>
          <a:p/>
        </p:txBody>
      </p:sp>
      <p:sp>
        <p:nvSpPr>
          <p:cNvPr id="525" name="Google Shape;525;p63"/>
          <p:cNvSpPr txBox="1"/>
          <p:nvPr>
            <p:ph idx="6" type="subTitle"/>
          </p:nvPr>
        </p:nvSpPr>
        <p:spPr>
          <a:xfrm>
            <a:off x="2611802" y="3285232"/>
            <a:ext cx="1627500" cy="1878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1pPr>
            <a:lvl2pPr lvl="1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2pPr>
            <a:lvl3pPr lvl="2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3pPr>
            <a:lvl4pPr lvl="3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4pPr>
            <a:lvl5pPr lvl="4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5pPr>
            <a:lvl6pPr lvl="5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6pPr>
            <a:lvl7pPr lvl="6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7pPr>
            <a:lvl8pPr lvl="7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8pPr>
            <a:lvl9pPr lvl="8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9pPr>
          </a:lstStyle>
          <a:p/>
        </p:txBody>
      </p:sp>
      <p:sp>
        <p:nvSpPr>
          <p:cNvPr id="526" name="Google Shape;526;p63"/>
          <p:cNvSpPr txBox="1"/>
          <p:nvPr>
            <p:ph idx="7" type="body"/>
          </p:nvPr>
        </p:nvSpPr>
        <p:spPr>
          <a:xfrm>
            <a:off x="361977" y="3665600"/>
            <a:ext cx="1627500" cy="11142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indent="-292100" lvl="0" marL="457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"/>
              <a:buChar char="●"/>
              <a:defRPr sz="1000">
                <a:solidFill>
                  <a:schemeClr val="dk1"/>
                </a:solidFill>
              </a:defRPr>
            </a:lvl1pPr>
            <a:lvl2pPr indent="-292100" lvl="1" marL="914400"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"/>
              <a:buChar char="○"/>
              <a:defRPr sz="1000">
                <a:solidFill>
                  <a:schemeClr val="dk1"/>
                </a:solidFill>
              </a:defRPr>
            </a:lvl2pPr>
            <a:lvl3pPr indent="-292100" lvl="2" marL="1371600"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"/>
              <a:buChar char="■"/>
              <a:defRPr sz="1000">
                <a:solidFill>
                  <a:schemeClr val="dk1"/>
                </a:solidFill>
              </a:defRPr>
            </a:lvl3pPr>
            <a:lvl4pPr indent="-292100" lvl="3" marL="1828800"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"/>
              <a:buChar char="●"/>
              <a:defRPr sz="1000">
                <a:solidFill>
                  <a:schemeClr val="dk1"/>
                </a:solidFill>
              </a:defRPr>
            </a:lvl4pPr>
            <a:lvl5pPr indent="-292100" lvl="4" marL="2286000"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"/>
              <a:buChar char="○"/>
              <a:defRPr sz="1000">
                <a:solidFill>
                  <a:schemeClr val="dk1"/>
                </a:solidFill>
              </a:defRPr>
            </a:lvl5pPr>
            <a:lvl6pPr indent="-292100" lvl="5" marL="2743200"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"/>
              <a:buChar char="■"/>
              <a:defRPr sz="1000">
                <a:solidFill>
                  <a:schemeClr val="dk1"/>
                </a:solidFill>
              </a:defRPr>
            </a:lvl6pPr>
            <a:lvl7pPr indent="-292100" lvl="6" marL="3200400"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"/>
              <a:buChar char="●"/>
              <a:defRPr sz="1000">
                <a:solidFill>
                  <a:schemeClr val="dk1"/>
                </a:solidFill>
              </a:defRPr>
            </a:lvl7pPr>
            <a:lvl8pPr indent="-292100" lvl="7" marL="3657600"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"/>
              <a:buChar char="○"/>
              <a:defRPr sz="1000">
                <a:solidFill>
                  <a:schemeClr val="dk1"/>
                </a:solidFill>
              </a:defRPr>
            </a:lvl8pPr>
            <a:lvl9pPr indent="-292100" lvl="8" marL="4114800">
              <a:spcBef>
                <a:spcPts val="800"/>
              </a:spcBef>
              <a:spcAft>
                <a:spcPts val="800"/>
              </a:spcAft>
              <a:buClr>
                <a:schemeClr val="dk1"/>
              </a:buClr>
              <a:buSzPts val="1000"/>
              <a:buFont typeface="DM Sans"/>
              <a:buChar char="■"/>
              <a:defRPr sz="10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527" name="Google Shape;527;p63"/>
          <p:cNvSpPr txBox="1"/>
          <p:nvPr>
            <p:ph idx="8" type="subTitle"/>
          </p:nvPr>
        </p:nvSpPr>
        <p:spPr>
          <a:xfrm>
            <a:off x="361977" y="3285232"/>
            <a:ext cx="1627500" cy="1878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528" name="Google Shape;528;p63"/>
          <p:cNvSpPr txBox="1"/>
          <p:nvPr>
            <p:ph idx="9" type="body"/>
          </p:nvPr>
        </p:nvSpPr>
        <p:spPr>
          <a:xfrm>
            <a:off x="4900725" y="1196103"/>
            <a:ext cx="1627500" cy="13854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indent="-292100" lvl="0" marL="457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"/>
              <a:buChar char="●"/>
              <a:defRPr sz="1000">
                <a:solidFill>
                  <a:schemeClr val="dk1"/>
                </a:solidFill>
              </a:defRPr>
            </a:lvl1pPr>
            <a:lvl2pPr indent="-292100" lvl="1" marL="914400"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"/>
              <a:buChar char="○"/>
              <a:defRPr sz="1000">
                <a:solidFill>
                  <a:schemeClr val="dk1"/>
                </a:solidFill>
              </a:defRPr>
            </a:lvl2pPr>
            <a:lvl3pPr indent="-292100" lvl="2" marL="1371600"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"/>
              <a:buChar char="■"/>
              <a:defRPr sz="1000">
                <a:solidFill>
                  <a:schemeClr val="dk1"/>
                </a:solidFill>
              </a:defRPr>
            </a:lvl3pPr>
            <a:lvl4pPr indent="-292100" lvl="3" marL="1828800"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"/>
              <a:buChar char="●"/>
              <a:defRPr sz="1000">
                <a:solidFill>
                  <a:schemeClr val="dk1"/>
                </a:solidFill>
              </a:defRPr>
            </a:lvl4pPr>
            <a:lvl5pPr indent="-292100" lvl="4" marL="2286000"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"/>
              <a:buChar char="○"/>
              <a:defRPr sz="1000">
                <a:solidFill>
                  <a:schemeClr val="dk1"/>
                </a:solidFill>
              </a:defRPr>
            </a:lvl5pPr>
            <a:lvl6pPr indent="-292100" lvl="5" marL="2743200"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"/>
              <a:buChar char="■"/>
              <a:defRPr sz="1000">
                <a:solidFill>
                  <a:schemeClr val="dk1"/>
                </a:solidFill>
              </a:defRPr>
            </a:lvl6pPr>
            <a:lvl7pPr indent="-292100" lvl="6" marL="3200400"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"/>
              <a:buChar char="●"/>
              <a:defRPr sz="1000">
                <a:solidFill>
                  <a:schemeClr val="dk1"/>
                </a:solidFill>
              </a:defRPr>
            </a:lvl7pPr>
            <a:lvl8pPr indent="-292100" lvl="7" marL="3657600"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"/>
              <a:buChar char="○"/>
              <a:defRPr sz="1000">
                <a:solidFill>
                  <a:schemeClr val="dk1"/>
                </a:solidFill>
              </a:defRPr>
            </a:lvl8pPr>
            <a:lvl9pPr indent="-292100" lvl="8" marL="4114800">
              <a:spcBef>
                <a:spcPts val="800"/>
              </a:spcBef>
              <a:spcAft>
                <a:spcPts val="800"/>
              </a:spcAft>
              <a:buClr>
                <a:schemeClr val="dk1"/>
              </a:buClr>
              <a:buSzPts val="1000"/>
              <a:buFont typeface="DM Sans"/>
              <a:buChar char="■"/>
              <a:defRPr sz="10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529" name="Google Shape;529;p63"/>
          <p:cNvSpPr txBox="1"/>
          <p:nvPr>
            <p:ph idx="13" type="subTitle"/>
          </p:nvPr>
        </p:nvSpPr>
        <p:spPr>
          <a:xfrm>
            <a:off x="4900725" y="706863"/>
            <a:ext cx="1627500" cy="1878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530" name="Google Shape;530;p63"/>
          <p:cNvSpPr txBox="1"/>
          <p:nvPr>
            <p:ph idx="14" type="body"/>
          </p:nvPr>
        </p:nvSpPr>
        <p:spPr>
          <a:xfrm>
            <a:off x="7149175" y="1196103"/>
            <a:ext cx="1627500" cy="13854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indent="-292100" lvl="0" marL="457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"/>
              <a:buChar char="●"/>
              <a:defRPr sz="1000"/>
            </a:lvl1pPr>
            <a:lvl2pPr indent="-292100" lvl="1" marL="9144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"/>
              <a:buChar char="○"/>
              <a:defRPr sz="1000"/>
            </a:lvl2pPr>
            <a:lvl3pPr indent="-292100" lvl="2" marL="13716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"/>
              <a:buChar char="■"/>
              <a:defRPr sz="1000"/>
            </a:lvl3pPr>
            <a:lvl4pPr indent="-292100" lvl="3" marL="18288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"/>
              <a:buChar char="●"/>
              <a:defRPr sz="1000"/>
            </a:lvl4pPr>
            <a:lvl5pPr indent="-292100" lvl="4" marL="22860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"/>
              <a:buChar char="○"/>
              <a:defRPr sz="1000"/>
            </a:lvl5pPr>
            <a:lvl6pPr indent="-292100" lvl="5" marL="27432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"/>
              <a:buChar char="■"/>
              <a:defRPr sz="1000"/>
            </a:lvl6pPr>
            <a:lvl7pPr indent="-292100" lvl="6" marL="32004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"/>
              <a:buChar char="●"/>
              <a:defRPr sz="1000"/>
            </a:lvl7pPr>
            <a:lvl8pPr indent="-292100" lvl="7" marL="36576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"/>
              <a:buChar char="○"/>
              <a:defRPr sz="1000"/>
            </a:lvl8pPr>
            <a:lvl9pPr indent="-292100" lvl="8" marL="4114800">
              <a:spcBef>
                <a:spcPts val="800"/>
              </a:spcBef>
              <a:spcAft>
                <a:spcPts val="800"/>
              </a:spcAft>
              <a:buClr>
                <a:schemeClr val="lt1"/>
              </a:buClr>
              <a:buSzPts val="1000"/>
              <a:buFont typeface="DM Sans"/>
              <a:buChar char="■"/>
              <a:defRPr sz="1000"/>
            </a:lvl9pPr>
          </a:lstStyle>
          <a:p/>
        </p:txBody>
      </p:sp>
      <p:sp>
        <p:nvSpPr>
          <p:cNvPr id="531" name="Google Shape;531;p63"/>
          <p:cNvSpPr txBox="1"/>
          <p:nvPr>
            <p:ph idx="15" type="subTitle"/>
          </p:nvPr>
        </p:nvSpPr>
        <p:spPr>
          <a:xfrm>
            <a:off x="7149175" y="706863"/>
            <a:ext cx="1627500" cy="1878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1pPr>
            <a:lvl2pPr lvl="1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2pPr>
            <a:lvl3pPr lvl="2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3pPr>
            <a:lvl4pPr lvl="3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4pPr>
            <a:lvl5pPr lvl="4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5pPr>
            <a:lvl6pPr lvl="5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6pPr>
            <a:lvl7pPr lvl="6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7pPr>
            <a:lvl8pPr lvl="7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8pPr>
            <a:lvl9pPr lvl="8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9pPr>
          </a:lstStyle>
          <a:p/>
        </p:txBody>
      </p:sp>
      <p:sp>
        <p:nvSpPr>
          <p:cNvPr id="532" name="Google Shape;532;p63"/>
          <p:cNvSpPr txBox="1"/>
          <p:nvPr>
            <p:ph idx="12" type="sldNum"/>
          </p:nvPr>
        </p:nvSpPr>
        <p:spPr>
          <a:xfrm>
            <a:off x="8227975" y="217725"/>
            <a:ext cx="548700" cy="234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0" spcFirstLastPara="1" rIns="0" wrap="square" tIns="91425">
            <a:noAutofit/>
          </a:bodyPr>
          <a:lstStyle>
            <a:lvl1pPr lvl="0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Four modules">
  <p:cSld name="CUSTOM_1_1">
    <p:bg>
      <p:bgPr>
        <a:solidFill>
          <a:schemeClr val="lt1"/>
        </a:solidFill>
      </p:bgPr>
    </p:bg>
    <p:spTree>
      <p:nvGrpSpPr>
        <p:cNvPr id="533" name="Shape 5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4" name="Google Shape;534;p64"/>
          <p:cNvSpPr txBox="1"/>
          <p:nvPr>
            <p:ph idx="1" type="subTitle"/>
          </p:nvPr>
        </p:nvSpPr>
        <p:spPr>
          <a:xfrm>
            <a:off x="361975" y="217725"/>
            <a:ext cx="4163100" cy="2376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00"/>
              <a:buFont typeface="DM Sans"/>
              <a:buNone/>
              <a:defRPr sz="7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535" name="Google Shape;535;p64"/>
          <p:cNvSpPr txBox="1"/>
          <p:nvPr>
            <p:ph idx="2" type="subTitle"/>
          </p:nvPr>
        </p:nvSpPr>
        <p:spPr>
          <a:xfrm>
            <a:off x="361975" y="732775"/>
            <a:ext cx="3860100" cy="138600"/>
          </a:xfrm>
          <a:prstGeom prst="rect">
            <a:avLst/>
          </a:prstGeom>
        </p:spPr>
        <p:txBody>
          <a:bodyPr anchorCtr="0" anchor="b" bIns="0" lIns="0" spcFirstLastPara="1" rIns="0" wrap="square" tIns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None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536" name="Google Shape;536;p64"/>
          <p:cNvSpPr txBox="1"/>
          <p:nvPr>
            <p:ph idx="12" type="sldNum"/>
          </p:nvPr>
        </p:nvSpPr>
        <p:spPr>
          <a:xfrm>
            <a:off x="8227975" y="217725"/>
            <a:ext cx="548700" cy="234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0" spcFirstLastPara="1" rIns="0" wrap="square" tIns="91425">
            <a:noAutofit/>
          </a:bodyPr>
          <a:lstStyle>
            <a:lvl1pPr lvl="0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537" name="Google Shape;537;p64"/>
          <p:cNvSpPr txBox="1"/>
          <p:nvPr>
            <p:ph type="title"/>
          </p:nvPr>
        </p:nvSpPr>
        <p:spPr>
          <a:xfrm>
            <a:off x="5796575" y="2351325"/>
            <a:ext cx="9895200" cy="7104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6200">
                <a:solidFill>
                  <a:schemeClr val="dk1"/>
                </a:solidFill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6200">
                <a:solidFill>
                  <a:schemeClr val="dk1"/>
                </a:solidFill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6200">
                <a:solidFill>
                  <a:schemeClr val="dk1"/>
                </a:solidFill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6200">
                <a:solidFill>
                  <a:schemeClr val="dk1"/>
                </a:solidFill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6200">
                <a:solidFill>
                  <a:schemeClr val="dk1"/>
                </a:solidFill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6200">
                <a:solidFill>
                  <a:schemeClr val="dk1"/>
                </a:solidFill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6200">
                <a:solidFill>
                  <a:schemeClr val="dk1"/>
                </a:solidFill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6200">
                <a:solidFill>
                  <a:schemeClr val="dk1"/>
                </a:solidFill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62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538" name="Google Shape;538;p64"/>
          <p:cNvSpPr txBox="1"/>
          <p:nvPr>
            <p:ph idx="3" type="title"/>
          </p:nvPr>
        </p:nvSpPr>
        <p:spPr>
          <a:xfrm>
            <a:off x="5796575" y="507450"/>
            <a:ext cx="9895200" cy="7104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6200"/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6200"/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6200"/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6200"/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6200"/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6200"/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6200"/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6200"/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6200"/>
            </a:lvl9pPr>
          </a:lstStyle>
          <a:p/>
        </p:txBody>
      </p:sp>
      <p:sp>
        <p:nvSpPr>
          <p:cNvPr id="539" name="Google Shape;539;p64"/>
          <p:cNvSpPr txBox="1"/>
          <p:nvPr>
            <p:ph idx="4" type="subTitle"/>
          </p:nvPr>
        </p:nvSpPr>
        <p:spPr>
          <a:xfrm>
            <a:off x="5712600" y="4290612"/>
            <a:ext cx="2613300" cy="543900"/>
          </a:xfrm>
          <a:prstGeom prst="rect">
            <a:avLst/>
          </a:prstGeom>
        </p:spPr>
        <p:txBody>
          <a:bodyPr anchorCtr="0" anchor="b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000"/>
              <a:buFont typeface="DM Sans"/>
              <a:buNone/>
              <a:defRPr sz="1000">
                <a:latin typeface="DM Sans"/>
                <a:ea typeface="DM Sans"/>
                <a:cs typeface="DM Sans"/>
                <a:sym typeface="DM San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Font typeface="DM Sans"/>
              <a:buNone/>
              <a:defRPr>
                <a:latin typeface="DM Sans"/>
                <a:ea typeface="DM Sans"/>
                <a:cs typeface="DM Sans"/>
                <a:sym typeface="DM Sans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Font typeface="DM Sans"/>
              <a:buNone/>
              <a:defRPr>
                <a:latin typeface="DM Sans"/>
                <a:ea typeface="DM Sans"/>
                <a:cs typeface="DM Sans"/>
                <a:sym typeface="DM Sans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Font typeface="DM Sans"/>
              <a:buNone/>
              <a:defRPr>
                <a:latin typeface="DM Sans"/>
                <a:ea typeface="DM Sans"/>
                <a:cs typeface="DM Sans"/>
                <a:sym typeface="DM Sans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Font typeface="DM Sans"/>
              <a:buNone/>
              <a:defRPr>
                <a:latin typeface="DM Sans"/>
                <a:ea typeface="DM Sans"/>
                <a:cs typeface="DM Sans"/>
                <a:sym typeface="DM Sans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Font typeface="DM Sans"/>
              <a:buNone/>
              <a:defRPr>
                <a:latin typeface="DM Sans"/>
                <a:ea typeface="DM Sans"/>
                <a:cs typeface="DM Sans"/>
                <a:sym typeface="DM Sans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Font typeface="DM Sans"/>
              <a:buNone/>
              <a:defRPr>
                <a:latin typeface="DM Sans"/>
                <a:ea typeface="DM Sans"/>
                <a:cs typeface="DM Sans"/>
                <a:sym typeface="DM Sans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Font typeface="DM Sans"/>
              <a:buNone/>
              <a:defRPr>
                <a:latin typeface="DM Sans"/>
                <a:ea typeface="DM Sans"/>
                <a:cs typeface="DM Sans"/>
                <a:sym typeface="DM Sans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Font typeface="DM Sans"/>
              <a:buNone/>
              <a:defRPr>
                <a:latin typeface="DM Sans"/>
                <a:ea typeface="DM Sans"/>
                <a:cs typeface="DM Sans"/>
                <a:sym typeface="DM Sans"/>
              </a:defRPr>
            </a:lvl9pPr>
          </a:lstStyle>
          <a:p/>
        </p:txBody>
      </p:sp>
      <p:sp>
        <p:nvSpPr>
          <p:cNvPr id="540" name="Google Shape;540;p64"/>
          <p:cNvSpPr txBox="1"/>
          <p:nvPr>
            <p:ph idx="5" type="subTitle"/>
          </p:nvPr>
        </p:nvSpPr>
        <p:spPr>
          <a:xfrm>
            <a:off x="5712600" y="3243901"/>
            <a:ext cx="2613300" cy="432300"/>
          </a:xfrm>
          <a:prstGeom prst="rect">
            <a:avLst/>
          </a:prstGeom>
        </p:spPr>
        <p:txBody>
          <a:bodyPr anchorCtr="0" anchor="b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"/>
              <a:buNone/>
              <a:defRPr sz="10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"/>
              <a:buNone/>
              <a:defRPr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"/>
              <a:buNone/>
              <a:defRPr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"/>
              <a:buNone/>
              <a:defRPr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"/>
              <a:buNone/>
              <a:defRPr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"/>
              <a:buNone/>
              <a:defRPr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"/>
              <a:buNone/>
              <a:defRPr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"/>
              <a:buNone/>
              <a:defRPr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"/>
              <a:buNone/>
              <a:defRPr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/>
        </p:txBody>
      </p:sp>
      <p:sp>
        <p:nvSpPr>
          <p:cNvPr id="541" name="Google Shape;541;p64"/>
          <p:cNvSpPr txBox="1"/>
          <p:nvPr>
            <p:ph idx="6" type="subTitle"/>
          </p:nvPr>
        </p:nvSpPr>
        <p:spPr>
          <a:xfrm>
            <a:off x="5712600" y="1318375"/>
            <a:ext cx="2613300" cy="483000"/>
          </a:xfrm>
          <a:prstGeom prst="rect">
            <a:avLst/>
          </a:prstGeom>
        </p:spPr>
        <p:txBody>
          <a:bodyPr anchorCtr="0" anchor="b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000"/>
              <a:buFont typeface="DM Sans"/>
              <a:buNone/>
              <a:defRPr sz="1000">
                <a:latin typeface="DM Sans"/>
                <a:ea typeface="DM Sans"/>
                <a:cs typeface="DM Sans"/>
                <a:sym typeface="DM San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Font typeface="DM Sans"/>
              <a:buNone/>
              <a:defRPr>
                <a:latin typeface="DM Sans"/>
                <a:ea typeface="DM Sans"/>
                <a:cs typeface="DM Sans"/>
                <a:sym typeface="DM Sans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Font typeface="DM Sans"/>
              <a:buNone/>
              <a:defRPr>
                <a:latin typeface="DM Sans"/>
                <a:ea typeface="DM Sans"/>
                <a:cs typeface="DM Sans"/>
                <a:sym typeface="DM Sans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Font typeface="DM Sans"/>
              <a:buNone/>
              <a:defRPr>
                <a:latin typeface="DM Sans"/>
                <a:ea typeface="DM Sans"/>
                <a:cs typeface="DM Sans"/>
                <a:sym typeface="DM Sans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Font typeface="DM Sans"/>
              <a:buNone/>
              <a:defRPr>
                <a:latin typeface="DM Sans"/>
                <a:ea typeface="DM Sans"/>
                <a:cs typeface="DM Sans"/>
                <a:sym typeface="DM Sans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Font typeface="DM Sans"/>
              <a:buNone/>
              <a:defRPr>
                <a:latin typeface="DM Sans"/>
                <a:ea typeface="DM Sans"/>
                <a:cs typeface="DM Sans"/>
                <a:sym typeface="DM Sans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Font typeface="DM Sans"/>
              <a:buNone/>
              <a:defRPr>
                <a:latin typeface="DM Sans"/>
                <a:ea typeface="DM Sans"/>
                <a:cs typeface="DM Sans"/>
                <a:sym typeface="DM Sans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Font typeface="DM Sans"/>
              <a:buNone/>
              <a:defRPr>
                <a:latin typeface="DM Sans"/>
                <a:ea typeface="DM Sans"/>
                <a:cs typeface="DM Sans"/>
                <a:sym typeface="DM Sans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Font typeface="DM Sans"/>
              <a:buNone/>
              <a:defRPr>
                <a:latin typeface="DM Sans"/>
                <a:ea typeface="DM Sans"/>
                <a:cs typeface="DM Sans"/>
                <a:sym typeface="DM Sans"/>
              </a:defRPr>
            </a:lvl9pPr>
          </a:lstStyle>
          <a:p/>
        </p:txBody>
      </p:sp>
    </p:spTree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wo modules">
  <p:cSld name="CUSTOM_1_1_1">
    <p:spTree>
      <p:nvGrpSpPr>
        <p:cNvPr id="542" name="Shape 5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3" name="Google Shape;543;p65"/>
          <p:cNvSpPr txBox="1"/>
          <p:nvPr>
            <p:ph idx="1" type="subTitle"/>
          </p:nvPr>
        </p:nvSpPr>
        <p:spPr>
          <a:xfrm>
            <a:off x="361975" y="217725"/>
            <a:ext cx="4163100" cy="2376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700"/>
              <a:buFont typeface="DM Sans"/>
              <a:buNone/>
              <a:defRPr sz="700">
                <a:latin typeface="DM Sans"/>
                <a:ea typeface="DM Sans"/>
                <a:cs typeface="DM Sans"/>
                <a:sym typeface="DM San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44" name="Google Shape;544;p65"/>
          <p:cNvSpPr txBox="1"/>
          <p:nvPr>
            <p:ph idx="2" type="subTitle"/>
          </p:nvPr>
        </p:nvSpPr>
        <p:spPr>
          <a:xfrm>
            <a:off x="361975" y="732775"/>
            <a:ext cx="3860100" cy="138600"/>
          </a:xfrm>
          <a:prstGeom prst="rect">
            <a:avLst/>
          </a:prstGeom>
        </p:spPr>
        <p:txBody>
          <a:bodyPr anchorCtr="0" anchor="b" bIns="0" lIns="0" spcFirstLastPara="1" rIns="0" wrap="square" tIns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000"/>
              <a:buFont typeface="DM Sans Light"/>
              <a:buNone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45" name="Google Shape;545;p65"/>
          <p:cNvSpPr txBox="1"/>
          <p:nvPr>
            <p:ph idx="12" type="sldNum"/>
          </p:nvPr>
        </p:nvSpPr>
        <p:spPr>
          <a:xfrm>
            <a:off x="8227975" y="217725"/>
            <a:ext cx="548700" cy="234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0" spcFirstLastPara="1" rIns="0" wrap="square" tIns="91425">
            <a:noAutofit/>
          </a:bodyPr>
          <a:lstStyle>
            <a:lvl1pPr lvl="0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546" name="Google Shape;546;p65"/>
          <p:cNvSpPr txBox="1"/>
          <p:nvPr>
            <p:ph type="title"/>
          </p:nvPr>
        </p:nvSpPr>
        <p:spPr>
          <a:xfrm>
            <a:off x="361975" y="988557"/>
            <a:ext cx="5018400" cy="5877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/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/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/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/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/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/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/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/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/>
            </a:lvl9pPr>
          </a:lstStyle>
          <a:p/>
        </p:txBody>
      </p:sp>
    </p:spTree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tatement with image - Alt 1">
  <p:cSld name="CUSTOM_2">
    <p:spTree>
      <p:nvGrpSpPr>
        <p:cNvPr id="547" name="Shape 5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8" name="Google Shape;548;p66"/>
          <p:cNvSpPr/>
          <p:nvPr>
            <p:ph idx="2" type="pic"/>
          </p:nvPr>
        </p:nvSpPr>
        <p:spPr>
          <a:xfrm>
            <a:off x="6289075" y="1793300"/>
            <a:ext cx="2853300" cy="3350400"/>
          </a:xfrm>
          <a:prstGeom prst="rect">
            <a:avLst/>
          </a:prstGeom>
          <a:noFill/>
          <a:ln>
            <a:noFill/>
          </a:ln>
        </p:spPr>
      </p:sp>
      <p:sp>
        <p:nvSpPr>
          <p:cNvPr id="549" name="Google Shape;549;p66"/>
          <p:cNvSpPr/>
          <p:nvPr/>
        </p:nvSpPr>
        <p:spPr>
          <a:xfrm>
            <a:off x="6289085" y="0"/>
            <a:ext cx="2853300" cy="1793100"/>
          </a:xfrm>
          <a:prstGeom prst="roundRect">
            <a:avLst>
              <a:gd fmla="val 0" name="adj"/>
            </a:avLst>
          </a:pr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accent1"/>
              </a:solidFill>
              <a:latin typeface="DM Sans"/>
              <a:ea typeface="DM Sans"/>
              <a:cs typeface="DM Sans"/>
              <a:sym typeface="DM Sans"/>
            </a:endParaRPr>
          </a:p>
        </p:txBody>
      </p:sp>
      <p:sp>
        <p:nvSpPr>
          <p:cNvPr id="550" name="Google Shape;550;p66"/>
          <p:cNvSpPr txBox="1"/>
          <p:nvPr>
            <p:ph type="title"/>
          </p:nvPr>
        </p:nvSpPr>
        <p:spPr>
          <a:xfrm>
            <a:off x="361975" y="988550"/>
            <a:ext cx="5356800" cy="22554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2200"/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 sz="2200"/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 sz="2200"/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 sz="2200"/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 sz="2200"/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 sz="2200"/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 sz="2200"/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 sz="2200"/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 sz="2200"/>
            </a:lvl9pPr>
          </a:lstStyle>
          <a:p/>
        </p:txBody>
      </p:sp>
      <p:sp>
        <p:nvSpPr>
          <p:cNvPr id="551" name="Google Shape;551;p66"/>
          <p:cNvSpPr txBox="1"/>
          <p:nvPr>
            <p:ph idx="1" type="body"/>
          </p:nvPr>
        </p:nvSpPr>
        <p:spPr>
          <a:xfrm>
            <a:off x="361975" y="3541582"/>
            <a:ext cx="3777000" cy="1044300"/>
          </a:xfrm>
          <a:prstGeom prst="rect">
            <a:avLst/>
          </a:prstGeom>
        </p:spPr>
        <p:txBody>
          <a:bodyPr anchorCtr="0" anchor="b" bIns="0" lIns="0" spcFirstLastPara="1" rIns="0" wrap="square" tIns="0">
            <a:noAutofit/>
          </a:bodyPr>
          <a:lstStyle>
            <a:lvl1pPr indent="-292100" lvl="0" marL="457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 Light"/>
              <a:buChar char="●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1pPr>
            <a:lvl2pPr indent="-292100" lvl="1" marL="9144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 Light"/>
              <a:buChar char="○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2pPr>
            <a:lvl3pPr indent="-292100" lvl="2" marL="13716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 Light"/>
              <a:buChar char="■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3pPr>
            <a:lvl4pPr indent="-292100" lvl="3" marL="18288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 Light"/>
              <a:buChar char="●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4pPr>
            <a:lvl5pPr indent="-292100" lvl="4" marL="22860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 Light"/>
              <a:buChar char="○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5pPr>
            <a:lvl6pPr indent="-292100" lvl="5" marL="27432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 Light"/>
              <a:buChar char="■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6pPr>
            <a:lvl7pPr indent="-292100" lvl="6" marL="32004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 Light"/>
              <a:buChar char="●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7pPr>
            <a:lvl8pPr indent="-292100" lvl="7" marL="36576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 Light"/>
              <a:buChar char="○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8pPr>
            <a:lvl9pPr indent="-292100" lvl="8" marL="4114800">
              <a:spcBef>
                <a:spcPts val="800"/>
              </a:spcBef>
              <a:spcAft>
                <a:spcPts val="800"/>
              </a:spcAft>
              <a:buClr>
                <a:schemeClr val="lt1"/>
              </a:buClr>
              <a:buSzPts val="1000"/>
              <a:buFont typeface="DM Sans Light"/>
              <a:buChar char="■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9pPr>
          </a:lstStyle>
          <a:p/>
        </p:txBody>
      </p:sp>
      <p:sp>
        <p:nvSpPr>
          <p:cNvPr id="552" name="Google Shape;552;p66"/>
          <p:cNvSpPr txBox="1"/>
          <p:nvPr>
            <p:ph idx="12" type="sldNum"/>
          </p:nvPr>
        </p:nvSpPr>
        <p:spPr>
          <a:xfrm>
            <a:off x="8227975" y="217725"/>
            <a:ext cx="548700" cy="234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0" spcFirstLastPara="1" rIns="0" wrap="square" tIns="91425">
            <a:noAutofit/>
          </a:bodyPr>
          <a:lstStyle>
            <a:lvl1pPr lvl="0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553" name="Google Shape;553;p66"/>
          <p:cNvSpPr txBox="1"/>
          <p:nvPr>
            <p:ph idx="3" type="subTitle"/>
          </p:nvPr>
        </p:nvSpPr>
        <p:spPr>
          <a:xfrm>
            <a:off x="361975" y="217725"/>
            <a:ext cx="4163100" cy="2376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700"/>
              <a:buFont typeface="DM Sans"/>
              <a:buNone/>
              <a:defRPr sz="700">
                <a:latin typeface="DM Sans"/>
                <a:ea typeface="DM Sans"/>
                <a:cs typeface="DM Sans"/>
                <a:sym typeface="DM San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tatement with image - Alt 2">
  <p:cSld name="CUSTOM_2_1">
    <p:spTree>
      <p:nvGrpSpPr>
        <p:cNvPr id="554" name="Shape 5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5" name="Google Shape;555;p67"/>
          <p:cNvSpPr txBox="1"/>
          <p:nvPr>
            <p:ph idx="12" type="sldNum"/>
          </p:nvPr>
        </p:nvSpPr>
        <p:spPr>
          <a:xfrm>
            <a:off x="8227975" y="217725"/>
            <a:ext cx="548700" cy="234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0" spcFirstLastPara="1" rIns="0" wrap="square" tIns="91425">
            <a:noAutofit/>
          </a:bodyPr>
          <a:lstStyle>
            <a:lvl1pPr lvl="0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556" name="Google Shape;556;p67"/>
          <p:cNvSpPr txBox="1"/>
          <p:nvPr>
            <p:ph idx="1" type="subTitle"/>
          </p:nvPr>
        </p:nvSpPr>
        <p:spPr>
          <a:xfrm>
            <a:off x="361975" y="217725"/>
            <a:ext cx="4163100" cy="2376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700"/>
              <a:buFont typeface="DM Sans"/>
              <a:buNone/>
              <a:defRPr sz="700">
                <a:latin typeface="DM Sans"/>
                <a:ea typeface="DM Sans"/>
                <a:cs typeface="DM Sans"/>
                <a:sym typeface="DM San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57" name="Google Shape;557;p67"/>
          <p:cNvSpPr txBox="1"/>
          <p:nvPr>
            <p:ph idx="2" type="body"/>
          </p:nvPr>
        </p:nvSpPr>
        <p:spPr>
          <a:xfrm>
            <a:off x="1957800" y="4195275"/>
            <a:ext cx="5228400" cy="390600"/>
          </a:xfrm>
          <a:prstGeom prst="rect">
            <a:avLst/>
          </a:prstGeom>
        </p:spPr>
        <p:txBody>
          <a:bodyPr anchorCtr="0" anchor="b" bIns="0" lIns="0" spcFirstLastPara="1" rIns="0" wrap="square" tIns="0">
            <a:noAutofit/>
          </a:bodyPr>
          <a:lstStyle>
            <a:lvl1pPr indent="-292100" lvl="0" marL="4572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 Light"/>
              <a:buChar char="●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1pPr>
            <a:lvl2pPr indent="-292100" lvl="1" marL="914400" algn="ctr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 Light"/>
              <a:buChar char="○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2pPr>
            <a:lvl3pPr indent="-292100" lvl="2" marL="1371600" algn="ctr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 Light"/>
              <a:buChar char="■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3pPr>
            <a:lvl4pPr indent="-292100" lvl="3" marL="1828800" algn="ctr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 Light"/>
              <a:buChar char="●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4pPr>
            <a:lvl5pPr indent="-292100" lvl="4" marL="2286000" algn="ctr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 Light"/>
              <a:buChar char="○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5pPr>
            <a:lvl6pPr indent="-292100" lvl="5" marL="2743200" algn="ctr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 Light"/>
              <a:buChar char="■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6pPr>
            <a:lvl7pPr indent="-292100" lvl="6" marL="3200400" algn="ctr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 Light"/>
              <a:buChar char="●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7pPr>
            <a:lvl8pPr indent="-292100" lvl="7" marL="3657600" algn="ctr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 Light"/>
              <a:buChar char="○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8pPr>
            <a:lvl9pPr indent="-292100" lvl="8" marL="4114800" algn="ctr">
              <a:spcBef>
                <a:spcPts val="800"/>
              </a:spcBef>
              <a:spcAft>
                <a:spcPts val="800"/>
              </a:spcAft>
              <a:buClr>
                <a:schemeClr val="lt1"/>
              </a:buClr>
              <a:buSzPts val="1000"/>
              <a:buFont typeface="DM Sans Light"/>
              <a:buChar char="■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9pPr>
          </a:lstStyle>
          <a:p/>
        </p:txBody>
      </p:sp>
      <p:sp>
        <p:nvSpPr>
          <p:cNvPr id="558" name="Google Shape;558;p67"/>
          <p:cNvSpPr txBox="1"/>
          <p:nvPr>
            <p:ph idx="3" type="subTitle"/>
          </p:nvPr>
        </p:nvSpPr>
        <p:spPr>
          <a:xfrm>
            <a:off x="2490450" y="732775"/>
            <a:ext cx="4163100" cy="138600"/>
          </a:xfrm>
          <a:prstGeom prst="rect">
            <a:avLst/>
          </a:prstGeom>
        </p:spPr>
        <p:txBody>
          <a:bodyPr anchorCtr="0" anchor="b" bIns="0" lIns="0" spcFirstLastPara="1" rIns="0" wrap="square" tIns="0">
            <a:sp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000"/>
              <a:buFont typeface="DM Sans Light"/>
              <a:buNone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1400"/>
              <a:buFont typeface="DM Sans Light"/>
              <a:buNone/>
              <a:defRPr>
                <a:latin typeface="DM Sans Light"/>
                <a:ea typeface="DM Sans Light"/>
                <a:cs typeface="DM Sans Light"/>
                <a:sym typeface="DM Sans Light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SzPts val="1400"/>
              <a:buFont typeface="DM Sans Light"/>
              <a:buNone/>
              <a:defRPr>
                <a:latin typeface="DM Sans Light"/>
                <a:ea typeface="DM Sans Light"/>
                <a:cs typeface="DM Sans Light"/>
                <a:sym typeface="DM Sans Light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SzPts val="1400"/>
              <a:buFont typeface="DM Sans Light"/>
              <a:buNone/>
              <a:defRPr>
                <a:latin typeface="DM Sans Light"/>
                <a:ea typeface="DM Sans Light"/>
                <a:cs typeface="DM Sans Light"/>
                <a:sym typeface="DM Sans Light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SzPts val="1400"/>
              <a:buFont typeface="DM Sans Light"/>
              <a:buNone/>
              <a:defRPr>
                <a:latin typeface="DM Sans Light"/>
                <a:ea typeface="DM Sans Light"/>
                <a:cs typeface="DM Sans Light"/>
                <a:sym typeface="DM Sans Light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SzPts val="1400"/>
              <a:buFont typeface="DM Sans Light"/>
              <a:buNone/>
              <a:defRPr>
                <a:latin typeface="DM Sans Light"/>
                <a:ea typeface="DM Sans Light"/>
                <a:cs typeface="DM Sans Light"/>
                <a:sym typeface="DM Sans Light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SzPts val="1400"/>
              <a:buFont typeface="DM Sans Light"/>
              <a:buNone/>
              <a:defRPr>
                <a:latin typeface="DM Sans Light"/>
                <a:ea typeface="DM Sans Light"/>
                <a:cs typeface="DM Sans Light"/>
                <a:sym typeface="DM Sans Light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SzPts val="1400"/>
              <a:buFont typeface="DM Sans Light"/>
              <a:buNone/>
              <a:defRPr>
                <a:latin typeface="DM Sans Light"/>
                <a:ea typeface="DM Sans Light"/>
                <a:cs typeface="DM Sans Light"/>
                <a:sym typeface="DM Sans Light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SzPts val="1400"/>
              <a:buFont typeface="DM Sans Light"/>
              <a:buNone/>
              <a:defRPr>
                <a:latin typeface="DM Sans Light"/>
                <a:ea typeface="DM Sans Light"/>
                <a:cs typeface="DM Sans Light"/>
                <a:sym typeface="DM Sans Light"/>
              </a:defRPr>
            </a:lvl9pPr>
          </a:lstStyle>
          <a:p/>
        </p:txBody>
      </p:sp>
      <p:sp>
        <p:nvSpPr>
          <p:cNvPr id="559" name="Google Shape;559;p67"/>
          <p:cNvSpPr txBox="1"/>
          <p:nvPr>
            <p:ph type="title"/>
          </p:nvPr>
        </p:nvSpPr>
        <p:spPr>
          <a:xfrm>
            <a:off x="719400" y="988550"/>
            <a:ext cx="7705200" cy="5877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/>
            </a:lvl1pPr>
            <a:lvl2pPr lvl="1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/>
            </a:lvl2pPr>
            <a:lvl3pPr lvl="2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/>
            </a:lvl3pPr>
            <a:lvl4pPr lvl="3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/>
            </a:lvl4pPr>
            <a:lvl5pPr lvl="4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/>
            </a:lvl5pPr>
            <a:lvl6pPr lvl="5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/>
            </a:lvl6pPr>
            <a:lvl7pPr lvl="6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/>
            </a:lvl7pPr>
            <a:lvl8pPr lvl="7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/>
            </a:lvl8pPr>
            <a:lvl9pPr lvl="8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/>
            </a:lvl9pPr>
          </a:lstStyle>
          <a:p/>
        </p:txBody>
      </p:sp>
      <p:sp>
        <p:nvSpPr>
          <p:cNvPr id="560" name="Google Shape;560;p67"/>
          <p:cNvSpPr/>
          <p:nvPr>
            <p:ph idx="4" type="pic"/>
          </p:nvPr>
        </p:nvSpPr>
        <p:spPr>
          <a:xfrm>
            <a:off x="3982589" y="2427948"/>
            <a:ext cx="1179600" cy="1417200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tatement with image - Alt 3">
  <p:cSld name="CUSTOM_2_1_2">
    <p:bg>
      <p:bgPr>
        <a:solidFill>
          <a:schemeClr val="accent1"/>
        </a:solidFill>
      </p:bgPr>
    </p:bg>
    <p:spTree>
      <p:nvGrpSpPr>
        <p:cNvPr id="561" name="Shape 5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2" name="Google Shape;562;p68"/>
          <p:cNvSpPr txBox="1"/>
          <p:nvPr>
            <p:ph idx="12" type="sldNum"/>
          </p:nvPr>
        </p:nvSpPr>
        <p:spPr>
          <a:xfrm>
            <a:off x="8227975" y="217725"/>
            <a:ext cx="548700" cy="234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0" spcFirstLastPara="1" rIns="0" wrap="square" tIns="91425">
            <a:noAutofit/>
          </a:bodyPr>
          <a:lstStyle>
            <a:lvl1pPr lvl="0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563" name="Google Shape;563;p68"/>
          <p:cNvSpPr txBox="1"/>
          <p:nvPr>
            <p:ph idx="1" type="subTitle"/>
          </p:nvPr>
        </p:nvSpPr>
        <p:spPr>
          <a:xfrm>
            <a:off x="361975" y="217725"/>
            <a:ext cx="4163100" cy="2376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700"/>
              <a:buFont typeface="DM Sans"/>
              <a:buNone/>
              <a:defRPr sz="700">
                <a:latin typeface="DM Sans"/>
                <a:ea typeface="DM Sans"/>
                <a:cs typeface="DM Sans"/>
                <a:sym typeface="DM San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64" name="Google Shape;564;p68"/>
          <p:cNvSpPr txBox="1"/>
          <p:nvPr>
            <p:ph idx="2" type="subTitle"/>
          </p:nvPr>
        </p:nvSpPr>
        <p:spPr>
          <a:xfrm>
            <a:off x="3154650" y="1051772"/>
            <a:ext cx="4163100" cy="138600"/>
          </a:xfrm>
          <a:prstGeom prst="rect">
            <a:avLst/>
          </a:prstGeom>
        </p:spPr>
        <p:txBody>
          <a:bodyPr anchorCtr="0" anchor="b" bIns="0" lIns="0" spcFirstLastPara="1" rIns="0" wrap="square" tIns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000"/>
              <a:buFont typeface="DM Sans"/>
              <a:buNone/>
              <a:defRPr sz="1000">
                <a:latin typeface="DM Sans"/>
                <a:ea typeface="DM Sans"/>
                <a:cs typeface="DM Sans"/>
                <a:sym typeface="DM San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Font typeface="DM Sans"/>
              <a:buNone/>
              <a:defRPr>
                <a:latin typeface="DM Sans"/>
                <a:ea typeface="DM Sans"/>
                <a:cs typeface="DM Sans"/>
                <a:sym typeface="DM Sans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Font typeface="DM Sans"/>
              <a:buNone/>
              <a:defRPr>
                <a:latin typeface="DM Sans"/>
                <a:ea typeface="DM Sans"/>
                <a:cs typeface="DM Sans"/>
                <a:sym typeface="DM Sans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Font typeface="DM Sans"/>
              <a:buNone/>
              <a:defRPr>
                <a:latin typeface="DM Sans"/>
                <a:ea typeface="DM Sans"/>
                <a:cs typeface="DM Sans"/>
                <a:sym typeface="DM Sans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Font typeface="DM Sans"/>
              <a:buNone/>
              <a:defRPr>
                <a:latin typeface="DM Sans"/>
                <a:ea typeface="DM Sans"/>
                <a:cs typeface="DM Sans"/>
                <a:sym typeface="DM Sans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Font typeface="DM Sans"/>
              <a:buNone/>
              <a:defRPr>
                <a:latin typeface="DM Sans"/>
                <a:ea typeface="DM Sans"/>
                <a:cs typeface="DM Sans"/>
                <a:sym typeface="DM Sans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Font typeface="DM Sans"/>
              <a:buNone/>
              <a:defRPr>
                <a:latin typeface="DM Sans"/>
                <a:ea typeface="DM Sans"/>
                <a:cs typeface="DM Sans"/>
                <a:sym typeface="DM Sans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Font typeface="DM Sans"/>
              <a:buNone/>
              <a:defRPr>
                <a:latin typeface="DM Sans"/>
                <a:ea typeface="DM Sans"/>
                <a:cs typeface="DM Sans"/>
                <a:sym typeface="DM Sans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Font typeface="DM Sans"/>
              <a:buNone/>
              <a:defRPr>
                <a:latin typeface="DM Sans"/>
                <a:ea typeface="DM Sans"/>
                <a:cs typeface="DM Sans"/>
                <a:sym typeface="DM Sans"/>
              </a:defRPr>
            </a:lvl9pPr>
          </a:lstStyle>
          <a:p/>
        </p:txBody>
      </p:sp>
      <p:sp>
        <p:nvSpPr>
          <p:cNvPr id="565" name="Google Shape;565;p68"/>
          <p:cNvSpPr txBox="1"/>
          <p:nvPr>
            <p:ph type="title"/>
          </p:nvPr>
        </p:nvSpPr>
        <p:spPr>
          <a:xfrm>
            <a:off x="3154650" y="1801500"/>
            <a:ext cx="5622000" cy="2832000"/>
          </a:xfrm>
          <a:prstGeom prst="rect">
            <a:avLst/>
          </a:prstGeom>
        </p:spPr>
        <p:txBody>
          <a:bodyPr anchorCtr="0" anchor="b" bIns="0" lIns="0" spcFirstLastPara="1" rIns="0" wrap="square" tIns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800"/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800"/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800"/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800"/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800"/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800"/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800"/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800"/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800"/>
            </a:lvl9pPr>
          </a:lstStyle>
          <a:p/>
        </p:txBody>
      </p:sp>
      <p:sp>
        <p:nvSpPr>
          <p:cNvPr id="566" name="Google Shape;566;p68"/>
          <p:cNvSpPr/>
          <p:nvPr>
            <p:ph idx="3" type="pic"/>
          </p:nvPr>
        </p:nvSpPr>
        <p:spPr>
          <a:xfrm>
            <a:off x="361975" y="1066100"/>
            <a:ext cx="1967700" cy="1311600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ustom section header">
  <p:cSld name="CUSTOM_2_1_2_1_2">
    <p:bg>
      <p:bgPr>
        <a:solidFill>
          <a:schemeClr val="lt1"/>
        </a:solidFill>
      </p:bgPr>
    </p:bg>
    <p:spTree>
      <p:nvGrpSpPr>
        <p:cNvPr id="567" name="Shape 5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8" name="Google Shape;568;p69"/>
          <p:cNvSpPr/>
          <p:nvPr>
            <p:ph idx="2" type="pic"/>
          </p:nvPr>
        </p:nvSpPr>
        <p:spPr>
          <a:xfrm>
            <a:off x="361975" y="781775"/>
            <a:ext cx="2872800" cy="3783300"/>
          </a:xfrm>
          <a:prstGeom prst="rect">
            <a:avLst/>
          </a:prstGeom>
          <a:noFill/>
          <a:ln>
            <a:noFill/>
          </a:ln>
        </p:spPr>
      </p:sp>
      <p:sp>
        <p:nvSpPr>
          <p:cNvPr id="569" name="Google Shape;569;p69"/>
          <p:cNvSpPr txBox="1"/>
          <p:nvPr>
            <p:ph idx="12" type="sldNum"/>
          </p:nvPr>
        </p:nvSpPr>
        <p:spPr>
          <a:xfrm>
            <a:off x="8227975" y="217725"/>
            <a:ext cx="548700" cy="234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0" spcFirstLastPara="1" rIns="0" wrap="square" tIns="91425">
            <a:noAutofit/>
          </a:bodyPr>
          <a:lstStyle>
            <a:lvl1pPr lvl="0" algn="r">
              <a:buNone/>
              <a:defRPr sz="7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 algn="r">
              <a:buNone/>
              <a:defRPr sz="7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 algn="r">
              <a:buNone/>
              <a:defRPr sz="7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 algn="r">
              <a:buNone/>
              <a:defRPr sz="7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 algn="r">
              <a:buNone/>
              <a:defRPr sz="7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 algn="r">
              <a:buNone/>
              <a:defRPr sz="7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 algn="r">
              <a:buNone/>
              <a:defRPr sz="7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 algn="r">
              <a:buNone/>
              <a:defRPr sz="7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 algn="r">
              <a:buNone/>
              <a:defRPr sz="7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570" name="Google Shape;570;p69"/>
          <p:cNvSpPr txBox="1"/>
          <p:nvPr>
            <p:ph idx="1" type="subTitle"/>
          </p:nvPr>
        </p:nvSpPr>
        <p:spPr>
          <a:xfrm>
            <a:off x="361975" y="217725"/>
            <a:ext cx="4163100" cy="2376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00"/>
              <a:buFont typeface="DM Sans"/>
              <a:buNone/>
              <a:defRPr sz="7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571" name="Google Shape;571;p69"/>
          <p:cNvSpPr txBox="1"/>
          <p:nvPr>
            <p:ph idx="3" type="subTitle"/>
          </p:nvPr>
        </p:nvSpPr>
        <p:spPr>
          <a:xfrm>
            <a:off x="3657600" y="1051772"/>
            <a:ext cx="4163100" cy="138600"/>
          </a:xfrm>
          <a:prstGeom prst="rect">
            <a:avLst/>
          </a:prstGeom>
        </p:spPr>
        <p:txBody>
          <a:bodyPr anchorCtr="0" anchor="b" bIns="0" lIns="0" spcFirstLastPara="1" rIns="0" wrap="square" tIns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"/>
              <a:buNone/>
              <a:defRPr sz="10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"/>
              <a:buNone/>
              <a:defRPr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"/>
              <a:buNone/>
              <a:defRPr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"/>
              <a:buNone/>
              <a:defRPr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"/>
              <a:buNone/>
              <a:defRPr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"/>
              <a:buNone/>
              <a:defRPr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"/>
              <a:buNone/>
              <a:defRPr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"/>
              <a:buNone/>
              <a:defRPr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DM Sans"/>
              <a:buNone/>
              <a:defRPr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/>
        </p:txBody>
      </p:sp>
      <p:sp>
        <p:nvSpPr>
          <p:cNvPr id="572" name="Google Shape;572;p69"/>
          <p:cNvSpPr txBox="1"/>
          <p:nvPr>
            <p:ph type="title"/>
          </p:nvPr>
        </p:nvSpPr>
        <p:spPr>
          <a:xfrm>
            <a:off x="3657600" y="1555450"/>
            <a:ext cx="5622000" cy="1750500"/>
          </a:xfrm>
          <a:prstGeom prst="rect">
            <a:avLst/>
          </a:prstGeom>
        </p:spPr>
        <p:txBody>
          <a:bodyPr anchorCtr="0" anchor="b" bIns="0" lIns="0" spcFirstLastPara="1" rIns="0" wrap="square" tIns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800">
                <a:solidFill>
                  <a:schemeClr val="dk1"/>
                </a:solidFill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800">
                <a:solidFill>
                  <a:schemeClr val="dk1"/>
                </a:solidFill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800">
                <a:solidFill>
                  <a:schemeClr val="dk1"/>
                </a:solidFill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800">
                <a:solidFill>
                  <a:schemeClr val="dk1"/>
                </a:solidFill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800">
                <a:solidFill>
                  <a:schemeClr val="dk1"/>
                </a:solidFill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800">
                <a:solidFill>
                  <a:schemeClr val="dk1"/>
                </a:solidFill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800">
                <a:solidFill>
                  <a:schemeClr val="dk1"/>
                </a:solidFill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800">
                <a:solidFill>
                  <a:schemeClr val="dk1"/>
                </a:solidFill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8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573" name="Google Shape;573;p69"/>
          <p:cNvSpPr txBox="1"/>
          <p:nvPr>
            <p:ph idx="4" type="body"/>
          </p:nvPr>
        </p:nvSpPr>
        <p:spPr>
          <a:xfrm>
            <a:off x="3657600" y="3556575"/>
            <a:ext cx="3554400" cy="1029300"/>
          </a:xfrm>
          <a:prstGeom prst="rect">
            <a:avLst/>
          </a:prstGeom>
        </p:spPr>
        <p:txBody>
          <a:bodyPr anchorCtr="0" anchor="b" bIns="0" lIns="0" spcFirstLastPara="1" rIns="0" wrap="square" tIns="0">
            <a:spAutoFit/>
          </a:bodyPr>
          <a:lstStyle>
            <a:lvl1pPr indent="-292100" lvl="0" marL="457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Char char="●"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1pPr>
            <a:lvl2pPr indent="-292100" lvl="1" marL="914400"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Char char="○"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2pPr>
            <a:lvl3pPr indent="-292100" lvl="2" marL="1371600"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Char char="■"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3pPr>
            <a:lvl4pPr indent="-292100" lvl="3" marL="1828800"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Char char="●"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4pPr>
            <a:lvl5pPr indent="-292100" lvl="4" marL="2286000"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Char char="○"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5pPr>
            <a:lvl6pPr indent="-292100" lvl="5" marL="2743200"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Char char="■"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6pPr>
            <a:lvl7pPr indent="-292100" lvl="6" marL="3200400"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Char char="●"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7pPr>
            <a:lvl8pPr indent="-292100" lvl="7" marL="3657600"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DM Sans Light"/>
              <a:buChar char="○"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8pPr>
            <a:lvl9pPr indent="-292100" lvl="8" marL="4114800">
              <a:spcBef>
                <a:spcPts val="800"/>
              </a:spcBef>
              <a:spcAft>
                <a:spcPts val="800"/>
              </a:spcAft>
              <a:buClr>
                <a:schemeClr val="dk1"/>
              </a:buClr>
              <a:buSzPts val="1000"/>
              <a:buFont typeface="DM Sans Light"/>
              <a:buChar char="■"/>
              <a:defRPr sz="10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9pPr>
          </a:lstStyle>
          <a:p/>
        </p:txBody>
      </p:sp>
    </p:spTree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tatement with image - Alt 5">
  <p:cSld name="CUSTOM_2_1_2_1_1">
    <p:bg>
      <p:bgPr>
        <a:solidFill>
          <a:schemeClr val="accent2"/>
        </a:solidFill>
      </p:bgPr>
    </p:bg>
    <p:spTree>
      <p:nvGrpSpPr>
        <p:cNvPr id="574" name="Shape 5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The reflective glass facade of a skyscraper. " id="575" name="Google Shape;575;p70"/>
          <p:cNvPicPr preferRelativeResize="0"/>
          <p:nvPr/>
        </p:nvPicPr>
        <p:blipFill rotWithShape="1">
          <a:blip r:embed="rId2">
            <a:alphaModFix amt="14000"/>
          </a:blip>
          <a:srcRect b="15604" l="0" r="0" t="0"/>
          <a:stretch/>
        </p:blipFill>
        <p:spPr>
          <a:xfrm>
            <a:off x="0" y="-8150"/>
            <a:ext cx="9144003" cy="5143501"/>
          </a:xfrm>
          <a:prstGeom prst="rect">
            <a:avLst/>
          </a:prstGeom>
          <a:noFill/>
          <a:ln>
            <a:noFill/>
          </a:ln>
        </p:spPr>
      </p:pic>
      <p:sp>
        <p:nvSpPr>
          <p:cNvPr id="576" name="Google Shape;576;p70"/>
          <p:cNvSpPr txBox="1"/>
          <p:nvPr>
            <p:ph idx="12" type="sldNum"/>
          </p:nvPr>
        </p:nvSpPr>
        <p:spPr>
          <a:xfrm>
            <a:off x="8227975" y="217725"/>
            <a:ext cx="548700" cy="234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0" spcFirstLastPara="1" rIns="0" wrap="square" tIns="91425">
            <a:noAutofit/>
          </a:bodyPr>
          <a:lstStyle>
            <a:lvl1pPr lvl="0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577" name="Google Shape;577;p70"/>
          <p:cNvSpPr txBox="1"/>
          <p:nvPr>
            <p:ph idx="1" type="subTitle"/>
          </p:nvPr>
        </p:nvSpPr>
        <p:spPr>
          <a:xfrm>
            <a:off x="361975" y="217725"/>
            <a:ext cx="4163100" cy="2376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700"/>
              <a:buFont typeface="DM Sans"/>
              <a:buNone/>
              <a:defRPr sz="700">
                <a:latin typeface="DM Sans"/>
                <a:ea typeface="DM Sans"/>
                <a:cs typeface="DM Sans"/>
                <a:sym typeface="DM San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78" name="Google Shape;578;p70"/>
          <p:cNvSpPr txBox="1"/>
          <p:nvPr>
            <p:ph idx="2" type="body"/>
          </p:nvPr>
        </p:nvSpPr>
        <p:spPr>
          <a:xfrm>
            <a:off x="1957800" y="4195275"/>
            <a:ext cx="5228400" cy="390600"/>
          </a:xfrm>
          <a:prstGeom prst="rect">
            <a:avLst/>
          </a:prstGeom>
        </p:spPr>
        <p:txBody>
          <a:bodyPr anchorCtr="0" anchor="b" bIns="0" lIns="0" spcFirstLastPara="1" rIns="0" wrap="square" tIns="0">
            <a:noAutofit/>
          </a:bodyPr>
          <a:lstStyle>
            <a:lvl1pPr indent="-292100" lvl="0" marL="4572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"/>
              <a:buChar char="●"/>
              <a:defRPr sz="1000"/>
            </a:lvl1pPr>
            <a:lvl2pPr indent="-292100" lvl="1" marL="914400" algn="ctr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"/>
              <a:buChar char="○"/>
              <a:defRPr sz="1000"/>
            </a:lvl2pPr>
            <a:lvl3pPr indent="-292100" lvl="2" marL="1371600" algn="ctr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"/>
              <a:buChar char="■"/>
              <a:defRPr sz="1000"/>
            </a:lvl3pPr>
            <a:lvl4pPr indent="-292100" lvl="3" marL="1828800" algn="ctr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"/>
              <a:buChar char="●"/>
              <a:defRPr sz="1000"/>
            </a:lvl4pPr>
            <a:lvl5pPr indent="-292100" lvl="4" marL="2286000" algn="ctr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"/>
              <a:buChar char="○"/>
              <a:defRPr sz="1000"/>
            </a:lvl5pPr>
            <a:lvl6pPr indent="-292100" lvl="5" marL="2743200" algn="ctr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"/>
              <a:buChar char="■"/>
              <a:defRPr sz="1000"/>
            </a:lvl6pPr>
            <a:lvl7pPr indent="-292100" lvl="6" marL="3200400" algn="ctr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"/>
              <a:buChar char="●"/>
              <a:defRPr sz="1000"/>
            </a:lvl7pPr>
            <a:lvl8pPr indent="-292100" lvl="7" marL="3657600" algn="ctr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"/>
              <a:buChar char="○"/>
              <a:defRPr sz="1000"/>
            </a:lvl8pPr>
            <a:lvl9pPr indent="-292100" lvl="8" marL="4114800" algn="ctr">
              <a:spcBef>
                <a:spcPts val="800"/>
              </a:spcBef>
              <a:spcAft>
                <a:spcPts val="800"/>
              </a:spcAft>
              <a:buClr>
                <a:schemeClr val="lt1"/>
              </a:buClr>
              <a:buSzPts val="1000"/>
              <a:buFont typeface="DM Sans"/>
              <a:buChar char="■"/>
              <a:defRPr sz="1000"/>
            </a:lvl9pPr>
          </a:lstStyle>
          <a:p/>
        </p:txBody>
      </p:sp>
      <p:sp>
        <p:nvSpPr>
          <p:cNvPr id="579" name="Google Shape;579;p70"/>
          <p:cNvSpPr txBox="1"/>
          <p:nvPr>
            <p:ph idx="3" type="subTitle"/>
          </p:nvPr>
        </p:nvSpPr>
        <p:spPr>
          <a:xfrm>
            <a:off x="2490450" y="732775"/>
            <a:ext cx="4163100" cy="138600"/>
          </a:xfrm>
          <a:prstGeom prst="rect">
            <a:avLst/>
          </a:prstGeom>
        </p:spPr>
        <p:txBody>
          <a:bodyPr anchorCtr="0" anchor="b" bIns="0" lIns="0" spcFirstLastPara="1" rIns="0" wrap="square" tIns="0">
            <a:sp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000"/>
              <a:buFont typeface="DM Sans Light"/>
              <a:buNone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1400"/>
              <a:buFont typeface="DM Sans Light"/>
              <a:buNone/>
              <a:defRPr>
                <a:latin typeface="DM Sans Light"/>
                <a:ea typeface="DM Sans Light"/>
                <a:cs typeface="DM Sans Light"/>
                <a:sym typeface="DM Sans Light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SzPts val="1400"/>
              <a:buFont typeface="DM Sans Light"/>
              <a:buNone/>
              <a:defRPr>
                <a:latin typeface="DM Sans Light"/>
                <a:ea typeface="DM Sans Light"/>
                <a:cs typeface="DM Sans Light"/>
                <a:sym typeface="DM Sans Light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SzPts val="1400"/>
              <a:buFont typeface="DM Sans Light"/>
              <a:buNone/>
              <a:defRPr>
                <a:latin typeface="DM Sans Light"/>
                <a:ea typeface="DM Sans Light"/>
                <a:cs typeface="DM Sans Light"/>
                <a:sym typeface="DM Sans Light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SzPts val="1400"/>
              <a:buFont typeface="DM Sans Light"/>
              <a:buNone/>
              <a:defRPr>
                <a:latin typeface="DM Sans Light"/>
                <a:ea typeface="DM Sans Light"/>
                <a:cs typeface="DM Sans Light"/>
                <a:sym typeface="DM Sans Light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SzPts val="1400"/>
              <a:buFont typeface="DM Sans Light"/>
              <a:buNone/>
              <a:defRPr>
                <a:latin typeface="DM Sans Light"/>
                <a:ea typeface="DM Sans Light"/>
                <a:cs typeface="DM Sans Light"/>
                <a:sym typeface="DM Sans Light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SzPts val="1400"/>
              <a:buFont typeface="DM Sans Light"/>
              <a:buNone/>
              <a:defRPr>
                <a:latin typeface="DM Sans Light"/>
                <a:ea typeface="DM Sans Light"/>
                <a:cs typeface="DM Sans Light"/>
                <a:sym typeface="DM Sans Light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SzPts val="1400"/>
              <a:buFont typeface="DM Sans Light"/>
              <a:buNone/>
              <a:defRPr>
                <a:latin typeface="DM Sans Light"/>
                <a:ea typeface="DM Sans Light"/>
                <a:cs typeface="DM Sans Light"/>
                <a:sym typeface="DM Sans Light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SzPts val="1400"/>
              <a:buFont typeface="DM Sans Light"/>
              <a:buNone/>
              <a:defRPr>
                <a:latin typeface="DM Sans Light"/>
                <a:ea typeface="DM Sans Light"/>
                <a:cs typeface="DM Sans Light"/>
                <a:sym typeface="DM Sans Light"/>
              </a:defRPr>
            </a:lvl9pPr>
          </a:lstStyle>
          <a:p/>
        </p:txBody>
      </p:sp>
      <p:sp>
        <p:nvSpPr>
          <p:cNvPr id="580" name="Google Shape;580;p70"/>
          <p:cNvSpPr txBox="1"/>
          <p:nvPr>
            <p:ph type="title"/>
          </p:nvPr>
        </p:nvSpPr>
        <p:spPr>
          <a:xfrm>
            <a:off x="719400" y="988550"/>
            <a:ext cx="7705200" cy="5877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/>
            </a:lvl2pPr>
            <a:lvl3pPr lvl="2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/>
            </a:lvl3pPr>
            <a:lvl4pPr lvl="3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/>
            </a:lvl4pPr>
            <a:lvl5pPr lvl="4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/>
            </a:lvl5pPr>
            <a:lvl6pPr lvl="5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/>
            </a:lvl6pPr>
            <a:lvl7pPr lvl="6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/>
            </a:lvl7pPr>
            <a:lvl8pPr lvl="7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/>
            </a:lvl8pPr>
            <a:lvl9pPr lvl="8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/>
            </a:lvl9pPr>
          </a:lstStyle>
          <a:p/>
        </p:txBody>
      </p:sp>
      <p:sp>
        <p:nvSpPr>
          <p:cNvPr id="581" name="Google Shape;581;p70"/>
          <p:cNvSpPr/>
          <p:nvPr>
            <p:ph idx="4" type="pic"/>
          </p:nvPr>
        </p:nvSpPr>
        <p:spPr>
          <a:xfrm>
            <a:off x="3588150" y="2027104"/>
            <a:ext cx="1967700" cy="1311600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tatement - Alt 2">
  <p:cSld name="CUSTOM_2_1_1_1">
    <p:bg>
      <p:bgPr>
        <a:solidFill>
          <a:schemeClr val="accent1"/>
        </a:solidFill>
      </p:bgPr>
    </p:bg>
    <p:spTree>
      <p:nvGrpSpPr>
        <p:cNvPr id="582" name="Shape 5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A modern glass skyscraper. " id="583" name="Google Shape;583;p71"/>
          <p:cNvPicPr preferRelativeResize="0"/>
          <p:nvPr/>
        </p:nvPicPr>
        <p:blipFill rotWithShape="1">
          <a:blip r:embed="rId2">
            <a:alphaModFix amt="14000"/>
          </a:blip>
          <a:srcRect b="15604" l="0" r="0" t="0"/>
          <a:stretch/>
        </p:blipFill>
        <p:spPr>
          <a:xfrm>
            <a:off x="0" y="-8150"/>
            <a:ext cx="9144003" cy="5143501"/>
          </a:xfrm>
          <a:prstGeom prst="rect">
            <a:avLst/>
          </a:prstGeom>
          <a:noFill/>
          <a:ln>
            <a:noFill/>
          </a:ln>
        </p:spPr>
      </p:pic>
      <p:sp>
        <p:nvSpPr>
          <p:cNvPr id="584" name="Google Shape;584;p71"/>
          <p:cNvSpPr txBox="1"/>
          <p:nvPr>
            <p:ph idx="12" type="sldNum"/>
          </p:nvPr>
        </p:nvSpPr>
        <p:spPr>
          <a:xfrm>
            <a:off x="8227975" y="217725"/>
            <a:ext cx="548700" cy="234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0" spcFirstLastPara="1" rIns="0" wrap="square" tIns="91425">
            <a:noAutofit/>
          </a:bodyPr>
          <a:lstStyle>
            <a:lvl1pPr lvl="0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585" name="Google Shape;585;p71"/>
          <p:cNvSpPr txBox="1"/>
          <p:nvPr>
            <p:ph idx="1" type="subTitle"/>
          </p:nvPr>
        </p:nvSpPr>
        <p:spPr>
          <a:xfrm>
            <a:off x="361975" y="217725"/>
            <a:ext cx="4163100" cy="2376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700"/>
              <a:buFont typeface="DM Sans"/>
              <a:buNone/>
              <a:defRPr sz="700">
                <a:latin typeface="DM Sans"/>
                <a:ea typeface="DM Sans"/>
                <a:cs typeface="DM Sans"/>
                <a:sym typeface="DM San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86" name="Google Shape;586;p71"/>
          <p:cNvSpPr txBox="1"/>
          <p:nvPr>
            <p:ph idx="2" type="subTitle"/>
          </p:nvPr>
        </p:nvSpPr>
        <p:spPr>
          <a:xfrm>
            <a:off x="2490450" y="732775"/>
            <a:ext cx="4163100" cy="138600"/>
          </a:xfrm>
          <a:prstGeom prst="rect">
            <a:avLst/>
          </a:prstGeom>
        </p:spPr>
        <p:txBody>
          <a:bodyPr anchorCtr="0" anchor="b" bIns="0" lIns="0" spcFirstLastPara="1" rIns="0" wrap="square" tIns="0">
            <a:sp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000"/>
              <a:buFont typeface="DM Sans Light"/>
              <a:buNone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1400"/>
              <a:buFont typeface="DM Sans Light"/>
              <a:buNone/>
              <a:defRPr>
                <a:latin typeface="DM Sans Light"/>
                <a:ea typeface="DM Sans Light"/>
                <a:cs typeface="DM Sans Light"/>
                <a:sym typeface="DM Sans Light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SzPts val="1400"/>
              <a:buFont typeface="DM Sans Light"/>
              <a:buNone/>
              <a:defRPr>
                <a:latin typeface="DM Sans Light"/>
                <a:ea typeface="DM Sans Light"/>
                <a:cs typeface="DM Sans Light"/>
                <a:sym typeface="DM Sans Light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SzPts val="1400"/>
              <a:buFont typeface="DM Sans Light"/>
              <a:buNone/>
              <a:defRPr>
                <a:latin typeface="DM Sans Light"/>
                <a:ea typeface="DM Sans Light"/>
                <a:cs typeface="DM Sans Light"/>
                <a:sym typeface="DM Sans Light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SzPts val="1400"/>
              <a:buFont typeface="DM Sans Light"/>
              <a:buNone/>
              <a:defRPr>
                <a:latin typeface="DM Sans Light"/>
                <a:ea typeface="DM Sans Light"/>
                <a:cs typeface="DM Sans Light"/>
                <a:sym typeface="DM Sans Light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SzPts val="1400"/>
              <a:buFont typeface="DM Sans Light"/>
              <a:buNone/>
              <a:defRPr>
                <a:latin typeface="DM Sans Light"/>
                <a:ea typeface="DM Sans Light"/>
                <a:cs typeface="DM Sans Light"/>
                <a:sym typeface="DM Sans Light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SzPts val="1400"/>
              <a:buFont typeface="DM Sans Light"/>
              <a:buNone/>
              <a:defRPr>
                <a:latin typeface="DM Sans Light"/>
                <a:ea typeface="DM Sans Light"/>
                <a:cs typeface="DM Sans Light"/>
                <a:sym typeface="DM Sans Light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SzPts val="1400"/>
              <a:buFont typeface="DM Sans Light"/>
              <a:buNone/>
              <a:defRPr>
                <a:latin typeface="DM Sans Light"/>
                <a:ea typeface="DM Sans Light"/>
                <a:cs typeface="DM Sans Light"/>
                <a:sym typeface="DM Sans Light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SzPts val="1400"/>
              <a:buFont typeface="DM Sans Light"/>
              <a:buNone/>
              <a:defRPr>
                <a:latin typeface="DM Sans Light"/>
                <a:ea typeface="DM Sans Light"/>
                <a:cs typeface="DM Sans Light"/>
                <a:sym typeface="DM Sans Light"/>
              </a:defRPr>
            </a:lvl9pPr>
          </a:lstStyle>
          <a:p/>
        </p:txBody>
      </p:sp>
      <p:sp>
        <p:nvSpPr>
          <p:cNvPr id="587" name="Google Shape;587;p71"/>
          <p:cNvSpPr txBox="1"/>
          <p:nvPr>
            <p:ph type="title"/>
          </p:nvPr>
        </p:nvSpPr>
        <p:spPr>
          <a:xfrm>
            <a:off x="1128900" y="1430400"/>
            <a:ext cx="6886200" cy="22827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None/>
              <a:defRPr sz="2800"/>
            </a:lvl1pPr>
            <a:lvl2pPr lvl="1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tent overview - Six modules">
  <p:cSld name="CUSTOM_3">
    <p:bg>
      <p:bgPr>
        <a:solidFill>
          <a:schemeClr val="lt1"/>
        </a:solidFill>
      </p:bgPr>
    </p:bg>
    <p:spTree>
      <p:nvGrpSpPr>
        <p:cNvPr id="588" name="Shape 5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89" name="Google Shape;589;p72"/>
          <p:cNvCxnSpPr/>
          <p:nvPr/>
        </p:nvCxnSpPr>
        <p:spPr>
          <a:xfrm>
            <a:off x="6096087" y="1794800"/>
            <a:ext cx="0" cy="2755200"/>
          </a:xfrm>
          <a:prstGeom prst="straightConnector1">
            <a:avLst/>
          </a:prstGeom>
          <a:noFill/>
          <a:ln cap="flat" cmpd="sng" w="19050">
            <a:solidFill>
              <a:schemeClr val="lt1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590" name="Google Shape;590;p72"/>
          <p:cNvCxnSpPr/>
          <p:nvPr/>
        </p:nvCxnSpPr>
        <p:spPr>
          <a:xfrm>
            <a:off x="3048087" y="1794800"/>
            <a:ext cx="0" cy="2755200"/>
          </a:xfrm>
          <a:prstGeom prst="straightConnector1">
            <a:avLst/>
          </a:prstGeom>
          <a:noFill/>
          <a:ln cap="flat" cmpd="sng" w="19050">
            <a:solidFill>
              <a:schemeClr val="lt1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591" name="Google Shape;591;p72"/>
          <p:cNvCxnSpPr/>
          <p:nvPr/>
        </p:nvCxnSpPr>
        <p:spPr>
          <a:xfrm>
            <a:off x="50" y="3174279"/>
            <a:ext cx="9144000" cy="0"/>
          </a:xfrm>
          <a:prstGeom prst="straightConnector1">
            <a:avLst/>
          </a:prstGeom>
          <a:noFill/>
          <a:ln cap="flat" cmpd="sng" w="19050">
            <a:solidFill>
              <a:schemeClr val="lt1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592" name="Google Shape;592;p72"/>
          <p:cNvSpPr txBox="1"/>
          <p:nvPr>
            <p:ph idx="1" type="subTitle"/>
          </p:nvPr>
        </p:nvSpPr>
        <p:spPr>
          <a:xfrm>
            <a:off x="363200" y="2516650"/>
            <a:ext cx="2321700" cy="1878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593" name="Google Shape;593;p72"/>
          <p:cNvSpPr txBox="1"/>
          <p:nvPr>
            <p:ph idx="2" type="subTitle"/>
          </p:nvPr>
        </p:nvSpPr>
        <p:spPr>
          <a:xfrm>
            <a:off x="361975" y="2227250"/>
            <a:ext cx="2321700" cy="2196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000"/>
              <a:buFont typeface="DM Sans Light"/>
              <a:buNone/>
              <a:defRPr sz="1000">
                <a:solidFill>
                  <a:schemeClr val="accent2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000"/>
              <a:buFont typeface="DM Sans Light"/>
              <a:buNone/>
              <a:defRPr sz="1000">
                <a:solidFill>
                  <a:schemeClr val="accent2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000"/>
              <a:buFont typeface="DM Sans Light"/>
              <a:buNone/>
              <a:defRPr sz="1000">
                <a:solidFill>
                  <a:schemeClr val="accent2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000"/>
              <a:buFont typeface="DM Sans Light"/>
              <a:buNone/>
              <a:defRPr sz="1000">
                <a:solidFill>
                  <a:schemeClr val="accent2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000"/>
              <a:buFont typeface="DM Sans Light"/>
              <a:buNone/>
              <a:defRPr sz="1000">
                <a:solidFill>
                  <a:schemeClr val="accent2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000"/>
              <a:buFont typeface="DM Sans Light"/>
              <a:buNone/>
              <a:defRPr sz="1000">
                <a:solidFill>
                  <a:schemeClr val="accent2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000"/>
              <a:buFont typeface="DM Sans Light"/>
              <a:buNone/>
              <a:defRPr sz="1000">
                <a:solidFill>
                  <a:schemeClr val="accent2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000"/>
              <a:buFont typeface="DM Sans Light"/>
              <a:buNone/>
              <a:defRPr sz="1000">
                <a:solidFill>
                  <a:schemeClr val="accent2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000"/>
              <a:buFont typeface="DM Sans Light"/>
              <a:buNone/>
              <a:defRPr sz="1000">
                <a:solidFill>
                  <a:schemeClr val="accent2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9pPr>
          </a:lstStyle>
          <a:p/>
        </p:txBody>
      </p:sp>
      <p:sp>
        <p:nvSpPr>
          <p:cNvPr id="594" name="Google Shape;594;p72"/>
          <p:cNvSpPr txBox="1"/>
          <p:nvPr>
            <p:ph idx="12" type="sldNum"/>
          </p:nvPr>
        </p:nvSpPr>
        <p:spPr>
          <a:xfrm>
            <a:off x="8227975" y="217725"/>
            <a:ext cx="548700" cy="234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0" spcFirstLastPara="1" rIns="0" wrap="square" tIns="91425">
            <a:noAutofit/>
          </a:bodyPr>
          <a:lstStyle>
            <a:lvl1pPr lvl="0" algn="r">
              <a:buNone/>
              <a:defRPr sz="7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 algn="r">
              <a:buNone/>
              <a:defRPr sz="7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 algn="r">
              <a:buNone/>
              <a:defRPr sz="7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 algn="r">
              <a:buNone/>
              <a:defRPr sz="7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 algn="r">
              <a:buNone/>
              <a:defRPr sz="7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 algn="r">
              <a:buNone/>
              <a:defRPr sz="7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 algn="r">
              <a:buNone/>
              <a:defRPr sz="7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 algn="r">
              <a:buNone/>
              <a:defRPr sz="7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 algn="r">
              <a:buNone/>
              <a:defRPr sz="7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595" name="Google Shape;595;p72"/>
          <p:cNvSpPr txBox="1"/>
          <p:nvPr>
            <p:ph idx="3" type="subTitle"/>
          </p:nvPr>
        </p:nvSpPr>
        <p:spPr>
          <a:xfrm>
            <a:off x="361975" y="217725"/>
            <a:ext cx="4163100" cy="2376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00"/>
              <a:buFont typeface="DM Sans"/>
              <a:buNone/>
              <a:defRPr sz="7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596" name="Google Shape;596;p72"/>
          <p:cNvSpPr txBox="1"/>
          <p:nvPr>
            <p:ph type="title"/>
          </p:nvPr>
        </p:nvSpPr>
        <p:spPr>
          <a:xfrm>
            <a:off x="361975" y="962092"/>
            <a:ext cx="5718600" cy="5877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dk1"/>
                </a:solidFill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dk1"/>
                </a:solidFill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dk1"/>
                </a:solidFill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dk1"/>
                </a:solidFill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dk1"/>
                </a:solidFill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dk1"/>
                </a:solidFill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dk1"/>
                </a:solidFill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dk1"/>
                </a:solidFill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597" name="Google Shape;597;p72"/>
          <p:cNvSpPr txBox="1"/>
          <p:nvPr>
            <p:ph idx="4" type="subTitle"/>
          </p:nvPr>
        </p:nvSpPr>
        <p:spPr>
          <a:xfrm>
            <a:off x="3411825" y="2516650"/>
            <a:ext cx="2321700" cy="1878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598" name="Google Shape;598;p72"/>
          <p:cNvSpPr txBox="1"/>
          <p:nvPr>
            <p:ph idx="5" type="subTitle"/>
          </p:nvPr>
        </p:nvSpPr>
        <p:spPr>
          <a:xfrm>
            <a:off x="3410600" y="2227250"/>
            <a:ext cx="2321700" cy="2196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000"/>
              <a:buFont typeface="DM Sans Light"/>
              <a:buNone/>
              <a:defRPr sz="1000">
                <a:solidFill>
                  <a:schemeClr val="accent2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000"/>
              <a:buFont typeface="DM Sans Light"/>
              <a:buNone/>
              <a:defRPr sz="1000">
                <a:solidFill>
                  <a:schemeClr val="accent2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000"/>
              <a:buFont typeface="DM Sans Light"/>
              <a:buNone/>
              <a:defRPr sz="1000">
                <a:solidFill>
                  <a:schemeClr val="accent2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000"/>
              <a:buFont typeface="DM Sans Light"/>
              <a:buNone/>
              <a:defRPr sz="1000">
                <a:solidFill>
                  <a:schemeClr val="accent2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000"/>
              <a:buFont typeface="DM Sans Light"/>
              <a:buNone/>
              <a:defRPr sz="1000">
                <a:solidFill>
                  <a:schemeClr val="accent2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000"/>
              <a:buFont typeface="DM Sans Light"/>
              <a:buNone/>
              <a:defRPr sz="1000">
                <a:solidFill>
                  <a:schemeClr val="accent2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000"/>
              <a:buFont typeface="DM Sans Light"/>
              <a:buNone/>
              <a:defRPr sz="1000">
                <a:solidFill>
                  <a:schemeClr val="accent2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000"/>
              <a:buFont typeface="DM Sans Light"/>
              <a:buNone/>
              <a:defRPr sz="1000">
                <a:solidFill>
                  <a:schemeClr val="accent2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000"/>
              <a:buFont typeface="DM Sans Light"/>
              <a:buNone/>
              <a:defRPr sz="1000">
                <a:solidFill>
                  <a:schemeClr val="accent2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9pPr>
          </a:lstStyle>
          <a:p/>
        </p:txBody>
      </p:sp>
      <p:sp>
        <p:nvSpPr>
          <p:cNvPr id="599" name="Google Shape;599;p72"/>
          <p:cNvSpPr txBox="1"/>
          <p:nvPr>
            <p:ph idx="6" type="subTitle"/>
          </p:nvPr>
        </p:nvSpPr>
        <p:spPr>
          <a:xfrm>
            <a:off x="6460475" y="2516650"/>
            <a:ext cx="2321700" cy="1878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600" name="Google Shape;600;p72"/>
          <p:cNvSpPr txBox="1"/>
          <p:nvPr>
            <p:ph idx="7" type="subTitle"/>
          </p:nvPr>
        </p:nvSpPr>
        <p:spPr>
          <a:xfrm>
            <a:off x="6459250" y="2227250"/>
            <a:ext cx="2321700" cy="2196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000"/>
              <a:buFont typeface="DM Sans Light"/>
              <a:buNone/>
              <a:defRPr sz="1000">
                <a:solidFill>
                  <a:schemeClr val="accent2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000"/>
              <a:buFont typeface="DM Sans Light"/>
              <a:buNone/>
              <a:defRPr sz="1000">
                <a:solidFill>
                  <a:schemeClr val="accent2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000"/>
              <a:buFont typeface="DM Sans Light"/>
              <a:buNone/>
              <a:defRPr sz="1000">
                <a:solidFill>
                  <a:schemeClr val="accent2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000"/>
              <a:buFont typeface="DM Sans Light"/>
              <a:buNone/>
              <a:defRPr sz="1000">
                <a:solidFill>
                  <a:schemeClr val="accent2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000"/>
              <a:buFont typeface="DM Sans Light"/>
              <a:buNone/>
              <a:defRPr sz="1000">
                <a:solidFill>
                  <a:schemeClr val="accent2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000"/>
              <a:buFont typeface="DM Sans Light"/>
              <a:buNone/>
              <a:defRPr sz="1000">
                <a:solidFill>
                  <a:schemeClr val="accent2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000"/>
              <a:buFont typeface="DM Sans Light"/>
              <a:buNone/>
              <a:defRPr sz="1000">
                <a:solidFill>
                  <a:schemeClr val="accent2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000"/>
              <a:buFont typeface="DM Sans Light"/>
              <a:buNone/>
              <a:defRPr sz="1000">
                <a:solidFill>
                  <a:schemeClr val="accent2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000"/>
              <a:buFont typeface="DM Sans Light"/>
              <a:buNone/>
              <a:defRPr sz="1000">
                <a:solidFill>
                  <a:schemeClr val="accent2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9pPr>
          </a:lstStyle>
          <a:p/>
        </p:txBody>
      </p:sp>
      <p:sp>
        <p:nvSpPr>
          <p:cNvPr id="601" name="Google Shape;601;p72"/>
          <p:cNvSpPr txBox="1"/>
          <p:nvPr>
            <p:ph idx="8" type="subTitle"/>
          </p:nvPr>
        </p:nvSpPr>
        <p:spPr>
          <a:xfrm>
            <a:off x="363200" y="3864775"/>
            <a:ext cx="2321700" cy="1878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602" name="Google Shape;602;p72"/>
          <p:cNvSpPr txBox="1"/>
          <p:nvPr>
            <p:ph idx="9" type="subTitle"/>
          </p:nvPr>
        </p:nvSpPr>
        <p:spPr>
          <a:xfrm>
            <a:off x="361975" y="3575375"/>
            <a:ext cx="2321700" cy="2196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000"/>
              <a:buFont typeface="DM Sans Light"/>
              <a:buNone/>
              <a:defRPr sz="1000">
                <a:solidFill>
                  <a:schemeClr val="accent2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000"/>
              <a:buFont typeface="DM Sans Light"/>
              <a:buNone/>
              <a:defRPr sz="1000">
                <a:solidFill>
                  <a:schemeClr val="accent2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000"/>
              <a:buFont typeface="DM Sans Light"/>
              <a:buNone/>
              <a:defRPr sz="1000">
                <a:solidFill>
                  <a:schemeClr val="accent2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000"/>
              <a:buFont typeface="DM Sans Light"/>
              <a:buNone/>
              <a:defRPr sz="1000">
                <a:solidFill>
                  <a:schemeClr val="accent2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000"/>
              <a:buFont typeface="DM Sans Light"/>
              <a:buNone/>
              <a:defRPr sz="1000">
                <a:solidFill>
                  <a:schemeClr val="accent2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000"/>
              <a:buFont typeface="DM Sans Light"/>
              <a:buNone/>
              <a:defRPr sz="1000">
                <a:solidFill>
                  <a:schemeClr val="accent2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000"/>
              <a:buFont typeface="DM Sans Light"/>
              <a:buNone/>
              <a:defRPr sz="1000">
                <a:solidFill>
                  <a:schemeClr val="accent2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000"/>
              <a:buFont typeface="DM Sans Light"/>
              <a:buNone/>
              <a:defRPr sz="1000">
                <a:solidFill>
                  <a:schemeClr val="accent2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000"/>
              <a:buFont typeface="DM Sans Light"/>
              <a:buNone/>
              <a:defRPr sz="1000">
                <a:solidFill>
                  <a:schemeClr val="accent2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9pPr>
          </a:lstStyle>
          <a:p/>
        </p:txBody>
      </p:sp>
      <p:sp>
        <p:nvSpPr>
          <p:cNvPr id="603" name="Google Shape;603;p72"/>
          <p:cNvSpPr txBox="1"/>
          <p:nvPr>
            <p:ph idx="13" type="subTitle"/>
          </p:nvPr>
        </p:nvSpPr>
        <p:spPr>
          <a:xfrm>
            <a:off x="3411825" y="3864775"/>
            <a:ext cx="2321700" cy="1878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604" name="Google Shape;604;p72"/>
          <p:cNvSpPr txBox="1"/>
          <p:nvPr>
            <p:ph idx="14" type="subTitle"/>
          </p:nvPr>
        </p:nvSpPr>
        <p:spPr>
          <a:xfrm>
            <a:off x="3410600" y="3575375"/>
            <a:ext cx="2321700" cy="2196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000"/>
              <a:buFont typeface="DM Sans Light"/>
              <a:buNone/>
              <a:defRPr sz="1000">
                <a:solidFill>
                  <a:schemeClr val="accent2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000"/>
              <a:buFont typeface="DM Sans Light"/>
              <a:buNone/>
              <a:defRPr sz="1000">
                <a:solidFill>
                  <a:schemeClr val="accent2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000"/>
              <a:buFont typeface="DM Sans Light"/>
              <a:buNone/>
              <a:defRPr sz="1000">
                <a:solidFill>
                  <a:schemeClr val="accent2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000"/>
              <a:buFont typeface="DM Sans Light"/>
              <a:buNone/>
              <a:defRPr sz="1000">
                <a:solidFill>
                  <a:schemeClr val="accent2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000"/>
              <a:buFont typeface="DM Sans Light"/>
              <a:buNone/>
              <a:defRPr sz="1000">
                <a:solidFill>
                  <a:schemeClr val="accent2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000"/>
              <a:buFont typeface="DM Sans Light"/>
              <a:buNone/>
              <a:defRPr sz="1000">
                <a:solidFill>
                  <a:schemeClr val="accent2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000"/>
              <a:buFont typeface="DM Sans Light"/>
              <a:buNone/>
              <a:defRPr sz="1000">
                <a:solidFill>
                  <a:schemeClr val="accent2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000"/>
              <a:buFont typeface="DM Sans Light"/>
              <a:buNone/>
              <a:defRPr sz="1000">
                <a:solidFill>
                  <a:schemeClr val="accent2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000"/>
              <a:buFont typeface="DM Sans Light"/>
              <a:buNone/>
              <a:defRPr sz="1000">
                <a:solidFill>
                  <a:schemeClr val="accent2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9pPr>
          </a:lstStyle>
          <a:p/>
        </p:txBody>
      </p:sp>
      <p:sp>
        <p:nvSpPr>
          <p:cNvPr id="605" name="Google Shape;605;p72"/>
          <p:cNvSpPr txBox="1"/>
          <p:nvPr>
            <p:ph idx="15" type="subTitle"/>
          </p:nvPr>
        </p:nvSpPr>
        <p:spPr>
          <a:xfrm>
            <a:off x="6460475" y="3864775"/>
            <a:ext cx="2321700" cy="1878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606" name="Google Shape;606;p72"/>
          <p:cNvSpPr txBox="1"/>
          <p:nvPr>
            <p:ph idx="16" type="subTitle"/>
          </p:nvPr>
        </p:nvSpPr>
        <p:spPr>
          <a:xfrm>
            <a:off x="6459250" y="3575375"/>
            <a:ext cx="2321700" cy="2196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000"/>
              <a:buFont typeface="DM Sans Light"/>
              <a:buNone/>
              <a:defRPr sz="1000">
                <a:solidFill>
                  <a:schemeClr val="accent2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000"/>
              <a:buFont typeface="DM Sans Light"/>
              <a:buNone/>
              <a:defRPr sz="1000">
                <a:solidFill>
                  <a:schemeClr val="accent2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000"/>
              <a:buFont typeface="DM Sans Light"/>
              <a:buNone/>
              <a:defRPr sz="1000">
                <a:solidFill>
                  <a:schemeClr val="accent2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000"/>
              <a:buFont typeface="DM Sans Light"/>
              <a:buNone/>
              <a:defRPr sz="1000">
                <a:solidFill>
                  <a:schemeClr val="accent2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000"/>
              <a:buFont typeface="DM Sans Light"/>
              <a:buNone/>
              <a:defRPr sz="1000">
                <a:solidFill>
                  <a:schemeClr val="accent2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000"/>
              <a:buFont typeface="DM Sans Light"/>
              <a:buNone/>
              <a:defRPr sz="1000">
                <a:solidFill>
                  <a:schemeClr val="accent2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000"/>
              <a:buFont typeface="DM Sans Light"/>
              <a:buNone/>
              <a:defRPr sz="1000">
                <a:solidFill>
                  <a:schemeClr val="accent2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000"/>
              <a:buFont typeface="DM Sans Light"/>
              <a:buNone/>
              <a:defRPr sz="1000">
                <a:solidFill>
                  <a:schemeClr val="accent2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000"/>
              <a:buFont typeface="DM Sans Light"/>
              <a:buNone/>
              <a:defRPr sz="1000">
                <a:solidFill>
                  <a:schemeClr val="accent2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9pPr>
          </a:lstStyle>
          <a:p/>
        </p:txBody>
      </p:sp>
    </p:spTree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Audience - Alt 1">
  <p:cSld name="CUSTOM_4">
    <p:spTree>
      <p:nvGrpSpPr>
        <p:cNvPr id="607" name="Shape 6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8" name="Google Shape;608;p73"/>
          <p:cNvSpPr txBox="1"/>
          <p:nvPr>
            <p:ph idx="1" type="subTitle"/>
          </p:nvPr>
        </p:nvSpPr>
        <p:spPr>
          <a:xfrm>
            <a:off x="742900" y="2158550"/>
            <a:ext cx="3213000" cy="1386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000"/>
              <a:buFont typeface="DM Sans SemiBold"/>
              <a:buNone/>
              <a:defRPr sz="1000">
                <a:latin typeface="DM Sans SemiBold"/>
                <a:ea typeface="DM Sans SemiBold"/>
                <a:cs typeface="DM Sans SemiBold"/>
                <a:sym typeface="DM Sans SemiBol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Font typeface="DM Sans SemiBold"/>
              <a:buNone/>
              <a:defRPr>
                <a:latin typeface="DM Sans SemiBold"/>
                <a:ea typeface="DM Sans SemiBold"/>
                <a:cs typeface="DM Sans SemiBold"/>
                <a:sym typeface="DM Sans SemiBold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Font typeface="DM Sans SemiBold"/>
              <a:buNone/>
              <a:defRPr>
                <a:latin typeface="DM Sans SemiBold"/>
                <a:ea typeface="DM Sans SemiBold"/>
                <a:cs typeface="DM Sans SemiBold"/>
                <a:sym typeface="DM Sans SemiBold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Font typeface="DM Sans SemiBold"/>
              <a:buNone/>
              <a:defRPr>
                <a:latin typeface="DM Sans SemiBold"/>
                <a:ea typeface="DM Sans SemiBold"/>
                <a:cs typeface="DM Sans SemiBold"/>
                <a:sym typeface="DM Sans SemiBold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Font typeface="DM Sans SemiBold"/>
              <a:buNone/>
              <a:defRPr>
                <a:latin typeface="DM Sans SemiBold"/>
                <a:ea typeface="DM Sans SemiBold"/>
                <a:cs typeface="DM Sans SemiBold"/>
                <a:sym typeface="DM Sans SemiBold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Font typeface="DM Sans SemiBold"/>
              <a:buNone/>
              <a:defRPr>
                <a:latin typeface="DM Sans SemiBold"/>
                <a:ea typeface="DM Sans SemiBold"/>
                <a:cs typeface="DM Sans SemiBold"/>
                <a:sym typeface="DM Sans SemiBold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Font typeface="DM Sans SemiBold"/>
              <a:buNone/>
              <a:defRPr>
                <a:latin typeface="DM Sans SemiBold"/>
                <a:ea typeface="DM Sans SemiBold"/>
                <a:cs typeface="DM Sans SemiBold"/>
                <a:sym typeface="DM Sans SemiBold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Font typeface="DM Sans SemiBold"/>
              <a:buNone/>
              <a:defRPr>
                <a:latin typeface="DM Sans SemiBold"/>
                <a:ea typeface="DM Sans SemiBold"/>
                <a:cs typeface="DM Sans SemiBold"/>
                <a:sym typeface="DM Sans SemiBold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Font typeface="DM Sans SemiBold"/>
              <a:buNone/>
              <a:defRPr>
                <a:latin typeface="DM Sans SemiBold"/>
                <a:ea typeface="DM Sans SemiBold"/>
                <a:cs typeface="DM Sans SemiBold"/>
                <a:sym typeface="DM Sans SemiBold"/>
              </a:defRPr>
            </a:lvl9pPr>
          </a:lstStyle>
          <a:p/>
        </p:txBody>
      </p:sp>
      <p:sp>
        <p:nvSpPr>
          <p:cNvPr id="609" name="Google Shape;609;p73"/>
          <p:cNvSpPr txBox="1"/>
          <p:nvPr>
            <p:ph idx="2" type="body"/>
          </p:nvPr>
        </p:nvSpPr>
        <p:spPr>
          <a:xfrm>
            <a:off x="742900" y="2381875"/>
            <a:ext cx="3213000" cy="461700"/>
          </a:xfrm>
          <a:prstGeom prst="rect">
            <a:avLst/>
          </a:prstGeom>
          <a:noFill/>
        </p:spPr>
        <p:txBody>
          <a:bodyPr anchorCtr="0" anchor="t" bIns="0" lIns="0" spcFirstLastPara="1" rIns="0" wrap="square" tIns="0">
            <a:noAutofit/>
          </a:bodyPr>
          <a:lstStyle>
            <a:lvl1pPr indent="-292100" lvl="0" marL="457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 Light"/>
              <a:buChar char="●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1pPr>
            <a:lvl2pPr indent="-292100" lvl="1" marL="914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 Light"/>
              <a:buChar char="○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2pPr>
            <a:lvl3pPr indent="-292100" lvl="2" marL="13716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 Light"/>
              <a:buChar char="■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3pPr>
            <a:lvl4pPr indent="-292100" lvl="3" marL="1828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 Light"/>
              <a:buChar char="●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4pPr>
            <a:lvl5pPr indent="-292100" lvl="4" marL="22860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 Light"/>
              <a:buChar char="○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5pPr>
            <a:lvl6pPr indent="-292100" lvl="5" marL="2743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 Light"/>
              <a:buChar char="■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6pPr>
            <a:lvl7pPr indent="-292100" lvl="6" marL="3200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 Light"/>
              <a:buChar char="●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7pPr>
            <a:lvl8pPr indent="-292100" lvl="7" marL="36576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 Light"/>
              <a:buChar char="○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8pPr>
            <a:lvl9pPr indent="-292100" lvl="8" marL="411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 Light"/>
              <a:buChar char="■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9pPr>
          </a:lstStyle>
          <a:p/>
        </p:txBody>
      </p:sp>
      <p:sp>
        <p:nvSpPr>
          <p:cNvPr id="610" name="Google Shape;610;p73"/>
          <p:cNvSpPr/>
          <p:nvPr>
            <p:ph idx="3" type="pic"/>
          </p:nvPr>
        </p:nvSpPr>
        <p:spPr>
          <a:xfrm>
            <a:off x="5402575" y="0"/>
            <a:ext cx="3739800" cy="3129600"/>
          </a:xfrm>
          <a:prstGeom prst="rect">
            <a:avLst/>
          </a:prstGeom>
          <a:noFill/>
          <a:ln cap="flat" cmpd="sng" w="9525">
            <a:solidFill>
              <a:schemeClr val="accent6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11" name="Google Shape;611;p73"/>
          <p:cNvSpPr txBox="1"/>
          <p:nvPr>
            <p:ph type="title"/>
          </p:nvPr>
        </p:nvSpPr>
        <p:spPr>
          <a:xfrm>
            <a:off x="361975" y="988550"/>
            <a:ext cx="4297200" cy="5877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/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/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/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/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/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/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/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/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200"/>
            </a:lvl9pPr>
          </a:lstStyle>
          <a:p/>
        </p:txBody>
      </p:sp>
      <p:sp>
        <p:nvSpPr>
          <p:cNvPr id="612" name="Google Shape;612;p73"/>
          <p:cNvSpPr txBox="1"/>
          <p:nvPr>
            <p:ph idx="4" type="subTitle"/>
          </p:nvPr>
        </p:nvSpPr>
        <p:spPr>
          <a:xfrm>
            <a:off x="361975" y="732775"/>
            <a:ext cx="4163100" cy="138600"/>
          </a:xfrm>
          <a:prstGeom prst="rect">
            <a:avLst/>
          </a:prstGeom>
        </p:spPr>
        <p:txBody>
          <a:bodyPr anchorCtr="0" anchor="b" bIns="0" lIns="0" spcFirstLastPara="1" rIns="0" wrap="square" tIns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000"/>
              <a:buFont typeface="DM Sans Light"/>
              <a:buNone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13" name="Google Shape;613;p73"/>
          <p:cNvSpPr txBox="1"/>
          <p:nvPr>
            <p:ph idx="12" type="sldNum"/>
          </p:nvPr>
        </p:nvSpPr>
        <p:spPr>
          <a:xfrm>
            <a:off x="8227975" y="217725"/>
            <a:ext cx="548700" cy="234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0" spcFirstLastPara="1" rIns="0" wrap="square" tIns="91425">
            <a:noAutofit/>
          </a:bodyPr>
          <a:lstStyle>
            <a:lvl1pPr lvl="0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614" name="Google Shape;614;p73"/>
          <p:cNvSpPr txBox="1"/>
          <p:nvPr>
            <p:ph idx="5" type="subTitle"/>
          </p:nvPr>
        </p:nvSpPr>
        <p:spPr>
          <a:xfrm>
            <a:off x="361975" y="217725"/>
            <a:ext cx="4163100" cy="2376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700"/>
              <a:buFont typeface="DM Sans"/>
              <a:buNone/>
              <a:defRPr sz="700">
                <a:latin typeface="DM Sans"/>
                <a:ea typeface="DM Sans"/>
                <a:cs typeface="DM Sans"/>
                <a:sym typeface="DM San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15" name="Google Shape;615;p73"/>
          <p:cNvSpPr txBox="1"/>
          <p:nvPr>
            <p:ph idx="6" type="subTitle"/>
          </p:nvPr>
        </p:nvSpPr>
        <p:spPr>
          <a:xfrm>
            <a:off x="5785175" y="3335324"/>
            <a:ext cx="2991600" cy="2772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616" name="Google Shape;616;p73"/>
          <p:cNvSpPr txBox="1"/>
          <p:nvPr>
            <p:ph idx="7" type="subTitle"/>
          </p:nvPr>
        </p:nvSpPr>
        <p:spPr>
          <a:xfrm>
            <a:off x="742900" y="3910855"/>
            <a:ext cx="3213000" cy="138600"/>
          </a:xfrm>
          <a:prstGeom prst="rect">
            <a:avLst/>
          </a:prstGeom>
          <a:noFill/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000"/>
              <a:buFont typeface="DM Sans SemiBold"/>
              <a:buNone/>
              <a:defRPr sz="1000">
                <a:latin typeface="DM Sans SemiBold"/>
                <a:ea typeface="DM Sans SemiBold"/>
                <a:cs typeface="DM Sans SemiBold"/>
                <a:sym typeface="DM Sans SemiBol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Font typeface="DM Sans SemiBold"/>
              <a:buNone/>
              <a:defRPr>
                <a:latin typeface="DM Sans SemiBold"/>
                <a:ea typeface="DM Sans SemiBold"/>
                <a:cs typeface="DM Sans SemiBold"/>
                <a:sym typeface="DM Sans SemiBold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Font typeface="DM Sans SemiBold"/>
              <a:buNone/>
              <a:defRPr>
                <a:latin typeface="DM Sans SemiBold"/>
                <a:ea typeface="DM Sans SemiBold"/>
                <a:cs typeface="DM Sans SemiBold"/>
                <a:sym typeface="DM Sans SemiBold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Font typeface="DM Sans SemiBold"/>
              <a:buNone/>
              <a:defRPr>
                <a:latin typeface="DM Sans SemiBold"/>
                <a:ea typeface="DM Sans SemiBold"/>
                <a:cs typeface="DM Sans SemiBold"/>
                <a:sym typeface="DM Sans SemiBold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Font typeface="DM Sans SemiBold"/>
              <a:buNone/>
              <a:defRPr>
                <a:latin typeface="DM Sans SemiBold"/>
                <a:ea typeface="DM Sans SemiBold"/>
                <a:cs typeface="DM Sans SemiBold"/>
                <a:sym typeface="DM Sans SemiBold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Font typeface="DM Sans SemiBold"/>
              <a:buNone/>
              <a:defRPr>
                <a:latin typeface="DM Sans SemiBold"/>
                <a:ea typeface="DM Sans SemiBold"/>
                <a:cs typeface="DM Sans SemiBold"/>
                <a:sym typeface="DM Sans SemiBold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Font typeface="DM Sans SemiBold"/>
              <a:buNone/>
              <a:defRPr>
                <a:latin typeface="DM Sans SemiBold"/>
                <a:ea typeface="DM Sans SemiBold"/>
                <a:cs typeface="DM Sans SemiBold"/>
                <a:sym typeface="DM Sans SemiBold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Font typeface="DM Sans SemiBold"/>
              <a:buNone/>
              <a:defRPr>
                <a:latin typeface="DM Sans SemiBold"/>
                <a:ea typeface="DM Sans SemiBold"/>
                <a:cs typeface="DM Sans SemiBold"/>
                <a:sym typeface="DM Sans SemiBold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Font typeface="DM Sans SemiBold"/>
              <a:buNone/>
              <a:defRPr>
                <a:latin typeface="DM Sans SemiBold"/>
                <a:ea typeface="DM Sans SemiBold"/>
                <a:cs typeface="DM Sans SemiBold"/>
                <a:sym typeface="DM Sans SemiBold"/>
              </a:defRPr>
            </a:lvl9pPr>
          </a:lstStyle>
          <a:p/>
        </p:txBody>
      </p:sp>
      <p:sp>
        <p:nvSpPr>
          <p:cNvPr id="617" name="Google Shape;617;p73"/>
          <p:cNvSpPr txBox="1"/>
          <p:nvPr>
            <p:ph idx="8" type="body"/>
          </p:nvPr>
        </p:nvSpPr>
        <p:spPr>
          <a:xfrm>
            <a:off x="742900" y="4134180"/>
            <a:ext cx="3213000" cy="4617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indent="-292100" lvl="0" marL="457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 Light"/>
              <a:buChar char="●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1pPr>
            <a:lvl2pPr indent="-292100" lvl="1" marL="914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 Light"/>
              <a:buChar char="○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2pPr>
            <a:lvl3pPr indent="-292100" lvl="2" marL="13716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 Light"/>
              <a:buChar char="■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3pPr>
            <a:lvl4pPr indent="-292100" lvl="3" marL="1828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 Light"/>
              <a:buChar char="●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4pPr>
            <a:lvl5pPr indent="-292100" lvl="4" marL="22860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 Light"/>
              <a:buChar char="○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5pPr>
            <a:lvl6pPr indent="-292100" lvl="5" marL="2743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 Light"/>
              <a:buChar char="■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6pPr>
            <a:lvl7pPr indent="-292100" lvl="6" marL="3200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 Light"/>
              <a:buChar char="●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7pPr>
            <a:lvl8pPr indent="-292100" lvl="7" marL="36576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 Light"/>
              <a:buChar char="○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8pPr>
            <a:lvl9pPr indent="-292100" lvl="8" marL="411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 Light"/>
              <a:buChar char="■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9pPr>
          </a:lstStyle>
          <a:p/>
        </p:txBody>
      </p:sp>
      <p:sp>
        <p:nvSpPr>
          <p:cNvPr id="618" name="Google Shape;618;p73"/>
          <p:cNvSpPr txBox="1"/>
          <p:nvPr>
            <p:ph idx="9" type="subTitle"/>
          </p:nvPr>
        </p:nvSpPr>
        <p:spPr>
          <a:xfrm>
            <a:off x="742900" y="3050778"/>
            <a:ext cx="3213000" cy="138600"/>
          </a:xfrm>
          <a:prstGeom prst="rect">
            <a:avLst/>
          </a:prstGeom>
          <a:noFill/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000"/>
              <a:buFont typeface="DM Sans SemiBold"/>
              <a:buNone/>
              <a:defRPr sz="1000">
                <a:latin typeface="DM Sans SemiBold"/>
                <a:ea typeface="DM Sans SemiBold"/>
                <a:cs typeface="DM Sans SemiBold"/>
                <a:sym typeface="DM Sans SemiBol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Font typeface="DM Sans SemiBold"/>
              <a:buNone/>
              <a:defRPr>
                <a:latin typeface="DM Sans SemiBold"/>
                <a:ea typeface="DM Sans SemiBold"/>
                <a:cs typeface="DM Sans SemiBold"/>
                <a:sym typeface="DM Sans SemiBold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Font typeface="DM Sans SemiBold"/>
              <a:buNone/>
              <a:defRPr>
                <a:latin typeface="DM Sans SemiBold"/>
                <a:ea typeface="DM Sans SemiBold"/>
                <a:cs typeface="DM Sans SemiBold"/>
                <a:sym typeface="DM Sans SemiBold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Font typeface="DM Sans SemiBold"/>
              <a:buNone/>
              <a:defRPr>
                <a:latin typeface="DM Sans SemiBold"/>
                <a:ea typeface="DM Sans SemiBold"/>
                <a:cs typeface="DM Sans SemiBold"/>
                <a:sym typeface="DM Sans SemiBold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Font typeface="DM Sans SemiBold"/>
              <a:buNone/>
              <a:defRPr>
                <a:latin typeface="DM Sans SemiBold"/>
                <a:ea typeface="DM Sans SemiBold"/>
                <a:cs typeface="DM Sans SemiBold"/>
                <a:sym typeface="DM Sans SemiBold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Font typeface="DM Sans SemiBold"/>
              <a:buNone/>
              <a:defRPr>
                <a:latin typeface="DM Sans SemiBold"/>
                <a:ea typeface="DM Sans SemiBold"/>
                <a:cs typeface="DM Sans SemiBold"/>
                <a:sym typeface="DM Sans SemiBold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Font typeface="DM Sans SemiBold"/>
              <a:buNone/>
              <a:defRPr>
                <a:latin typeface="DM Sans SemiBold"/>
                <a:ea typeface="DM Sans SemiBold"/>
                <a:cs typeface="DM Sans SemiBold"/>
                <a:sym typeface="DM Sans SemiBold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Font typeface="DM Sans SemiBold"/>
              <a:buNone/>
              <a:defRPr>
                <a:latin typeface="DM Sans SemiBold"/>
                <a:ea typeface="DM Sans SemiBold"/>
                <a:cs typeface="DM Sans SemiBold"/>
                <a:sym typeface="DM Sans SemiBold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Font typeface="DM Sans SemiBold"/>
              <a:buNone/>
              <a:defRPr>
                <a:latin typeface="DM Sans SemiBold"/>
                <a:ea typeface="DM Sans SemiBold"/>
                <a:cs typeface="DM Sans SemiBold"/>
                <a:sym typeface="DM Sans SemiBold"/>
              </a:defRPr>
            </a:lvl9pPr>
          </a:lstStyle>
          <a:p/>
        </p:txBody>
      </p:sp>
      <p:sp>
        <p:nvSpPr>
          <p:cNvPr id="619" name="Google Shape;619;p73"/>
          <p:cNvSpPr txBox="1"/>
          <p:nvPr>
            <p:ph idx="13" type="body"/>
          </p:nvPr>
        </p:nvSpPr>
        <p:spPr>
          <a:xfrm>
            <a:off x="742900" y="3274103"/>
            <a:ext cx="3213000" cy="461700"/>
          </a:xfrm>
          <a:prstGeom prst="rect">
            <a:avLst/>
          </a:prstGeom>
          <a:noFill/>
        </p:spPr>
        <p:txBody>
          <a:bodyPr anchorCtr="0" anchor="t" bIns="0" lIns="0" spcFirstLastPara="1" rIns="0" wrap="square" tIns="0">
            <a:noAutofit/>
          </a:bodyPr>
          <a:lstStyle>
            <a:lvl1pPr indent="-292100" lvl="0" marL="457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 Light"/>
              <a:buChar char="●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1pPr>
            <a:lvl2pPr indent="-292100" lvl="1" marL="914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 Light"/>
              <a:buChar char="○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2pPr>
            <a:lvl3pPr indent="-292100" lvl="2" marL="13716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 Light"/>
              <a:buChar char="■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3pPr>
            <a:lvl4pPr indent="-292100" lvl="3" marL="1828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 Light"/>
              <a:buChar char="●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4pPr>
            <a:lvl5pPr indent="-292100" lvl="4" marL="22860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 Light"/>
              <a:buChar char="○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5pPr>
            <a:lvl6pPr indent="-292100" lvl="5" marL="2743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 Light"/>
              <a:buChar char="■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6pPr>
            <a:lvl7pPr indent="-292100" lvl="6" marL="3200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 Light"/>
              <a:buChar char="●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7pPr>
            <a:lvl8pPr indent="-292100" lvl="7" marL="36576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 Light"/>
              <a:buChar char="○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8pPr>
            <a:lvl9pPr indent="-292100" lvl="8" marL="411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 Light"/>
              <a:buChar char="■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9pPr>
          </a:lstStyle>
          <a:p/>
        </p:txBody>
      </p:sp>
      <p:sp>
        <p:nvSpPr>
          <p:cNvPr id="620" name="Google Shape;620;p73"/>
          <p:cNvSpPr txBox="1"/>
          <p:nvPr>
            <p:ph idx="14" type="body"/>
          </p:nvPr>
        </p:nvSpPr>
        <p:spPr>
          <a:xfrm>
            <a:off x="5785175" y="4134175"/>
            <a:ext cx="2991600" cy="461700"/>
          </a:xfrm>
          <a:prstGeom prst="rect">
            <a:avLst/>
          </a:prstGeom>
        </p:spPr>
        <p:txBody>
          <a:bodyPr anchorCtr="0" anchor="b" bIns="0" lIns="0" spcFirstLastPara="1" rIns="0" wrap="square" tIns="0">
            <a:noAutofit/>
          </a:bodyPr>
          <a:lstStyle>
            <a:lvl1pPr indent="-292100" lvl="0" marL="457200">
              <a:spcBef>
                <a:spcPts val="0"/>
              </a:spcBef>
              <a:spcAft>
                <a:spcPts val="0"/>
              </a:spcAft>
              <a:buSzPts val="1000"/>
              <a:buFont typeface="DM Sans Light"/>
              <a:buChar char="●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1pPr>
            <a:lvl2pPr indent="-292100" lvl="1" marL="914400">
              <a:spcBef>
                <a:spcPts val="800"/>
              </a:spcBef>
              <a:spcAft>
                <a:spcPts val="0"/>
              </a:spcAft>
              <a:buSzPts val="1000"/>
              <a:buFont typeface="DM Sans Light"/>
              <a:buChar char="○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2pPr>
            <a:lvl3pPr indent="-292100" lvl="2" marL="1371600">
              <a:spcBef>
                <a:spcPts val="800"/>
              </a:spcBef>
              <a:spcAft>
                <a:spcPts val="0"/>
              </a:spcAft>
              <a:buSzPts val="1000"/>
              <a:buFont typeface="DM Sans Light"/>
              <a:buChar char="■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3pPr>
            <a:lvl4pPr indent="-292100" lvl="3" marL="1828800">
              <a:spcBef>
                <a:spcPts val="800"/>
              </a:spcBef>
              <a:spcAft>
                <a:spcPts val="0"/>
              </a:spcAft>
              <a:buSzPts val="1000"/>
              <a:buFont typeface="DM Sans Light"/>
              <a:buChar char="●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4pPr>
            <a:lvl5pPr indent="-292100" lvl="4" marL="2286000">
              <a:spcBef>
                <a:spcPts val="800"/>
              </a:spcBef>
              <a:spcAft>
                <a:spcPts val="0"/>
              </a:spcAft>
              <a:buSzPts val="1000"/>
              <a:buFont typeface="DM Sans Light"/>
              <a:buChar char="○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5pPr>
            <a:lvl6pPr indent="-292100" lvl="5" marL="2743200">
              <a:spcBef>
                <a:spcPts val="800"/>
              </a:spcBef>
              <a:spcAft>
                <a:spcPts val="0"/>
              </a:spcAft>
              <a:buSzPts val="1000"/>
              <a:buFont typeface="DM Sans Light"/>
              <a:buChar char="■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6pPr>
            <a:lvl7pPr indent="-292100" lvl="6" marL="3200400">
              <a:spcBef>
                <a:spcPts val="800"/>
              </a:spcBef>
              <a:spcAft>
                <a:spcPts val="0"/>
              </a:spcAft>
              <a:buSzPts val="1000"/>
              <a:buFont typeface="DM Sans Light"/>
              <a:buChar char="●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7pPr>
            <a:lvl8pPr indent="-292100" lvl="7" marL="3657600">
              <a:spcBef>
                <a:spcPts val="800"/>
              </a:spcBef>
              <a:spcAft>
                <a:spcPts val="0"/>
              </a:spcAft>
              <a:buSzPts val="1000"/>
              <a:buFont typeface="DM Sans Light"/>
              <a:buChar char="○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8pPr>
            <a:lvl9pPr indent="-292100" lvl="8" marL="4114800">
              <a:spcBef>
                <a:spcPts val="800"/>
              </a:spcBef>
              <a:spcAft>
                <a:spcPts val="800"/>
              </a:spcAft>
              <a:buSzPts val="1000"/>
              <a:buFont typeface="DM Sans Light"/>
              <a:buChar char="■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9pPr>
          </a:lstStyle>
          <a:p/>
        </p:txBody>
      </p:sp>
    </p:spTree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Audience - Alt 2">
  <p:cSld name="CUSTOM_4_1">
    <p:spTree>
      <p:nvGrpSpPr>
        <p:cNvPr id="621" name="Shape 6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2" name="Google Shape;622;p74"/>
          <p:cNvSpPr/>
          <p:nvPr>
            <p:ph idx="2" type="pic"/>
          </p:nvPr>
        </p:nvSpPr>
        <p:spPr>
          <a:xfrm>
            <a:off x="75" y="0"/>
            <a:ext cx="2853300" cy="2436600"/>
          </a:xfrm>
          <a:prstGeom prst="rect">
            <a:avLst/>
          </a:prstGeom>
          <a:noFill/>
          <a:ln>
            <a:noFill/>
          </a:ln>
        </p:spPr>
      </p:sp>
      <p:sp>
        <p:nvSpPr>
          <p:cNvPr id="623" name="Google Shape;623;p74"/>
          <p:cNvSpPr txBox="1"/>
          <p:nvPr>
            <p:ph idx="12" type="sldNum"/>
          </p:nvPr>
        </p:nvSpPr>
        <p:spPr>
          <a:xfrm>
            <a:off x="8227975" y="217725"/>
            <a:ext cx="548700" cy="234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0" spcFirstLastPara="1" rIns="0" wrap="square" tIns="91425">
            <a:noAutofit/>
          </a:bodyPr>
          <a:lstStyle>
            <a:lvl1pPr lvl="0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624" name="Google Shape;624;p74"/>
          <p:cNvSpPr txBox="1"/>
          <p:nvPr>
            <p:ph idx="1" type="subTitle"/>
          </p:nvPr>
        </p:nvSpPr>
        <p:spPr>
          <a:xfrm>
            <a:off x="361975" y="2614325"/>
            <a:ext cx="2061600" cy="2772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</p:spTree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eam - Four members">
  <p:cSld name="CUSTOM_5">
    <p:bg>
      <p:bgPr>
        <a:solidFill>
          <a:schemeClr val="lt1"/>
        </a:solidFill>
      </p:bgPr>
    </p:bg>
    <p:spTree>
      <p:nvGrpSpPr>
        <p:cNvPr id="625" name="Shape 6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6" name="Google Shape;626;p75"/>
          <p:cNvSpPr txBox="1"/>
          <p:nvPr>
            <p:ph idx="1" type="body"/>
          </p:nvPr>
        </p:nvSpPr>
        <p:spPr>
          <a:xfrm>
            <a:off x="352800" y="3754932"/>
            <a:ext cx="1588800" cy="6882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indent="-285750" lvl="0" marL="45720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Font typeface="DM Sans Light"/>
              <a:buChar char="●"/>
              <a:defRPr sz="9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1pPr>
            <a:lvl2pPr indent="-285750" lvl="1" marL="91440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Font typeface="DM Sans Light"/>
              <a:buChar char="○"/>
              <a:defRPr sz="9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2pPr>
            <a:lvl3pPr indent="-285750" lvl="2" marL="137160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Font typeface="DM Sans Light"/>
              <a:buChar char="■"/>
              <a:defRPr sz="9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3pPr>
            <a:lvl4pPr indent="-285750" lvl="3" marL="182880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Font typeface="DM Sans Light"/>
              <a:buChar char="●"/>
              <a:defRPr sz="9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4pPr>
            <a:lvl5pPr indent="-285750" lvl="4" marL="228600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Font typeface="DM Sans Light"/>
              <a:buChar char="○"/>
              <a:defRPr sz="9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5pPr>
            <a:lvl6pPr indent="-285750" lvl="5" marL="274320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Font typeface="DM Sans Light"/>
              <a:buChar char="■"/>
              <a:defRPr sz="9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6pPr>
            <a:lvl7pPr indent="-285750" lvl="6" marL="320040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Font typeface="DM Sans Light"/>
              <a:buChar char="●"/>
              <a:defRPr sz="9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7pPr>
            <a:lvl8pPr indent="-285750" lvl="7" marL="365760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Font typeface="DM Sans Light"/>
              <a:buChar char="○"/>
              <a:defRPr sz="9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8pPr>
            <a:lvl9pPr indent="-285750" lvl="8" marL="411480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Font typeface="DM Sans Light"/>
              <a:buChar char="■"/>
              <a:defRPr sz="9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9pPr>
          </a:lstStyle>
          <a:p/>
        </p:txBody>
      </p:sp>
      <p:sp>
        <p:nvSpPr>
          <p:cNvPr id="627" name="Google Shape;627;p75"/>
          <p:cNvSpPr txBox="1"/>
          <p:nvPr>
            <p:ph idx="2" type="body"/>
          </p:nvPr>
        </p:nvSpPr>
        <p:spPr>
          <a:xfrm>
            <a:off x="7187875" y="3754932"/>
            <a:ext cx="1588800" cy="6882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indent="-285750" lvl="0" marL="45720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Font typeface="DM Sans Light"/>
              <a:buChar char="●"/>
              <a:defRPr sz="9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1pPr>
            <a:lvl2pPr indent="-285750" lvl="1" marL="91440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Font typeface="DM Sans Light"/>
              <a:buChar char="○"/>
              <a:defRPr sz="9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2pPr>
            <a:lvl3pPr indent="-285750" lvl="2" marL="137160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Font typeface="DM Sans Light"/>
              <a:buChar char="■"/>
              <a:defRPr sz="9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3pPr>
            <a:lvl4pPr indent="-285750" lvl="3" marL="182880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Font typeface="DM Sans Light"/>
              <a:buChar char="●"/>
              <a:defRPr sz="9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4pPr>
            <a:lvl5pPr indent="-285750" lvl="4" marL="228600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Font typeface="DM Sans Light"/>
              <a:buChar char="○"/>
              <a:defRPr sz="9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5pPr>
            <a:lvl6pPr indent="-285750" lvl="5" marL="274320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Font typeface="DM Sans Light"/>
              <a:buChar char="■"/>
              <a:defRPr sz="9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6pPr>
            <a:lvl7pPr indent="-285750" lvl="6" marL="320040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Font typeface="DM Sans Light"/>
              <a:buChar char="●"/>
              <a:defRPr sz="9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7pPr>
            <a:lvl8pPr indent="-285750" lvl="7" marL="365760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Font typeface="DM Sans Light"/>
              <a:buChar char="○"/>
              <a:defRPr sz="9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8pPr>
            <a:lvl9pPr indent="-285750" lvl="8" marL="411480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Font typeface="DM Sans Light"/>
              <a:buChar char="■"/>
              <a:defRPr sz="9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9pPr>
          </a:lstStyle>
          <a:p/>
        </p:txBody>
      </p:sp>
      <p:sp>
        <p:nvSpPr>
          <p:cNvPr id="628" name="Google Shape;628;p75"/>
          <p:cNvSpPr txBox="1"/>
          <p:nvPr>
            <p:ph idx="3" type="body"/>
          </p:nvPr>
        </p:nvSpPr>
        <p:spPr>
          <a:xfrm>
            <a:off x="4924400" y="3754932"/>
            <a:ext cx="1588800" cy="6882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indent="-285750" lvl="0" marL="45720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Font typeface="DM Sans Light"/>
              <a:buChar char="●"/>
              <a:defRPr sz="9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1pPr>
            <a:lvl2pPr indent="-285750" lvl="1" marL="91440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Font typeface="DM Sans Light"/>
              <a:buChar char="○"/>
              <a:defRPr sz="9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2pPr>
            <a:lvl3pPr indent="-285750" lvl="2" marL="137160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Font typeface="DM Sans Light"/>
              <a:buChar char="■"/>
              <a:defRPr sz="9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3pPr>
            <a:lvl4pPr indent="-285750" lvl="3" marL="182880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Font typeface="DM Sans Light"/>
              <a:buChar char="●"/>
              <a:defRPr sz="9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4pPr>
            <a:lvl5pPr indent="-285750" lvl="4" marL="228600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Font typeface="DM Sans Light"/>
              <a:buChar char="○"/>
              <a:defRPr sz="9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5pPr>
            <a:lvl6pPr indent="-285750" lvl="5" marL="274320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Font typeface="DM Sans Light"/>
              <a:buChar char="■"/>
              <a:defRPr sz="9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6pPr>
            <a:lvl7pPr indent="-285750" lvl="6" marL="320040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Font typeface="DM Sans Light"/>
              <a:buChar char="●"/>
              <a:defRPr sz="9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7pPr>
            <a:lvl8pPr indent="-285750" lvl="7" marL="365760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Font typeface="DM Sans Light"/>
              <a:buChar char="○"/>
              <a:defRPr sz="9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8pPr>
            <a:lvl9pPr indent="-285750" lvl="8" marL="411480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Font typeface="DM Sans Light"/>
              <a:buChar char="■"/>
              <a:defRPr sz="9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9pPr>
          </a:lstStyle>
          <a:p/>
        </p:txBody>
      </p:sp>
      <p:sp>
        <p:nvSpPr>
          <p:cNvPr id="629" name="Google Shape;629;p75"/>
          <p:cNvSpPr txBox="1"/>
          <p:nvPr>
            <p:ph idx="4" type="body"/>
          </p:nvPr>
        </p:nvSpPr>
        <p:spPr>
          <a:xfrm>
            <a:off x="2643063" y="3754932"/>
            <a:ext cx="1588800" cy="6882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indent="-285750" lvl="0" marL="45720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Font typeface="DM Sans Light"/>
              <a:buChar char="●"/>
              <a:defRPr sz="9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1pPr>
            <a:lvl2pPr indent="-285750" lvl="1" marL="91440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Font typeface="DM Sans Light"/>
              <a:buChar char="○"/>
              <a:defRPr sz="9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2pPr>
            <a:lvl3pPr indent="-285750" lvl="2" marL="137160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Font typeface="DM Sans Light"/>
              <a:buChar char="■"/>
              <a:defRPr sz="9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3pPr>
            <a:lvl4pPr indent="-285750" lvl="3" marL="182880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Font typeface="DM Sans Light"/>
              <a:buChar char="●"/>
              <a:defRPr sz="9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4pPr>
            <a:lvl5pPr indent="-285750" lvl="4" marL="228600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Font typeface="DM Sans Light"/>
              <a:buChar char="○"/>
              <a:defRPr sz="9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5pPr>
            <a:lvl6pPr indent="-285750" lvl="5" marL="274320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Font typeface="DM Sans Light"/>
              <a:buChar char="■"/>
              <a:defRPr sz="9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6pPr>
            <a:lvl7pPr indent="-285750" lvl="6" marL="320040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Font typeface="DM Sans Light"/>
              <a:buChar char="●"/>
              <a:defRPr sz="9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7pPr>
            <a:lvl8pPr indent="-285750" lvl="7" marL="365760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Font typeface="DM Sans Light"/>
              <a:buChar char="○"/>
              <a:defRPr sz="9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8pPr>
            <a:lvl9pPr indent="-285750" lvl="8" marL="411480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Font typeface="DM Sans Light"/>
              <a:buChar char="■"/>
              <a:defRPr sz="9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9pPr>
          </a:lstStyle>
          <a:p/>
        </p:txBody>
      </p:sp>
      <p:sp>
        <p:nvSpPr>
          <p:cNvPr id="630" name="Google Shape;630;p75"/>
          <p:cNvSpPr/>
          <p:nvPr>
            <p:ph idx="5" type="pic"/>
          </p:nvPr>
        </p:nvSpPr>
        <p:spPr>
          <a:xfrm>
            <a:off x="2941550" y="1923334"/>
            <a:ext cx="991800" cy="991800"/>
          </a:xfrm>
          <a:prstGeom prst="rect">
            <a:avLst/>
          </a:prstGeom>
          <a:noFill/>
          <a:ln>
            <a:noFill/>
          </a:ln>
        </p:spPr>
      </p:sp>
      <p:sp>
        <p:nvSpPr>
          <p:cNvPr id="631" name="Google Shape;631;p75"/>
          <p:cNvSpPr/>
          <p:nvPr>
            <p:ph idx="6" type="pic"/>
          </p:nvPr>
        </p:nvSpPr>
        <p:spPr>
          <a:xfrm>
            <a:off x="5227063" y="1923334"/>
            <a:ext cx="991800" cy="991800"/>
          </a:xfrm>
          <a:prstGeom prst="rect">
            <a:avLst/>
          </a:prstGeom>
          <a:noFill/>
          <a:ln>
            <a:noFill/>
          </a:ln>
        </p:spPr>
      </p:sp>
      <p:sp>
        <p:nvSpPr>
          <p:cNvPr id="632" name="Google Shape;632;p75"/>
          <p:cNvSpPr/>
          <p:nvPr>
            <p:ph idx="7" type="pic"/>
          </p:nvPr>
        </p:nvSpPr>
        <p:spPr>
          <a:xfrm>
            <a:off x="7495263" y="1923334"/>
            <a:ext cx="991800" cy="991800"/>
          </a:xfrm>
          <a:prstGeom prst="rect">
            <a:avLst/>
          </a:prstGeom>
          <a:noFill/>
          <a:ln>
            <a:noFill/>
          </a:ln>
        </p:spPr>
      </p:sp>
      <p:cxnSp>
        <p:nvCxnSpPr>
          <p:cNvPr id="633" name="Google Shape;633;p75"/>
          <p:cNvCxnSpPr/>
          <p:nvPr/>
        </p:nvCxnSpPr>
        <p:spPr>
          <a:xfrm>
            <a:off x="2286125" y="1801500"/>
            <a:ext cx="0" cy="3342000"/>
          </a:xfrm>
          <a:prstGeom prst="straightConnector1">
            <a:avLst/>
          </a:prstGeom>
          <a:noFill/>
          <a:ln cap="flat" cmpd="sng" w="19050">
            <a:solidFill>
              <a:schemeClr val="lt1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634" name="Google Shape;634;p75"/>
          <p:cNvCxnSpPr/>
          <p:nvPr/>
        </p:nvCxnSpPr>
        <p:spPr>
          <a:xfrm>
            <a:off x="4580525" y="1801500"/>
            <a:ext cx="0" cy="3342000"/>
          </a:xfrm>
          <a:prstGeom prst="straightConnector1">
            <a:avLst/>
          </a:prstGeom>
          <a:noFill/>
          <a:ln cap="flat" cmpd="sng" w="19050">
            <a:solidFill>
              <a:schemeClr val="lt1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635" name="Google Shape;635;p75"/>
          <p:cNvCxnSpPr/>
          <p:nvPr/>
        </p:nvCxnSpPr>
        <p:spPr>
          <a:xfrm>
            <a:off x="6857075" y="1801500"/>
            <a:ext cx="0" cy="3342000"/>
          </a:xfrm>
          <a:prstGeom prst="straightConnector1">
            <a:avLst/>
          </a:prstGeom>
          <a:noFill/>
          <a:ln cap="flat" cmpd="sng" w="19050">
            <a:solidFill>
              <a:schemeClr val="lt1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636" name="Google Shape;636;p75"/>
          <p:cNvSpPr/>
          <p:nvPr>
            <p:ph idx="8" type="pic"/>
          </p:nvPr>
        </p:nvSpPr>
        <p:spPr>
          <a:xfrm>
            <a:off x="651288" y="1923334"/>
            <a:ext cx="991800" cy="991800"/>
          </a:xfrm>
          <a:prstGeom prst="rect">
            <a:avLst/>
          </a:prstGeom>
          <a:noFill/>
          <a:ln>
            <a:noFill/>
          </a:ln>
        </p:spPr>
      </p:sp>
      <p:sp>
        <p:nvSpPr>
          <p:cNvPr id="637" name="Google Shape;637;p75"/>
          <p:cNvSpPr txBox="1"/>
          <p:nvPr>
            <p:ph type="title"/>
          </p:nvPr>
        </p:nvSpPr>
        <p:spPr>
          <a:xfrm>
            <a:off x="361975" y="962092"/>
            <a:ext cx="5718600" cy="5877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dk1"/>
                </a:solidFill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dk1"/>
                </a:solidFill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dk1"/>
                </a:solidFill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dk1"/>
                </a:solidFill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dk1"/>
                </a:solidFill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dk1"/>
                </a:solidFill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dk1"/>
                </a:solidFill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dk1"/>
                </a:solidFill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638" name="Google Shape;638;p75"/>
          <p:cNvSpPr txBox="1"/>
          <p:nvPr>
            <p:ph idx="12" type="sldNum"/>
          </p:nvPr>
        </p:nvSpPr>
        <p:spPr>
          <a:xfrm>
            <a:off x="8227975" y="217725"/>
            <a:ext cx="548700" cy="234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0" spcFirstLastPara="1" rIns="0" wrap="square" tIns="91425">
            <a:noAutofit/>
          </a:bodyPr>
          <a:lstStyle>
            <a:lvl1pPr lvl="0" algn="r">
              <a:buNone/>
              <a:defRPr sz="7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 algn="r">
              <a:buNone/>
              <a:defRPr sz="7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 algn="r">
              <a:buNone/>
              <a:defRPr sz="7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 algn="r">
              <a:buNone/>
              <a:defRPr sz="7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 algn="r">
              <a:buNone/>
              <a:defRPr sz="7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 algn="r">
              <a:buNone/>
              <a:defRPr sz="7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 algn="r">
              <a:buNone/>
              <a:defRPr sz="7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 algn="r">
              <a:buNone/>
              <a:defRPr sz="7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 algn="r">
              <a:buNone/>
              <a:defRPr sz="7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639" name="Google Shape;639;p75"/>
          <p:cNvSpPr txBox="1"/>
          <p:nvPr>
            <p:ph idx="9" type="subTitle"/>
          </p:nvPr>
        </p:nvSpPr>
        <p:spPr>
          <a:xfrm>
            <a:off x="361975" y="217725"/>
            <a:ext cx="4163100" cy="2376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00"/>
              <a:buFont typeface="DM Sans"/>
              <a:buNone/>
              <a:defRPr sz="7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640" name="Google Shape;640;p75"/>
          <p:cNvSpPr txBox="1"/>
          <p:nvPr>
            <p:ph idx="13" type="subTitle"/>
          </p:nvPr>
        </p:nvSpPr>
        <p:spPr>
          <a:xfrm>
            <a:off x="353250" y="3248209"/>
            <a:ext cx="1587900" cy="1878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None/>
              <a:defRPr>
                <a:solidFill>
                  <a:schemeClr val="accent1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000"/>
              <a:buNone/>
              <a:defRPr sz="1000">
                <a:solidFill>
                  <a:schemeClr val="accent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000"/>
              <a:buNone/>
              <a:defRPr sz="1000">
                <a:solidFill>
                  <a:schemeClr val="accent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000"/>
              <a:buNone/>
              <a:defRPr sz="1000">
                <a:solidFill>
                  <a:schemeClr val="accent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000"/>
              <a:buNone/>
              <a:defRPr sz="1000">
                <a:solidFill>
                  <a:schemeClr val="accent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000"/>
              <a:buNone/>
              <a:defRPr sz="1000">
                <a:solidFill>
                  <a:schemeClr val="accent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000"/>
              <a:buNone/>
              <a:defRPr sz="1000">
                <a:solidFill>
                  <a:schemeClr val="accent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000"/>
              <a:buNone/>
              <a:defRPr sz="1000">
                <a:solidFill>
                  <a:schemeClr val="accent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000"/>
              <a:buNone/>
              <a:defRPr sz="1000">
                <a:solidFill>
                  <a:schemeClr val="accent1"/>
                </a:solidFill>
              </a:defRPr>
            </a:lvl9pPr>
          </a:lstStyle>
          <a:p/>
        </p:txBody>
      </p:sp>
      <p:sp>
        <p:nvSpPr>
          <p:cNvPr id="641" name="Google Shape;641;p75"/>
          <p:cNvSpPr txBox="1"/>
          <p:nvPr>
            <p:ph idx="14" type="subTitle"/>
          </p:nvPr>
        </p:nvSpPr>
        <p:spPr>
          <a:xfrm>
            <a:off x="353250" y="3050375"/>
            <a:ext cx="1587900" cy="2196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>
                <a:solidFill>
                  <a:schemeClr val="dk1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>
                <a:solidFill>
                  <a:schemeClr val="dk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>
                <a:solidFill>
                  <a:schemeClr val="dk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>
                <a:solidFill>
                  <a:schemeClr val="dk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>
                <a:solidFill>
                  <a:schemeClr val="dk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>
                <a:solidFill>
                  <a:schemeClr val="dk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>
                <a:solidFill>
                  <a:schemeClr val="dk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>
                <a:solidFill>
                  <a:schemeClr val="dk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642" name="Google Shape;642;p75"/>
          <p:cNvSpPr txBox="1"/>
          <p:nvPr>
            <p:ph idx="15" type="subTitle"/>
          </p:nvPr>
        </p:nvSpPr>
        <p:spPr>
          <a:xfrm>
            <a:off x="353250" y="4598973"/>
            <a:ext cx="1587900" cy="2196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900"/>
              <a:buFont typeface="DM Sans Light"/>
              <a:buNone/>
              <a:defRPr sz="900">
                <a:solidFill>
                  <a:schemeClr val="accent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Font typeface="DM Sans Light"/>
              <a:buNone/>
              <a:defRPr sz="9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Font typeface="DM Sans Light"/>
              <a:buNone/>
              <a:defRPr sz="9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Font typeface="DM Sans Light"/>
              <a:buNone/>
              <a:defRPr sz="9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Font typeface="DM Sans Light"/>
              <a:buNone/>
              <a:defRPr sz="9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Font typeface="DM Sans Light"/>
              <a:buNone/>
              <a:defRPr sz="9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Font typeface="DM Sans Light"/>
              <a:buNone/>
              <a:defRPr sz="9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Font typeface="DM Sans Light"/>
              <a:buNone/>
              <a:defRPr sz="9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Font typeface="DM Sans Light"/>
              <a:buNone/>
              <a:defRPr sz="9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9pPr>
          </a:lstStyle>
          <a:p/>
        </p:txBody>
      </p:sp>
      <p:sp>
        <p:nvSpPr>
          <p:cNvPr id="643" name="Google Shape;643;p75"/>
          <p:cNvSpPr txBox="1"/>
          <p:nvPr>
            <p:ph idx="16" type="subTitle"/>
          </p:nvPr>
        </p:nvSpPr>
        <p:spPr>
          <a:xfrm>
            <a:off x="7188325" y="3248209"/>
            <a:ext cx="1587900" cy="1878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None/>
              <a:defRPr>
                <a:solidFill>
                  <a:schemeClr val="accent1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000"/>
              <a:buNone/>
              <a:defRPr sz="1000">
                <a:solidFill>
                  <a:schemeClr val="accent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000"/>
              <a:buNone/>
              <a:defRPr sz="1000">
                <a:solidFill>
                  <a:schemeClr val="accent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000"/>
              <a:buNone/>
              <a:defRPr sz="1000">
                <a:solidFill>
                  <a:schemeClr val="accent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000"/>
              <a:buNone/>
              <a:defRPr sz="1000">
                <a:solidFill>
                  <a:schemeClr val="accent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000"/>
              <a:buNone/>
              <a:defRPr sz="1000">
                <a:solidFill>
                  <a:schemeClr val="accent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000"/>
              <a:buNone/>
              <a:defRPr sz="1000">
                <a:solidFill>
                  <a:schemeClr val="accent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000"/>
              <a:buNone/>
              <a:defRPr sz="1000">
                <a:solidFill>
                  <a:schemeClr val="accent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000"/>
              <a:buNone/>
              <a:defRPr sz="1000">
                <a:solidFill>
                  <a:schemeClr val="accent1"/>
                </a:solidFill>
              </a:defRPr>
            </a:lvl9pPr>
          </a:lstStyle>
          <a:p/>
        </p:txBody>
      </p:sp>
      <p:sp>
        <p:nvSpPr>
          <p:cNvPr id="644" name="Google Shape;644;p75"/>
          <p:cNvSpPr txBox="1"/>
          <p:nvPr>
            <p:ph idx="17" type="subTitle"/>
          </p:nvPr>
        </p:nvSpPr>
        <p:spPr>
          <a:xfrm>
            <a:off x="7188325" y="3050375"/>
            <a:ext cx="1587900" cy="2196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>
                <a:solidFill>
                  <a:schemeClr val="dk1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>
                <a:solidFill>
                  <a:schemeClr val="dk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>
                <a:solidFill>
                  <a:schemeClr val="dk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>
                <a:solidFill>
                  <a:schemeClr val="dk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>
                <a:solidFill>
                  <a:schemeClr val="dk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>
                <a:solidFill>
                  <a:schemeClr val="dk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>
                <a:solidFill>
                  <a:schemeClr val="dk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>
                <a:solidFill>
                  <a:schemeClr val="dk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645" name="Google Shape;645;p75"/>
          <p:cNvSpPr txBox="1"/>
          <p:nvPr>
            <p:ph idx="18" type="subTitle"/>
          </p:nvPr>
        </p:nvSpPr>
        <p:spPr>
          <a:xfrm>
            <a:off x="7188325" y="4598973"/>
            <a:ext cx="1587900" cy="2196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900"/>
              <a:buFont typeface="DM Sans Light"/>
              <a:buNone/>
              <a:defRPr sz="900">
                <a:solidFill>
                  <a:schemeClr val="accent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Font typeface="DM Sans Light"/>
              <a:buNone/>
              <a:defRPr sz="9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Font typeface="DM Sans Light"/>
              <a:buNone/>
              <a:defRPr sz="9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Font typeface="DM Sans Light"/>
              <a:buNone/>
              <a:defRPr sz="9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Font typeface="DM Sans Light"/>
              <a:buNone/>
              <a:defRPr sz="9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Font typeface="DM Sans Light"/>
              <a:buNone/>
              <a:defRPr sz="9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Font typeface="DM Sans Light"/>
              <a:buNone/>
              <a:defRPr sz="9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Font typeface="DM Sans Light"/>
              <a:buNone/>
              <a:defRPr sz="9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Font typeface="DM Sans Light"/>
              <a:buNone/>
              <a:defRPr sz="9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9pPr>
          </a:lstStyle>
          <a:p/>
        </p:txBody>
      </p:sp>
      <p:sp>
        <p:nvSpPr>
          <p:cNvPr id="646" name="Google Shape;646;p75"/>
          <p:cNvSpPr txBox="1"/>
          <p:nvPr>
            <p:ph idx="19" type="subTitle"/>
          </p:nvPr>
        </p:nvSpPr>
        <p:spPr>
          <a:xfrm>
            <a:off x="4924850" y="3248209"/>
            <a:ext cx="1587900" cy="1878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None/>
              <a:defRPr>
                <a:solidFill>
                  <a:schemeClr val="accent1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000"/>
              <a:buNone/>
              <a:defRPr sz="1000">
                <a:solidFill>
                  <a:schemeClr val="accent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000"/>
              <a:buNone/>
              <a:defRPr sz="1000">
                <a:solidFill>
                  <a:schemeClr val="accent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000"/>
              <a:buNone/>
              <a:defRPr sz="1000">
                <a:solidFill>
                  <a:schemeClr val="accent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000"/>
              <a:buNone/>
              <a:defRPr sz="1000">
                <a:solidFill>
                  <a:schemeClr val="accent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000"/>
              <a:buNone/>
              <a:defRPr sz="1000">
                <a:solidFill>
                  <a:schemeClr val="accent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000"/>
              <a:buNone/>
              <a:defRPr sz="1000">
                <a:solidFill>
                  <a:schemeClr val="accent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000"/>
              <a:buNone/>
              <a:defRPr sz="1000">
                <a:solidFill>
                  <a:schemeClr val="accent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000"/>
              <a:buNone/>
              <a:defRPr sz="1000">
                <a:solidFill>
                  <a:schemeClr val="accent1"/>
                </a:solidFill>
              </a:defRPr>
            </a:lvl9pPr>
          </a:lstStyle>
          <a:p/>
        </p:txBody>
      </p:sp>
      <p:sp>
        <p:nvSpPr>
          <p:cNvPr id="647" name="Google Shape;647;p75"/>
          <p:cNvSpPr txBox="1"/>
          <p:nvPr>
            <p:ph idx="20" type="subTitle"/>
          </p:nvPr>
        </p:nvSpPr>
        <p:spPr>
          <a:xfrm>
            <a:off x="4924850" y="3050375"/>
            <a:ext cx="1587900" cy="2196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>
                <a:solidFill>
                  <a:schemeClr val="dk1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>
                <a:solidFill>
                  <a:schemeClr val="dk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>
                <a:solidFill>
                  <a:schemeClr val="dk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>
                <a:solidFill>
                  <a:schemeClr val="dk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>
                <a:solidFill>
                  <a:schemeClr val="dk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>
                <a:solidFill>
                  <a:schemeClr val="dk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>
                <a:solidFill>
                  <a:schemeClr val="dk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>
                <a:solidFill>
                  <a:schemeClr val="dk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648" name="Google Shape;648;p75"/>
          <p:cNvSpPr txBox="1"/>
          <p:nvPr>
            <p:ph idx="21" type="subTitle"/>
          </p:nvPr>
        </p:nvSpPr>
        <p:spPr>
          <a:xfrm>
            <a:off x="4924850" y="4598973"/>
            <a:ext cx="1587900" cy="2196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900"/>
              <a:buFont typeface="DM Sans Light"/>
              <a:buNone/>
              <a:defRPr sz="900">
                <a:solidFill>
                  <a:schemeClr val="accent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Font typeface="DM Sans Light"/>
              <a:buNone/>
              <a:defRPr sz="9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Font typeface="DM Sans Light"/>
              <a:buNone/>
              <a:defRPr sz="9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Font typeface="DM Sans Light"/>
              <a:buNone/>
              <a:defRPr sz="9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Font typeface="DM Sans Light"/>
              <a:buNone/>
              <a:defRPr sz="9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Font typeface="DM Sans Light"/>
              <a:buNone/>
              <a:defRPr sz="9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Font typeface="DM Sans Light"/>
              <a:buNone/>
              <a:defRPr sz="9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Font typeface="DM Sans Light"/>
              <a:buNone/>
              <a:defRPr sz="9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Font typeface="DM Sans Light"/>
              <a:buNone/>
              <a:defRPr sz="9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9pPr>
          </a:lstStyle>
          <a:p/>
        </p:txBody>
      </p:sp>
      <p:sp>
        <p:nvSpPr>
          <p:cNvPr id="649" name="Google Shape;649;p75"/>
          <p:cNvSpPr txBox="1"/>
          <p:nvPr>
            <p:ph idx="22" type="subTitle"/>
          </p:nvPr>
        </p:nvSpPr>
        <p:spPr>
          <a:xfrm>
            <a:off x="2643513" y="3248209"/>
            <a:ext cx="1587900" cy="1878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None/>
              <a:defRPr>
                <a:solidFill>
                  <a:schemeClr val="accent1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000"/>
              <a:buNone/>
              <a:defRPr sz="1000">
                <a:solidFill>
                  <a:schemeClr val="accent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000"/>
              <a:buNone/>
              <a:defRPr sz="1000">
                <a:solidFill>
                  <a:schemeClr val="accent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000"/>
              <a:buNone/>
              <a:defRPr sz="1000">
                <a:solidFill>
                  <a:schemeClr val="accent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000"/>
              <a:buNone/>
              <a:defRPr sz="1000">
                <a:solidFill>
                  <a:schemeClr val="accent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000"/>
              <a:buNone/>
              <a:defRPr sz="1000">
                <a:solidFill>
                  <a:schemeClr val="accent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000"/>
              <a:buNone/>
              <a:defRPr sz="1000">
                <a:solidFill>
                  <a:schemeClr val="accent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000"/>
              <a:buNone/>
              <a:defRPr sz="1000">
                <a:solidFill>
                  <a:schemeClr val="accent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000"/>
              <a:buNone/>
              <a:defRPr sz="1000">
                <a:solidFill>
                  <a:schemeClr val="accent1"/>
                </a:solidFill>
              </a:defRPr>
            </a:lvl9pPr>
          </a:lstStyle>
          <a:p/>
        </p:txBody>
      </p:sp>
      <p:sp>
        <p:nvSpPr>
          <p:cNvPr id="650" name="Google Shape;650;p75"/>
          <p:cNvSpPr txBox="1"/>
          <p:nvPr>
            <p:ph idx="23" type="subTitle"/>
          </p:nvPr>
        </p:nvSpPr>
        <p:spPr>
          <a:xfrm>
            <a:off x="2643513" y="3050375"/>
            <a:ext cx="1587900" cy="2196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>
                <a:solidFill>
                  <a:schemeClr val="dk1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>
                <a:solidFill>
                  <a:schemeClr val="dk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>
                <a:solidFill>
                  <a:schemeClr val="dk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>
                <a:solidFill>
                  <a:schemeClr val="dk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>
                <a:solidFill>
                  <a:schemeClr val="dk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>
                <a:solidFill>
                  <a:schemeClr val="dk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>
                <a:solidFill>
                  <a:schemeClr val="dk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>
                <a:solidFill>
                  <a:schemeClr val="dk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651" name="Google Shape;651;p75"/>
          <p:cNvSpPr txBox="1"/>
          <p:nvPr>
            <p:ph idx="24" type="subTitle"/>
          </p:nvPr>
        </p:nvSpPr>
        <p:spPr>
          <a:xfrm>
            <a:off x="2643513" y="4598973"/>
            <a:ext cx="1587900" cy="2196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900"/>
              <a:buFont typeface="DM Sans Light"/>
              <a:buNone/>
              <a:defRPr sz="900">
                <a:solidFill>
                  <a:schemeClr val="accent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Font typeface="DM Sans Light"/>
              <a:buNone/>
              <a:defRPr sz="9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Font typeface="DM Sans Light"/>
              <a:buNone/>
              <a:defRPr sz="9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Font typeface="DM Sans Light"/>
              <a:buNone/>
              <a:defRPr sz="9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Font typeface="DM Sans Light"/>
              <a:buNone/>
              <a:defRPr sz="9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Font typeface="DM Sans Light"/>
              <a:buNone/>
              <a:defRPr sz="9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Font typeface="DM Sans Light"/>
              <a:buNone/>
              <a:defRPr sz="9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Font typeface="DM Sans Light"/>
              <a:buNone/>
              <a:defRPr sz="9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Font typeface="DM Sans Light"/>
              <a:buNone/>
              <a:defRPr sz="900">
                <a:solidFill>
                  <a:schemeClr val="dk1"/>
                </a:solidFill>
                <a:latin typeface="DM Sans Light"/>
                <a:ea typeface="DM Sans Light"/>
                <a:cs typeface="DM Sans Light"/>
                <a:sym typeface="DM Sans Light"/>
              </a:defRPr>
            </a:lvl9pPr>
          </a:lstStyle>
          <a:p/>
        </p:txBody>
      </p:sp>
    </p:spTree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eam - Eight members">
  <p:cSld name="CUSTOM_6">
    <p:spTree>
      <p:nvGrpSpPr>
        <p:cNvPr id="652" name="Shape 6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3" name="Google Shape;653;p76"/>
          <p:cNvSpPr txBox="1"/>
          <p:nvPr>
            <p:ph idx="1" type="subTitle"/>
          </p:nvPr>
        </p:nvSpPr>
        <p:spPr>
          <a:xfrm>
            <a:off x="6750600" y="1283963"/>
            <a:ext cx="2026200" cy="1878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1pPr>
            <a:lvl2pPr lvl="1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2pPr>
            <a:lvl3pPr lvl="2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3pPr>
            <a:lvl4pPr lvl="3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4pPr>
            <a:lvl5pPr lvl="4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5pPr>
            <a:lvl6pPr lvl="5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6pPr>
            <a:lvl7pPr lvl="6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7pPr>
            <a:lvl8pPr lvl="7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8pPr>
            <a:lvl9pPr lvl="8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9pPr>
          </a:lstStyle>
          <a:p/>
        </p:txBody>
      </p:sp>
      <p:sp>
        <p:nvSpPr>
          <p:cNvPr id="654" name="Google Shape;654;p76"/>
          <p:cNvSpPr txBox="1"/>
          <p:nvPr>
            <p:ph idx="2" type="subTitle"/>
          </p:nvPr>
        </p:nvSpPr>
        <p:spPr>
          <a:xfrm>
            <a:off x="6750600" y="1054750"/>
            <a:ext cx="2026200" cy="2196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2pPr>
            <a:lvl3pPr lvl="2"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3pPr>
            <a:lvl4pPr lvl="3"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4pPr>
            <a:lvl5pPr lvl="4"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5pPr>
            <a:lvl6pPr lvl="5"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6pPr>
            <a:lvl7pPr lvl="6"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7pPr>
            <a:lvl8pPr lvl="7"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8pPr>
            <a:lvl9pPr lvl="8"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9pPr>
          </a:lstStyle>
          <a:p/>
        </p:txBody>
      </p:sp>
      <p:sp>
        <p:nvSpPr>
          <p:cNvPr id="655" name="Google Shape;655;p76"/>
          <p:cNvSpPr txBox="1"/>
          <p:nvPr>
            <p:ph idx="3" type="subTitle"/>
          </p:nvPr>
        </p:nvSpPr>
        <p:spPr>
          <a:xfrm>
            <a:off x="6750600" y="1427900"/>
            <a:ext cx="2026200" cy="2196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900"/>
              <a:buFont typeface="DM Sans Light"/>
              <a:buNone/>
              <a:defRPr sz="900">
                <a:latin typeface="DM Sans Light"/>
                <a:ea typeface="DM Sans Light"/>
                <a:cs typeface="DM Sans Light"/>
                <a:sym typeface="DM Sans Ligh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900"/>
              <a:buFont typeface="DM Sans Light"/>
              <a:buNone/>
              <a:defRPr sz="900">
                <a:latin typeface="DM Sans Light"/>
                <a:ea typeface="DM Sans Light"/>
                <a:cs typeface="DM Sans Light"/>
                <a:sym typeface="DM Sans Ligh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900"/>
              <a:buFont typeface="DM Sans Light"/>
              <a:buNone/>
              <a:defRPr sz="900">
                <a:latin typeface="DM Sans Light"/>
                <a:ea typeface="DM Sans Light"/>
                <a:cs typeface="DM Sans Light"/>
                <a:sym typeface="DM Sans Ligh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900"/>
              <a:buFont typeface="DM Sans Light"/>
              <a:buNone/>
              <a:defRPr sz="900">
                <a:latin typeface="DM Sans Light"/>
                <a:ea typeface="DM Sans Light"/>
                <a:cs typeface="DM Sans Light"/>
                <a:sym typeface="DM Sans Ligh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900"/>
              <a:buFont typeface="DM Sans Light"/>
              <a:buNone/>
              <a:defRPr sz="900">
                <a:latin typeface="DM Sans Light"/>
                <a:ea typeface="DM Sans Light"/>
                <a:cs typeface="DM Sans Light"/>
                <a:sym typeface="DM Sans Ligh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900"/>
              <a:buFont typeface="DM Sans Light"/>
              <a:buNone/>
              <a:defRPr sz="900">
                <a:latin typeface="DM Sans Light"/>
                <a:ea typeface="DM Sans Light"/>
                <a:cs typeface="DM Sans Light"/>
                <a:sym typeface="DM Sans Ligh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900"/>
              <a:buFont typeface="DM Sans Light"/>
              <a:buNone/>
              <a:defRPr sz="900">
                <a:latin typeface="DM Sans Light"/>
                <a:ea typeface="DM Sans Light"/>
                <a:cs typeface="DM Sans Light"/>
                <a:sym typeface="DM Sans Ligh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900"/>
              <a:buFont typeface="DM Sans Light"/>
              <a:buNone/>
              <a:defRPr sz="900">
                <a:latin typeface="DM Sans Light"/>
                <a:ea typeface="DM Sans Light"/>
                <a:cs typeface="DM Sans Light"/>
                <a:sym typeface="DM Sans Ligh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900"/>
              <a:buFont typeface="DM Sans Light"/>
              <a:buNone/>
              <a:defRPr sz="900">
                <a:latin typeface="DM Sans Light"/>
                <a:ea typeface="DM Sans Light"/>
                <a:cs typeface="DM Sans Light"/>
                <a:sym typeface="DM Sans Light"/>
              </a:defRPr>
            </a:lvl9pPr>
          </a:lstStyle>
          <a:p/>
        </p:txBody>
      </p:sp>
      <p:sp>
        <p:nvSpPr>
          <p:cNvPr id="656" name="Google Shape;656;p76"/>
          <p:cNvSpPr/>
          <p:nvPr>
            <p:ph idx="4" type="pic"/>
          </p:nvPr>
        </p:nvSpPr>
        <p:spPr>
          <a:xfrm>
            <a:off x="6080709" y="1066100"/>
            <a:ext cx="530400" cy="530400"/>
          </a:xfrm>
          <a:prstGeom prst="rect">
            <a:avLst/>
          </a:prstGeom>
          <a:noFill/>
          <a:ln>
            <a:noFill/>
          </a:ln>
        </p:spPr>
      </p:sp>
      <p:sp>
        <p:nvSpPr>
          <p:cNvPr id="657" name="Google Shape;657;p76"/>
          <p:cNvSpPr txBox="1"/>
          <p:nvPr>
            <p:ph idx="5" type="subTitle"/>
          </p:nvPr>
        </p:nvSpPr>
        <p:spPr>
          <a:xfrm>
            <a:off x="3824550" y="1283963"/>
            <a:ext cx="2026200" cy="1878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1pPr>
            <a:lvl2pPr lvl="1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2pPr>
            <a:lvl3pPr lvl="2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3pPr>
            <a:lvl4pPr lvl="3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4pPr>
            <a:lvl5pPr lvl="4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5pPr>
            <a:lvl6pPr lvl="5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6pPr>
            <a:lvl7pPr lvl="6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7pPr>
            <a:lvl8pPr lvl="7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8pPr>
            <a:lvl9pPr lvl="8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9pPr>
          </a:lstStyle>
          <a:p/>
        </p:txBody>
      </p:sp>
      <p:sp>
        <p:nvSpPr>
          <p:cNvPr id="658" name="Google Shape;658;p76"/>
          <p:cNvSpPr txBox="1"/>
          <p:nvPr>
            <p:ph idx="6" type="subTitle"/>
          </p:nvPr>
        </p:nvSpPr>
        <p:spPr>
          <a:xfrm>
            <a:off x="3824550" y="1054750"/>
            <a:ext cx="2026200" cy="2196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2pPr>
            <a:lvl3pPr lvl="2"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3pPr>
            <a:lvl4pPr lvl="3"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4pPr>
            <a:lvl5pPr lvl="4"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5pPr>
            <a:lvl6pPr lvl="5"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6pPr>
            <a:lvl7pPr lvl="6"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7pPr>
            <a:lvl8pPr lvl="7"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8pPr>
            <a:lvl9pPr lvl="8"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9pPr>
          </a:lstStyle>
          <a:p/>
        </p:txBody>
      </p:sp>
      <p:sp>
        <p:nvSpPr>
          <p:cNvPr id="659" name="Google Shape;659;p76"/>
          <p:cNvSpPr txBox="1"/>
          <p:nvPr>
            <p:ph idx="7" type="subTitle"/>
          </p:nvPr>
        </p:nvSpPr>
        <p:spPr>
          <a:xfrm>
            <a:off x="3824550" y="1427900"/>
            <a:ext cx="2026200" cy="2196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900"/>
              <a:buFont typeface="DM Sans Light"/>
              <a:buNone/>
              <a:defRPr sz="900">
                <a:latin typeface="DM Sans Light"/>
                <a:ea typeface="DM Sans Light"/>
                <a:cs typeface="DM Sans Light"/>
                <a:sym typeface="DM Sans Ligh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900"/>
              <a:buFont typeface="DM Sans Light"/>
              <a:buNone/>
              <a:defRPr sz="900">
                <a:latin typeface="DM Sans Light"/>
                <a:ea typeface="DM Sans Light"/>
                <a:cs typeface="DM Sans Light"/>
                <a:sym typeface="DM Sans Ligh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900"/>
              <a:buFont typeface="DM Sans Light"/>
              <a:buNone/>
              <a:defRPr sz="900">
                <a:latin typeface="DM Sans Light"/>
                <a:ea typeface="DM Sans Light"/>
                <a:cs typeface="DM Sans Light"/>
                <a:sym typeface="DM Sans Ligh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900"/>
              <a:buFont typeface="DM Sans Light"/>
              <a:buNone/>
              <a:defRPr sz="900">
                <a:latin typeface="DM Sans Light"/>
                <a:ea typeface="DM Sans Light"/>
                <a:cs typeface="DM Sans Light"/>
                <a:sym typeface="DM Sans Ligh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900"/>
              <a:buFont typeface="DM Sans Light"/>
              <a:buNone/>
              <a:defRPr sz="900">
                <a:latin typeface="DM Sans Light"/>
                <a:ea typeface="DM Sans Light"/>
                <a:cs typeface="DM Sans Light"/>
                <a:sym typeface="DM Sans Ligh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900"/>
              <a:buFont typeface="DM Sans Light"/>
              <a:buNone/>
              <a:defRPr sz="900">
                <a:latin typeface="DM Sans Light"/>
                <a:ea typeface="DM Sans Light"/>
                <a:cs typeface="DM Sans Light"/>
                <a:sym typeface="DM Sans Ligh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900"/>
              <a:buFont typeface="DM Sans Light"/>
              <a:buNone/>
              <a:defRPr sz="900">
                <a:latin typeface="DM Sans Light"/>
                <a:ea typeface="DM Sans Light"/>
                <a:cs typeface="DM Sans Light"/>
                <a:sym typeface="DM Sans Ligh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900"/>
              <a:buFont typeface="DM Sans Light"/>
              <a:buNone/>
              <a:defRPr sz="900">
                <a:latin typeface="DM Sans Light"/>
                <a:ea typeface="DM Sans Light"/>
                <a:cs typeface="DM Sans Light"/>
                <a:sym typeface="DM Sans Ligh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900"/>
              <a:buFont typeface="DM Sans Light"/>
              <a:buNone/>
              <a:defRPr sz="900">
                <a:latin typeface="DM Sans Light"/>
                <a:ea typeface="DM Sans Light"/>
                <a:cs typeface="DM Sans Light"/>
                <a:sym typeface="DM Sans Light"/>
              </a:defRPr>
            </a:lvl9pPr>
          </a:lstStyle>
          <a:p/>
        </p:txBody>
      </p:sp>
      <p:sp>
        <p:nvSpPr>
          <p:cNvPr id="660" name="Google Shape;660;p76"/>
          <p:cNvSpPr/>
          <p:nvPr>
            <p:ph idx="8" type="pic"/>
          </p:nvPr>
        </p:nvSpPr>
        <p:spPr>
          <a:xfrm>
            <a:off x="3154659" y="1066100"/>
            <a:ext cx="530400" cy="530400"/>
          </a:xfrm>
          <a:prstGeom prst="rect">
            <a:avLst/>
          </a:prstGeom>
          <a:noFill/>
          <a:ln>
            <a:noFill/>
          </a:ln>
        </p:spPr>
      </p:sp>
      <p:sp>
        <p:nvSpPr>
          <p:cNvPr id="661" name="Google Shape;661;p76"/>
          <p:cNvSpPr txBox="1"/>
          <p:nvPr>
            <p:ph idx="9" type="subTitle"/>
          </p:nvPr>
        </p:nvSpPr>
        <p:spPr>
          <a:xfrm>
            <a:off x="6750600" y="2193728"/>
            <a:ext cx="2026200" cy="1878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1pPr>
            <a:lvl2pPr lvl="1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2pPr>
            <a:lvl3pPr lvl="2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3pPr>
            <a:lvl4pPr lvl="3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4pPr>
            <a:lvl5pPr lvl="4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5pPr>
            <a:lvl6pPr lvl="5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6pPr>
            <a:lvl7pPr lvl="6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7pPr>
            <a:lvl8pPr lvl="7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8pPr>
            <a:lvl9pPr lvl="8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9pPr>
          </a:lstStyle>
          <a:p/>
        </p:txBody>
      </p:sp>
      <p:sp>
        <p:nvSpPr>
          <p:cNvPr id="662" name="Google Shape;662;p76"/>
          <p:cNvSpPr txBox="1"/>
          <p:nvPr>
            <p:ph idx="13" type="subTitle"/>
          </p:nvPr>
        </p:nvSpPr>
        <p:spPr>
          <a:xfrm>
            <a:off x="6750600" y="1964514"/>
            <a:ext cx="2026200" cy="2196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2pPr>
            <a:lvl3pPr lvl="2"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3pPr>
            <a:lvl4pPr lvl="3"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4pPr>
            <a:lvl5pPr lvl="4"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5pPr>
            <a:lvl6pPr lvl="5"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6pPr>
            <a:lvl7pPr lvl="6"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7pPr>
            <a:lvl8pPr lvl="7"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8pPr>
            <a:lvl9pPr lvl="8"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9pPr>
          </a:lstStyle>
          <a:p/>
        </p:txBody>
      </p:sp>
      <p:sp>
        <p:nvSpPr>
          <p:cNvPr id="663" name="Google Shape;663;p76"/>
          <p:cNvSpPr txBox="1"/>
          <p:nvPr>
            <p:ph idx="14" type="subTitle"/>
          </p:nvPr>
        </p:nvSpPr>
        <p:spPr>
          <a:xfrm>
            <a:off x="6750600" y="2337664"/>
            <a:ext cx="2026200" cy="2196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900"/>
              <a:buFont typeface="DM Sans Light"/>
              <a:buNone/>
              <a:defRPr sz="900">
                <a:latin typeface="DM Sans Light"/>
                <a:ea typeface="DM Sans Light"/>
                <a:cs typeface="DM Sans Light"/>
                <a:sym typeface="DM Sans Ligh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900"/>
              <a:buFont typeface="DM Sans Light"/>
              <a:buNone/>
              <a:defRPr sz="900">
                <a:latin typeface="DM Sans Light"/>
                <a:ea typeface="DM Sans Light"/>
                <a:cs typeface="DM Sans Light"/>
                <a:sym typeface="DM Sans Ligh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900"/>
              <a:buFont typeface="DM Sans Light"/>
              <a:buNone/>
              <a:defRPr sz="900">
                <a:latin typeface="DM Sans Light"/>
                <a:ea typeface="DM Sans Light"/>
                <a:cs typeface="DM Sans Light"/>
                <a:sym typeface="DM Sans Ligh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900"/>
              <a:buFont typeface="DM Sans Light"/>
              <a:buNone/>
              <a:defRPr sz="900">
                <a:latin typeface="DM Sans Light"/>
                <a:ea typeface="DM Sans Light"/>
                <a:cs typeface="DM Sans Light"/>
                <a:sym typeface="DM Sans Ligh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900"/>
              <a:buFont typeface="DM Sans Light"/>
              <a:buNone/>
              <a:defRPr sz="900">
                <a:latin typeface="DM Sans Light"/>
                <a:ea typeface="DM Sans Light"/>
                <a:cs typeface="DM Sans Light"/>
                <a:sym typeface="DM Sans Ligh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900"/>
              <a:buFont typeface="DM Sans Light"/>
              <a:buNone/>
              <a:defRPr sz="900">
                <a:latin typeface="DM Sans Light"/>
                <a:ea typeface="DM Sans Light"/>
                <a:cs typeface="DM Sans Light"/>
                <a:sym typeface="DM Sans Ligh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900"/>
              <a:buFont typeface="DM Sans Light"/>
              <a:buNone/>
              <a:defRPr sz="900">
                <a:latin typeface="DM Sans Light"/>
                <a:ea typeface="DM Sans Light"/>
                <a:cs typeface="DM Sans Light"/>
                <a:sym typeface="DM Sans Ligh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900"/>
              <a:buFont typeface="DM Sans Light"/>
              <a:buNone/>
              <a:defRPr sz="900">
                <a:latin typeface="DM Sans Light"/>
                <a:ea typeface="DM Sans Light"/>
                <a:cs typeface="DM Sans Light"/>
                <a:sym typeface="DM Sans Ligh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900"/>
              <a:buFont typeface="DM Sans Light"/>
              <a:buNone/>
              <a:defRPr sz="900">
                <a:latin typeface="DM Sans Light"/>
                <a:ea typeface="DM Sans Light"/>
                <a:cs typeface="DM Sans Light"/>
                <a:sym typeface="DM Sans Light"/>
              </a:defRPr>
            </a:lvl9pPr>
          </a:lstStyle>
          <a:p/>
        </p:txBody>
      </p:sp>
      <p:sp>
        <p:nvSpPr>
          <p:cNvPr id="664" name="Google Shape;664;p76"/>
          <p:cNvSpPr/>
          <p:nvPr>
            <p:ph idx="15" type="pic"/>
          </p:nvPr>
        </p:nvSpPr>
        <p:spPr>
          <a:xfrm>
            <a:off x="6080709" y="1975864"/>
            <a:ext cx="530400" cy="530400"/>
          </a:xfrm>
          <a:prstGeom prst="rect">
            <a:avLst/>
          </a:prstGeom>
          <a:noFill/>
          <a:ln>
            <a:noFill/>
          </a:ln>
        </p:spPr>
      </p:sp>
      <p:sp>
        <p:nvSpPr>
          <p:cNvPr id="665" name="Google Shape;665;p76"/>
          <p:cNvSpPr txBox="1"/>
          <p:nvPr>
            <p:ph idx="16" type="subTitle"/>
          </p:nvPr>
        </p:nvSpPr>
        <p:spPr>
          <a:xfrm>
            <a:off x="3824550" y="2193728"/>
            <a:ext cx="2026200" cy="1878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1pPr>
            <a:lvl2pPr lvl="1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2pPr>
            <a:lvl3pPr lvl="2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3pPr>
            <a:lvl4pPr lvl="3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4pPr>
            <a:lvl5pPr lvl="4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5pPr>
            <a:lvl6pPr lvl="5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6pPr>
            <a:lvl7pPr lvl="6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7pPr>
            <a:lvl8pPr lvl="7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8pPr>
            <a:lvl9pPr lvl="8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9pPr>
          </a:lstStyle>
          <a:p/>
        </p:txBody>
      </p:sp>
      <p:sp>
        <p:nvSpPr>
          <p:cNvPr id="666" name="Google Shape;666;p76"/>
          <p:cNvSpPr txBox="1"/>
          <p:nvPr>
            <p:ph idx="17" type="subTitle"/>
          </p:nvPr>
        </p:nvSpPr>
        <p:spPr>
          <a:xfrm>
            <a:off x="3824550" y="1964514"/>
            <a:ext cx="2026200" cy="2196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2pPr>
            <a:lvl3pPr lvl="2"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3pPr>
            <a:lvl4pPr lvl="3"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4pPr>
            <a:lvl5pPr lvl="4"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5pPr>
            <a:lvl6pPr lvl="5"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6pPr>
            <a:lvl7pPr lvl="6"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7pPr>
            <a:lvl8pPr lvl="7"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8pPr>
            <a:lvl9pPr lvl="8"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9pPr>
          </a:lstStyle>
          <a:p/>
        </p:txBody>
      </p:sp>
      <p:sp>
        <p:nvSpPr>
          <p:cNvPr id="667" name="Google Shape;667;p76"/>
          <p:cNvSpPr txBox="1"/>
          <p:nvPr>
            <p:ph idx="18" type="subTitle"/>
          </p:nvPr>
        </p:nvSpPr>
        <p:spPr>
          <a:xfrm>
            <a:off x="3824550" y="2337664"/>
            <a:ext cx="2026200" cy="2196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900"/>
              <a:buFont typeface="DM Sans Light"/>
              <a:buNone/>
              <a:defRPr sz="900">
                <a:latin typeface="DM Sans Light"/>
                <a:ea typeface="DM Sans Light"/>
                <a:cs typeface="DM Sans Light"/>
                <a:sym typeface="DM Sans Ligh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900"/>
              <a:buFont typeface="DM Sans Light"/>
              <a:buNone/>
              <a:defRPr sz="900">
                <a:latin typeface="DM Sans Light"/>
                <a:ea typeface="DM Sans Light"/>
                <a:cs typeface="DM Sans Light"/>
                <a:sym typeface="DM Sans Ligh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900"/>
              <a:buFont typeface="DM Sans Light"/>
              <a:buNone/>
              <a:defRPr sz="900">
                <a:latin typeface="DM Sans Light"/>
                <a:ea typeface="DM Sans Light"/>
                <a:cs typeface="DM Sans Light"/>
                <a:sym typeface="DM Sans Ligh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900"/>
              <a:buFont typeface="DM Sans Light"/>
              <a:buNone/>
              <a:defRPr sz="900">
                <a:latin typeface="DM Sans Light"/>
                <a:ea typeface="DM Sans Light"/>
                <a:cs typeface="DM Sans Light"/>
                <a:sym typeface="DM Sans Ligh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900"/>
              <a:buFont typeface="DM Sans Light"/>
              <a:buNone/>
              <a:defRPr sz="900">
                <a:latin typeface="DM Sans Light"/>
                <a:ea typeface="DM Sans Light"/>
                <a:cs typeface="DM Sans Light"/>
                <a:sym typeface="DM Sans Ligh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900"/>
              <a:buFont typeface="DM Sans Light"/>
              <a:buNone/>
              <a:defRPr sz="900">
                <a:latin typeface="DM Sans Light"/>
                <a:ea typeface="DM Sans Light"/>
                <a:cs typeface="DM Sans Light"/>
                <a:sym typeface="DM Sans Ligh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900"/>
              <a:buFont typeface="DM Sans Light"/>
              <a:buNone/>
              <a:defRPr sz="900">
                <a:latin typeface="DM Sans Light"/>
                <a:ea typeface="DM Sans Light"/>
                <a:cs typeface="DM Sans Light"/>
                <a:sym typeface="DM Sans Ligh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900"/>
              <a:buFont typeface="DM Sans Light"/>
              <a:buNone/>
              <a:defRPr sz="900">
                <a:latin typeface="DM Sans Light"/>
                <a:ea typeface="DM Sans Light"/>
                <a:cs typeface="DM Sans Light"/>
                <a:sym typeface="DM Sans Ligh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900"/>
              <a:buFont typeface="DM Sans Light"/>
              <a:buNone/>
              <a:defRPr sz="900">
                <a:latin typeface="DM Sans Light"/>
                <a:ea typeface="DM Sans Light"/>
                <a:cs typeface="DM Sans Light"/>
                <a:sym typeface="DM Sans Light"/>
              </a:defRPr>
            </a:lvl9pPr>
          </a:lstStyle>
          <a:p/>
        </p:txBody>
      </p:sp>
      <p:sp>
        <p:nvSpPr>
          <p:cNvPr id="668" name="Google Shape;668;p76"/>
          <p:cNvSpPr/>
          <p:nvPr>
            <p:ph idx="19" type="pic"/>
          </p:nvPr>
        </p:nvSpPr>
        <p:spPr>
          <a:xfrm>
            <a:off x="3154659" y="1975864"/>
            <a:ext cx="530400" cy="530400"/>
          </a:xfrm>
          <a:prstGeom prst="rect">
            <a:avLst/>
          </a:prstGeom>
          <a:noFill/>
          <a:ln>
            <a:noFill/>
          </a:ln>
        </p:spPr>
      </p:sp>
      <p:sp>
        <p:nvSpPr>
          <p:cNvPr id="669" name="Google Shape;669;p76"/>
          <p:cNvSpPr txBox="1"/>
          <p:nvPr>
            <p:ph idx="20" type="subTitle"/>
          </p:nvPr>
        </p:nvSpPr>
        <p:spPr>
          <a:xfrm>
            <a:off x="6750600" y="3101715"/>
            <a:ext cx="2026200" cy="1878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1pPr>
            <a:lvl2pPr lvl="1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2pPr>
            <a:lvl3pPr lvl="2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3pPr>
            <a:lvl4pPr lvl="3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4pPr>
            <a:lvl5pPr lvl="4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5pPr>
            <a:lvl6pPr lvl="5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6pPr>
            <a:lvl7pPr lvl="6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7pPr>
            <a:lvl8pPr lvl="7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8pPr>
            <a:lvl9pPr lvl="8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9pPr>
          </a:lstStyle>
          <a:p/>
        </p:txBody>
      </p:sp>
      <p:sp>
        <p:nvSpPr>
          <p:cNvPr id="670" name="Google Shape;670;p76"/>
          <p:cNvSpPr txBox="1"/>
          <p:nvPr>
            <p:ph idx="21" type="subTitle"/>
          </p:nvPr>
        </p:nvSpPr>
        <p:spPr>
          <a:xfrm>
            <a:off x="6750600" y="2872502"/>
            <a:ext cx="2026200" cy="2196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2pPr>
            <a:lvl3pPr lvl="2"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3pPr>
            <a:lvl4pPr lvl="3"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4pPr>
            <a:lvl5pPr lvl="4"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5pPr>
            <a:lvl6pPr lvl="5"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6pPr>
            <a:lvl7pPr lvl="6"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7pPr>
            <a:lvl8pPr lvl="7"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8pPr>
            <a:lvl9pPr lvl="8"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9pPr>
          </a:lstStyle>
          <a:p/>
        </p:txBody>
      </p:sp>
      <p:sp>
        <p:nvSpPr>
          <p:cNvPr id="671" name="Google Shape;671;p76"/>
          <p:cNvSpPr txBox="1"/>
          <p:nvPr>
            <p:ph idx="22" type="subTitle"/>
          </p:nvPr>
        </p:nvSpPr>
        <p:spPr>
          <a:xfrm>
            <a:off x="6750600" y="3245652"/>
            <a:ext cx="2026200" cy="2196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900"/>
              <a:buFont typeface="DM Sans Light"/>
              <a:buNone/>
              <a:defRPr sz="900">
                <a:latin typeface="DM Sans Light"/>
                <a:ea typeface="DM Sans Light"/>
                <a:cs typeface="DM Sans Light"/>
                <a:sym typeface="DM Sans Ligh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900"/>
              <a:buFont typeface="DM Sans Light"/>
              <a:buNone/>
              <a:defRPr sz="900">
                <a:latin typeface="DM Sans Light"/>
                <a:ea typeface="DM Sans Light"/>
                <a:cs typeface="DM Sans Light"/>
                <a:sym typeface="DM Sans Ligh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900"/>
              <a:buFont typeface="DM Sans Light"/>
              <a:buNone/>
              <a:defRPr sz="900">
                <a:latin typeface="DM Sans Light"/>
                <a:ea typeface="DM Sans Light"/>
                <a:cs typeface="DM Sans Light"/>
                <a:sym typeface="DM Sans Ligh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900"/>
              <a:buFont typeface="DM Sans Light"/>
              <a:buNone/>
              <a:defRPr sz="900">
                <a:latin typeface="DM Sans Light"/>
                <a:ea typeface="DM Sans Light"/>
                <a:cs typeface="DM Sans Light"/>
                <a:sym typeface="DM Sans Ligh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900"/>
              <a:buFont typeface="DM Sans Light"/>
              <a:buNone/>
              <a:defRPr sz="900">
                <a:latin typeface="DM Sans Light"/>
                <a:ea typeface="DM Sans Light"/>
                <a:cs typeface="DM Sans Light"/>
                <a:sym typeface="DM Sans Ligh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900"/>
              <a:buFont typeface="DM Sans Light"/>
              <a:buNone/>
              <a:defRPr sz="900">
                <a:latin typeface="DM Sans Light"/>
                <a:ea typeface="DM Sans Light"/>
                <a:cs typeface="DM Sans Light"/>
                <a:sym typeface="DM Sans Ligh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900"/>
              <a:buFont typeface="DM Sans Light"/>
              <a:buNone/>
              <a:defRPr sz="900">
                <a:latin typeface="DM Sans Light"/>
                <a:ea typeface="DM Sans Light"/>
                <a:cs typeface="DM Sans Light"/>
                <a:sym typeface="DM Sans Ligh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900"/>
              <a:buFont typeface="DM Sans Light"/>
              <a:buNone/>
              <a:defRPr sz="900">
                <a:latin typeface="DM Sans Light"/>
                <a:ea typeface="DM Sans Light"/>
                <a:cs typeface="DM Sans Light"/>
                <a:sym typeface="DM Sans Ligh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900"/>
              <a:buFont typeface="DM Sans Light"/>
              <a:buNone/>
              <a:defRPr sz="900">
                <a:latin typeface="DM Sans Light"/>
                <a:ea typeface="DM Sans Light"/>
                <a:cs typeface="DM Sans Light"/>
                <a:sym typeface="DM Sans Light"/>
              </a:defRPr>
            </a:lvl9pPr>
          </a:lstStyle>
          <a:p/>
        </p:txBody>
      </p:sp>
      <p:sp>
        <p:nvSpPr>
          <p:cNvPr id="672" name="Google Shape;672;p76"/>
          <p:cNvSpPr/>
          <p:nvPr>
            <p:ph idx="23" type="pic"/>
          </p:nvPr>
        </p:nvSpPr>
        <p:spPr>
          <a:xfrm>
            <a:off x="6080709" y="2883852"/>
            <a:ext cx="530400" cy="530400"/>
          </a:xfrm>
          <a:prstGeom prst="rect">
            <a:avLst/>
          </a:prstGeom>
          <a:noFill/>
          <a:ln>
            <a:noFill/>
          </a:ln>
        </p:spPr>
      </p:sp>
      <p:sp>
        <p:nvSpPr>
          <p:cNvPr id="673" name="Google Shape;673;p76"/>
          <p:cNvSpPr txBox="1"/>
          <p:nvPr>
            <p:ph idx="24" type="subTitle"/>
          </p:nvPr>
        </p:nvSpPr>
        <p:spPr>
          <a:xfrm>
            <a:off x="3824550" y="3101715"/>
            <a:ext cx="2026200" cy="1878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1pPr>
            <a:lvl2pPr lvl="1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2pPr>
            <a:lvl3pPr lvl="2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3pPr>
            <a:lvl4pPr lvl="3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4pPr>
            <a:lvl5pPr lvl="4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5pPr>
            <a:lvl6pPr lvl="5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6pPr>
            <a:lvl7pPr lvl="6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7pPr>
            <a:lvl8pPr lvl="7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8pPr>
            <a:lvl9pPr lvl="8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9pPr>
          </a:lstStyle>
          <a:p/>
        </p:txBody>
      </p:sp>
      <p:sp>
        <p:nvSpPr>
          <p:cNvPr id="674" name="Google Shape;674;p76"/>
          <p:cNvSpPr txBox="1"/>
          <p:nvPr>
            <p:ph idx="25" type="subTitle"/>
          </p:nvPr>
        </p:nvSpPr>
        <p:spPr>
          <a:xfrm>
            <a:off x="3824550" y="2872502"/>
            <a:ext cx="2026200" cy="2196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2pPr>
            <a:lvl3pPr lvl="2"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3pPr>
            <a:lvl4pPr lvl="3"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4pPr>
            <a:lvl5pPr lvl="4"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5pPr>
            <a:lvl6pPr lvl="5"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6pPr>
            <a:lvl7pPr lvl="6"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7pPr>
            <a:lvl8pPr lvl="7"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8pPr>
            <a:lvl9pPr lvl="8"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9pPr>
          </a:lstStyle>
          <a:p/>
        </p:txBody>
      </p:sp>
      <p:sp>
        <p:nvSpPr>
          <p:cNvPr id="675" name="Google Shape;675;p76"/>
          <p:cNvSpPr txBox="1"/>
          <p:nvPr>
            <p:ph idx="26" type="subTitle"/>
          </p:nvPr>
        </p:nvSpPr>
        <p:spPr>
          <a:xfrm>
            <a:off x="3824550" y="3245652"/>
            <a:ext cx="2026200" cy="2196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900"/>
              <a:buFont typeface="DM Sans Light"/>
              <a:buNone/>
              <a:defRPr sz="900">
                <a:latin typeface="DM Sans Light"/>
                <a:ea typeface="DM Sans Light"/>
                <a:cs typeface="DM Sans Light"/>
                <a:sym typeface="DM Sans Ligh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900"/>
              <a:buFont typeface="DM Sans Light"/>
              <a:buNone/>
              <a:defRPr sz="900">
                <a:latin typeface="DM Sans Light"/>
                <a:ea typeface="DM Sans Light"/>
                <a:cs typeface="DM Sans Light"/>
                <a:sym typeface="DM Sans Ligh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900"/>
              <a:buFont typeface="DM Sans Light"/>
              <a:buNone/>
              <a:defRPr sz="900">
                <a:latin typeface="DM Sans Light"/>
                <a:ea typeface="DM Sans Light"/>
                <a:cs typeface="DM Sans Light"/>
                <a:sym typeface="DM Sans Ligh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900"/>
              <a:buFont typeface="DM Sans Light"/>
              <a:buNone/>
              <a:defRPr sz="900">
                <a:latin typeface="DM Sans Light"/>
                <a:ea typeface="DM Sans Light"/>
                <a:cs typeface="DM Sans Light"/>
                <a:sym typeface="DM Sans Ligh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900"/>
              <a:buFont typeface="DM Sans Light"/>
              <a:buNone/>
              <a:defRPr sz="900">
                <a:latin typeface="DM Sans Light"/>
                <a:ea typeface="DM Sans Light"/>
                <a:cs typeface="DM Sans Light"/>
                <a:sym typeface="DM Sans Ligh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900"/>
              <a:buFont typeface="DM Sans Light"/>
              <a:buNone/>
              <a:defRPr sz="900">
                <a:latin typeface="DM Sans Light"/>
                <a:ea typeface="DM Sans Light"/>
                <a:cs typeface="DM Sans Light"/>
                <a:sym typeface="DM Sans Ligh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900"/>
              <a:buFont typeface="DM Sans Light"/>
              <a:buNone/>
              <a:defRPr sz="900">
                <a:latin typeface="DM Sans Light"/>
                <a:ea typeface="DM Sans Light"/>
                <a:cs typeface="DM Sans Light"/>
                <a:sym typeface="DM Sans Ligh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900"/>
              <a:buFont typeface="DM Sans Light"/>
              <a:buNone/>
              <a:defRPr sz="900">
                <a:latin typeface="DM Sans Light"/>
                <a:ea typeface="DM Sans Light"/>
                <a:cs typeface="DM Sans Light"/>
                <a:sym typeface="DM Sans Ligh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900"/>
              <a:buFont typeface="DM Sans Light"/>
              <a:buNone/>
              <a:defRPr sz="900">
                <a:latin typeface="DM Sans Light"/>
                <a:ea typeface="DM Sans Light"/>
                <a:cs typeface="DM Sans Light"/>
                <a:sym typeface="DM Sans Light"/>
              </a:defRPr>
            </a:lvl9pPr>
          </a:lstStyle>
          <a:p/>
        </p:txBody>
      </p:sp>
      <p:sp>
        <p:nvSpPr>
          <p:cNvPr id="676" name="Google Shape;676;p76"/>
          <p:cNvSpPr/>
          <p:nvPr>
            <p:ph idx="27" type="pic"/>
          </p:nvPr>
        </p:nvSpPr>
        <p:spPr>
          <a:xfrm>
            <a:off x="3154659" y="2883852"/>
            <a:ext cx="530400" cy="530400"/>
          </a:xfrm>
          <a:prstGeom prst="rect">
            <a:avLst/>
          </a:prstGeom>
          <a:noFill/>
          <a:ln>
            <a:noFill/>
          </a:ln>
        </p:spPr>
      </p:sp>
      <p:sp>
        <p:nvSpPr>
          <p:cNvPr id="677" name="Google Shape;677;p76"/>
          <p:cNvSpPr txBox="1"/>
          <p:nvPr>
            <p:ph idx="28" type="subTitle"/>
          </p:nvPr>
        </p:nvSpPr>
        <p:spPr>
          <a:xfrm>
            <a:off x="6750600" y="4022919"/>
            <a:ext cx="2026200" cy="1878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1pPr>
            <a:lvl2pPr lvl="1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2pPr>
            <a:lvl3pPr lvl="2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3pPr>
            <a:lvl4pPr lvl="3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4pPr>
            <a:lvl5pPr lvl="4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5pPr>
            <a:lvl6pPr lvl="5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6pPr>
            <a:lvl7pPr lvl="6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7pPr>
            <a:lvl8pPr lvl="7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8pPr>
            <a:lvl9pPr lvl="8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9pPr>
          </a:lstStyle>
          <a:p/>
        </p:txBody>
      </p:sp>
      <p:sp>
        <p:nvSpPr>
          <p:cNvPr id="678" name="Google Shape;678;p76"/>
          <p:cNvSpPr txBox="1"/>
          <p:nvPr>
            <p:ph idx="29" type="subTitle"/>
          </p:nvPr>
        </p:nvSpPr>
        <p:spPr>
          <a:xfrm>
            <a:off x="6750600" y="3793706"/>
            <a:ext cx="2026200" cy="2196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2pPr>
            <a:lvl3pPr lvl="2"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3pPr>
            <a:lvl4pPr lvl="3"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4pPr>
            <a:lvl5pPr lvl="4"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5pPr>
            <a:lvl6pPr lvl="5"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6pPr>
            <a:lvl7pPr lvl="6"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7pPr>
            <a:lvl8pPr lvl="7"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8pPr>
            <a:lvl9pPr lvl="8"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9pPr>
          </a:lstStyle>
          <a:p/>
        </p:txBody>
      </p:sp>
      <p:sp>
        <p:nvSpPr>
          <p:cNvPr id="679" name="Google Shape;679;p76"/>
          <p:cNvSpPr txBox="1"/>
          <p:nvPr>
            <p:ph idx="30" type="subTitle"/>
          </p:nvPr>
        </p:nvSpPr>
        <p:spPr>
          <a:xfrm>
            <a:off x="6750600" y="4166856"/>
            <a:ext cx="2026200" cy="2196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900"/>
              <a:buFont typeface="DM Sans Light"/>
              <a:buNone/>
              <a:defRPr sz="900">
                <a:latin typeface="DM Sans Light"/>
                <a:ea typeface="DM Sans Light"/>
                <a:cs typeface="DM Sans Light"/>
                <a:sym typeface="DM Sans Ligh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900"/>
              <a:buFont typeface="DM Sans Light"/>
              <a:buNone/>
              <a:defRPr sz="900">
                <a:latin typeface="DM Sans Light"/>
                <a:ea typeface="DM Sans Light"/>
                <a:cs typeface="DM Sans Light"/>
                <a:sym typeface="DM Sans Ligh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900"/>
              <a:buFont typeface="DM Sans Light"/>
              <a:buNone/>
              <a:defRPr sz="900">
                <a:latin typeface="DM Sans Light"/>
                <a:ea typeface="DM Sans Light"/>
                <a:cs typeface="DM Sans Light"/>
                <a:sym typeface="DM Sans Ligh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900"/>
              <a:buFont typeface="DM Sans Light"/>
              <a:buNone/>
              <a:defRPr sz="900">
                <a:latin typeface="DM Sans Light"/>
                <a:ea typeface="DM Sans Light"/>
                <a:cs typeface="DM Sans Light"/>
                <a:sym typeface="DM Sans Ligh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900"/>
              <a:buFont typeface="DM Sans Light"/>
              <a:buNone/>
              <a:defRPr sz="900">
                <a:latin typeface="DM Sans Light"/>
                <a:ea typeface="DM Sans Light"/>
                <a:cs typeface="DM Sans Light"/>
                <a:sym typeface="DM Sans Ligh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900"/>
              <a:buFont typeface="DM Sans Light"/>
              <a:buNone/>
              <a:defRPr sz="900">
                <a:latin typeface="DM Sans Light"/>
                <a:ea typeface="DM Sans Light"/>
                <a:cs typeface="DM Sans Light"/>
                <a:sym typeface="DM Sans Ligh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900"/>
              <a:buFont typeface="DM Sans Light"/>
              <a:buNone/>
              <a:defRPr sz="900">
                <a:latin typeface="DM Sans Light"/>
                <a:ea typeface="DM Sans Light"/>
                <a:cs typeface="DM Sans Light"/>
                <a:sym typeface="DM Sans Ligh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900"/>
              <a:buFont typeface="DM Sans Light"/>
              <a:buNone/>
              <a:defRPr sz="900">
                <a:latin typeface="DM Sans Light"/>
                <a:ea typeface="DM Sans Light"/>
                <a:cs typeface="DM Sans Light"/>
                <a:sym typeface="DM Sans Ligh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900"/>
              <a:buFont typeface="DM Sans Light"/>
              <a:buNone/>
              <a:defRPr sz="900">
                <a:latin typeface="DM Sans Light"/>
                <a:ea typeface="DM Sans Light"/>
                <a:cs typeface="DM Sans Light"/>
                <a:sym typeface="DM Sans Light"/>
              </a:defRPr>
            </a:lvl9pPr>
          </a:lstStyle>
          <a:p/>
        </p:txBody>
      </p:sp>
      <p:sp>
        <p:nvSpPr>
          <p:cNvPr id="680" name="Google Shape;680;p76"/>
          <p:cNvSpPr/>
          <p:nvPr>
            <p:ph idx="31" type="pic"/>
          </p:nvPr>
        </p:nvSpPr>
        <p:spPr>
          <a:xfrm>
            <a:off x="6080709" y="3805056"/>
            <a:ext cx="530400" cy="530400"/>
          </a:xfrm>
          <a:prstGeom prst="rect">
            <a:avLst/>
          </a:prstGeom>
          <a:noFill/>
          <a:ln>
            <a:noFill/>
          </a:ln>
        </p:spPr>
      </p:sp>
      <p:sp>
        <p:nvSpPr>
          <p:cNvPr id="681" name="Google Shape;681;p76"/>
          <p:cNvSpPr txBox="1"/>
          <p:nvPr>
            <p:ph idx="32" type="subTitle"/>
          </p:nvPr>
        </p:nvSpPr>
        <p:spPr>
          <a:xfrm>
            <a:off x="3824550" y="4022919"/>
            <a:ext cx="2026200" cy="1878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1pPr>
            <a:lvl2pPr lvl="1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2pPr>
            <a:lvl3pPr lvl="2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3pPr>
            <a:lvl4pPr lvl="3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4pPr>
            <a:lvl5pPr lvl="4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5pPr>
            <a:lvl6pPr lvl="5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6pPr>
            <a:lvl7pPr lvl="6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7pPr>
            <a:lvl8pPr lvl="7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8pPr>
            <a:lvl9pPr lvl="8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9pPr>
          </a:lstStyle>
          <a:p/>
        </p:txBody>
      </p:sp>
      <p:sp>
        <p:nvSpPr>
          <p:cNvPr id="682" name="Google Shape;682;p76"/>
          <p:cNvSpPr txBox="1"/>
          <p:nvPr>
            <p:ph idx="33" type="subTitle"/>
          </p:nvPr>
        </p:nvSpPr>
        <p:spPr>
          <a:xfrm>
            <a:off x="3824550" y="3793706"/>
            <a:ext cx="2026200" cy="2196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2pPr>
            <a:lvl3pPr lvl="2"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3pPr>
            <a:lvl4pPr lvl="3"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4pPr>
            <a:lvl5pPr lvl="4"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5pPr>
            <a:lvl6pPr lvl="5"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6pPr>
            <a:lvl7pPr lvl="6"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7pPr>
            <a:lvl8pPr lvl="7"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8pPr>
            <a:lvl9pPr lvl="8">
              <a:spcBef>
                <a:spcPts val="0"/>
              </a:spcBef>
              <a:spcAft>
                <a:spcPts val="0"/>
              </a:spcAft>
              <a:buSzPts val="800"/>
              <a:buNone/>
              <a:defRPr sz="800"/>
            </a:lvl9pPr>
          </a:lstStyle>
          <a:p/>
        </p:txBody>
      </p:sp>
      <p:sp>
        <p:nvSpPr>
          <p:cNvPr id="683" name="Google Shape;683;p76"/>
          <p:cNvSpPr txBox="1"/>
          <p:nvPr>
            <p:ph idx="34" type="subTitle"/>
          </p:nvPr>
        </p:nvSpPr>
        <p:spPr>
          <a:xfrm>
            <a:off x="3824550" y="4166856"/>
            <a:ext cx="2026200" cy="2196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900"/>
              <a:buFont typeface="DM Sans Light"/>
              <a:buNone/>
              <a:defRPr sz="900">
                <a:latin typeface="DM Sans Light"/>
                <a:ea typeface="DM Sans Light"/>
                <a:cs typeface="DM Sans Light"/>
                <a:sym typeface="DM Sans Ligh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900"/>
              <a:buFont typeface="DM Sans Light"/>
              <a:buNone/>
              <a:defRPr sz="900">
                <a:latin typeface="DM Sans Light"/>
                <a:ea typeface="DM Sans Light"/>
                <a:cs typeface="DM Sans Light"/>
                <a:sym typeface="DM Sans Ligh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900"/>
              <a:buFont typeface="DM Sans Light"/>
              <a:buNone/>
              <a:defRPr sz="900">
                <a:latin typeface="DM Sans Light"/>
                <a:ea typeface="DM Sans Light"/>
                <a:cs typeface="DM Sans Light"/>
                <a:sym typeface="DM Sans Ligh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900"/>
              <a:buFont typeface="DM Sans Light"/>
              <a:buNone/>
              <a:defRPr sz="900">
                <a:latin typeface="DM Sans Light"/>
                <a:ea typeface="DM Sans Light"/>
                <a:cs typeface="DM Sans Light"/>
                <a:sym typeface="DM Sans Ligh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900"/>
              <a:buFont typeface="DM Sans Light"/>
              <a:buNone/>
              <a:defRPr sz="900">
                <a:latin typeface="DM Sans Light"/>
                <a:ea typeface="DM Sans Light"/>
                <a:cs typeface="DM Sans Light"/>
                <a:sym typeface="DM Sans Ligh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900"/>
              <a:buFont typeface="DM Sans Light"/>
              <a:buNone/>
              <a:defRPr sz="900">
                <a:latin typeface="DM Sans Light"/>
                <a:ea typeface="DM Sans Light"/>
                <a:cs typeface="DM Sans Light"/>
                <a:sym typeface="DM Sans Ligh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900"/>
              <a:buFont typeface="DM Sans Light"/>
              <a:buNone/>
              <a:defRPr sz="900">
                <a:latin typeface="DM Sans Light"/>
                <a:ea typeface="DM Sans Light"/>
                <a:cs typeface="DM Sans Light"/>
                <a:sym typeface="DM Sans Ligh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900"/>
              <a:buFont typeface="DM Sans Light"/>
              <a:buNone/>
              <a:defRPr sz="900">
                <a:latin typeface="DM Sans Light"/>
                <a:ea typeface="DM Sans Light"/>
                <a:cs typeface="DM Sans Light"/>
                <a:sym typeface="DM Sans Ligh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900"/>
              <a:buFont typeface="DM Sans Light"/>
              <a:buNone/>
              <a:defRPr sz="900">
                <a:latin typeface="DM Sans Light"/>
                <a:ea typeface="DM Sans Light"/>
                <a:cs typeface="DM Sans Light"/>
                <a:sym typeface="DM Sans Light"/>
              </a:defRPr>
            </a:lvl9pPr>
          </a:lstStyle>
          <a:p/>
        </p:txBody>
      </p:sp>
      <p:sp>
        <p:nvSpPr>
          <p:cNvPr id="684" name="Google Shape;684;p76"/>
          <p:cNvSpPr/>
          <p:nvPr>
            <p:ph idx="35" type="pic"/>
          </p:nvPr>
        </p:nvSpPr>
        <p:spPr>
          <a:xfrm>
            <a:off x="3154659" y="3805056"/>
            <a:ext cx="530400" cy="530400"/>
          </a:xfrm>
          <a:prstGeom prst="rect">
            <a:avLst/>
          </a:prstGeom>
          <a:noFill/>
          <a:ln>
            <a:noFill/>
          </a:ln>
        </p:spPr>
      </p:sp>
      <p:sp>
        <p:nvSpPr>
          <p:cNvPr id="685" name="Google Shape;685;p76"/>
          <p:cNvSpPr txBox="1"/>
          <p:nvPr>
            <p:ph type="title"/>
          </p:nvPr>
        </p:nvSpPr>
        <p:spPr>
          <a:xfrm>
            <a:off x="361975" y="962100"/>
            <a:ext cx="2450700" cy="5877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9pPr>
          </a:lstStyle>
          <a:p/>
        </p:txBody>
      </p:sp>
      <p:sp>
        <p:nvSpPr>
          <p:cNvPr id="686" name="Google Shape;686;p76"/>
          <p:cNvSpPr txBox="1"/>
          <p:nvPr>
            <p:ph idx="12" type="sldNum"/>
          </p:nvPr>
        </p:nvSpPr>
        <p:spPr>
          <a:xfrm>
            <a:off x="8227975" y="217725"/>
            <a:ext cx="548700" cy="234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0" spcFirstLastPara="1" rIns="0" wrap="square" tIns="91425">
            <a:noAutofit/>
          </a:bodyPr>
          <a:lstStyle>
            <a:lvl1pPr lvl="0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687" name="Google Shape;687;p76"/>
          <p:cNvSpPr txBox="1"/>
          <p:nvPr>
            <p:ph idx="36" type="subTitle"/>
          </p:nvPr>
        </p:nvSpPr>
        <p:spPr>
          <a:xfrm>
            <a:off x="361975" y="217725"/>
            <a:ext cx="4163100" cy="2376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700"/>
              <a:buFont typeface="DM Sans"/>
              <a:buNone/>
              <a:defRPr sz="700">
                <a:latin typeface="DM Sans"/>
                <a:ea typeface="DM Sans"/>
                <a:cs typeface="DM Sans"/>
                <a:sym typeface="DM San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potlight - Alt 2">
  <p:cSld name="CUSTOM_7_1">
    <p:bg>
      <p:bgPr>
        <a:solidFill>
          <a:schemeClr val="accent2"/>
        </a:solidFill>
      </p:bgPr>
    </p:bg>
    <p:spTree>
      <p:nvGrpSpPr>
        <p:cNvPr id="688" name="Shape 6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9" name="Google Shape;689;p77"/>
          <p:cNvSpPr/>
          <p:nvPr/>
        </p:nvSpPr>
        <p:spPr>
          <a:xfrm>
            <a:off x="0" y="0"/>
            <a:ext cx="4567500" cy="51435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lt1"/>
              </a:solidFill>
              <a:latin typeface="DM Sans"/>
              <a:ea typeface="DM Sans"/>
              <a:cs typeface="DM Sans"/>
              <a:sym typeface="DM Sans"/>
            </a:endParaRPr>
          </a:p>
        </p:txBody>
      </p:sp>
      <p:sp>
        <p:nvSpPr>
          <p:cNvPr id="690" name="Google Shape;690;p77"/>
          <p:cNvSpPr txBox="1"/>
          <p:nvPr>
            <p:ph type="title"/>
          </p:nvPr>
        </p:nvSpPr>
        <p:spPr>
          <a:xfrm>
            <a:off x="4975925" y="989088"/>
            <a:ext cx="3783600" cy="5877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9pPr>
          </a:lstStyle>
          <a:p/>
        </p:txBody>
      </p:sp>
      <p:sp>
        <p:nvSpPr>
          <p:cNvPr id="691" name="Google Shape;691;p77"/>
          <p:cNvSpPr/>
          <p:nvPr>
            <p:ph idx="2" type="pic"/>
          </p:nvPr>
        </p:nvSpPr>
        <p:spPr>
          <a:xfrm flipH="1">
            <a:off x="953803" y="1066100"/>
            <a:ext cx="2664300" cy="3002700"/>
          </a:xfrm>
          <a:prstGeom prst="rect">
            <a:avLst/>
          </a:prstGeom>
          <a:noFill/>
          <a:ln>
            <a:noFill/>
          </a:ln>
        </p:spPr>
      </p:sp>
      <p:sp>
        <p:nvSpPr>
          <p:cNvPr id="692" name="Google Shape;692;p77"/>
          <p:cNvSpPr txBox="1"/>
          <p:nvPr>
            <p:ph idx="1" type="body"/>
          </p:nvPr>
        </p:nvSpPr>
        <p:spPr>
          <a:xfrm>
            <a:off x="4975925" y="4125662"/>
            <a:ext cx="3783600" cy="461700"/>
          </a:xfrm>
          <a:prstGeom prst="rect">
            <a:avLst/>
          </a:prstGeom>
          <a:noFill/>
        </p:spPr>
        <p:txBody>
          <a:bodyPr anchorCtr="0" anchor="b" bIns="0" lIns="0" spcFirstLastPara="1" rIns="0" wrap="square" tIns="0">
            <a:noAutofit/>
          </a:bodyPr>
          <a:lstStyle>
            <a:lvl1pPr indent="-292100" lvl="0" marL="457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 Light"/>
              <a:buChar char="●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1pPr>
            <a:lvl2pPr indent="-292100" lvl="1" marL="914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 Light"/>
              <a:buChar char="○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2pPr>
            <a:lvl3pPr indent="-292100" lvl="2" marL="13716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 Light"/>
              <a:buChar char="■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3pPr>
            <a:lvl4pPr indent="-292100" lvl="3" marL="1828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 Light"/>
              <a:buChar char="●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4pPr>
            <a:lvl5pPr indent="-292100" lvl="4" marL="22860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 Light"/>
              <a:buChar char="○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5pPr>
            <a:lvl6pPr indent="-292100" lvl="5" marL="2743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 Light"/>
              <a:buChar char="■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6pPr>
            <a:lvl7pPr indent="-292100" lvl="6" marL="3200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 Light"/>
              <a:buChar char="●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7pPr>
            <a:lvl8pPr indent="-292100" lvl="7" marL="36576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 Light"/>
              <a:buChar char="○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8pPr>
            <a:lvl9pPr indent="-292100" lvl="8" marL="411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DM Sans Light"/>
              <a:buChar char="■"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9pPr>
          </a:lstStyle>
          <a:p/>
        </p:txBody>
      </p:sp>
      <p:sp>
        <p:nvSpPr>
          <p:cNvPr id="693" name="Google Shape;693;p77"/>
          <p:cNvSpPr txBox="1"/>
          <p:nvPr>
            <p:ph idx="12" type="sldNum"/>
          </p:nvPr>
        </p:nvSpPr>
        <p:spPr>
          <a:xfrm>
            <a:off x="8227975" y="217725"/>
            <a:ext cx="548700" cy="234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0" spcFirstLastPara="1" rIns="0" wrap="square" tIns="91425">
            <a:noAutofit/>
          </a:bodyPr>
          <a:lstStyle>
            <a:lvl1pPr lvl="0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694" name="Google Shape;694;p77"/>
          <p:cNvSpPr txBox="1"/>
          <p:nvPr>
            <p:ph idx="3" type="body"/>
          </p:nvPr>
        </p:nvSpPr>
        <p:spPr>
          <a:xfrm>
            <a:off x="4975925" y="1943891"/>
            <a:ext cx="3783600" cy="1243200"/>
          </a:xfrm>
          <a:prstGeom prst="rect">
            <a:avLst/>
          </a:prstGeom>
          <a:noFill/>
        </p:spPr>
        <p:txBody>
          <a:bodyPr anchorCtr="0" anchor="t" bIns="0" lIns="0" spcFirstLastPara="1" rIns="0" wrap="square" tIns="0">
            <a:noAutofit/>
          </a:bodyPr>
          <a:lstStyle>
            <a:lvl1pPr indent="-330200" lvl="0" marL="457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Newsreader"/>
              <a:buChar char="●"/>
              <a:defRPr sz="1600">
                <a:latin typeface="Newsreader"/>
                <a:ea typeface="Newsreader"/>
                <a:cs typeface="Newsreader"/>
                <a:sym typeface="Newsreader"/>
              </a:defRPr>
            </a:lvl1pPr>
            <a:lvl2pPr indent="-330200" lvl="1" marL="914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Newsreader"/>
              <a:buChar char="○"/>
              <a:defRPr sz="1600">
                <a:latin typeface="Newsreader"/>
                <a:ea typeface="Newsreader"/>
                <a:cs typeface="Newsreader"/>
                <a:sym typeface="Newsreader"/>
              </a:defRPr>
            </a:lvl2pPr>
            <a:lvl3pPr indent="-330200" lvl="2" marL="13716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Newsreader"/>
              <a:buChar char="■"/>
              <a:defRPr sz="1600">
                <a:latin typeface="Newsreader"/>
                <a:ea typeface="Newsreader"/>
                <a:cs typeface="Newsreader"/>
                <a:sym typeface="Newsreader"/>
              </a:defRPr>
            </a:lvl3pPr>
            <a:lvl4pPr indent="-330200" lvl="3" marL="1828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Newsreader"/>
              <a:buChar char="●"/>
              <a:defRPr sz="1600">
                <a:latin typeface="Newsreader"/>
                <a:ea typeface="Newsreader"/>
                <a:cs typeface="Newsreader"/>
                <a:sym typeface="Newsreader"/>
              </a:defRPr>
            </a:lvl4pPr>
            <a:lvl5pPr indent="-330200" lvl="4" marL="22860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Newsreader"/>
              <a:buChar char="○"/>
              <a:defRPr sz="1600">
                <a:latin typeface="Newsreader"/>
                <a:ea typeface="Newsreader"/>
                <a:cs typeface="Newsreader"/>
                <a:sym typeface="Newsreader"/>
              </a:defRPr>
            </a:lvl5pPr>
            <a:lvl6pPr indent="-330200" lvl="5" marL="2743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Newsreader"/>
              <a:buChar char="■"/>
              <a:defRPr sz="1600">
                <a:latin typeface="Newsreader"/>
                <a:ea typeface="Newsreader"/>
                <a:cs typeface="Newsreader"/>
                <a:sym typeface="Newsreader"/>
              </a:defRPr>
            </a:lvl6pPr>
            <a:lvl7pPr indent="-330200" lvl="6" marL="3200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Newsreader"/>
              <a:buChar char="●"/>
              <a:defRPr sz="1600">
                <a:latin typeface="Newsreader"/>
                <a:ea typeface="Newsreader"/>
                <a:cs typeface="Newsreader"/>
                <a:sym typeface="Newsreader"/>
              </a:defRPr>
            </a:lvl7pPr>
            <a:lvl8pPr indent="-330200" lvl="7" marL="36576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Newsreader"/>
              <a:buChar char="○"/>
              <a:defRPr sz="1600">
                <a:latin typeface="Newsreader"/>
                <a:ea typeface="Newsreader"/>
                <a:cs typeface="Newsreader"/>
                <a:sym typeface="Newsreader"/>
              </a:defRPr>
            </a:lvl8pPr>
            <a:lvl9pPr indent="-330200" lvl="8" marL="411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Newsreader"/>
              <a:buChar char="■"/>
              <a:defRPr sz="1600">
                <a:latin typeface="Newsreader"/>
                <a:ea typeface="Newsreader"/>
                <a:cs typeface="Newsreader"/>
                <a:sym typeface="Newsreader"/>
              </a:defRPr>
            </a:lvl9pPr>
          </a:lstStyle>
          <a:p/>
        </p:txBody>
      </p:sp>
      <p:sp>
        <p:nvSpPr>
          <p:cNvPr id="695" name="Google Shape;695;p77"/>
          <p:cNvSpPr txBox="1"/>
          <p:nvPr>
            <p:ph idx="4" type="subTitle"/>
          </p:nvPr>
        </p:nvSpPr>
        <p:spPr>
          <a:xfrm>
            <a:off x="4975925" y="732775"/>
            <a:ext cx="3783600" cy="138600"/>
          </a:xfrm>
          <a:prstGeom prst="rect">
            <a:avLst/>
          </a:prstGeom>
        </p:spPr>
        <p:txBody>
          <a:bodyPr anchorCtr="0" anchor="b" bIns="0" lIns="0" spcFirstLastPara="1" rIns="0" wrap="square" tIns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000"/>
              <a:buFont typeface="DM Sans Light"/>
              <a:buNone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Font typeface="DM Sans Light"/>
              <a:buNone/>
              <a:defRPr>
                <a:latin typeface="DM Sans Light"/>
                <a:ea typeface="DM Sans Light"/>
                <a:cs typeface="DM Sans Light"/>
                <a:sym typeface="DM Sans Ligh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Font typeface="DM Sans Light"/>
              <a:buNone/>
              <a:defRPr>
                <a:latin typeface="DM Sans Light"/>
                <a:ea typeface="DM Sans Light"/>
                <a:cs typeface="DM Sans Light"/>
                <a:sym typeface="DM Sans Ligh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Font typeface="DM Sans Light"/>
              <a:buNone/>
              <a:defRPr>
                <a:latin typeface="DM Sans Light"/>
                <a:ea typeface="DM Sans Light"/>
                <a:cs typeface="DM Sans Light"/>
                <a:sym typeface="DM Sans Ligh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Font typeface="DM Sans Light"/>
              <a:buNone/>
              <a:defRPr>
                <a:latin typeface="DM Sans Light"/>
                <a:ea typeface="DM Sans Light"/>
                <a:cs typeface="DM Sans Light"/>
                <a:sym typeface="DM Sans Ligh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Font typeface="DM Sans Light"/>
              <a:buNone/>
              <a:defRPr>
                <a:latin typeface="DM Sans Light"/>
                <a:ea typeface="DM Sans Light"/>
                <a:cs typeface="DM Sans Light"/>
                <a:sym typeface="DM Sans Ligh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Font typeface="DM Sans Light"/>
              <a:buNone/>
              <a:defRPr>
                <a:latin typeface="DM Sans Light"/>
                <a:ea typeface="DM Sans Light"/>
                <a:cs typeface="DM Sans Light"/>
                <a:sym typeface="DM Sans Ligh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Font typeface="DM Sans Light"/>
              <a:buNone/>
              <a:defRPr>
                <a:latin typeface="DM Sans Light"/>
                <a:ea typeface="DM Sans Light"/>
                <a:cs typeface="DM Sans Light"/>
                <a:sym typeface="DM Sans Ligh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Font typeface="DM Sans Light"/>
              <a:buNone/>
              <a:defRPr>
                <a:latin typeface="DM Sans Light"/>
                <a:ea typeface="DM Sans Light"/>
                <a:cs typeface="DM Sans Light"/>
                <a:sym typeface="DM Sans Light"/>
              </a:defRPr>
            </a:lvl9pPr>
          </a:lstStyle>
          <a:p/>
        </p:txBody>
      </p:sp>
      <p:sp>
        <p:nvSpPr>
          <p:cNvPr id="696" name="Google Shape;696;p77"/>
          <p:cNvSpPr txBox="1"/>
          <p:nvPr>
            <p:ph idx="5" type="subTitle"/>
          </p:nvPr>
        </p:nvSpPr>
        <p:spPr>
          <a:xfrm>
            <a:off x="4975925" y="1647132"/>
            <a:ext cx="3783600" cy="1386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900"/>
              <a:buNone/>
              <a:defRPr sz="900"/>
            </a:lvl1pPr>
            <a:lvl2pPr lvl="1">
              <a:spcBef>
                <a:spcPts val="0"/>
              </a:spcBef>
              <a:spcAft>
                <a:spcPts val="0"/>
              </a:spcAft>
              <a:buSzPts val="900"/>
              <a:buNone/>
              <a:defRPr sz="900"/>
            </a:lvl2pPr>
            <a:lvl3pPr lvl="2">
              <a:spcBef>
                <a:spcPts val="0"/>
              </a:spcBef>
              <a:spcAft>
                <a:spcPts val="0"/>
              </a:spcAft>
              <a:buSzPts val="900"/>
              <a:buNone/>
              <a:defRPr sz="900"/>
            </a:lvl3pPr>
            <a:lvl4pPr lvl="3">
              <a:spcBef>
                <a:spcPts val="0"/>
              </a:spcBef>
              <a:spcAft>
                <a:spcPts val="0"/>
              </a:spcAft>
              <a:buSzPts val="900"/>
              <a:buNone/>
              <a:defRPr sz="900"/>
            </a:lvl4pPr>
            <a:lvl5pPr lvl="4">
              <a:spcBef>
                <a:spcPts val="0"/>
              </a:spcBef>
              <a:spcAft>
                <a:spcPts val="0"/>
              </a:spcAft>
              <a:buSzPts val="900"/>
              <a:buNone/>
              <a:defRPr sz="900"/>
            </a:lvl5pPr>
            <a:lvl6pPr lvl="5">
              <a:spcBef>
                <a:spcPts val="0"/>
              </a:spcBef>
              <a:spcAft>
                <a:spcPts val="0"/>
              </a:spcAft>
              <a:buSzPts val="900"/>
              <a:buNone/>
              <a:defRPr sz="900"/>
            </a:lvl6pPr>
            <a:lvl7pPr lvl="6">
              <a:spcBef>
                <a:spcPts val="0"/>
              </a:spcBef>
              <a:spcAft>
                <a:spcPts val="0"/>
              </a:spcAft>
              <a:buSzPts val="900"/>
              <a:buNone/>
              <a:defRPr sz="900"/>
            </a:lvl7pPr>
            <a:lvl8pPr lvl="7">
              <a:spcBef>
                <a:spcPts val="0"/>
              </a:spcBef>
              <a:spcAft>
                <a:spcPts val="0"/>
              </a:spcAft>
              <a:buSzPts val="900"/>
              <a:buNone/>
              <a:defRPr sz="900"/>
            </a:lvl8pPr>
            <a:lvl9pPr lvl="8">
              <a:spcBef>
                <a:spcPts val="0"/>
              </a:spcBef>
              <a:spcAft>
                <a:spcPts val="0"/>
              </a:spcAft>
              <a:buSzPts val="900"/>
              <a:buNone/>
              <a:defRPr sz="900"/>
            </a:lvl9pPr>
          </a:lstStyle>
          <a:p/>
        </p:txBody>
      </p:sp>
      <p:sp>
        <p:nvSpPr>
          <p:cNvPr id="697" name="Google Shape;697;p77"/>
          <p:cNvSpPr txBox="1"/>
          <p:nvPr>
            <p:ph idx="6" type="subTitle"/>
          </p:nvPr>
        </p:nvSpPr>
        <p:spPr>
          <a:xfrm>
            <a:off x="361975" y="217725"/>
            <a:ext cx="4163100" cy="2376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00"/>
              <a:buFont typeface="DM Sans"/>
              <a:buNone/>
              <a:defRPr sz="7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/>
        </p:txBody>
      </p:sp>
    </p:spTree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ar chart background">
  <p:cSld name="CUSTOM_8">
    <p:spTree>
      <p:nvGrpSpPr>
        <p:cNvPr id="698" name="Shape 6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99" name="Google Shape;699;p78"/>
          <p:cNvGrpSpPr/>
          <p:nvPr/>
        </p:nvGrpSpPr>
        <p:grpSpPr>
          <a:xfrm>
            <a:off x="49" y="514398"/>
            <a:ext cx="9144297" cy="4115162"/>
            <a:chOff x="-18500" y="514395"/>
            <a:chExt cx="9219900" cy="4115162"/>
          </a:xfrm>
        </p:grpSpPr>
        <p:cxnSp>
          <p:nvCxnSpPr>
            <p:cNvPr id="700" name="Google Shape;700;p78"/>
            <p:cNvCxnSpPr/>
            <p:nvPr/>
          </p:nvCxnSpPr>
          <p:spPr>
            <a:xfrm>
              <a:off x="-18500" y="1028790"/>
              <a:ext cx="9219900" cy="0"/>
            </a:xfrm>
            <a:prstGeom prst="straightConnector1">
              <a:avLst/>
            </a:prstGeom>
            <a:noFill/>
            <a:ln cap="flat" cmpd="sng" w="9525">
              <a:solidFill>
                <a:schemeClr val="accent6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cxnSp>
          <p:nvCxnSpPr>
            <p:cNvPr id="701" name="Google Shape;701;p78"/>
            <p:cNvCxnSpPr/>
            <p:nvPr/>
          </p:nvCxnSpPr>
          <p:spPr>
            <a:xfrm>
              <a:off x="-18500" y="4629557"/>
              <a:ext cx="9219900" cy="0"/>
            </a:xfrm>
            <a:prstGeom prst="straightConnector1">
              <a:avLst/>
            </a:prstGeom>
            <a:noFill/>
            <a:ln cap="flat" cmpd="sng" w="9525">
              <a:solidFill>
                <a:schemeClr val="accent6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cxnSp>
          <p:nvCxnSpPr>
            <p:cNvPr id="702" name="Google Shape;702;p78"/>
            <p:cNvCxnSpPr/>
            <p:nvPr/>
          </p:nvCxnSpPr>
          <p:spPr>
            <a:xfrm>
              <a:off x="-18500" y="4115162"/>
              <a:ext cx="9219900" cy="0"/>
            </a:xfrm>
            <a:prstGeom prst="straightConnector1">
              <a:avLst/>
            </a:prstGeom>
            <a:noFill/>
            <a:ln cap="flat" cmpd="sng" w="9525">
              <a:solidFill>
                <a:schemeClr val="accent6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cxnSp>
          <p:nvCxnSpPr>
            <p:cNvPr id="703" name="Google Shape;703;p78"/>
            <p:cNvCxnSpPr/>
            <p:nvPr/>
          </p:nvCxnSpPr>
          <p:spPr>
            <a:xfrm>
              <a:off x="-18500" y="3600767"/>
              <a:ext cx="9219900" cy="0"/>
            </a:xfrm>
            <a:prstGeom prst="straightConnector1">
              <a:avLst/>
            </a:prstGeom>
            <a:noFill/>
            <a:ln cap="flat" cmpd="sng" w="9525">
              <a:solidFill>
                <a:schemeClr val="accent6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cxnSp>
          <p:nvCxnSpPr>
            <p:cNvPr id="704" name="Google Shape;704;p78"/>
            <p:cNvCxnSpPr/>
            <p:nvPr/>
          </p:nvCxnSpPr>
          <p:spPr>
            <a:xfrm>
              <a:off x="-18500" y="3086371"/>
              <a:ext cx="9219900" cy="0"/>
            </a:xfrm>
            <a:prstGeom prst="straightConnector1">
              <a:avLst/>
            </a:prstGeom>
            <a:noFill/>
            <a:ln cap="flat" cmpd="sng" w="9525">
              <a:solidFill>
                <a:schemeClr val="accent6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cxnSp>
          <p:nvCxnSpPr>
            <p:cNvPr id="705" name="Google Shape;705;p78"/>
            <p:cNvCxnSpPr/>
            <p:nvPr/>
          </p:nvCxnSpPr>
          <p:spPr>
            <a:xfrm>
              <a:off x="-18500" y="2571976"/>
              <a:ext cx="9219900" cy="0"/>
            </a:xfrm>
            <a:prstGeom prst="straightConnector1">
              <a:avLst/>
            </a:prstGeom>
            <a:noFill/>
            <a:ln cap="flat" cmpd="sng" w="9525">
              <a:solidFill>
                <a:schemeClr val="accent6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cxnSp>
          <p:nvCxnSpPr>
            <p:cNvPr id="706" name="Google Shape;706;p78"/>
            <p:cNvCxnSpPr/>
            <p:nvPr/>
          </p:nvCxnSpPr>
          <p:spPr>
            <a:xfrm>
              <a:off x="-18500" y="2057581"/>
              <a:ext cx="9219900" cy="0"/>
            </a:xfrm>
            <a:prstGeom prst="straightConnector1">
              <a:avLst/>
            </a:prstGeom>
            <a:noFill/>
            <a:ln cap="flat" cmpd="sng" w="9525">
              <a:solidFill>
                <a:schemeClr val="accent6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cxnSp>
          <p:nvCxnSpPr>
            <p:cNvPr id="707" name="Google Shape;707;p78"/>
            <p:cNvCxnSpPr/>
            <p:nvPr/>
          </p:nvCxnSpPr>
          <p:spPr>
            <a:xfrm>
              <a:off x="-18500" y="1543186"/>
              <a:ext cx="9219900" cy="0"/>
            </a:xfrm>
            <a:prstGeom prst="straightConnector1">
              <a:avLst/>
            </a:prstGeom>
            <a:noFill/>
            <a:ln cap="flat" cmpd="sng" w="9525">
              <a:solidFill>
                <a:schemeClr val="accent6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cxnSp>
          <p:nvCxnSpPr>
            <p:cNvPr id="708" name="Google Shape;708;p78"/>
            <p:cNvCxnSpPr/>
            <p:nvPr/>
          </p:nvCxnSpPr>
          <p:spPr>
            <a:xfrm>
              <a:off x="-18500" y="514395"/>
              <a:ext cx="9219900" cy="0"/>
            </a:xfrm>
            <a:prstGeom prst="straightConnector1">
              <a:avLst/>
            </a:prstGeom>
            <a:noFill/>
            <a:ln cap="flat" cmpd="sng" w="9525">
              <a:solidFill>
                <a:schemeClr val="accent6"/>
              </a:solidFill>
              <a:prstDash val="solid"/>
              <a:round/>
              <a:headEnd len="med" w="med" type="none"/>
              <a:tailEnd len="med" w="med" type="none"/>
            </a:ln>
          </p:spPr>
        </p:cxnSp>
      </p:grpSp>
      <p:sp>
        <p:nvSpPr>
          <p:cNvPr id="709" name="Google Shape;709;p78"/>
          <p:cNvSpPr txBox="1"/>
          <p:nvPr>
            <p:ph idx="12" type="sldNum"/>
          </p:nvPr>
        </p:nvSpPr>
        <p:spPr>
          <a:xfrm>
            <a:off x="8227975" y="217725"/>
            <a:ext cx="548700" cy="234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0" spcFirstLastPara="1" rIns="0" wrap="square" tIns="91425">
            <a:noAutofit/>
          </a:bodyPr>
          <a:lstStyle>
            <a:lvl1pPr lvl="0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 algn="r">
              <a:buNone/>
              <a:defRPr sz="7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710" name="Google Shape;710;p78"/>
          <p:cNvSpPr txBox="1"/>
          <p:nvPr>
            <p:ph idx="1" type="subTitle"/>
          </p:nvPr>
        </p:nvSpPr>
        <p:spPr>
          <a:xfrm>
            <a:off x="361975" y="217725"/>
            <a:ext cx="4163100" cy="2376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700"/>
              <a:buFont typeface="DM Sans"/>
              <a:buNone/>
              <a:defRPr sz="700">
                <a:latin typeface="DM Sans"/>
                <a:ea typeface="DM Sans"/>
                <a:cs typeface="DM Sans"/>
                <a:sym typeface="DM San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11" name="Google Shape;711;p78"/>
          <p:cNvSpPr txBox="1"/>
          <p:nvPr>
            <p:ph idx="2" type="subTitle"/>
          </p:nvPr>
        </p:nvSpPr>
        <p:spPr>
          <a:xfrm>
            <a:off x="361975" y="732775"/>
            <a:ext cx="4163100" cy="138600"/>
          </a:xfrm>
          <a:prstGeom prst="rect">
            <a:avLst/>
          </a:prstGeom>
        </p:spPr>
        <p:txBody>
          <a:bodyPr anchorCtr="0" anchor="b" bIns="0" lIns="0" spcFirstLastPara="1" rIns="0" wrap="square" tIns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000"/>
              <a:buFont typeface="DM Sans Light"/>
              <a:buNone/>
              <a:defRPr sz="1000">
                <a:latin typeface="DM Sans Light"/>
                <a:ea typeface="DM Sans Light"/>
                <a:cs typeface="DM Sans Light"/>
                <a:sym typeface="DM Sans Ligh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hank you slide">
  <p:cSld name="CUSTOM_8_1">
    <p:bg>
      <p:bgPr>
        <a:solidFill>
          <a:schemeClr val="accent2"/>
        </a:solidFill>
      </p:bgPr>
    </p:bg>
    <p:spTree>
      <p:nvGrpSpPr>
        <p:cNvPr id="712" name="Shape 7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3" name="Google Shape;713;p79"/>
          <p:cNvSpPr/>
          <p:nvPr/>
        </p:nvSpPr>
        <p:spPr>
          <a:xfrm>
            <a:off x="50" y="-300"/>
            <a:ext cx="6708900" cy="51435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DM Sans"/>
              <a:ea typeface="DM Sans"/>
              <a:cs typeface="DM Sans"/>
              <a:sym typeface="DM Sans"/>
            </a:endParaRPr>
          </a:p>
        </p:txBody>
      </p:sp>
      <p:sp>
        <p:nvSpPr>
          <p:cNvPr id="714" name="Google Shape;714;p79"/>
          <p:cNvSpPr txBox="1"/>
          <p:nvPr>
            <p:ph type="title"/>
          </p:nvPr>
        </p:nvSpPr>
        <p:spPr>
          <a:xfrm>
            <a:off x="451472" y="2024100"/>
            <a:ext cx="4163100" cy="1372500"/>
          </a:xfrm>
          <a:prstGeom prst="rect">
            <a:avLst/>
          </a:prstGeom>
        </p:spPr>
        <p:txBody>
          <a:bodyPr anchorCtr="0" anchor="b" bIns="0" lIns="0" spcFirstLastPara="1" rIns="0" wrap="square" tIns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4200">
                <a:solidFill>
                  <a:schemeClr val="dk1"/>
                </a:solidFill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4200">
                <a:solidFill>
                  <a:schemeClr val="dk1"/>
                </a:solidFill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4200">
                <a:solidFill>
                  <a:schemeClr val="dk1"/>
                </a:solidFill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4200">
                <a:solidFill>
                  <a:schemeClr val="dk1"/>
                </a:solidFill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4200">
                <a:solidFill>
                  <a:schemeClr val="dk1"/>
                </a:solidFill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4200">
                <a:solidFill>
                  <a:schemeClr val="dk1"/>
                </a:solidFill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4200">
                <a:solidFill>
                  <a:schemeClr val="dk1"/>
                </a:solidFill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4200">
                <a:solidFill>
                  <a:schemeClr val="dk1"/>
                </a:solidFill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42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715" name="Google Shape;715;p79"/>
          <p:cNvSpPr txBox="1"/>
          <p:nvPr>
            <p:ph idx="1" type="subTitle"/>
          </p:nvPr>
        </p:nvSpPr>
        <p:spPr>
          <a:xfrm>
            <a:off x="451475" y="3776250"/>
            <a:ext cx="4163100" cy="4269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500"/>
              <a:buFont typeface="DM Sans"/>
              <a:buNone/>
              <a:defRPr sz="1500">
                <a:solidFill>
                  <a:schemeClr val="accent2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500"/>
              <a:buFont typeface="DM Sans"/>
              <a:buNone/>
              <a:defRPr sz="1500">
                <a:solidFill>
                  <a:schemeClr val="accent2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500"/>
              <a:buFont typeface="DM Sans"/>
              <a:buNone/>
              <a:defRPr sz="1500">
                <a:solidFill>
                  <a:schemeClr val="accent2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500"/>
              <a:buFont typeface="DM Sans"/>
              <a:buNone/>
              <a:defRPr sz="1500">
                <a:solidFill>
                  <a:schemeClr val="accent2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500"/>
              <a:buFont typeface="DM Sans"/>
              <a:buNone/>
              <a:defRPr sz="1500">
                <a:solidFill>
                  <a:schemeClr val="accent2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500"/>
              <a:buFont typeface="DM Sans"/>
              <a:buNone/>
              <a:defRPr sz="1500">
                <a:solidFill>
                  <a:schemeClr val="accent2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500"/>
              <a:buFont typeface="DM Sans"/>
              <a:buNone/>
              <a:defRPr sz="1500">
                <a:solidFill>
                  <a:schemeClr val="accent2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500"/>
              <a:buFont typeface="DM Sans"/>
              <a:buNone/>
              <a:defRPr sz="1500">
                <a:solidFill>
                  <a:schemeClr val="accent2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500"/>
              <a:buFont typeface="DM Sans"/>
              <a:buNone/>
              <a:defRPr sz="1500">
                <a:solidFill>
                  <a:schemeClr val="accent2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/>
        </p:txBody>
      </p:sp>
    </p:spTree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>
  <p:cSld name="Title slide">
    <p:spTree>
      <p:nvGrpSpPr>
        <p:cNvPr id="716" name="Shape 7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" name="Google Shape;717;p80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718" name="Google Shape;718;p80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</p:spTree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>
  <p:cSld name="Section header">
    <p:spTree>
      <p:nvGrpSpPr>
        <p:cNvPr id="719" name="Shape 7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0" name="Google Shape;720;p81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</p:spTree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>
  <p:cSld name="Title and body">
    <p:spTree>
      <p:nvGrpSpPr>
        <p:cNvPr id="721" name="Shape 7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2" name="Google Shape;722;p82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23" name="Google Shape;723;p82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/>
        </p:txBody>
      </p:sp>
    </p:spTree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>
  <p:cSld name="Title and two columns">
    <p:spTree>
      <p:nvGrpSpPr>
        <p:cNvPr id="724" name="Shape 7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5" name="Google Shape;725;p83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26" name="Google Shape;726;p83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/>
        </p:txBody>
      </p:sp>
      <p:sp>
        <p:nvSpPr>
          <p:cNvPr id="727" name="Google Shape;727;p83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sp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800"/>
              </a:spcBef>
              <a:spcAft>
                <a:spcPts val="0"/>
              </a:spcAft>
              <a:buSzPts val="1200"/>
              <a:buChar char="○"/>
              <a:defRPr/>
            </a:lvl2pPr>
            <a:lvl3pPr indent="-304800" lvl="2" marL="1371600">
              <a:spcBef>
                <a:spcPts val="800"/>
              </a:spcBef>
              <a:spcAft>
                <a:spcPts val="0"/>
              </a:spcAft>
              <a:buSzPts val="1200"/>
              <a:buChar char="■"/>
              <a:defRPr/>
            </a:lvl3pPr>
            <a:lvl4pPr indent="-304800" lvl="3" marL="1828800">
              <a:spcBef>
                <a:spcPts val="800"/>
              </a:spcBef>
              <a:spcAft>
                <a:spcPts val="0"/>
              </a:spcAft>
              <a:buSzPts val="1200"/>
              <a:buChar char="●"/>
              <a:defRPr/>
            </a:lvl4pPr>
            <a:lvl5pPr indent="-304800" lvl="4" marL="2286000">
              <a:spcBef>
                <a:spcPts val="800"/>
              </a:spcBef>
              <a:spcAft>
                <a:spcPts val="0"/>
              </a:spcAft>
              <a:buSzPts val="1200"/>
              <a:buChar char="○"/>
              <a:defRPr/>
            </a:lvl5pPr>
            <a:lvl6pPr indent="-304800" lvl="5" marL="2743200">
              <a:spcBef>
                <a:spcPts val="800"/>
              </a:spcBef>
              <a:spcAft>
                <a:spcPts val="0"/>
              </a:spcAft>
              <a:buSzPts val="1200"/>
              <a:buChar char="■"/>
              <a:defRPr/>
            </a:lvl6pPr>
            <a:lvl7pPr indent="-304800" lvl="6" marL="3200400">
              <a:spcBef>
                <a:spcPts val="800"/>
              </a:spcBef>
              <a:spcAft>
                <a:spcPts val="0"/>
              </a:spcAft>
              <a:buSzPts val="1200"/>
              <a:buChar char="●"/>
              <a:defRPr/>
            </a:lvl7pPr>
            <a:lvl8pPr indent="-304800" lvl="7" marL="3657600">
              <a:spcBef>
                <a:spcPts val="800"/>
              </a:spcBef>
              <a:spcAft>
                <a:spcPts val="0"/>
              </a:spcAft>
              <a:buSzPts val="1200"/>
              <a:buChar char="○"/>
              <a:defRPr/>
            </a:lvl8pPr>
            <a:lvl9pPr indent="-304800" lvl="8" marL="4114800">
              <a:spcBef>
                <a:spcPts val="800"/>
              </a:spcBef>
              <a:spcAft>
                <a:spcPts val="800"/>
              </a:spcAft>
              <a:buSzPts val="1200"/>
              <a:buChar char="■"/>
              <a:defRPr/>
            </a:lvl9pPr>
          </a:lstStyle>
          <a:p/>
        </p:txBody>
      </p:sp>
    </p:spTree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>
  <p:cSld name="Title only">
    <p:spTree>
      <p:nvGrpSpPr>
        <p:cNvPr id="728" name="Shape 7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9" name="Google Shape;729;p8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 column text">
    <p:spTree>
      <p:nvGrpSpPr>
        <p:cNvPr id="730" name="Shape 7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1" name="Google Shape;731;p85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732" name="Google Shape;732;p85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/>
        </p:txBody>
      </p:sp>
    </p:spTree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 point">
    <p:spTree>
      <p:nvGrpSpPr>
        <p:cNvPr id="733" name="Shape 7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4" name="Google Shape;734;p86"/>
          <p:cNvSpPr txBox="1"/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</p:spTree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 title and description">
    <p:spTree>
      <p:nvGrpSpPr>
        <p:cNvPr id="735" name="Shape 7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6" name="Google Shape;736;p87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737" name="Google Shape;737;p87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738" name="Google Shape;738;p87"/>
          <p:cNvSpPr txBox="1"/>
          <p:nvPr>
            <p:ph idx="2" type="body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/>
        </p:txBody>
      </p:sp>
    </p:spTree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">
    <p:spTree>
      <p:nvGrpSpPr>
        <p:cNvPr id="739" name="Shape 7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0" name="Google Shape;740;p88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228600" lvl="0" marL="45720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</a:lstStyle>
          <a:p/>
        </p:txBody>
      </p:sp>
    </p:spTree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 number">
    <p:spTree>
      <p:nvGrpSpPr>
        <p:cNvPr id="741" name="Shape 7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2" name="Google Shape;742;p89"/>
          <p:cNvSpPr txBox="1"/>
          <p:nvPr>
            <p:ph hasCustomPrompt="1" type="title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743" name="Google Shape;743;p89"/>
          <p:cNvSpPr txBox="1"/>
          <p:nvPr>
            <p:ph idx="1" type="body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 algn="ctr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indent="-304800" lvl="1" marL="914400" algn="ctr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indent="-304800" lvl="2" marL="1371600" algn="ctr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indent="-304800" lvl="3" marL="1828800" algn="ctr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indent="-304800" lvl="4" marL="2286000" algn="ctr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indent="-304800" lvl="5" marL="2743200" algn="ctr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indent="-304800" lvl="6" marL="3200400" algn="ctr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indent="-304800" lvl="7" marL="3657600" algn="ctr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indent="-304800" lvl="8" marL="4114800" algn="ctr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/>
        </p:txBody>
      </p:sp>
    </p:spTree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>
  <p:cSld name="Blank">
    <p:spTree>
      <p:nvGrpSpPr>
        <p:cNvPr id="744" name="Shape 744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Agenda">
  <p:cSld name="Agenda">
    <p:spTree>
      <p:nvGrpSpPr>
        <p:cNvPr id="745" name="Shape 7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6" name="Google Shape;746;p91"/>
          <p:cNvSpPr txBox="1"/>
          <p:nvPr>
            <p:ph type="title"/>
          </p:nvPr>
        </p:nvSpPr>
        <p:spPr>
          <a:xfrm>
            <a:off x="677325" y="1832775"/>
            <a:ext cx="3217200" cy="1484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47" name="Google Shape;747;p91"/>
          <p:cNvSpPr txBox="1"/>
          <p:nvPr>
            <p:ph idx="1" type="subTitle"/>
          </p:nvPr>
        </p:nvSpPr>
        <p:spPr>
          <a:xfrm>
            <a:off x="4406650" y="393750"/>
            <a:ext cx="4409700" cy="54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/>
        </p:txBody>
      </p:sp>
      <p:sp>
        <p:nvSpPr>
          <p:cNvPr id="748" name="Google Shape;748;p91"/>
          <p:cNvSpPr txBox="1"/>
          <p:nvPr>
            <p:ph idx="2" type="subTitle"/>
          </p:nvPr>
        </p:nvSpPr>
        <p:spPr>
          <a:xfrm>
            <a:off x="4406650" y="1151705"/>
            <a:ext cx="4409700" cy="54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/>
        </p:txBody>
      </p:sp>
      <p:sp>
        <p:nvSpPr>
          <p:cNvPr id="749" name="Google Shape;749;p91"/>
          <p:cNvSpPr txBox="1"/>
          <p:nvPr>
            <p:ph idx="3" type="subTitle"/>
          </p:nvPr>
        </p:nvSpPr>
        <p:spPr>
          <a:xfrm>
            <a:off x="4406650" y="3425570"/>
            <a:ext cx="4409700" cy="54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/>
        </p:txBody>
      </p:sp>
      <p:sp>
        <p:nvSpPr>
          <p:cNvPr id="750" name="Google Shape;750;p91"/>
          <p:cNvSpPr txBox="1"/>
          <p:nvPr>
            <p:ph idx="4" type="subTitle"/>
          </p:nvPr>
        </p:nvSpPr>
        <p:spPr>
          <a:xfrm>
            <a:off x="4406650" y="1909660"/>
            <a:ext cx="4409700" cy="54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/>
        </p:txBody>
      </p:sp>
      <p:sp>
        <p:nvSpPr>
          <p:cNvPr id="751" name="Google Shape;751;p91"/>
          <p:cNvSpPr txBox="1"/>
          <p:nvPr>
            <p:ph idx="5" type="subTitle"/>
          </p:nvPr>
        </p:nvSpPr>
        <p:spPr>
          <a:xfrm>
            <a:off x="4406650" y="4183525"/>
            <a:ext cx="4409700" cy="54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/>
        </p:txBody>
      </p:sp>
      <p:sp>
        <p:nvSpPr>
          <p:cNvPr id="752" name="Google Shape;752;p91"/>
          <p:cNvSpPr txBox="1"/>
          <p:nvPr>
            <p:ph idx="6" type="subTitle"/>
          </p:nvPr>
        </p:nvSpPr>
        <p:spPr>
          <a:xfrm>
            <a:off x="4406650" y="2667615"/>
            <a:ext cx="4409700" cy="54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/>
        </p:txBody>
      </p:sp>
    </p:spTree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, body and image">
  <p:cSld name="Title, body and image">
    <p:spTree>
      <p:nvGrpSpPr>
        <p:cNvPr id="753" name="Shape 7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4" name="Google Shape;754;p92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55" name="Google Shape;755;p92"/>
          <p:cNvSpPr txBox="1"/>
          <p:nvPr>
            <p:ph idx="1" type="body"/>
          </p:nvPr>
        </p:nvSpPr>
        <p:spPr>
          <a:xfrm>
            <a:off x="311700" y="1152475"/>
            <a:ext cx="4473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sp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indent="-304800" lvl="1" marL="914400">
              <a:spcBef>
                <a:spcPts val="800"/>
              </a:spcBef>
              <a:spcAft>
                <a:spcPts val="0"/>
              </a:spcAft>
              <a:buSzPts val="1200"/>
              <a:buChar char="○"/>
              <a:defRPr/>
            </a:lvl2pPr>
            <a:lvl3pPr indent="-304800" lvl="2" marL="1371600">
              <a:spcBef>
                <a:spcPts val="800"/>
              </a:spcBef>
              <a:spcAft>
                <a:spcPts val="0"/>
              </a:spcAft>
              <a:buSzPts val="1200"/>
              <a:buChar char="■"/>
              <a:defRPr/>
            </a:lvl3pPr>
            <a:lvl4pPr indent="-304800" lvl="3" marL="1828800">
              <a:spcBef>
                <a:spcPts val="800"/>
              </a:spcBef>
              <a:spcAft>
                <a:spcPts val="0"/>
              </a:spcAft>
              <a:buSzPts val="1200"/>
              <a:buChar char="●"/>
              <a:defRPr/>
            </a:lvl4pPr>
            <a:lvl5pPr indent="-304800" lvl="4" marL="2286000">
              <a:spcBef>
                <a:spcPts val="800"/>
              </a:spcBef>
              <a:spcAft>
                <a:spcPts val="0"/>
              </a:spcAft>
              <a:buSzPts val="1200"/>
              <a:buChar char="○"/>
              <a:defRPr/>
            </a:lvl5pPr>
            <a:lvl6pPr indent="-304800" lvl="5" marL="2743200">
              <a:spcBef>
                <a:spcPts val="800"/>
              </a:spcBef>
              <a:spcAft>
                <a:spcPts val="0"/>
              </a:spcAft>
              <a:buSzPts val="1200"/>
              <a:buChar char="■"/>
              <a:defRPr/>
            </a:lvl6pPr>
            <a:lvl7pPr indent="-304800" lvl="6" marL="3200400">
              <a:spcBef>
                <a:spcPts val="800"/>
              </a:spcBef>
              <a:spcAft>
                <a:spcPts val="0"/>
              </a:spcAft>
              <a:buSzPts val="1200"/>
              <a:buChar char="●"/>
              <a:defRPr/>
            </a:lvl7pPr>
            <a:lvl8pPr indent="-304800" lvl="7" marL="3657600">
              <a:spcBef>
                <a:spcPts val="800"/>
              </a:spcBef>
              <a:spcAft>
                <a:spcPts val="0"/>
              </a:spcAft>
              <a:buSzPts val="1200"/>
              <a:buChar char="○"/>
              <a:defRPr/>
            </a:lvl8pPr>
            <a:lvl9pPr indent="-304800" lvl="8" marL="4114800">
              <a:spcBef>
                <a:spcPts val="800"/>
              </a:spcBef>
              <a:spcAft>
                <a:spcPts val="800"/>
              </a:spcAft>
              <a:buSzPts val="1200"/>
              <a:buChar char="■"/>
              <a:defRPr/>
            </a:lvl9pPr>
          </a:lstStyle>
          <a:p/>
        </p:txBody>
      </p:sp>
      <p:sp>
        <p:nvSpPr>
          <p:cNvPr id="756" name="Google Shape;756;p92"/>
          <p:cNvSpPr/>
          <p:nvPr>
            <p:ph idx="2" type="pic"/>
          </p:nvPr>
        </p:nvSpPr>
        <p:spPr>
          <a:xfrm>
            <a:off x="4992024" y="1152775"/>
            <a:ext cx="3840300" cy="3416400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wo big ideas">
  <p:cSld name="Two big ideas">
    <p:spTree>
      <p:nvGrpSpPr>
        <p:cNvPr id="757" name="Shape 7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8" name="Google Shape;758;p93"/>
          <p:cNvSpPr txBox="1"/>
          <p:nvPr>
            <p:ph type="title"/>
          </p:nvPr>
        </p:nvSpPr>
        <p:spPr>
          <a:xfrm>
            <a:off x="483175" y="450025"/>
            <a:ext cx="8184600" cy="758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/>
        </p:txBody>
      </p:sp>
      <p:sp>
        <p:nvSpPr>
          <p:cNvPr id="759" name="Google Shape;759;p93"/>
          <p:cNvSpPr txBox="1"/>
          <p:nvPr>
            <p:ph idx="1" type="body"/>
          </p:nvPr>
        </p:nvSpPr>
        <p:spPr>
          <a:xfrm>
            <a:off x="483150" y="2237788"/>
            <a:ext cx="3619800" cy="237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sp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indent="-304800" lvl="1" marL="914400">
              <a:spcBef>
                <a:spcPts val="800"/>
              </a:spcBef>
              <a:spcAft>
                <a:spcPts val="0"/>
              </a:spcAft>
              <a:buSzPts val="1200"/>
              <a:buChar char="○"/>
              <a:defRPr/>
            </a:lvl2pPr>
            <a:lvl3pPr indent="-304800" lvl="2" marL="1371600">
              <a:spcBef>
                <a:spcPts val="800"/>
              </a:spcBef>
              <a:spcAft>
                <a:spcPts val="0"/>
              </a:spcAft>
              <a:buSzPts val="1200"/>
              <a:buChar char="■"/>
              <a:defRPr/>
            </a:lvl3pPr>
            <a:lvl4pPr indent="-304800" lvl="3" marL="1828800">
              <a:spcBef>
                <a:spcPts val="800"/>
              </a:spcBef>
              <a:spcAft>
                <a:spcPts val="0"/>
              </a:spcAft>
              <a:buSzPts val="1200"/>
              <a:buChar char="●"/>
              <a:defRPr/>
            </a:lvl4pPr>
            <a:lvl5pPr indent="-304800" lvl="4" marL="2286000">
              <a:spcBef>
                <a:spcPts val="800"/>
              </a:spcBef>
              <a:spcAft>
                <a:spcPts val="0"/>
              </a:spcAft>
              <a:buSzPts val="1200"/>
              <a:buChar char="○"/>
              <a:defRPr/>
            </a:lvl5pPr>
            <a:lvl6pPr indent="-304800" lvl="5" marL="2743200">
              <a:spcBef>
                <a:spcPts val="800"/>
              </a:spcBef>
              <a:spcAft>
                <a:spcPts val="0"/>
              </a:spcAft>
              <a:buSzPts val="1200"/>
              <a:buChar char="■"/>
              <a:defRPr/>
            </a:lvl6pPr>
            <a:lvl7pPr indent="-304800" lvl="6" marL="3200400">
              <a:spcBef>
                <a:spcPts val="800"/>
              </a:spcBef>
              <a:spcAft>
                <a:spcPts val="0"/>
              </a:spcAft>
              <a:buSzPts val="1200"/>
              <a:buChar char="●"/>
              <a:defRPr/>
            </a:lvl7pPr>
            <a:lvl8pPr indent="-304800" lvl="7" marL="3657600">
              <a:spcBef>
                <a:spcPts val="800"/>
              </a:spcBef>
              <a:spcAft>
                <a:spcPts val="0"/>
              </a:spcAft>
              <a:buSzPts val="1200"/>
              <a:buChar char="○"/>
              <a:defRPr/>
            </a:lvl8pPr>
            <a:lvl9pPr indent="-304800" lvl="8" marL="4114800">
              <a:spcBef>
                <a:spcPts val="800"/>
              </a:spcBef>
              <a:spcAft>
                <a:spcPts val="800"/>
              </a:spcAft>
              <a:buSzPts val="1200"/>
              <a:buChar char="■"/>
              <a:defRPr/>
            </a:lvl9pPr>
          </a:lstStyle>
          <a:p/>
        </p:txBody>
      </p:sp>
      <p:sp>
        <p:nvSpPr>
          <p:cNvPr id="760" name="Google Shape;760;p93"/>
          <p:cNvSpPr txBox="1"/>
          <p:nvPr>
            <p:ph idx="2" type="body"/>
          </p:nvPr>
        </p:nvSpPr>
        <p:spPr>
          <a:xfrm>
            <a:off x="5048000" y="2237788"/>
            <a:ext cx="3619800" cy="237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/>
        </p:txBody>
      </p:sp>
      <p:sp>
        <p:nvSpPr>
          <p:cNvPr id="761" name="Google Shape;761;p93"/>
          <p:cNvSpPr txBox="1"/>
          <p:nvPr>
            <p:ph idx="3" type="subTitle"/>
          </p:nvPr>
        </p:nvSpPr>
        <p:spPr>
          <a:xfrm>
            <a:off x="483150" y="1336161"/>
            <a:ext cx="3619800" cy="54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/>
        </p:txBody>
      </p:sp>
      <p:sp>
        <p:nvSpPr>
          <p:cNvPr id="762" name="Google Shape;762;p93"/>
          <p:cNvSpPr txBox="1"/>
          <p:nvPr>
            <p:ph idx="4" type="subTitle"/>
          </p:nvPr>
        </p:nvSpPr>
        <p:spPr>
          <a:xfrm>
            <a:off x="5048000" y="1336161"/>
            <a:ext cx="3619800" cy="54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/>
        </p:txBody>
      </p:sp>
    </p:spTree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hree big ideas">
  <p:cSld name="Three big ideas">
    <p:spTree>
      <p:nvGrpSpPr>
        <p:cNvPr id="763" name="Shape 7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4" name="Google Shape;764;p94"/>
          <p:cNvSpPr txBox="1"/>
          <p:nvPr>
            <p:ph idx="1" type="body"/>
          </p:nvPr>
        </p:nvSpPr>
        <p:spPr>
          <a:xfrm>
            <a:off x="483175" y="2417500"/>
            <a:ext cx="2455500" cy="237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sp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indent="-304800" lvl="1" marL="914400">
              <a:spcBef>
                <a:spcPts val="800"/>
              </a:spcBef>
              <a:spcAft>
                <a:spcPts val="0"/>
              </a:spcAft>
              <a:buSzPts val="1200"/>
              <a:buChar char="○"/>
              <a:defRPr/>
            </a:lvl2pPr>
            <a:lvl3pPr indent="-304800" lvl="2" marL="1371600">
              <a:spcBef>
                <a:spcPts val="800"/>
              </a:spcBef>
              <a:spcAft>
                <a:spcPts val="0"/>
              </a:spcAft>
              <a:buSzPts val="1200"/>
              <a:buChar char="■"/>
              <a:defRPr/>
            </a:lvl3pPr>
            <a:lvl4pPr indent="-304800" lvl="3" marL="1828800">
              <a:spcBef>
                <a:spcPts val="800"/>
              </a:spcBef>
              <a:spcAft>
                <a:spcPts val="0"/>
              </a:spcAft>
              <a:buSzPts val="1200"/>
              <a:buChar char="●"/>
              <a:defRPr/>
            </a:lvl4pPr>
            <a:lvl5pPr indent="-304800" lvl="4" marL="2286000">
              <a:spcBef>
                <a:spcPts val="800"/>
              </a:spcBef>
              <a:spcAft>
                <a:spcPts val="0"/>
              </a:spcAft>
              <a:buSzPts val="1200"/>
              <a:buChar char="○"/>
              <a:defRPr/>
            </a:lvl5pPr>
            <a:lvl6pPr indent="-304800" lvl="5" marL="2743200">
              <a:spcBef>
                <a:spcPts val="800"/>
              </a:spcBef>
              <a:spcAft>
                <a:spcPts val="0"/>
              </a:spcAft>
              <a:buSzPts val="1200"/>
              <a:buChar char="■"/>
              <a:defRPr/>
            </a:lvl6pPr>
            <a:lvl7pPr indent="-304800" lvl="6" marL="3200400">
              <a:spcBef>
                <a:spcPts val="800"/>
              </a:spcBef>
              <a:spcAft>
                <a:spcPts val="0"/>
              </a:spcAft>
              <a:buSzPts val="1200"/>
              <a:buChar char="●"/>
              <a:defRPr/>
            </a:lvl7pPr>
            <a:lvl8pPr indent="-304800" lvl="7" marL="3657600">
              <a:spcBef>
                <a:spcPts val="800"/>
              </a:spcBef>
              <a:spcAft>
                <a:spcPts val="0"/>
              </a:spcAft>
              <a:buSzPts val="1200"/>
              <a:buChar char="○"/>
              <a:defRPr/>
            </a:lvl8pPr>
            <a:lvl9pPr indent="-304800" lvl="8" marL="4114800">
              <a:spcBef>
                <a:spcPts val="800"/>
              </a:spcBef>
              <a:spcAft>
                <a:spcPts val="800"/>
              </a:spcAft>
              <a:buSzPts val="1200"/>
              <a:buChar char="■"/>
              <a:defRPr/>
            </a:lvl9pPr>
          </a:lstStyle>
          <a:p/>
        </p:txBody>
      </p:sp>
      <p:sp>
        <p:nvSpPr>
          <p:cNvPr id="765" name="Google Shape;765;p94"/>
          <p:cNvSpPr txBox="1"/>
          <p:nvPr>
            <p:ph idx="2" type="body"/>
          </p:nvPr>
        </p:nvSpPr>
        <p:spPr>
          <a:xfrm>
            <a:off x="3347725" y="2417500"/>
            <a:ext cx="2455500" cy="237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/>
        </p:txBody>
      </p:sp>
      <p:sp>
        <p:nvSpPr>
          <p:cNvPr id="766" name="Google Shape;766;p94"/>
          <p:cNvSpPr txBox="1"/>
          <p:nvPr>
            <p:ph type="title"/>
          </p:nvPr>
        </p:nvSpPr>
        <p:spPr>
          <a:xfrm>
            <a:off x="483175" y="450025"/>
            <a:ext cx="8184600" cy="758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/>
        </p:txBody>
      </p:sp>
      <p:sp>
        <p:nvSpPr>
          <p:cNvPr id="767" name="Google Shape;767;p94"/>
          <p:cNvSpPr txBox="1"/>
          <p:nvPr>
            <p:ph idx="3" type="subTitle"/>
          </p:nvPr>
        </p:nvSpPr>
        <p:spPr>
          <a:xfrm>
            <a:off x="483175" y="1336150"/>
            <a:ext cx="2455500" cy="778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/>
        </p:txBody>
      </p:sp>
      <p:sp>
        <p:nvSpPr>
          <p:cNvPr id="768" name="Google Shape;768;p94"/>
          <p:cNvSpPr txBox="1"/>
          <p:nvPr>
            <p:ph idx="4" type="subTitle"/>
          </p:nvPr>
        </p:nvSpPr>
        <p:spPr>
          <a:xfrm>
            <a:off x="3347725" y="1336150"/>
            <a:ext cx="2455500" cy="778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/>
        </p:txBody>
      </p:sp>
      <p:sp>
        <p:nvSpPr>
          <p:cNvPr id="769" name="Google Shape;769;p94"/>
          <p:cNvSpPr txBox="1"/>
          <p:nvPr>
            <p:ph idx="5" type="subTitle"/>
          </p:nvPr>
        </p:nvSpPr>
        <p:spPr>
          <a:xfrm>
            <a:off x="6212275" y="1336150"/>
            <a:ext cx="2455500" cy="778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/>
        </p:txBody>
      </p:sp>
      <p:sp>
        <p:nvSpPr>
          <p:cNvPr id="770" name="Google Shape;770;p94"/>
          <p:cNvSpPr txBox="1"/>
          <p:nvPr>
            <p:ph idx="6" type="body"/>
          </p:nvPr>
        </p:nvSpPr>
        <p:spPr>
          <a:xfrm>
            <a:off x="6212275" y="2417500"/>
            <a:ext cx="2455500" cy="237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/>
        </p:txBody>
      </p:sp>
    </p:spTree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Four big ideas">
  <p:cSld name="Four big ideas">
    <p:spTree>
      <p:nvGrpSpPr>
        <p:cNvPr id="771" name="Shape 7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2" name="Google Shape;772;p95"/>
          <p:cNvSpPr txBox="1"/>
          <p:nvPr>
            <p:ph idx="1" type="body"/>
          </p:nvPr>
        </p:nvSpPr>
        <p:spPr>
          <a:xfrm>
            <a:off x="366725" y="1759093"/>
            <a:ext cx="3838500" cy="1138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sp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800"/>
              </a:spcBef>
              <a:spcAft>
                <a:spcPts val="0"/>
              </a:spcAft>
              <a:buSzPts val="1200"/>
              <a:buChar char="○"/>
              <a:defRPr/>
            </a:lvl2pPr>
            <a:lvl3pPr indent="-304800" lvl="2" marL="1371600">
              <a:spcBef>
                <a:spcPts val="800"/>
              </a:spcBef>
              <a:spcAft>
                <a:spcPts val="0"/>
              </a:spcAft>
              <a:buSzPts val="1200"/>
              <a:buChar char="■"/>
              <a:defRPr/>
            </a:lvl3pPr>
            <a:lvl4pPr indent="-304800" lvl="3" marL="1828800">
              <a:spcBef>
                <a:spcPts val="800"/>
              </a:spcBef>
              <a:spcAft>
                <a:spcPts val="0"/>
              </a:spcAft>
              <a:buSzPts val="1200"/>
              <a:buChar char="●"/>
              <a:defRPr/>
            </a:lvl4pPr>
            <a:lvl5pPr indent="-304800" lvl="4" marL="2286000">
              <a:spcBef>
                <a:spcPts val="800"/>
              </a:spcBef>
              <a:spcAft>
                <a:spcPts val="0"/>
              </a:spcAft>
              <a:buSzPts val="1200"/>
              <a:buChar char="○"/>
              <a:defRPr/>
            </a:lvl5pPr>
            <a:lvl6pPr indent="-304800" lvl="5" marL="2743200">
              <a:spcBef>
                <a:spcPts val="800"/>
              </a:spcBef>
              <a:spcAft>
                <a:spcPts val="0"/>
              </a:spcAft>
              <a:buSzPts val="1200"/>
              <a:buChar char="■"/>
              <a:defRPr/>
            </a:lvl6pPr>
            <a:lvl7pPr indent="-304800" lvl="6" marL="3200400">
              <a:spcBef>
                <a:spcPts val="800"/>
              </a:spcBef>
              <a:spcAft>
                <a:spcPts val="0"/>
              </a:spcAft>
              <a:buSzPts val="1200"/>
              <a:buChar char="●"/>
              <a:defRPr/>
            </a:lvl7pPr>
            <a:lvl8pPr indent="-304800" lvl="7" marL="3657600">
              <a:spcBef>
                <a:spcPts val="800"/>
              </a:spcBef>
              <a:spcAft>
                <a:spcPts val="0"/>
              </a:spcAft>
              <a:buSzPts val="1200"/>
              <a:buChar char="○"/>
              <a:defRPr/>
            </a:lvl8pPr>
            <a:lvl9pPr indent="-304800" lvl="8" marL="4114800">
              <a:spcBef>
                <a:spcPts val="800"/>
              </a:spcBef>
              <a:spcAft>
                <a:spcPts val="800"/>
              </a:spcAft>
              <a:buSzPts val="1200"/>
              <a:buChar char="■"/>
              <a:defRPr/>
            </a:lvl9pPr>
          </a:lstStyle>
          <a:p/>
        </p:txBody>
      </p:sp>
      <p:sp>
        <p:nvSpPr>
          <p:cNvPr id="773" name="Google Shape;773;p95"/>
          <p:cNvSpPr txBox="1"/>
          <p:nvPr>
            <p:ph idx="2" type="body"/>
          </p:nvPr>
        </p:nvSpPr>
        <p:spPr>
          <a:xfrm>
            <a:off x="4938725" y="1759093"/>
            <a:ext cx="3838500" cy="1138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/>
        </p:txBody>
      </p:sp>
      <p:sp>
        <p:nvSpPr>
          <p:cNvPr id="774" name="Google Shape;774;p95"/>
          <p:cNvSpPr txBox="1"/>
          <p:nvPr>
            <p:ph idx="3" type="body"/>
          </p:nvPr>
        </p:nvSpPr>
        <p:spPr>
          <a:xfrm>
            <a:off x="366750" y="3648575"/>
            <a:ext cx="3838500" cy="1138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/>
        </p:txBody>
      </p:sp>
      <p:sp>
        <p:nvSpPr>
          <p:cNvPr id="775" name="Google Shape;775;p95"/>
          <p:cNvSpPr txBox="1"/>
          <p:nvPr>
            <p:ph idx="4" type="body"/>
          </p:nvPr>
        </p:nvSpPr>
        <p:spPr>
          <a:xfrm>
            <a:off x="4938750" y="3648575"/>
            <a:ext cx="3838500" cy="1138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/>
        </p:txBody>
      </p:sp>
      <p:sp>
        <p:nvSpPr>
          <p:cNvPr id="776" name="Google Shape;776;p95"/>
          <p:cNvSpPr txBox="1"/>
          <p:nvPr>
            <p:ph type="title"/>
          </p:nvPr>
        </p:nvSpPr>
        <p:spPr>
          <a:xfrm>
            <a:off x="366750" y="450025"/>
            <a:ext cx="8184600" cy="758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/>
        </p:txBody>
      </p:sp>
      <p:sp>
        <p:nvSpPr>
          <p:cNvPr id="777" name="Google Shape;777;p95"/>
          <p:cNvSpPr txBox="1"/>
          <p:nvPr>
            <p:ph idx="5" type="subTitle"/>
          </p:nvPr>
        </p:nvSpPr>
        <p:spPr>
          <a:xfrm>
            <a:off x="366763" y="1277907"/>
            <a:ext cx="3838500" cy="48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/>
        </p:txBody>
      </p:sp>
      <p:sp>
        <p:nvSpPr>
          <p:cNvPr id="778" name="Google Shape;778;p95"/>
          <p:cNvSpPr txBox="1"/>
          <p:nvPr>
            <p:ph idx="6" type="subTitle"/>
          </p:nvPr>
        </p:nvSpPr>
        <p:spPr>
          <a:xfrm>
            <a:off x="4938738" y="1277907"/>
            <a:ext cx="3838500" cy="48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/>
        </p:txBody>
      </p:sp>
      <p:sp>
        <p:nvSpPr>
          <p:cNvPr id="779" name="Google Shape;779;p95"/>
          <p:cNvSpPr txBox="1"/>
          <p:nvPr>
            <p:ph idx="7" type="subTitle"/>
          </p:nvPr>
        </p:nvSpPr>
        <p:spPr>
          <a:xfrm>
            <a:off x="4938761" y="3167363"/>
            <a:ext cx="3838500" cy="48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/>
        </p:txBody>
      </p:sp>
      <p:sp>
        <p:nvSpPr>
          <p:cNvPr id="780" name="Google Shape;780;p95"/>
          <p:cNvSpPr txBox="1"/>
          <p:nvPr>
            <p:ph idx="8" type="subTitle"/>
          </p:nvPr>
        </p:nvSpPr>
        <p:spPr>
          <a:xfrm>
            <a:off x="366750" y="3167363"/>
            <a:ext cx="3838500" cy="48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/>
        </p:txBody>
      </p:sp>
    </p:spTree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image">
  <p:cSld name="Title and image">
    <p:spTree>
      <p:nvGrpSpPr>
        <p:cNvPr id="781" name="Shape 7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2" name="Google Shape;782;p9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83" name="Google Shape;783;p96"/>
          <p:cNvSpPr/>
          <p:nvPr>
            <p:ph idx="2" type="pic"/>
          </p:nvPr>
        </p:nvSpPr>
        <p:spPr>
          <a:xfrm>
            <a:off x="311700" y="1170425"/>
            <a:ext cx="8520600" cy="3492900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wo storyboards">
  <p:cSld name="Two storyboards">
    <p:spTree>
      <p:nvGrpSpPr>
        <p:cNvPr id="784" name="Shape 7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5" name="Google Shape;785;p97"/>
          <p:cNvSpPr txBox="1"/>
          <p:nvPr>
            <p:ph idx="1" type="body"/>
          </p:nvPr>
        </p:nvSpPr>
        <p:spPr>
          <a:xfrm>
            <a:off x="311700" y="4080225"/>
            <a:ext cx="4027500" cy="9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sp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indent="-304800" lvl="1" marL="914400">
              <a:spcBef>
                <a:spcPts val="800"/>
              </a:spcBef>
              <a:spcAft>
                <a:spcPts val="0"/>
              </a:spcAft>
              <a:buSzPts val="1200"/>
              <a:buChar char="○"/>
              <a:defRPr/>
            </a:lvl2pPr>
            <a:lvl3pPr indent="-304800" lvl="2" marL="1371600">
              <a:spcBef>
                <a:spcPts val="800"/>
              </a:spcBef>
              <a:spcAft>
                <a:spcPts val="0"/>
              </a:spcAft>
              <a:buSzPts val="1200"/>
              <a:buChar char="■"/>
              <a:defRPr/>
            </a:lvl3pPr>
            <a:lvl4pPr indent="-304800" lvl="3" marL="1828800">
              <a:spcBef>
                <a:spcPts val="800"/>
              </a:spcBef>
              <a:spcAft>
                <a:spcPts val="0"/>
              </a:spcAft>
              <a:buSzPts val="1200"/>
              <a:buChar char="●"/>
              <a:defRPr/>
            </a:lvl4pPr>
            <a:lvl5pPr indent="-304800" lvl="4" marL="2286000">
              <a:spcBef>
                <a:spcPts val="800"/>
              </a:spcBef>
              <a:spcAft>
                <a:spcPts val="0"/>
              </a:spcAft>
              <a:buSzPts val="1200"/>
              <a:buChar char="○"/>
              <a:defRPr/>
            </a:lvl5pPr>
            <a:lvl6pPr indent="-304800" lvl="5" marL="2743200">
              <a:spcBef>
                <a:spcPts val="800"/>
              </a:spcBef>
              <a:spcAft>
                <a:spcPts val="0"/>
              </a:spcAft>
              <a:buSzPts val="1200"/>
              <a:buChar char="■"/>
              <a:defRPr/>
            </a:lvl6pPr>
            <a:lvl7pPr indent="-304800" lvl="6" marL="3200400">
              <a:spcBef>
                <a:spcPts val="800"/>
              </a:spcBef>
              <a:spcAft>
                <a:spcPts val="0"/>
              </a:spcAft>
              <a:buSzPts val="1200"/>
              <a:buChar char="●"/>
              <a:defRPr/>
            </a:lvl7pPr>
            <a:lvl8pPr indent="-304800" lvl="7" marL="3657600">
              <a:spcBef>
                <a:spcPts val="800"/>
              </a:spcBef>
              <a:spcAft>
                <a:spcPts val="0"/>
              </a:spcAft>
              <a:buSzPts val="1200"/>
              <a:buChar char="○"/>
              <a:defRPr/>
            </a:lvl8pPr>
            <a:lvl9pPr indent="-304800" lvl="8" marL="4114800">
              <a:spcBef>
                <a:spcPts val="800"/>
              </a:spcBef>
              <a:spcAft>
                <a:spcPts val="800"/>
              </a:spcAft>
              <a:buSzPts val="1200"/>
              <a:buChar char="■"/>
              <a:defRPr/>
            </a:lvl9pPr>
          </a:lstStyle>
          <a:p/>
        </p:txBody>
      </p:sp>
      <p:sp>
        <p:nvSpPr>
          <p:cNvPr id="786" name="Google Shape;786;p97"/>
          <p:cNvSpPr/>
          <p:nvPr>
            <p:ph idx="2" type="pic"/>
          </p:nvPr>
        </p:nvSpPr>
        <p:spPr>
          <a:xfrm>
            <a:off x="4804825" y="1133300"/>
            <a:ext cx="4027500" cy="2392800"/>
          </a:xfrm>
          <a:prstGeom prst="rect">
            <a:avLst/>
          </a:prstGeom>
          <a:noFill/>
          <a:ln>
            <a:noFill/>
          </a:ln>
        </p:spPr>
      </p:sp>
      <p:sp>
        <p:nvSpPr>
          <p:cNvPr id="787" name="Google Shape;787;p97"/>
          <p:cNvSpPr/>
          <p:nvPr>
            <p:ph idx="3" type="pic"/>
          </p:nvPr>
        </p:nvSpPr>
        <p:spPr>
          <a:xfrm>
            <a:off x="311725" y="1133300"/>
            <a:ext cx="4027500" cy="2392800"/>
          </a:xfrm>
          <a:prstGeom prst="rect">
            <a:avLst/>
          </a:prstGeom>
          <a:noFill/>
          <a:ln>
            <a:noFill/>
          </a:ln>
        </p:spPr>
      </p:sp>
      <p:sp>
        <p:nvSpPr>
          <p:cNvPr id="788" name="Google Shape;788;p97"/>
          <p:cNvSpPr txBox="1"/>
          <p:nvPr>
            <p:ph idx="4" type="body"/>
          </p:nvPr>
        </p:nvSpPr>
        <p:spPr>
          <a:xfrm>
            <a:off x="4804825" y="4080225"/>
            <a:ext cx="4027500" cy="9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/>
        </p:txBody>
      </p:sp>
      <p:sp>
        <p:nvSpPr>
          <p:cNvPr id="789" name="Google Shape;789;p97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90" name="Google Shape;790;p97"/>
          <p:cNvSpPr txBox="1"/>
          <p:nvPr>
            <p:ph idx="5" type="subTitle"/>
          </p:nvPr>
        </p:nvSpPr>
        <p:spPr>
          <a:xfrm>
            <a:off x="311725" y="3582900"/>
            <a:ext cx="4027500" cy="48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791" name="Google Shape;791;p97"/>
          <p:cNvSpPr txBox="1"/>
          <p:nvPr>
            <p:ph idx="6" type="subTitle"/>
          </p:nvPr>
        </p:nvSpPr>
        <p:spPr>
          <a:xfrm>
            <a:off x="4804825" y="3582900"/>
            <a:ext cx="4027500" cy="48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</p:spTree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hree storyboards">
  <p:cSld name="Three storyboards">
    <p:spTree>
      <p:nvGrpSpPr>
        <p:cNvPr id="792" name="Shape 7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3" name="Google Shape;793;p98"/>
          <p:cNvSpPr txBox="1"/>
          <p:nvPr>
            <p:ph idx="1" type="body"/>
          </p:nvPr>
        </p:nvSpPr>
        <p:spPr>
          <a:xfrm>
            <a:off x="311700" y="3911700"/>
            <a:ext cx="2627100" cy="1018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sp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indent="-304800" lvl="1" marL="914400">
              <a:spcBef>
                <a:spcPts val="800"/>
              </a:spcBef>
              <a:spcAft>
                <a:spcPts val="0"/>
              </a:spcAft>
              <a:buSzPts val="1200"/>
              <a:buChar char="○"/>
              <a:defRPr/>
            </a:lvl2pPr>
            <a:lvl3pPr indent="-304800" lvl="2" marL="1371600">
              <a:spcBef>
                <a:spcPts val="800"/>
              </a:spcBef>
              <a:spcAft>
                <a:spcPts val="0"/>
              </a:spcAft>
              <a:buSzPts val="1200"/>
              <a:buChar char="■"/>
              <a:defRPr/>
            </a:lvl3pPr>
            <a:lvl4pPr indent="-304800" lvl="3" marL="1828800">
              <a:spcBef>
                <a:spcPts val="800"/>
              </a:spcBef>
              <a:spcAft>
                <a:spcPts val="0"/>
              </a:spcAft>
              <a:buSzPts val="1200"/>
              <a:buChar char="●"/>
              <a:defRPr/>
            </a:lvl4pPr>
            <a:lvl5pPr indent="-304800" lvl="4" marL="2286000">
              <a:spcBef>
                <a:spcPts val="800"/>
              </a:spcBef>
              <a:spcAft>
                <a:spcPts val="0"/>
              </a:spcAft>
              <a:buSzPts val="1200"/>
              <a:buChar char="○"/>
              <a:defRPr/>
            </a:lvl5pPr>
            <a:lvl6pPr indent="-304800" lvl="5" marL="2743200">
              <a:spcBef>
                <a:spcPts val="800"/>
              </a:spcBef>
              <a:spcAft>
                <a:spcPts val="0"/>
              </a:spcAft>
              <a:buSzPts val="1200"/>
              <a:buChar char="■"/>
              <a:defRPr/>
            </a:lvl6pPr>
            <a:lvl7pPr indent="-304800" lvl="6" marL="3200400">
              <a:spcBef>
                <a:spcPts val="800"/>
              </a:spcBef>
              <a:spcAft>
                <a:spcPts val="0"/>
              </a:spcAft>
              <a:buSzPts val="1200"/>
              <a:buChar char="●"/>
              <a:defRPr/>
            </a:lvl7pPr>
            <a:lvl8pPr indent="-304800" lvl="7" marL="3657600">
              <a:spcBef>
                <a:spcPts val="800"/>
              </a:spcBef>
              <a:spcAft>
                <a:spcPts val="0"/>
              </a:spcAft>
              <a:buSzPts val="1200"/>
              <a:buChar char="○"/>
              <a:defRPr/>
            </a:lvl8pPr>
            <a:lvl9pPr indent="-304800" lvl="8" marL="4114800">
              <a:spcBef>
                <a:spcPts val="800"/>
              </a:spcBef>
              <a:spcAft>
                <a:spcPts val="800"/>
              </a:spcAft>
              <a:buSzPts val="1200"/>
              <a:buChar char="■"/>
              <a:defRPr/>
            </a:lvl9pPr>
          </a:lstStyle>
          <a:p/>
        </p:txBody>
      </p:sp>
      <p:sp>
        <p:nvSpPr>
          <p:cNvPr id="794" name="Google Shape;794;p98"/>
          <p:cNvSpPr/>
          <p:nvPr>
            <p:ph idx="2" type="pic"/>
          </p:nvPr>
        </p:nvSpPr>
        <p:spPr>
          <a:xfrm>
            <a:off x="6205225" y="1128325"/>
            <a:ext cx="2627100" cy="2273100"/>
          </a:xfrm>
          <a:prstGeom prst="rect">
            <a:avLst/>
          </a:prstGeom>
          <a:noFill/>
          <a:ln>
            <a:noFill/>
          </a:ln>
        </p:spPr>
      </p:sp>
      <p:sp>
        <p:nvSpPr>
          <p:cNvPr id="795" name="Google Shape;795;p98"/>
          <p:cNvSpPr/>
          <p:nvPr>
            <p:ph idx="3" type="pic"/>
          </p:nvPr>
        </p:nvSpPr>
        <p:spPr>
          <a:xfrm>
            <a:off x="311725" y="1128325"/>
            <a:ext cx="2627100" cy="2273100"/>
          </a:xfrm>
          <a:prstGeom prst="rect">
            <a:avLst/>
          </a:prstGeom>
          <a:noFill/>
          <a:ln>
            <a:noFill/>
          </a:ln>
        </p:spPr>
      </p:sp>
      <p:sp>
        <p:nvSpPr>
          <p:cNvPr id="796" name="Google Shape;796;p98"/>
          <p:cNvSpPr txBox="1"/>
          <p:nvPr>
            <p:ph idx="4" type="body"/>
          </p:nvPr>
        </p:nvSpPr>
        <p:spPr>
          <a:xfrm>
            <a:off x="6205225" y="3911700"/>
            <a:ext cx="2627100" cy="1018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/>
        </p:txBody>
      </p:sp>
      <p:sp>
        <p:nvSpPr>
          <p:cNvPr id="797" name="Google Shape;797;p98"/>
          <p:cNvSpPr/>
          <p:nvPr>
            <p:ph idx="5" type="pic"/>
          </p:nvPr>
        </p:nvSpPr>
        <p:spPr>
          <a:xfrm>
            <a:off x="3255250" y="1128325"/>
            <a:ext cx="2627100" cy="2273100"/>
          </a:xfrm>
          <a:prstGeom prst="rect">
            <a:avLst/>
          </a:prstGeom>
          <a:noFill/>
          <a:ln>
            <a:noFill/>
          </a:ln>
        </p:spPr>
      </p:sp>
      <p:sp>
        <p:nvSpPr>
          <p:cNvPr id="798" name="Google Shape;798;p98"/>
          <p:cNvSpPr txBox="1"/>
          <p:nvPr>
            <p:ph idx="6" type="body"/>
          </p:nvPr>
        </p:nvSpPr>
        <p:spPr>
          <a:xfrm>
            <a:off x="3255250" y="3911700"/>
            <a:ext cx="2627100" cy="1018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/>
        </p:txBody>
      </p:sp>
      <p:sp>
        <p:nvSpPr>
          <p:cNvPr id="799" name="Google Shape;799;p98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00" name="Google Shape;800;p98"/>
          <p:cNvSpPr txBox="1"/>
          <p:nvPr>
            <p:ph idx="7" type="subTitle"/>
          </p:nvPr>
        </p:nvSpPr>
        <p:spPr>
          <a:xfrm>
            <a:off x="311725" y="3430500"/>
            <a:ext cx="2627100" cy="48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801" name="Google Shape;801;p98"/>
          <p:cNvSpPr txBox="1"/>
          <p:nvPr>
            <p:ph idx="8" type="subTitle"/>
          </p:nvPr>
        </p:nvSpPr>
        <p:spPr>
          <a:xfrm>
            <a:off x="6205225" y="3430500"/>
            <a:ext cx="2627100" cy="48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802" name="Google Shape;802;p98"/>
          <p:cNvSpPr txBox="1"/>
          <p:nvPr>
            <p:ph idx="9" type="subTitle"/>
          </p:nvPr>
        </p:nvSpPr>
        <p:spPr>
          <a:xfrm>
            <a:off x="3255250" y="3430500"/>
            <a:ext cx="2627100" cy="48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</p:spTree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Image only">
  <p:cSld name="Image only">
    <p:spTree>
      <p:nvGrpSpPr>
        <p:cNvPr id="803" name="Shape 8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4" name="Google Shape;804;p99"/>
          <p:cNvSpPr/>
          <p:nvPr>
            <p:ph idx="2" type="pic"/>
          </p:nvPr>
        </p:nvSpPr>
        <p:spPr>
          <a:xfrm>
            <a:off x="311700" y="445025"/>
            <a:ext cx="8520600" cy="4218300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Image grid">
  <p:cSld name="Image grid">
    <p:spTree>
      <p:nvGrpSpPr>
        <p:cNvPr id="805" name="Shape 8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6" name="Google Shape;806;p100"/>
          <p:cNvSpPr/>
          <p:nvPr>
            <p:ph idx="2" type="pic"/>
          </p:nvPr>
        </p:nvSpPr>
        <p:spPr>
          <a:xfrm>
            <a:off x="3389600" y="118913"/>
            <a:ext cx="1643700" cy="1535100"/>
          </a:xfrm>
          <a:prstGeom prst="rect">
            <a:avLst/>
          </a:prstGeom>
          <a:noFill/>
          <a:ln>
            <a:noFill/>
          </a:ln>
        </p:spPr>
      </p:sp>
      <p:sp>
        <p:nvSpPr>
          <p:cNvPr id="807" name="Google Shape;807;p100"/>
          <p:cNvSpPr/>
          <p:nvPr>
            <p:ph idx="3" type="pic"/>
          </p:nvPr>
        </p:nvSpPr>
        <p:spPr>
          <a:xfrm>
            <a:off x="5195935" y="118913"/>
            <a:ext cx="1643700" cy="1535100"/>
          </a:xfrm>
          <a:prstGeom prst="rect">
            <a:avLst/>
          </a:prstGeom>
          <a:noFill/>
          <a:ln>
            <a:noFill/>
          </a:ln>
        </p:spPr>
      </p:sp>
      <p:sp>
        <p:nvSpPr>
          <p:cNvPr id="808" name="Google Shape;808;p100"/>
          <p:cNvSpPr/>
          <p:nvPr>
            <p:ph idx="4" type="pic"/>
          </p:nvPr>
        </p:nvSpPr>
        <p:spPr>
          <a:xfrm>
            <a:off x="7002270" y="118913"/>
            <a:ext cx="1643700" cy="1535100"/>
          </a:xfrm>
          <a:prstGeom prst="rect">
            <a:avLst/>
          </a:prstGeom>
          <a:noFill/>
          <a:ln>
            <a:noFill/>
          </a:ln>
        </p:spPr>
      </p:sp>
      <p:sp>
        <p:nvSpPr>
          <p:cNvPr id="809" name="Google Shape;809;p100"/>
          <p:cNvSpPr/>
          <p:nvPr>
            <p:ph idx="5" type="pic"/>
          </p:nvPr>
        </p:nvSpPr>
        <p:spPr>
          <a:xfrm>
            <a:off x="3389588" y="1804212"/>
            <a:ext cx="1643700" cy="1535100"/>
          </a:xfrm>
          <a:prstGeom prst="rect">
            <a:avLst/>
          </a:prstGeom>
          <a:noFill/>
          <a:ln>
            <a:noFill/>
          </a:ln>
        </p:spPr>
      </p:sp>
      <p:sp>
        <p:nvSpPr>
          <p:cNvPr id="810" name="Google Shape;810;p100"/>
          <p:cNvSpPr/>
          <p:nvPr>
            <p:ph idx="6" type="pic"/>
          </p:nvPr>
        </p:nvSpPr>
        <p:spPr>
          <a:xfrm>
            <a:off x="5195922" y="1804212"/>
            <a:ext cx="1643700" cy="1535100"/>
          </a:xfrm>
          <a:prstGeom prst="rect">
            <a:avLst/>
          </a:prstGeom>
          <a:noFill/>
          <a:ln>
            <a:noFill/>
          </a:ln>
        </p:spPr>
      </p:sp>
      <p:sp>
        <p:nvSpPr>
          <p:cNvPr id="811" name="Google Shape;811;p100"/>
          <p:cNvSpPr/>
          <p:nvPr>
            <p:ph idx="7" type="pic"/>
          </p:nvPr>
        </p:nvSpPr>
        <p:spPr>
          <a:xfrm>
            <a:off x="7002257" y="1804212"/>
            <a:ext cx="1643700" cy="1535100"/>
          </a:xfrm>
          <a:prstGeom prst="rect">
            <a:avLst/>
          </a:prstGeom>
          <a:noFill/>
          <a:ln>
            <a:noFill/>
          </a:ln>
        </p:spPr>
      </p:sp>
      <p:sp>
        <p:nvSpPr>
          <p:cNvPr id="812" name="Google Shape;812;p100"/>
          <p:cNvSpPr txBox="1"/>
          <p:nvPr>
            <p:ph type="title"/>
          </p:nvPr>
        </p:nvSpPr>
        <p:spPr>
          <a:xfrm>
            <a:off x="351550" y="445025"/>
            <a:ext cx="2596800" cy="170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13" name="Google Shape;813;p100"/>
          <p:cNvSpPr/>
          <p:nvPr>
            <p:ph idx="8" type="pic"/>
          </p:nvPr>
        </p:nvSpPr>
        <p:spPr>
          <a:xfrm>
            <a:off x="3389588" y="3489487"/>
            <a:ext cx="1643700" cy="1535100"/>
          </a:xfrm>
          <a:prstGeom prst="rect">
            <a:avLst/>
          </a:prstGeom>
          <a:noFill/>
          <a:ln>
            <a:noFill/>
          </a:ln>
        </p:spPr>
      </p:sp>
      <p:sp>
        <p:nvSpPr>
          <p:cNvPr id="814" name="Google Shape;814;p100"/>
          <p:cNvSpPr/>
          <p:nvPr>
            <p:ph idx="9" type="pic"/>
          </p:nvPr>
        </p:nvSpPr>
        <p:spPr>
          <a:xfrm>
            <a:off x="5195922" y="3489487"/>
            <a:ext cx="1643700" cy="1535100"/>
          </a:xfrm>
          <a:prstGeom prst="rect">
            <a:avLst/>
          </a:prstGeom>
          <a:noFill/>
          <a:ln>
            <a:noFill/>
          </a:ln>
        </p:spPr>
      </p:sp>
      <p:sp>
        <p:nvSpPr>
          <p:cNvPr id="815" name="Google Shape;815;p100"/>
          <p:cNvSpPr/>
          <p:nvPr>
            <p:ph idx="13" type="pic"/>
          </p:nvPr>
        </p:nvSpPr>
        <p:spPr>
          <a:xfrm>
            <a:off x="7002257" y="3489487"/>
            <a:ext cx="1643700" cy="1535100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  <p:extLst>
    <p:ext uri="{DCECCB84-F9BA-43D5-87BE-67443E8EF086}">
      <p15:sldGuideLst>
        <p15:guide id="1" pos="5564">
          <p15:clr>
            <a:srgbClr val="E46962"/>
          </p15:clr>
        </p15:guide>
      </p15:sldGuideLst>
    </p:ext>
  </p:extLst>
</p:sldLayout>
</file>

<file path=ppt/slideMasters/_rels/slideMaster1.xml.rels><?xml version="1.0" encoding="UTF-8" standalone="yes"?><Relationships xmlns="http://schemas.openxmlformats.org/package/2006/relationships"><Relationship Id="rId40" Type="http://schemas.openxmlformats.org/officeDocument/2006/relationships/slideLayout" Target="../slideLayouts/slideLayout40.xml"/><Relationship Id="rId20" Type="http://schemas.openxmlformats.org/officeDocument/2006/relationships/slideLayout" Target="../slideLayouts/slideLayout20.xml"/><Relationship Id="rId42" Type="http://schemas.openxmlformats.org/officeDocument/2006/relationships/slideLayout" Target="../slideLayouts/slideLayout42.xml"/><Relationship Id="rId41" Type="http://schemas.openxmlformats.org/officeDocument/2006/relationships/slideLayout" Target="../slideLayouts/slideLayout41.xml"/><Relationship Id="rId22" Type="http://schemas.openxmlformats.org/officeDocument/2006/relationships/slideLayout" Target="../slideLayouts/slideLayout22.xml"/><Relationship Id="rId44" Type="http://schemas.openxmlformats.org/officeDocument/2006/relationships/slideLayout" Target="../slideLayouts/slideLayout44.xml"/><Relationship Id="rId21" Type="http://schemas.openxmlformats.org/officeDocument/2006/relationships/slideLayout" Target="../slideLayouts/slideLayout21.xml"/><Relationship Id="rId43" Type="http://schemas.openxmlformats.org/officeDocument/2006/relationships/slideLayout" Target="../slideLayouts/slideLayout43.xml"/><Relationship Id="rId24" Type="http://schemas.openxmlformats.org/officeDocument/2006/relationships/slideLayout" Target="../slideLayouts/slideLayout24.xml"/><Relationship Id="rId46" Type="http://schemas.openxmlformats.org/officeDocument/2006/relationships/theme" Target="../theme/theme1.xml"/><Relationship Id="rId23" Type="http://schemas.openxmlformats.org/officeDocument/2006/relationships/slideLayout" Target="../slideLayouts/slideLayout23.xml"/><Relationship Id="rId45" Type="http://schemas.openxmlformats.org/officeDocument/2006/relationships/slideLayout" Target="../slideLayouts/slideLayout45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26" Type="http://schemas.openxmlformats.org/officeDocument/2006/relationships/slideLayout" Target="../slideLayouts/slideLayout26.xml"/><Relationship Id="rId25" Type="http://schemas.openxmlformats.org/officeDocument/2006/relationships/slideLayout" Target="../slideLayouts/slideLayout25.xml"/><Relationship Id="rId28" Type="http://schemas.openxmlformats.org/officeDocument/2006/relationships/slideLayout" Target="../slideLayouts/slideLayout28.xml"/><Relationship Id="rId27" Type="http://schemas.openxmlformats.org/officeDocument/2006/relationships/slideLayout" Target="../slideLayouts/slideLayout27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29" Type="http://schemas.openxmlformats.org/officeDocument/2006/relationships/slideLayout" Target="../slideLayouts/slideLayout29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31" Type="http://schemas.openxmlformats.org/officeDocument/2006/relationships/slideLayout" Target="../slideLayouts/slideLayout31.xml"/><Relationship Id="rId30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11.xml"/><Relationship Id="rId33" Type="http://schemas.openxmlformats.org/officeDocument/2006/relationships/slideLayout" Target="../slideLayouts/slideLayout33.xml"/><Relationship Id="rId10" Type="http://schemas.openxmlformats.org/officeDocument/2006/relationships/slideLayout" Target="../slideLayouts/slideLayout10.xml"/><Relationship Id="rId32" Type="http://schemas.openxmlformats.org/officeDocument/2006/relationships/slideLayout" Target="../slideLayouts/slideLayout32.xml"/><Relationship Id="rId13" Type="http://schemas.openxmlformats.org/officeDocument/2006/relationships/slideLayout" Target="../slideLayouts/slideLayout13.xml"/><Relationship Id="rId35" Type="http://schemas.openxmlformats.org/officeDocument/2006/relationships/slideLayout" Target="../slideLayouts/slideLayout35.xml"/><Relationship Id="rId12" Type="http://schemas.openxmlformats.org/officeDocument/2006/relationships/slideLayout" Target="../slideLayouts/slideLayout12.xml"/><Relationship Id="rId34" Type="http://schemas.openxmlformats.org/officeDocument/2006/relationships/slideLayout" Target="../slideLayouts/slideLayout34.xml"/><Relationship Id="rId15" Type="http://schemas.openxmlformats.org/officeDocument/2006/relationships/slideLayout" Target="../slideLayouts/slideLayout15.xml"/><Relationship Id="rId37" Type="http://schemas.openxmlformats.org/officeDocument/2006/relationships/slideLayout" Target="../slideLayouts/slideLayout37.xml"/><Relationship Id="rId14" Type="http://schemas.openxmlformats.org/officeDocument/2006/relationships/slideLayout" Target="../slideLayouts/slideLayout14.xml"/><Relationship Id="rId36" Type="http://schemas.openxmlformats.org/officeDocument/2006/relationships/slideLayout" Target="../slideLayouts/slideLayout36.xml"/><Relationship Id="rId17" Type="http://schemas.openxmlformats.org/officeDocument/2006/relationships/slideLayout" Target="../slideLayouts/slideLayout17.xml"/><Relationship Id="rId39" Type="http://schemas.openxmlformats.org/officeDocument/2006/relationships/slideLayout" Target="../slideLayouts/slideLayout39.xml"/><Relationship Id="rId16" Type="http://schemas.openxmlformats.org/officeDocument/2006/relationships/slideLayout" Target="../slideLayouts/slideLayout16.xml"/><Relationship Id="rId38" Type="http://schemas.openxmlformats.org/officeDocument/2006/relationships/slideLayout" Target="../slideLayouts/slideLayout38.xml"/><Relationship Id="rId19" Type="http://schemas.openxmlformats.org/officeDocument/2006/relationships/slideLayout" Target="../slideLayouts/slideLayout19.xml"/><Relationship Id="rId18" Type="http://schemas.openxmlformats.org/officeDocument/2006/relationships/slideLayout" Target="../slideLayouts/slideLayout18.xml"/></Relationships>
</file>

<file path=ppt/slideMasters/_rels/slideMaster2.xml.rels><?xml version="1.0" encoding="UTF-8" standalone="yes"?><Relationships xmlns="http://schemas.openxmlformats.org/package/2006/relationships"><Relationship Id="rId40" Type="http://schemas.openxmlformats.org/officeDocument/2006/relationships/slideLayout" Target="../slideLayouts/slideLayout85.xml"/><Relationship Id="rId42" Type="http://schemas.openxmlformats.org/officeDocument/2006/relationships/slideLayout" Target="../slideLayouts/slideLayout87.xml"/><Relationship Id="rId41" Type="http://schemas.openxmlformats.org/officeDocument/2006/relationships/slideLayout" Target="../slideLayouts/slideLayout86.xml"/><Relationship Id="rId44" Type="http://schemas.openxmlformats.org/officeDocument/2006/relationships/slideLayout" Target="../slideLayouts/slideLayout89.xml"/><Relationship Id="rId43" Type="http://schemas.openxmlformats.org/officeDocument/2006/relationships/slideLayout" Target="../slideLayouts/slideLayout88.xml"/><Relationship Id="rId46" Type="http://schemas.openxmlformats.org/officeDocument/2006/relationships/slideLayout" Target="../slideLayouts/slideLayout91.xml"/><Relationship Id="rId45" Type="http://schemas.openxmlformats.org/officeDocument/2006/relationships/slideLayout" Target="../slideLayouts/slideLayout90.xml"/><Relationship Id="rId1" Type="http://schemas.openxmlformats.org/officeDocument/2006/relationships/slideLayout" Target="../slideLayouts/slideLayout46.xml"/><Relationship Id="rId2" Type="http://schemas.openxmlformats.org/officeDocument/2006/relationships/slideLayout" Target="../slideLayouts/slideLayout47.xml"/><Relationship Id="rId3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9.xml"/><Relationship Id="rId9" Type="http://schemas.openxmlformats.org/officeDocument/2006/relationships/slideLayout" Target="../slideLayouts/slideLayout54.xml"/><Relationship Id="rId48" Type="http://schemas.openxmlformats.org/officeDocument/2006/relationships/slideLayout" Target="../slideLayouts/slideLayout93.xml"/><Relationship Id="rId47" Type="http://schemas.openxmlformats.org/officeDocument/2006/relationships/slideLayout" Target="../slideLayouts/slideLayout92.xml"/><Relationship Id="rId49" Type="http://schemas.openxmlformats.org/officeDocument/2006/relationships/slideLayout" Target="../slideLayouts/slideLayout94.xml"/><Relationship Id="rId5" Type="http://schemas.openxmlformats.org/officeDocument/2006/relationships/slideLayout" Target="../slideLayouts/slideLayout50.xml"/><Relationship Id="rId6" Type="http://schemas.openxmlformats.org/officeDocument/2006/relationships/slideLayout" Target="../slideLayouts/slideLayout51.xml"/><Relationship Id="rId7" Type="http://schemas.openxmlformats.org/officeDocument/2006/relationships/slideLayout" Target="../slideLayouts/slideLayout52.xml"/><Relationship Id="rId8" Type="http://schemas.openxmlformats.org/officeDocument/2006/relationships/slideLayout" Target="../slideLayouts/slideLayout53.xml"/><Relationship Id="rId31" Type="http://schemas.openxmlformats.org/officeDocument/2006/relationships/slideLayout" Target="../slideLayouts/slideLayout76.xml"/><Relationship Id="rId30" Type="http://schemas.openxmlformats.org/officeDocument/2006/relationships/slideLayout" Target="../slideLayouts/slideLayout75.xml"/><Relationship Id="rId33" Type="http://schemas.openxmlformats.org/officeDocument/2006/relationships/slideLayout" Target="../slideLayouts/slideLayout78.xml"/><Relationship Id="rId32" Type="http://schemas.openxmlformats.org/officeDocument/2006/relationships/slideLayout" Target="../slideLayouts/slideLayout77.xml"/><Relationship Id="rId35" Type="http://schemas.openxmlformats.org/officeDocument/2006/relationships/slideLayout" Target="../slideLayouts/slideLayout80.xml"/><Relationship Id="rId34" Type="http://schemas.openxmlformats.org/officeDocument/2006/relationships/slideLayout" Target="../slideLayouts/slideLayout79.xml"/><Relationship Id="rId37" Type="http://schemas.openxmlformats.org/officeDocument/2006/relationships/slideLayout" Target="../slideLayouts/slideLayout82.xml"/><Relationship Id="rId36" Type="http://schemas.openxmlformats.org/officeDocument/2006/relationships/slideLayout" Target="../slideLayouts/slideLayout81.xml"/><Relationship Id="rId39" Type="http://schemas.openxmlformats.org/officeDocument/2006/relationships/slideLayout" Target="../slideLayouts/slideLayout84.xml"/><Relationship Id="rId38" Type="http://schemas.openxmlformats.org/officeDocument/2006/relationships/slideLayout" Target="../slideLayouts/slideLayout83.xml"/><Relationship Id="rId20" Type="http://schemas.openxmlformats.org/officeDocument/2006/relationships/slideLayout" Target="../slideLayouts/slideLayout65.xml"/><Relationship Id="rId22" Type="http://schemas.openxmlformats.org/officeDocument/2006/relationships/slideLayout" Target="../slideLayouts/slideLayout67.xml"/><Relationship Id="rId21" Type="http://schemas.openxmlformats.org/officeDocument/2006/relationships/slideLayout" Target="../slideLayouts/slideLayout66.xml"/><Relationship Id="rId24" Type="http://schemas.openxmlformats.org/officeDocument/2006/relationships/slideLayout" Target="../slideLayouts/slideLayout69.xml"/><Relationship Id="rId23" Type="http://schemas.openxmlformats.org/officeDocument/2006/relationships/slideLayout" Target="../slideLayouts/slideLayout68.xml"/><Relationship Id="rId26" Type="http://schemas.openxmlformats.org/officeDocument/2006/relationships/slideLayout" Target="../slideLayouts/slideLayout71.xml"/><Relationship Id="rId25" Type="http://schemas.openxmlformats.org/officeDocument/2006/relationships/slideLayout" Target="../slideLayouts/slideLayout70.xml"/><Relationship Id="rId28" Type="http://schemas.openxmlformats.org/officeDocument/2006/relationships/slideLayout" Target="../slideLayouts/slideLayout73.xml"/><Relationship Id="rId27" Type="http://schemas.openxmlformats.org/officeDocument/2006/relationships/slideLayout" Target="../slideLayouts/slideLayout72.xml"/><Relationship Id="rId29" Type="http://schemas.openxmlformats.org/officeDocument/2006/relationships/slideLayout" Target="../slideLayouts/slideLayout74.xml"/><Relationship Id="rId51" Type="http://schemas.openxmlformats.org/officeDocument/2006/relationships/slideLayout" Target="../slideLayouts/slideLayout96.xml"/><Relationship Id="rId50" Type="http://schemas.openxmlformats.org/officeDocument/2006/relationships/slideLayout" Target="../slideLayouts/slideLayout95.xml"/><Relationship Id="rId53" Type="http://schemas.openxmlformats.org/officeDocument/2006/relationships/slideLayout" Target="../slideLayouts/slideLayout98.xml"/><Relationship Id="rId52" Type="http://schemas.openxmlformats.org/officeDocument/2006/relationships/slideLayout" Target="../slideLayouts/slideLayout97.xml"/><Relationship Id="rId11" Type="http://schemas.openxmlformats.org/officeDocument/2006/relationships/slideLayout" Target="../slideLayouts/slideLayout56.xml"/><Relationship Id="rId10" Type="http://schemas.openxmlformats.org/officeDocument/2006/relationships/slideLayout" Target="../slideLayouts/slideLayout55.xml"/><Relationship Id="rId54" Type="http://schemas.openxmlformats.org/officeDocument/2006/relationships/theme" Target="../theme/theme2.xml"/><Relationship Id="rId13" Type="http://schemas.openxmlformats.org/officeDocument/2006/relationships/slideLayout" Target="../slideLayouts/slideLayout58.xml"/><Relationship Id="rId12" Type="http://schemas.openxmlformats.org/officeDocument/2006/relationships/slideLayout" Target="../slideLayouts/slideLayout57.xml"/><Relationship Id="rId15" Type="http://schemas.openxmlformats.org/officeDocument/2006/relationships/slideLayout" Target="../slideLayouts/slideLayout60.xml"/><Relationship Id="rId14" Type="http://schemas.openxmlformats.org/officeDocument/2006/relationships/slideLayout" Target="../slideLayouts/slideLayout59.xml"/><Relationship Id="rId17" Type="http://schemas.openxmlformats.org/officeDocument/2006/relationships/slideLayout" Target="../slideLayouts/slideLayout62.xml"/><Relationship Id="rId16" Type="http://schemas.openxmlformats.org/officeDocument/2006/relationships/slideLayout" Target="../slideLayouts/slideLayout61.xml"/><Relationship Id="rId19" Type="http://schemas.openxmlformats.org/officeDocument/2006/relationships/slideLayout" Target="../slideLayouts/slideLayout64.xml"/><Relationship Id="rId18" Type="http://schemas.openxmlformats.org/officeDocument/2006/relationships/slideLayout" Target="../slideLayouts/slideLayout63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solidFill>
          <a:schemeClr val="dk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idx="1" type="body"/>
          </p:nvPr>
        </p:nvSpPr>
        <p:spPr>
          <a:xfrm>
            <a:off x="284850" y="1555575"/>
            <a:ext cx="5710500" cy="28614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>
            <a:lvl1pPr indent="-3048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ter"/>
              <a:buChar char="●"/>
              <a:defRPr sz="1200"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defRPr>
            </a:lvl1pPr>
            <a:lvl2pPr indent="-30480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ter"/>
              <a:buChar char="○"/>
              <a:defRPr sz="1200"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defRPr>
            </a:lvl2pPr>
            <a:lvl3pPr indent="-30480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ter"/>
              <a:buChar char="■"/>
              <a:defRPr sz="1200"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defRPr>
            </a:lvl3pPr>
            <a:lvl4pPr indent="-30480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ter"/>
              <a:buChar char="●"/>
              <a:defRPr sz="1200"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defRPr>
            </a:lvl4pPr>
            <a:lvl5pPr indent="-30480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ter"/>
              <a:buChar char="○"/>
              <a:defRPr sz="1200"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defRPr>
            </a:lvl5pPr>
            <a:lvl6pPr indent="-30480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ter"/>
              <a:buChar char="■"/>
              <a:defRPr sz="1200"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defRPr>
            </a:lvl6pPr>
            <a:lvl7pPr indent="-30480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ter"/>
              <a:buChar char="●"/>
              <a:defRPr sz="1200"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defRPr>
            </a:lvl7pPr>
            <a:lvl8pPr indent="-30480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ter"/>
              <a:buChar char="○"/>
              <a:defRPr sz="1200"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defRPr>
            </a:lvl8pPr>
            <a:lvl9pPr indent="-30480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ter"/>
              <a:buChar char="■"/>
              <a:defRPr sz="1200"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type="title"/>
          </p:nvPr>
        </p:nvSpPr>
        <p:spPr>
          <a:xfrm>
            <a:off x="284850" y="285900"/>
            <a:ext cx="6423900" cy="5877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defRPr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defRPr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defRPr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defRPr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defRPr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defRPr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defRPr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defRPr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308150" y="4782125"/>
            <a:ext cx="548700" cy="76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lvl="0" algn="r">
              <a:buNone/>
              <a:defRPr sz="600"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defRPr>
            </a:lvl1pPr>
            <a:lvl2pPr lvl="1" algn="r">
              <a:buNone/>
              <a:defRPr sz="600"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defRPr>
            </a:lvl2pPr>
            <a:lvl3pPr lvl="2" algn="r">
              <a:buNone/>
              <a:defRPr sz="600"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defRPr>
            </a:lvl3pPr>
            <a:lvl4pPr lvl="3" algn="r">
              <a:buNone/>
              <a:defRPr sz="600"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defRPr>
            </a:lvl4pPr>
            <a:lvl5pPr lvl="4" algn="r">
              <a:buNone/>
              <a:defRPr sz="600"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defRPr>
            </a:lvl5pPr>
            <a:lvl6pPr lvl="5" algn="r">
              <a:buNone/>
              <a:defRPr sz="600"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defRPr>
            </a:lvl6pPr>
            <a:lvl7pPr lvl="6" algn="r">
              <a:buNone/>
              <a:defRPr sz="600"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defRPr>
            </a:lvl7pPr>
            <a:lvl8pPr lvl="7" algn="r">
              <a:buNone/>
              <a:defRPr sz="600"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defRPr>
            </a:lvl8pPr>
            <a:lvl9pPr lvl="8" algn="r">
              <a:buNone/>
              <a:defRPr sz="600"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9" name="Google Shape;9;p1"/>
          <p:cNvSpPr txBox="1"/>
          <p:nvPr>
            <p:ph idx="2" type="title"/>
          </p:nvPr>
        </p:nvSpPr>
        <p:spPr>
          <a:xfrm>
            <a:off x="288625" y="4778975"/>
            <a:ext cx="4227300" cy="76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Font typeface="Inter"/>
              <a:buNone/>
              <a:defRPr sz="600"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ter"/>
              <a:buNone/>
              <a:defRPr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ter"/>
              <a:buNone/>
              <a:defRPr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ter"/>
              <a:buNone/>
              <a:defRPr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ter"/>
              <a:buNone/>
              <a:defRPr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ter"/>
              <a:buNone/>
              <a:defRPr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ter"/>
              <a:buNone/>
              <a:defRPr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ter"/>
              <a:buNone/>
              <a:defRPr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ter"/>
              <a:buNone/>
              <a:defRPr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/>
        </p:txBody>
      </p:sp>
      <p:sp>
        <p:nvSpPr>
          <p:cNvPr id="10" name="Google Shape;10;p1"/>
          <p:cNvSpPr txBox="1"/>
          <p:nvPr>
            <p:ph idx="3" type="title"/>
          </p:nvPr>
        </p:nvSpPr>
        <p:spPr>
          <a:xfrm>
            <a:off x="4629750" y="4778975"/>
            <a:ext cx="1328400" cy="76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Font typeface="Inter"/>
              <a:buNone/>
              <a:defRPr sz="600"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ter"/>
              <a:buNone/>
              <a:defRPr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ter"/>
              <a:buNone/>
              <a:defRPr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ter"/>
              <a:buNone/>
              <a:defRPr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ter"/>
              <a:buNone/>
              <a:defRPr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ter"/>
              <a:buNone/>
              <a:defRPr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ter"/>
              <a:buNone/>
              <a:defRPr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ter"/>
              <a:buNone/>
              <a:defRPr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ter"/>
              <a:buNone/>
              <a:defRPr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/>
        </p:txBody>
      </p:sp>
      <p:sp>
        <p:nvSpPr>
          <p:cNvPr id="11" name="Google Shape;11;p1"/>
          <p:cNvSpPr txBox="1"/>
          <p:nvPr>
            <p:ph idx="4" type="title"/>
          </p:nvPr>
        </p:nvSpPr>
        <p:spPr>
          <a:xfrm>
            <a:off x="6086100" y="4778975"/>
            <a:ext cx="1328400" cy="76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Font typeface="Inter"/>
              <a:buNone/>
              <a:defRPr sz="600"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ter"/>
              <a:buNone/>
              <a:defRPr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ter"/>
              <a:buNone/>
              <a:defRPr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ter"/>
              <a:buNone/>
              <a:defRPr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ter"/>
              <a:buNone/>
              <a:defRPr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ter"/>
              <a:buNone/>
              <a:defRPr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ter"/>
              <a:buNone/>
              <a:defRPr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ter"/>
              <a:buNone/>
              <a:defRPr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ter"/>
              <a:buNone/>
              <a:defRPr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/>
        </p:txBody>
      </p:sp>
      <p:sp>
        <p:nvSpPr>
          <p:cNvPr id="12" name="Google Shape;12;p1"/>
          <p:cNvSpPr txBox="1"/>
          <p:nvPr>
            <p:ph idx="5" type="body"/>
          </p:nvPr>
        </p:nvSpPr>
        <p:spPr>
          <a:xfrm>
            <a:off x="4239825" y="1398125"/>
            <a:ext cx="3648900" cy="2279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ter"/>
              <a:buChar char="●"/>
              <a:defRPr sz="1200"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defRPr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ter"/>
              <a:buChar char="○"/>
              <a:defRPr sz="1200"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defRPr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ter"/>
              <a:buChar char="■"/>
              <a:defRPr sz="1200"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defRPr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ter"/>
              <a:buChar char="●"/>
              <a:defRPr sz="1200"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defRPr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ter"/>
              <a:buChar char="○"/>
              <a:defRPr sz="1200"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defRPr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ter"/>
              <a:buChar char="■"/>
              <a:defRPr sz="1200"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defRPr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ter"/>
              <a:buChar char="●"/>
              <a:defRPr sz="1200"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defRPr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ter"/>
              <a:buChar char="○"/>
              <a:defRPr sz="1200"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defRPr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ter"/>
              <a:buChar char="■"/>
              <a:defRPr sz="1200"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2" r:id="rId15"/>
    <p:sldLayoutId id="2147483663" r:id="rId16"/>
    <p:sldLayoutId id="2147483664" r:id="rId17"/>
    <p:sldLayoutId id="2147483665" r:id="rId18"/>
    <p:sldLayoutId id="2147483666" r:id="rId19"/>
    <p:sldLayoutId id="2147483667" r:id="rId20"/>
    <p:sldLayoutId id="2147483668" r:id="rId21"/>
    <p:sldLayoutId id="2147483669" r:id="rId22"/>
    <p:sldLayoutId id="2147483670" r:id="rId23"/>
    <p:sldLayoutId id="2147483671" r:id="rId24"/>
    <p:sldLayoutId id="2147483672" r:id="rId25"/>
    <p:sldLayoutId id="2147483673" r:id="rId26"/>
    <p:sldLayoutId id="2147483674" r:id="rId27"/>
    <p:sldLayoutId id="2147483675" r:id="rId28"/>
    <p:sldLayoutId id="2147483676" r:id="rId29"/>
    <p:sldLayoutId id="2147483677" r:id="rId30"/>
    <p:sldLayoutId id="2147483678" r:id="rId31"/>
    <p:sldLayoutId id="2147483679" r:id="rId32"/>
    <p:sldLayoutId id="2147483680" r:id="rId33"/>
    <p:sldLayoutId id="2147483681" r:id="rId34"/>
    <p:sldLayoutId id="2147483682" r:id="rId35"/>
    <p:sldLayoutId id="2147483683" r:id="rId36"/>
    <p:sldLayoutId id="2147483684" r:id="rId37"/>
    <p:sldLayoutId id="2147483685" r:id="rId38"/>
    <p:sldLayoutId id="2147483686" r:id="rId39"/>
    <p:sldLayoutId id="2147483687" r:id="rId40"/>
    <p:sldLayoutId id="2147483688" r:id="rId41"/>
    <p:sldLayoutId id="2147483689" r:id="rId42"/>
    <p:sldLayoutId id="2147483690" r:id="rId43"/>
    <p:sldLayoutId id="2147483691" r:id="rId44"/>
    <p:sldLayoutId id="2147483692" r:id="rId45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  <p:extLst>
    <p:ext uri="{27BBF7A9-308A-43DC-89C8-2F10F3537804}">
      <p15:sldGuideLst>
        <p15:guide id="1" pos="5579">
          <p15:clr>
            <a:srgbClr val="E46962"/>
          </p15:clr>
        </p15:guide>
        <p15:guide id="2" pos="179">
          <p15:clr>
            <a:srgbClr val="E46962"/>
          </p15:clr>
        </p15:guide>
        <p15:guide id="3" orient="horz" pos="180">
          <p15:clr>
            <a:srgbClr val="E46962"/>
          </p15:clr>
        </p15:guide>
        <p15:guide id="4" orient="horz" pos="3060">
          <p15:clr>
            <a:srgbClr val="E46962"/>
          </p15:clr>
        </p15:guide>
        <p15:guide id="5" pos="2842">
          <p15:clr>
            <a:srgbClr val="E46962"/>
          </p15:clr>
        </p15:guide>
        <p15:guide id="6" pos="2916">
          <p15:clr>
            <a:srgbClr val="E46962"/>
          </p15:clr>
        </p15:guide>
        <p15:guide id="7" pos="1474">
          <p15:clr>
            <a:srgbClr val="E46962"/>
          </p15:clr>
        </p15:guide>
        <p15:guide id="8" pos="1548">
          <p15:clr>
            <a:srgbClr val="E46962"/>
          </p15:clr>
        </p15:guide>
        <p15:guide id="9" pos="4211">
          <p15:clr>
            <a:srgbClr val="E46962"/>
          </p15:clr>
        </p15:guide>
        <p15:guide id="10" pos="4285">
          <p15:clr>
            <a:srgbClr val="E46962"/>
          </p15:clr>
        </p15:guide>
        <p15:guide id="11" pos="3753">
          <p15:clr>
            <a:srgbClr val="E46962"/>
          </p15:clr>
        </p15:guide>
        <p15:guide id="12" pos="3834">
          <p15:clr>
            <a:srgbClr val="E46962"/>
          </p15:clr>
        </p15:guide>
        <p15:guide id="13" pos="1926">
          <p15:clr>
            <a:srgbClr val="E46962"/>
          </p15:clr>
        </p15:guide>
        <p15:guide id="14" pos="2007">
          <p15:clr>
            <a:srgbClr val="E46962"/>
          </p15:clr>
        </p15:guide>
        <p15:guide id="15" orient="horz" pos="299">
          <p15:clr>
            <a:srgbClr val="E46962"/>
          </p15:clr>
        </p15:guide>
        <p15:guide id="16" orient="horz" pos="2950">
          <p15:clr>
            <a:srgbClr val="E46962"/>
          </p15:clr>
        </p15:guide>
        <p15:guide id="17" orient="horz" pos="907">
          <p15:clr>
            <a:srgbClr val="E46962"/>
          </p15:clr>
        </p15:guide>
        <p15:guide id="18" orient="horz" pos="980">
          <p15:clr>
            <a:srgbClr val="E46962"/>
          </p15:clr>
        </p15:guide>
        <p15:guide id="19" orient="horz" pos="1588">
          <p15:clr>
            <a:srgbClr val="E46962"/>
          </p15:clr>
        </p15:guide>
        <p15:guide id="20" orient="horz" pos="1661">
          <p15:clr>
            <a:srgbClr val="E46962"/>
          </p15:clr>
        </p15:guide>
        <p15:guide id="21" orient="horz" pos="2269">
          <p15:clr>
            <a:srgbClr val="E46962"/>
          </p15:clr>
        </p15:guide>
        <p15:guide id="22" orient="horz" pos="2341">
          <p15:clr>
            <a:srgbClr val="E46962"/>
          </p15:clr>
        </p15:guide>
        <p15:guide id="23" orient="horz" pos="3012">
          <p15:clr>
            <a:srgbClr val="E46962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solidFill>
          <a:schemeClr val="dk1"/>
        </a:solidFill>
      </p:bgPr>
    </p:bg>
    <p:spTree>
      <p:nvGrpSpPr>
        <p:cNvPr id="357" name="Shape 3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" name="Google Shape;358;p47"/>
          <p:cNvSpPr txBox="1"/>
          <p:nvPr>
            <p:ph idx="1" type="body"/>
          </p:nvPr>
        </p:nvSpPr>
        <p:spPr>
          <a:xfrm>
            <a:off x="361850" y="2004025"/>
            <a:ext cx="5627400" cy="2547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>
            <a:lvl1pPr indent="-3048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DM Sans"/>
              <a:buChar char="●"/>
              <a:defRPr sz="12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indent="-304800" lvl="1" marL="914400">
              <a:lnSpc>
                <a:spcPct val="115000"/>
              </a:lnSpc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DM Sans"/>
              <a:buChar char="○"/>
              <a:defRPr sz="12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indent="-304800" lvl="2" marL="1371600">
              <a:lnSpc>
                <a:spcPct val="115000"/>
              </a:lnSpc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DM Sans"/>
              <a:buChar char="■"/>
              <a:defRPr sz="12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indent="-304800" lvl="3" marL="1828800">
              <a:lnSpc>
                <a:spcPct val="115000"/>
              </a:lnSpc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DM Sans"/>
              <a:buChar char="●"/>
              <a:defRPr sz="12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indent="-304800" lvl="4" marL="2286000">
              <a:lnSpc>
                <a:spcPct val="115000"/>
              </a:lnSpc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DM Sans"/>
              <a:buChar char="○"/>
              <a:defRPr sz="12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indent="-304800" lvl="5" marL="2743200">
              <a:lnSpc>
                <a:spcPct val="115000"/>
              </a:lnSpc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DM Sans"/>
              <a:buChar char="■"/>
              <a:defRPr sz="12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indent="-304800" lvl="6" marL="3200400">
              <a:lnSpc>
                <a:spcPct val="115000"/>
              </a:lnSpc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DM Sans"/>
              <a:buChar char="●"/>
              <a:defRPr sz="12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indent="-304800" lvl="7" marL="3657600">
              <a:lnSpc>
                <a:spcPct val="115000"/>
              </a:lnSpc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DM Sans"/>
              <a:buChar char="○"/>
              <a:defRPr sz="12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indent="-304800" lvl="8" marL="4114800">
              <a:lnSpc>
                <a:spcPct val="115000"/>
              </a:lnSpc>
              <a:spcBef>
                <a:spcPts val="800"/>
              </a:spcBef>
              <a:spcAft>
                <a:spcPts val="800"/>
              </a:spcAft>
              <a:buClr>
                <a:schemeClr val="lt1"/>
              </a:buClr>
              <a:buSzPts val="1200"/>
              <a:buFont typeface="DM Sans"/>
              <a:buChar char="■"/>
              <a:defRPr sz="12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/>
        </p:txBody>
      </p:sp>
      <p:sp>
        <p:nvSpPr>
          <p:cNvPr id="359" name="Google Shape;359;p47"/>
          <p:cNvSpPr txBox="1"/>
          <p:nvPr>
            <p:ph type="title"/>
          </p:nvPr>
        </p:nvSpPr>
        <p:spPr>
          <a:xfrm>
            <a:off x="438150" y="524575"/>
            <a:ext cx="5433000" cy="90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Newsreader"/>
              <a:buNone/>
              <a:defRPr sz="3000">
                <a:solidFill>
                  <a:schemeClr val="lt1"/>
                </a:solidFill>
                <a:latin typeface="Newsreader"/>
                <a:ea typeface="Newsreader"/>
                <a:cs typeface="Newsreader"/>
                <a:sym typeface="Newsreader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60" name="Google Shape;360;p47"/>
          <p:cNvSpPr txBox="1"/>
          <p:nvPr>
            <p:ph idx="2" type="body"/>
          </p:nvPr>
        </p:nvSpPr>
        <p:spPr>
          <a:xfrm>
            <a:off x="4700200" y="1614100"/>
            <a:ext cx="3756600" cy="2547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DM Sans"/>
              <a:buChar char="●"/>
              <a:defRPr sz="12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DM Sans"/>
              <a:buChar char="○"/>
              <a:defRPr sz="12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DM Sans"/>
              <a:buChar char="■"/>
              <a:defRPr sz="12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DM Sans"/>
              <a:buChar char="●"/>
              <a:defRPr sz="12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DM Sans"/>
              <a:buChar char="○"/>
              <a:defRPr sz="12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DM Sans"/>
              <a:buChar char="■"/>
              <a:defRPr sz="12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DM Sans"/>
              <a:buChar char="●"/>
              <a:defRPr sz="12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DM Sans"/>
              <a:buChar char="○"/>
              <a:defRPr sz="12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DM Sans"/>
              <a:buChar char="■"/>
              <a:defRPr sz="12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93" r:id="rId1"/>
    <p:sldLayoutId id="2147483694" r:id="rId2"/>
    <p:sldLayoutId id="2147483695" r:id="rId3"/>
    <p:sldLayoutId id="2147483696" r:id="rId4"/>
    <p:sldLayoutId id="2147483697" r:id="rId5"/>
    <p:sldLayoutId id="2147483698" r:id="rId6"/>
    <p:sldLayoutId id="2147483699" r:id="rId7"/>
    <p:sldLayoutId id="2147483700" r:id="rId8"/>
    <p:sldLayoutId id="2147483701" r:id="rId9"/>
    <p:sldLayoutId id="2147483702" r:id="rId10"/>
    <p:sldLayoutId id="2147483703" r:id="rId11"/>
    <p:sldLayoutId id="2147483704" r:id="rId12"/>
    <p:sldLayoutId id="2147483705" r:id="rId13"/>
    <p:sldLayoutId id="2147483706" r:id="rId14"/>
    <p:sldLayoutId id="2147483707" r:id="rId15"/>
    <p:sldLayoutId id="2147483708" r:id="rId16"/>
    <p:sldLayoutId id="2147483709" r:id="rId17"/>
    <p:sldLayoutId id="2147483710" r:id="rId18"/>
    <p:sldLayoutId id="2147483711" r:id="rId19"/>
    <p:sldLayoutId id="2147483712" r:id="rId20"/>
    <p:sldLayoutId id="2147483713" r:id="rId21"/>
    <p:sldLayoutId id="2147483714" r:id="rId22"/>
    <p:sldLayoutId id="2147483715" r:id="rId23"/>
    <p:sldLayoutId id="2147483716" r:id="rId24"/>
    <p:sldLayoutId id="2147483717" r:id="rId25"/>
    <p:sldLayoutId id="2147483718" r:id="rId26"/>
    <p:sldLayoutId id="2147483719" r:id="rId27"/>
    <p:sldLayoutId id="2147483720" r:id="rId28"/>
    <p:sldLayoutId id="2147483721" r:id="rId29"/>
    <p:sldLayoutId id="2147483722" r:id="rId30"/>
    <p:sldLayoutId id="2147483723" r:id="rId31"/>
    <p:sldLayoutId id="2147483724" r:id="rId32"/>
    <p:sldLayoutId id="2147483725" r:id="rId33"/>
    <p:sldLayoutId id="2147483726" r:id="rId34"/>
    <p:sldLayoutId id="2147483727" r:id="rId35"/>
    <p:sldLayoutId id="2147483728" r:id="rId36"/>
    <p:sldLayoutId id="2147483729" r:id="rId37"/>
    <p:sldLayoutId id="2147483730" r:id="rId38"/>
    <p:sldLayoutId id="2147483731" r:id="rId39"/>
    <p:sldLayoutId id="2147483732" r:id="rId40"/>
    <p:sldLayoutId id="2147483733" r:id="rId41"/>
    <p:sldLayoutId id="2147483734" r:id="rId42"/>
    <p:sldLayoutId id="2147483735" r:id="rId43"/>
    <p:sldLayoutId id="2147483736" r:id="rId44"/>
    <p:sldLayoutId id="2147483737" r:id="rId45"/>
    <p:sldLayoutId id="2147483738" r:id="rId46"/>
    <p:sldLayoutId id="2147483739" r:id="rId47"/>
    <p:sldLayoutId id="2147483740" r:id="rId48"/>
    <p:sldLayoutId id="2147483741" r:id="rId49"/>
    <p:sldLayoutId id="2147483742" r:id="rId50"/>
    <p:sldLayoutId id="2147483743" r:id="rId51"/>
    <p:sldLayoutId id="2147483744" r:id="rId52"/>
    <p:sldLayoutId id="2147483745" r:id="rId53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  <p:extLst>
    <p:ext uri="{27BBF7A9-308A-43DC-89C8-2F10F3537804}">
      <p15:sldGuideLst>
        <p15:guide id="1" pos="5529">
          <p15:clr>
            <a:srgbClr val="E46962"/>
          </p15:clr>
        </p15:guide>
        <p15:guide id="2" orient="horz" pos="233">
          <p15:clr>
            <a:srgbClr val="E46962"/>
          </p15:clr>
        </p15:guide>
        <p15:guide id="3" orient="horz" pos="3011">
          <p15:clr>
            <a:srgbClr val="E46962"/>
          </p15:clr>
        </p15:guide>
        <p15:guide id="4" pos="2850">
          <p15:clr>
            <a:srgbClr val="E46962"/>
          </p15:clr>
        </p15:guide>
        <p15:guide id="5" pos="2910">
          <p15:clr>
            <a:srgbClr val="E46962"/>
          </p15:clr>
        </p15:guide>
        <p15:guide id="6" pos="1468">
          <p15:clr>
            <a:srgbClr val="E46962"/>
          </p15:clr>
        </p15:guide>
        <p15:guide id="7" pos="1527">
          <p15:clr>
            <a:srgbClr val="E46962"/>
          </p15:clr>
        </p15:guide>
        <p15:guide id="8" pos="4226">
          <p15:clr>
            <a:srgbClr val="E46962"/>
          </p15:clr>
        </p15:guide>
        <p15:guide id="9" pos="4285">
          <p15:clr>
            <a:srgbClr val="E46962"/>
          </p15:clr>
        </p15:guide>
        <p15:guide id="10" pos="3773">
          <p15:clr>
            <a:srgbClr val="E46962"/>
          </p15:clr>
        </p15:guide>
        <p15:guide id="11" pos="3830">
          <p15:clr>
            <a:srgbClr val="E46962"/>
          </p15:clr>
        </p15:guide>
        <p15:guide id="12" pos="1930">
          <p15:clr>
            <a:srgbClr val="E46962"/>
          </p15:clr>
        </p15:guide>
        <p15:guide id="13" pos="1987">
          <p15:clr>
            <a:srgbClr val="E46962"/>
          </p15:clr>
        </p15:guide>
        <p15:guide id="14" orient="horz" pos="2867">
          <p15:clr>
            <a:srgbClr val="E46962"/>
          </p15:clr>
        </p15:guide>
        <p15:guide id="15" orient="horz" pos="1135">
          <p15:clr>
            <a:srgbClr val="E46962"/>
          </p15:clr>
        </p15:guide>
        <p15:guide id="16" orient="horz" pos="1194">
          <p15:clr>
            <a:srgbClr val="E46962"/>
          </p15:clr>
        </p15:guide>
        <p15:guide id="17" orient="horz" pos="2043">
          <p15:clr>
            <a:srgbClr val="E46962"/>
          </p15:clr>
        </p15:guide>
        <p15:guide id="18" orient="horz" pos="2103">
          <p15:clr>
            <a:srgbClr val="E46962"/>
          </p15:clr>
        </p15:guide>
        <p15:guide id="19" pos="228">
          <p15:clr>
            <a:srgbClr val="E46962"/>
          </p15:clr>
        </p15:guide>
        <p15:guide id="20" orient="horz" pos="672">
          <p15:clr>
            <a:srgbClr val="E46962"/>
          </p15:clr>
        </p15:guide>
      </p15:sldGuideLst>
    </p:ext>
  </p:extLst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6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2.jp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6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3.pn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80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4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91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6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6.jp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80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5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91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80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7.pn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80.xml"/><Relationship Id="rId2" Type="http://schemas.openxmlformats.org/officeDocument/2006/relationships/notesSlide" Target="../notesSlides/notesSlide9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19" name="Shape 8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A close-up of a modern glass structure. " id="820" name="Google Shape;820;p101"/>
          <p:cNvPicPr preferRelativeResize="0"/>
          <p:nvPr/>
        </p:nvPicPr>
        <p:blipFill rotWithShape="1">
          <a:blip r:embed="rId3">
            <a:alphaModFix/>
          </a:blip>
          <a:srcRect b="79" l="21736" r="19116" t="0"/>
          <a:stretch/>
        </p:blipFill>
        <p:spPr>
          <a:xfrm>
            <a:off x="4587725" y="-8750"/>
            <a:ext cx="4572001" cy="5148074"/>
          </a:xfrm>
          <a:prstGeom prst="rect">
            <a:avLst/>
          </a:prstGeom>
          <a:noFill/>
          <a:ln>
            <a:noFill/>
          </a:ln>
        </p:spPr>
      </p:pic>
      <p:sp>
        <p:nvSpPr>
          <p:cNvPr id="821" name="Google Shape;821;p101"/>
          <p:cNvSpPr txBox="1"/>
          <p:nvPr>
            <p:ph type="title"/>
          </p:nvPr>
        </p:nvSpPr>
        <p:spPr>
          <a:xfrm>
            <a:off x="363825" y="386725"/>
            <a:ext cx="3860100" cy="1218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Emotional Intelligence in Action: Reflections from Retail Leadership in the UK</a:t>
            </a:r>
            <a:endParaRPr/>
          </a:p>
        </p:txBody>
      </p:sp>
      <p:sp>
        <p:nvSpPr>
          <p:cNvPr id="822" name="Google Shape;822;p101"/>
          <p:cNvSpPr txBox="1"/>
          <p:nvPr>
            <p:ph idx="3" type="body"/>
          </p:nvPr>
        </p:nvSpPr>
        <p:spPr>
          <a:xfrm>
            <a:off x="547575" y="3911200"/>
            <a:ext cx="3492600" cy="9951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Name:</a:t>
            </a:r>
            <a:endParaRPr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ID:</a:t>
            </a: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26" name="Shape 8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27" name="Google Shape;827;p102"/>
          <p:cNvPicPr preferRelativeResize="0"/>
          <p:nvPr>
            <p:ph idx="2" type="pic"/>
          </p:nvPr>
        </p:nvPicPr>
        <p:blipFill rotWithShape="1">
          <a:blip r:embed="rId3">
            <a:alphaModFix/>
          </a:blip>
          <a:srcRect b="0" l="5634" r="5626" t="0"/>
          <a:stretch/>
        </p:blipFill>
        <p:spPr>
          <a:xfrm>
            <a:off x="4587725" y="-8750"/>
            <a:ext cx="4572001" cy="5152200"/>
          </a:xfrm>
          <a:prstGeom prst="rect">
            <a:avLst/>
          </a:prstGeom>
        </p:spPr>
      </p:pic>
      <p:sp>
        <p:nvSpPr>
          <p:cNvPr id="828" name="Google Shape;828;p102"/>
          <p:cNvSpPr txBox="1"/>
          <p:nvPr>
            <p:ph type="title"/>
          </p:nvPr>
        </p:nvSpPr>
        <p:spPr>
          <a:xfrm>
            <a:off x="363825" y="410700"/>
            <a:ext cx="3860100" cy="587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Introduction</a:t>
            </a:r>
            <a:endParaRPr/>
          </a:p>
        </p:txBody>
      </p:sp>
      <p:sp>
        <p:nvSpPr>
          <p:cNvPr id="829" name="Google Shape;829;p102"/>
          <p:cNvSpPr txBox="1"/>
          <p:nvPr>
            <p:ph idx="3" type="body"/>
          </p:nvPr>
        </p:nvSpPr>
        <p:spPr>
          <a:xfrm>
            <a:off x="547575" y="1301174"/>
            <a:ext cx="3492600" cy="33642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-323850" lvl="0" marL="457200" rtl="0" algn="just">
              <a:spcBef>
                <a:spcPts val="0"/>
              </a:spcBef>
              <a:spcAft>
                <a:spcPts val="0"/>
              </a:spcAft>
              <a:buSzPts val="1500"/>
              <a:buChar char="●"/>
            </a:pPr>
            <a:r>
              <a:rPr lang="en" sz="1500"/>
              <a:t>Understanding Emotional Intelligence (EI) and its workplace value.</a:t>
            </a:r>
            <a:endParaRPr sz="1500"/>
          </a:p>
          <a:p>
            <a:pPr indent="-323850" lvl="0" marL="457200" rtl="0" algn="just">
              <a:spcBef>
                <a:spcPts val="0"/>
              </a:spcBef>
              <a:spcAft>
                <a:spcPts val="0"/>
              </a:spcAft>
              <a:buSzPts val="1500"/>
              <a:buChar char="●"/>
            </a:pPr>
            <a:r>
              <a:rPr lang="en" sz="1500"/>
              <a:t>Application of Goleman’s EI framework in a UK-based retail leadership role.</a:t>
            </a:r>
            <a:endParaRPr sz="1500"/>
          </a:p>
          <a:p>
            <a:pPr indent="-323850" lvl="0" marL="457200" rtl="0" algn="just">
              <a:spcBef>
                <a:spcPts val="0"/>
              </a:spcBef>
              <a:spcAft>
                <a:spcPts val="0"/>
              </a:spcAft>
              <a:buSzPts val="1500"/>
              <a:buChar char="●"/>
            </a:pPr>
            <a:r>
              <a:rPr lang="en" sz="1500"/>
              <a:t>Insights from personal experience and recent academic research.</a:t>
            </a:r>
            <a:endParaRPr sz="1500"/>
          </a:p>
          <a:p>
            <a:pPr indent="-323850" lvl="0" marL="457200" rtl="0" algn="just">
              <a:spcBef>
                <a:spcPts val="0"/>
              </a:spcBef>
              <a:spcAft>
                <a:spcPts val="0"/>
              </a:spcAft>
              <a:buSzPts val="1500"/>
              <a:buChar char="●"/>
            </a:pPr>
            <a:r>
              <a:rPr lang="en" sz="1500"/>
              <a:t>Focus on EI’s impact on service delivery, teamwork, and patient care.</a:t>
            </a:r>
            <a:endParaRPr sz="150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33" name="Shape 8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4" name="Google Shape;834;p103"/>
          <p:cNvSpPr txBox="1"/>
          <p:nvPr>
            <p:ph idx="1" type="body"/>
          </p:nvPr>
        </p:nvSpPr>
        <p:spPr>
          <a:xfrm>
            <a:off x="311700" y="1205875"/>
            <a:ext cx="5160000" cy="3399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SzPts val="1500"/>
              <a:buChar char="●"/>
            </a:pPr>
            <a:r>
              <a:rPr lang="en" sz="1500"/>
              <a:t>EI refers to recognising, understanding, and managing emotions in oneself and others.</a:t>
            </a:r>
            <a:endParaRPr sz="1500"/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SzPts val="1500"/>
              <a:buChar char="●"/>
            </a:pPr>
            <a:r>
              <a:rPr lang="en" sz="1500"/>
              <a:t>First introduced by Salovey &amp; Mayer (1990); expanded by Goleman (1995).</a:t>
            </a:r>
            <a:endParaRPr sz="1500"/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SzPts val="1500"/>
              <a:buChar char="●"/>
            </a:pPr>
            <a:r>
              <a:rPr lang="en" sz="1500"/>
              <a:t>Involves emotional awareness, control, empathy, and relationship-building.</a:t>
            </a:r>
            <a:endParaRPr sz="1500"/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SzPts val="1500"/>
              <a:buChar char="●"/>
            </a:pPr>
            <a:r>
              <a:rPr lang="en" sz="1500"/>
              <a:t>Essential in roles involving human interaction, conflict resol</a:t>
            </a:r>
            <a:r>
              <a:rPr lang="en" sz="1500"/>
              <a:t>u</a:t>
            </a:r>
            <a:r>
              <a:rPr lang="en" sz="1500"/>
              <a:t>tion, and decision-making (Wei and Song 2024).</a:t>
            </a:r>
            <a:endParaRPr sz="1500"/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SzPts val="1500"/>
              <a:buChar char="●"/>
            </a:pPr>
            <a:r>
              <a:rPr lang="en" sz="1500"/>
              <a:t>In healthcare and retail, EI enhances client trust and service outcomes.</a:t>
            </a:r>
            <a:endParaRPr sz="1500"/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SzPts val="1500"/>
              <a:buChar char="●"/>
            </a:pPr>
            <a:r>
              <a:rPr lang="en" sz="1500"/>
              <a:t>Widely applied in performance evaluations and leadership development.</a:t>
            </a:r>
            <a:endParaRPr sz="1500"/>
          </a:p>
        </p:txBody>
      </p:sp>
      <p:sp>
        <p:nvSpPr>
          <p:cNvPr id="835" name="Google Shape;835;p103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/>
              <a:t>What is Emotional Intelligence?</a:t>
            </a:r>
            <a:endParaRPr b="1"/>
          </a:p>
        </p:txBody>
      </p:sp>
      <p:pic>
        <p:nvPicPr>
          <p:cNvPr id="836" name="Google Shape;836;p10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578300" y="1449525"/>
            <a:ext cx="3367500" cy="224443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40" name="Shape 8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1" name="Google Shape;841;p104"/>
          <p:cNvSpPr txBox="1"/>
          <p:nvPr>
            <p:ph type="title"/>
          </p:nvPr>
        </p:nvSpPr>
        <p:spPr>
          <a:xfrm>
            <a:off x="483175" y="450025"/>
            <a:ext cx="8184600" cy="758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/>
              <a:t>Key Frameworks of EI:</a:t>
            </a:r>
            <a:endParaRPr b="1"/>
          </a:p>
        </p:txBody>
      </p:sp>
      <p:sp>
        <p:nvSpPr>
          <p:cNvPr id="842" name="Google Shape;842;p104"/>
          <p:cNvSpPr txBox="1"/>
          <p:nvPr>
            <p:ph idx="1" type="body"/>
          </p:nvPr>
        </p:nvSpPr>
        <p:spPr>
          <a:xfrm>
            <a:off x="483150" y="2237788"/>
            <a:ext cx="3619800" cy="2706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SzPts val="1200"/>
              <a:buChar char="●"/>
            </a:pPr>
            <a:r>
              <a:rPr b="1" lang="en"/>
              <a:t>Self-awareness: </a:t>
            </a:r>
            <a:r>
              <a:rPr lang="en"/>
              <a:t>Understanding one’s emotions and impact on others.</a:t>
            </a:r>
            <a:endParaRPr/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SzPts val="1200"/>
              <a:buChar char="●"/>
            </a:pPr>
            <a:r>
              <a:rPr b="1" lang="en"/>
              <a:t>Self-regulation:</a:t>
            </a:r>
            <a:r>
              <a:rPr lang="en"/>
              <a:t> Managing impulses and emotional reactions.</a:t>
            </a:r>
            <a:endParaRPr/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SzPts val="1200"/>
              <a:buChar char="●"/>
            </a:pPr>
            <a:r>
              <a:rPr b="1" lang="en"/>
              <a:t>Motivation:</a:t>
            </a:r>
            <a:r>
              <a:rPr lang="en"/>
              <a:t> Personal drive and commitment to goals.</a:t>
            </a:r>
            <a:endParaRPr/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SzPts val="1200"/>
              <a:buChar char="●"/>
            </a:pPr>
            <a:r>
              <a:rPr b="1" lang="en"/>
              <a:t>Empathy:</a:t>
            </a:r>
            <a:r>
              <a:rPr lang="en"/>
              <a:t> Recognising and responding to others' feelings.</a:t>
            </a:r>
            <a:endParaRPr/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SzPts val="1200"/>
              <a:buChar char="●"/>
            </a:pPr>
            <a:r>
              <a:rPr b="1" lang="en"/>
              <a:t>Social skills:</a:t>
            </a:r>
            <a:r>
              <a:rPr lang="en"/>
              <a:t> Building rapport, teamwork, and conflict resolution (Asadov 2025).</a:t>
            </a:r>
            <a:endParaRPr/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SzPts val="1200"/>
              <a:buChar char="●"/>
            </a:pPr>
            <a:r>
              <a:rPr lang="en"/>
              <a:t>Goleman is more suited to leadership in high-stakes, people-oriented settings.</a:t>
            </a:r>
            <a:endParaRPr/>
          </a:p>
        </p:txBody>
      </p:sp>
      <p:sp>
        <p:nvSpPr>
          <p:cNvPr id="843" name="Google Shape;843;p104"/>
          <p:cNvSpPr txBox="1"/>
          <p:nvPr>
            <p:ph idx="3" type="subTitle"/>
          </p:nvPr>
        </p:nvSpPr>
        <p:spPr>
          <a:xfrm>
            <a:off x="483150" y="1336150"/>
            <a:ext cx="3546300" cy="54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1" lang="en"/>
              <a:t>Daniel Goleman’s Framework:</a:t>
            </a:r>
            <a:endParaRPr b="1" i="1"/>
          </a:p>
        </p:txBody>
      </p:sp>
      <p:sp>
        <p:nvSpPr>
          <p:cNvPr id="844" name="Google Shape;844;p104"/>
          <p:cNvSpPr txBox="1"/>
          <p:nvPr>
            <p:ph idx="4" type="subTitle"/>
          </p:nvPr>
        </p:nvSpPr>
        <p:spPr>
          <a:xfrm>
            <a:off x="4739050" y="1336150"/>
            <a:ext cx="3928800" cy="54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1" lang="en"/>
              <a:t>Salovey &amp; Mayer’s Four-Branch Model:</a:t>
            </a:r>
            <a:endParaRPr b="1" i="1"/>
          </a:p>
        </p:txBody>
      </p:sp>
      <p:sp>
        <p:nvSpPr>
          <p:cNvPr id="845" name="Google Shape;845;p104"/>
          <p:cNvSpPr txBox="1"/>
          <p:nvPr>
            <p:ph idx="1" type="body"/>
          </p:nvPr>
        </p:nvSpPr>
        <p:spPr>
          <a:xfrm>
            <a:off x="4739050" y="2283354"/>
            <a:ext cx="3619800" cy="1754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3048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</a:pPr>
            <a:r>
              <a:rPr lang="en"/>
              <a:t>Perceiving emotions.</a:t>
            </a:r>
            <a:endParaRPr/>
          </a:p>
          <a:p>
            <a:pPr indent="-3048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</a:pPr>
            <a:r>
              <a:rPr lang="en"/>
              <a:t>Using emotions to facilitate thinking.</a:t>
            </a:r>
            <a:endParaRPr/>
          </a:p>
          <a:p>
            <a:pPr indent="-3048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</a:pPr>
            <a:r>
              <a:rPr lang="en"/>
              <a:t>Understanding emotions.</a:t>
            </a:r>
            <a:endParaRPr/>
          </a:p>
          <a:p>
            <a:pPr indent="-3048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</a:pPr>
            <a:r>
              <a:rPr lang="en"/>
              <a:t>Managing emotions.</a:t>
            </a:r>
            <a:endParaRPr/>
          </a:p>
          <a:p>
            <a:pPr indent="-3048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</a:pPr>
            <a:r>
              <a:rPr lang="en"/>
              <a:t>Salovey &amp; Mayer are more theoretical and are used in psychological analysis.</a:t>
            </a:r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49" name="Shape 8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50" name="Google Shape;850;p105"/>
          <p:cNvPicPr preferRelativeResize="0"/>
          <p:nvPr>
            <p:ph idx="2" type="pic"/>
          </p:nvPr>
        </p:nvPicPr>
        <p:blipFill rotWithShape="1">
          <a:blip r:embed="rId3">
            <a:alphaModFix/>
          </a:blip>
          <a:srcRect b="0" l="5634" r="5626" t="0"/>
          <a:stretch/>
        </p:blipFill>
        <p:spPr>
          <a:xfrm>
            <a:off x="4587725" y="-8750"/>
            <a:ext cx="4572000" cy="5152199"/>
          </a:xfrm>
          <a:prstGeom prst="rect">
            <a:avLst/>
          </a:prstGeom>
        </p:spPr>
      </p:pic>
      <p:sp>
        <p:nvSpPr>
          <p:cNvPr id="851" name="Google Shape;851;p105"/>
          <p:cNvSpPr txBox="1"/>
          <p:nvPr>
            <p:ph type="title"/>
          </p:nvPr>
        </p:nvSpPr>
        <p:spPr>
          <a:xfrm>
            <a:off x="99200" y="369300"/>
            <a:ext cx="4425900" cy="587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My Role at Specsavers Cardiff</a:t>
            </a:r>
            <a:endParaRPr/>
          </a:p>
        </p:txBody>
      </p:sp>
      <p:sp>
        <p:nvSpPr>
          <p:cNvPr id="852" name="Google Shape;852;p105"/>
          <p:cNvSpPr txBox="1"/>
          <p:nvPr>
            <p:ph idx="3" type="body"/>
          </p:nvPr>
        </p:nvSpPr>
        <p:spPr>
          <a:xfrm>
            <a:off x="361975" y="1801500"/>
            <a:ext cx="4163100" cy="31590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-285750" lvl="0" marL="457200" rt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900"/>
              <a:buChar char="●"/>
            </a:pPr>
            <a:r>
              <a:rPr lang="en" sz="900"/>
              <a:t>Employed as an optician in a busy Specsavers store in Cardiff city centre.</a:t>
            </a:r>
            <a:endParaRPr sz="900"/>
          </a:p>
          <a:p>
            <a:pPr indent="-285750" lvl="0" marL="457200" rt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900"/>
              <a:buChar char="●"/>
            </a:pPr>
            <a:r>
              <a:rPr lang="en" sz="900"/>
              <a:t>Customer-facing role combining clinical and retail responsibilities.</a:t>
            </a:r>
            <a:endParaRPr sz="900"/>
          </a:p>
          <a:p>
            <a:pPr indent="-285750" lvl="0" marL="457200" rt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900"/>
              <a:buChar char="●"/>
            </a:pPr>
            <a:r>
              <a:rPr lang="en" sz="900"/>
              <a:t>Serve around 20–30 patients per shift, including adults, children, and elderly clients.</a:t>
            </a:r>
            <a:endParaRPr sz="900"/>
          </a:p>
          <a:p>
            <a:pPr indent="-285750" lvl="0" marL="457200" rt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900"/>
              <a:buChar char="●"/>
            </a:pPr>
            <a:r>
              <a:rPr lang="en" sz="900"/>
              <a:t>Tasks: Dispensing prescriptions, frame recommendations, adjustments, and pre-screening tests.</a:t>
            </a:r>
            <a:endParaRPr sz="900"/>
          </a:p>
          <a:p>
            <a:pPr indent="-285750" lvl="0" marL="457200" rt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900"/>
              <a:buChar char="●"/>
            </a:pPr>
            <a:r>
              <a:rPr lang="en" sz="900"/>
              <a:t>Work closely with optometrists, lab technicians, and the retail team (15+ staff).</a:t>
            </a:r>
            <a:endParaRPr sz="900"/>
          </a:p>
          <a:p>
            <a:pPr indent="-285750" lvl="0" marL="457200" rt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900"/>
              <a:buChar char="●"/>
            </a:pPr>
            <a:r>
              <a:rPr lang="en" sz="900"/>
              <a:t>The environment is high-pressure, fast-paced, and emotionally demanding.</a:t>
            </a:r>
            <a:endParaRPr sz="900"/>
          </a:p>
          <a:p>
            <a:pPr indent="-285750" lvl="0" marL="457200" rt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900"/>
              <a:buChar char="●"/>
            </a:pPr>
            <a:r>
              <a:rPr lang="en" sz="900"/>
              <a:t>Daily tasks included team motivation, handling service issues, and reporting to managers.</a:t>
            </a:r>
            <a:endParaRPr sz="900"/>
          </a:p>
          <a:p>
            <a:pPr indent="-285750" lvl="0" marL="457200" rt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900"/>
              <a:buChar char="●"/>
            </a:pPr>
            <a:r>
              <a:rPr lang="en" sz="900"/>
              <a:t>Fast-paced, high-pressure environment demanding emotional resilience.</a:t>
            </a:r>
            <a:endParaRPr sz="90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56" name="Shape 8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7" name="Google Shape;857;p10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/>
              <a:t>Using EI in the Workplace:</a:t>
            </a:r>
            <a:endParaRPr b="1"/>
          </a:p>
        </p:txBody>
      </p:sp>
      <p:sp>
        <p:nvSpPr>
          <p:cNvPr id="858" name="Google Shape;858;p106"/>
          <p:cNvSpPr txBox="1"/>
          <p:nvPr>
            <p:ph idx="1" type="body"/>
          </p:nvPr>
        </p:nvSpPr>
        <p:spPr>
          <a:xfrm>
            <a:off x="311700" y="1388900"/>
            <a:ext cx="5045400" cy="3180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04800" lvl="0" marL="457200" rt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</a:pPr>
            <a:r>
              <a:rPr lang="en"/>
              <a:t>Use empathy to reassure anxious or vulnerable patients during eye tests.</a:t>
            </a:r>
            <a:endParaRPr/>
          </a:p>
          <a:p>
            <a:pPr indent="-304800" lvl="0" marL="457200" rt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</a:pPr>
            <a:r>
              <a:rPr lang="en"/>
              <a:t>Self-regulation helps me stay calm during peak periods and complaints.</a:t>
            </a:r>
            <a:endParaRPr/>
          </a:p>
          <a:p>
            <a:pPr indent="-304800" lvl="0" marL="457200" rt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</a:pPr>
            <a:r>
              <a:rPr lang="en"/>
              <a:t>Self-awareness allows me to reflect and adjust my tone and communication.</a:t>
            </a:r>
            <a:endParaRPr/>
          </a:p>
          <a:p>
            <a:pPr indent="-304800" lvl="0" marL="457200" rt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</a:pPr>
            <a:r>
              <a:rPr lang="en"/>
              <a:t>Motivation helped drive team morale during understaffing or high demand.</a:t>
            </a:r>
            <a:endParaRPr/>
          </a:p>
          <a:p>
            <a:pPr indent="-304800" lvl="0" marL="457200" rt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</a:pPr>
            <a:r>
              <a:rPr lang="en"/>
              <a:t>Social skills enhance teamwork and patient trust.</a:t>
            </a:r>
            <a:endParaRPr/>
          </a:p>
          <a:p>
            <a:pPr indent="-304800" lvl="0" marL="457200" rt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</a:pPr>
            <a:r>
              <a:rPr lang="en"/>
              <a:t>Emotionally aware conversations reduce misunderstanding and increase compliance.</a:t>
            </a:r>
            <a:endParaRPr/>
          </a:p>
        </p:txBody>
      </p:sp>
      <p:pic>
        <p:nvPicPr>
          <p:cNvPr id="859" name="Google Shape;859;p10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509500" y="1170125"/>
            <a:ext cx="3482101" cy="34821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63" name="Shape 8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4" name="Google Shape;864;p107"/>
          <p:cNvSpPr txBox="1"/>
          <p:nvPr>
            <p:ph type="title"/>
          </p:nvPr>
        </p:nvSpPr>
        <p:spPr>
          <a:xfrm>
            <a:off x="483175" y="450025"/>
            <a:ext cx="8184600" cy="758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/>
              <a:t>Strengths and Areas to Develop:</a:t>
            </a:r>
            <a:endParaRPr b="1"/>
          </a:p>
        </p:txBody>
      </p:sp>
      <p:sp>
        <p:nvSpPr>
          <p:cNvPr id="865" name="Google Shape;865;p107"/>
          <p:cNvSpPr txBox="1"/>
          <p:nvPr>
            <p:ph idx="1" type="body"/>
          </p:nvPr>
        </p:nvSpPr>
        <p:spPr>
          <a:xfrm>
            <a:off x="483150" y="2237788"/>
            <a:ext cx="3619800" cy="201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3048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</a:pPr>
            <a:r>
              <a:rPr b="1" lang="en"/>
              <a:t>Empathy: </a:t>
            </a:r>
            <a:r>
              <a:rPr lang="en"/>
              <a:t>Able to recognise patients' concerns and provide support.</a:t>
            </a:r>
            <a:endParaRPr/>
          </a:p>
          <a:p>
            <a:pPr indent="-304800" lvl="0" marL="457200" rtl="0" algn="l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SzPts val="1200"/>
              <a:buChar char="●"/>
            </a:pPr>
            <a:r>
              <a:rPr b="1" lang="en"/>
              <a:t>Self-awareness: </a:t>
            </a:r>
            <a:r>
              <a:rPr lang="en"/>
              <a:t>Identify emotional triggers and prevent negative reactions.</a:t>
            </a:r>
            <a:endParaRPr/>
          </a:p>
          <a:p>
            <a:pPr indent="-304800" lvl="0" marL="457200" rtl="0" algn="l">
              <a:lnSpc>
                <a:spcPct val="150000"/>
              </a:lnSpc>
              <a:spcBef>
                <a:spcPts val="1000"/>
              </a:spcBef>
              <a:spcAft>
                <a:spcPts val="1000"/>
              </a:spcAft>
              <a:buSzPts val="1200"/>
              <a:buChar char="●"/>
            </a:pPr>
            <a:r>
              <a:rPr b="1" lang="en"/>
              <a:t>Motivation:</a:t>
            </a:r>
            <a:r>
              <a:rPr lang="en"/>
              <a:t> Persistent even during long shifts and staff shortages.</a:t>
            </a:r>
            <a:endParaRPr/>
          </a:p>
        </p:txBody>
      </p:sp>
      <p:sp>
        <p:nvSpPr>
          <p:cNvPr id="866" name="Google Shape;866;p107"/>
          <p:cNvSpPr txBox="1"/>
          <p:nvPr>
            <p:ph idx="3" type="subTitle"/>
          </p:nvPr>
        </p:nvSpPr>
        <p:spPr>
          <a:xfrm>
            <a:off x="483150" y="1336150"/>
            <a:ext cx="3546300" cy="54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1" lang="en"/>
              <a:t>Strengths:</a:t>
            </a:r>
            <a:endParaRPr b="1" i="1"/>
          </a:p>
        </p:txBody>
      </p:sp>
      <p:sp>
        <p:nvSpPr>
          <p:cNvPr id="867" name="Google Shape;867;p107"/>
          <p:cNvSpPr txBox="1"/>
          <p:nvPr>
            <p:ph idx="4" type="subTitle"/>
          </p:nvPr>
        </p:nvSpPr>
        <p:spPr>
          <a:xfrm>
            <a:off x="4739050" y="1336150"/>
            <a:ext cx="3928800" cy="54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1" lang="en"/>
              <a:t>Development Area:</a:t>
            </a:r>
            <a:endParaRPr b="1" i="1"/>
          </a:p>
        </p:txBody>
      </p:sp>
      <p:sp>
        <p:nvSpPr>
          <p:cNvPr id="868" name="Google Shape;868;p107"/>
          <p:cNvSpPr txBox="1"/>
          <p:nvPr>
            <p:ph idx="1" type="body"/>
          </p:nvPr>
        </p:nvSpPr>
        <p:spPr>
          <a:xfrm>
            <a:off x="4739050" y="2283354"/>
            <a:ext cx="3619800" cy="201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3048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</a:pPr>
            <a:r>
              <a:rPr b="1" lang="en"/>
              <a:t>Social skills: </a:t>
            </a:r>
            <a:r>
              <a:rPr lang="en"/>
              <a:t>Improve confidence in team meetings and feedback delivery</a:t>
            </a:r>
            <a:endParaRPr/>
          </a:p>
          <a:p>
            <a:pPr indent="-304800" lvl="0" marL="457200" rtl="0" algn="l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SzPts val="1200"/>
              <a:buChar char="●"/>
            </a:pPr>
            <a:r>
              <a:rPr b="1" lang="en"/>
              <a:t>Plan: </a:t>
            </a:r>
            <a:r>
              <a:rPr lang="en"/>
              <a:t>Participate in EI workshops and ask for mentor guidance</a:t>
            </a:r>
            <a:endParaRPr/>
          </a:p>
          <a:p>
            <a:pPr indent="-304800" lvl="0" marL="457200" rtl="0" algn="l">
              <a:lnSpc>
                <a:spcPct val="150000"/>
              </a:lnSpc>
              <a:spcBef>
                <a:spcPts val="1000"/>
              </a:spcBef>
              <a:spcAft>
                <a:spcPts val="1000"/>
              </a:spcAft>
              <a:buSzPts val="1200"/>
              <a:buChar char="●"/>
            </a:pPr>
            <a:r>
              <a:rPr lang="en"/>
              <a:t>Intend to track progress using reflective practice tools and feedback loops</a:t>
            </a:r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72" name="Shape 8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3" name="Google Shape;873;p108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/>
              <a:t>EI, Leadership and Organisational Wellbeing:</a:t>
            </a:r>
            <a:endParaRPr b="1"/>
          </a:p>
        </p:txBody>
      </p:sp>
      <p:sp>
        <p:nvSpPr>
          <p:cNvPr id="874" name="Google Shape;874;p108"/>
          <p:cNvSpPr txBox="1"/>
          <p:nvPr>
            <p:ph idx="1" type="body"/>
          </p:nvPr>
        </p:nvSpPr>
        <p:spPr>
          <a:xfrm>
            <a:off x="311700" y="1152475"/>
            <a:ext cx="50913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292100" lvl="0" marL="457200" rt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000"/>
              <a:buChar char="●"/>
            </a:pPr>
            <a:r>
              <a:rPr lang="en" sz="1000"/>
              <a:t>EI has been linked with better leadership, trust, and team satisfaction. Higher EI decreases patient anxiety and improves clinical compliance (Silva 2025).</a:t>
            </a:r>
            <a:endParaRPr sz="1000"/>
          </a:p>
          <a:p>
            <a:pPr indent="-292100" lvl="0" marL="457200" rt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000"/>
              <a:buChar char="●"/>
            </a:pPr>
            <a:r>
              <a:rPr lang="en" sz="1000"/>
              <a:t>Strong EI leaders reduce burnout and increase engagement by 27%. Creates trust between patients and opticians, especially with elderly clients (Yashfeen et al., 2025).</a:t>
            </a:r>
            <a:endParaRPr sz="1000"/>
          </a:p>
          <a:p>
            <a:pPr indent="-292100" lvl="0" marL="457200" rt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000"/>
              <a:buChar char="●"/>
            </a:pPr>
            <a:r>
              <a:rPr lang="en" sz="1000"/>
              <a:t>Empathic management encourages staff unity and resilience. EI maximises communication between staff, reducing errors and misunderstandings.</a:t>
            </a:r>
            <a:endParaRPr sz="1000"/>
          </a:p>
          <a:p>
            <a:pPr indent="-292100" lvl="0" marL="457200" rt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000"/>
              <a:buChar char="●"/>
            </a:pPr>
            <a:r>
              <a:rPr lang="en" sz="1000"/>
              <a:t>Companies with EI-driven leaders are reported to have increased retention and productivity. EI-driven workplaces witness enhanced morale and engagement.</a:t>
            </a:r>
            <a:endParaRPr sz="1000"/>
          </a:p>
          <a:p>
            <a:pPr indent="-292100" lvl="0" marL="457200" rt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000"/>
              <a:buChar char="●"/>
            </a:pPr>
            <a:r>
              <a:rPr lang="en" sz="1000"/>
              <a:t>EI is highly correlated with effectiveness in leadership (r = 0.43). EI enhances leadership trust and cohesion of staff. Investment in EI training is advantageous to employees' well-being as well as to performance outcomes. Specsavers' training system fosters emotional competence and staff retention (Görgens-Ekermans and Roux 2021).</a:t>
            </a:r>
            <a:endParaRPr sz="1000"/>
          </a:p>
        </p:txBody>
      </p:sp>
      <p:pic>
        <p:nvPicPr>
          <p:cNvPr id="875" name="Google Shape;875;p10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774775" y="1208650"/>
            <a:ext cx="3001900" cy="3571300"/>
          </a:xfrm>
          <a:prstGeom prst="rect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79" name="Shape 8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" name="Google Shape;880;p109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/>
              <a:t>References:</a:t>
            </a:r>
            <a:endParaRPr b="1"/>
          </a:p>
        </p:txBody>
      </p:sp>
      <p:sp>
        <p:nvSpPr>
          <p:cNvPr id="881" name="Google Shape;881;p109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292100" lvl="0" marL="457200" rtl="0" algn="just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000"/>
              <a:buChar char="●"/>
            </a:pPr>
            <a:r>
              <a:rPr lang="en" sz="1000">
                <a:solidFill>
                  <a:srgbClr val="000000"/>
                </a:solidFill>
              </a:rPr>
              <a:t>Görgens-Ekermans, G. and Roux, C., 2021. Revisiting the emotional intelligence and transformational leadership debate:(How) does emotional intelligence matter to effective leadership?. </a:t>
            </a:r>
            <a:r>
              <a:rPr i="1" lang="en" sz="1000">
                <a:solidFill>
                  <a:srgbClr val="000000"/>
                </a:solidFill>
              </a:rPr>
              <a:t>SA Journal of Human Resource Management</a:t>
            </a:r>
            <a:r>
              <a:rPr lang="en" sz="1000">
                <a:solidFill>
                  <a:srgbClr val="000000"/>
                </a:solidFill>
              </a:rPr>
              <a:t>, </a:t>
            </a:r>
            <a:r>
              <a:rPr i="1" lang="en" sz="1000">
                <a:solidFill>
                  <a:srgbClr val="000000"/>
                </a:solidFill>
              </a:rPr>
              <a:t>19</a:t>
            </a:r>
            <a:r>
              <a:rPr lang="en" sz="1000">
                <a:solidFill>
                  <a:srgbClr val="000000"/>
                </a:solidFill>
              </a:rPr>
              <a:t>, p.1279.</a:t>
            </a:r>
            <a:endParaRPr sz="1000">
              <a:solidFill>
                <a:srgbClr val="000000"/>
              </a:solidFill>
            </a:endParaRPr>
          </a:p>
          <a:p>
            <a:pPr indent="-292100" lvl="0" marL="457200" rtl="0" algn="just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000"/>
              <a:buChar char="●"/>
            </a:pPr>
            <a:r>
              <a:rPr lang="en" sz="1000">
                <a:solidFill>
                  <a:srgbClr val="000000"/>
                </a:solidFill>
              </a:rPr>
              <a:t>Yashfeen, A., Waqar, S.M. and Chaudhry, A., 2025. Fostering a Positive Work Environment: Effects of Emotional Intelligence, Psychological Safety, and Humor Styles on Employee Performance. </a:t>
            </a:r>
            <a:r>
              <a:rPr i="1" lang="en" sz="1000">
                <a:solidFill>
                  <a:srgbClr val="000000"/>
                </a:solidFill>
              </a:rPr>
              <a:t>ACADEMIA International Journal for Social Sciences</a:t>
            </a:r>
            <a:r>
              <a:rPr lang="en" sz="1000">
                <a:solidFill>
                  <a:srgbClr val="000000"/>
                </a:solidFill>
              </a:rPr>
              <a:t>, </a:t>
            </a:r>
            <a:r>
              <a:rPr i="1" lang="en" sz="1000">
                <a:solidFill>
                  <a:srgbClr val="000000"/>
                </a:solidFill>
              </a:rPr>
              <a:t>4</a:t>
            </a:r>
            <a:r>
              <a:rPr lang="en" sz="1000">
                <a:solidFill>
                  <a:srgbClr val="000000"/>
                </a:solidFill>
              </a:rPr>
              <a:t>(2), pp.661-675.</a:t>
            </a:r>
            <a:endParaRPr sz="1000">
              <a:solidFill>
                <a:srgbClr val="000000"/>
              </a:solidFill>
            </a:endParaRPr>
          </a:p>
          <a:p>
            <a:pPr indent="-292100" lvl="0" marL="457200" rtl="0" algn="just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000"/>
              <a:buChar char="●"/>
            </a:pPr>
            <a:r>
              <a:rPr lang="en" sz="1000">
                <a:solidFill>
                  <a:srgbClr val="000000"/>
                </a:solidFill>
              </a:rPr>
              <a:t>da Silva, T.M.H.R., 2025. The Role of Emotional Intelligence in Promoting Mental Peace, Healthy Work Environments, and Emotional Well-Being Among Entrepreneurs. In </a:t>
            </a:r>
            <a:r>
              <a:rPr i="1" lang="en" sz="1000">
                <a:solidFill>
                  <a:srgbClr val="000000"/>
                </a:solidFill>
              </a:rPr>
              <a:t>Supporting Psychological and Emotional Wellbeing Among Entrepreneurs</a:t>
            </a:r>
            <a:r>
              <a:rPr lang="en" sz="1000">
                <a:solidFill>
                  <a:srgbClr val="000000"/>
                </a:solidFill>
              </a:rPr>
              <a:t> (pp. 401-426). IGI Global.</a:t>
            </a:r>
            <a:endParaRPr sz="1000">
              <a:solidFill>
                <a:srgbClr val="000000"/>
              </a:solidFill>
            </a:endParaRPr>
          </a:p>
          <a:p>
            <a:pPr indent="-292100" lvl="0" marL="457200" rtl="0" algn="just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000"/>
              <a:buChar char="●"/>
            </a:pPr>
            <a:r>
              <a:rPr lang="en" sz="1000">
                <a:solidFill>
                  <a:srgbClr val="000000"/>
                </a:solidFill>
              </a:rPr>
              <a:t>Asadov, F., 2025. Enhancing Emotional Intelligence: Theoretical Frameworks and Practical Interventions. </a:t>
            </a:r>
            <a:r>
              <a:rPr i="1" lang="en" sz="1000">
                <a:solidFill>
                  <a:srgbClr val="000000"/>
                </a:solidFill>
              </a:rPr>
              <a:t>European science review</a:t>
            </a:r>
            <a:r>
              <a:rPr lang="en" sz="1000">
                <a:solidFill>
                  <a:srgbClr val="000000"/>
                </a:solidFill>
              </a:rPr>
              <a:t>, (1-2), pp.24-30.</a:t>
            </a:r>
            <a:endParaRPr sz="1000">
              <a:solidFill>
                <a:srgbClr val="000000"/>
              </a:solidFill>
            </a:endParaRPr>
          </a:p>
          <a:p>
            <a:pPr indent="-292100" lvl="0" marL="457200" rtl="0" algn="just">
              <a:lnSpc>
                <a:spcPct val="150000"/>
              </a:lnSpc>
              <a:spcBef>
                <a:spcPts val="1000"/>
              </a:spcBef>
              <a:spcAft>
                <a:spcPts val="1000"/>
              </a:spcAft>
              <a:buClr>
                <a:srgbClr val="000000"/>
              </a:buClr>
              <a:buSzPts val="1000"/>
              <a:buChar char="●"/>
            </a:pPr>
            <a:r>
              <a:rPr lang="en" sz="1000">
                <a:solidFill>
                  <a:srgbClr val="000000"/>
                </a:solidFill>
              </a:rPr>
              <a:t>Wei, L.W. and Song, Y.C., 2024. Correlational Analysis of the Interplay among Academic Anxiety, Emotional Intelligence Management, and Academic Resilience. </a:t>
            </a:r>
            <a:r>
              <a:rPr i="1" lang="en" sz="1000">
                <a:solidFill>
                  <a:srgbClr val="000000"/>
                </a:solidFill>
              </a:rPr>
              <a:t>Online Submission</a:t>
            </a:r>
            <a:r>
              <a:rPr lang="en" sz="1000">
                <a:solidFill>
                  <a:srgbClr val="000000"/>
                </a:solidFill>
              </a:rPr>
              <a:t>, </a:t>
            </a:r>
            <a:r>
              <a:rPr i="1" lang="en" sz="1000">
                <a:solidFill>
                  <a:srgbClr val="000000"/>
                </a:solidFill>
              </a:rPr>
              <a:t>11</a:t>
            </a:r>
            <a:r>
              <a:rPr lang="en" sz="1000">
                <a:solidFill>
                  <a:srgbClr val="000000"/>
                </a:solidFill>
              </a:rPr>
              <a:t>(4), pp.199-225.</a:t>
            </a:r>
            <a:endParaRPr sz="10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Project timeline/workflow presentation | Style 2 | Subway">
  <a:themeElements>
    <a:clrScheme name="Simple Light">
      <a:dk1>
        <a:srgbClr val="FAFAFA"/>
      </a:dk1>
      <a:lt1>
        <a:srgbClr val="000000"/>
      </a:lt1>
      <a:dk2>
        <a:srgbClr val="F0EEE2"/>
      </a:dk2>
      <a:lt2>
        <a:srgbClr val="B7B7B7"/>
      </a:lt2>
      <a:accent1>
        <a:srgbClr val="FFDD04"/>
      </a:accent1>
      <a:accent2>
        <a:srgbClr val="FFEE9B"/>
      </a:accent2>
      <a:accent3>
        <a:srgbClr val="2443FF"/>
      </a:accent3>
      <a:accent4>
        <a:srgbClr val="92A1FF"/>
      </a:accent4>
      <a:accent5>
        <a:srgbClr val="F8992B"/>
      </a:accent5>
      <a:accent6>
        <a:srgbClr val="FDCC9C"/>
      </a:accent6>
      <a:hlink>
        <a:srgbClr val="FF00FF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Business Plan Presentation">
  <a:themeElements>
    <a:clrScheme name="Simple Light">
      <a:dk1>
        <a:srgbClr val="F9F9F9"/>
      </a:dk1>
      <a:lt1>
        <a:srgbClr val="183C40"/>
      </a:lt1>
      <a:dk2>
        <a:srgbClr val="20494D"/>
      </a:dk2>
      <a:lt2>
        <a:srgbClr val="799DA7"/>
      </a:lt2>
      <a:accent1>
        <a:srgbClr val="B0D5CD"/>
      </a:accent1>
      <a:accent2>
        <a:srgbClr val="A6DAEA"/>
      </a:accent2>
      <a:accent3>
        <a:srgbClr val="B78D43"/>
      </a:accent3>
      <a:accent4>
        <a:srgbClr val="9AA864"/>
      </a:accent4>
      <a:accent5>
        <a:srgbClr val="426345"/>
      </a:accent5>
      <a:accent6>
        <a:srgbClr val="DCDCDC"/>
      </a:accent6>
      <a:hlink>
        <a:srgbClr val="B0D5CD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3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