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"/>
  </p:notesMasterIdLst>
  <p:sldIdLst>
    <p:sldId id="257" r:id="rId2"/>
    <p:sldId id="282" r:id="rId3"/>
    <p:sldId id="283" r:id="rId4"/>
    <p:sldId id="284" r:id="rId5"/>
    <p:sldId id="285" r:id="rId6"/>
    <p:sldId id="287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0DDE90-57A9-CF01-D45F-351CEDC5FC0F}" v="25" dt="2025-02-17T11:34:41.0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66624" autoAdjust="0"/>
  </p:normalViewPr>
  <p:slideViewPr>
    <p:cSldViewPr snapToGrid="0">
      <p:cViewPr varScale="1">
        <p:scale>
          <a:sx n="59" d="100"/>
          <a:sy n="59" d="100"/>
        </p:scale>
        <p:origin x="1170" y="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ss Phillips" userId="c604230b-847d-4cb1-9e23-f810d4c0fde1" providerId="ADAL" clId="{C464A4C5-8C4F-4852-823F-A222FDD1F8EB}"/>
    <pc:docChg chg="undo custSel addSld delSld modSld">
      <pc:chgData name="Ross Phillips" userId="c604230b-847d-4cb1-9e23-f810d4c0fde1" providerId="ADAL" clId="{C464A4C5-8C4F-4852-823F-A222FDD1F8EB}" dt="2024-08-07T11:01:15.815" v="264" actId="20577"/>
      <pc:docMkLst>
        <pc:docMk/>
      </pc:docMkLst>
      <pc:sldChg chg="addSp delSp modSp mod setBg chgLayout">
        <pc:chgData name="Ross Phillips" userId="c604230b-847d-4cb1-9e23-f810d4c0fde1" providerId="ADAL" clId="{C464A4C5-8C4F-4852-823F-A222FDD1F8EB}" dt="2024-08-07T11:01:15.815" v="264" actId="20577"/>
        <pc:sldMkLst>
          <pc:docMk/>
          <pc:sldMk cId="443430179" sldId="257"/>
        </pc:sldMkLst>
        <pc:spChg chg="mod ord">
          <ac:chgData name="Ross Phillips" userId="c604230b-847d-4cb1-9e23-f810d4c0fde1" providerId="ADAL" clId="{C464A4C5-8C4F-4852-823F-A222FDD1F8EB}" dt="2024-08-07T08:01:50.129" v="33" actId="700"/>
          <ac:spMkLst>
            <pc:docMk/>
            <pc:sldMk cId="443430179" sldId="257"/>
            <ac:spMk id="2" creationId="{00000000-0000-0000-0000-000000000000}"/>
          </ac:spMkLst>
        </pc:spChg>
        <pc:spChg chg="mod ord">
          <ac:chgData name="Ross Phillips" userId="c604230b-847d-4cb1-9e23-f810d4c0fde1" providerId="ADAL" clId="{C464A4C5-8C4F-4852-823F-A222FDD1F8EB}" dt="2024-08-07T11:01:15.815" v="264" actId="20577"/>
          <ac:spMkLst>
            <pc:docMk/>
            <pc:sldMk cId="443430179" sldId="257"/>
            <ac:spMk id="3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443430179" sldId="257"/>
            <ac:spMk id="4" creationId="{D7D4FFCD-C259-0AF3-FDBF-2358E174EB33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443430179" sldId="257"/>
            <ac:spMk id="5" creationId="{522C7861-6D99-4811-F274-66D75F9D3AAA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443430179" sldId="257"/>
            <ac:spMk id="6" creationId="{8C4C8F9D-7B81-F7D2-F114-34C6DF8AC4A9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443430179" sldId="257"/>
            <ac:spMk id="7" creationId="{CA32B722-D541-5DF6-7761-39D03E83DA54}"/>
          </ac:spMkLst>
        </pc:spChg>
      </pc:sldChg>
      <pc:sldChg chg="del">
        <pc:chgData name="Ross Phillips" userId="c604230b-847d-4cb1-9e23-f810d4c0fde1" providerId="ADAL" clId="{C464A4C5-8C4F-4852-823F-A222FDD1F8EB}" dt="2024-08-07T07:56:00.499" v="0" actId="47"/>
        <pc:sldMkLst>
          <pc:docMk/>
          <pc:sldMk cId="925869700" sldId="258"/>
        </pc:sldMkLst>
      </pc:sldChg>
      <pc:sldChg chg="del">
        <pc:chgData name="Ross Phillips" userId="c604230b-847d-4cb1-9e23-f810d4c0fde1" providerId="ADAL" clId="{C464A4C5-8C4F-4852-823F-A222FDD1F8EB}" dt="2024-08-07T07:56:01.517" v="1" actId="47"/>
        <pc:sldMkLst>
          <pc:docMk/>
          <pc:sldMk cId="2104095308" sldId="259"/>
        </pc:sldMkLst>
      </pc:sldChg>
      <pc:sldChg chg="del">
        <pc:chgData name="Ross Phillips" userId="c604230b-847d-4cb1-9e23-f810d4c0fde1" providerId="ADAL" clId="{C464A4C5-8C4F-4852-823F-A222FDD1F8EB}" dt="2024-08-07T07:56:02.913" v="2" actId="47"/>
        <pc:sldMkLst>
          <pc:docMk/>
          <pc:sldMk cId="1958426846" sldId="260"/>
        </pc:sldMkLst>
      </pc:sldChg>
      <pc:sldChg chg="addSp delSp modSp mod setBg modClrScheme chgLayout">
        <pc:chgData name="Ross Phillips" userId="c604230b-847d-4cb1-9e23-f810d4c0fde1" providerId="ADAL" clId="{C464A4C5-8C4F-4852-823F-A222FDD1F8EB}" dt="2024-08-07T08:07:06.403" v="200" actId="6549"/>
        <pc:sldMkLst>
          <pc:docMk/>
          <pc:sldMk cId="2391344796" sldId="262"/>
        </pc:sldMkLst>
        <pc:spChg chg="mod ord">
          <ac:chgData name="Ross Phillips" userId="c604230b-847d-4cb1-9e23-f810d4c0fde1" providerId="ADAL" clId="{C464A4C5-8C4F-4852-823F-A222FDD1F8EB}" dt="2024-08-07T08:07:06.403" v="200" actId="6549"/>
          <ac:spMkLst>
            <pc:docMk/>
            <pc:sldMk cId="2391344796" sldId="262"/>
            <ac:spMk id="2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2391344796" sldId="262"/>
            <ac:spMk id="3" creationId="{C822C57C-10A5-1DB6-E98F-4E5F7CD0C823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2391344796" sldId="262"/>
            <ac:spMk id="4" creationId="{8BCCDA0D-1D9F-B1B9-139D-18DE1082A656}"/>
          </ac:spMkLst>
        </pc:spChg>
        <pc:spChg chg="add mod ord">
          <ac:chgData name="Ross Phillips" userId="c604230b-847d-4cb1-9e23-f810d4c0fde1" providerId="ADAL" clId="{C464A4C5-8C4F-4852-823F-A222FDD1F8EB}" dt="2024-08-07T08:06:57.099" v="198" actId="27636"/>
          <ac:spMkLst>
            <pc:docMk/>
            <pc:sldMk cId="2391344796" sldId="262"/>
            <ac:spMk id="5" creationId="{BCC66E25-F9C1-A635-447F-5850A64E38E3}"/>
          </ac:spMkLst>
        </pc:spChg>
        <pc:spChg chg="del mod">
          <ac:chgData name="Ross Phillips" userId="c604230b-847d-4cb1-9e23-f810d4c0fde1" providerId="ADAL" clId="{C464A4C5-8C4F-4852-823F-A222FDD1F8EB}" dt="2024-08-07T08:06:47.826" v="195" actId="478"/>
          <ac:spMkLst>
            <pc:docMk/>
            <pc:sldMk cId="2391344796" sldId="262"/>
            <ac:spMk id="6" creationId="{00000000-0000-0000-0000-000000000000}"/>
          </ac:spMkLst>
        </pc:spChg>
      </pc:sldChg>
      <pc:sldChg chg="addSp delSp modSp mod setBg modClrScheme chgLayout">
        <pc:chgData name="Ross Phillips" userId="c604230b-847d-4cb1-9e23-f810d4c0fde1" providerId="ADAL" clId="{C464A4C5-8C4F-4852-823F-A222FDD1F8EB}" dt="2024-08-07T08:05:59.704" v="182" actId="14100"/>
        <pc:sldMkLst>
          <pc:docMk/>
          <pc:sldMk cId="3662180577" sldId="263"/>
        </pc:sldMkLst>
        <pc:spChg chg="mod ord">
          <ac:chgData name="Ross Phillips" userId="c604230b-847d-4cb1-9e23-f810d4c0fde1" providerId="ADAL" clId="{C464A4C5-8C4F-4852-823F-A222FDD1F8EB}" dt="2024-08-07T08:05:33.687" v="179" actId="700"/>
          <ac:spMkLst>
            <pc:docMk/>
            <pc:sldMk cId="3662180577" sldId="263"/>
            <ac:spMk id="2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3662180577" sldId="263"/>
            <ac:spMk id="3" creationId="{9BAE9DC9-67C2-23F0-5098-7D0C81708186}"/>
          </ac:spMkLst>
        </pc:spChg>
        <pc:spChg chg="add del mod or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3662180577" sldId="263"/>
            <ac:spMk id="4" creationId="{9B0062DB-30FF-54FC-1AB4-7D78E2041930}"/>
          </ac:spMkLst>
        </pc:spChg>
        <pc:spChg chg="del mod">
          <ac:chgData name="Ross Phillips" userId="c604230b-847d-4cb1-9e23-f810d4c0fde1" providerId="ADAL" clId="{C464A4C5-8C4F-4852-823F-A222FDD1F8EB}" dt="2024-08-07T08:05:29.844" v="178" actId="478"/>
          <ac:spMkLst>
            <pc:docMk/>
            <pc:sldMk cId="3662180577" sldId="263"/>
            <ac:spMk id="7" creationId="{00000000-0000-0000-0000-000000000000}"/>
          </ac:spMkLst>
        </pc:spChg>
        <pc:spChg chg="del">
          <ac:chgData name="Ross Phillips" userId="c604230b-847d-4cb1-9e23-f810d4c0fde1" providerId="ADAL" clId="{C464A4C5-8C4F-4852-823F-A222FDD1F8EB}" dt="2024-08-07T08:05:17.987" v="176" actId="478"/>
          <ac:spMkLst>
            <pc:docMk/>
            <pc:sldMk cId="3662180577" sldId="263"/>
            <ac:spMk id="8" creationId="{00000000-0000-0000-0000-000000000000}"/>
          </ac:spMkLst>
        </pc:spChg>
        <pc:spChg chg="add del mod or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3662180577" sldId="263"/>
            <ac:spMk id="9" creationId="{B80A5FF2-BC8C-748F-27EB-3522319248FA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3662180577" sldId="263"/>
            <ac:spMk id="10" creationId="{73150239-619E-D2DC-4FE3-ADE057C0EB98}"/>
          </ac:spMkLst>
        </pc:spChg>
        <pc:spChg chg="add del mod ord">
          <ac:chgData name="Ross Phillips" userId="c604230b-847d-4cb1-9e23-f810d4c0fde1" providerId="ADAL" clId="{C464A4C5-8C4F-4852-823F-A222FDD1F8EB}" dt="2024-08-07T08:05:01.258" v="174" actId="6264"/>
          <ac:spMkLst>
            <pc:docMk/>
            <pc:sldMk cId="3662180577" sldId="263"/>
            <ac:spMk id="11" creationId="{1FFE062F-F33F-9258-DF7A-D257D80C8B46}"/>
          </ac:spMkLst>
        </pc:spChg>
        <pc:spChg chg="add del mod ord">
          <ac:chgData name="Ross Phillips" userId="c604230b-847d-4cb1-9e23-f810d4c0fde1" providerId="ADAL" clId="{C464A4C5-8C4F-4852-823F-A222FDD1F8EB}" dt="2024-08-07T08:05:01.258" v="174" actId="6264"/>
          <ac:spMkLst>
            <pc:docMk/>
            <pc:sldMk cId="3662180577" sldId="263"/>
            <ac:spMk id="12" creationId="{E466B0AF-C498-DF8F-2424-DCA3B5B701DA}"/>
          </ac:spMkLst>
        </pc:spChg>
        <pc:spChg chg="add del mod">
          <ac:chgData name="Ross Phillips" userId="c604230b-847d-4cb1-9e23-f810d4c0fde1" providerId="ADAL" clId="{C464A4C5-8C4F-4852-823F-A222FDD1F8EB}" dt="2024-08-07T08:05:01.258" v="174" actId="6264"/>
          <ac:spMkLst>
            <pc:docMk/>
            <pc:sldMk cId="3662180577" sldId="263"/>
            <ac:spMk id="13" creationId="{FF5C5487-2FCB-FA89-CFFC-8A84E0E93C85}"/>
          </ac:spMkLst>
        </pc:spChg>
        <pc:spChg chg="add del mod ord">
          <ac:chgData name="Ross Phillips" userId="c604230b-847d-4cb1-9e23-f810d4c0fde1" providerId="ADAL" clId="{C464A4C5-8C4F-4852-823F-A222FDD1F8EB}" dt="2024-08-07T08:05:08.451" v="175" actId="700"/>
          <ac:spMkLst>
            <pc:docMk/>
            <pc:sldMk cId="3662180577" sldId="263"/>
            <ac:spMk id="14" creationId="{45EC39FB-E031-0F4A-3BE6-6E6C626388C9}"/>
          </ac:spMkLst>
        </pc:spChg>
        <pc:spChg chg="add del mod ord">
          <ac:chgData name="Ross Phillips" userId="c604230b-847d-4cb1-9e23-f810d4c0fde1" providerId="ADAL" clId="{C464A4C5-8C4F-4852-823F-A222FDD1F8EB}" dt="2024-08-07T08:05:08.451" v="175" actId="700"/>
          <ac:spMkLst>
            <pc:docMk/>
            <pc:sldMk cId="3662180577" sldId="263"/>
            <ac:spMk id="15" creationId="{1302FB7A-BD2B-12F1-D7E1-CA0DF2CA0305}"/>
          </ac:spMkLst>
        </pc:spChg>
        <pc:spChg chg="add mod ord">
          <ac:chgData name="Ross Phillips" userId="c604230b-847d-4cb1-9e23-f810d4c0fde1" providerId="ADAL" clId="{C464A4C5-8C4F-4852-823F-A222FDD1F8EB}" dt="2024-08-07T08:05:59.704" v="182" actId="14100"/>
          <ac:spMkLst>
            <pc:docMk/>
            <pc:sldMk cId="3662180577" sldId="263"/>
            <ac:spMk id="16" creationId="{23BB1EE8-635B-837D-E81E-40A1184062BA}"/>
          </ac:spMkLst>
        </pc:spChg>
        <pc:picChg chg="mod">
          <ac:chgData name="Ross Phillips" userId="c604230b-847d-4cb1-9e23-f810d4c0fde1" providerId="ADAL" clId="{C464A4C5-8C4F-4852-823F-A222FDD1F8EB}" dt="2024-08-07T08:05:50.966" v="181" actId="1076"/>
          <ac:picMkLst>
            <pc:docMk/>
            <pc:sldMk cId="3662180577" sldId="263"/>
            <ac:picMk id="5" creationId="{00000000-0000-0000-0000-000000000000}"/>
          </ac:picMkLst>
        </pc:picChg>
      </pc:sldChg>
      <pc:sldChg chg="addSp delSp modSp mod setBg modClrScheme chgLayout">
        <pc:chgData name="Ross Phillips" userId="c604230b-847d-4cb1-9e23-f810d4c0fde1" providerId="ADAL" clId="{C464A4C5-8C4F-4852-823F-A222FDD1F8EB}" dt="2024-08-07T08:03:09.820" v="41"/>
        <pc:sldMkLst>
          <pc:docMk/>
          <pc:sldMk cId="3522452943" sldId="264"/>
        </pc:sldMkLst>
        <pc:spChg chg="mod ord">
          <ac:chgData name="Ross Phillips" userId="c604230b-847d-4cb1-9e23-f810d4c0fde1" providerId="ADAL" clId="{C464A4C5-8C4F-4852-823F-A222FDD1F8EB}" dt="2024-08-07T08:02:13.210" v="37" actId="700"/>
          <ac:spMkLst>
            <pc:docMk/>
            <pc:sldMk cId="3522452943" sldId="264"/>
            <ac:spMk id="2" creationId="{00000000-0000-0000-0000-000000000000}"/>
          </ac:spMkLst>
        </pc:spChg>
        <pc:spChg chg="del mod ord">
          <ac:chgData name="Ross Phillips" userId="c604230b-847d-4cb1-9e23-f810d4c0fde1" providerId="ADAL" clId="{C464A4C5-8C4F-4852-823F-A222FDD1F8EB}" dt="2024-08-07T08:02:13.210" v="37" actId="700"/>
          <ac:spMkLst>
            <pc:docMk/>
            <pc:sldMk cId="3522452943" sldId="264"/>
            <ac:spMk id="3" creationId="{00000000-0000-0000-0000-000000000000}"/>
          </ac:spMkLst>
        </pc:spChg>
        <pc:spChg chg="mod ord">
          <ac:chgData name="Ross Phillips" userId="c604230b-847d-4cb1-9e23-f810d4c0fde1" providerId="ADAL" clId="{C464A4C5-8C4F-4852-823F-A222FDD1F8EB}" dt="2024-08-07T08:02:13.277" v="38" actId="27636"/>
          <ac:spMkLst>
            <pc:docMk/>
            <pc:sldMk cId="3522452943" sldId="264"/>
            <ac:spMk id="4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3522452943" sldId="264"/>
            <ac:spMk id="5" creationId="{8C9B2E90-DF6A-10BB-DB66-A3C67C68C45D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3522452943" sldId="264"/>
            <ac:spMk id="6" creationId="{2FE86635-5409-2FED-2813-565BC2F828E2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3522452943" sldId="264"/>
            <ac:spMk id="7" creationId="{B79387FB-709F-08F1-5EB5-CC201A884412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3522452943" sldId="264"/>
            <ac:spMk id="8" creationId="{CEDDC64C-4FD9-D85F-EE7F-C4E737EDCB0E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3522452943" sldId="264"/>
            <ac:spMk id="9" creationId="{E61BE36B-D0C8-6F39-342D-6BD876ABEC05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3522452943" sldId="264"/>
            <ac:spMk id="10" creationId="{8283CA3D-6658-0CEF-2862-98A1D32E3FE0}"/>
          </ac:spMkLst>
        </pc:spChg>
      </pc:sldChg>
      <pc:sldChg chg="addSp delSp modSp mod setBg modClrScheme chgLayout">
        <pc:chgData name="Ross Phillips" userId="c604230b-847d-4cb1-9e23-f810d4c0fde1" providerId="ADAL" clId="{C464A4C5-8C4F-4852-823F-A222FDD1F8EB}" dt="2024-08-07T08:06:19.322" v="187" actId="27636"/>
        <pc:sldMkLst>
          <pc:docMk/>
          <pc:sldMk cId="3564760763" sldId="265"/>
        </pc:sldMkLst>
        <pc:spChg chg="mod ord">
          <ac:chgData name="Ross Phillips" userId="c604230b-847d-4cb1-9e23-f810d4c0fde1" providerId="ADAL" clId="{C464A4C5-8C4F-4852-823F-A222FDD1F8EB}" dt="2024-08-07T08:06:19.227" v="186" actId="700"/>
          <ac:spMkLst>
            <pc:docMk/>
            <pc:sldMk cId="3564760763" sldId="265"/>
            <ac:spMk id="2" creationId="{00000000-0000-0000-0000-000000000000}"/>
          </ac:spMkLst>
        </pc:spChg>
        <pc:spChg chg="del mod ord">
          <ac:chgData name="Ross Phillips" userId="c604230b-847d-4cb1-9e23-f810d4c0fde1" providerId="ADAL" clId="{C464A4C5-8C4F-4852-823F-A222FDD1F8EB}" dt="2024-08-07T08:06:19.227" v="186" actId="700"/>
          <ac:spMkLst>
            <pc:docMk/>
            <pc:sldMk cId="3564760763" sldId="265"/>
            <ac:spMk id="3" creationId="{00000000-0000-0000-0000-000000000000}"/>
          </ac:spMkLst>
        </pc:spChg>
        <pc:spChg chg="mod ord">
          <ac:chgData name="Ross Phillips" userId="c604230b-847d-4cb1-9e23-f810d4c0fde1" providerId="ADAL" clId="{C464A4C5-8C4F-4852-823F-A222FDD1F8EB}" dt="2024-08-07T08:06:19.322" v="187" actId="27636"/>
          <ac:spMkLst>
            <pc:docMk/>
            <pc:sldMk cId="3564760763" sldId="265"/>
            <ac:spMk id="4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3564760763" sldId="265"/>
            <ac:spMk id="5" creationId="{57509148-8BA2-60B4-EEE0-F01D8BD5C608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3564760763" sldId="265"/>
            <ac:spMk id="6" creationId="{0469A6CF-1DB2-F5BF-FD1F-3A3079FF202A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3564760763" sldId="265"/>
            <ac:spMk id="7" creationId="{4C814FDD-FEDC-DBFD-5C2A-3C2E598EEA47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3564760763" sldId="265"/>
            <ac:spMk id="8" creationId="{CEC29F95-564E-9F30-BDFE-7017FB80BE2A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3564760763" sldId="265"/>
            <ac:spMk id="9" creationId="{21E094AC-03FB-271E-E662-73AB80ECC02E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3564760763" sldId="265"/>
            <ac:spMk id="10" creationId="{AF9008E9-7045-5DE6-78F3-BB42410A1BD5}"/>
          </ac:spMkLst>
        </pc:spChg>
      </pc:sldChg>
      <pc:sldChg chg="addSp delSp modSp mod setBg modClrScheme chgLayout">
        <pc:chgData name="Ross Phillips" userId="c604230b-847d-4cb1-9e23-f810d4c0fde1" providerId="ADAL" clId="{C464A4C5-8C4F-4852-823F-A222FDD1F8EB}" dt="2024-08-07T08:06:35.357" v="193" actId="700"/>
        <pc:sldMkLst>
          <pc:docMk/>
          <pc:sldMk cId="1306558512" sldId="267"/>
        </pc:sldMkLst>
        <pc:spChg chg="mod ord">
          <ac:chgData name="Ross Phillips" userId="c604230b-847d-4cb1-9e23-f810d4c0fde1" providerId="ADAL" clId="{C464A4C5-8C4F-4852-823F-A222FDD1F8EB}" dt="2024-08-07T08:06:35.357" v="193" actId="700"/>
          <ac:spMkLst>
            <pc:docMk/>
            <pc:sldMk cId="1306558512" sldId="267"/>
            <ac:spMk id="2" creationId="{00000000-0000-0000-0000-000000000000}"/>
          </ac:spMkLst>
        </pc:spChg>
        <pc:spChg chg="del mod ord">
          <ac:chgData name="Ross Phillips" userId="c604230b-847d-4cb1-9e23-f810d4c0fde1" providerId="ADAL" clId="{C464A4C5-8C4F-4852-823F-A222FDD1F8EB}" dt="2024-08-07T08:06:35.357" v="193" actId="700"/>
          <ac:spMkLst>
            <pc:docMk/>
            <pc:sldMk cId="1306558512" sldId="267"/>
            <ac:spMk id="3" creationId="{00000000-0000-0000-0000-000000000000}"/>
          </ac:spMkLst>
        </pc:spChg>
        <pc:spChg chg="mod ord">
          <ac:chgData name="Ross Phillips" userId="c604230b-847d-4cb1-9e23-f810d4c0fde1" providerId="ADAL" clId="{C464A4C5-8C4F-4852-823F-A222FDD1F8EB}" dt="2024-08-07T08:06:35.357" v="193" actId="700"/>
          <ac:spMkLst>
            <pc:docMk/>
            <pc:sldMk cId="1306558512" sldId="267"/>
            <ac:spMk id="4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306558512" sldId="267"/>
            <ac:spMk id="5" creationId="{151EAA8D-8DDC-0F4D-9A32-00E944E4D2D5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306558512" sldId="267"/>
            <ac:spMk id="6" creationId="{5CA01AD5-1679-36B7-2891-260A683C7CDE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306558512" sldId="267"/>
            <ac:spMk id="7" creationId="{4DC9BDBB-1FDC-CDA2-3EAB-5DEB3DC723A5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306558512" sldId="267"/>
            <ac:spMk id="8" creationId="{63416930-52FD-E762-99DF-0F48483A9EAB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306558512" sldId="267"/>
            <ac:spMk id="9" creationId="{EDA25503-8B58-101D-7343-B922C94F092D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306558512" sldId="267"/>
            <ac:spMk id="10" creationId="{9E57CF3B-4CCA-4CEC-434E-A0B9D8F1269B}"/>
          </ac:spMkLst>
        </pc:spChg>
      </pc:sldChg>
      <pc:sldChg chg="addSp delSp modSp mod setBg modClrScheme chgLayout">
        <pc:chgData name="Ross Phillips" userId="c604230b-847d-4cb1-9e23-f810d4c0fde1" providerId="ADAL" clId="{C464A4C5-8C4F-4852-823F-A222FDD1F8EB}" dt="2024-08-07T08:07:59.343" v="207" actId="27636"/>
        <pc:sldMkLst>
          <pc:docMk/>
          <pc:sldMk cId="3386975014" sldId="268"/>
        </pc:sldMkLst>
        <pc:spChg chg="mod ord">
          <ac:chgData name="Ross Phillips" userId="c604230b-847d-4cb1-9e23-f810d4c0fde1" providerId="ADAL" clId="{C464A4C5-8C4F-4852-823F-A222FDD1F8EB}" dt="2024-08-07T08:07:59.312" v="206" actId="700"/>
          <ac:spMkLst>
            <pc:docMk/>
            <pc:sldMk cId="3386975014" sldId="268"/>
            <ac:spMk id="2" creationId="{00000000-0000-0000-0000-000000000000}"/>
          </ac:spMkLst>
        </pc:spChg>
        <pc:spChg chg="del mod ord">
          <ac:chgData name="Ross Phillips" userId="c604230b-847d-4cb1-9e23-f810d4c0fde1" providerId="ADAL" clId="{C464A4C5-8C4F-4852-823F-A222FDD1F8EB}" dt="2024-08-07T08:07:59.312" v="206" actId="700"/>
          <ac:spMkLst>
            <pc:docMk/>
            <pc:sldMk cId="3386975014" sldId="268"/>
            <ac:spMk id="3" creationId="{00000000-0000-0000-0000-000000000000}"/>
          </ac:spMkLst>
        </pc:spChg>
        <pc:spChg chg="mod ord">
          <ac:chgData name="Ross Phillips" userId="c604230b-847d-4cb1-9e23-f810d4c0fde1" providerId="ADAL" clId="{C464A4C5-8C4F-4852-823F-A222FDD1F8EB}" dt="2024-08-07T08:07:59.343" v="207" actId="27636"/>
          <ac:spMkLst>
            <pc:docMk/>
            <pc:sldMk cId="3386975014" sldId="268"/>
            <ac:spMk id="4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3386975014" sldId="268"/>
            <ac:spMk id="5" creationId="{DB66F1E1-8792-58EC-91AC-3D90A97EE04A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3386975014" sldId="268"/>
            <ac:spMk id="6" creationId="{6790D211-6AB6-41AF-9855-4A2D8BAE7D16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3386975014" sldId="268"/>
            <ac:spMk id="7" creationId="{7D9B57A9-C633-A12A-8A71-E2B3A80932E1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3386975014" sldId="268"/>
            <ac:spMk id="8" creationId="{75593511-BBE0-996F-B92B-226EBB77094C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3386975014" sldId="268"/>
            <ac:spMk id="9" creationId="{3A123EE6-9548-2C70-E82F-B3685610D571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3386975014" sldId="268"/>
            <ac:spMk id="10" creationId="{BBA519ED-6DD7-24F8-BF61-66616F2427CD}"/>
          </ac:spMkLst>
        </pc:spChg>
      </pc:sldChg>
      <pc:sldChg chg="addSp delSp modSp mod setBg modClrScheme chgLayout">
        <pc:chgData name="Ross Phillips" userId="c604230b-847d-4cb1-9e23-f810d4c0fde1" providerId="ADAL" clId="{C464A4C5-8C4F-4852-823F-A222FDD1F8EB}" dt="2024-08-07T08:08:16.779" v="211" actId="27636"/>
        <pc:sldMkLst>
          <pc:docMk/>
          <pc:sldMk cId="529351265" sldId="269"/>
        </pc:sldMkLst>
        <pc:spChg chg="mod ord">
          <ac:chgData name="Ross Phillips" userId="c604230b-847d-4cb1-9e23-f810d4c0fde1" providerId="ADAL" clId="{C464A4C5-8C4F-4852-823F-A222FDD1F8EB}" dt="2024-08-07T08:08:16.687" v="210" actId="700"/>
          <ac:spMkLst>
            <pc:docMk/>
            <pc:sldMk cId="529351265" sldId="269"/>
            <ac:spMk id="2" creationId="{00000000-0000-0000-0000-000000000000}"/>
          </ac:spMkLst>
        </pc:spChg>
        <pc:spChg chg="del mod ord">
          <ac:chgData name="Ross Phillips" userId="c604230b-847d-4cb1-9e23-f810d4c0fde1" providerId="ADAL" clId="{C464A4C5-8C4F-4852-823F-A222FDD1F8EB}" dt="2024-08-07T08:08:16.687" v="210" actId="700"/>
          <ac:spMkLst>
            <pc:docMk/>
            <pc:sldMk cId="529351265" sldId="269"/>
            <ac:spMk id="3" creationId="{00000000-0000-0000-0000-000000000000}"/>
          </ac:spMkLst>
        </pc:spChg>
        <pc:spChg chg="mod ord">
          <ac:chgData name="Ross Phillips" userId="c604230b-847d-4cb1-9e23-f810d4c0fde1" providerId="ADAL" clId="{C464A4C5-8C4F-4852-823F-A222FDD1F8EB}" dt="2024-08-07T08:08:16.779" v="211" actId="27636"/>
          <ac:spMkLst>
            <pc:docMk/>
            <pc:sldMk cId="529351265" sldId="269"/>
            <ac:spMk id="4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529351265" sldId="269"/>
            <ac:spMk id="5" creationId="{3787DFFD-D131-360C-C7A5-0B1E1F1008D9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529351265" sldId="269"/>
            <ac:spMk id="6" creationId="{D007DD3B-D15D-0E2E-E965-DC69F3848D71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529351265" sldId="269"/>
            <ac:spMk id="7" creationId="{5747FEF8-2BCD-0248-2682-2F651A8B9FA6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529351265" sldId="269"/>
            <ac:spMk id="8" creationId="{305840C0-B0D3-C117-3A3F-274E929FE116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529351265" sldId="269"/>
            <ac:spMk id="9" creationId="{C809B0EB-41E4-824D-D745-2C707D95C493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529351265" sldId="269"/>
            <ac:spMk id="10" creationId="{D2DEA7EA-FE93-04F7-6608-77640C7D1311}"/>
          </ac:spMkLst>
        </pc:spChg>
      </pc:sldChg>
      <pc:sldChg chg="addSp delSp modSp mod setBg modClrScheme chgLayout">
        <pc:chgData name="Ross Phillips" userId="c604230b-847d-4cb1-9e23-f810d4c0fde1" providerId="ADAL" clId="{C464A4C5-8C4F-4852-823F-A222FDD1F8EB}" dt="2024-08-07T08:12:34.728" v="239" actId="27636"/>
        <pc:sldMkLst>
          <pc:docMk/>
          <pc:sldMk cId="781720441" sldId="270"/>
        </pc:sldMkLst>
        <pc:spChg chg="mod ord">
          <ac:chgData name="Ross Phillips" userId="c604230b-847d-4cb1-9e23-f810d4c0fde1" providerId="ADAL" clId="{C464A4C5-8C4F-4852-823F-A222FDD1F8EB}" dt="2024-08-07T08:12:34.589" v="238" actId="700"/>
          <ac:spMkLst>
            <pc:docMk/>
            <pc:sldMk cId="781720441" sldId="270"/>
            <ac:spMk id="2" creationId="{00000000-0000-0000-0000-000000000000}"/>
          </ac:spMkLst>
        </pc:spChg>
        <pc:spChg chg="del mod ord">
          <ac:chgData name="Ross Phillips" userId="c604230b-847d-4cb1-9e23-f810d4c0fde1" providerId="ADAL" clId="{C464A4C5-8C4F-4852-823F-A222FDD1F8EB}" dt="2024-08-07T08:12:34.589" v="238" actId="700"/>
          <ac:spMkLst>
            <pc:docMk/>
            <pc:sldMk cId="781720441" sldId="270"/>
            <ac:spMk id="3" creationId="{00000000-0000-0000-0000-000000000000}"/>
          </ac:spMkLst>
        </pc:spChg>
        <pc:spChg chg="mod ord">
          <ac:chgData name="Ross Phillips" userId="c604230b-847d-4cb1-9e23-f810d4c0fde1" providerId="ADAL" clId="{C464A4C5-8C4F-4852-823F-A222FDD1F8EB}" dt="2024-08-07T08:12:34.728" v="239" actId="27636"/>
          <ac:spMkLst>
            <pc:docMk/>
            <pc:sldMk cId="781720441" sldId="270"/>
            <ac:spMk id="4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781720441" sldId="270"/>
            <ac:spMk id="5" creationId="{CC79C58C-45A3-B530-0D7D-07AF11D22DB1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781720441" sldId="270"/>
            <ac:spMk id="6" creationId="{2475027A-0DDE-FC46-FDE8-7133C1AC4B18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781720441" sldId="270"/>
            <ac:spMk id="7" creationId="{879C905E-CCBC-8557-CECD-AC1525D4C6E8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781720441" sldId="270"/>
            <ac:spMk id="8" creationId="{775CCC39-AABA-658F-427D-BEA4E5B722A1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781720441" sldId="270"/>
            <ac:spMk id="9" creationId="{480623BE-359D-B943-93A3-AA5F4C0A5339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781720441" sldId="270"/>
            <ac:spMk id="10" creationId="{3B2D8134-BB58-EE94-5E38-144802915D8F}"/>
          </ac:spMkLst>
        </pc:spChg>
      </pc:sldChg>
      <pc:sldChg chg="addSp delSp modSp mod setBg chgLayout">
        <pc:chgData name="Ross Phillips" userId="c604230b-847d-4cb1-9e23-f810d4c0fde1" providerId="ADAL" clId="{C464A4C5-8C4F-4852-823F-A222FDD1F8EB}" dt="2024-08-07T08:03:09.820" v="41"/>
        <pc:sldMkLst>
          <pc:docMk/>
          <pc:sldMk cId="1042369447" sldId="271"/>
        </pc:sldMkLst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042369447" sldId="271"/>
            <ac:spMk id="2" creationId="{3881FF43-7D21-6DE3-D589-ACC6C313F8E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042369447" sldId="271"/>
            <ac:spMk id="3" creationId="{435EBBBB-D02B-0692-7574-9961518D6D39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042369447" sldId="271"/>
            <ac:spMk id="4" creationId="{5F44EA7E-7955-A91E-BBC1-5BCEF7B801E4}"/>
          </ac:spMkLst>
        </pc:spChg>
        <pc:spChg chg="mod or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042369447" sldId="271"/>
            <ac:spMk id="5" creationId="{00000000-0000-0000-0000-000000000000}"/>
          </ac:spMkLst>
        </pc:spChg>
        <pc:spChg chg="mod or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042369447" sldId="271"/>
            <ac:spMk id="6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042369447" sldId="271"/>
            <ac:spMk id="7" creationId="{3C001A1A-748B-3CA8-3978-855188A16BAA}"/>
          </ac:spMkLst>
        </pc:spChg>
      </pc:sldChg>
      <pc:sldChg chg="addSp delSp modSp mod setBg modClrScheme chgLayout">
        <pc:chgData name="Ross Phillips" userId="c604230b-847d-4cb1-9e23-f810d4c0fde1" providerId="ADAL" clId="{C464A4C5-8C4F-4852-823F-A222FDD1F8EB}" dt="2024-08-07T08:08:59.123" v="215" actId="700"/>
        <pc:sldMkLst>
          <pc:docMk/>
          <pc:sldMk cId="3981123359" sldId="273"/>
        </pc:sldMkLst>
        <pc:spChg chg="mod ord">
          <ac:chgData name="Ross Phillips" userId="c604230b-847d-4cb1-9e23-f810d4c0fde1" providerId="ADAL" clId="{C464A4C5-8C4F-4852-823F-A222FDD1F8EB}" dt="2024-08-07T08:08:59.123" v="215" actId="700"/>
          <ac:spMkLst>
            <pc:docMk/>
            <pc:sldMk cId="3981123359" sldId="273"/>
            <ac:spMk id="2" creationId="{00000000-0000-0000-0000-000000000000}"/>
          </ac:spMkLst>
        </pc:spChg>
        <pc:spChg chg="del mod ord">
          <ac:chgData name="Ross Phillips" userId="c604230b-847d-4cb1-9e23-f810d4c0fde1" providerId="ADAL" clId="{C464A4C5-8C4F-4852-823F-A222FDD1F8EB}" dt="2024-08-07T08:08:55.079" v="214" actId="478"/>
          <ac:spMkLst>
            <pc:docMk/>
            <pc:sldMk cId="3981123359" sldId="273"/>
            <ac:spMk id="3" creationId="{00000000-0000-0000-0000-000000000000}"/>
          </ac:spMkLst>
        </pc:spChg>
        <pc:spChg chg="mod ord">
          <ac:chgData name="Ross Phillips" userId="c604230b-847d-4cb1-9e23-f810d4c0fde1" providerId="ADAL" clId="{C464A4C5-8C4F-4852-823F-A222FDD1F8EB}" dt="2024-08-07T08:08:59.123" v="215" actId="700"/>
          <ac:spMkLst>
            <pc:docMk/>
            <pc:sldMk cId="3981123359" sldId="273"/>
            <ac:spMk id="4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3981123359" sldId="273"/>
            <ac:spMk id="5" creationId="{45726836-6466-75FC-53BF-545743627B1F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3981123359" sldId="273"/>
            <ac:spMk id="6" creationId="{EA5655CE-AFDB-40BC-6E2E-E3CD64961165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3981123359" sldId="273"/>
            <ac:spMk id="7" creationId="{9634C9E0-0B70-C28B-05D8-8D540C7766B8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3981123359" sldId="273"/>
            <ac:spMk id="8" creationId="{259B2F1B-B3EE-7C0C-5C6F-0C3F25D1502E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3981123359" sldId="273"/>
            <ac:spMk id="9" creationId="{45C03471-E90C-B160-D043-E0EECB42BF29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3981123359" sldId="273"/>
            <ac:spMk id="10" creationId="{65EFD850-ACD2-C7F2-984C-F708B6C27076}"/>
          </ac:spMkLst>
        </pc:spChg>
        <pc:spChg chg="add del mod ord">
          <ac:chgData name="Ross Phillips" userId="c604230b-847d-4cb1-9e23-f810d4c0fde1" providerId="ADAL" clId="{C464A4C5-8C4F-4852-823F-A222FDD1F8EB}" dt="2024-08-07T08:08:59.123" v="215" actId="700"/>
          <ac:spMkLst>
            <pc:docMk/>
            <pc:sldMk cId="3981123359" sldId="273"/>
            <ac:spMk id="12" creationId="{6EDF2EC3-ED61-4D47-9845-E7F9CEE93447}"/>
          </ac:spMkLst>
        </pc:spChg>
      </pc:sldChg>
      <pc:sldChg chg="addSp delSp modSp mod setBg modClrScheme chgLayout">
        <pc:chgData name="Ross Phillips" userId="c604230b-847d-4cb1-9e23-f810d4c0fde1" providerId="ADAL" clId="{C464A4C5-8C4F-4852-823F-A222FDD1F8EB}" dt="2024-08-07T08:12:15.808" v="235" actId="14"/>
        <pc:sldMkLst>
          <pc:docMk/>
          <pc:sldMk cId="4194981662" sldId="274"/>
        </pc:sldMkLst>
        <pc:spChg chg="mod ord">
          <ac:chgData name="Ross Phillips" userId="c604230b-847d-4cb1-9e23-f810d4c0fde1" providerId="ADAL" clId="{C464A4C5-8C4F-4852-823F-A222FDD1F8EB}" dt="2024-08-07T08:09:50.072" v="230" actId="700"/>
          <ac:spMkLst>
            <pc:docMk/>
            <pc:sldMk cId="4194981662" sldId="274"/>
            <ac:spMk id="2" creationId="{00000000-0000-0000-0000-000000000000}"/>
          </ac:spMkLst>
        </pc:spChg>
        <pc:spChg chg="del mod ord">
          <ac:chgData name="Ross Phillips" userId="c604230b-847d-4cb1-9e23-f810d4c0fde1" providerId="ADAL" clId="{C464A4C5-8C4F-4852-823F-A222FDD1F8EB}" dt="2024-08-07T08:09:50.072" v="230" actId="700"/>
          <ac:spMkLst>
            <pc:docMk/>
            <pc:sldMk cId="4194981662" sldId="274"/>
            <ac:spMk id="3" creationId="{00000000-0000-0000-0000-000000000000}"/>
          </ac:spMkLst>
        </pc:spChg>
        <pc:spChg chg="mod ord">
          <ac:chgData name="Ross Phillips" userId="c604230b-847d-4cb1-9e23-f810d4c0fde1" providerId="ADAL" clId="{C464A4C5-8C4F-4852-823F-A222FDD1F8EB}" dt="2024-08-07T08:12:15.808" v="235" actId="14"/>
          <ac:spMkLst>
            <pc:docMk/>
            <pc:sldMk cId="4194981662" sldId="274"/>
            <ac:spMk id="4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4194981662" sldId="274"/>
            <ac:spMk id="5" creationId="{A4F23F5E-4D97-3D1E-CA7B-D348DD64FDF7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4194981662" sldId="274"/>
            <ac:spMk id="6" creationId="{7BD5CABB-5C83-2639-4659-2276ABE89DC3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4194981662" sldId="274"/>
            <ac:spMk id="7" creationId="{72F61BBC-71B6-C413-7F8A-EA8B8153F49B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4194981662" sldId="274"/>
            <ac:spMk id="8" creationId="{D9A3C1CE-50F6-3348-B724-E9B1422B3933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4194981662" sldId="274"/>
            <ac:spMk id="9" creationId="{E9814C65-3C25-245C-8640-7B20F7792383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4194981662" sldId="274"/>
            <ac:spMk id="10" creationId="{1F6894E1-04D1-94CB-0DFA-F2C9E5C98762}"/>
          </ac:spMkLst>
        </pc:spChg>
      </pc:sldChg>
      <pc:sldChg chg="addSp delSp modSp mod setBg modClrScheme chgLayout">
        <pc:chgData name="Ross Phillips" userId="c604230b-847d-4cb1-9e23-f810d4c0fde1" providerId="ADAL" clId="{C464A4C5-8C4F-4852-823F-A222FDD1F8EB}" dt="2024-08-07T08:09:27.296" v="227" actId="27636"/>
        <pc:sldMkLst>
          <pc:docMk/>
          <pc:sldMk cId="1689690986" sldId="277"/>
        </pc:sldMkLst>
        <pc:spChg chg="mod ord">
          <ac:chgData name="Ross Phillips" userId="c604230b-847d-4cb1-9e23-f810d4c0fde1" providerId="ADAL" clId="{C464A4C5-8C4F-4852-823F-A222FDD1F8EB}" dt="2024-08-07T08:09:27.253" v="226" actId="700"/>
          <ac:spMkLst>
            <pc:docMk/>
            <pc:sldMk cId="1689690986" sldId="277"/>
            <ac:spMk id="2" creationId="{56223715-9DED-468D-AEEE-CEBD8D000536}"/>
          </ac:spMkLst>
        </pc:spChg>
        <pc:spChg chg="del mod ord">
          <ac:chgData name="Ross Phillips" userId="c604230b-847d-4cb1-9e23-f810d4c0fde1" providerId="ADAL" clId="{C464A4C5-8C4F-4852-823F-A222FDD1F8EB}" dt="2024-08-07T08:09:27.253" v="226" actId="700"/>
          <ac:spMkLst>
            <pc:docMk/>
            <pc:sldMk cId="1689690986" sldId="277"/>
            <ac:spMk id="3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689690986" sldId="277"/>
            <ac:spMk id="4" creationId="{A65D2C83-EFAA-EA09-8378-1C429B416919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689690986" sldId="277"/>
            <ac:spMk id="5" creationId="{D19A19F3-8822-B319-6FFD-791FB2AA268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689690986" sldId="277"/>
            <ac:spMk id="6" creationId="{D0837531-F6B0-77FA-B5E9-E79C1CB44AC5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689690986" sldId="277"/>
            <ac:spMk id="7" creationId="{22926E14-728A-5985-E86D-04C36F88DB5D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689690986" sldId="277"/>
            <ac:spMk id="8" creationId="{E6C62172-5B5A-9661-AAE1-0FE314320C9F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689690986" sldId="277"/>
            <ac:spMk id="9" creationId="{74718ACF-DEF2-C8CF-6C99-DC446B356392}"/>
          </ac:spMkLst>
        </pc:spChg>
        <pc:spChg chg="mod ord">
          <ac:chgData name="Ross Phillips" userId="c604230b-847d-4cb1-9e23-f810d4c0fde1" providerId="ADAL" clId="{C464A4C5-8C4F-4852-823F-A222FDD1F8EB}" dt="2024-08-07T08:09:27.296" v="227" actId="27636"/>
          <ac:spMkLst>
            <pc:docMk/>
            <pc:sldMk cId="1689690986" sldId="277"/>
            <ac:spMk id="31749" creationId="{7798FE3C-18AA-49A3-9043-8304FCE949B3}"/>
          </ac:spMkLst>
        </pc:spChg>
      </pc:sldChg>
      <pc:sldChg chg="addSp delSp modSp mod setBg chgLayout">
        <pc:chgData name="Ross Phillips" userId="c604230b-847d-4cb1-9e23-f810d4c0fde1" providerId="ADAL" clId="{C464A4C5-8C4F-4852-823F-A222FDD1F8EB}" dt="2024-08-07T08:13:19.581" v="257" actId="26606"/>
        <pc:sldMkLst>
          <pc:docMk/>
          <pc:sldMk cId="1317360088" sldId="278"/>
        </pc:sldMkLst>
        <pc:spChg chg="mod ord">
          <ac:chgData name="Ross Phillips" userId="c604230b-847d-4cb1-9e23-f810d4c0fde1" providerId="ADAL" clId="{C464A4C5-8C4F-4852-823F-A222FDD1F8EB}" dt="2024-08-07T08:13:19.581" v="257" actId="26606"/>
          <ac:spMkLst>
            <pc:docMk/>
            <pc:sldMk cId="1317360088" sldId="278"/>
            <ac:spMk id="2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317360088" sldId="278"/>
            <ac:spMk id="3" creationId="{ADB87EEB-435C-4258-E023-1DB691269529}"/>
          </ac:spMkLst>
        </pc:spChg>
        <pc:spChg chg="add">
          <ac:chgData name="Ross Phillips" userId="c604230b-847d-4cb1-9e23-f810d4c0fde1" providerId="ADAL" clId="{C464A4C5-8C4F-4852-823F-A222FDD1F8EB}" dt="2024-08-07T08:13:19.581" v="257" actId="26606"/>
          <ac:spMkLst>
            <pc:docMk/>
            <pc:sldMk cId="1317360088" sldId="278"/>
            <ac:spMk id="4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317360088" sldId="278"/>
            <ac:spMk id="6" creationId="{49D396BE-970E-7DE0-0A5F-4D68DB013A72}"/>
          </ac:spMkLst>
        </pc:spChg>
        <pc:spChg chg="add del mod or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317360088" sldId="278"/>
            <ac:spMk id="7" creationId="{F52D81E1-6E49-0CFC-2565-19E3B298B5CE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317360088" sldId="278"/>
            <ac:spMk id="8" creationId="{B434BE9D-568D-786D-4FAF-C6908A42D6CF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317360088" sldId="278"/>
            <ac:spMk id="9" creationId="{6048DE95-A0F6-6E7B-8FA7-C332CBDE354E}"/>
          </ac:spMkLst>
        </pc:spChg>
        <pc:spChg chg="add mod ord">
          <ac:chgData name="Ross Phillips" userId="c604230b-847d-4cb1-9e23-f810d4c0fde1" providerId="ADAL" clId="{C464A4C5-8C4F-4852-823F-A222FDD1F8EB}" dt="2024-08-07T08:13:19.581" v="257" actId="26606"/>
          <ac:spMkLst>
            <pc:docMk/>
            <pc:sldMk cId="1317360088" sldId="278"/>
            <ac:spMk id="10" creationId="{C19B734A-8A55-0271-E98F-3885E9F5394F}"/>
          </ac:spMkLst>
        </pc:spChg>
        <pc:spChg chg="del mod ord replId">
          <ac:chgData name="Ross Phillips" userId="c604230b-847d-4cb1-9e23-f810d4c0fde1" providerId="ADAL" clId="{C464A4C5-8C4F-4852-823F-A222FDD1F8EB}" dt="2024-08-07T08:13:19.581" v="257" actId="26606"/>
          <ac:spMkLst>
            <pc:docMk/>
            <pc:sldMk cId="1317360088" sldId="278"/>
            <ac:spMk id="12" creationId="{00000000-0000-0000-0000-000000000000}"/>
          </ac:spMkLst>
        </pc:spChg>
        <pc:spChg chg="add">
          <ac:chgData name="Ross Phillips" userId="c604230b-847d-4cb1-9e23-f810d4c0fde1" providerId="ADAL" clId="{C464A4C5-8C4F-4852-823F-A222FDD1F8EB}" dt="2024-08-07T08:13:19.581" v="257" actId="26606"/>
          <ac:spMkLst>
            <pc:docMk/>
            <pc:sldMk cId="1317360088" sldId="278"/>
            <ac:spMk id="15" creationId="{17424F32-2789-4FF9-8E8A-1252284BF600}"/>
          </ac:spMkLst>
        </pc:spChg>
        <pc:spChg chg="add">
          <ac:chgData name="Ross Phillips" userId="c604230b-847d-4cb1-9e23-f810d4c0fde1" providerId="ADAL" clId="{C464A4C5-8C4F-4852-823F-A222FDD1F8EB}" dt="2024-08-07T08:13:19.581" v="257" actId="26606"/>
          <ac:spMkLst>
            <pc:docMk/>
            <pc:sldMk cId="1317360088" sldId="278"/>
            <ac:spMk id="23" creationId="{482E7304-2AC2-4A5C-924D-A6AC3FFC5EAC}"/>
          </ac:spMkLst>
        </pc:spChg>
        <pc:spChg chg="add">
          <ac:chgData name="Ross Phillips" userId="c604230b-847d-4cb1-9e23-f810d4c0fde1" providerId="ADAL" clId="{C464A4C5-8C4F-4852-823F-A222FDD1F8EB}" dt="2024-08-07T08:13:19.581" v="257" actId="26606"/>
          <ac:spMkLst>
            <pc:docMk/>
            <pc:sldMk cId="1317360088" sldId="278"/>
            <ac:spMk id="27" creationId="{A3C183B1-1D4B-4E3D-A02E-A426E3BFA016}"/>
          </ac:spMkLst>
        </pc:spChg>
        <pc:picChg chg="mod">
          <ac:chgData name="Ross Phillips" userId="c604230b-847d-4cb1-9e23-f810d4c0fde1" providerId="ADAL" clId="{C464A4C5-8C4F-4852-823F-A222FDD1F8EB}" dt="2024-08-07T08:13:19.581" v="257" actId="26606"/>
          <ac:picMkLst>
            <pc:docMk/>
            <pc:sldMk cId="1317360088" sldId="278"/>
            <ac:picMk id="5" creationId="{00000000-0000-0000-0000-000000000000}"/>
          </ac:picMkLst>
        </pc:picChg>
        <pc:picChg chg="add">
          <ac:chgData name="Ross Phillips" userId="c604230b-847d-4cb1-9e23-f810d4c0fde1" providerId="ADAL" clId="{C464A4C5-8C4F-4852-823F-A222FDD1F8EB}" dt="2024-08-07T08:13:19.581" v="257" actId="26606"/>
          <ac:picMkLst>
            <pc:docMk/>
            <pc:sldMk cId="1317360088" sldId="278"/>
            <ac:picMk id="17" creationId="{D708C46E-BB60-4B97-8327-D3A475C008E5}"/>
          </ac:picMkLst>
        </pc:picChg>
        <pc:cxnChg chg="add">
          <ac:chgData name="Ross Phillips" userId="c604230b-847d-4cb1-9e23-f810d4c0fde1" providerId="ADAL" clId="{C464A4C5-8C4F-4852-823F-A222FDD1F8EB}" dt="2024-08-07T08:13:19.581" v="257" actId="26606"/>
          <ac:cxnSpMkLst>
            <pc:docMk/>
            <pc:sldMk cId="1317360088" sldId="278"/>
            <ac:cxnSpMk id="19" creationId="{8042755C-F24C-4D08-8E4C-E646382C3634}"/>
          </ac:cxnSpMkLst>
        </pc:cxnChg>
        <pc:cxnChg chg="add">
          <ac:chgData name="Ross Phillips" userId="c604230b-847d-4cb1-9e23-f810d4c0fde1" providerId="ADAL" clId="{C464A4C5-8C4F-4852-823F-A222FDD1F8EB}" dt="2024-08-07T08:13:19.581" v="257" actId="26606"/>
          <ac:cxnSpMkLst>
            <pc:docMk/>
            <pc:sldMk cId="1317360088" sldId="278"/>
            <ac:cxnSpMk id="21" creationId="{63E94A00-1A92-47F4-9E2D-E51DFF9016D4}"/>
          </ac:cxnSpMkLst>
        </pc:cxnChg>
        <pc:cxnChg chg="add">
          <ac:chgData name="Ross Phillips" userId="c604230b-847d-4cb1-9e23-f810d4c0fde1" providerId="ADAL" clId="{C464A4C5-8C4F-4852-823F-A222FDD1F8EB}" dt="2024-08-07T08:13:19.581" v="257" actId="26606"/>
          <ac:cxnSpMkLst>
            <pc:docMk/>
            <pc:sldMk cId="1317360088" sldId="278"/>
            <ac:cxnSpMk id="25" creationId="{D259FEF2-F6A5-442F-BA10-4E39EECD0ABE}"/>
          </ac:cxnSpMkLst>
        </pc:cxnChg>
      </pc:sldChg>
      <pc:sldChg chg="addSp delSp modSp mod setBg modClrScheme chgLayout">
        <pc:chgData name="Ross Phillips" userId="c604230b-847d-4cb1-9e23-f810d4c0fde1" providerId="ADAL" clId="{C464A4C5-8C4F-4852-823F-A222FDD1F8EB}" dt="2024-08-07T08:12:52.269" v="247" actId="27636"/>
        <pc:sldMkLst>
          <pc:docMk/>
          <pc:sldMk cId="1938400673" sldId="279"/>
        </pc:sldMkLst>
        <pc:spChg chg="mod ord">
          <ac:chgData name="Ross Phillips" userId="c604230b-847d-4cb1-9e23-f810d4c0fde1" providerId="ADAL" clId="{C464A4C5-8C4F-4852-823F-A222FDD1F8EB}" dt="2024-08-07T08:12:52.240" v="246" actId="700"/>
          <ac:spMkLst>
            <pc:docMk/>
            <pc:sldMk cId="1938400673" sldId="279"/>
            <ac:spMk id="2" creationId="{00000000-0000-0000-0000-000000000000}"/>
          </ac:spMkLst>
        </pc:spChg>
        <pc:spChg chg="del mod ord">
          <ac:chgData name="Ross Phillips" userId="c604230b-847d-4cb1-9e23-f810d4c0fde1" providerId="ADAL" clId="{C464A4C5-8C4F-4852-823F-A222FDD1F8EB}" dt="2024-08-07T08:12:52.240" v="246" actId="700"/>
          <ac:spMkLst>
            <pc:docMk/>
            <pc:sldMk cId="1938400673" sldId="279"/>
            <ac:spMk id="3" creationId="{00000000-0000-0000-0000-000000000000}"/>
          </ac:spMkLst>
        </pc:spChg>
        <pc:spChg chg="mod ord">
          <ac:chgData name="Ross Phillips" userId="c604230b-847d-4cb1-9e23-f810d4c0fde1" providerId="ADAL" clId="{C464A4C5-8C4F-4852-823F-A222FDD1F8EB}" dt="2024-08-07T08:12:52.269" v="247" actId="27636"/>
          <ac:spMkLst>
            <pc:docMk/>
            <pc:sldMk cId="1938400673" sldId="279"/>
            <ac:spMk id="4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938400673" sldId="279"/>
            <ac:spMk id="5" creationId="{7AF91053-78EC-AC1D-FD02-1B009B957A0E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938400673" sldId="279"/>
            <ac:spMk id="6" creationId="{89173787-545D-22AD-DF63-F679250B8E5B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938400673" sldId="279"/>
            <ac:spMk id="7" creationId="{89FD2B9D-883A-DFC5-917C-0765BE4AEE67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938400673" sldId="279"/>
            <ac:spMk id="8" creationId="{967A1F5F-8A4C-3FB5-1514-95F262F49D8C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938400673" sldId="279"/>
            <ac:spMk id="9" creationId="{1FA67FD7-D47B-695E-15EF-D9B015F0D6EF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938400673" sldId="279"/>
            <ac:spMk id="10" creationId="{3D2F4CF7-F9EC-E6F4-93AB-E82BD4B11A21}"/>
          </ac:spMkLst>
        </pc:spChg>
      </pc:sldChg>
      <pc:sldChg chg="addSp delSp modSp mod setBg modClrScheme chgLayout">
        <pc:chgData name="Ross Phillips" userId="c604230b-847d-4cb1-9e23-f810d4c0fde1" providerId="ADAL" clId="{C464A4C5-8C4F-4852-823F-A222FDD1F8EB}" dt="2024-08-07T08:13:12.551" v="255" actId="27636"/>
        <pc:sldMkLst>
          <pc:docMk/>
          <pc:sldMk cId="1820881134" sldId="281"/>
        </pc:sldMkLst>
        <pc:spChg chg="mod ord">
          <ac:chgData name="Ross Phillips" userId="c604230b-847d-4cb1-9e23-f810d4c0fde1" providerId="ADAL" clId="{C464A4C5-8C4F-4852-823F-A222FDD1F8EB}" dt="2024-08-07T08:13:12.444" v="254" actId="700"/>
          <ac:spMkLst>
            <pc:docMk/>
            <pc:sldMk cId="1820881134" sldId="281"/>
            <ac:spMk id="2" creationId="{00000000-0000-0000-0000-000000000000}"/>
          </ac:spMkLst>
        </pc:spChg>
        <pc:spChg chg="del mod ord">
          <ac:chgData name="Ross Phillips" userId="c604230b-847d-4cb1-9e23-f810d4c0fde1" providerId="ADAL" clId="{C464A4C5-8C4F-4852-823F-A222FDD1F8EB}" dt="2024-08-07T08:13:12.444" v="254" actId="700"/>
          <ac:spMkLst>
            <pc:docMk/>
            <pc:sldMk cId="1820881134" sldId="281"/>
            <ac:spMk id="3" creationId="{00000000-0000-0000-0000-000000000000}"/>
          </ac:spMkLst>
        </pc:spChg>
        <pc:spChg chg="mod ord">
          <ac:chgData name="Ross Phillips" userId="c604230b-847d-4cb1-9e23-f810d4c0fde1" providerId="ADAL" clId="{C464A4C5-8C4F-4852-823F-A222FDD1F8EB}" dt="2024-08-07T08:13:12.551" v="255" actId="27636"/>
          <ac:spMkLst>
            <pc:docMk/>
            <pc:sldMk cId="1820881134" sldId="281"/>
            <ac:spMk id="4" creationId="{00000000-0000-0000-0000-000000000000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820881134" sldId="281"/>
            <ac:spMk id="5" creationId="{90C9F6B2-4592-748E-58CB-D1AFDD33EFF1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820881134" sldId="281"/>
            <ac:spMk id="6" creationId="{247E413B-F2A7-CB0C-807C-3D1C14964AE3}"/>
          </ac:spMkLst>
        </pc:spChg>
        <pc:spChg chg="add del mod">
          <ac:chgData name="Ross Phillips" userId="c604230b-847d-4cb1-9e23-f810d4c0fde1" providerId="ADAL" clId="{C464A4C5-8C4F-4852-823F-A222FDD1F8EB}" dt="2024-08-07T08:01:00.847" v="3" actId="6264"/>
          <ac:spMkLst>
            <pc:docMk/>
            <pc:sldMk cId="1820881134" sldId="281"/>
            <ac:spMk id="7" creationId="{493C0038-68C2-DDE4-5BBF-CF4C58818EAB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820881134" sldId="281"/>
            <ac:spMk id="8" creationId="{AFCE9607-DAA4-6614-0812-8AFD74D8E750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820881134" sldId="281"/>
            <ac:spMk id="9" creationId="{093F53F0-01B1-0F0A-D6B9-BF4735BCD16E}"/>
          </ac:spMkLst>
        </pc:spChg>
        <pc:spChg chg="add del mod">
          <ac:chgData name="Ross Phillips" userId="c604230b-847d-4cb1-9e23-f810d4c0fde1" providerId="ADAL" clId="{C464A4C5-8C4F-4852-823F-A222FDD1F8EB}" dt="2024-08-07T08:01:39.942" v="32" actId="6264"/>
          <ac:spMkLst>
            <pc:docMk/>
            <pc:sldMk cId="1820881134" sldId="281"/>
            <ac:spMk id="10" creationId="{30DDD3E5-CEC0-892F-BBB9-4F1347A85B56}"/>
          </ac:spMkLst>
        </pc:spChg>
      </pc:sldChg>
      <pc:sldChg chg="addSp delSp modSp new mod setBg">
        <pc:chgData name="Ross Phillips" userId="c604230b-847d-4cb1-9e23-f810d4c0fde1" providerId="ADAL" clId="{C464A4C5-8C4F-4852-823F-A222FDD1F8EB}" dt="2024-08-07T08:04:39.628" v="171" actId="26606"/>
        <pc:sldMkLst>
          <pc:docMk/>
          <pc:sldMk cId="1548401137" sldId="282"/>
        </pc:sldMkLst>
        <pc:spChg chg="mod">
          <ac:chgData name="Ross Phillips" userId="c604230b-847d-4cb1-9e23-f810d4c0fde1" providerId="ADAL" clId="{C464A4C5-8C4F-4852-823F-A222FDD1F8EB}" dt="2024-08-07T08:04:39.628" v="171" actId="26606"/>
          <ac:spMkLst>
            <pc:docMk/>
            <pc:sldMk cId="1548401137" sldId="282"/>
            <ac:spMk id="2" creationId="{5A466F8F-DAA7-4F13-6FEA-D1AEBD9E9C30}"/>
          </ac:spMkLst>
        </pc:spChg>
        <pc:spChg chg="del mod">
          <ac:chgData name="Ross Phillips" userId="c604230b-847d-4cb1-9e23-f810d4c0fde1" providerId="ADAL" clId="{C464A4C5-8C4F-4852-823F-A222FDD1F8EB}" dt="2024-08-07T08:04:39.628" v="171" actId="26606"/>
          <ac:spMkLst>
            <pc:docMk/>
            <pc:sldMk cId="1548401137" sldId="282"/>
            <ac:spMk id="3" creationId="{C6F5C16E-ED6C-65F7-B24E-8A93D89AE5BA}"/>
          </ac:spMkLst>
        </pc:spChg>
        <pc:spChg chg="add">
          <ac:chgData name="Ross Phillips" userId="c604230b-847d-4cb1-9e23-f810d4c0fde1" providerId="ADAL" clId="{C464A4C5-8C4F-4852-823F-A222FDD1F8EB}" dt="2024-08-07T08:04:39.628" v="171" actId="26606"/>
          <ac:spMkLst>
            <pc:docMk/>
            <pc:sldMk cId="1548401137" sldId="282"/>
            <ac:spMk id="9" creationId="{482E7304-2AC2-4A5C-924D-A6AC3FFC5EAC}"/>
          </ac:spMkLst>
        </pc:spChg>
        <pc:spChg chg="add">
          <ac:chgData name="Ross Phillips" userId="c604230b-847d-4cb1-9e23-f810d4c0fde1" providerId="ADAL" clId="{C464A4C5-8C4F-4852-823F-A222FDD1F8EB}" dt="2024-08-07T08:04:39.628" v="171" actId="26606"/>
          <ac:spMkLst>
            <pc:docMk/>
            <pc:sldMk cId="1548401137" sldId="282"/>
            <ac:spMk id="13" creationId="{A3C183B1-1D4B-4E3D-A02E-A426E3BFA016}"/>
          </ac:spMkLst>
        </pc:spChg>
        <pc:graphicFrameChg chg="add">
          <ac:chgData name="Ross Phillips" userId="c604230b-847d-4cb1-9e23-f810d4c0fde1" providerId="ADAL" clId="{C464A4C5-8C4F-4852-823F-A222FDD1F8EB}" dt="2024-08-07T08:04:39.628" v="171" actId="26606"/>
          <ac:graphicFrameMkLst>
            <pc:docMk/>
            <pc:sldMk cId="1548401137" sldId="282"/>
            <ac:graphicFrameMk id="5" creationId="{603B3088-37FE-77F5-3F34-704972FEDD81}"/>
          </ac:graphicFrameMkLst>
        </pc:graphicFrameChg>
        <pc:cxnChg chg="add">
          <ac:chgData name="Ross Phillips" userId="c604230b-847d-4cb1-9e23-f810d4c0fde1" providerId="ADAL" clId="{C464A4C5-8C4F-4852-823F-A222FDD1F8EB}" dt="2024-08-07T08:04:39.628" v="171" actId="26606"/>
          <ac:cxnSpMkLst>
            <pc:docMk/>
            <pc:sldMk cId="1548401137" sldId="282"/>
            <ac:cxnSpMk id="11" creationId="{D259FEF2-F6A5-442F-BA10-4E39EECD0ABE}"/>
          </ac:cxnSpMkLst>
        </pc:cxnChg>
      </pc:sldChg>
      <pc:sldChg chg="new del setBg">
        <pc:chgData name="Ross Phillips" userId="c604230b-847d-4cb1-9e23-f810d4c0fde1" providerId="ADAL" clId="{C464A4C5-8C4F-4852-823F-A222FDD1F8EB}" dt="2024-08-07T08:03:19.101" v="42" actId="47"/>
        <pc:sldMkLst>
          <pc:docMk/>
          <pc:sldMk cId="3800228869" sldId="282"/>
        </pc:sldMkLst>
      </pc:sldChg>
      <pc:sldChg chg="modSp new mod">
        <pc:chgData name="Ross Phillips" userId="c604230b-847d-4cb1-9e23-f810d4c0fde1" providerId="ADAL" clId="{C464A4C5-8C4F-4852-823F-A222FDD1F8EB}" dt="2024-08-07T08:04:03.619" v="106" actId="20577"/>
        <pc:sldMkLst>
          <pc:docMk/>
          <pc:sldMk cId="1734951234" sldId="283"/>
        </pc:sldMkLst>
        <pc:spChg chg="mod">
          <ac:chgData name="Ross Phillips" userId="c604230b-847d-4cb1-9e23-f810d4c0fde1" providerId="ADAL" clId="{C464A4C5-8C4F-4852-823F-A222FDD1F8EB}" dt="2024-08-07T08:03:39.761" v="59" actId="20577"/>
          <ac:spMkLst>
            <pc:docMk/>
            <pc:sldMk cId="1734951234" sldId="283"/>
            <ac:spMk id="2" creationId="{6AF740F9-7CE2-243E-6836-8E6290903A54}"/>
          </ac:spMkLst>
        </pc:spChg>
        <pc:spChg chg="mod">
          <ac:chgData name="Ross Phillips" userId="c604230b-847d-4cb1-9e23-f810d4c0fde1" providerId="ADAL" clId="{C464A4C5-8C4F-4852-823F-A222FDD1F8EB}" dt="2024-08-07T08:04:03.619" v="106" actId="20577"/>
          <ac:spMkLst>
            <pc:docMk/>
            <pc:sldMk cId="1734951234" sldId="283"/>
            <ac:spMk id="3" creationId="{0DCEB85E-45D9-21C8-330B-886A2DA342FA}"/>
          </ac:spMkLst>
        </pc:spChg>
      </pc:sldChg>
    </pc:docChg>
  </pc:docChgLst>
  <pc:docChgLst>
    <pc:chgData name="Ross Phillips" userId="S::r.phillips@uwtsd.ac.uk::c604230b-847d-4cb1-9e23-f810d4c0fde1" providerId="AD" clId="Web-{B00DDE90-57A9-CF01-D45F-351CEDC5FC0F}"/>
    <pc:docChg chg="delSld modSld">
      <pc:chgData name="Ross Phillips" userId="S::r.phillips@uwtsd.ac.uk::c604230b-847d-4cb1-9e23-f810d4c0fde1" providerId="AD" clId="Web-{B00DDE90-57A9-CF01-D45F-351CEDC5FC0F}" dt="2025-02-17T11:34:41.019" v="23"/>
      <pc:docMkLst>
        <pc:docMk/>
      </pc:docMkLst>
      <pc:sldChg chg="modSp">
        <pc:chgData name="Ross Phillips" userId="S::r.phillips@uwtsd.ac.uk::c604230b-847d-4cb1-9e23-f810d4c0fde1" providerId="AD" clId="Web-{B00DDE90-57A9-CF01-D45F-351CEDC5FC0F}" dt="2025-02-17T11:34:35.706" v="22" actId="20577"/>
        <pc:sldMkLst>
          <pc:docMk/>
          <pc:sldMk cId="1734951234" sldId="283"/>
        </pc:sldMkLst>
        <pc:spChg chg="mod">
          <ac:chgData name="Ross Phillips" userId="S::r.phillips@uwtsd.ac.uk::c604230b-847d-4cb1-9e23-f810d4c0fde1" providerId="AD" clId="Web-{B00DDE90-57A9-CF01-D45F-351CEDC5FC0F}" dt="2025-02-17T11:34:35.706" v="22" actId="20577"/>
          <ac:spMkLst>
            <pc:docMk/>
            <pc:sldMk cId="1734951234" sldId="283"/>
            <ac:spMk id="3" creationId="{0DCEB85E-45D9-21C8-330B-886A2DA342FA}"/>
          </ac:spMkLst>
        </pc:spChg>
      </pc:sldChg>
      <pc:sldChg chg="del">
        <pc:chgData name="Ross Phillips" userId="S::r.phillips@uwtsd.ac.uk::c604230b-847d-4cb1-9e23-f810d4c0fde1" providerId="AD" clId="Web-{B00DDE90-57A9-CF01-D45F-351CEDC5FC0F}" dt="2025-02-17T11:34:41.019" v="23"/>
        <pc:sldMkLst>
          <pc:docMk/>
          <pc:sldMk cId="3552316372" sldId="286"/>
        </pc:sldMkLst>
      </pc:sldChg>
    </pc:docChg>
  </pc:docChgLst>
  <pc:docChgLst>
    <pc:chgData name="Helen A Griffiths" userId="970ac652-efaf-451a-9e9c-3191bf6940a9" providerId="ADAL" clId="{5C89676D-3DAE-4797-828D-782BCDEBDD1F}"/>
    <pc:docChg chg="undo custSel addSld delSld modSld">
      <pc:chgData name="Helen A Griffiths" userId="970ac652-efaf-451a-9e9c-3191bf6940a9" providerId="ADAL" clId="{5C89676D-3DAE-4797-828D-782BCDEBDD1F}" dt="2024-02-26T19:18:12.958" v="181" actId="20577"/>
      <pc:docMkLst>
        <pc:docMk/>
      </pc:docMkLst>
      <pc:sldChg chg="del">
        <pc:chgData name="Helen A Griffiths" userId="970ac652-efaf-451a-9e9c-3191bf6940a9" providerId="ADAL" clId="{5C89676D-3DAE-4797-828D-782BCDEBDD1F}" dt="2024-02-26T19:08:44.665" v="0" actId="47"/>
        <pc:sldMkLst>
          <pc:docMk/>
          <pc:sldMk cId="858151721" sldId="266"/>
        </pc:sldMkLst>
      </pc:sldChg>
      <pc:sldChg chg="modSp mod">
        <pc:chgData name="Helen A Griffiths" userId="970ac652-efaf-451a-9e9c-3191bf6940a9" providerId="ADAL" clId="{5C89676D-3DAE-4797-828D-782BCDEBDD1F}" dt="2024-02-26T19:09:48.313" v="21" actId="20577"/>
        <pc:sldMkLst>
          <pc:docMk/>
          <pc:sldMk cId="3386975014" sldId="268"/>
        </pc:sldMkLst>
        <pc:spChg chg="mod">
          <ac:chgData name="Helen A Griffiths" userId="970ac652-efaf-451a-9e9c-3191bf6940a9" providerId="ADAL" clId="{5C89676D-3DAE-4797-828D-782BCDEBDD1F}" dt="2024-02-26T19:09:48.313" v="21" actId="20577"/>
          <ac:spMkLst>
            <pc:docMk/>
            <pc:sldMk cId="3386975014" sldId="268"/>
            <ac:spMk id="4" creationId="{00000000-0000-0000-0000-000000000000}"/>
          </ac:spMkLst>
        </pc:spChg>
      </pc:sldChg>
      <pc:sldChg chg="modSp mod">
        <pc:chgData name="Helen A Griffiths" userId="970ac652-efaf-451a-9e9c-3191bf6940a9" providerId="ADAL" clId="{5C89676D-3DAE-4797-828D-782BCDEBDD1F}" dt="2024-02-26T19:18:12.958" v="181" actId="20577"/>
        <pc:sldMkLst>
          <pc:docMk/>
          <pc:sldMk cId="781720441" sldId="270"/>
        </pc:sldMkLst>
        <pc:spChg chg="mod">
          <ac:chgData name="Helen A Griffiths" userId="970ac652-efaf-451a-9e9c-3191bf6940a9" providerId="ADAL" clId="{5C89676D-3DAE-4797-828D-782BCDEBDD1F}" dt="2024-02-26T19:18:12.958" v="181" actId="20577"/>
          <ac:spMkLst>
            <pc:docMk/>
            <pc:sldMk cId="781720441" sldId="270"/>
            <ac:spMk id="3" creationId="{00000000-0000-0000-0000-000000000000}"/>
          </ac:spMkLst>
        </pc:spChg>
        <pc:spChg chg="mod">
          <ac:chgData name="Helen A Griffiths" userId="970ac652-efaf-451a-9e9c-3191bf6940a9" providerId="ADAL" clId="{5C89676D-3DAE-4797-828D-782BCDEBDD1F}" dt="2024-02-26T19:18:05.089" v="174" actId="20577"/>
          <ac:spMkLst>
            <pc:docMk/>
            <pc:sldMk cId="781720441" sldId="270"/>
            <ac:spMk id="4" creationId="{00000000-0000-0000-0000-000000000000}"/>
          </ac:spMkLst>
        </pc:spChg>
      </pc:sldChg>
      <pc:sldChg chg="modSp add del mod">
        <pc:chgData name="Helen A Griffiths" userId="970ac652-efaf-451a-9e9c-3191bf6940a9" providerId="ADAL" clId="{5C89676D-3DAE-4797-828D-782BCDEBDD1F}" dt="2024-02-26T19:17:51.253" v="168" actId="14100"/>
        <pc:sldMkLst>
          <pc:docMk/>
          <pc:sldMk cId="4194981662" sldId="274"/>
        </pc:sldMkLst>
        <pc:spChg chg="mod">
          <ac:chgData name="Helen A Griffiths" userId="970ac652-efaf-451a-9e9c-3191bf6940a9" providerId="ADAL" clId="{5C89676D-3DAE-4797-828D-782BCDEBDD1F}" dt="2024-02-26T19:16:13.185" v="149" actId="20577"/>
          <ac:spMkLst>
            <pc:docMk/>
            <pc:sldMk cId="4194981662" sldId="274"/>
            <ac:spMk id="2" creationId="{00000000-0000-0000-0000-000000000000}"/>
          </ac:spMkLst>
        </pc:spChg>
        <pc:spChg chg="mod">
          <ac:chgData name="Helen A Griffiths" userId="970ac652-efaf-451a-9e9c-3191bf6940a9" providerId="ADAL" clId="{5C89676D-3DAE-4797-828D-782BCDEBDD1F}" dt="2024-02-26T19:17:47.765" v="167" actId="14100"/>
          <ac:spMkLst>
            <pc:docMk/>
            <pc:sldMk cId="4194981662" sldId="274"/>
            <ac:spMk id="3" creationId="{00000000-0000-0000-0000-000000000000}"/>
          </ac:spMkLst>
        </pc:spChg>
        <pc:spChg chg="mod">
          <ac:chgData name="Helen A Griffiths" userId="970ac652-efaf-451a-9e9c-3191bf6940a9" providerId="ADAL" clId="{5C89676D-3DAE-4797-828D-782BCDEBDD1F}" dt="2024-02-26T19:17:51.253" v="168" actId="14100"/>
          <ac:spMkLst>
            <pc:docMk/>
            <pc:sldMk cId="4194981662" sldId="274"/>
            <ac:spMk id="4" creationId="{00000000-0000-0000-0000-000000000000}"/>
          </ac:spMkLst>
        </pc:spChg>
      </pc:sldChg>
      <pc:sldChg chg="modSp mod">
        <pc:chgData name="Helen A Griffiths" userId="970ac652-efaf-451a-9e9c-3191bf6940a9" providerId="ADAL" clId="{5C89676D-3DAE-4797-828D-782BCDEBDD1F}" dt="2024-02-26T19:15:42.771" v="112" actId="20577"/>
        <pc:sldMkLst>
          <pc:docMk/>
          <pc:sldMk cId="1689690986" sldId="277"/>
        </pc:sldMkLst>
        <pc:spChg chg="mod">
          <ac:chgData name="Helen A Griffiths" userId="970ac652-efaf-451a-9e9c-3191bf6940a9" providerId="ADAL" clId="{5C89676D-3DAE-4797-828D-782BCDEBDD1F}" dt="2024-02-26T19:15:42.771" v="112" actId="20577"/>
          <ac:spMkLst>
            <pc:docMk/>
            <pc:sldMk cId="1689690986" sldId="277"/>
            <ac:spMk id="3" creationId="{00000000-0000-0000-0000-000000000000}"/>
          </ac:spMkLst>
        </pc:spChg>
        <pc:spChg chg="mod">
          <ac:chgData name="Helen A Griffiths" userId="970ac652-efaf-451a-9e9c-3191bf6940a9" providerId="ADAL" clId="{5C89676D-3DAE-4797-828D-782BCDEBDD1F}" dt="2024-02-26T19:14:32.397" v="96" actId="27636"/>
          <ac:spMkLst>
            <pc:docMk/>
            <pc:sldMk cId="1689690986" sldId="277"/>
            <ac:spMk id="31749" creationId="{7798FE3C-18AA-49A3-9043-8304FCE949B3}"/>
          </ac:spMkLst>
        </pc:spChg>
      </pc:sldChg>
    </pc:docChg>
  </pc:docChgLst>
  <pc:docChgLst>
    <pc:chgData name="Ross" userId="c604230b-847d-4cb1-9e23-f810d4c0fde1" providerId="ADAL" clId="{C464A4C5-8C4F-4852-823F-A222FDD1F8EB}"/>
    <pc:docChg chg="custSel addSld delSld modSld">
      <pc:chgData name="Ross" userId="c604230b-847d-4cb1-9e23-f810d4c0fde1" providerId="ADAL" clId="{C464A4C5-8C4F-4852-823F-A222FDD1F8EB}" dt="2024-08-07T11:24:31.570" v="763" actId="20577"/>
      <pc:docMkLst>
        <pc:docMk/>
      </pc:docMkLst>
      <pc:sldChg chg="del">
        <pc:chgData name="Ross" userId="c604230b-847d-4cb1-9e23-f810d4c0fde1" providerId="ADAL" clId="{C464A4C5-8C4F-4852-823F-A222FDD1F8EB}" dt="2024-08-07T11:02:05.531" v="4" actId="47"/>
        <pc:sldMkLst>
          <pc:docMk/>
          <pc:sldMk cId="2391344796" sldId="262"/>
        </pc:sldMkLst>
      </pc:sldChg>
      <pc:sldChg chg="del">
        <pc:chgData name="Ross" userId="c604230b-847d-4cb1-9e23-f810d4c0fde1" providerId="ADAL" clId="{C464A4C5-8C4F-4852-823F-A222FDD1F8EB}" dt="2024-08-07T11:01:59.955" v="1" actId="47"/>
        <pc:sldMkLst>
          <pc:docMk/>
          <pc:sldMk cId="3662180577" sldId="263"/>
        </pc:sldMkLst>
      </pc:sldChg>
      <pc:sldChg chg="del">
        <pc:chgData name="Ross" userId="c604230b-847d-4cb1-9e23-f810d4c0fde1" providerId="ADAL" clId="{C464A4C5-8C4F-4852-823F-A222FDD1F8EB}" dt="2024-08-07T11:01:58.775" v="0" actId="47"/>
        <pc:sldMkLst>
          <pc:docMk/>
          <pc:sldMk cId="3522452943" sldId="264"/>
        </pc:sldMkLst>
      </pc:sldChg>
      <pc:sldChg chg="del">
        <pc:chgData name="Ross" userId="c604230b-847d-4cb1-9e23-f810d4c0fde1" providerId="ADAL" clId="{C464A4C5-8C4F-4852-823F-A222FDD1F8EB}" dt="2024-08-07T11:02:01.821" v="2" actId="47"/>
        <pc:sldMkLst>
          <pc:docMk/>
          <pc:sldMk cId="3564760763" sldId="265"/>
        </pc:sldMkLst>
      </pc:sldChg>
      <pc:sldChg chg="del">
        <pc:chgData name="Ross" userId="c604230b-847d-4cb1-9e23-f810d4c0fde1" providerId="ADAL" clId="{C464A4C5-8C4F-4852-823F-A222FDD1F8EB}" dt="2024-08-07T11:02:04.543" v="3" actId="47"/>
        <pc:sldMkLst>
          <pc:docMk/>
          <pc:sldMk cId="1306558512" sldId="267"/>
        </pc:sldMkLst>
      </pc:sldChg>
      <pc:sldChg chg="del">
        <pc:chgData name="Ross" userId="c604230b-847d-4cb1-9e23-f810d4c0fde1" providerId="ADAL" clId="{C464A4C5-8C4F-4852-823F-A222FDD1F8EB}" dt="2024-08-07T11:02:07.342" v="5" actId="47"/>
        <pc:sldMkLst>
          <pc:docMk/>
          <pc:sldMk cId="3386975014" sldId="268"/>
        </pc:sldMkLst>
      </pc:sldChg>
      <pc:sldChg chg="del">
        <pc:chgData name="Ross" userId="c604230b-847d-4cb1-9e23-f810d4c0fde1" providerId="ADAL" clId="{C464A4C5-8C4F-4852-823F-A222FDD1F8EB}" dt="2024-08-07T11:02:10.605" v="6" actId="47"/>
        <pc:sldMkLst>
          <pc:docMk/>
          <pc:sldMk cId="529351265" sldId="269"/>
        </pc:sldMkLst>
      </pc:sldChg>
      <pc:sldChg chg="del">
        <pc:chgData name="Ross" userId="c604230b-847d-4cb1-9e23-f810d4c0fde1" providerId="ADAL" clId="{C464A4C5-8C4F-4852-823F-A222FDD1F8EB}" dt="2024-08-07T11:02:17.367" v="10" actId="47"/>
        <pc:sldMkLst>
          <pc:docMk/>
          <pc:sldMk cId="781720441" sldId="270"/>
        </pc:sldMkLst>
      </pc:sldChg>
      <pc:sldChg chg="del">
        <pc:chgData name="Ross" userId="c604230b-847d-4cb1-9e23-f810d4c0fde1" providerId="ADAL" clId="{C464A4C5-8C4F-4852-823F-A222FDD1F8EB}" dt="2024-08-07T11:07:30.368" v="565" actId="47"/>
        <pc:sldMkLst>
          <pc:docMk/>
          <pc:sldMk cId="1042369447" sldId="271"/>
        </pc:sldMkLst>
      </pc:sldChg>
      <pc:sldChg chg="del">
        <pc:chgData name="Ross" userId="c604230b-847d-4cb1-9e23-f810d4c0fde1" providerId="ADAL" clId="{C464A4C5-8C4F-4852-823F-A222FDD1F8EB}" dt="2024-08-07T11:02:11.709" v="7" actId="47"/>
        <pc:sldMkLst>
          <pc:docMk/>
          <pc:sldMk cId="3981123359" sldId="273"/>
        </pc:sldMkLst>
      </pc:sldChg>
      <pc:sldChg chg="del">
        <pc:chgData name="Ross" userId="c604230b-847d-4cb1-9e23-f810d4c0fde1" providerId="ADAL" clId="{C464A4C5-8C4F-4852-823F-A222FDD1F8EB}" dt="2024-08-07T11:02:16.118" v="9" actId="47"/>
        <pc:sldMkLst>
          <pc:docMk/>
          <pc:sldMk cId="4194981662" sldId="274"/>
        </pc:sldMkLst>
      </pc:sldChg>
      <pc:sldChg chg="del">
        <pc:chgData name="Ross" userId="c604230b-847d-4cb1-9e23-f810d4c0fde1" providerId="ADAL" clId="{C464A4C5-8C4F-4852-823F-A222FDD1F8EB}" dt="2024-08-07T11:02:14.816" v="8" actId="47"/>
        <pc:sldMkLst>
          <pc:docMk/>
          <pc:sldMk cId="1689690986" sldId="277"/>
        </pc:sldMkLst>
      </pc:sldChg>
      <pc:sldChg chg="del">
        <pc:chgData name="Ross" userId="c604230b-847d-4cb1-9e23-f810d4c0fde1" providerId="ADAL" clId="{C464A4C5-8C4F-4852-823F-A222FDD1F8EB}" dt="2024-08-07T11:02:30.078" v="13" actId="47"/>
        <pc:sldMkLst>
          <pc:docMk/>
          <pc:sldMk cId="1317360088" sldId="278"/>
        </pc:sldMkLst>
      </pc:sldChg>
      <pc:sldChg chg="del">
        <pc:chgData name="Ross" userId="c604230b-847d-4cb1-9e23-f810d4c0fde1" providerId="ADAL" clId="{C464A4C5-8C4F-4852-823F-A222FDD1F8EB}" dt="2024-08-07T11:02:26.384" v="11" actId="47"/>
        <pc:sldMkLst>
          <pc:docMk/>
          <pc:sldMk cId="1938400673" sldId="279"/>
        </pc:sldMkLst>
      </pc:sldChg>
      <pc:sldChg chg="del">
        <pc:chgData name="Ross" userId="c604230b-847d-4cb1-9e23-f810d4c0fde1" providerId="ADAL" clId="{C464A4C5-8C4F-4852-823F-A222FDD1F8EB}" dt="2024-08-07T11:02:27.605" v="12" actId="47"/>
        <pc:sldMkLst>
          <pc:docMk/>
          <pc:sldMk cId="1820881134" sldId="281"/>
        </pc:sldMkLst>
      </pc:sldChg>
      <pc:sldChg chg="modSp new mod">
        <pc:chgData name="Ross" userId="c604230b-847d-4cb1-9e23-f810d4c0fde1" providerId="ADAL" clId="{C464A4C5-8C4F-4852-823F-A222FDD1F8EB}" dt="2024-08-07T11:24:31.570" v="763" actId="20577"/>
        <pc:sldMkLst>
          <pc:docMk/>
          <pc:sldMk cId="2787910206" sldId="284"/>
        </pc:sldMkLst>
        <pc:spChg chg="mod">
          <ac:chgData name="Ross" userId="c604230b-847d-4cb1-9e23-f810d4c0fde1" providerId="ADAL" clId="{C464A4C5-8C4F-4852-823F-A222FDD1F8EB}" dt="2024-08-07T11:02:46.490" v="19" actId="20577"/>
          <ac:spMkLst>
            <pc:docMk/>
            <pc:sldMk cId="2787910206" sldId="284"/>
            <ac:spMk id="2" creationId="{42430D85-7FEA-C371-DDC5-4B3B8D2CC259}"/>
          </ac:spMkLst>
        </pc:spChg>
        <pc:spChg chg="mod">
          <ac:chgData name="Ross" userId="c604230b-847d-4cb1-9e23-f810d4c0fde1" providerId="ADAL" clId="{C464A4C5-8C4F-4852-823F-A222FDD1F8EB}" dt="2024-08-07T11:24:31.570" v="763" actId="20577"/>
          <ac:spMkLst>
            <pc:docMk/>
            <pc:sldMk cId="2787910206" sldId="284"/>
            <ac:spMk id="3" creationId="{F5340BFF-6ED5-2608-EDE4-91B9F5BA0482}"/>
          </ac:spMkLst>
        </pc:spChg>
      </pc:sldChg>
      <pc:sldChg chg="addSp delSp modSp new mod modClrScheme chgLayout">
        <pc:chgData name="Ross" userId="c604230b-847d-4cb1-9e23-f810d4c0fde1" providerId="ADAL" clId="{C464A4C5-8C4F-4852-823F-A222FDD1F8EB}" dt="2024-08-07T11:06:59.439" v="477" actId="20577"/>
        <pc:sldMkLst>
          <pc:docMk/>
          <pc:sldMk cId="1472566132" sldId="285"/>
        </pc:sldMkLst>
        <pc:spChg chg="del mod ord">
          <ac:chgData name="Ross" userId="c604230b-847d-4cb1-9e23-f810d4c0fde1" providerId="ADAL" clId="{C464A4C5-8C4F-4852-823F-A222FDD1F8EB}" dt="2024-08-07T11:06:53.122" v="454" actId="700"/>
          <ac:spMkLst>
            <pc:docMk/>
            <pc:sldMk cId="1472566132" sldId="285"/>
            <ac:spMk id="2" creationId="{6CFA22E5-00BE-E697-5044-70C96AAD933E}"/>
          </ac:spMkLst>
        </pc:spChg>
        <pc:spChg chg="del mod ord">
          <ac:chgData name="Ross" userId="c604230b-847d-4cb1-9e23-f810d4c0fde1" providerId="ADAL" clId="{C464A4C5-8C4F-4852-823F-A222FDD1F8EB}" dt="2024-08-07T11:06:53.122" v="454" actId="700"/>
          <ac:spMkLst>
            <pc:docMk/>
            <pc:sldMk cId="1472566132" sldId="285"/>
            <ac:spMk id="3" creationId="{FB794B27-DD73-B188-120A-B40280271EEB}"/>
          </ac:spMkLst>
        </pc:spChg>
        <pc:spChg chg="add mod ord">
          <ac:chgData name="Ross" userId="c604230b-847d-4cb1-9e23-f810d4c0fde1" providerId="ADAL" clId="{C464A4C5-8C4F-4852-823F-A222FDD1F8EB}" dt="2024-08-07T11:06:59.439" v="477" actId="20577"/>
          <ac:spMkLst>
            <pc:docMk/>
            <pc:sldMk cId="1472566132" sldId="285"/>
            <ac:spMk id="4" creationId="{C57A5868-50A3-E3BA-12D5-CDC14A8F07FA}"/>
          </ac:spMkLst>
        </pc:spChg>
        <pc:spChg chg="add mod ord">
          <ac:chgData name="Ross" userId="c604230b-847d-4cb1-9e23-f810d4c0fde1" providerId="ADAL" clId="{C464A4C5-8C4F-4852-823F-A222FDD1F8EB}" dt="2024-08-07T11:06:53.122" v="454" actId="700"/>
          <ac:spMkLst>
            <pc:docMk/>
            <pc:sldMk cId="1472566132" sldId="285"/>
            <ac:spMk id="5" creationId="{7A58A3A8-D763-C029-1992-C93457C227D4}"/>
          </ac:spMkLst>
        </pc:spChg>
      </pc:sldChg>
      <pc:sldChg chg="modSp new mod">
        <pc:chgData name="Ross" userId="c604230b-847d-4cb1-9e23-f810d4c0fde1" providerId="ADAL" clId="{C464A4C5-8C4F-4852-823F-A222FDD1F8EB}" dt="2024-08-07T11:07:55.214" v="582" actId="20577"/>
        <pc:sldMkLst>
          <pc:docMk/>
          <pc:sldMk cId="3552316372" sldId="286"/>
        </pc:sldMkLst>
        <pc:spChg chg="mod">
          <ac:chgData name="Ross" userId="c604230b-847d-4cb1-9e23-f810d4c0fde1" providerId="ADAL" clId="{C464A4C5-8C4F-4852-823F-A222FDD1F8EB}" dt="2024-08-07T11:07:55.214" v="582" actId="20577"/>
          <ac:spMkLst>
            <pc:docMk/>
            <pc:sldMk cId="3552316372" sldId="286"/>
            <ac:spMk id="2" creationId="{3EBB88FD-8570-4995-BEE4-B16150CC2830}"/>
          </ac:spMkLst>
        </pc:spChg>
      </pc:sldChg>
      <pc:sldChg chg="modSp new mod">
        <pc:chgData name="Ross" userId="c604230b-847d-4cb1-9e23-f810d4c0fde1" providerId="ADAL" clId="{C464A4C5-8C4F-4852-823F-A222FDD1F8EB}" dt="2024-08-07T11:08:07.558" v="593" actId="20577"/>
        <pc:sldMkLst>
          <pc:docMk/>
          <pc:sldMk cId="385114529" sldId="287"/>
        </pc:sldMkLst>
        <pc:spChg chg="mod">
          <ac:chgData name="Ross" userId="c604230b-847d-4cb1-9e23-f810d4c0fde1" providerId="ADAL" clId="{C464A4C5-8C4F-4852-823F-A222FDD1F8EB}" dt="2024-08-07T11:08:07.558" v="593" actId="20577"/>
          <ac:spMkLst>
            <pc:docMk/>
            <pc:sldMk cId="385114529" sldId="287"/>
            <ac:spMk id="2" creationId="{330A4ECB-8E14-A3DE-1B0A-4607EB1C4D39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A502B5-2043-4925-83B4-044E683428D1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E3AFE8D-9775-42F2-9F35-EABF701F4251}">
      <dgm:prSet/>
      <dgm:spPr/>
      <dgm:t>
        <a:bodyPr/>
        <a:lstStyle/>
        <a:p>
          <a:r>
            <a:rPr lang="en-GB"/>
            <a:t>What have we covered so far?</a:t>
          </a:r>
          <a:endParaRPr lang="en-US"/>
        </a:p>
      </dgm:t>
    </dgm:pt>
    <dgm:pt modelId="{5A18D8F7-E2EE-497C-A0E8-0E86BAE37296}" type="parTrans" cxnId="{33770939-9755-42CE-AC3D-DB46C99D8B4F}">
      <dgm:prSet/>
      <dgm:spPr/>
      <dgm:t>
        <a:bodyPr/>
        <a:lstStyle/>
        <a:p>
          <a:endParaRPr lang="en-US"/>
        </a:p>
      </dgm:t>
    </dgm:pt>
    <dgm:pt modelId="{21F96BA5-A4F8-44CF-9CC6-AC0A968003DA}" type="sibTrans" cxnId="{33770939-9755-42CE-AC3D-DB46C99D8B4F}">
      <dgm:prSet/>
      <dgm:spPr/>
      <dgm:t>
        <a:bodyPr/>
        <a:lstStyle/>
        <a:p>
          <a:endParaRPr lang="en-US"/>
        </a:p>
      </dgm:t>
    </dgm:pt>
    <dgm:pt modelId="{CF6F6F45-6CED-4765-8B0A-6573DD13D7FD}">
      <dgm:prSet/>
      <dgm:spPr/>
      <dgm:t>
        <a:bodyPr/>
        <a:lstStyle/>
        <a:p>
          <a:r>
            <a:rPr lang="en-GB"/>
            <a:t>Do you have any questions?</a:t>
          </a:r>
          <a:endParaRPr lang="en-US"/>
        </a:p>
      </dgm:t>
    </dgm:pt>
    <dgm:pt modelId="{897E19BD-2045-4CBC-A417-E93DD8AE88CE}" type="parTrans" cxnId="{521B50C2-19F7-4753-8FA5-37E339B3A2D6}">
      <dgm:prSet/>
      <dgm:spPr/>
      <dgm:t>
        <a:bodyPr/>
        <a:lstStyle/>
        <a:p>
          <a:endParaRPr lang="en-US"/>
        </a:p>
      </dgm:t>
    </dgm:pt>
    <dgm:pt modelId="{5ACCDD63-A180-4EB6-96E7-40627E1CC603}" type="sibTrans" cxnId="{521B50C2-19F7-4753-8FA5-37E339B3A2D6}">
      <dgm:prSet/>
      <dgm:spPr/>
      <dgm:t>
        <a:bodyPr/>
        <a:lstStyle/>
        <a:p>
          <a:endParaRPr lang="en-US"/>
        </a:p>
      </dgm:t>
    </dgm:pt>
    <dgm:pt modelId="{0CE68841-3834-47AA-A38E-99FB778A724F}" type="pres">
      <dgm:prSet presAssocID="{DBA502B5-2043-4925-83B4-044E683428D1}" presName="root" presStyleCnt="0">
        <dgm:presLayoutVars>
          <dgm:dir/>
          <dgm:resizeHandles val="exact"/>
        </dgm:presLayoutVars>
      </dgm:prSet>
      <dgm:spPr/>
    </dgm:pt>
    <dgm:pt modelId="{B0B7CB55-48D3-429F-B03A-A8343D317998}" type="pres">
      <dgm:prSet presAssocID="{0E3AFE8D-9775-42F2-9F35-EABF701F4251}" presName="compNode" presStyleCnt="0"/>
      <dgm:spPr/>
    </dgm:pt>
    <dgm:pt modelId="{C3BA9D51-0564-493D-9908-FD60CD5A057C}" type="pres">
      <dgm:prSet presAssocID="{0E3AFE8D-9775-42F2-9F35-EABF701F4251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CE35825B-A374-414C-8A38-E0038CDADA67}" type="pres">
      <dgm:prSet presAssocID="{0E3AFE8D-9775-42F2-9F35-EABF701F4251}" presName="spaceRect" presStyleCnt="0"/>
      <dgm:spPr/>
    </dgm:pt>
    <dgm:pt modelId="{E93EA642-5E8D-4AFF-B0F6-401457E7B198}" type="pres">
      <dgm:prSet presAssocID="{0E3AFE8D-9775-42F2-9F35-EABF701F4251}" presName="textRect" presStyleLbl="revTx" presStyleIdx="0" presStyleCnt="2">
        <dgm:presLayoutVars>
          <dgm:chMax val="1"/>
          <dgm:chPref val="1"/>
        </dgm:presLayoutVars>
      </dgm:prSet>
      <dgm:spPr/>
    </dgm:pt>
    <dgm:pt modelId="{F03980DC-6A48-4C16-9EC0-D89D845AD1B5}" type="pres">
      <dgm:prSet presAssocID="{21F96BA5-A4F8-44CF-9CC6-AC0A968003DA}" presName="sibTrans" presStyleCnt="0"/>
      <dgm:spPr/>
    </dgm:pt>
    <dgm:pt modelId="{07500754-EEC3-4172-BB04-81130D5177B6}" type="pres">
      <dgm:prSet presAssocID="{CF6F6F45-6CED-4765-8B0A-6573DD13D7FD}" presName="compNode" presStyleCnt="0"/>
      <dgm:spPr/>
    </dgm:pt>
    <dgm:pt modelId="{D0ABE52C-9CE5-48EC-9D50-6AD1CA15F702}" type="pres">
      <dgm:prSet presAssocID="{CF6F6F45-6CED-4765-8B0A-6573DD13D7F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E3482D2E-5044-4B56-9515-EB7081D5821B}" type="pres">
      <dgm:prSet presAssocID="{CF6F6F45-6CED-4765-8B0A-6573DD13D7FD}" presName="spaceRect" presStyleCnt="0"/>
      <dgm:spPr/>
    </dgm:pt>
    <dgm:pt modelId="{16E6B387-ECC5-4A1F-89A1-548AE1960A80}" type="pres">
      <dgm:prSet presAssocID="{CF6F6F45-6CED-4765-8B0A-6573DD13D7FD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33770939-9755-42CE-AC3D-DB46C99D8B4F}" srcId="{DBA502B5-2043-4925-83B4-044E683428D1}" destId="{0E3AFE8D-9775-42F2-9F35-EABF701F4251}" srcOrd="0" destOrd="0" parTransId="{5A18D8F7-E2EE-497C-A0E8-0E86BAE37296}" sibTransId="{21F96BA5-A4F8-44CF-9CC6-AC0A968003DA}"/>
    <dgm:cxn modelId="{70047378-2373-458C-A781-C1B87801FEA3}" type="presOf" srcId="{CF6F6F45-6CED-4765-8B0A-6573DD13D7FD}" destId="{16E6B387-ECC5-4A1F-89A1-548AE1960A80}" srcOrd="0" destOrd="0" presId="urn:microsoft.com/office/officeart/2018/2/layout/IconLabelList"/>
    <dgm:cxn modelId="{6B034491-2C60-4FEC-907D-0FA0A3E4DB79}" type="presOf" srcId="{DBA502B5-2043-4925-83B4-044E683428D1}" destId="{0CE68841-3834-47AA-A38E-99FB778A724F}" srcOrd="0" destOrd="0" presId="urn:microsoft.com/office/officeart/2018/2/layout/IconLabelList"/>
    <dgm:cxn modelId="{3CBF19A3-D239-4322-8802-FDA61D39E4AA}" type="presOf" srcId="{0E3AFE8D-9775-42F2-9F35-EABF701F4251}" destId="{E93EA642-5E8D-4AFF-B0F6-401457E7B198}" srcOrd="0" destOrd="0" presId="urn:microsoft.com/office/officeart/2018/2/layout/IconLabelList"/>
    <dgm:cxn modelId="{521B50C2-19F7-4753-8FA5-37E339B3A2D6}" srcId="{DBA502B5-2043-4925-83B4-044E683428D1}" destId="{CF6F6F45-6CED-4765-8B0A-6573DD13D7FD}" srcOrd="1" destOrd="0" parTransId="{897E19BD-2045-4CBC-A417-E93DD8AE88CE}" sibTransId="{5ACCDD63-A180-4EB6-96E7-40627E1CC603}"/>
    <dgm:cxn modelId="{54ED8D20-912F-4C5C-8EBA-45E42246FED2}" type="presParOf" srcId="{0CE68841-3834-47AA-A38E-99FB778A724F}" destId="{B0B7CB55-48D3-429F-B03A-A8343D317998}" srcOrd="0" destOrd="0" presId="urn:microsoft.com/office/officeart/2018/2/layout/IconLabelList"/>
    <dgm:cxn modelId="{276AD911-D701-4CDD-8F14-C9A3E64CA187}" type="presParOf" srcId="{B0B7CB55-48D3-429F-B03A-A8343D317998}" destId="{C3BA9D51-0564-493D-9908-FD60CD5A057C}" srcOrd="0" destOrd="0" presId="urn:microsoft.com/office/officeart/2018/2/layout/IconLabelList"/>
    <dgm:cxn modelId="{B0655F5A-F8B0-4008-B674-3F4EDBE12E25}" type="presParOf" srcId="{B0B7CB55-48D3-429F-B03A-A8343D317998}" destId="{CE35825B-A374-414C-8A38-E0038CDADA67}" srcOrd="1" destOrd="0" presId="urn:microsoft.com/office/officeart/2018/2/layout/IconLabelList"/>
    <dgm:cxn modelId="{91F884DE-FB33-485D-AB1C-4657CC998D3E}" type="presParOf" srcId="{B0B7CB55-48D3-429F-B03A-A8343D317998}" destId="{E93EA642-5E8D-4AFF-B0F6-401457E7B198}" srcOrd="2" destOrd="0" presId="urn:microsoft.com/office/officeart/2018/2/layout/IconLabelList"/>
    <dgm:cxn modelId="{707DD4F8-C73F-4C4B-B48F-F7FB7BE69DB9}" type="presParOf" srcId="{0CE68841-3834-47AA-A38E-99FB778A724F}" destId="{F03980DC-6A48-4C16-9EC0-D89D845AD1B5}" srcOrd="1" destOrd="0" presId="urn:microsoft.com/office/officeart/2018/2/layout/IconLabelList"/>
    <dgm:cxn modelId="{7D9892B9-A294-4400-B3C3-6EEEB0461A30}" type="presParOf" srcId="{0CE68841-3834-47AA-A38E-99FB778A724F}" destId="{07500754-EEC3-4172-BB04-81130D5177B6}" srcOrd="2" destOrd="0" presId="urn:microsoft.com/office/officeart/2018/2/layout/IconLabelList"/>
    <dgm:cxn modelId="{00283326-38C9-47EF-A707-9E17F9CEC096}" type="presParOf" srcId="{07500754-EEC3-4172-BB04-81130D5177B6}" destId="{D0ABE52C-9CE5-48EC-9D50-6AD1CA15F702}" srcOrd="0" destOrd="0" presId="urn:microsoft.com/office/officeart/2018/2/layout/IconLabelList"/>
    <dgm:cxn modelId="{604FC94B-906A-4415-81CF-54DFC9831E56}" type="presParOf" srcId="{07500754-EEC3-4172-BB04-81130D5177B6}" destId="{E3482D2E-5044-4B56-9515-EB7081D5821B}" srcOrd="1" destOrd="0" presId="urn:microsoft.com/office/officeart/2018/2/layout/IconLabelList"/>
    <dgm:cxn modelId="{BF18D000-732A-4637-A10A-CF6CB2FA30A5}" type="presParOf" srcId="{07500754-EEC3-4172-BB04-81130D5177B6}" destId="{16E6B387-ECC5-4A1F-89A1-548AE1960A80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BA9D51-0564-493D-9908-FD60CD5A057C}">
      <dsp:nvSpPr>
        <dsp:cNvPr id="0" name=""/>
        <dsp:cNvSpPr/>
      </dsp:nvSpPr>
      <dsp:spPr>
        <a:xfrm>
          <a:off x="1292187" y="294439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3EA642-5E8D-4AFF-B0F6-401457E7B198}">
      <dsp:nvSpPr>
        <dsp:cNvPr id="0" name=""/>
        <dsp:cNvSpPr/>
      </dsp:nvSpPr>
      <dsp:spPr>
        <a:xfrm>
          <a:off x="104187" y="2708787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What have we covered so far?</a:t>
          </a:r>
          <a:endParaRPr lang="en-US" sz="2700" kern="1200"/>
        </a:p>
      </dsp:txBody>
      <dsp:txXfrm>
        <a:off x="104187" y="2708787"/>
        <a:ext cx="4320000" cy="720000"/>
      </dsp:txXfrm>
    </dsp:sp>
    <dsp:sp modelId="{D0ABE52C-9CE5-48EC-9D50-6AD1CA15F702}">
      <dsp:nvSpPr>
        <dsp:cNvPr id="0" name=""/>
        <dsp:cNvSpPr/>
      </dsp:nvSpPr>
      <dsp:spPr>
        <a:xfrm>
          <a:off x="6368187" y="294439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E6B387-ECC5-4A1F-89A1-548AE1960A80}">
      <dsp:nvSpPr>
        <dsp:cNvPr id="0" name=""/>
        <dsp:cNvSpPr/>
      </dsp:nvSpPr>
      <dsp:spPr>
        <a:xfrm>
          <a:off x="5180187" y="2708787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Do you have any questions?</a:t>
          </a:r>
          <a:endParaRPr lang="en-US" sz="2700" kern="1200"/>
        </a:p>
      </dsp:txBody>
      <dsp:txXfrm>
        <a:off x="5180187" y="2708787"/>
        <a:ext cx="432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D5BDD2-A5BE-4935-897C-E4C119D8CEB9}" type="datetimeFigureOut">
              <a:rPr lang="en-GB" smtClean="0"/>
              <a:t>17/02/2025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82DC58-F4E3-4A67-B7C7-58F998CD5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2074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D94E-CDAF-4122-B6E1-4520C205746F}" type="datetimeFigureOut">
              <a:rPr lang="en-GB" smtClean="0"/>
              <a:t>17/02/2025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0DBCAFCD-DAF8-4944-82B2-964DE4B9195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4552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D94E-CDAF-4122-B6E1-4520C205746F}" type="datetimeFigureOut">
              <a:rPr lang="en-GB" smtClean="0"/>
              <a:t>17/02/2025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FCD-DAF8-4944-82B2-964DE4B9195B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4296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D94E-CDAF-4122-B6E1-4520C205746F}" type="datetimeFigureOut">
              <a:rPr lang="en-GB" smtClean="0"/>
              <a:t>17/02/2025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FCD-DAF8-4944-82B2-964DE4B9195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3744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D94E-CDAF-4122-B6E1-4520C205746F}" type="datetimeFigureOut">
              <a:rPr lang="en-GB" smtClean="0"/>
              <a:t>17/02/2025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FCD-DAF8-4944-82B2-964DE4B9195B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5058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D94E-CDAF-4122-B6E1-4520C205746F}" type="datetimeFigureOut">
              <a:rPr lang="en-GB" smtClean="0"/>
              <a:t>17/02/2025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FCD-DAF8-4944-82B2-964DE4B9195B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7079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D94E-CDAF-4122-B6E1-4520C205746F}" type="datetimeFigureOut">
              <a:rPr lang="en-GB" smtClean="0"/>
              <a:t>17/02/2025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FCD-DAF8-4944-82B2-964DE4B9195B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404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D94E-CDAF-4122-B6E1-4520C205746F}" type="datetimeFigureOut">
              <a:rPr lang="en-GB" smtClean="0"/>
              <a:t>17/02/2025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FCD-DAF8-4944-82B2-964DE4B919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110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D94E-CDAF-4122-B6E1-4520C205746F}" type="datetimeFigureOut">
              <a:rPr lang="en-GB" smtClean="0"/>
              <a:t>17/02/2025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FCD-DAF8-4944-82B2-964DE4B9195B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087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A08CD94E-CDAF-4122-B6E1-4520C205746F}" type="datetimeFigureOut">
              <a:rPr lang="en-GB" smtClean="0"/>
              <a:t>17/02/2025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FCD-DAF8-4944-82B2-964DE4B9195B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0944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D94E-CDAF-4122-B6E1-4520C205746F}" type="datetimeFigureOut">
              <a:rPr lang="en-GB" smtClean="0"/>
              <a:t>17/02/2025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FCD-DAF8-4944-82B2-964DE4B9195B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3257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D94E-CDAF-4122-B6E1-4520C205746F}" type="datetimeFigureOut">
              <a:rPr lang="en-GB" smtClean="0"/>
              <a:t>17/02/2025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FCD-DAF8-4944-82B2-964DE4B9195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8576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CD94E-CDAF-4122-B6E1-4520C205746F}" type="datetimeFigureOut">
              <a:rPr lang="en-GB" smtClean="0"/>
              <a:t>17/02/2025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0DBCAFCD-DAF8-4944-82B2-964DE4B9195B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0953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ECES4014/C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Respecting Children and Young People’s Rights in Wales</a:t>
            </a:r>
          </a:p>
          <a:p>
            <a:r>
              <a:rPr lang="en-GB" dirty="0" err="1"/>
              <a:t>Sesiwn</a:t>
            </a:r>
            <a:r>
              <a:rPr lang="en-GB" dirty="0"/>
              <a:t> / Session 10 </a:t>
            </a:r>
          </a:p>
        </p:txBody>
      </p:sp>
    </p:spTree>
    <p:extLst>
      <p:ext uri="{BB962C8B-B14F-4D97-AF65-F5344CB8AC3E}">
        <p14:creationId xmlns:p14="http://schemas.microsoft.com/office/powerpoint/2010/main" val="4434301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82E7304-2AC2-4A5C-924D-A6AC3FFC5E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466F8F-DAA7-4F13-6FEA-D1AEBD9E9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GB" dirty="0"/>
              <a:t>Recap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259FEF2-F6A5-442F-BA10-4E39EECD0A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960327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A3C183B1-1D4B-4E3D-A02E-A426E3BFA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03B3088-37FE-77F5-3F34-704972FEDD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0611734"/>
              </p:ext>
            </p:extLst>
          </p:nvPr>
        </p:nvGraphicFramePr>
        <p:xfrm>
          <a:off x="1450975" y="2331497"/>
          <a:ext cx="9604375" cy="3723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48401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740F9-7CE2-243E-6836-8E6290903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CEB85E-45D9-21C8-330B-886A2DA342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By the end of this session, you will be able to discuss current policies around children's rights </a:t>
            </a:r>
          </a:p>
        </p:txBody>
      </p:sp>
    </p:spTree>
    <p:extLst>
      <p:ext uri="{BB962C8B-B14F-4D97-AF65-F5344CB8AC3E}">
        <p14:creationId xmlns:p14="http://schemas.microsoft.com/office/powerpoint/2010/main" val="1734951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30D85-7FEA-C371-DDC5-4B3B8D2CC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340BFF-6ED5-2608-EDE4-91B9F5BA04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 are the policy team for a political party. </a:t>
            </a:r>
          </a:p>
          <a:p>
            <a:r>
              <a:rPr lang="en-GB" dirty="0"/>
              <a:t>You have been tasked with developing your party's position on children’s rights and the best way to support these in preparation for the 2026 </a:t>
            </a:r>
            <a:r>
              <a:rPr lang="en-GB" dirty="0" err="1"/>
              <a:t>Senned</a:t>
            </a:r>
            <a:r>
              <a:rPr lang="en-GB" dirty="0"/>
              <a:t> elections.</a:t>
            </a:r>
          </a:p>
          <a:p>
            <a:r>
              <a:rPr lang="en-GB" dirty="0"/>
              <a:t>Using your knowledge of past and current legislation surrounding children’s rights,  theoretical perspectives on childhood and the challenges of implementing a rights </a:t>
            </a:r>
            <a:r>
              <a:rPr lang="en-GB"/>
              <a:t>based approach write </a:t>
            </a:r>
            <a:r>
              <a:rPr lang="en-GB" dirty="0"/>
              <a:t>a manifesto that alters the current position on the children’s rights debate in Wales.</a:t>
            </a:r>
          </a:p>
          <a:p>
            <a:r>
              <a:rPr lang="en-GB" dirty="0"/>
              <a:t>You will need to present and justify your position to the rest of the group.</a:t>
            </a:r>
          </a:p>
        </p:txBody>
      </p:sp>
    </p:spTree>
    <p:extLst>
      <p:ext uri="{BB962C8B-B14F-4D97-AF65-F5344CB8AC3E}">
        <p14:creationId xmlns:p14="http://schemas.microsoft.com/office/powerpoint/2010/main" val="2787910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57A5868-50A3-E3BA-12D5-CDC14A8F0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Manifesto Presentations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58A3A8-D763-C029-1992-C93457C22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566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0A4ECB-8E14-A3DE-1B0A-4607EB1C4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572081-9D7D-01C5-9864-4D722E0E53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14529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4875</TotalTime>
  <Words>143</Words>
  <Application>Microsoft Office PowerPoint</Application>
  <PresentationFormat>Widescreen</PresentationFormat>
  <Paragraphs>16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Gallery</vt:lpstr>
      <vt:lpstr>ECES4014/C</vt:lpstr>
      <vt:lpstr>Recap</vt:lpstr>
      <vt:lpstr>Objectives</vt:lpstr>
      <vt:lpstr>Task</vt:lpstr>
      <vt:lpstr>Manifesto Presentations</vt:lpstr>
      <vt:lpstr>Questions?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SJEU4006/C</dc:title>
  <dc:creator>Sarah Stewart</dc:creator>
  <cp:lastModifiedBy>Ross</cp:lastModifiedBy>
  <cp:revision>35</cp:revision>
  <dcterms:created xsi:type="dcterms:W3CDTF">2019-03-07T11:06:05Z</dcterms:created>
  <dcterms:modified xsi:type="dcterms:W3CDTF">2025-02-17T11:34:48Z</dcterms:modified>
</cp:coreProperties>
</file>