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5" r:id="rId2"/>
    <p:sldMasterId id="2147483670" r:id="rId3"/>
  </p:sldMasterIdLst>
  <p:notesMasterIdLst>
    <p:notesMasterId r:id="rId33"/>
  </p:notesMasterIdLst>
  <p:sldIdLst>
    <p:sldId id="256" r:id="rId4"/>
    <p:sldId id="413" r:id="rId5"/>
    <p:sldId id="469" r:id="rId6"/>
    <p:sldId id="467" r:id="rId7"/>
    <p:sldId id="479" r:id="rId8"/>
    <p:sldId id="480" r:id="rId9"/>
    <p:sldId id="482" r:id="rId10"/>
    <p:sldId id="418" r:id="rId11"/>
    <p:sldId id="468" r:id="rId12"/>
    <p:sldId id="483" r:id="rId13"/>
    <p:sldId id="484" r:id="rId14"/>
    <p:sldId id="481" r:id="rId15"/>
    <p:sldId id="471" r:id="rId16"/>
    <p:sldId id="470" r:id="rId17"/>
    <p:sldId id="485" r:id="rId18"/>
    <p:sldId id="486" r:id="rId19"/>
    <p:sldId id="487" r:id="rId20"/>
    <p:sldId id="473" r:id="rId21"/>
    <p:sldId id="489" r:id="rId22"/>
    <p:sldId id="488" r:id="rId23"/>
    <p:sldId id="490" r:id="rId24"/>
    <p:sldId id="494" r:id="rId25"/>
    <p:sldId id="492" r:id="rId26"/>
    <p:sldId id="476" r:id="rId27"/>
    <p:sldId id="493" r:id="rId28"/>
    <p:sldId id="495" r:id="rId29"/>
    <p:sldId id="491" r:id="rId30"/>
    <p:sldId id="422" r:id="rId31"/>
    <p:sldId id="42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3DE6F3-66DE-4FA8-8277-06499027F217}" v="65" dt="2026-03-10T17:30:02.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004" autoAdjust="0"/>
  </p:normalViewPr>
  <p:slideViewPr>
    <p:cSldViewPr snapToGrid="0">
      <p:cViewPr varScale="1">
        <p:scale>
          <a:sx n="57" d="100"/>
          <a:sy n="57" d="100"/>
        </p:scale>
        <p:origin x="1227" y="39"/>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microsoft.com/office/2015/10/relationships/revisionInfo" Target="revisionInfo.xml"/><Relationship Id="rId21" Type="http://schemas.openxmlformats.org/officeDocument/2006/relationships/slide" Target="slides/slide18.xml"/><Relationship Id="rId34" Type="http://schemas.openxmlformats.org/officeDocument/2006/relationships/presProps" Target="presProp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theme" Target="theme/theme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viewProps" Target="viewProps.xml"/><Relationship Id="rId8" Type="http://schemas.openxmlformats.org/officeDocument/2006/relationships/slide" Target="slides/slide5.xml"/><Relationship Id="rId3"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modSld sldOrd">
      <pc:chgData name="Rhiannon Akers" userId="fb3c9d12-5c8c-42d7-8dc7-d872d7a3d202" providerId="ADAL" clId="{80AABDCA-A693-4F09-99FD-F26609E442FC}" dt="2026-03-10T17:30:41.014" v="5769" actId="114"/>
      <pc:docMkLst>
        <pc:docMk/>
      </pc:docMkLst>
      <pc:sldChg chg="modSp mod">
        <pc:chgData name="Rhiannon Akers" userId="fb3c9d12-5c8c-42d7-8dc7-d872d7a3d202" providerId="ADAL" clId="{80AABDCA-A693-4F09-99FD-F26609E442FC}" dt="2026-03-03T15:51:53.644" v="70" actId="20577"/>
        <pc:sldMkLst>
          <pc:docMk/>
          <pc:sldMk cId="1934429610" sldId="413"/>
        </pc:sldMkLst>
        <pc:spChg chg="mod">
          <ac:chgData name="Rhiannon Akers" userId="fb3c9d12-5c8c-42d7-8dc7-d872d7a3d202" providerId="ADAL" clId="{80AABDCA-A693-4F09-99FD-F26609E442FC}" dt="2026-03-03T15:51:53.644" v="70" actId="20577"/>
          <ac:spMkLst>
            <pc:docMk/>
            <pc:sldMk cId="1934429610" sldId="413"/>
            <ac:spMk id="6" creationId="{00000000-0000-0000-0000-000000000000}"/>
          </ac:spMkLst>
        </pc:spChg>
      </pc:sldChg>
      <pc:sldChg chg="add modAnim">
        <pc:chgData name="Rhiannon Akers" userId="fb3c9d12-5c8c-42d7-8dc7-d872d7a3d202" providerId="ADAL" clId="{80AABDCA-A693-4F09-99FD-F26609E442FC}" dt="2026-03-04T13:45:23.746" v="5719"/>
        <pc:sldMkLst>
          <pc:docMk/>
          <pc:sldMk cId="3961899964" sldId="418"/>
        </pc:sldMkLst>
      </pc:sldChg>
      <pc:sldChg chg="addSp delSp modSp mod modClrScheme chgLayout">
        <pc:chgData name="Rhiannon Akers" userId="fb3c9d12-5c8c-42d7-8dc7-d872d7a3d202" providerId="ADAL" clId="{80AABDCA-A693-4F09-99FD-F26609E442FC}" dt="2026-03-03T20:57:35.952" v="5615" actId="1076"/>
        <pc:sldMkLst>
          <pc:docMk/>
          <pc:sldMk cId="3062687362" sldId="425"/>
        </pc:sldMkLst>
        <pc:spChg chg="mod ord">
          <ac:chgData name="Rhiannon Akers" userId="fb3c9d12-5c8c-42d7-8dc7-d872d7a3d202" providerId="ADAL" clId="{80AABDCA-A693-4F09-99FD-F26609E442FC}" dt="2026-03-03T20:57:29.993" v="5614" actId="26606"/>
          <ac:spMkLst>
            <pc:docMk/>
            <pc:sldMk cId="3062687362" sldId="425"/>
            <ac:spMk id="2" creationId="{49B32276-09F8-2226-647E-4035733DB781}"/>
          </ac:spMkLst>
        </pc:spChg>
        <pc:spChg chg="mod ord">
          <ac:chgData name="Rhiannon Akers" userId="fb3c9d12-5c8c-42d7-8dc7-d872d7a3d202" providerId="ADAL" clId="{80AABDCA-A693-4F09-99FD-F26609E442FC}" dt="2026-03-03T20:57:35.952" v="5615" actId="1076"/>
          <ac:spMkLst>
            <pc:docMk/>
            <pc:sldMk cId="3062687362" sldId="425"/>
            <ac:spMk id="3" creationId="{27C5858F-D23B-142F-2D73-A2F63D5FA3E0}"/>
          </ac:spMkLst>
        </pc:spChg>
      </pc:sldChg>
      <pc:sldChg chg="modSp add mod">
        <pc:chgData name="Rhiannon Akers" userId="fb3c9d12-5c8c-42d7-8dc7-d872d7a3d202" providerId="ADAL" clId="{80AABDCA-A693-4F09-99FD-F26609E442FC}" dt="2026-03-03T15:53:43.989" v="99" actId="20577"/>
        <pc:sldMkLst>
          <pc:docMk/>
          <pc:sldMk cId="1376196966" sldId="467"/>
        </pc:sldMkLst>
        <pc:spChg chg="mod">
          <ac:chgData name="Rhiannon Akers" userId="fb3c9d12-5c8c-42d7-8dc7-d872d7a3d202" providerId="ADAL" clId="{80AABDCA-A693-4F09-99FD-F26609E442FC}" dt="2026-03-03T15:53:43.989" v="99" actId="20577"/>
          <ac:spMkLst>
            <pc:docMk/>
            <pc:sldMk cId="1376196966" sldId="467"/>
            <ac:spMk id="2" creationId="{1CB32E84-E28F-2358-B199-6DD2870C7999}"/>
          </ac:spMkLst>
        </pc:spChg>
      </pc:sldChg>
      <pc:sldChg chg="modSp new mod ord modNotesTx">
        <pc:chgData name="Rhiannon Akers" userId="fb3c9d12-5c8c-42d7-8dc7-d872d7a3d202" providerId="ADAL" clId="{80AABDCA-A693-4F09-99FD-F26609E442FC}" dt="2026-03-03T19:40:13.269" v="2919"/>
        <pc:sldMkLst>
          <pc:docMk/>
          <pc:sldMk cId="1978095438" sldId="468"/>
        </pc:sldMkLst>
        <pc:spChg chg="mod">
          <ac:chgData name="Rhiannon Akers" userId="fb3c9d12-5c8c-42d7-8dc7-d872d7a3d202" providerId="ADAL" clId="{80AABDCA-A693-4F09-99FD-F26609E442FC}" dt="2026-03-03T19:30:16.341" v="1798" actId="20577"/>
          <ac:spMkLst>
            <pc:docMk/>
            <pc:sldMk cId="1978095438" sldId="468"/>
            <ac:spMk id="2" creationId="{53F3CECF-1219-1796-5C88-C399C13B1FC6}"/>
          </ac:spMkLst>
        </pc:spChg>
        <pc:spChg chg="mod">
          <ac:chgData name="Rhiannon Akers" userId="fb3c9d12-5c8c-42d7-8dc7-d872d7a3d202" providerId="ADAL" clId="{80AABDCA-A693-4F09-99FD-F26609E442FC}" dt="2026-03-03T19:37:36.845" v="2670" actId="20577"/>
          <ac:spMkLst>
            <pc:docMk/>
            <pc:sldMk cId="1978095438" sldId="468"/>
            <ac:spMk id="3" creationId="{8185DCED-AAA1-6886-A276-F67AF6602E88}"/>
          </ac:spMkLst>
        </pc:spChg>
      </pc:sldChg>
      <pc:sldChg chg="addSp delSp modSp new mod modClrScheme chgLayout">
        <pc:chgData name="Rhiannon Akers" userId="fb3c9d12-5c8c-42d7-8dc7-d872d7a3d202" providerId="ADAL" clId="{80AABDCA-A693-4F09-99FD-F26609E442FC}" dt="2026-03-03T20:32:07.609" v="4771" actId="478"/>
        <pc:sldMkLst>
          <pc:docMk/>
          <pc:sldMk cId="3454470792" sldId="469"/>
        </pc:sldMkLst>
        <pc:spChg chg="mod">
          <ac:chgData name="Rhiannon Akers" userId="fb3c9d12-5c8c-42d7-8dc7-d872d7a3d202" providerId="ADAL" clId="{80AABDCA-A693-4F09-99FD-F26609E442FC}" dt="2026-03-03T16:24:24.584" v="579" actId="26606"/>
          <ac:spMkLst>
            <pc:docMk/>
            <pc:sldMk cId="3454470792" sldId="469"/>
            <ac:spMk id="2" creationId="{FB893657-07A2-796B-2196-CE7E4D697E21}"/>
          </ac:spMkLst>
        </pc:spChg>
        <pc:graphicFrameChg chg="add mod">
          <ac:chgData name="Rhiannon Akers" userId="fb3c9d12-5c8c-42d7-8dc7-d872d7a3d202" providerId="ADAL" clId="{80AABDCA-A693-4F09-99FD-F26609E442FC}" dt="2026-03-03T20:32:07.609" v="4771" actId="478"/>
          <ac:graphicFrameMkLst>
            <pc:docMk/>
            <pc:sldMk cId="3454470792" sldId="469"/>
            <ac:graphicFrameMk id="5" creationId="{154E3217-6D14-0EE5-3DC6-DD35277CB854}"/>
          </ac:graphicFrameMkLst>
        </pc:graphicFrameChg>
      </pc:sldChg>
      <pc:sldChg chg="addSp delSp modSp new mod ord modClrScheme chgLayout modNotesTx">
        <pc:chgData name="Rhiannon Akers" userId="fb3c9d12-5c8c-42d7-8dc7-d872d7a3d202" providerId="ADAL" clId="{80AABDCA-A693-4F09-99FD-F26609E442FC}" dt="2026-03-03T21:02:47.722" v="5718" actId="20577"/>
        <pc:sldMkLst>
          <pc:docMk/>
          <pc:sldMk cId="4010065938" sldId="470"/>
        </pc:sldMkLst>
        <pc:spChg chg="mod">
          <ac:chgData name="Rhiannon Akers" userId="fb3c9d12-5c8c-42d7-8dc7-d872d7a3d202" providerId="ADAL" clId="{80AABDCA-A693-4F09-99FD-F26609E442FC}" dt="2026-03-03T19:49:59.455" v="3031" actId="26606"/>
          <ac:spMkLst>
            <pc:docMk/>
            <pc:sldMk cId="4010065938" sldId="470"/>
            <ac:spMk id="2" creationId="{CFB9375D-2B52-63CE-1EA4-27B1711B76D1}"/>
          </ac:spMkLst>
        </pc:spChg>
        <pc:graphicFrameChg chg="add mod modGraphic">
          <ac:chgData name="Rhiannon Akers" userId="fb3c9d12-5c8c-42d7-8dc7-d872d7a3d202" providerId="ADAL" clId="{80AABDCA-A693-4F09-99FD-F26609E442FC}" dt="2026-03-03T19:49:59.455" v="3031" actId="26606"/>
          <ac:graphicFrameMkLst>
            <pc:docMk/>
            <pc:sldMk cId="4010065938" sldId="470"/>
            <ac:graphicFrameMk id="5" creationId="{FE55C023-0687-3233-2C4D-4630A452D29F}"/>
          </ac:graphicFrameMkLst>
        </pc:graphicFrameChg>
      </pc:sldChg>
      <pc:sldChg chg="addSp delSp modSp new mod modAnim modNotesTx">
        <pc:chgData name="Rhiannon Akers" userId="fb3c9d12-5c8c-42d7-8dc7-d872d7a3d202" providerId="ADAL" clId="{80AABDCA-A693-4F09-99FD-F26609E442FC}" dt="2026-03-03T20:36:46.258" v="4993" actId="20577"/>
        <pc:sldMkLst>
          <pc:docMk/>
          <pc:sldMk cId="3794099824" sldId="471"/>
        </pc:sldMkLst>
        <pc:spChg chg="mod">
          <ac:chgData name="Rhiannon Akers" userId="fb3c9d12-5c8c-42d7-8dc7-d872d7a3d202" providerId="ADAL" clId="{80AABDCA-A693-4F09-99FD-F26609E442FC}" dt="2026-03-03T16:28:45.072" v="883" actId="20577"/>
          <ac:spMkLst>
            <pc:docMk/>
            <pc:sldMk cId="3794099824" sldId="471"/>
            <ac:spMk id="2" creationId="{0B347D39-1A96-27B3-4F0B-1CCDF475E3CE}"/>
          </ac:spMkLst>
        </pc:spChg>
        <pc:spChg chg="add mod">
          <ac:chgData name="Rhiannon Akers" userId="fb3c9d12-5c8c-42d7-8dc7-d872d7a3d202" providerId="ADAL" clId="{80AABDCA-A693-4F09-99FD-F26609E442FC}" dt="2026-03-03T19:45:21.040" v="3018" actId="20577"/>
          <ac:spMkLst>
            <pc:docMk/>
            <pc:sldMk cId="3794099824" sldId="471"/>
            <ac:spMk id="6" creationId="{97E2D435-8291-D844-28BA-320748F9828E}"/>
          </ac:spMkLst>
        </pc:spChg>
        <pc:picChg chg="add mod">
          <ac:chgData name="Rhiannon Akers" userId="fb3c9d12-5c8c-42d7-8dc7-d872d7a3d202" providerId="ADAL" clId="{80AABDCA-A693-4F09-99FD-F26609E442FC}" dt="2026-03-03T19:44:57.303" v="3012" actId="1076"/>
          <ac:picMkLst>
            <pc:docMk/>
            <pc:sldMk cId="3794099824" sldId="471"/>
            <ac:picMk id="4" creationId="{AEC937E7-4AE6-AD53-7670-ABEC0D4391C9}"/>
          </ac:picMkLst>
        </pc:picChg>
      </pc:sldChg>
      <pc:sldChg chg="addSp delSp modSp new mod ord">
        <pc:chgData name="Rhiannon Akers" userId="fb3c9d12-5c8c-42d7-8dc7-d872d7a3d202" providerId="ADAL" clId="{80AABDCA-A693-4F09-99FD-F26609E442FC}" dt="2026-03-03T20:11:12.930" v="3334" actId="20577"/>
        <pc:sldMkLst>
          <pc:docMk/>
          <pc:sldMk cId="1462259503" sldId="473"/>
        </pc:sldMkLst>
        <pc:spChg chg="mod">
          <ac:chgData name="Rhiannon Akers" userId="fb3c9d12-5c8c-42d7-8dc7-d872d7a3d202" providerId="ADAL" clId="{80AABDCA-A693-4F09-99FD-F26609E442FC}" dt="2026-03-03T20:11:12.930" v="3334" actId="20577"/>
          <ac:spMkLst>
            <pc:docMk/>
            <pc:sldMk cId="1462259503" sldId="473"/>
            <ac:spMk id="2" creationId="{67C1F927-7ACA-FBE0-0D51-CB1BBB98F819}"/>
          </ac:spMkLst>
        </pc:spChg>
        <pc:picChg chg="add mod">
          <ac:chgData name="Rhiannon Akers" userId="fb3c9d12-5c8c-42d7-8dc7-d872d7a3d202" providerId="ADAL" clId="{80AABDCA-A693-4F09-99FD-F26609E442FC}" dt="2026-03-03T20:02:39.690" v="3192"/>
          <ac:picMkLst>
            <pc:docMk/>
            <pc:sldMk cId="1462259503" sldId="473"/>
            <ac:picMk id="4" creationId="{A241F1F3-3F69-1DB3-C46C-26AAE17F8CF1}"/>
          </ac:picMkLst>
        </pc:picChg>
      </pc:sldChg>
      <pc:sldChg chg="addSp delSp modSp new mod modClrScheme chgLayout">
        <pc:chgData name="Rhiannon Akers" userId="fb3c9d12-5c8c-42d7-8dc7-d872d7a3d202" providerId="ADAL" clId="{80AABDCA-A693-4F09-99FD-F26609E442FC}" dt="2026-03-03T20:56:42.642" v="5610" actId="26606"/>
        <pc:sldMkLst>
          <pc:docMk/>
          <pc:sldMk cId="2548393972" sldId="476"/>
        </pc:sldMkLst>
        <pc:spChg chg="mod">
          <ac:chgData name="Rhiannon Akers" userId="fb3c9d12-5c8c-42d7-8dc7-d872d7a3d202" providerId="ADAL" clId="{80AABDCA-A693-4F09-99FD-F26609E442FC}" dt="2026-03-03T20:56:42.642" v="5610" actId="26606"/>
          <ac:spMkLst>
            <pc:docMk/>
            <pc:sldMk cId="2548393972" sldId="476"/>
            <ac:spMk id="2" creationId="{2A15E5B3-4D46-5CC3-968E-4DCB1D7CBDBD}"/>
          </ac:spMkLst>
        </pc:spChg>
        <pc:graphicFrameChg chg="add mod">
          <ac:chgData name="Rhiannon Akers" userId="fb3c9d12-5c8c-42d7-8dc7-d872d7a3d202" providerId="ADAL" clId="{80AABDCA-A693-4F09-99FD-F26609E442FC}" dt="2026-03-03T20:56:42.642" v="5610" actId="26606"/>
          <ac:graphicFrameMkLst>
            <pc:docMk/>
            <pc:sldMk cId="2548393972" sldId="476"/>
            <ac:graphicFrameMk id="7" creationId="{AC649870-B58A-9C84-EF6E-43718647B952}"/>
          </ac:graphicFrameMkLst>
        </pc:graphicFrameChg>
      </pc:sldChg>
      <pc:sldChg chg="addSp delSp modSp new mod">
        <pc:chgData name="Rhiannon Akers" userId="fb3c9d12-5c8c-42d7-8dc7-d872d7a3d202" providerId="ADAL" clId="{80AABDCA-A693-4F09-99FD-F26609E442FC}" dt="2026-03-03T19:27:24.492" v="1659" actId="255"/>
        <pc:sldMkLst>
          <pc:docMk/>
          <pc:sldMk cId="1566893746" sldId="479"/>
        </pc:sldMkLst>
        <pc:spChg chg="mod">
          <ac:chgData name="Rhiannon Akers" userId="fb3c9d12-5c8c-42d7-8dc7-d872d7a3d202" providerId="ADAL" clId="{80AABDCA-A693-4F09-99FD-F26609E442FC}" dt="2026-03-03T19:27:24.492" v="1659" actId="255"/>
          <ac:spMkLst>
            <pc:docMk/>
            <pc:sldMk cId="1566893746" sldId="479"/>
            <ac:spMk id="2" creationId="{74C95298-3B5B-26AA-3FAE-5D0966C7640E}"/>
          </ac:spMkLst>
        </pc:spChg>
        <pc:graphicFrameChg chg="add">
          <ac:chgData name="Rhiannon Akers" userId="fb3c9d12-5c8c-42d7-8dc7-d872d7a3d202" providerId="ADAL" clId="{80AABDCA-A693-4F09-99FD-F26609E442FC}" dt="2026-03-03T19:22:43.853" v="1592" actId="26606"/>
          <ac:graphicFrameMkLst>
            <pc:docMk/>
            <pc:sldMk cId="1566893746" sldId="479"/>
            <ac:graphicFrameMk id="5" creationId="{10D5EEF0-9A02-F8C6-CD0C-81BE17C25C6F}"/>
          </ac:graphicFrameMkLst>
        </pc:graphicFrameChg>
      </pc:sldChg>
      <pc:sldChg chg="addSp delSp modSp new mod ord modNotesTx">
        <pc:chgData name="Rhiannon Akers" userId="fb3c9d12-5c8c-42d7-8dc7-d872d7a3d202" providerId="ADAL" clId="{80AABDCA-A693-4F09-99FD-F26609E442FC}" dt="2026-03-03T19:28:04.360" v="1757" actId="20577"/>
        <pc:sldMkLst>
          <pc:docMk/>
          <pc:sldMk cId="1774382059" sldId="480"/>
        </pc:sldMkLst>
        <pc:spChg chg="mod">
          <ac:chgData name="Rhiannon Akers" userId="fb3c9d12-5c8c-42d7-8dc7-d872d7a3d202" providerId="ADAL" clId="{80AABDCA-A693-4F09-99FD-F26609E442FC}" dt="2026-03-03T19:27:17.859" v="1658" actId="255"/>
          <ac:spMkLst>
            <pc:docMk/>
            <pc:sldMk cId="1774382059" sldId="480"/>
            <ac:spMk id="2" creationId="{808063A0-104A-484A-FC62-D8409FF464DE}"/>
          </ac:spMkLst>
        </pc:spChg>
        <pc:picChg chg="add mod ord">
          <ac:chgData name="Rhiannon Akers" userId="fb3c9d12-5c8c-42d7-8dc7-d872d7a3d202" providerId="ADAL" clId="{80AABDCA-A693-4F09-99FD-F26609E442FC}" dt="2026-03-03T19:26:16.522" v="1635" actId="1076"/>
          <ac:picMkLst>
            <pc:docMk/>
            <pc:sldMk cId="1774382059" sldId="480"/>
            <ac:picMk id="5" creationId="{A441C5EA-B594-569D-DF0B-508C9A31E914}"/>
          </ac:picMkLst>
        </pc:picChg>
        <pc:picChg chg="add mod">
          <ac:chgData name="Rhiannon Akers" userId="fb3c9d12-5c8c-42d7-8dc7-d872d7a3d202" providerId="ADAL" clId="{80AABDCA-A693-4F09-99FD-F26609E442FC}" dt="2026-03-03T19:26:28.834" v="1638" actId="1076"/>
          <ac:picMkLst>
            <pc:docMk/>
            <pc:sldMk cId="1774382059" sldId="480"/>
            <ac:picMk id="7" creationId="{030A2EB7-68F4-1436-3D7C-F7FAE1507AC7}"/>
          </ac:picMkLst>
        </pc:picChg>
      </pc:sldChg>
      <pc:sldChg chg="modSp new mod modNotesTx">
        <pc:chgData name="Rhiannon Akers" userId="fb3c9d12-5c8c-42d7-8dc7-d872d7a3d202" providerId="ADAL" clId="{80AABDCA-A693-4F09-99FD-F26609E442FC}" dt="2026-03-03T21:01:58.374" v="5681" actId="20577"/>
        <pc:sldMkLst>
          <pc:docMk/>
          <pc:sldMk cId="4158830075" sldId="481"/>
        </pc:sldMkLst>
        <pc:spChg chg="mod">
          <ac:chgData name="Rhiannon Akers" userId="fb3c9d12-5c8c-42d7-8dc7-d872d7a3d202" providerId="ADAL" clId="{80AABDCA-A693-4F09-99FD-F26609E442FC}" dt="2026-03-03T19:40:37.308" v="2961" actId="20577"/>
          <ac:spMkLst>
            <pc:docMk/>
            <pc:sldMk cId="4158830075" sldId="481"/>
            <ac:spMk id="2" creationId="{CB1AF4B3-E38C-E700-73AD-8FBB0F2A428A}"/>
          </ac:spMkLst>
        </pc:spChg>
        <pc:spChg chg="mod">
          <ac:chgData name="Rhiannon Akers" userId="fb3c9d12-5c8c-42d7-8dc7-d872d7a3d202" providerId="ADAL" clId="{80AABDCA-A693-4F09-99FD-F26609E442FC}" dt="2026-03-03T19:37:56.585" v="2682"/>
          <ac:spMkLst>
            <pc:docMk/>
            <pc:sldMk cId="4158830075" sldId="481"/>
            <ac:spMk id="3" creationId="{0B28B30B-3176-D99E-25F6-8709E820C317}"/>
          </ac:spMkLst>
        </pc:spChg>
      </pc:sldChg>
      <pc:sldChg chg="modSp new mod">
        <pc:chgData name="Rhiannon Akers" userId="fb3c9d12-5c8c-42d7-8dc7-d872d7a3d202" providerId="ADAL" clId="{80AABDCA-A693-4F09-99FD-F26609E442FC}" dt="2026-03-03T19:35:04.041" v="2592" actId="20577"/>
        <pc:sldMkLst>
          <pc:docMk/>
          <pc:sldMk cId="3151555850" sldId="482"/>
        </pc:sldMkLst>
        <pc:spChg chg="mod">
          <ac:chgData name="Rhiannon Akers" userId="fb3c9d12-5c8c-42d7-8dc7-d872d7a3d202" providerId="ADAL" clId="{80AABDCA-A693-4F09-99FD-F26609E442FC}" dt="2026-03-03T19:33:25.346" v="2180" actId="20577"/>
          <ac:spMkLst>
            <pc:docMk/>
            <pc:sldMk cId="3151555850" sldId="482"/>
            <ac:spMk id="2" creationId="{4BFD4B31-F727-6023-ECB4-769DC219005F}"/>
          </ac:spMkLst>
        </pc:spChg>
        <pc:spChg chg="mod">
          <ac:chgData name="Rhiannon Akers" userId="fb3c9d12-5c8c-42d7-8dc7-d872d7a3d202" providerId="ADAL" clId="{80AABDCA-A693-4F09-99FD-F26609E442FC}" dt="2026-03-03T19:35:04.041" v="2592" actId="20577"/>
          <ac:spMkLst>
            <pc:docMk/>
            <pc:sldMk cId="3151555850" sldId="482"/>
            <ac:spMk id="3" creationId="{E0BD207C-9853-C5E6-0061-0AC3F5972FE0}"/>
          </ac:spMkLst>
        </pc:spChg>
      </pc:sldChg>
      <pc:sldChg chg="addSp modSp new mod modClrScheme chgLayout">
        <pc:chgData name="Rhiannon Akers" userId="fb3c9d12-5c8c-42d7-8dc7-d872d7a3d202" providerId="ADAL" clId="{80AABDCA-A693-4F09-99FD-F26609E442FC}" dt="2026-03-03T19:40:09.421" v="2917" actId="20577"/>
        <pc:sldMkLst>
          <pc:docMk/>
          <pc:sldMk cId="3894377788" sldId="483"/>
        </pc:sldMkLst>
        <pc:spChg chg="mod">
          <ac:chgData name="Rhiannon Akers" userId="fb3c9d12-5c8c-42d7-8dc7-d872d7a3d202" providerId="ADAL" clId="{80AABDCA-A693-4F09-99FD-F26609E442FC}" dt="2026-03-03T19:39:50.153" v="2857" actId="26606"/>
          <ac:spMkLst>
            <pc:docMk/>
            <pc:sldMk cId="3894377788" sldId="483"/>
            <ac:spMk id="2" creationId="{9FEE1CCA-D2F0-6714-4A1C-C5145B24E863}"/>
          </ac:spMkLst>
        </pc:spChg>
        <pc:spChg chg="mod">
          <ac:chgData name="Rhiannon Akers" userId="fb3c9d12-5c8c-42d7-8dc7-d872d7a3d202" providerId="ADAL" clId="{80AABDCA-A693-4F09-99FD-F26609E442FC}" dt="2026-03-03T19:40:09.421" v="2917" actId="20577"/>
          <ac:spMkLst>
            <pc:docMk/>
            <pc:sldMk cId="3894377788" sldId="483"/>
            <ac:spMk id="3" creationId="{16E0F0F7-3BDE-7794-A441-6827F3E09A6B}"/>
          </ac:spMkLst>
        </pc:spChg>
        <pc:picChg chg="add mod">
          <ac:chgData name="Rhiannon Akers" userId="fb3c9d12-5c8c-42d7-8dc7-d872d7a3d202" providerId="ADAL" clId="{80AABDCA-A693-4F09-99FD-F26609E442FC}" dt="2026-03-03T19:39:50.153" v="2857" actId="26606"/>
          <ac:picMkLst>
            <pc:docMk/>
            <pc:sldMk cId="3894377788" sldId="483"/>
            <ac:picMk id="5" creationId="{C406DA4D-7D1D-3432-66CE-1F128F0FB4D3}"/>
          </ac:picMkLst>
        </pc:picChg>
      </pc:sldChg>
      <pc:sldChg chg="addSp delSp modSp new mod modClrScheme chgLayout">
        <pc:chgData name="Rhiannon Akers" userId="fb3c9d12-5c8c-42d7-8dc7-d872d7a3d202" providerId="ADAL" clId="{80AABDCA-A693-4F09-99FD-F26609E442FC}" dt="2026-03-03T19:41:41.377" v="2995" actId="26606"/>
        <pc:sldMkLst>
          <pc:docMk/>
          <pc:sldMk cId="3087690311" sldId="484"/>
        </pc:sldMkLst>
        <pc:spChg chg="mod">
          <ac:chgData name="Rhiannon Akers" userId="fb3c9d12-5c8c-42d7-8dc7-d872d7a3d202" providerId="ADAL" clId="{80AABDCA-A693-4F09-99FD-F26609E442FC}" dt="2026-03-03T19:41:41.377" v="2995" actId="26606"/>
          <ac:spMkLst>
            <pc:docMk/>
            <pc:sldMk cId="3087690311" sldId="484"/>
            <ac:spMk id="2" creationId="{6DD9CE8A-35BB-DC3D-159F-744E57FB72FF}"/>
          </ac:spMkLst>
        </pc:spChg>
        <pc:graphicFrameChg chg="add mod">
          <ac:chgData name="Rhiannon Akers" userId="fb3c9d12-5c8c-42d7-8dc7-d872d7a3d202" providerId="ADAL" clId="{80AABDCA-A693-4F09-99FD-F26609E442FC}" dt="2026-03-03T19:41:41.377" v="2995" actId="26606"/>
          <ac:graphicFrameMkLst>
            <pc:docMk/>
            <pc:sldMk cId="3087690311" sldId="484"/>
            <ac:graphicFrameMk id="5" creationId="{9FAD7064-C441-375C-8CC9-F721828B66B2}"/>
          </ac:graphicFrameMkLst>
        </pc:graphicFrameChg>
      </pc:sldChg>
      <pc:sldChg chg="addSp delSp modSp new mod ord modNotesTx">
        <pc:chgData name="Rhiannon Akers" userId="fb3c9d12-5c8c-42d7-8dc7-d872d7a3d202" providerId="ADAL" clId="{80AABDCA-A693-4F09-99FD-F26609E442FC}" dt="2026-03-10T17:30:41.014" v="5769" actId="114"/>
        <pc:sldMkLst>
          <pc:docMk/>
          <pc:sldMk cId="1948774664" sldId="485"/>
        </pc:sldMkLst>
        <pc:spChg chg="mod">
          <ac:chgData name="Rhiannon Akers" userId="fb3c9d12-5c8c-42d7-8dc7-d872d7a3d202" providerId="ADAL" clId="{80AABDCA-A693-4F09-99FD-F26609E442FC}" dt="2026-03-10T17:30:41.014" v="5769" actId="114"/>
          <ac:spMkLst>
            <pc:docMk/>
            <pc:sldMk cId="1948774664" sldId="485"/>
            <ac:spMk id="2" creationId="{D00D9FBC-A1FC-D6C5-66D0-78C5BBAC916C}"/>
          </ac:spMkLst>
        </pc:spChg>
        <pc:picChg chg="add del mod">
          <ac:chgData name="Rhiannon Akers" userId="fb3c9d12-5c8c-42d7-8dc7-d872d7a3d202" providerId="ADAL" clId="{80AABDCA-A693-4F09-99FD-F26609E442FC}" dt="2026-03-10T17:29:38.931" v="5720" actId="478"/>
          <ac:picMkLst>
            <pc:docMk/>
            <pc:sldMk cId="1948774664" sldId="485"/>
            <ac:picMk id="4" creationId="{912751F0-EF8C-160C-2BDF-E128130285D5}"/>
          </ac:picMkLst>
        </pc:picChg>
        <pc:picChg chg="add mod">
          <ac:chgData name="Rhiannon Akers" userId="fb3c9d12-5c8c-42d7-8dc7-d872d7a3d202" providerId="ADAL" clId="{80AABDCA-A693-4F09-99FD-F26609E442FC}" dt="2026-03-10T17:29:52.812" v="5724" actId="1076"/>
          <ac:picMkLst>
            <pc:docMk/>
            <pc:sldMk cId="1948774664" sldId="485"/>
            <ac:picMk id="1026" creationId="{5A68F638-1903-5215-A2A2-3FC182D6821B}"/>
          </ac:picMkLst>
        </pc:picChg>
      </pc:sldChg>
      <pc:sldChg chg="addSp delSp modSp new mod modClrScheme chgLayout modNotesTx">
        <pc:chgData name="Rhiannon Akers" userId="fb3c9d12-5c8c-42d7-8dc7-d872d7a3d202" providerId="ADAL" clId="{80AABDCA-A693-4F09-99FD-F26609E442FC}" dt="2026-03-03T20:01:12.069" v="3138" actId="20577"/>
        <pc:sldMkLst>
          <pc:docMk/>
          <pc:sldMk cId="2953743590" sldId="486"/>
        </pc:sldMkLst>
        <pc:spChg chg="mod">
          <ac:chgData name="Rhiannon Akers" userId="fb3c9d12-5c8c-42d7-8dc7-d872d7a3d202" providerId="ADAL" clId="{80AABDCA-A693-4F09-99FD-F26609E442FC}" dt="2026-03-03T20:01:12.069" v="3138" actId="20577"/>
          <ac:spMkLst>
            <pc:docMk/>
            <pc:sldMk cId="2953743590" sldId="486"/>
            <ac:spMk id="2" creationId="{A47C50FD-4FCB-ADF9-7650-03AD20AF2726}"/>
          </ac:spMkLst>
        </pc:spChg>
        <pc:graphicFrameChg chg="add mod">
          <ac:chgData name="Rhiannon Akers" userId="fb3c9d12-5c8c-42d7-8dc7-d872d7a3d202" providerId="ADAL" clId="{80AABDCA-A693-4F09-99FD-F26609E442FC}" dt="2026-03-03T20:01:02.651" v="3134" actId="26606"/>
          <ac:graphicFrameMkLst>
            <pc:docMk/>
            <pc:sldMk cId="2953743590" sldId="486"/>
            <ac:graphicFrameMk id="5" creationId="{B10F7084-A113-3A5A-2EE8-66719C7492F5}"/>
          </ac:graphicFrameMkLst>
        </pc:graphicFrameChg>
      </pc:sldChg>
      <pc:sldChg chg="modSp new mod ord">
        <pc:chgData name="Rhiannon Akers" userId="fb3c9d12-5c8c-42d7-8dc7-d872d7a3d202" providerId="ADAL" clId="{80AABDCA-A693-4F09-99FD-F26609E442FC}" dt="2026-03-03T20:04:52.150" v="3287"/>
        <pc:sldMkLst>
          <pc:docMk/>
          <pc:sldMk cId="1943607650" sldId="487"/>
        </pc:sldMkLst>
        <pc:spChg chg="mod">
          <ac:chgData name="Rhiannon Akers" userId="fb3c9d12-5c8c-42d7-8dc7-d872d7a3d202" providerId="ADAL" clId="{80AABDCA-A693-4F09-99FD-F26609E442FC}" dt="2026-03-03T20:03:14.807" v="3231" actId="20577"/>
          <ac:spMkLst>
            <pc:docMk/>
            <pc:sldMk cId="1943607650" sldId="487"/>
            <ac:spMk id="2" creationId="{113DB1A7-B0B4-4E67-1B72-0BB2539AEA3A}"/>
          </ac:spMkLst>
        </pc:spChg>
        <pc:spChg chg="mod">
          <ac:chgData name="Rhiannon Akers" userId="fb3c9d12-5c8c-42d7-8dc7-d872d7a3d202" providerId="ADAL" clId="{80AABDCA-A693-4F09-99FD-F26609E442FC}" dt="2026-03-03T20:04:40.510" v="3285" actId="20577"/>
          <ac:spMkLst>
            <pc:docMk/>
            <pc:sldMk cId="1943607650" sldId="487"/>
            <ac:spMk id="3" creationId="{400AFC29-CC14-3225-C03F-DA979F6F97C8}"/>
          </ac:spMkLst>
        </pc:spChg>
      </pc:sldChg>
      <pc:sldChg chg="addSp delSp modSp new mod modClrScheme chgLayout">
        <pc:chgData name="Rhiannon Akers" userId="fb3c9d12-5c8c-42d7-8dc7-d872d7a3d202" providerId="ADAL" clId="{80AABDCA-A693-4F09-99FD-F26609E442FC}" dt="2026-03-03T20:56:07.016" v="5605" actId="207"/>
        <pc:sldMkLst>
          <pc:docMk/>
          <pc:sldMk cId="1752773223" sldId="488"/>
        </pc:sldMkLst>
        <pc:spChg chg="mod">
          <ac:chgData name="Rhiannon Akers" userId="fb3c9d12-5c8c-42d7-8dc7-d872d7a3d202" providerId="ADAL" clId="{80AABDCA-A693-4F09-99FD-F26609E442FC}" dt="2026-03-03T20:55:39.289" v="5598" actId="26606"/>
          <ac:spMkLst>
            <pc:docMk/>
            <pc:sldMk cId="1752773223" sldId="488"/>
            <ac:spMk id="2" creationId="{CF3133FA-519F-BA19-B77E-51C3E2463196}"/>
          </ac:spMkLst>
        </pc:spChg>
        <pc:graphicFrameChg chg="add mod">
          <ac:chgData name="Rhiannon Akers" userId="fb3c9d12-5c8c-42d7-8dc7-d872d7a3d202" providerId="ADAL" clId="{80AABDCA-A693-4F09-99FD-F26609E442FC}" dt="2026-03-03T20:56:07.016" v="5605" actId="207"/>
          <ac:graphicFrameMkLst>
            <pc:docMk/>
            <pc:sldMk cId="1752773223" sldId="488"/>
            <ac:graphicFrameMk id="5" creationId="{FE53325C-E73A-B7DB-F2D3-6629756B06BA}"/>
          </ac:graphicFrameMkLst>
        </pc:graphicFrameChg>
      </pc:sldChg>
      <pc:sldChg chg="modSp new mod modNotesTx">
        <pc:chgData name="Rhiannon Akers" userId="fb3c9d12-5c8c-42d7-8dc7-d872d7a3d202" providerId="ADAL" clId="{80AABDCA-A693-4F09-99FD-F26609E442FC}" dt="2026-03-03T20:25:56.055" v="4301" actId="20577"/>
        <pc:sldMkLst>
          <pc:docMk/>
          <pc:sldMk cId="3834889434" sldId="489"/>
        </pc:sldMkLst>
        <pc:spChg chg="mod">
          <ac:chgData name="Rhiannon Akers" userId="fb3c9d12-5c8c-42d7-8dc7-d872d7a3d202" providerId="ADAL" clId="{80AABDCA-A693-4F09-99FD-F26609E442FC}" dt="2026-03-03T20:11:23.376" v="3365" actId="20577"/>
          <ac:spMkLst>
            <pc:docMk/>
            <pc:sldMk cId="3834889434" sldId="489"/>
            <ac:spMk id="2" creationId="{E4CE24BD-37B7-E585-7F6D-D328FB923F33}"/>
          </ac:spMkLst>
        </pc:spChg>
        <pc:spChg chg="mod">
          <ac:chgData name="Rhiannon Akers" userId="fb3c9d12-5c8c-42d7-8dc7-d872d7a3d202" providerId="ADAL" clId="{80AABDCA-A693-4F09-99FD-F26609E442FC}" dt="2026-03-03T20:25:56.055" v="4301" actId="20577"/>
          <ac:spMkLst>
            <pc:docMk/>
            <pc:sldMk cId="3834889434" sldId="489"/>
            <ac:spMk id="3" creationId="{B415BBE1-69A5-1326-9722-8A58039B3415}"/>
          </ac:spMkLst>
        </pc:spChg>
      </pc:sldChg>
      <pc:sldChg chg="addSp modSp new mod modNotesTx">
        <pc:chgData name="Rhiannon Akers" userId="fb3c9d12-5c8c-42d7-8dc7-d872d7a3d202" providerId="ADAL" clId="{80AABDCA-A693-4F09-99FD-F26609E442FC}" dt="2026-03-03T20:21:30.352" v="4089" actId="20577"/>
        <pc:sldMkLst>
          <pc:docMk/>
          <pc:sldMk cId="657566564" sldId="490"/>
        </pc:sldMkLst>
        <pc:spChg chg="mod">
          <ac:chgData name="Rhiannon Akers" userId="fb3c9d12-5c8c-42d7-8dc7-d872d7a3d202" providerId="ADAL" clId="{80AABDCA-A693-4F09-99FD-F26609E442FC}" dt="2026-03-03T20:16:15.433" v="3844" actId="20577"/>
          <ac:spMkLst>
            <pc:docMk/>
            <pc:sldMk cId="657566564" sldId="490"/>
            <ac:spMk id="2" creationId="{45159E4C-6387-4C73-DBCF-8C2D20462541}"/>
          </ac:spMkLst>
        </pc:spChg>
        <pc:spChg chg="mod">
          <ac:chgData name="Rhiannon Akers" userId="fb3c9d12-5c8c-42d7-8dc7-d872d7a3d202" providerId="ADAL" clId="{80AABDCA-A693-4F09-99FD-F26609E442FC}" dt="2026-03-03T20:17:37.776" v="3964" actId="20577"/>
          <ac:spMkLst>
            <pc:docMk/>
            <pc:sldMk cId="657566564" sldId="490"/>
            <ac:spMk id="3" creationId="{121FE0AE-3814-7AFC-1AAF-091ED8DFC4F9}"/>
          </ac:spMkLst>
        </pc:spChg>
        <pc:spChg chg="add mod">
          <ac:chgData name="Rhiannon Akers" userId="fb3c9d12-5c8c-42d7-8dc7-d872d7a3d202" providerId="ADAL" clId="{80AABDCA-A693-4F09-99FD-F26609E442FC}" dt="2026-03-03T20:18:33.881" v="4031" actId="20577"/>
          <ac:spMkLst>
            <pc:docMk/>
            <pc:sldMk cId="657566564" sldId="490"/>
            <ac:spMk id="4" creationId="{ABDCCEF8-22A4-95A7-3AEE-36D6F817DCC9}"/>
          </ac:spMkLst>
        </pc:spChg>
        <pc:picChg chg="add mod">
          <ac:chgData name="Rhiannon Akers" userId="fb3c9d12-5c8c-42d7-8dc7-d872d7a3d202" providerId="ADAL" clId="{80AABDCA-A693-4F09-99FD-F26609E442FC}" dt="2026-03-03T20:20:09.821" v="4033" actId="1076"/>
          <ac:picMkLst>
            <pc:docMk/>
            <pc:sldMk cId="657566564" sldId="490"/>
            <ac:picMk id="6" creationId="{2F574246-3A79-E373-7956-F71AC066A51C}"/>
          </ac:picMkLst>
        </pc:picChg>
        <pc:picChg chg="add mod">
          <ac:chgData name="Rhiannon Akers" userId="fb3c9d12-5c8c-42d7-8dc7-d872d7a3d202" providerId="ADAL" clId="{80AABDCA-A693-4F09-99FD-F26609E442FC}" dt="2026-03-03T20:20:38.052" v="4035" actId="1076"/>
          <ac:picMkLst>
            <pc:docMk/>
            <pc:sldMk cId="657566564" sldId="490"/>
            <ac:picMk id="8" creationId="{5D120757-5061-EF76-EA1C-7374D8BE6C1C}"/>
          </ac:picMkLst>
        </pc:picChg>
      </pc:sldChg>
      <pc:sldChg chg="addSp delSp modSp new mod modClrScheme chgLayout">
        <pc:chgData name="Rhiannon Akers" userId="fb3c9d12-5c8c-42d7-8dc7-d872d7a3d202" providerId="ADAL" clId="{80AABDCA-A693-4F09-99FD-F26609E442FC}" dt="2026-03-03T20:57:08.772" v="5612" actId="26606"/>
        <pc:sldMkLst>
          <pc:docMk/>
          <pc:sldMk cId="319145352" sldId="491"/>
        </pc:sldMkLst>
        <pc:spChg chg="mod">
          <ac:chgData name="Rhiannon Akers" userId="fb3c9d12-5c8c-42d7-8dc7-d872d7a3d202" providerId="ADAL" clId="{80AABDCA-A693-4F09-99FD-F26609E442FC}" dt="2026-03-03T20:57:08.772" v="5612" actId="26606"/>
          <ac:spMkLst>
            <pc:docMk/>
            <pc:sldMk cId="319145352" sldId="491"/>
            <ac:spMk id="2" creationId="{D1EC28D3-1D05-5A3F-7063-06BBA071AFDF}"/>
          </ac:spMkLst>
        </pc:spChg>
        <pc:graphicFrameChg chg="add mod">
          <ac:chgData name="Rhiannon Akers" userId="fb3c9d12-5c8c-42d7-8dc7-d872d7a3d202" providerId="ADAL" clId="{80AABDCA-A693-4F09-99FD-F26609E442FC}" dt="2026-03-03T20:57:08.772" v="5612" actId="26606"/>
          <ac:graphicFrameMkLst>
            <pc:docMk/>
            <pc:sldMk cId="319145352" sldId="491"/>
            <ac:graphicFrameMk id="5" creationId="{856EF4DC-3EEB-7D45-1BB5-B29FB1861012}"/>
          </ac:graphicFrameMkLst>
        </pc:graphicFrameChg>
      </pc:sldChg>
      <pc:sldChg chg="addSp delSp modSp new mod">
        <pc:chgData name="Rhiannon Akers" userId="fb3c9d12-5c8c-42d7-8dc7-d872d7a3d202" providerId="ADAL" clId="{80AABDCA-A693-4F09-99FD-F26609E442FC}" dt="2026-03-03T20:56:27.491" v="5607" actId="26606"/>
        <pc:sldMkLst>
          <pc:docMk/>
          <pc:sldMk cId="2330229624" sldId="492"/>
        </pc:sldMkLst>
        <pc:spChg chg="mod">
          <ac:chgData name="Rhiannon Akers" userId="fb3c9d12-5c8c-42d7-8dc7-d872d7a3d202" providerId="ADAL" clId="{80AABDCA-A693-4F09-99FD-F26609E442FC}" dt="2026-03-03T20:56:27.491" v="5607" actId="26606"/>
          <ac:spMkLst>
            <pc:docMk/>
            <pc:sldMk cId="2330229624" sldId="492"/>
            <ac:spMk id="2" creationId="{71360D23-4186-3FA7-960A-84418A17A35B}"/>
          </ac:spMkLst>
        </pc:spChg>
        <pc:graphicFrameChg chg="add">
          <ac:chgData name="Rhiannon Akers" userId="fb3c9d12-5c8c-42d7-8dc7-d872d7a3d202" providerId="ADAL" clId="{80AABDCA-A693-4F09-99FD-F26609E442FC}" dt="2026-03-03T20:56:27.491" v="5607" actId="26606"/>
          <ac:graphicFrameMkLst>
            <pc:docMk/>
            <pc:sldMk cId="2330229624" sldId="492"/>
            <ac:graphicFrameMk id="5" creationId="{A4D19BD0-4837-782D-996F-620263B05AA1}"/>
          </ac:graphicFrameMkLst>
        </pc:graphicFrameChg>
      </pc:sldChg>
      <pc:sldChg chg="addSp delSp modSp new mod">
        <pc:chgData name="Rhiannon Akers" userId="fb3c9d12-5c8c-42d7-8dc7-d872d7a3d202" providerId="ADAL" clId="{80AABDCA-A693-4F09-99FD-F26609E442FC}" dt="2026-03-03T20:56:49.244" v="5611" actId="26606"/>
        <pc:sldMkLst>
          <pc:docMk/>
          <pc:sldMk cId="3914148031" sldId="493"/>
        </pc:sldMkLst>
        <pc:spChg chg="mod">
          <ac:chgData name="Rhiannon Akers" userId="fb3c9d12-5c8c-42d7-8dc7-d872d7a3d202" providerId="ADAL" clId="{80AABDCA-A693-4F09-99FD-F26609E442FC}" dt="2026-03-03T20:56:49.244" v="5611" actId="26606"/>
          <ac:spMkLst>
            <pc:docMk/>
            <pc:sldMk cId="3914148031" sldId="493"/>
            <ac:spMk id="2" creationId="{D61E6791-81D4-B7A7-235B-364E96A3552A}"/>
          </ac:spMkLst>
        </pc:spChg>
        <pc:graphicFrameChg chg="add">
          <ac:chgData name="Rhiannon Akers" userId="fb3c9d12-5c8c-42d7-8dc7-d872d7a3d202" providerId="ADAL" clId="{80AABDCA-A693-4F09-99FD-F26609E442FC}" dt="2026-03-03T20:56:49.244" v="5611" actId="26606"/>
          <ac:graphicFrameMkLst>
            <pc:docMk/>
            <pc:sldMk cId="3914148031" sldId="493"/>
            <ac:graphicFrameMk id="5" creationId="{1AF153D3-8771-A3BC-148C-2BDA7F8F66E4}"/>
          </ac:graphicFrameMkLst>
        </pc:graphicFrameChg>
      </pc:sldChg>
      <pc:sldChg chg="addSp delSp modSp new mod modClrScheme chgLayout">
        <pc:chgData name="Rhiannon Akers" userId="fb3c9d12-5c8c-42d7-8dc7-d872d7a3d202" providerId="ADAL" clId="{80AABDCA-A693-4F09-99FD-F26609E442FC}" dt="2026-03-03T20:56:23.024" v="5606" actId="26606"/>
        <pc:sldMkLst>
          <pc:docMk/>
          <pc:sldMk cId="2289522358" sldId="494"/>
        </pc:sldMkLst>
        <pc:spChg chg="mod">
          <ac:chgData name="Rhiannon Akers" userId="fb3c9d12-5c8c-42d7-8dc7-d872d7a3d202" providerId="ADAL" clId="{80AABDCA-A693-4F09-99FD-F26609E442FC}" dt="2026-03-03T20:56:23.024" v="5606" actId="26606"/>
          <ac:spMkLst>
            <pc:docMk/>
            <pc:sldMk cId="2289522358" sldId="494"/>
            <ac:spMk id="2" creationId="{107D6C2F-0ECC-8B2E-4A7D-4069DCBEF82E}"/>
          </ac:spMkLst>
        </pc:spChg>
        <pc:graphicFrameChg chg="add mod">
          <ac:chgData name="Rhiannon Akers" userId="fb3c9d12-5c8c-42d7-8dc7-d872d7a3d202" providerId="ADAL" clId="{80AABDCA-A693-4F09-99FD-F26609E442FC}" dt="2026-03-03T20:56:23.024" v="5606" actId="26606"/>
          <ac:graphicFrameMkLst>
            <pc:docMk/>
            <pc:sldMk cId="2289522358" sldId="494"/>
            <ac:graphicFrameMk id="5" creationId="{5BF1F582-CFDB-9C6D-59EE-047403B83771}"/>
          </ac:graphicFrameMkLst>
        </pc:graphicFrameChg>
      </pc:sldChg>
      <pc:sldChg chg="addSp delSp modSp new mod">
        <pc:chgData name="Rhiannon Akers" userId="fb3c9d12-5c8c-42d7-8dc7-d872d7a3d202" providerId="ADAL" clId="{80AABDCA-A693-4F09-99FD-F26609E442FC}" dt="2026-03-03T20:53:51.207" v="5540" actId="20577"/>
        <pc:sldMkLst>
          <pc:docMk/>
          <pc:sldMk cId="1650549181" sldId="495"/>
        </pc:sldMkLst>
        <pc:spChg chg="mod">
          <ac:chgData name="Rhiannon Akers" userId="fb3c9d12-5c8c-42d7-8dc7-d872d7a3d202" providerId="ADAL" clId="{80AABDCA-A693-4F09-99FD-F26609E442FC}" dt="2026-03-03T20:52:27.193" v="5529" actId="20577"/>
          <ac:spMkLst>
            <pc:docMk/>
            <pc:sldMk cId="1650549181" sldId="495"/>
            <ac:spMk id="2" creationId="{EB99890B-F0A8-1074-3DAC-33FBC574697F}"/>
          </ac:spMkLst>
        </pc:spChg>
        <pc:spChg chg="add del mod">
          <ac:chgData name="Rhiannon Akers" userId="fb3c9d12-5c8c-42d7-8dc7-d872d7a3d202" providerId="ADAL" clId="{80AABDCA-A693-4F09-99FD-F26609E442FC}" dt="2026-03-03T20:53:51.207" v="5540" actId="20577"/>
          <ac:spMkLst>
            <pc:docMk/>
            <pc:sldMk cId="1650549181" sldId="495"/>
            <ac:spMk id="3" creationId="{0983AA69-E408-F86E-F8B4-46BB1896470B}"/>
          </ac:spMkLst>
        </pc:spChg>
      </pc:sldChg>
      <pc:sldMasterChg chg="delSldLayout">
        <pc:chgData name="Rhiannon Akers" userId="fb3c9d12-5c8c-42d7-8dc7-d872d7a3d202" providerId="ADAL" clId="{80AABDCA-A693-4F09-99FD-F26609E442FC}" dt="2026-03-03T16:26:13.713" v="619" actId="47"/>
        <pc:sldMasterMkLst>
          <pc:docMk/>
          <pc:sldMasterMk cId="3042308997" sldId="2147483665"/>
        </pc:sldMasterMkLst>
      </pc:sldMaster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22.svg"/></Relationships>
</file>

<file path=ppt/diagrams/_rels/data6.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ata9.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image" Target="../media/image54.pn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 Id="rId14" Type="http://schemas.openxmlformats.org/officeDocument/2006/relationships/image" Target="../media/image55.svg"/></Relationships>
</file>

<file path=ppt/diagrams/_rels/data1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4" Type="http://schemas.openxmlformats.org/officeDocument/2006/relationships/image" Target="../media/image59.svg"/></Relationships>
</file>

<file path=ppt/diagrams/_rels/data12.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63.sv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2.svg"/><Relationship Id="rId1" Type="http://schemas.openxmlformats.org/officeDocument/2006/relationships/image" Target="../media/image11.png"/><Relationship Id="rId4" Type="http://schemas.openxmlformats.org/officeDocument/2006/relationships/image" Target="../media/image22.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2.svg"/><Relationship Id="rId13" Type="http://schemas.openxmlformats.org/officeDocument/2006/relationships/image" Target="../media/image37.png"/><Relationship Id="rId3" Type="http://schemas.openxmlformats.org/officeDocument/2006/relationships/image" Target="../media/image27.png"/><Relationship Id="rId7" Type="http://schemas.openxmlformats.org/officeDocument/2006/relationships/image" Target="../media/image31.png"/><Relationship Id="rId12" Type="http://schemas.openxmlformats.org/officeDocument/2006/relationships/image" Target="../media/image36.sv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11" Type="http://schemas.openxmlformats.org/officeDocument/2006/relationships/image" Target="../media/image35.png"/><Relationship Id="rId5" Type="http://schemas.openxmlformats.org/officeDocument/2006/relationships/image" Target="../media/image29.png"/><Relationship Id="rId10" Type="http://schemas.openxmlformats.org/officeDocument/2006/relationships/image" Target="../media/image34.svg"/><Relationship Id="rId4" Type="http://schemas.openxmlformats.org/officeDocument/2006/relationships/image" Target="../media/image28.svg"/><Relationship Id="rId9" Type="http://schemas.openxmlformats.org/officeDocument/2006/relationships/image" Target="../media/image33.png"/><Relationship Id="rId14" Type="http://schemas.openxmlformats.org/officeDocument/2006/relationships/image" Target="../media/image38.svg"/></Relationships>
</file>

<file path=ppt/diagrams/_rels/drawing9.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image" Target="../media/image54.pn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 Id="rId14" Type="http://schemas.openxmlformats.org/officeDocument/2006/relationships/image" Target="../media/image55.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svg"/><Relationship Id="rId1" Type="http://schemas.openxmlformats.org/officeDocument/2006/relationships/image" Target="../media/image56.png"/><Relationship Id="rId4" Type="http://schemas.openxmlformats.org/officeDocument/2006/relationships/image" Target="../media/image59.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65.svg"/><Relationship Id="rId3" Type="http://schemas.openxmlformats.org/officeDocument/2006/relationships/image" Target="../media/image60.png"/><Relationship Id="rId7" Type="http://schemas.openxmlformats.org/officeDocument/2006/relationships/image" Target="../media/image64.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63.svg"/><Relationship Id="rId5" Type="http://schemas.openxmlformats.org/officeDocument/2006/relationships/image" Target="../media/image62.png"/><Relationship Id="rId10" Type="http://schemas.openxmlformats.org/officeDocument/2006/relationships/image" Target="../media/image67.svg"/><Relationship Id="rId4" Type="http://schemas.openxmlformats.org/officeDocument/2006/relationships/image" Target="../media/image61.svg"/><Relationship Id="rId9" Type="http://schemas.openxmlformats.org/officeDocument/2006/relationships/image" Target="../media/image66.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A62CC6-F605-499B-9D0D-8C8B9136132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5AEA146-50C6-4982-96CD-D35E0E346BC7}">
      <dgm:prSet/>
      <dgm:spPr/>
      <dgm:t>
        <a:bodyPr/>
        <a:lstStyle/>
        <a:p>
          <a:r>
            <a:rPr lang="en-GB"/>
            <a:t>Recap</a:t>
          </a:r>
          <a:endParaRPr lang="en-US"/>
        </a:p>
      </dgm:t>
    </dgm:pt>
    <dgm:pt modelId="{AF05F879-2929-40DC-863E-6FAD965ABCBB}" type="parTrans" cxnId="{6772D0CA-1D4E-46A3-80FC-F7F1A22DDE68}">
      <dgm:prSet/>
      <dgm:spPr/>
      <dgm:t>
        <a:bodyPr/>
        <a:lstStyle/>
        <a:p>
          <a:endParaRPr lang="en-US"/>
        </a:p>
      </dgm:t>
    </dgm:pt>
    <dgm:pt modelId="{46BC0D8A-7805-44BC-81A4-6BAC409F2CF3}" type="sibTrans" cxnId="{6772D0CA-1D4E-46A3-80FC-F7F1A22DDE68}">
      <dgm:prSet/>
      <dgm:spPr/>
      <dgm:t>
        <a:bodyPr/>
        <a:lstStyle/>
        <a:p>
          <a:endParaRPr lang="en-US"/>
        </a:p>
      </dgm:t>
    </dgm:pt>
    <dgm:pt modelId="{B041FE5E-DA02-4A68-8BCF-4FFE2A2B49AD}">
      <dgm:prSet/>
      <dgm:spPr/>
      <dgm:t>
        <a:bodyPr/>
        <a:lstStyle/>
        <a:p>
          <a:r>
            <a:rPr lang="en-GB"/>
            <a:t>Developing aims and objectives</a:t>
          </a:r>
          <a:endParaRPr lang="en-US"/>
        </a:p>
      </dgm:t>
    </dgm:pt>
    <dgm:pt modelId="{1AEC5CC6-3BAF-4CE1-B63A-E667313F26E8}" type="parTrans" cxnId="{C8D18120-881F-4371-BDA6-94CF94B6BE16}">
      <dgm:prSet/>
      <dgm:spPr/>
      <dgm:t>
        <a:bodyPr/>
        <a:lstStyle/>
        <a:p>
          <a:endParaRPr lang="en-US"/>
        </a:p>
      </dgm:t>
    </dgm:pt>
    <dgm:pt modelId="{0AE29516-BAB8-422E-88CE-42DE494AFC9A}" type="sibTrans" cxnId="{C8D18120-881F-4371-BDA6-94CF94B6BE16}">
      <dgm:prSet/>
      <dgm:spPr/>
      <dgm:t>
        <a:bodyPr/>
        <a:lstStyle/>
        <a:p>
          <a:endParaRPr lang="en-US"/>
        </a:p>
      </dgm:t>
    </dgm:pt>
    <dgm:pt modelId="{B762D37A-8538-40B8-83A5-FED0A7B23721}">
      <dgm:prSet/>
      <dgm:spPr/>
      <dgm:t>
        <a:bodyPr/>
        <a:lstStyle/>
        <a:p>
          <a:r>
            <a:rPr lang="en-GB"/>
            <a:t>Research philosophy and methodologies</a:t>
          </a:r>
          <a:endParaRPr lang="en-US"/>
        </a:p>
      </dgm:t>
    </dgm:pt>
    <dgm:pt modelId="{20419F84-860C-433F-B5D9-15B37B6C4E6D}" type="parTrans" cxnId="{AD17D483-1988-47A1-891D-9F3077381289}">
      <dgm:prSet/>
      <dgm:spPr/>
      <dgm:t>
        <a:bodyPr/>
        <a:lstStyle/>
        <a:p>
          <a:endParaRPr lang="en-US"/>
        </a:p>
      </dgm:t>
    </dgm:pt>
    <dgm:pt modelId="{A207BBD7-8E0D-4B76-9681-F0133827FF3A}" type="sibTrans" cxnId="{AD17D483-1988-47A1-891D-9F3077381289}">
      <dgm:prSet/>
      <dgm:spPr/>
      <dgm:t>
        <a:bodyPr/>
        <a:lstStyle/>
        <a:p>
          <a:endParaRPr lang="en-US"/>
        </a:p>
      </dgm:t>
    </dgm:pt>
    <dgm:pt modelId="{ABB85A59-3FA7-400F-ACD1-BF1B6CA8499B}">
      <dgm:prSet/>
      <dgm:spPr/>
      <dgm:t>
        <a:bodyPr/>
        <a:lstStyle/>
        <a:p>
          <a:r>
            <a:rPr lang="en-GB"/>
            <a:t>Ethical research</a:t>
          </a:r>
          <a:endParaRPr lang="en-US"/>
        </a:p>
      </dgm:t>
    </dgm:pt>
    <dgm:pt modelId="{7FB2BD10-7DD7-4C35-997C-2E300E8F0596}" type="parTrans" cxnId="{36C1AF15-D614-4FCA-A77B-0C4ACD1E71AA}">
      <dgm:prSet/>
      <dgm:spPr/>
      <dgm:t>
        <a:bodyPr/>
        <a:lstStyle/>
        <a:p>
          <a:endParaRPr lang="en-US"/>
        </a:p>
      </dgm:t>
    </dgm:pt>
    <dgm:pt modelId="{A37FA803-9EC5-440A-9C46-EA41BC5F6368}" type="sibTrans" cxnId="{36C1AF15-D614-4FCA-A77B-0C4ACD1E71AA}">
      <dgm:prSet/>
      <dgm:spPr/>
      <dgm:t>
        <a:bodyPr/>
        <a:lstStyle/>
        <a:p>
          <a:endParaRPr lang="en-US"/>
        </a:p>
      </dgm:t>
    </dgm:pt>
    <dgm:pt modelId="{BEF83CA7-5E25-4319-BDBB-12C47B84B40A}">
      <dgm:prSet/>
      <dgm:spPr/>
      <dgm:t>
        <a:bodyPr/>
        <a:lstStyle/>
        <a:p>
          <a:r>
            <a:rPr lang="en-GB"/>
            <a:t>Quantitative and qualitative methods</a:t>
          </a:r>
          <a:endParaRPr lang="en-US"/>
        </a:p>
      </dgm:t>
    </dgm:pt>
    <dgm:pt modelId="{617C1CBC-8D68-46F7-8672-962A2967DA1B}" type="parTrans" cxnId="{7B2F1642-8BDD-4652-A39A-317C5BF55C3D}">
      <dgm:prSet/>
      <dgm:spPr/>
      <dgm:t>
        <a:bodyPr/>
        <a:lstStyle/>
        <a:p>
          <a:endParaRPr lang="en-US"/>
        </a:p>
      </dgm:t>
    </dgm:pt>
    <dgm:pt modelId="{9E2E18F1-71C4-4C3E-B213-C38423137FE8}" type="sibTrans" cxnId="{7B2F1642-8BDD-4652-A39A-317C5BF55C3D}">
      <dgm:prSet/>
      <dgm:spPr/>
      <dgm:t>
        <a:bodyPr/>
        <a:lstStyle/>
        <a:p>
          <a:endParaRPr lang="en-US"/>
        </a:p>
      </dgm:t>
    </dgm:pt>
    <dgm:pt modelId="{2F775EBF-5D1A-414D-9CC8-0DABF8A52326}" type="pres">
      <dgm:prSet presAssocID="{81A62CC6-F605-499B-9D0D-8C8B91361321}" presName="diagram" presStyleCnt="0">
        <dgm:presLayoutVars>
          <dgm:dir/>
          <dgm:resizeHandles val="exact"/>
        </dgm:presLayoutVars>
      </dgm:prSet>
      <dgm:spPr/>
    </dgm:pt>
    <dgm:pt modelId="{EDE231C5-7429-4787-AC5A-57F626B35F2D}" type="pres">
      <dgm:prSet presAssocID="{55AEA146-50C6-4982-96CD-D35E0E346BC7}" presName="node" presStyleLbl="node1" presStyleIdx="0" presStyleCnt="5">
        <dgm:presLayoutVars>
          <dgm:bulletEnabled val="1"/>
        </dgm:presLayoutVars>
      </dgm:prSet>
      <dgm:spPr/>
    </dgm:pt>
    <dgm:pt modelId="{D1983CB5-76F4-419A-8D30-DEEFCEFB314E}" type="pres">
      <dgm:prSet presAssocID="{46BC0D8A-7805-44BC-81A4-6BAC409F2CF3}" presName="sibTrans" presStyleCnt="0"/>
      <dgm:spPr/>
    </dgm:pt>
    <dgm:pt modelId="{3D4B01F2-788D-4CB2-A578-2EBE24E60025}" type="pres">
      <dgm:prSet presAssocID="{B041FE5E-DA02-4A68-8BCF-4FFE2A2B49AD}" presName="node" presStyleLbl="node1" presStyleIdx="1" presStyleCnt="5">
        <dgm:presLayoutVars>
          <dgm:bulletEnabled val="1"/>
        </dgm:presLayoutVars>
      </dgm:prSet>
      <dgm:spPr/>
    </dgm:pt>
    <dgm:pt modelId="{D1495E60-044B-4CB4-BD11-45D373CAEC78}" type="pres">
      <dgm:prSet presAssocID="{0AE29516-BAB8-422E-88CE-42DE494AFC9A}" presName="sibTrans" presStyleCnt="0"/>
      <dgm:spPr/>
    </dgm:pt>
    <dgm:pt modelId="{3AF4322C-145E-478D-8BA6-5818F1581638}" type="pres">
      <dgm:prSet presAssocID="{B762D37A-8538-40B8-83A5-FED0A7B23721}" presName="node" presStyleLbl="node1" presStyleIdx="2" presStyleCnt="5">
        <dgm:presLayoutVars>
          <dgm:bulletEnabled val="1"/>
        </dgm:presLayoutVars>
      </dgm:prSet>
      <dgm:spPr/>
    </dgm:pt>
    <dgm:pt modelId="{5820C728-C497-43B2-96EE-A7010E980D41}" type="pres">
      <dgm:prSet presAssocID="{A207BBD7-8E0D-4B76-9681-F0133827FF3A}" presName="sibTrans" presStyleCnt="0"/>
      <dgm:spPr/>
    </dgm:pt>
    <dgm:pt modelId="{0949207B-6515-46C4-93E1-60A38A2FE5F9}" type="pres">
      <dgm:prSet presAssocID="{ABB85A59-3FA7-400F-ACD1-BF1B6CA8499B}" presName="node" presStyleLbl="node1" presStyleIdx="3" presStyleCnt="5">
        <dgm:presLayoutVars>
          <dgm:bulletEnabled val="1"/>
        </dgm:presLayoutVars>
      </dgm:prSet>
      <dgm:spPr/>
    </dgm:pt>
    <dgm:pt modelId="{7C183080-296D-4680-825A-5AED38C3B1DC}" type="pres">
      <dgm:prSet presAssocID="{A37FA803-9EC5-440A-9C46-EA41BC5F6368}" presName="sibTrans" presStyleCnt="0"/>
      <dgm:spPr/>
    </dgm:pt>
    <dgm:pt modelId="{22751FFC-D87E-4AAE-B04D-07420CE3F833}" type="pres">
      <dgm:prSet presAssocID="{BEF83CA7-5E25-4319-BDBB-12C47B84B40A}" presName="node" presStyleLbl="node1" presStyleIdx="4" presStyleCnt="5">
        <dgm:presLayoutVars>
          <dgm:bulletEnabled val="1"/>
        </dgm:presLayoutVars>
      </dgm:prSet>
      <dgm:spPr/>
    </dgm:pt>
  </dgm:ptLst>
  <dgm:cxnLst>
    <dgm:cxn modelId="{8039B206-8374-4D23-B9A3-9E80B12F1605}" type="presOf" srcId="{B762D37A-8538-40B8-83A5-FED0A7B23721}" destId="{3AF4322C-145E-478D-8BA6-5818F1581638}" srcOrd="0" destOrd="0" presId="urn:microsoft.com/office/officeart/2005/8/layout/default"/>
    <dgm:cxn modelId="{36C1AF15-D614-4FCA-A77B-0C4ACD1E71AA}" srcId="{81A62CC6-F605-499B-9D0D-8C8B91361321}" destId="{ABB85A59-3FA7-400F-ACD1-BF1B6CA8499B}" srcOrd="3" destOrd="0" parTransId="{7FB2BD10-7DD7-4C35-997C-2E300E8F0596}" sibTransId="{A37FA803-9EC5-440A-9C46-EA41BC5F6368}"/>
    <dgm:cxn modelId="{C8D18120-881F-4371-BDA6-94CF94B6BE16}" srcId="{81A62CC6-F605-499B-9D0D-8C8B91361321}" destId="{B041FE5E-DA02-4A68-8BCF-4FFE2A2B49AD}" srcOrd="1" destOrd="0" parTransId="{1AEC5CC6-3BAF-4CE1-B63A-E667313F26E8}" sibTransId="{0AE29516-BAB8-422E-88CE-42DE494AFC9A}"/>
    <dgm:cxn modelId="{A862D441-E4E9-46D6-9D79-3E5601A6D08C}" type="presOf" srcId="{ABB85A59-3FA7-400F-ACD1-BF1B6CA8499B}" destId="{0949207B-6515-46C4-93E1-60A38A2FE5F9}" srcOrd="0" destOrd="0" presId="urn:microsoft.com/office/officeart/2005/8/layout/default"/>
    <dgm:cxn modelId="{7B2F1642-8BDD-4652-A39A-317C5BF55C3D}" srcId="{81A62CC6-F605-499B-9D0D-8C8B91361321}" destId="{BEF83CA7-5E25-4319-BDBB-12C47B84B40A}" srcOrd="4" destOrd="0" parTransId="{617C1CBC-8D68-46F7-8672-962A2967DA1B}" sibTransId="{9E2E18F1-71C4-4C3E-B213-C38423137FE8}"/>
    <dgm:cxn modelId="{3134CC62-3CAA-401C-99D8-38C9072746B2}" type="presOf" srcId="{BEF83CA7-5E25-4319-BDBB-12C47B84B40A}" destId="{22751FFC-D87E-4AAE-B04D-07420CE3F833}" srcOrd="0" destOrd="0" presId="urn:microsoft.com/office/officeart/2005/8/layout/default"/>
    <dgm:cxn modelId="{A53D6A48-B28D-4F03-B5D5-495C706D5631}" type="presOf" srcId="{B041FE5E-DA02-4A68-8BCF-4FFE2A2B49AD}" destId="{3D4B01F2-788D-4CB2-A578-2EBE24E60025}" srcOrd="0" destOrd="0" presId="urn:microsoft.com/office/officeart/2005/8/layout/default"/>
    <dgm:cxn modelId="{AE58E173-AB19-48BB-88A9-0D73EB32DB29}" type="presOf" srcId="{81A62CC6-F605-499B-9D0D-8C8B91361321}" destId="{2F775EBF-5D1A-414D-9CC8-0DABF8A52326}" srcOrd="0" destOrd="0" presId="urn:microsoft.com/office/officeart/2005/8/layout/default"/>
    <dgm:cxn modelId="{AD17D483-1988-47A1-891D-9F3077381289}" srcId="{81A62CC6-F605-499B-9D0D-8C8B91361321}" destId="{B762D37A-8538-40B8-83A5-FED0A7B23721}" srcOrd="2" destOrd="0" parTransId="{20419F84-860C-433F-B5D9-15B37B6C4E6D}" sibTransId="{A207BBD7-8E0D-4B76-9681-F0133827FF3A}"/>
    <dgm:cxn modelId="{6772D0CA-1D4E-46A3-80FC-F7F1A22DDE68}" srcId="{81A62CC6-F605-499B-9D0D-8C8B91361321}" destId="{55AEA146-50C6-4982-96CD-D35E0E346BC7}" srcOrd="0" destOrd="0" parTransId="{AF05F879-2929-40DC-863E-6FAD965ABCBB}" sibTransId="{46BC0D8A-7805-44BC-81A4-6BAC409F2CF3}"/>
    <dgm:cxn modelId="{0C43B4F8-83F9-43D8-A709-E14D71398B3D}" type="presOf" srcId="{55AEA146-50C6-4982-96CD-D35E0E346BC7}" destId="{EDE231C5-7429-4787-AC5A-57F626B35F2D}" srcOrd="0" destOrd="0" presId="urn:microsoft.com/office/officeart/2005/8/layout/default"/>
    <dgm:cxn modelId="{1572CBCC-DDE9-4B6F-A9A3-075E103E0CEB}" type="presParOf" srcId="{2F775EBF-5D1A-414D-9CC8-0DABF8A52326}" destId="{EDE231C5-7429-4787-AC5A-57F626B35F2D}" srcOrd="0" destOrd="0" presId="urn:microsoft.com/office/officeart/2005/8/layout/default"/>
    <dgm:cxn modelId="{1BE35FB4-6D34-4C72-9795-D26C19B479E9}" type="presParOf" srcId="{2F775EBF-5D1A-414D-9CC8-0DABF8A52326}" destId="{D1983CB5-76F4-419A-8D30-DEEFCEFB314E}" srcOrd="1" destOrd="0" presId="urn:microsoft.com/office/officeart/2005/8/layout/default"/>
    <dgm:cxn modelId="{D5CCFEE1-0824-4183-ADAD-8912845D891D}" type="presParOf" srcId="{2F775EBF-5D1A-414D-9CC8-0DABF8A52326}" destId="{3D4B01F2-788D-4CB2-A578-2EBE24E60025}" srcOrd="2" destOrd="0" presId="urn:microsoft.com/office/officeart/2005/8/layout/default"/>
    <dgm:cxn modelId="{A0AEA946-0D6A-4317-859F-BD7739BE17AF}" type="presParOf" srcId="{2F775EBF-5D1A-414D-9CC8-0DABF8A52326}" destId="{D1495E60-044B-4CB4-BD11-45D373CAEC78}" srcOrd="3" destOrd="0" presId="urn:microsoft.com/office/officeart/2005/8/layout/default"/>
    <dgm:cxn modelId="{58FB9D3D-289E-48BE-BFDC-C7CE7BA2EC73}" type="presParOf" srcId="{2F775EBF-5D1A-414D-9CC8-0DABF8A52326}" destId="{3AF4322C-145E-478D-8BA6-5818F1581638}" srcOrd="4" destOrd="0" presId="urn:microsoft.com/office/officeart/2005/8/layout/default"/>
    <dgm:cxn modelId="{D9A0229D-5BAD-493A-A6AE-55014BEA9EFB}" type="presParOf" srcId="{2F775EBF-5D1A-414D-9CC8-0DABF8A52326}" destId="{5820C728-C497-43B2-96EE-A7010E980D41}" srcOrd="5" destOrd="0" presId="urn:microsoft.com/office/officeart/2005/8/layout/default"/>
    <dgm:cxn modelId="{2D01CFAD-0924-443F-976F-413BBF7772A4}" type="presParOf" srcId="{2F775EBF-5D1A-414D-9CC8-0DABF8A52326}" destId="{0949207B-6515-46C4-93E1-60A38A2FE5F9}" srcOrd="6" destOrd="0" presId="urn:microsoft.com/office/officeart/2005/8/layout/default"/>
    <dgm:cxn modelId="{000B31AF-17DA-4BF6-B359-6B71513C7987}" type="presParOf" srcId="{2F775EBF-5D1A-414D-9CC8-0DABF8A52326}" destId="{7C183080-296D-4680-825A-5AED38C3B1DC}" srcOrd="7" destOrd="0" presId="urn:microsoft.com/office/officeart/2005/8/layout/default"/>
    <dgm:cxn modelId="{E4D401D3-1EEF-4DC2-AF48-F73FA4DB6842}" type="presParOf" srcId="{2F775EBF-5D1A-414D-9CC8-0DABF8A52326}" destId="{22751FFC-D87E-4AAE-B04D-07420CE3F83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E33164-DC3D-49BF-9C3B-0A3436C3438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59EB1F89-87B4-4C44-8295-1F8F7E8F0C07}">
      <dgm:prSet/>
      <dgm:spPr/>
      <dgm:t>
        <a:bodyPr/>
        <a:lstStyle/>
        <a:p>
          <a:r>
            <a:rPr lang="en-GB"/>
            <a:t>A process that people undertake in a </a:t>
          </a:r>
          <a:r>
            <a:rPr lang="en-GB" b="1"/>
            <a:t>systematic way </a:t>
          </a:r>
          <a:r>
            <a:rPr lang="en-GB"/>
            <a:t>in order to </a:t>
          </a:r>
          <a:r>
            <a:rPr lang="en-GB" b="1"/>
            <a:t>find out things</a:t>
          </a:r>
          <a:r>
            <a:rPr lang="en-GB"/>
            <a:t>, thereby increasing their knowledge.</a:t>
          </a:r>
          <a:endParaRPr lang="en-US"/>
        </a:p>
      </dgm:t>
    </dgm:pt>
    <dgm:pt modelId="{2F153748-8524-4B8C-91F4-BD02A71115E6}" type="parTrans" cxnId="{76922431-3DA5-4CC4-8772-023F435D1B97}">
      <dgm:prSet/>
      <dgm:spPr/>
      <dgm:t>
        <a:bodyPr/>
        <a:lstStyle/>
        <a:p>
          <a:endParaRPr lang="en-US"/>
        </a:p>
      </dgm:t>
    </dgm:pt>
    <dgm:pt modelId="{E700C476-0A44-4406-BF6C-77B540D4ECCC}" type="sibTrans" cxnId="{76922431-3DA5-4CC4-8772-023F435D1B97}">
      <dgm:prSet/>
      <dgm:spPr/>
      <dgm:t>
        <a:bodyPr/>
        <a:lstStyle/>
        <a:p>
          <a:endParaRPr lang="en-US"/>
        </a:p>
      </dgm:t>
    </dgm:pt>
    <dgm:pt modelId="{D5A31FA3-39E3-4079-B98F-B7B58A503C9A}">
      <dgm:prSet/>
      <dgm:spPr/>
      <dgm:t>
        <a:bodyPr/>
        <a:lstStyle/>
        <a:p>
          <a:r>
            <a:rPr lang="en-GB" b="1"/>
            <a:t>Systematic </a:t>
          </a:r>
          <a:r>
            <a:rPr lang="en-GB"/>
            <a:t>suggests that research is based on logical relationships and not just beliefs (Ghauri and Gronhuag, 2020).</a:t>
          </a:r>
          <a:endParaRPr lang="en-US"/>
        </a:p>
      </dgm:t>
    </dgm:pt>
    <dgm:pt modelId="{C8591885-C15F-41DF-8AB8-E137D8C1DFBA}" type="parTrans" cxnId="{2683B2D2-4E04-4B45-8B95-F8006F957C9E}">
      <dgm:prSet/>
      <dgm:spPr/>
      <dgm:t>
        <a:bodyPr/>
        <a:lstStyle/>
        <a:p>
          <a:endParaRPr lang="en-US"/>
        </a:p>
      </dgm:t>
    </dgm:pt>
    <dgm:pt modelId="{C479AEE6-861E-4B4E-99C4-8DD270A203A9}" type="sibTrans" cxnId="{2683B2D2-4E04-4B45-8B95-F8006F957C9E}">
      <dgm:prSet/>
      <dgm:spPr/>
      <dgm:t>
        <a:bodyPr/>
        <a:lstStyle/>
        <a:p>
          <a:endParaRPr lang="en-US"/>
        </a:p>
      </dgm:t>
    </dgm:pt>
    <dgm:pt modelId="{0094FE55-0C80-4859-B94B-6C31A36E848A}">
      <dgm:prSet/>
      <dgm:spPr/>
      <dgm:t>
        <a:bodyPr/>
        <a:lstStyle/>
        <a:p>
          <a:r>
            <a:rPr lang="en-GB" b="1"/>
            <a:t>To find out things </a:t>
          </a:r>
          <a:r>
            <a:rPr lang="en-GB"/>
            <a:t>suggests there are a multiplicity of possible purposes for your research.</a:t>
          </a:r>
          <a:endParaRPr lang="en-US"/>
        </a:p>
      </dgm:t>
    </dgm:pt>
    <dgm:pt modelId="{8D4070C4-DBB4-446C-A5B9-F20977006C0B}" type="parTrans" cxnId="{4E884F17-5A35-4456-B522-8051ED13EC6E}">
      <dgm:prSet/>
      <dgm:spPr/>
      <dgm:t>
        <a:bodyPr/>
        <a:lstStyle/>
        <a:p>
          <a:endParaRPr lang="en-US"/>
        </a:p>
      </dgm:t>
    </dgm:pt>
    <dgm:pt modelId="{D1476FB1-018D-49A4-8388-A308D0AC5BC8}" type="sibTrans" cxnId="{4E884F17-5A35-4456-B522-8051ED13EC6E}">
      <dgm:prSet/>
      <dgm:spPr/>
      <dgm:t>
        <a:bodyPr/>
        <a:lstStyle/>
        <a:p>
          <a:endParaRPr lang="en-US"/>
        </a:p>
      </dgm:t>
    </dgm:pt>
    <dgm:pt modelId="{C8072542-5201-4EE5-A074-A044552D51EB}" type="pres">
      <dgm:prSet presAssocID="{CEE33164-DC3D-49BF-9C3B-0A3436C34382}" presName="root" presStyleCnt="0">
        <dgm:presLayoutVars>
          <dgm:dir/>
          <dgm:resizeHandles val="exact"/>
        </dgm:presLayoutVars>
      </dgm:prSet>
      <dgm:spPr/>
    </dgm:pt>
    <dgm:pt modelId="{296B21FB-28F4-48DD-92DE-12FF8E2ED5E7}" type="pres">
      <dgm:prSet presAssocID="{59EB1F89-87B4-4C44-8295-1F8F7E8F0C07}" presName="compNode" presStyleCnt="0"/>
      <dgm:spPr/>
    </dgm:pt>
    <dgm:pt modelId="{601E87DF-9A8D-4AF2-A2BE-6AEB70BF0227}" type="pres">
      <dgm:prSet presAssocID="{59EB1F89-87B4-4C44-8295-1F8F7E8F0C07}" presName="bgRect" presStyleLbl="bgShp" presStyleIdx="0" presStyleCnt="3"/>
      <dgm:spPr/>
    </dgm:pt>
    <dgm:pt modelId="{A9B6D73E-534B-408C-BC33-AC0D95DE8FCA}" type="pres">
      <dgm:prSet presAssocID="{59EB1F89-87B4-4C44-8295-1F8F7E8F0C0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65F1BB13-37ED-4FEB-BD78-5F9D4D3F3E95}" type="pres">
      <dgm:prSet presAssocID="{59EB1F89-87B4-4C44-8295-1F8F7E8F0C07}" presName="spaceRect" presStyleCnt="0"/>
      <dgm:spPr/>
    </dgm:pt>
    <dgm:pt modelId="{EDC0C3E7-F965-4B30-AA61-DB62F66954F7}" type="pres">
      <dgm:prSet presAssocID="{59EB1F89-87B4-4C44-8295-1F8F7E8F0C07}" presName="parTx" presStyleLbl="revTx" presStyleIdx="0" presStyleCnt="3">
        <dgm:presLayoutVars>
          <dgm:chMax val="0"/>
          <dgm:chPref val="0"/>
        </dgm:presLayoutVars>
      </dgm:prSet>
      <dgm:spPr/>
    </dgm:pt>
    <dgm:pt modelId="{DB694CC3-EDFD-4FB0-B483-19DD5384994D}" type="pres">
      <dgm:prSet presAssocID="{E700C476-0A44-4406-BF6C-77B540D4ECCC}" presName="sibTrans" presStyleCnt="0"/>
      <dgm:spPr/>
    </dgm:pt>
    <dgm:pt modelId="{5AEA8594-87BF-4E55-912E-6FD080F66D2B}" type="pres">
      <dgm:prSet presAssocID="{D5A31FA3-39E3-4079-B98F-B7B58A503C9A}" presName="compNode" presStyleCnt="0"/>
      <dgm:spPr/>
    </dgm:pt>
    <dgm:pt modelId="{B8F07162-DA69-49F7-8FFB-3C7BA04C83BC}" type="pres">
      <dgm:prSet presAssocID="{D5A31FA3-39E3-4079-B98F-B7B58A503C9A}" presName="bgRect" presStyleLbl="bgShp" presStyleIdx="1" presStyleCnt="3"/>
      <dgm:spPr/>
    </dgm:pt>
    <dgm:pt modelId="{CF8C6A41-9F07-45C5-9716-BC5326849CB1}" type="pres">
      <dgm:prSet presAssocID="{D5A31FA3-39E3-4079-B98F-B7B58A503C9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ustomer Review"/>
        </a:ext>
      </dgm:extLst>
    </dgm:pt>
    <dgm:pt modelId="{D6512A33-05A8-44FA-9F85-D3BE91833F1A}" type="pres">
      <dgm:prSet presAssocID="{D5A31FA3-39E3-4079-B98F-B7B58A503C9A}" presName="spaceRect" presStyleCnt="0"/>
      <dgm:spPr/>
    </dgm:pt>
    <dgm:pt modelId="{3AE86346-53F8-44D4-B76A-91108F1E0092}" type="pres">
      <dgm:prSet presAssocID="{D5A31FA3-39E3-4079-B98F-B7B58A503C9A}" presName="parTx" presStyleLbl="revTx" presStyleIdx="1" presStyleCnt="3">
        <dgm:presLayoutVars>
          <dgm:chMax val="0"/>
          <dgm:chPref val="0"/>
        </dgm:presLayoutVars>
      </dgm:prSet>
      <dgm:spPr/>
    </dgm:pt>
    <dgm:pt modelId="{18C38CB3-B046-427B-AB19-C3C9131C8FB3}" type="pres">
      <dgm:prSet presAssocID="{C479AEE6-861E-4B4E-99C4-8DD270A203A9}" presName="sibTrans" presStyleCnt="0"/>
      <dgm:spPr/>
    </dgm:pt>
    <dgm:pt modelId="{DE33DCF2-FC99-4937-BFCA-37FA1C983588}" type="pres">
      <dgm:prSet presAssocID="{0094FE55-0C80-4859-B94B-6C31A36E848A}" presName="compNode" presStyleCnt="0"/>
      <dgm:spPr/>
    </dgm:pt>
    <dgm:pt modelId="{2EB7796C-5E70-4E68-B069-AB0E752DA81E}" type="pres">
      <dgm:prSet presAssocID="{0094FE55-0C80-4859-B94B-6C31A36E848A}" presName="bgRect" presStyleLbl="bgShp" presStyleIdx="2" presStyleCnt="3"/>
      <dgm:spPr/>
    </dgm:pt>
    <dgm:pt modelId="{11DF7098-7E1F-411D-A83A-E587813CC75A}" type="pres">
      <dgm:prSet presAssocID="{0094FE55-0C80-4859-B94B-6C31A36E848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search"/>
        </a:ext>
      </dgm:extLst>
    </dgm:pt>
    <dgm:pt modelId="{B242199D-C59B-4ACD-B60C-A4F1926BF765}" type="pres">
      <dgm:prSet presAssocID="{0094FE55-0C80-4859-B94B-6C31A36E848A}" presName="spaceRect" presStyleCnt="0"/>
      <dgm:spPr/>
    </dgm:pt>
    <dgm:pt modelId="{5F880074-EB6C-47E5-A4D8-9B7CA0130515}" type="pres">
      <dgm:prSet presAssocID="{0094FE55-0C80-4859-B94B-6C31A36E848A}" presName="parTx" presStyleLbl="revTx" presStyleIdx="2" presStyleCnt="3">
        <dgm:presLayoutVars>
          <dgm:chMax val="0"/>
          <dgm:chPref val="0"/>
        </dgm:presLayoutVars>
      </dgm:prSet>
      <dgm:spPr/>
    </dgm:pt>
  </dgm:ptLst>
  <dgm:cxnLst>
    <dgm:cxn modelId="{4E884F17-5A35-4456-B522-8051ED13EC6E}" srcId="{CEE33164-DC3D-49BF-9C3B-0A3436C34382}" destId="{0094FE55-0C80-4859-B94B-6C31A36E848A}" srcOrd="2" destOrd="0" parTransId="{8D4070C4-DBB4-446C-A5B9-F20977006C0B}" sibTransId="{D1476FB1-018D-49A4-8388-A308D0AC5BC8}"/>
    <dgm:cxn modelId="{76922431-3DA5-4CC4-8772-023F435D1B97}" srcId="{CEE33164-DC3D-49BF-9C3B-0A3436C34382}" destId="{59EB1F89-87B4-4C44-8295-1F8F7E8F0C07}" srcOrd="0" destOrd="0" parTransId="{2F153748-8524-4B8C-91F4-BD02A71115E6}" sibTransId="{E700C476-0A44-4406-BF6C-77B540D4ECCC}"/>
    <dgm:cxn modelId="{FDCD398E-B570-4CC7-A81A-A5AFA5FA01C1}" type="presOf" srcId="{59EB1F89-87B4-4C44-8295-1F8F7E8F0C07}" destId="{EDC0C3E7-F965-4B30-AA61-DB62F66954F7}" srcOrd="0" destOrd="0" presId="urn:microsoft.com/office/officeart/2018/2/layout/IconVerticalSolidList"/>
    <dgm:cxn modelId="{B429E69E-135F-4757-A4BB-5A28765E7A0E}" type="presOf" srcId="{D5A31FA3-39E3-4079-B98F-B7B58A503C9A}" destId="{3AE86346-53F8-44D4-B76A-91108F1E0092}" srcOrd="0" destOrd="0" presId="urn:microsoft.com/office/officeart/2018/2/layout/IconVerticalSolidList"/>
    <dgm:cxn modelId="{2683B2D2-4E04-4B45-8B95-F8006F957C9E}" srcId="{CEE33164-DC3D-49BF-9C3B-0A3436C34382}" destId="{D5A31FA3-39E3-4079-B98F-B7B58A503C9A}" srcOrd="1" destOrd="0" parTransId="{C8591885-C15F-41DF-8AB8-E137D8C1DFBA}" sibTransId="{C479AEE6-861E-4B4E-99C4-8DD270A203A9}"/>
    <dgm:cxn modelId="{686DC7E5-D8DE-4BCB-950C-0E9CE565F74B}" type="presOf" srcId="{0094FE55-0C80-4859-B94B-6C31A36E848A}" destId="{5F880074-EB6C-47E5-A4D8-9B7CA0130515}" srcOrd="0" destOrd="0" presId="urn:microsoft.com/office/officeart/2018/2/layout/IconVerticalSolidList"/>
    <dgm:cxn modelId="{326984FF-3ED8-42D5-8E59-FD339012DAE9}" type="presOf" srcId="{CEE33164-DC3D-49BF-9C3B-0A3436C34382}" destId="{C8072542-5201-4EE5-A074-A044552D51EB}" srcOrd="0" destOrd="0" presId="urn:microsoft.com/office/officeart/2018/2/layout/IconVerticalSolidList"/>
    <dgm:cxn modelId="{6C8BF22D-AF05-4864-858F-B3056561F5AF}" type="presParOf" srcId="{C8072542-5201-4EE5-A074-A044552D51EB}" destId="{296B21FB-28F4-48DD-92DE-12FF8E2ED5E7}" srcOrd="0" destOrd="0" presId="urn:microsoft.com/office/officeart/2018/2/layout/IconVerticalSolidList"/>
    <dgm:cxn modelId="{9402DA37-1120-4C10-AAE4-A7C04BBAD1AB}" type="presParOf" srcId="{296B21FB-28F4-48DD-92DE-12FF8E2ED5E7}" destId="{601E87DF-9A8D-4AF2-A2BE-6AEB70BF0227}" srcOrd="0" destOrd="0" presId="urn:microsoft.com/office/officeart/2018/2/layout/IconVerticalSolidList"/>
    <dgm:cxn modelId="{40B8770B-9173-4192-A8AB-63DE0D21E9BA}" type="presParOf" srcId="{296B21FB-28F4-48DD-92DE-12FF8E2ED5E7}" destId="{A9B6D73E-534B-408C-BC33-AC0D95DE8FCA}" srcOrd="1" destOrd="0" presId="urn:microsoft.com/office/officeart/2018/2/layout/IconVerticalSolidList"/>
    <dgm:cxn modelId="{85901535-E2B7-4745-8D18-3F2D7D68D8B2}" type="presParOf" srcId="{296B21FB-28F4-48DD-92DE-12FF8E2ED5E7}" destId="{65F1BB13-37ED-4FEB-BD78-5F9D4D3F3E95}" srcOrd="2" destOrd="0" presId="urn:microsoft.com/office/officeart/2018/2/layout/IconVerticalSolidList"/>
    <dgm:cxn modelId="{04779ED7-4890-40EF-993C-3F02FDB01D1F}" type="presParOf" srcId="{296B21FB-28F4-48DD-92DE-12FF8E2ED5E7}" destId="{EDC0C3E7-F965-4B30-AA61-DB62F66954F7}" srcOrd="3" destOrd="0" presId="urn:microsoft.com/office/officeart/2018/2/layout/IconVerticalSolidList"/>
    <dgm:cxn modelId="{ED556A33-EC37-42F1-846F-B35F994C0680}" type="presParOf" srcId="{C8072542-5201-4EE5-A074-A044552D51EB}" destId="{DB694CC3-EDFD-4FB0-B483-19DD5384994D}" srcOrd="1" destOrd="0" presId="urn:microsoft.com/office/officeart/2018/2/layout/IconVerticalSolidList"/>
    <dgm:cxn modelId="{8CDCC26E-75E6-4455-B7FB-22E5A0CB2CE8}" type="presParOf" srcId="{C8072542-5201-4EE5-A074-A044552D51EB}" destId="{5AEA8594-87BF-4E55-912E-6FD080F66D2B}" srcOrd="2" destOrd="0" presId="urn:microsoft.com/office/officeart/2018/2/layout/IconVerticalSolidList"/>
    <dgm:cxn modelId="{2A8DE4AB-9E91-412B-BB6C-79CB8F77F208}" type="presParOf" srcId="{5AEA8594-87BF-4E55-912E-6FD080F66D2B}" destId="{B8F07162-DA69-49F7-8FFB-3C7BA04C83BC}" srcOrd="0" destOrd="0" presId="urn:microsoft.com/office/officeart/2018/2/layout/IconVerticalSolidList"/>
    <dgm:cxn modelId="{C440481E-E10B-4FD1-BE8B-B0A03C8423F3}" type="presParOf" srcId="{5AEA8594-87BF-4E55-912E-6FD080F66D2B}" destId="{CF8C6A41-9F07-45C5-9716-BC5326849CB1}" srcOrd="1" destOrd="0" presId="urn:microsoft.com/office/officeart/2018/2/layout/IconVerticalSolidList"/>
    <dgm:cxn modelId="{5EDE6151-5B89-4FEB-99E1-D0586D114A25}" type="presParOf" srcId="{5AEA8594-87BF-4E55-912E-6FD080F66D2B}" destId="{D6512A33-05A8-44FA-9F85-D3BE91833F1A}" srcOrd="2" destOrd="0" presId="urn:microsoft.com/office/officeart/2018/2/layout/IconVerticalSolidList"/>
    <dgm:cxn modelId="{152B50FE-B457-4861-BB84-FE407DF05129}" type="presParOf" srcId="{5AEA8594-87BF-4E55-912E-6FD080F66D2B}" destId="{3AE86346-53F8-44D4-B76A-91108F1E0092}" srcOrd="3" destOrd="0" presId="urn:microsoft.com/office/officeart/2018/2/layout/IconVerticalSolidList"/>
    <dgm:cxn modelId="{F8CE664F-D80B-4959-B8C7-3E3E32BB2621}" type="presParOf" srcId="{C8072542-5201-4EE5-A074-A044552D51EB}" destId="{18C38CB3-B046-427B-AB19-C3C9131C8FB3}" srcOrd="3" destOrd="0" presId="urn:microsoft.com/office/officeart/2018/2/layout/IconVerticalSolidList"/>
    <dgm:cxn modelId="{75798550-0345-4715-9110-00571008897E}" type="presParOf" srcId="{C8072542-5201-4EE5-A074-A044552D51EB}" destId="{DE33DCF2-FC99-4937-BFCA-37FA1C983588}" srcOrd="4" destOrd="0" presId="urn:microsoft.com/office/officeart/2018/2/layout/IconVerticalSolidList"/>
    <dgm:cxn modelId="{8280018C-7EC4-4285-A5A9-B6AA9498B647}" type="presParOf" srcId="{DE33DCF2-FC99-4937-BFCA-37FA1C983588}" destId="{2EB7796C-5E70-4E68-B069-AB0E752DA81E}" srcOrd="0" destOrd="0" presId="urn:microsoft.com/office/officeart/2018/2/layout/IconVerticalSolidList"/>
    <dgm:cxn modelId="{0AD94A90-8941-43F9-BA57-973E48D60CF2}" type="presParOf" srcId="{DE33DCF2-FC99-4937-BFCA-37FA1C983588}" destId="{11DF7098-7E1F-411D-A83A-E587813CC75A}" srcOrd="1" destOrd="0" presId="urn:microsoft.com/office/officeart/2018/2/layout/IconVerticalSolidList"/>
    <dgm:cxn modelId="{B67D953C-5ACE-444B-A848-74AE0FF963F4}" type="presParOf" srcId="{DE33DCF2-FC99-4937-BFCA-37FA1C983588}" destId="{B242199D-C59B-4ACD-B60C-A4F1926BF765}" srcOrd="2" destOrd="0" presId="urn:microsoft.com/office/officeart/2018/2/layout/IconVerticalSolidList"/>
    <dgm:cxn modelId="{B2BA3D5A-9EE6-49ED-A731-3230883EF10C}" type="presParOf" srcId="{DE33DCF2-FC99-4937-BFCA-37FA1C983588}" destId="{5F880074-EB6C-47E5-A4D8-9B7CA013051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3C57AC-5DB5-403C-BAA8-E9B6D0B1A77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1DB5CBD-730F-4C0C-9C26-B2C5B6E47F9C}">
      <dgm:prSet/>
      <dgm:spPr/>
      <dgm:t>
        <a:bodyPr/>
        <a:lstStyle/>
        <a:p>
          <a:r>
            <a:rPr lang="en-US" dirty="0"/>
            <a:t>An analysis of Equality and Diversity at Company A and the impact on recruitment strategy for skilled roles.</a:t>
          </a:r>
        </a:p>
      </dgm:t>
    </dgm:pt>
    <dgm:pt modelId="{3A947681-A9AB-4471-8A73-2753A40CABAD}" type="parTrans" cxnId="{4B4C3A8E-9B2D-4E40-A513-CC372F0B3C07}">
      <dgm:prSet/>
      <dgm:spPr/>
      <dgm:t>
        <a:bodyPr/>
        <a:lstStyle/>
        <a:p>
          <a:endParaRPr lang="en-US"/>
        </a:p>
      </dgm:t>
    </dgm:pt>
    <dgm:pt modelId="{87C95525-752C-4104-ABD4-6C9845237244}" type="sibTrans" cxnId="{4B4C3A8E-9B2D-4E40-A513-CC372F0B3C07}">
      <dgm:prSet/>
      <dgm:spPr/>
      <dgm:t>
        <a:bodyPr/>
        <a:lstStyle/>
        <a:p>
          <a:endParaRPr lang="en-US"/>
        </a:p>
      </dgm:t>
    </dgm:pt>
    <dgm:pt modelId="{07F59856-6C25-48A3-8C05-FE90D6861C39}">
      <dgm:prSet/>
      <dgm:spPr/>
      <dgm:t>
        <a:bodyPr/>
        <a:lstStyle/>
        <a:p>
          <a:r>
            <a:rPr lang="en-US" dirty="0"/>
            <a:t>How the menopause impacts on working women and how this can be positively managed at Company B. </a:t>
          </a:r>
        </a:p>
      </dgm:t>
    </dgm:pt>
    <dgm:pt modelId="{8C832A22-BA73-45E4-A5D7-57DD8BBA7A2A}" type="parTrans" cxnId="{FB3876C5-3DB0-4057-BCEB-1E8BAFF63FCD}">
      <dgm:prSet/>
      <dgm:spPr/>
      <dgm:t>
        <a:bodyPr/>
        <a:lstStyle/>
        <a:p>
          <a:endParaRPr lang="en-US"/>
        </a:p>
      </dgm:t>
    </dgm:pt>
    <dgm:pt modelId="{EE4010F9-CFDC-4DA7-B2C1-FC0416448685}" type="sibTrans" cxnId="{FB3876C5-3DB0-4057-BCEB-1E8BAFF63FCD}">
      <dgm:prSet/>
      <dgm:spPr/>
      <dgm:t>
        <a:bodyPr/>
        <a:lstStyle/>
        <a:p>
          <a:endParaRPr lang="en-US"/>
        </a:p>
      </dgm:t>
    </dgm:pt>
    <dgm:pt modelId="{971BD2BA-F32F-49BE-A121-52DA8E982E18}">
      <dgm:prSet/>
      <dgm:spPr/>
      <dgm:t>
        <a:bodyPr/>
        <a:lstStyle/>
        <a:p>
          <a:r>
            <a:rPr lang="en-US" dirty="0"/>
            <a:t>A critical evaluation of the current process for Job Design at Company C and its impact on staff wellbeing.</a:t>
          </a:r>
        </a:p>
      </dgm:t>
    </dgm:pt>
    <dgm:pt modelId="{E3A418F6-4730-4F4E-B91B-F26B79A900A2}" type="parTrans" cxnId="{34DAB0F9-D8A5-4EDB-AE3F-BB10060F15D8}">
      <dgm:prSet/>
      <dgm:spPr/>
      <dgm:t>
        <a:bodyPr/>
        <a:lstStyle/>
        <a:p>
          <a:endParaRPr lang="en-US"/>
        </a:p>
      </dgm:t>
    </dgm:pt>
    <dgm:pt modelId="{2AA92F0F-FF80-4E6A-852F-E9B471582366}" type="sibTrans" cxnId="{34DAB0F9-D8A5-4EDB-AE3F-BB10060F15D8}">
      <dgm:prSet/>
      <dgm:spPr/>
      <dgm:t>
        <a:bodyPr/>
        <a:lstStyle/>
        <a:p>
          <a:endParaRPr lang="en-US"/>
        </a:p>
      </dgm:t>
    </dgm:pt>
    <dgm:pt modelId="{974098CD-D30C-4284-A4A0-078F9B829B10}">
      <dgm:prSet/>
      <dgm:spPr/>
      <dgm:t>
        <a:bodyPr/>
        <a:lstStyle/>
        <a:p>
          <a:r>
            <a:rPr lang="en-US" dirty="0"/>
            <a:t>Impact of menopause symptoms on staff sickness absence and health in Company D.</a:t>
          </a:r>
        </a:p>
      </dgm:t>
    </dgm:pt>
    <dgm:pt modelId="{763A9264-B83A-4131-A656-031E8F1F5005}" type="parTrans" cxnId="{DED9D200-BBEE-4A99-862F-79DE96325B41}">
      <dgm:prSet/>
      <dgm:spPr/>
      <dgm:t>
        <a:bodyPr/>
        <a:lstStyle/>
        <a:p>
          <a:endParaRPr lang="en-US"/>
        </a:p>
      </dgm:t>
    </dgm:pt>
    <dgm:pt modelId="{4BC10D8F-FF5C-4C47-995B-9A337FB80D78}" type="sibTrans" cxnId="{DED9D200-BBEE-4A99-862F-79DE96325B41}">
      <dgm:prSet/>
      <dgm:spPr/>
      <dgm:t>
        <a:bodyPr/>
        <a:lstStyle/>
        <a:p>
          <a:endParaRPr lang="en-US"/>
        </a:p>
      </dgm:t>
    </dgm:pt>
    <dgm:pt modelId="{43243DFB-2F16-4311-B13F-35E7C313E4CD}">
      <dgm:prSet/>
      <dgm:spPr/>
      <dgm:t>
        <a:bodyPr/>
        <a:lstStyle/>
        <a:p>
          <a:r>
            <a:rPr lang="en-US" dirty="0"/>
            <a:t>An analysis of employee voice: a case study at Company E.</a:t>
          </a:r>
        </a:p>
      </dgm:t>
    </dgm:pt>
    <dgm:pt modelId="{57035275-0935-4ED2-898D-EA86F46B987B}" type="parTrans" cxnId="{87D88811-AEAF-49D5-9A74-4DC05632226E}">
      <dgm:prSet/>
      <dgm:spPr/>
      <dgm:t>
        <a:bodyPr/>
        <a:lstStyle/>
        <a:p>
          <a:endParaRPr lang="en-US"/>
        </a:p>
      </dgm:t>
    </dgm:pt>
    <dgm:pt modelId="{73025661-1290-4D0F-8C12-D4D96E48545E}" type="sibTrans" cxnId="{87D88811-AEAF-49D5-9A74-4DC05632226E}">
      <dgm:prSet/>
      <dgm:spPr/>
      <dgm:t>
        <a:bodyPr/>
        <a:lstStyle/>
        <a:p>
          <a:endParaRPr lang="en-US"/>
        </a:p>
      </dgm:t>
    </dgm:pt>
    <dgm:pt modelId="{07B56598-2D2F-48F0-80CB-85E269DF7DA2}">
      <dgm:prSet/>
      <dgm:spPr/>
      <dgm:t>
        <a:bodyPr/>
        <a:lstStyle/>
        <a:p>
          <a:r>
            <a:rPr lang="en-US" dirty="0"/>
            <a:t>Effects of homeworking on employee wellbeing at Company F.</a:t>
          </a:r>
        </a:p>
      </dgm:t>
    </dgm:pt>
    <dgm:pt modelId="{8A4B832F-2F75-463A-A95D-5101877BBBF9}" type="parTrans" cxnId="{B4295B01-7C1F-490B-B79B-CFD48EA7DE59}">
      <dgm:prSet/>
      <dgm:spPr/>
      <dgm:t>
        <a:bodyPr/>
        <a:lstStyle/>
        <a:p>
          <a:endParaRPr lang="en-US"/>
        </a:p>
      </dgm:t>
    </dgm:pt>
    <dgm:pt modelId="{E11D1EB7-3F32-4B3D-9FF3-57598A72EAC9}" type="sibTrans" cxnId="{B4295B01-7C1F-490B-B79B-CFD48EA7DE59}">
      <dgm:prSet/>
      <dgm:spPr/>
      <dgm:t>
        <a:bodyPr/>
        <a:lstStyle/>
        <a:p>
          <a:endParaRPr lang="en-US"/>
        </a:p>
      </dgm:t>
    </dgm:pt>
    <dgm:pt modelId="{E2AE2A70-F1EB-4D1A-A731-107DA600F011}">
      <dgm:prSet/>
      <dgm:spPr/>
      <dgm:t>
        <a:bodyPr/>
        <a:lstStyle/>
        <a:p>
          <a:r>
            <a:rPr lang="en-US" dirty="0"/>
            <a:t>Performance management and the use of appraisals at Company G. </a:t>
          </a:r>
        </a:p>
      </dgm:t>
    </dgm:pt>
    <dgm:pt modelId="{A440224C-2BB1-44C8-A9D2-318A3506EA6E}" type="parTrans" cxnId="{356B72BF-F83F-4E6A-8E52-E3BB27A7C79C}">
      <dgm:prSet/>
      <dgm:spPr/>
      <dgm:t>
        <a:bodyPr/>
        <a:lstStyle/>
        <a:p>
          <a:endParaRPr lang="en-US"/>
        </a:p>
      </dgm:t>
    </dgm:pt>
    <dgm:pt modelId="{579BA552-76B7-4301-993D-01F526B7D666}" type="sibTrans" cxnId="{356B72BF-F83F-4E6A-8E52-E3BB27A7C79C}">
      <dgm:prSet/>
      <dgm:spPr/>
      <dgm:t>
        <a:bodyPr/>
        <a:lstStyle/>
        <a:p>
          <a:endParaRPr lang="en-US"/>
        </a:p>
      </dgm:t>
    </dgm:pt>
    <dgm:pt modelId="{16C60127-6CFD-48B7-BB0E-F237400B46D9}">
      <dgm:prSet/>
      <dgm:spPr/>
      <dgm:t>
        <a:bodyPr/>
        <a:lstStyle/>
        <a:p>
          <a:r>
            <a:rPr lang="en-US" dirty="0"/>
            <a:t>The effectiveness of flexible working at Company H.</a:t>
          </a:r>
        </a:p>
      </dgm:t>
    </dgm:pt>
    <dgm:pt modelId="{D50B449D-020C-470E-92D2-98DAAA313E35}" type="parTrans" cxnId="{A3448708-961F-428F-BABF-DC5E6F283C5C}">
      <dgm:prSet/>
      <dgm:spPr/>
      <dgm:t>
        <a:bodyPr/>
        <a:lstStyle/>
        <a:p>
          <a:endParaRPr lang="en-US"/>
        </a:p>
      </dgm:t>
    </dgm:pt>
    <dgm:pt modelId="{EA8F1D90-C5C4-4EE2-A26F-F356C813B9B8}" type="sibTrans" cxnId="{A3448708-961F-428F-BABF-DC5E6F283C5C}">
      <dgm:prSet/>
      <dgm:spPr/>
      <dgm:t>
        <a:bodyPr/>
        <a:lstStyle/>
        <a:p>
          <a:endParaRPr lang="en-US"/>
        </a:p>
      </dgm:t>
    </dgm:pt>
    <dgm:pt modelId="{3BC09962-8035-4A4D-A7DB-7698E975156B}">
      <dgm:prSet/>
      <dgm:spPr/>
      <dgm:t>
        <a:bodyPr/>
        <a:lstStyle/>
        <a:p>
          <a:r>
            <a:rPr lang="en-US" dirty="0"/>
            <a:t>A critical evaluation on the extent to which staff at Company J are engaged, using the four enablers of engagement identified by </a:t>
          </a:r>
          <a:r>
            <a:rPr lang="en-US" dirty="0" err="1"/>
            <a:t>Macloed</a:t>
          </a:r>
          <a:r>
            <a:rPr lang="en-US" dirty="0"/>
            <a:t> and Clarke in 2009.</a:t>
          </a:r>
        </a:p>
      </dgm:t>
    </dgm:pt>
    <dgm:pt modelId="{08B859A4-0C44-404C-AF7F-7C9255324B7C}" type="parTrans" cxnId="{984C51A4-07D9-4BDA-B12A-631AC58FF407}">
      <dgm:prSet/>
      <dgm:spPr/>
      <dgm:t>
        <a:bodyPr/>
        <a:lstStyle/>
        <a:p>
          <a:endParaRPr lang="en-US"/>
        </a:p>
      </dgm:t>
    </dgm:pt>
    <dgm:pt modelId="{2483D9CB-7BB1-422D-8473-01995E6F367E}" type="sibTrans" cxnId="{984C51A4-07D9-4BDA-B12A-631AC58FF407}">
      <dgm:prSet/>
      <dgm:spPr/>
      <dgm:t>
        <a:bodyPr/>
        <a:lstStyle/>
        <a:p>
          <a:endParaRPr lang="en-US"/>
        </a:p>
      </dgm:t>
    </dgm:pt>
    <dgm:pt modelId="{DE864422-686E-42E0-B73F-BF5615F157FC}">
      <dgm:prSet/>
      <dgm:spPr/>
      <dgm:t>
        <a:bodyPr/>
        <a:lstStyle/>
        <a:p>
          <a:r>
            <a:rPr lang="en-US"/>
            <a:t>Investigating possible causes of high turnover of staff at Company K. </a:t>
          </a:r>
        </a:p>
      </dgm:t>
    </dgm:pt>
    <dgm:pt modelId="{B5647C13-A8BD-408C-9874-C06C3E5787DD}" type="parTrans" cxnId="{C07798F0-D4A5-4795-A128-71183D9E2552}">
      <dgm:prSet/>
      <dgm:spPr/>
      <dgm:t>
        <a:bodyPr/>
        <a:lstStyle/>
        <a:p>
          <a:endParaRPr lang="en-US"/>
        </a:p>
      </dgm:t>
    </dgm:pt>
    <dgm:pt modelId="{1F71B54D-EC77-4BE6-B247-2652B65E47F7}" type="sibTrans" cxnId="{C07798F0-D4A5-4795-A128-71183D9E2552}">
      <dgm:prSet/>
      <dgm:spPr/>
      <dgm:t>
        <a:bodyPr/>
        <a:lstStyle/>
        <a:p>
          <a:endParaRPr lang="en-US"/>
        </a:p>
      </dgm:t>
    </dgm:pt>
    <dgm:pt modelId="{10DC3AD9-AF09-446C-8689-5A4223F72449}" type="pres">
      <dgm:prSet presAssocID="{A53C57AC-5DB5-403C-BAA8-E9B6D0B1A772}" presName="vert0" presStyleCnt="0">
        <dgm:presLayoutVars>
          <dgm:dir/>
          <dgm:animOne val="branch"/>
          <dgm:animLvl val="lvl"/>
        </dgm:presLayoutVars>
      </dgm:prSet>
      <dgm:spPr/>
    </dgm:pt>
    <dgm:pt modelId="{6BBE122E-B1D5-4CAF-88B7-A64A64A66B62}" type="pres">
      <dgm:prSet presAssocID="{D1DB5CBD-730F-4C0C-9C26-B2C5B6E47F9C}" presName="thickLine" presStyleLbl="alignNode1" presStyleIdx="0" presStyleCnt="10"/>
      <dgm:spPr/>
    </dgm:pt>
    <dgm:pt modelId="{00D1BBD4-7F57-4BD7-BEAB-A060BB9536E5}" type="pres">
      <dgm:prSet presAssocID="{D1DB5CBD-730F-4C0C-9C26-B2C5B6E47F9C}" presName="horz1" presStyleCnt="0"/>
      <dgm:spPr/>
    </dgm:pt>
    <dgm:pt modelId="{52B6F699-FA13-43DA-A471-BEA200A22D60}" type="pres">
      <dgm:prSet presAssocID="{D1DB5CBD-730F-4C0C-9C26-B2C5B6E47F9C}" presName="tx1" presStyleLbl="revTx" presStyleIdx="0" presStyleCnt="10"/>
      <dgm:spPr/>
    </dgm:pt>
    <dgm:pt modelId="{BAF30B89-E7C0-4A31-BC49-9943F211C0EB}" type="pres">
      <dgm:prSet presAssocID="{D1DB5CBD-730F-4C0C-9C26-B2C5B6E47F9C}" presName="vert1" presStyleCnt="0"/>
      <dgm:spPr/>
    </dgm:pt>
    <dgm:pt modelId="{FD0A2F35-0D67-4B80-997F-EFA3EBC79D45}" type="pres">
      <dgm:prSet presAssocID="{07F59856-6C25-48A3-8C05-FE90D6861C39}" presName="thickLine" presStyleLbl="alignNode1" presStyleIdx="1" presStyleCnt="10"/>
      <dgm:spPr/>
    </dgm:pt>
    <dgm:pt modelId="{F6E4DD3A-CE2D-447A-B403-9093EAB83227}" type="pres">
      <dgm:prSet presAssocID="{07F59856-6C25-48A3-8C05-FE90D6861C39}" presName="horz1" presStyleCnt="0"/>
      <dgm:spPr/>
    </dgm:pt>
    <dgm:pt modelId="{2F727E46-38B4-4873-95CD-980BBB5C13A0}" type="pres">
      <dgm:prSet presAssocID="{07F59856-6C25-48A3-8C05-FE90D6861C39}" presName="tx1" presStyleLbl="revTx" presStyleIdx="1" presStyleCnt="10"/>
      <dgm:spPr/>
    </dgm:pt>
    <dgm:pt modelId="{6A4ADF2D-60EF-4676-B932-324A85F52C85}" type="pres">
      <dgm:prSet presAssocID="{07F59856-6C25-48A3-8C05-FE90D6861C39}" presName="vert1" presStyleCnt="0"/>
      <dgm:spPr/>
    </dgm:pt>
    <dgm:pt modelId="{B06A0B44-224F-4721-94F7-32FAE61BE381}" type="pres">
      <dgm:prSet presAssocID="{971BD2BA-F32F-49BE-A121-52DA8E982E18}" presName="thickLine" presStyleLbl="alignNode1" presStyleIdx="2" presStyleCnt="10"/>
      <dgm:spPr/>
    </dgm:pt>
    <dgm:pt modelId="{435B0974-F8D2-4387-91C4-EB1AD29E03D2}" type="pres">
      <dgm:prSet presAssocID="{971BD2BA-F32F-49BE-A121-52DA8E982E18}" presName="horz1" presStyleCnt="0"/>
      <dgm:spPr/>
    </dgm:pt>
    <dgm:pt modelId="{CEDB2959-1874-4FAD-9F2C-764434EFDF70}" type="pres">
      <dgm:prSet presAssocID="{971BD2BA-F32F-49BE-A121-52DA8E982E18}" presName="tx1" presStyleLbl="revTx" presStyleIdx="2" presStyleCnt="10"/>
      <dgm:spPr/>
    </dgm:pt>
    <dgm:pt modelId="{057DD8E7-974D-42F8-A157-ACAE018DAC62}" type="pres">
      <dgm:prSet presAssocID="{971BD2BA-F32F-49BE-A121-52DA8E982E18}" presName="vert1" presStyleCnt="0"/>
      <dgm:spPr/>
    </dgm:pt>
    <dgm:pt modelId="{D981A162-517E-40A2-9D39-A44DFE896468}" type="pres">
      <dgm:prSet presAssocID="{974098CD-D30C-4284-A4A0-078F9B829B10}" presName="thickLine" presStyleLbl="alignNode1" presStyleIdx="3" presStyleCnt="10"/>
      <dgm:spPr/>
    </dgm:pt>
    <dgm:pt modelId="{C2236E0E-8D8D-4C01-BE87-E28E875DB39E}" type="pres">
      <dgm:prSet presAssocID="{974098CD-D30C-4284-A4A0-078F9B829B10}" presName="horz1" presStyleCnt="0"/>
      <dgm:spPr/>
    </dgm:pt>
    <dgm:pt modelId="{7B4D7FD1-D3E4-4FFA-8FAB-21BB5E71C649}" type="pres">
      <dgm:prSet presAssocID="{974098CD-D30C-4284-A4A0-078F9B829B10}" presName="tx1" presStyleLbl="revTx" presStyleIdx="3" presStyleCnt="10"/>
      <dgm:spPr/>
    </dgm:pt>
    <dgm:pt modelId="{0299FE08-B878-4600-947F-4F77575274EE}" type="pres">
      <dgm:prSet presAssocID="{974098CD-D30C-4284-A4A0-078F9B829B10}" presName="vert1" presStyleCnt="0"/>
      <dgm:spPr/>
    </dgm:pt>
    <dgm:pt modelId="{B51048BB-1526-41BE-9756-B8BE3F7B9F3A}" type="pres">
      <dgm:prSet presAssocID="{43243DFB-2F16-4311-B13F-35E7C313E4CD}" presName="thickLine" presStyleLbl="alignNode1" presStyleIdx="4" presStyleCnt="10"/>
      <dgm:spPr/>
    </dgm:pt>
    <dgm:pt modelId="{F6BE4900-3337-4E6C-BED2-0E8C2CFC95D5}" type="pres">
      <dgm:prSet presAssocID="{43243DFB-2F16-4311-B13F-35E7C313E4CD}" presName="horz1" presStyleCnt="0"/>
      <dgm:spPr/>
    </dgm:pt>
    <dgm:pt modelId="{4450FB89-B27B-41FD-A24C-23F334BD2127}" type="pres">
      <dgm:prSet presAssocID="{43243DFB-2F16-4311-B13F-35E7C313E4CD}" presName="tx1" presStyleLbl="revTx" presStyleIdx="4" presStyleCnt="10"/>
      <dgm:spPr/>
    </dgm:pt>
    <dgm:pt modelId="{8748C4F3-231F-4F57-8EE8-6379F8F66E34}" type="pres">
      <dgm:prSet presAssocID="{43243DFB-2F16-4311-B13F-35E7C313E4CD}" presName="vert1" presStyleCnt="0"/>
      <dgm:spPr/>
    </dgm:pt>
    <dgm:pt modelId="{3838E50B-F7B5-439A-8763-1FDCF173BE4B}" type="pres">
      <dgm:prSet presAssocID="{07B56598-2D2F-48F0-80CB-85E269DF7DA2}" presName="thickLine" presStyleLbl="alignNode1" presStyleIdx="5" presStyleCnt="10"/>
      <dgm:spPr/>
    </dgm:pt>
    <dgm:pt modelId="{602C8D49-0241-4E35-B9F6-C1EAB887F575}" type="pres">
      <dgm:prSet presAssocID="{07B56598-2D2F-48F0-80CB-85E269DF7DA2}" presName="horz1" presStyleCnt="0"/>
      <dgm:spPr/>
    </dgm:pt>
    <dgm:pt modelId="{DCD0D793-E2FB-4E5F-B46A-7E0CAA2A2EE6}" type="pres">
      <dgm:prSet presAssocID="{07B56598-2D2F-48F0-80CB-85E269DF7DA2}" presName="tx1" presStyleLbl="revTx" presStyleIdx="5" presStyleCnt="10"/>
      <dgm:spPr/>
    </dgm:pt>
    <dgm:pt modelId="{E9F0011D-EBB9-4DDE-AA08-6F367E824C0E}" type="pres">
      <dgm:prSet presAssocID="{07B56598-2D2F-48F0-80CB-85E269DF7DA2}" presName="vert1" presStyleCnt="0"/>
      <dgm:spPr/>
    </dgm:pt>
    <dgm:pt modelId="{4818260C-1969-4139-874B-DE072394F23F}" type="pres">
      <dgm:prSet presAssocID="{E2AE2A70-F1EB-4D1A-A731-107DA600F011}" presName="thickLine" presStyleLbl="alignNode1" presStyleIdx="6" presStyleCnt="10"/>
      <dgm:spPr/>
    </dgm:pt>
    <dgm:pt modelId="{46EAC1CD-425E-487B-AF78-021542C74338}" type="pres">
      <dgm:prSet presAssocID="{E2AE2A70-F1EB-4D1A-A731-107DA600F011}" presName="horz1" presStyleCnt="0"/>
      <dgm:spPr/>
    </dgm:pt>
    <dgm:pt modelId="{AD9A9764-CD10-497F-9904-FB7D70F10345}" type="pres">
      <dgm:prSet presAssocID="{E2AE2A70-F1EB-4D1A-A731-107DA600F011}" presName="tx1" presStyleLbl="revTx" presStyleIdx="6" presStyleCnt="10"/>
      <dgm:spPr/>
    </dgm:pt>
    <dgm:pt modelId="{3C2AAF8B-719F-4B81-A400-76337E9AF26E}" type="pres">
      <dgm:prSet presAssocID="{E2AE2A70-F1EB-4D1A-A731-107DA600F011}" presName="vert1" presStyleCnt="0"/>
      <dgm:spPr/>
    </dgm:pt>
    <dgm:pt modelId="{D458D18A-0E71-4F59-B581-3AB4E1A5A7CF}" type="pres">
      <dgm:prSet presAssocID="{16C60127-6CFD-48B7-BB0E-F237400B46D9}" presName="thickLine" presStyleLbl="alignNode1" presStyleIdx="7" presStyleCnt="10"/>
      <dgm:spPr/>
    </dgm:pt>
    <dgm:pt modelId="{459F1183-8CBD-4006-89FE-2E07F7EDA850}" type="pres">
      <dgm:prSet presAssocID="{16C60127-6CFD-48B7-BB0E-F237400B46D9}" presName="horz1" presStyleCnt="0"/>
      <dgm:spPr/>
    </dgm:pt>
    <dgm:pt modelId="{D818CD78-16D5-449E-B31B-A65C6F239B99}" type="pres">
      <dgm:prSet presAssocID="{16C60127-6CFD-48B7-BB0E-F237400B46D9}" presName="tx1" presStyleLbl="revTx" presStyleIdx="7" presStyleCnt="10"/>
      <dgm:spPr/>
    </dgm:pt>
    <dgm:pt modelId="{F3C8E68D-B4A2-4BDA-93AF-BAEB7DDD24EF}" type="pres">
      <dgm:prSet presAssocID="{16C60127-6CFD-48B7-BB0E-F237400B46D9}" presName="vert1" presStyleCnt="0"/>
      <dgm:spPr/>
    </dgm:pt>
    <dgm:pt modelId="{128F8FFF-22CF-44C5-9763-EC98A071768C}" type="pres">
      <dgm:prSet presAssocID="{3BC09962-8035-4A4D-A7DB-7698E975156B}" presName="thickLine" presStyleLbl="alignNode1" presStyleIdx="8" presStyleCnt="10"/>
      <dgm:spPr/>
    </dgm:pt>
    <dgm:pt modelId="{DC1FD68A-E781-4540-BB3F-3F3F2FCD4223}" type="pres">
      <dgm:prSet presAssocID="{3BC09962-8035-4A4D-A7DB-7698E975156B}" presName="horz1" presStyleCnt="0"/>
      <dgm:spPr/>
    </dgm:pt>
    <dgm:pt modelId="{143A8BFF-0B01-48B2-92F0-B3A05FDF87C6}" type="pres">
      <dgm:prSet presAssocID="{3BC09962-8035-4A4D-A7DB-7698E975156B}" presName="tx1" presStyleLbl="revTx" presStyleIdx="8" presStyleCnt="10"/>
      <dgm:spPr/>
    </dgm:pt>
    <dgm:pt modelId="{DDDA107D-F4BE-4813-BCAA-6C3AA4AE06F8}" type="pres">
      <dgm:prSet presAssocID="{3BC09962-8035-4A4D-A7DB-7698E975156B}" presName="vert1" presStyleCnt="0"/>
      <dgm:spPr/>
    </dgm:pt>
    <dgm:pt modelId="{1F2684C6-B9A1-4EF8-A951-27B5A584AD73}" type="pres">
      <dgm:prSet presAssocID="{DE864422-686E-42E0-B73F-BF5615F157FC}" presName="thickLine" presStyleLbl="alignNode1" presStyleIdx="9" presStyleCnt="10"/>
      <dgm:spPr/>
    </dgm:pt>
    <dgm:pt modelId="{EAFAD306-D412-4EBC-962B-88F814E4F64F}" type="pres">
      <dgm:prSet presAssocID="{DE864422-686E-42E0-B73F-BF5615F157FC}" presName="horz1" presStyleCnt="0"/>
      <dgm:spPr/>
    </dgm:pt>
    <dgm:pt modelId="{84E85D33-EBED-49F0-A8DB-46D15F579CB2}" type="pres">
      <dgm:prSet presAssocID="{DE864422-686E-42E0-B73F-BF5615F157FC}" presName="tx1" presStyleLbl="revTx" presStyleIdx="9" presStyleCnt="10"/>
      <dgm:spPr/>
    </dgm:pt>
    <dgm:pt modelId="{D159E9D3-CB8F-456B-87AB-50AADA44E223}" type="pres">
      <dgm:prSet presAssocID="{DE864422-686E-42E0-B73F-BF5615F157FC}" presName="vert1" presStyleCnt="0"/>
      <dgm:spPr/>
    </dgm:pt>
  </dgm:ptLst>
  <dgm:cxnLst>
    <dgm:cxn modelId="{DED9D200-BBEE-4A99-862F-79DE96325B41}" srcId="{A53C57AC-5DB5-403C-BAA8-E9B6D0B1A772}" destId="{974098CD-D30C-4284-A4A0-078F9B829B10}" srcOrd="3" destOrd="0" parTransId="{763A9264-B83A-4131-A656-031E8F1F5005}" sibTransId="{4BC10D8F-FF5C-4C47-995B-9A337FB80D78}"/>
    <dgm:cxn modelId="{B4295B01-7C1F-490B-B79B-CFD48EA7DE59}" srcId="{A53C57AC-5DB5-403C-BAA8-E9B6D0B1A772}" destId="{07B56598-2D2F-48F0-80CB-85E269DF7DA2}" srcOrd="5" destOrd="0" parTransId="{8A4B832F-2F75-463A-A95D-5101877BBBF9}" sibTransId="{E11D1EB7-3F32-4B3D-9FF3-57598A72EAC9}"/>
    <dgm:cxn modelId="{75926B01-DB52-4569-9C4B-409486508ADE}" type="presOf" srcId="{974098CD-D30C-4284-A4A0-078F9B829B10}" destId="{7B4D7FD1-D3E4-4FFA-8FAB-21BB5E71C649}" srcOrd="0" destOrd="0" presId="urn:microsoft.com/office/officeart/2008/layout/LinedList"/>
    <dgm:cxn modelId="{A3448708-961F-428F-BABF-DC5E6F283C5C}" srcId="{A53C57AC-5DB5-403C-BAA8-E9B6D0B1A772}" destId="{16C60127-6CFD-48B7-BB0E-F237400B46D9}" srcOrd="7" destOrd="0" parTransId="{D50B449D-020C-470E-92D2-98DAAA313E35}" sibTransId="{EA8F1D90-C5C4-4EE2-A26F-F356C813B9B8}"/>
    <dgm:cxn modelId="{87D88811-AEAF-49D5-9A74-4DC05632226E}" srcId="{A53C57AC-5DB5-403C-BAA8-E9B6D0B1A772}" destId="{43243DFB-2F16-4311-B13F-35E7C313E4CD}" srcOrd="4" destOrd="0" parTransId="{57035275-0935-4ED2-898D-EA86F46B987B}" sibTransId="{73025661-1290-4D0F-8C12-D4D96E48545E}"/>
    <dgm:cxn modelId="{7AF4D31B-1749-4CB9-85D6-39552A118AAD}" type="presOf" srcId="{3BC09962-8035-4A4D-A7DB-7698E975156B}" destId="{143A8BFF-0B01-48B2-92F0-B3A05FDF87C6}" srcOrd="0" destOrd="0" presId="urn:microsoft.com/office/officeart/2008/layout/LinedList"/>
    <dgm:cxn modelId="{80E1C02F-4F40-4323-B8E0-8DC7DEF024E5}" type="presOf" srcId="{43243DFB-2F16-4311-B13F-35E7C313E4CD}" destId="{4450FB89-B27B-41FD-A24C-23F334BD2127}" srcOrd="0" destOrd="0" presId="urn:microsoft.com/office/officeart/2008/layout/LinedList"/>
    <dgm:cxn modelId="{76A11233-EAB9-46CA-9EBE-4B81AB56C853}" type="presOf" srcId="{16C60127-6CFD-48B7-BB0E-F237400B46D9}" destId="{D818CD78-16D5-449E-B31B-A65C6F239B99}" srcOrd="0" destOrd="0" presId="urn:microsoft.com/office/officeart/2008/layout/LinedList"/>
    <dgm:cxn modelId="{649FF13C-512E-4038-B2CB-E1DD5462CE82}" type="presOf" srcId="{07F59856-6C25-48A3-8C05-FE90D6861C39}" destId="{2F727E46-38B4-4873-95CD-980BBB5C13A0}" srcOrd="0" destOrd="0" presId="urn:microsoft.com/office/officeart/2008/layout/LinedList"/>
    <dgm:cxn modelId="{4B4C3A8E-9B2D-4E40-A513-CC372F0B3C07}" srcId="{A53C57AC-5DB5-403C-BAA8-E9B6D0B1A772}" destId="{D1DB5CBD-730F-4C0C-9C26-B2C5B6E47F9C}" srcOrd="0" destOrd="0" parTransId="{3A947681-A9AB-4471-8A73-2753A40CABAD}" sibTransId="{87C95525-752C-4104-ABD4-6C9845237244}"/>
    <dgm:cxn modelId="{55ADC4A0-547D-4680-B3E5-259AA2448A80}" type="presOf" srcId="{07B56598-2D2F-48F0-80CB-85E269DF7DA2}" destId="{DCD0D793-E2FB-4E5F-B46A-7E0CAA2A2EE6}" srcOrd="0" destOrd="0" presId="urn:microsoft.com/office/officeart/2008/layout/LinedList"/>
    <dgm:cxn modelId="{984C51A4-07D9-4BDA-B12A-631AC58FF407}" srcId="{A53C57AC-5DB5-403C-BAA8-E9B6D0B1A772}" destId="{3BC09962-8035-4A4D-A7DB-7698E975156B}" srcOrd="8" destOrd="0" parTransId="{08B859A4-0C44-404C-AF7F-7C9255324B7C}" sibTransId="{2483D9CB-7BB1-422D-8473-01995E6F367E}"/>
    <dgm:cxn modelId="{356B72BF-F83F-4E6A-8E52-E3BB27A7C79C}" srcId="{A53C57AC-5DB5-403C-BAA8-E9B6D0B1A772}" destId="{E2AE2A70-F1EB-4D1A-A731-107DA600F011}" srcOrd="6" destOrd="0" parTransId="{A440224C-2BB1-44C8-A9D2-318A3506EA6E}" sibTransId="{579BA552-76B7-4301-993D-01F526B7D666}"/>
    <dgm:cxn modelId="{36047FC1-8253-4154-BB9F-7B2B46F4A8B5}" type="presOf" srcId="{A53C57AC-5DB5-403C-BAA8-E9B6D0B1A772}" destId="{10DC3AD9-AF09-446C-8689-5A4223F72449}" srcOrd="0" destOrd="0" presId="urn:microsoft.com/office/officeart/2008/layout/LinedList"/>
    <dgm:cxn modelId="{FB3876C5-3DB0-4057-BCEB-1E8BAFF63FCD}" srcId="{A53C57AC-5DB5-403C-BAA8-E9B6D0B1A772}" destId="{07F59856-6C25-48A3-8C05-FE90D6861C39}" srcOrd="1" destOrd="0" parTransId="{8C832A22-BA73-45E4-A5D7-57DD8BBA7A2A}" sibTransId="{EE4010F9-CFDC-4DA7-B2C1-FC0416448685}"/>
    <dgm:cxn modelId="{42043BC8-DEDD-4866-8ADE-5D3E30C9CEB7}" type="presOf" srcId="{E2AE2A70-F1EB-4D1A-A731-107DA600F011}" destId="{AD9A9764-CD10-497F-9904-FB7D70F10345}" srcOrd="0" destOrd="0" presId="urn:microsoft.com/office/officeart/2008/layout/LinedList"/>
    <dgm:cxn modelId="{5E2B4EE6-72C6-465D-9C8E-852DD21F1258}" type="presOf" srcId="{D1DB5CBD-730F-4C0C-9C26-B2C5B6E47F9C}" destId="{52B6F699-FA13-43DA-A471-BEA200A22D60}" srcOrd="0" destOrd="0" presId="urn:microsoft.com/office/officeart/2008/layout/LinedList"/>
    <dgm:cxn modelId="{749781ED-167A-43DD-B07F-A02ABEFBD2B2}" type="presOf" srcId="{DE864422-686E-42E0-B73F-BF5615F157FC}" destId="{84E85D33-EBED-49F0-A8DB-46D15F579CB2}" srcOrd="0" destOrd="0" presId="urn:microsoft.com/office/officeart/2008/layout/LinedList"/>
    <dgm:cxn modelId="{C07798F0-D4A5-4795-A128-71183D9E2552}" srcId="{A53C57AC-5DB5-403C-BAA8-E9B6D0B1A772}" destId="{DE864422-686E-42E0-B73F-BF5615F157FC}" srcOrd="9" destOrd="0" parTransId="{B5647C13-A8BD-408C-9874-C06C3E5787DD}" sibTransId="{1F71B54D-EC77-4BE6-B247-2652B65E47F7}"/>
    <dgm:cxn modelId="{6FC46BF8-8DD1-418A-9914-2D4156C189BD}" type="presOf" srcId="{971BD2BA-F32F-49BE-A121-52DA8E982E18}" destId="{CEDB2959-1874-4FAD-9F2C-764434EFDF70}" srcOrd="0" destOrd="0" presId="urn:microsoft.com/office/officeart/2008/layout/LinedList"/>
    <dgm:cxn modelId="{34DAB0F9-D8A5-4EDB-AE3F-BB10060F15D8}" srcId="{A53C57AC-5DB5-403C-BAA8-E9B6D0B1A772}" destId="{971BD2BA-F32F-49BE-A121-52DA8E982E18}" srcOrd="2" destOrd="0" parTransId="{E3A418F6-4730-4F4E-B91B-F26B79A900A2}" sibTransId="{2AA92F0F-FF80-4E6A-852F-E9B471582366}"/>
    <dgm:cxn modelId="{5BD08074-C2CF-441E-8DB8-5087932CC616}" type="presParOf" srcId="{10DC3AD9-AF09-446C-8689-5A4223F72449}" destId="{6BBE122E-B1D5-4CAF-88B7-A64A64A66B62}" srcOrd="0" destOrd="0" presId="urn:microsoft.com/office/officeart/2008/layout/LinedList"/>
    <dgm:cxn modelId="{30757FCD-33B6-4925-B43B-4B954A9D54A2}" type="presParOf" srcId="{10DC3AD9-AF09-446C-8689-5A4223F72449}" destId="{00D1BBD4-7F57-4BD7-BEAB-A060BB9536E5}" srcOrd="1" destOrd="0" presId="urn:microsoft.com/office/officeart/2008/layout/LinedList"/>
    <dgm:cxn modelId="{34596E1A-F317-4007-AABF-9ACBD362D0ED}" type="presParOf" srcId="{00D1BBD4-7F57-4BD7-BEAB-A060BB9536E5}" destId="{52B6F699-FA13-43DA-A471-BEA200A22D60}" srcOrd="0" destOrd="0" presId="urn:microsoft.com/office/officeart/2008/layout/LinedList"/>
    <dgm:cxn modelId="{5C3D0DBD-013D-4E45-8EAF-B5C0629B3F87}" type="presParOf" srcId="{00D1BBD4-7F57-4BD7-BEAB-A060BB9536E5}" destId="{BAF30B89-E7C0-4A31-BC49-9943F211C0EB}" srcOrd="1" destOrd="0" presId="urn:microsoft.com/office/officeart/2008/layout/LinedList"/>
    <dgm:cxn modelId="{19AD0E05-DC6B-4DFD-978A-216F470061A9}" type="presParOf" srcId="{10DC3AD9-AF09-446C-8689-5A4223F72449}" destId="{FD0A2F35-0D67-4B80-997F-EFA3EBC79D45}" srcOrd="2" destOrd="0" presId="urn:microsoft.com/office/officeart/2008/layout/LinedList"/>
    <dgm:cxn modelId="{256A0320-AB2C-4339-9F4B-1C15C51CD268}" type="presParOf" srcId="{10DC3AD9-AF09-446C-8689-5A4223F72449}" destId="{F6E4DD3A-CE2D-447A-B403-9093EAB83227}" srcOrd="3" destOrd="0" presId="urn:microsoft.com/office/officeart/2008/layout/LinedList"/>
    <dgm:cxn modelId="{DA97B4A8-FE72-4E80-9B48-7C8D8393F579}" type="presParOf" srcId="{F6E4DD3A-CE2D-447A-B403-9093EAB83227}" destId="{2F727E46-38B4-4873-95CD-980BBB5C13A0}" srcOrd="0" destOrd="0" presId="urn:microsoft.com/office/officeart/2008/layout/LinedList"/>
    <dgm:cxn modelId="{1D84A5BF-36ED-4337-9B8D-5691C91E2E14}" type="presParOf" srcId="{F6E4DD3A-CE2D-447A-B403-9093EAB83227}" destId="{6A4ADF2D-60EF-4676-B932-324A85F52C85}" srcOrd="1" destOrd="0" presId="urn:microsoft.com/office/officeart/2008/layout/LinedList"/>
    <dgm:cxn modelId="{C9241C67-387C-470F-9355-205FCD8CFB5D}" type="presParOf" srcId="{10DC3AD9-AF09-446C-8689-5A4223F72449}" destId="{B06A0B44-224F-4721-94F7-32FAE61BE381}" srcOrd="4" destOrd="0" presId="urn:microsoft.com/office/officeart/2008/layout/LinedList"/>
    <dgm:cxn modelId="{B8D3B00D-DED5-489A-B021-51C9D7DD1585}" type="presParOf" srcId="{10DC3AD9-AF09-446C-8689-5A4223F72449}" destId="{435B0974-F8D2-4387-91C4-EB1AD29E03D2}" srcOrd="5" destOrd="0" presId="urn:microsoft.com/office/officeart/2008/layout/LinedList"/>
    <dgm:cxn modelId="{966D002F-3E0D-4C6E-8744-50FEFC5A3281}" type="presParOf" srcId="{435B0974-F8D2-4387-91C4-EB1AD29E03D2}" destId="{CEDB2959-1874-4FAD-9F2C-764434EFDF70}" srcOrd="0" destOrd="0" presId="urn:microsoft.com/office/officeart/2008/layout/LinedList"/>
    <dgm:cxn modelId="{9E837EA6-E1AB-4AA0-B960-3C14F1ECB86C}" type="presParOf" srcId="{435B0974-F8D2-4387-91C4-EB1AD29E03D2}" destId="{057DD8E7-974D-42F8-A157-ACAE018DAC62}" srcOrd="1" destOrd="0" presId="urn:microsoft.com/office/officeart/2008/layout/LinedList"/>
    <dgm:cxn modelId="{00C34BA0-9E0F-486E-9680-84353CDF66D8}" type="presParOf" srcId="{10DC3AD9-AF09-446C-8689-5A4223F72449}" destId="{D981A162-517E-40A2-9D39-A44DFE896468}" srcOrd="6" destOrd="0" presId="urn:microsoft.com/office/officeart/2008/layout/LinedList"/>
    <dgm:cxn modelId="{6C8461DF-955D-4B50-B6BA-7B082F8A77CC}" type="presParOf" srcId="{10DC3AD9-AF09-446C-8689-5A4223F72449}" destId="{C2236E0E-8D8D-4C01-BE87-E28E875DB39E}" srcOrd="7" destOrd="0" presId="urn:microsoft.com/office/officeart/2008/layout/LinedList"/>
    <dgm:cxn modelId="{4F009958-03B8-42F2-B5D3-AF9657569E3D}" type="presParOf" srcId="{C2236E0E-8D8D-4C01-BE87-E28E875DB39E}" destId="{7B4D7FD1-D3E4-4FFA-8FAB-21BB5E71C649}" srcOrd="0" destOrd="0" presId="urn:microsoft.com/office/officeart/2008/layout/LinedList"/>
    <dgm:cxn modelId="{1F31A45E-7CC3-4F5A-A563-33BAAB205D1F}" type="presParOf" srcId="{C2236E0E-8D8D-4C01-BE87-E28E875DB39E}" destId="{0299FE08-B878-4600-947F-4F77575274EE}" srcOrd="1" destOrd="0" presId="urn:microsoft.com/office/officeart/2008/layout/LinedList"/>
    <dgm:cxn modelId="{BCA524BF-2D61-45AC-A943-5A9CE2DDC68A}" type="presParOf" srcId="{10DC3AD9-AF09-446C-8689-5A4223F72449}" destId="{B51048BB-1526-41BE-9756-B8BE3F7B9F3A}" srcOrd="8" destOrd="0" presId="urn:microsoft.com/office/officeart/2008/layout/LinedList"/>
    <dgm:cxn modelId="{04D1EE25-0E82-48A3-BDF5-612981E33C56}" type="presParOf" srcId="{10DC3AD9-AF09-446C-8689-5A4223F72449}" destId="{F6BE4900-3337-4E6C-BED2-0E8C2CFC95D5}" srcOrd="9" destOrd="0" presId="urn:microsoft.com/office/officeart/2008/layout/LinedList"/>
    <dgm:cxn modelId="{F3E4C9FC-2E85-4CB0-B5E5-C8DFE2B644FD}" type="presParOf" srcId="{F6BE4900-3337-4E6C-BED2-0E8C2CFC95D5}" destId="{4450FB89-B27B-41FD-A24C-23F334BD2127}" srcOrd="0" destOrd="0" presId="urn:microsoft.com/office/officeart/2008/layout/LinedList"/>
    <dgm:cxn modelId="{253E373C-C4A2-4E67-B4F7-A51A8F4E0686}" type="presParOf" srcId="{F6BE4900-3337-4E6C-BED2-0E8C2CFC95D5}" destId="{8748C4F3-231F-4F57-8EE8-6379F8F66E34}" srcOrd="1" destOrd="0" presId="urn:microsoft.com/office/officeart/2008/layout/LinedList"/>
    <dgm:cxn modelId="{393E58B3-5039-4FA3-96F3-872B16B145FD}" type="presParOf" srcId="{10DC3AD9-AF09-446C-8689-5A4223F72449}" destId="{3838E50B-F7B5-439A-8763-1FDCF173BE4B}" srcOrd="10" destOrd="0" presId="urn:microsoft.com/office/officeart/2008/layout/LinedList"/>
    <dgm:cxn modelId="{68A2DDB7-A173-43FB-99A3-76F1E6E6E539}" type="presParOf" srcId="{10DC3AD9-AF09-446C-8689-5A4223F72449}" destId="{602C8D49-0241-4E35-B9F6-C1EAB887F575}" srcOrd="11" destOrd="0" presId="urn:microsoft.com/office/officeart/2008/layout/LinedList"/>
    <dgm:cxn modelId="{4DC1424F-9F3D-4586-AF1A-1E86F43002BC}" type="presParOf" srcId="{602C8D49-0241-4E35-B9F6-C1EAB887F575}" destId="{DCD0D793-E2FB-4E5F-B46A-7E0CAA2A2EE6}" srcOrd="0" destOrd="0" presId="urn:microsoft.com/office/officeart/2008/layout/LinedList"/>
    <dgm:cxn modelId="{7AF11305-5376-42D8-BE2B-B80F04929E2B}" type="presParOf" srcId="{602C8D49-0241-4E35-B9F6-C1EAB887F575}" destId="{E9F0011D-EBB9-4DDE-AA08-6F367E824C0E}" srcOrd="1" destOrd="0" presId="urn:microsoft.com/office/officeart/2008/layout/LinedList"/>
    <dgm:cxn modelId="{E710A5E1-A713-4B1C-A0AF-5443FB3A11B2}" type="presParOf" srcId="{10DC3AD9-AF09-446C-8689-5A4223F72449}" destId="{4818260C-1969-4139-874B-DE072394F23F}" srcOrd="12" destOrd="0" presId="urn:microsoft.com/office/officeart/2008/layout/LinedList"/>
    <dgm:cxn modelId="{5E9038EE-AA98-4D64-965F-C5577348A838}" type="presParOf" srcId="{10DC3AD9-AF09-446C-8689-5A4223F72449}" destId="{46EAC1CD-425E-487B-AF78-021542C74338}" srcOrd="13" destOrd="0" presId="urn:microsoft.com/office/officeart/2008/layout/LinedList"/>
    <dgm:cxn modelId="{E64A3B05-162C-42A9-A4F8-6E15D706CD43}" type="presParOf" srcId="{46EAC1CD-425E-487B-AF78-021542C74338}" destId="{AD9A9764-CD10-497F-9904-FB7D70F10345}" srcOrd="0" destOrd="0" presId="urn:microsoft.com/office/officeart/2008/layout/LinedList"/>
    <dgm:cxn modelId="{DBAAE88D-9FE8-4CA9-A4BE-9B7ABD245F8B}" type="presParOf" srcId="{46EAC1CD-425E-487B-AF78-021542C74338}" destId="{3C2AAF8B-719F-4B81-A400-76337E9AF26E}" srcOrd="1" destOrd="0" presId="urn:microsoft.com/office/officeart/2008/layout/LinedList"/>
    <dgm:cxn modelId="{C2DB60C1-5320-472D-8D48-2852BA7087FF}" type="presParOf" srcId="{10DC3AD9-AF09-446C-8689-5A4223F72449}" destId="{D458D18A-0E71-4F59-B581-3AB4E1A5A7CF}" srcOrd="14" destOrd="0" presId="urn:microsoft.com/office/officeart/2008/layout/LinedList"/>
    <dgm:cxn modelId="{13F5427F-45D0-42F2-A41A-CDD6B068B6A0}" type="presParOf" srcId="{10DC3AD9-AF09-446C-8689-5A4223F72449}" destId="{459F1183-8CBD-4006-89FE-2E07F7EDA850}" srcOrd="15" destOrd="0" presId="urn:microsoft.com/office/officeart/2008/layout/LinedList"/>
    <dgm:cxn modelId="{6C5E3B76-64DB-41B3-96F8-056EAA828AC9}" type="presParOf" srcId="{459F1183-8CBD-4006-89FE-2E07F7EDA850}" destId="{D818CD78-16D5-449E-B31B-A65C6F239B99}" srcOrd="0" destOrd="0" presId="urn:microsoft.com/office/officeart/2008/layout/LinedList"/>
    <dgm:cxn modelId="{A3D6726F-3FAD-4733-99C6-3155F02F5758}" type="presParOf" srcId="{459F1183-8CBD-4006-89FE-2E07F7EDA850}" destId="{F3C8E68D-B4A2-4BDA-93AF-BAEB7DDD24EF}" srcOrd="1" destOrd="0" presId="urn:microsoft.com/office/officeart/2008/layout/LinedList"/>
    <dgm:cxn modelId="{9402766F-4D03-4A1B-95D6-DC4D3839FC20}" type="presParOf" srcId="{10DC3AD9-AF09-446C-8689-5A4223F72449}" destId="{128F8FFF-22CF-44C5-9763-EC98A071768C}" srcOrd="16" destOrd="0" presId="urn:microsoft.com/office/officeart/2008/layout/LinedList"/>
    <dgm:cxn modelId="{BE8E0CAC-7A04-4662-BB6F-9B844F6B37A0}" type="presParOf" srcId="{10DC3AD9-AF09-446C-8689-5A4223F72449}" destId="{DC1FD68A-E781-4540-BB3F-3F3F2FCD4223}" srcOrd="17" destOrd="0" presId="urn:microsoft.com/office/officeart/2008/layout/LinedList"/>
    <dgm:cxn modelId="{BAE41651-B204-4C28-A79B-1DA126F3433F}" type="presParOf" srcId="{DC1FD68A-E781-4540-BB3F-3F3F2FCD4223}" destId="{143A8BFF-0B01-48B2-92F0-B3A05FDF87C6}" srcOrd="0" destOrd="0" presId="urn:microsoft.com/office/officeart/2008/layout/LinedList"/>
    <dgm:cxn modelId="{EFFAE47E-4769-4E4B-99CB-E9D1C82BAAF1}" type="presParOf" srcId="{DC1FD68A-E781-4540-BB3F-3F3F2FCD4223}" destId="{DDDA107D-F4BE-4813-BCAA-6C3AA4AE06F8}" srcOrd="1" destOrd="0" presId="urn:microsoft.com/office/officeart/2008/layout/LinedList"/>
    <dgm:cxn modelId="{E7ED5B87-DD90-4EA9-901F-050E032996F6}" type="presParOf" srcId="{10DC3AD9-AF09-446C-8689-5A4223F72449}" destId="{1F2684C6-B9A1-4EF8-A951-27B5A584AD73}" srcOrd="18" destOrd="0" presId="urn:microsoft.com/office/officeart/2008/layout/LinedList"/>
    <dgm:cxn modelId="{EBC4FEA3-EC33-49C6-9014-3141CAF67AB5}" type="presParOf" srcId="{10DC3AD9-AF09-446C-8689-5A4223F72449}" destId="{EAFAD306-D412-4EBC-962B-88F814E4F64F}" srcOrd="19" destOrd="0" presId="urn:microsoft.com/office/officeart/2008/layout/LinedList"/>
    <dgm:cxn modelId="{1596A01E-DBC2-42C3-A812-927D7AF45FCF}" type="presParOf" srcId="{EAFAD306-D412-4EBC-962B-88F814E4F64F}" destId="{84E85D33-EBED-49F0-A8DB-46D15F579CB2}" srcOrd="0" destOrd="0" presId="urn:microsoft.com/office/officeart/2008/layout/LinedList"/>
    <dgm:cxn modelId="{03E49E02-CD5F-4FA5-91CE-3903C958BB7E}" type="presParOf" srcId="{EAFAD306-D412-4EBC-962B-88F814E4F64F}" destId="{D159E9D3-CB8F-456B-87AB-50AADA44E22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04FC15-7D1A-4920-ABBA-5DBF85F11067}"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9B2BDFE7-4345-48BD-B28E-0B034FAA054F}">
      <dgm:prSet/>
      <dgm:spPr/>
      <dgm:t>
        <a:bodyPr/>
        <a:lstStyle/>
        <a:p>
          <a:r>
            <a:rPr lang="en-US"/>
            <a:t>Start some initial reading around the topic to help in the process of refinement from a general idea to a researchable concept</a:t>
          </a:r>
        </a:p>
      </dgm:t>
    </dgm:pt>
    <dgm:pt modelId="{5F73F6FC-1B33-44E3-9B6D-8C54AFF0783B}" type="parTrans" cxnId="{5044E143-BF8F-4BB2-98A4-81C602FD6B21}">
      <dgm:prSet/>
      <dgm:spPr/>
      <dgm:t>
        <a:bodyPr/>
        <a:lstStyle/>
        <a:p>
          <a:endParaRPr lang="en-US"/>
        </a:p>
      </dgm:t>
    </dgm:pt>
    <dgm:pt modelId="{84BEF023-2D1A-4D70-8910-16BDC7BEE84D}" type="sibTrans" cxnId="{5044E143-BF8F-4BB2-98A4-81C602FD6B21}">
      <dgm:prSet/>
      <dgm:spPr/>
      <dgm:t>
        <a:bodyPr/>
        <a:lstStyle/>
        <a:p>
          <a:endParaRPr lang="en-US"/>
        </a:p>
      </dgm:t>
    </dgm:pt>
    <dgm:pt modelId="{1A5F9430-42A9-424B-AB98-C2684A308B1D}">
      <dgm:prSet/>
      <dgm:spPr/>
      <dgm:t>
        <a:bodyPr/>
        <a:lstStyle/>
        <a:p>
          <a:r>
            <a:rPr lang="en-US"/>
            <a:t>For example, if you are interested in apprenticeships, you would make an initial assessment of the literature about apprenticeships to work out the main theories and concepts in that area, to gain more of an idea of what is already well researched and where there may be gaps. </a:t>
          </a:r>
        </a:p>
      </dgm:t>
    </dgm:pt>
    <dgm:pt modelId="{E1924AB0-5AD0-4663-9332-DDBABA3E33D0}" type="parTrans" cxnId="{FBE58BC5-AD92-4CC2-94D8-EB9A0364FC52}">
      <dgm:prSet/>
      <dgm:spPr/>
      <dgm:t>
        <a:bodyPr/>
        <a:lstStyle/>
        <a:p>
          <a:endParaRPr lang="en-US"/>
        </a:p>
      </dgm:t>
    </dgm:pt>
    <dgm:pt modelId="{4E63027C-EFAB-4C71-90DF-CD4712E0225C}" type="sibTrans" cxnId="{FBE58BC5-AD92-4CC2-94D8-EB9A0364FC52}">
      <dgm:prSet/>
      <dgm:spPr/>
      <dgm:t>
        <a:bodyPr/>
        <a:lstStyle/>
        <a:p>
          <a:endParaRPr lang="en-US"/>
        </a:p>
      </dgm:t>
    </dgm:pt>
    <dgm:pt modelId="{4B0BCED2-7B40-444D-99A9-CB1C546172F4}" type="pres">
      <dgm:prSet presAssocID="{0904FC15-7D1A-4920-ABBA-5DBF85F11067}" presName="root" presStyleCnt="0">
        <dgm:presLayoutVars>
          <dgm:dir/>
          <dgm:resizeHandles val="exact"/>
        </dgm:presLayoutVars>
      </dgm:prSet>
      <dgm:spPr/>
    </dgm:pt>
    <dgm:pt modelId="{BC609BC3-EF66-45B5-9DAD-9DEF4A603D86}" type="pres">
      <dgm:prSet presAssocID="{9B2BDFE7-4345-48BD-B28E-0B034FAA054F}" presName="compNode" presStyleCnt="0"/>
      <dgm:spPr/>
    </dgm:pt>
    <dgm:pt modelId="{0A717272-03FE-46FE-B52C-EA084150FA7F}" type="pres">
      <dgm:prSet presAssocID="{9B2BDFE7-4345-48BD-B28E-0B034FAA054F}" presName="bgRect" presStyleLbl="bgShp" presStyleIdx="0" presStyleCnt="2"/>
      <dgm:spPr/>
    </dgm:pt>
    <dgm:pt modelId="{1F140B4C-6B77-4B2A-B111-2CE6C38A05BF}" type="pres">
      <dgm:prSet presAssocID="{9B2BDFE7-4345-48BD-B28E-0B034FAA054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 Bulb and Gear"/>
        </a:ext>
      </dgm:extLst>
    </dgm:pt>
    <dgm:pt modelId="{FAF3B702-1140-4605-8844-7FBE0CF9690D}" type="pres">
      <dgm:prSet presAssocID="{9B2BDFE7-4345-48BD-B28E-0B034FAA054F}" presName="spaceRect" presStyleCnt="0"/>
      <dgm:spPr/>
    </dgm:pt>
    <dgm:pt modelId="{9F11078C-5173-4544-9CF6-31382422B361}" type="pres">
      <dgm:prSet presAssocID="{9B2BDFE7-4345-48BD-B28E-0B034FAA054F}" presName="parTx" presStyleLbl="revTx" presStyleIdx="0" presStyleCnt="2">
        <dgm:presLayoutVars>
          <dgm:chMax val="0"/>
          <dgm:chPref val="0"/>
        </dgm:presLayoutVars>
      </dgm:prSet>
      <dgm:spPr/>
    </dgm:pt>
    <dgm:pt modelId="{EF48987D-BC63-4093-ACED-09CE1F8CE59A}" type="pres">
      <dgm:prSet presAssocID="{84BEF023-2D1A-4D70-8910-16BDC7BEE84D}" presName="sibTrans" presStyleCnt="0"/>
      <dgm:spPr/>
    </dgm:pt>
    <dgm:pt modelId="{B46CC540-A5A5-4CAD-9EEF-E98C5DB22F32}" type="pres">
      <dgm:prSet presAssocID="{1A5F9430-42A9-424B-AB98-C2684A308B1D}" presName="compNode" presStyleCnt="0"/>
      <dgm:spPr/>
    </dgm:pt>
    <dgm:pt modelId="{541CDDDB-E2D5-441E-AD96-A726640C6A4B}" type="pres">
      <dgm:prSet presAssocID="{1A5F9430-42A9-424B-AB98-C2684A308B1D}" presName="bgRect" presStyleLbl="bgShp" presStyleIdx="1" presStyleCnt="2"/>
      <dgm:spPr/>
    </dgm:pt>
    <dgm:pt modelId="{5FF8AE0D-BE45-4CFF-9604-0D528051A735}" type="pres">
      <dgm:prSet presAssocID="{1A5F9430-42A9-424B-AB98-C2684A308B1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ploma Roll"/>
        </a:ext>
      </dgm:extLst>
    </dgm:pt>
    <dgm:pt modelId="{FCD8F556-DDCF-4CF5-ADAB-D1E1E2670511}" type="pres">
      <dgm:prSet presAssocID="{1A5F9430-42A9-424B-AB98-C2684A308B1D}" presName="spaceRect" presStyleCnt="0"/>
      <dgm:spPr/>
    </dgm:pt>
    <dgm:pt modelId="{F116403F-D994-4D39-9567-AF8EA41BBF5C}" type="pres">
      <dgm:prSet presAssocID="{1A5F9430-42A9-424B-AB98-C2684A308B1D}" presName="parTx" presStyleLbl="revTx" presStyleIdx="1" presStyleCnt="2">
        <dgm:presLayoutVars>
          <dgm:chMax val="0"/>
          <dgm:chPref val="0"/>
        </dgm:presLayoutVars>
      </dgm:prSet>
      <dgm:spPr/>
    </dgm:pt>
  </dgm:ptLst>
  <dgm:cxnLst>
    <dgm:cxn modelId="{A894AB2E-725C-4066-9DC0-AD7858292089}" type="presOf" srcId="{9B2BDFE7-4345-48BD-B28E-0B034FAA054F}" destId="{9F11078C-5173-4544-9CF6-31382422B361}" srcOrd="0" destOrd="0" presId="urn:microsoft.com/office/officeart/2018/2/layout/IconVerticalSolidList"/>
    <dgm:cxn modelId="{5044E143-BF8F-4BB2-98A4-81C602FD6B21}" srcId="{0904FC15-7D1A-4920-ABBA-5DBF85F11067}" destId="{9B2BDFE7-4345-48BD-B28E-0B034FAA054F}" srcOrd="0" destOrd="0" parTransId="{5F73F6FC-1B33-44E3-9B6D-8C54AFF0783B}" sibTransId="{84BEF023-2D1A-4D70-8910-16BDC7BEE84D}"/>
    <dgm:cxn modelId="{7F943771-EB70-40E5-BAD6-5A2CAB3AE604}" type="presOf" srcId="{0904FC15-7D1A-4920-ABBA-5DBF85F11067}" destId="{4B0BCED2-7B40-444D-99A9-CB1C546172F4}" srcOrd="0" destOrd="0" presId="urn:microsoft.com/office/officeart/2018/2/layout/IconVerticalSolidList"/>
    <dgm:cxn modelId="{90DD049B-BC94-420C-B751-DC1BECECD659}" type="presOf" srcId="{1A5F9430-42A9-424B-AB98-C2684A308B1D}" destId="{F116403F-D994-4D39-9567-AF8EA41BBF5C}" srcOrd="0" destOrd="0" presId="urn:microsoft.com/office/officeart/2018/2/layout/IconVerticalSolidList"/>
    <dgm:cxn modelId="{FBE58BC5-AD92-4CC2-94D8-EB9A0364FC52}" srcId="{0904FC15-7D1A-4920-ABBA-5DBF85F11067}" destId="{1A5F9430-42A9-424B-AB98-C2684A308B1D}" srcOrd="1" destOrd="0" parTransId="{E1924AB0-5AD0-4663-9332-DDBABA3E33D0}" sibTransId="{4E63027C-EFAB-4C71-90DF-CD4712E0225C}"/>
    <dgm:cxn modelId="{AD8AC72C-EC69-46C0-9B22-BA1238C0B2E1}" type="presParOf" srcId="{4B0BCED2-7B40-444D-99A9-CB1C546172F4}" destId="{BC609BC3-EF66-45B5-9DAD-9DEF4A603D86}" srcOrd="0" destOrd="0" presId="urn:microsoft.com/office/officeart/2018/2/layout/IconVerticalSolidList"/>
    <dgm:cxn modelId="{6F08D2D3-ED2E-40B5-B9DD-D499C4DD6363}" type="presParOf" srcId="{BC609BC3-EF66-45B5-9DAD-9DEF4A603D86}" destId="{0A717272-03FE-46FE-B52C-EA084150FA7F}" srcOrd="0" destOrd="0" presId="urn:microsoft.com/office/officeart/2018/2/layout/IconVerticalSolidList"/>
    <dgm:cxn modelId="{F72FCEF8-C846-44F1-9C84-407C01B6F863}" type="presParOf" srcId="{BC609BC3-EF66-45B5-9DAD-9DEF4A603D86}" destId="{1F140B4C-6B77-4B2A-B111-2CE6C38A05BF}" srcOrd="1" destOrd="0" presId="urn:microsoft.com/office/officeart/2018/2/layout/IconVerticalSolidList"/>
    <dgm:cxn modelId="{36C6481A-4054-43F7-808C-86F3E776B753}" type="presParOf" srcId="{BC609BC3-EF66-45B5-9DAD-9DEF4A603D86}" destId="{FAF3B702-1140-4605-8844-7FBE0CF9690D}" srcOrd="2" destOrd="0" presId="urn:microsoft.com/office/officeart/2018/2/layout/IconVerticalSolidList"/>
    <dgm:cxn modelId="{FAFF5D53-E54C-4551-A91F-92D5DC155381}" type="presParOf" srcId="{BC609BC3-EF66-45B5-9DAD-9DEF4A603D86}" destId="{9F11078C-5173-4544-9CF6-31382422B361}" srcOrd="3" destOrd="0" presId="urn:microsoft.com/office/officeart/2018/2/layout/IconVerticalSolidList"/>
    <dgm:cxn modelId="{47752224-6A8C-4794-8664-2947F663E7DB}" type="presParOf" srcId="{4B0BCED2-7B40-444D-99A9-CB1C546172F4}" destId="{EF48987D-BC63-4093-ACED-09CE1F8CE59A}" srcOrd="1" destOrd="0" presId="urn:microsoft.com/office/officeart/2018/2/layout/IconVerticalSolidList"/>
    <dgm:cxn modelId="{811A3C0F-6B3A-4952-9A3B-9985B61778CE}" type="presParOf" srcId="{4B0BCED2-7B40-444D-99A9-CB1C546172F4}" destId="{B46CC540-A5A5-4CAD-9EEF-E98C5DB22F32}" srcOrd="2" destOrd="0" presId="urn:microsoft.com/office/officeart/2018/2/layout/IconVerticalSolidList"/>
    <dgm:cxn modelId="{A6F017CE-E13C-46A9-8C64-D2AF67123105}" type="presParOf" srcId="{B46CC540-A5A5-4CAD-9EEF-E98C5DB22F32}" destId="{541CDDDB-E2D5-441E-AD96-A726640C6A4B}" srcOrd="0" destOrd="0" presId="urn:microsoft.com/office/officeart/2018/2/layout/IconVerticalSolidList"/>
    <dgm:cxn modelId="{D4D4C4CD-59B5-404C-838A-2F758A3D55B0}" type="presParOf" srcId="{B46CC540-A5A5-4CAD-9EEF-E98C5DB22F32}" destId="{5FF8AE0D-BE45-4CFF-9604-0D528051A735}" srcOrd="1" destOrd="0" presId="urn:microsoft.com/office/officeart/2018/2/layout/IconVerticalSolidList"/>
    <dgm:cxn modelId="{DBDE83E1-0828-4C34-A7CB-0E01035CDB6C}" type="presParOf" srcId="{B46CC540-A5A5-4CAD-9EEF-E98C5DB22F32}" destId="{FCD8F556-DDCF-4CF5-ADAB-D1E1E2670511}" srcOrd="2" destOrd="0" presId="urn:microsoft.com/office/officeart/2018/2/layout/IconVerticalSolidList"/>
    <dgm:cxn modelId="{A1541710-0077-4B43-BFB9-A88DB22F0B19}" type="presParOf" srcId="{B46CC540-A5A5-4CAD-9EEF-E98C5DB22F32}" destId="{F116403F-D994-4D39-9567-AF8EA41BBF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E0ED0C6-1F5B-469B-AD95-57F5BA34EC4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A66AECA7-0E3E-47B6-9B32-131D370742F0}">
      <dgm:prSet/>
      <dgm:spPr/>
      <dgm:t>
        <a:bodyPr/>
        <a:lstStyle/>
        <a:p>
          <a:r>
            <a:rPr lang="en-GB"/>
            <a:t>Positivism: “Reality is a fact; measure it.”</a:t>
          </a:r>
          <a:endParaRPr lang="en-US"/>
        </a:p>
      </dgm:t>
    </dgm:pt>
    <dgm:pt modelId="{6C89A339-4055-45CC-8EA5-2C879446DA7D}" type="parTrans" cxnId="{08C59A2A-598D-4FAB-8E2B-C18A4A68A625}">
      <dgm:prSet/>
      <dgm:spPr/>
      <dgm:t>
        <a:bodyPr/>
        <a:lstStyle/>
        <a:p>
          <a:endParaRPr lang="en-US"/>
        </a:p>
      </dgm:t>
    </dgm:pt>
    <dgm:pt modelId="{25FDCEAA-7F1C-49F1-B5CD-78E405953C7C}" type="sibTrans" cxnId="{08C59A2A-598D-4FAB-8E2B-C18A4A68A625}">
      <dgm:prSet/>
      <dgm:spPr/>
      <dgm:t>
        <a:bodyPr/>
        <a:lstStyle/>
        <a:p>
          <a:endParaRPr lang="en-US"/>
        </a:p>
      </dgm:t>
    </dgm:pt>
    <dgm:pt modelId="{A5372387-1E33-4E13-A358-34807BD02AA5}">
      <dgm:prSet/>
      <dgm:spPr/>
      <dgm:t>
        <a:bodyPr/>
        <a:lstStyle/>
        <a:p>
          <a:r>
            <a:rPr lang="en-GB"/>
            <a:t>Interpretivism: “Reality is a story; understand it.”</a:t>
          </a:r>
          <a:endParaRPr lang="en-US"/>
        </a:p>
      </dgm:t>
    </dgm:pt>
    <dgm:pt modelId="{18879834-1B7B-4E03-AA97-BDB7A9F306A4}" type="parTrans" cxnId="{114A4589-8236-4B53-80FF-022B9CF5E3E7}">
      <dgm:prSet/>
      <dgm:spPr/>
      <dgm:t>
        <a:bodyPr/>
        <a:lstStyle/>
        <a:p>
          <a:endParaRPr lang="en-US"/>
        </a:p>
      </dgm:t>
    </dgm:pt>
    <dgm:pt modelId="{81F7F9D7-BCA7-464D-A9F6-060B6730B064}" type="sibTrans" cxnId="{114A4589-8236-4B53-80FF-022B9CF5E3E7}">
      <dgm:prSet/>
      <dgm:spPr/>
      <dgm:t>
        <a:bodyPr/>
        <a:lstStyle/>
        <a:p>
          <a:endParaRPr lang="en-US"/>
        </a:p>
      </dgm:t>
    </dgm:pt>
    <dgm:pt modelId="{1FDD7FB0-DB23-409A-BE59-7B500EE1D15B}">
      <dgm:prSet/>
      <dgm:spPr/>
      <dgm:t>
        <a:bodyPr/>
        <a:lstStyle/>
        <a:p>
          <a:r>
            <a:rPr lang="en-GB"/>
            <a:t>Pragmatism: “Use what works to answer the question.”</a:t>
          </a:r>
          <a:endParaRPr lang="en-US"/>
        </a:p>
      </dgm:t>
    </dgm:pt>
    <dgm:pt modelId="{8A513457-60D6-447A-8BEA-4792D3275D14}" type="parTrans" cxnId="{9A9A1CDC-2D3D-421D-91D8-63CB2CCD0399}">
      <dgm:prSet/>
      <dgm:spPr/>
      <dgm:t>
        <a:bodyPr/>
        <a:lstStyle/>
        <a:p>
          <a:endParaRPr lang="en-US"/>
        </a:p>
      </dgm:t>
    </dgm:pt>
    <dgm:pt modelId="{F35047E5-BEE8-4C86-ADE7-8029BA38A826}" type="sibTrans" cxnId="{9A9A1CDC-2D3D-421D-91D8-63CB2CCD0399}">
      <dgm:prSet/>
      <dgm:spPr/>
      <dgm:t>
        <a:bodyPr/>
        <a:lstStyle/>
        <a:p>
          <a:endParaRPr lang="en-US"/>
        </a:p>
      </dgm:t>
    </dgm:pt>
    <dgm:pt modelId="{4D9413B0-7CD3-47B0-9CBA-A16BFF435B6C}">
      <dgm:prSet/>
      <dgm:spPr/>
      <dgm:t>
        <a:bodyPr/>
        <a:lstStyle/>
        <a:p>
          <a:r>
            <a:rPr lang="en-GB"/>
            <a:t>Critical realism: “There is a real world, but we only see parts of it.”</a:t>
          </a:r>
          <a:endParaRPr lang="en-US"/>
        </a:p>
      </dgm:t>
    </dgm:pt>
    <dgm:pt modelId="{0D3DA18E-71AD-495B-8BBC-EED7B7AE4E00}" type="parTrans" cxnId="{C851BB39-8131-4078-BF84-C57F13D00E2D}">
      <dgm:prSet/>
      <dgm:spPr/>
      <dgm:t>
        <a:bodyPr/>
        <a:lstStyle/>
        <a:p>
          <a:endParaRPr lang="en-US"/>
        </a:p>
      </dgm:t>
    </dgm:pt>
    <dgm:pt modelId="{82FD14A4-3768-4A9A-9549-6B2DBA419527}" type="sibTrans" cxnId="{C851BB39-8131-4078-BF84-C57F13D00E2D}">
      <dgm:prSet/>
      <dgm:spPr/>
      <dgm:t>
        <a:bodyPr/>
        <a:lstStyle/>
        <a:p>
          <a:endParaRPr lang="en-US"/>
        </a:p>
      </dgm:t>
    </dgm:pt>
    <dgm:pt modelId="{DF69C6C7-6A50-48EF-92EF-6CA495D2F01D}" type="pres">
      <dgm:prSet presAssocID="{9E0ED0C6-1F5B-469B-AD95-57F5BA34EC45}" presName="hierChild1" presStyleCnt="0">
        <dgm:presLayoutVars>
          <dgm:chPref val="1"/>
          <dgm:dir/>
          <dgm:animOne val="branch"/>
          <dgm:animLvl val="lvl"/>
          <dgm:resizeHandles/>
        </dgm:presLayoutVars>
      </dgm:prSet>
      <dgm:spPr/>
    </dgm:pt>
    <dgm:pt modelId="{672C71D0-112C-45CC-B888-CF9A0576C163}" type="pres">
      <dgm:prSet presAssocID="{A66AECA7-0E3E-47B6-9B32-131D370742F0}" presName="hierRoot1" presStyleCnt="0"/>
      <dgm:spPr/>
    </dgm:pt>
    <dgm:pt modelId="{B2BC4F7E-5386-4C15-9C3D-FAC4DD8A1EB0}" type="pres">
      <dgm:prSet presAssocID="{A66AECA7-0E3E-47B6-9B32-131D370742F0}" presName="composite" presStyleCnt="0"/>
      <dgm:spPr/>
    </dgm:pt>
    <dgm:pt modelId="{73B401BA-650F-4E23-87A8-130F88EBF358}" type="pres">
      <dgm:prSet presAssocID="{A66AECA7-0E3E-47B6-9B32-131D370742F0}" presName="background" presStyleLbl="node0" presStyleIdx="0" presStyleCnt="4"/>
      <dgm:spPr/>
    </dgm:pt>
    <dgm:pt modelId="{11EF77D5-4A96-4783-BB49-B5F56F25DEC3}" type="pres">
      <dgm:prSet presAssocID="{A66AECA7-0E3E-47B6-9B32-131D370742F0}" presName="text" presStyleLbl="fgAcc0" presStyleIdx="0" presStyleCnt="4">
        <dgm:presLayoutVars>
          <dgm:chPref val="3"/>
        </dgm:presLayoutVars>
      </dgm:prSet>
      <dgm:spPr/>
    </dgm:pt>
    <dgm:pt modelId="{F44B2902-9118-4432-B7F9-AF1173640AFC}" type="pres">
      <dgm:prSet presAssocID="{A66AECA7-0E3E-47B6-9B32-131D370742F0}" presName="hierChild2" presStyleCnt="0"/>
      <dgm:spPr/>
    </dgm:pt>
    <dgm:pt modelId="{167FB669-02AE-4B2A-B7F1-2115C2F2F143}" type="pres">
      <dgm:prSet presAssocID="{A5372387-1E33-4E13-A358-34807BD02AA5}" presName="hierRoot1" presStyleCnt="0"/>
      <dgm:spPr/>
    </dgm:pt>
    <dgm:pt modelId="{6F0D054C-50D3-4811-A260-DD0E9BC89D49}" type="pres">
      <dgm:prSet presAssocID="{A5372387-1E33-4E13-A358-34807BD02AA5}" presName="composite" presStyleCnt="0"/>
      <dgm:spPr/>
    </dgm:pt>
    <dgm:pt modelId="{54DA8810-BBBA-44A8-BD88-B10F6C636ABF}" type="pres">
      <dgm:prSet presAssocID="{A5372387-1E33-4E13-A358-34807BD02AA5}" presName="background" presStyleLbl="node0" presStyleIdx="1" presStyleCnt="4"/>
      <dgm:spPr/>
    </dgm:pt>
    <dgm:pt modelId="{B1289AFB-FA77-4017-8912-DB0D13BCD4DD}" type="pres">
      <dgm:prSet presAssocID="{A5372387-1E33-4E13-A358-34807BD02AA5}" presName="text" presStyleLbl="fgAcc0" presStyleIdx="1" presStyleCnt="4">
        <dgm:presLayoutVars>
          <dgm:chPref val="3"/>
        </dgm:presLayoutVars>
      </dgm:prSet>
      <dgm:spPr/>
    </dgm:pt>
    <dgm:pt modelId="{5D2919DF-ADA3-4320-84BC-43802707F48D}" type="pres">
      <dgm:prSet presAssocID="{A5372387-1E33-4E13-A358-34807BD02AA5}" presName="hierChild2" presStyleCnt="0"/>
      <dgm:spPr/>
    </dgm:pt>
    <dgm:pt modelId="{21F965C1-9957-4A03-9266-98A2E6094DC2}" type="pres">
      <dgm:prSet presAssocID="{1FDD7FB0-DB23-409A-BE59-7B500EE1D15B}" presName="hierRoot1" presStyleCnt="0"/>
      <dgm:spPr/>
    </dgm:pt>
    <dgm:pt modelId="{2126D7A4-0220-4D75-8FC9-D81216A494ED}" type="pres">
      <dgm:prSet presAssocID="{1FDD7FB0-DB23-409A-BE59-7B500EE1D15B}" presName="composite" presStyleCnt="0"/>
      <dgm:spPr/>
    </dgm:pt>
    <dgm:pt modelId="{D0CE6387-5B92-4644-A350-0E78C95F94EA}" type="pres">
      <dgm:prSet presAssocID="{1FDD7FB0-DB23-409A-BE59-7B500EE1D15B}" presName="background" presStyleLbl="node0" presStyleIdx="2" presStyleCnt="4"/>
      <dgm:spPr/>
    </dgm:pt>
    <dgm:pt modelId="{6E2AEF51-4700-457E-B8BB-BC32782074C8}" type="pres">
      <dgm:prSet presAssocID="{1FDD7FB0-DB23-409A-BE59-7B500EE1D15B}" presName="text" presStyleLbl="fgAcc0" presStyleIdx="2" presStyleCnt="4">
        <dgm:presLayoutVars>
          <dgm:chPref val="3"/>
        </dgm:presLayoutVars>
      </dgm:prSet>
      <dgm:spPr/>
    </dgm:pt>
    <dgm:pt modelId="{A8271636-AABD-46EE-A6DF-BD35041440CB}" type="pres">
      <dgm:prSet presAssocID="{1FDD7FB0-DB23-409A-BE59-7B500EE1D15B}" presName="hierChild2" presStyleCnt="0"/>
      <dgm:spPr/>
    </dgm:pt>
    <dgm:pt modelId="{C1EFB5D9-D7E0-475B-A11D-2151798F40D0}" type="pres">
      <dgm:prSet presAssocID="{4D9413B0-7CD3-47B0-9CBA-A16BFF435B6C}" presName="hierRoot1" presStyleCnt="0"/>
      <dgm:spPr/>
    </dgm:pt>
    <dgm:pt modelId="{B39FC78F-6DA5-4F95-97F2-77F0F820E5AB}" type="pres">
      <dgm:prSet presAssocID="{4D9413B0-7CD3-47B0-9CBA-A16BFF435B6C}" presName="composite" presStyleCnt="0"/>
      <dgm:spPr/>
    </dgm:pt>
    <dgm:pt modelId="{6C8812F4-CE99-45B5-8D21-00CD4500E8FB}" type="pres">
      <dgm:prSet presAssocID="{4D9413B0-7CD3-47B0-9CBA-A16BFF435B6C}" presName="background" presStyleLbl="node0" presStyleIdx="3" presStyleCnt="4"/>
      <dgm:spPr/>
    </dgm:pt>
    <dgm:pt modelId="{B24224A3-BAD0-4A45-A68D-1ADBB3377EE5}" type="pres">
      <dgm:prSet presAssocID="{4D9413B0-7CD3-47B0-9CBA-A16BFF435B6C}" presName="text" presStyleLbl="fgAcc0" presStyleIdx="3" presStyleCnt="4">
        <dgm:presLayoutVars>
          <dgm:chPref val="3"/>
        </dgm:presLayoutVars>
      </dgm:prSet>
      <dgm:spPr/>
    </dgm:pt>
    <dgm:pt modelId="{40B97F83-B83C-4014-82A4-9490BADCDFE8}" type="pres">
      <dgm:prSet presAssocID="{4D9413B0-7CD3-47B0-9CBA-A16BFF435B6C}" presName="hierChild2" presStyleCnt="0"/>
      <dgm:spPr/>
    </dgm:pt>
  </dgm:ptLst>
  <dgm:cxnLst>
    <dgm:cxn modelId="{A4FA4019-540B-494D-9D3C-2B557AB2A30F}" type="presOf" srcId="{9E0ED0C6-1F5B-469B-AD95-57F5BA34EC45}" destId="{DF69C6C7-6A50-48EF-92EF-6CA495D2F01D}" srcOrd="0" destOrd="0" presId="urn:microsoft.com/office/officeart/2005/8/layout/hierarchy1"/>
    <dgm:cxn modelId="{2EF30A23-7597-48C2-B7E2-9FED19F1919B}" type="presOf" srcId="{A5372387-1E33-4E13-A358-34807BD02AA5}" destId="{B1289AFB-FA77-4017-8912-DB0D13BCD4DD}" srcOrd="0" destOrd="0" presId="urn:microsoft.com/office/officeart/2005/8/layout/hierarchy1"/>
    <dgm:cxn modelId="{08C59A2A-598D-4FAB-8E2B-C18A4A68A625}" srcId="{9E0ED0C6-1F5B-469B-AD95-57F5BA34EC45}" destId="{A66AECA7-0E3E-47B6-9B32-131D370742F0}" srcOrd="0" destOrd="0" parTransId="{6C89A339-4055-45CC-8EA5-2C879446DA7D}" sibTransId="{25FDCEAA-7F1C-49F1-B5CD-78E405953C7C}"/>
    <dgm:cxn modelId="{C851BB39-8131-4078-BF84-C57F13D00E2D}" srcId="{9E0ED0C6-1F5B-469B-AD95-57F5BA34EC45}" destId="{4D9413B0-7CD3-47B0-9CBA-A16BFF435B6C}" srcOrd="3" destOrd="0" parTransId="{0D3DA18E-71AD-495B-8BBC-EED7B7AE4E00}" sibTransId="{82FD14A4-3768-4A9A-9549-6B2DBA419527}"/>
    <dgm:cxn modelId="{3592BF65-04BB-4E75-983D-4326961E4285}" type="presOf" srcId="{4D9413B0-7CD3-47B0-9CBA-A16BFF435B6C}" destId="{B24224A3-BAD0-4A45-A68D-1ADBB3377EE5}" srcOrd="0" destOrd="0" presId="urn:microsoft.com/office/officeart/2005/8/layout/hierarchy1"/>
    <dgm:cxn modelId="{114A4589-8236-4B53-80FF-022B9CF5E3E7}" srcId="{9E0ED0C6-1F5B-469B-AD95-57F5BA34EC45}" destId="{A5372387-1E33-4E13-A358-34807BD02AA5}" srcOrd="1" destOrd="0" parTransId="{18879834-1B7B-4E03-AA97-BDB7A9F306A4}" sibTransId="{81F7F9D7-BCA7-464D-A9F6-060B6730B064}"/>
    <dgm:cxn modelId="{158A53B8-B35E-4947-8D66-7A63462DA46A}" type="presOf" srcId="{A66AECA7-0E3E-47B6-9B32-131D370742F0}" destId="{11EF77D5-4A96-4783-BB49-B5F56F25DEC3}" srcOrd="0" destOrd="0" presId="urn:microsoft.com/office/officeart/2005/8/layout/hierarchy1"/>
    <dgm:cxn modelId="{017F4ABA-843F-4A3E-B576-1E2CEE4A601D}" type="presOf" srcId="{1FDD7FB0-DB23-409A-BE59-7B500EE1D15B}" destId="{6E2AEF51-4700-457E-B8BB-BC32782074C8}" srcOrd="0" destOrd="0" presId="urn:microsoft.com/office/officeart/2005/8/layout/hierarchy1"/>
    <dgm:cxn modelId="{9A9A1CDC-2D3D-421D-91D8-63CB2CCD0399}" srcId="{9E0ED0C6-1F5B-469B-AD95-57F5BA34EC45}" destId="{1FDD7FB0-DB23-409A-BE59-7B500EE1D15B}" srcOrd="2" destOrd="0" parTransId="{8A513457-60D6-447A-8BEA-4792D3275D14}" sibTransId="{F35047E5-BEE8-4C86-ADE7-8029BA38A826}"/>
    <dgm:cxn modelId="{BFDB4CA7-EDE0-40F1-A91F-3C1F7C99F54E}" type="presParOf" srcId="{DF69C6C7-6A50-48EF-92EF-6CA495D2F01D}" destId="{672C71D0-112C-45CC-B888-CF9A0576C163}" srcOrd="0" destOrd="0" presId="urn:microsoft.com/office/officeart/2005/8/layout/hierarchy1"/>
    <dgm:cxn modelId="{F605038E-7609-4D5B-A0CC-65E56399AEB9}" type="presParOf" srcId="{672C71D0-112C-45CC-B888-CF9A0576C163}" destId="{B2BC4F7E-5386-4C15-9C3D-FAC4DD8A1EB0}" srcOrd="0" destOrd="0" presId="urn:microsoft.com/office/officeart/2005/8/layout/hierarchy1"/>
    <dgm:cxn modelId="{49CA97CA-358C-4794-B1BC-C5DA872B06AB}" type="presParOf" srcId="{B2BC4F7E-5386-4C15-9C3D-FAC4DD8A1EB0}" destId="{73B401BA-650F-4E23-87A8-130F88EBF358}" srcOrd="0" destOrd="0" presId="urn:microsoft.com/office/officeart/2005/8/layout/hierarchy1"/>
    <dgm:cxn modelId="{4EFEB032-5EA0-469C-8576-B059E8718280}" type="presParOf" srcId="{B2BC4F7E-5386-4C15-9C3D-FAC4DD8A1EB0}" destId="{11EF77D5-4A96-4783-BB49-B5F56F25DEC3}" srcOrd="1" destOrd="0" presId="urn:microsoft.com/office/officeart/2005/8/layout/hierarchy1"/>
    <dgm:cxn modelId="{4F400D80-A63A-482E-8657-7594496ECCF4}" type="presParOf" srcId="{672C71D0-112C-45CC-B888-CF9A0576C163}" destId="{F44B2902-9118-4432-B7F9-AF1173640AFC}" srcOrd="1" destOrd="0" presId="urn:microsoft.com/office/officeart/2005/8/layout/hierarchy1"/>
    <dgm:cxn modelId="{652C378D-ED20-41BA-9A9F-ADA2D8C13DAE}" type="presParOf" srcId="{DF69C6C7-6A50-48EF-92EF-6CA495D2F01D}" destId="{167FB669-02AE-4B2A-B7F1-2115C2F2F143}" srcOrd="1" destOrd="0" presId="urn:microsoft.com/office/officeart/2005/8/layout/hierarchy1"/>
    <dgm:cxn modelId="{3445F9F5-568B-40CB-84F6-F55F3A549F8F}" type="presParOf" srcId="{167FB669-02AE-4B2A-B7F1-2115C2F2F143}" destId="{6F0D054C-50D3-4811-A260-DD0E9BC89D49}" srcOrd="0" destOrd="0" presId="urn:microsoft.com/office/officeart/2005/8/layout/hierarchy1"/>
    <dgm:cxn modelId="{1DACC4C3-061F-421E-87F9-1D4D98E2D375}" type="presParOf" srcId="{6F0D054C-50D3-4811-A260-DD0E9BC89D49}" destId="{54DA8810-BBBA-44A8-BD88-B10F6C636ABF}" srcOrd="0" destOrd="0" presId="urn:microsoft.com/office/officeart/2005/8/layout/hierarchy1"/>
    <dgm:cxn modelId="{4BA2406B-5DE7-4646-AA09-CE210098B322}" type="presParOf" srcId="{6F0D054C-50D3-4811-A260-DD0E9BC89D49}" destId="{B1289AFB-FA77-4017-8912-DB0D13BCD4DD}" srcOrd="1" destOrd="0" presId="urn:microsoft.com/office/officeart/2005/8/layout/hierarchy1"/>
    <dgm:cxn modelId="{DCB4FE65-020F-4FD7-BA30-E6939DD9C2F3}" type="presParOf" srcId="{167FB669-02AE-4B2A-B7F1-2115C2F2F143}" destId="{5D2919DF-ADA3-4320-84BC-43802707F48D}" srcOrd="1" destOrd="0" presId="urn:microsoft.com/office/officeart/2005/8/layout/hierarchy1"/>
    <dgm:cxn modelId="{94AFE593-119B-42B8-84CF-A1A19E32B109}" type="presParOf" srcId="{DF69C6C7-6A50-48EF-92EF-6CA495D2F01D}" destId="{21F965C1-9957-4A03-9266-98A2E6094DC2}" srcOrd="2" destOrd="0" presId="urn:microsoft.com/office/officeart/2005/8/layout/hierarchy1"/>
    <dgm:cxn modelId="{8384A97E-DF17-4956-8D16-258FF4537964}" type="presParOf" srcId="{21F965C1-9957-4A03-9266-98A2E6094DC2}" destId="{2126D7A4-0220-4D75-8FC9-D81216A494ED}" srcOrd="0" destOrd="0" presId="urn:microsoft.com/office/officeart/2005/8/layout/hierarchy1"/>
    <dgm:cxn modelId="{E50C664D-5599-4811-84D7-5B77CDEF2930}" type="presParOf" srcId="{2126D7A4-0220-4D75-8FC9-D81216A494ED}" destId="{D0CE6387-5B92-4644-A350-0E78C95F94EA}" srcOrd="0" destOrd="0" presId="urn:microsoft.com/office/officeart/2005/8/layout/hierarchy1"/>
    <dgm:cxn modelId="{1FD1945F-FDC9-40B5-9794-A644B156622F}" type="presParOf" srcId="{2126D7A4-0220-4D75-8FC9-D81216A494ED}" destId="{6E2AEF51-4700-457E-B8BB-BC32782074C8}" srcOrd="1" destOrd="0" presId="urn:microsoft.com/office/officeart/2005/8/layout/hierarchy1"/>
    <dgm:cxn modelId="{8B2BC10E-E2EC-4FE2-B428-30BE71D1B2F4}" type="presParOf" srcId="{21F965C1-9957-4A03-9266-98A2E6094DC2}" destId="{A8271636-AABD-46EE-A6DF-BD35041440CB}" srcOrd="1" destOrd="0" presId="urn:microsoft.com/office/officeart/2005/8/layout/hierarchy1"/>
    <dgm:cxn modelId="{80B627A5-55FC-42C2-B885-FD8350CBDADC}" type="presParOf" srcId="{DF69C6C7-6A50-48EF-92EF-6CA495D2F01D}" destId="{C1EFB5D9-D7E0-475B-A11D-2151798F40D0}" srcOrd="3" destOrd="0" presId="urn:microsoft.com/office/officeart/2005/8/layout/hierarchy1"/>
    <dgm:cxn modelId="{D1A5DBC5-67F8-4411-97A0-50315070818D}" type="presParOf" srcId="{C1EFB5D9-D7E0-475B-A11D-2151798F40D0}" destId="{B39FC78F-6DA5-4F95-97F2-77F0F820E5AB}" srcOrd="0" destOrd="0" presId="urn:microsoft.com/office/officeart/2005/8/layout/hierarchy1"/>
    <dgm:cxn modelId="{05AF9A41-84E3-4E2B-B88D-AE64B643E0D3}" type="presParOf" srcId="{B39FC78F-6DA5-4F95-97F2-77F0F820E5AB}" destId="{6C8812F4-CE99-45B5-8D21-00CD4500E8FB}" srcOrd="0" destOrd="0" presId="urn:microsoft.com/office/officeart/2005/8/layout/hierarchy1"/>
    <dgm:cxn modelId="{34CCDE05-819B-4E8C-BE98-44CF0CAAC6F3}" type="presParOf" srcId="{B39FC78F-6DA5-4F95-97F2-77F0F820E5AB}" destId="{B24224A3-BAD0-4A45-A68D-1ADBB3377EE5}" srcOrd="1" destOrd="0" presId="urn:microsoft.com/office/officeart/2005/8/layout/hierarchy1"/>
    <dgm:cxn modelId="{770FD82E-BADE-47E2-A8C4-96EC06B0D949}" type="presParOf" srcId="{C1EFB5D9-D7E0-475B-A11D-2151798F40D0}" destId="{40B97F83-B83C-4014-82A4-9490BADCDFE8}"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8E323B1-ABB0-4731-87B2-5FBBD57F4FE6}"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84392BD5-1A90-40C2-952C-0E6A37C64774}">
      <dgm:prSet/>
      <dgm:spPr/>
      <dgm:t>
        <a:bodyPr/>
        <a:lstStyle/>
        <a:p>
          <a:pPr>
            <a:defRPr cap="all"/>
          </a:pPr>
          <a:r>
            <a:rPr lang="en-GB"/>
            <a:t>Experiment</a:t>
          </a:r>
          <a:endParaRPr lang="en-US"/>
        </a:p>
      </dgm:t>
    </dgm:pt>
    <dgm:pt modelId="{2E13B381-7712-4C3E-92C9-882D3F7AF6AE}" type="parTrans" cxnId="{2CB91A4F-1538-4836-AB31-2E6764C79BC4}">
      <dgm:prSet/>
      <dgm:spPr/>
      <dgm:t>
        <a:bodyPr/>
        <a:lstStyle/>
        <a:p>
          <a:endParaRPr lang="en-US"/>
        </a:p>
      </dgm:t>
    </dgm:pt>
    <dgm:pt modelId="{1F039E8A-C72B-4B2D-B615-944ACAAB47C0}" type="sibTrans" cxnId="{2CB91A4F-1538-4836-AB31-2E6764C79BC4}">
      <dgm:prSet/>
      <dgm:spPr/>
      <dgm:t>
        <a:bodyPr/>
        <a:lstStyle/>
        <a:p>
          <a:endParaRPr lang="en-US"/>
        </a:p>
      </dgm:t>
    </dgm:pt>
    <dgm:pt modelId="{DAA0A565-E6E7-494F-8E84-58A6B2EB45E7}">
      <dgm:prSet/>
      <dgm:spPr/>
      <dgm:t>
        <a:bodyPr/>
        <a:lstStyle/>
        <a:p>
          <a:pPr>
            <a:defRPr cap="all"/>
          </a:pPr>
          <a:r>
            <a:rPr lang="en-GB"/>
            <a:t>Survey</a:t>
          </a:r>
          <a:endParaRPr lang="en-US"/>
        </a:p>
      </dgm:t>
    </dgm:pt>
    <dgm:pt modelId="{3B1BEAB3-A45B-492E-B45A-3ADCFC00BD48}" type="parTrans" cxnId="{E63E796A-B5DC-42F1-9229-A8E5DD9E39ED}">
      <dgm:prSet/>
      <dgm:spPr/>
      <dgm:t>
        <a:bodyPr/>
        <a:lstStyle/>
        <a:p>
          <a:endParaRPr lang="en-US"/>
        </a:p>
      </dgm:t>
    </dgm:pt>
    <dgm:pt modelId="{551D02B4-A35A-44DC-B9AC-6115E05F2AF4}" type="sibTrans" cxnId="{E63E796A-B5DC-42F1-9229-A8E5DD9E39ED}">
      <dgm:prSet/>
      <dgm:spPr/>
      <dgm:t>
        <a:bodyPr/>
        <a:lstStyle/>
        <a:p>
          <a:endParaRPr lang="en-US"/>
        </a:p>
      </dgm:t>
    </dgm:pt>
    <dgm:pt modelId="{80318BA9-8598-4ACE-93CB-7BA452A4A6ED}">
      <dgm:prSet/>
      <dgm:spPr/>
      <dgm:t>
        <a:bodyPr/>
        <a:lstStyle/>
        <a:p>
          <a:pPr>
            <a:defRPr cap="all"/>
          </a:pPr>
          <a:r>
            <a:rPr lang="en-GB"/>
            <a:t>Case study </a:t>
          </a:r>
          <a:endParaRPr lang="en-US"/>
        </a:p>
      </dgm:t>
    </dgm:pt>
    <dgm:pt modelId="{1082D4D6-6A0B-4F8F-9AE8-1D87D01E1392}" type="parTrans" cxnId="{CBC038EB-5695-47A6-8D7A-64792C183AB9}">
      <dgm:prSet/>
      <dgm:spPr/>
      <dgm:t>
        <a:bodyPr/>
        <a:lstStyle/>
        <a:p>
          <a:endParaRPr lang="en-US"/>
        </a:p>
      </dgm:t>
    </dgm:pt>
    <dgm:pt modelId="{F586F8D0-5EFA-4F04-8759-600917FC44D0}" type="sibTrans" cxnId="{CBC038EB-5695-47A6-8D7A-64792C183AB9}">
      <dgm:prSet/>
      <dgm:spPr/>
      <dgm:t>
        <a:bodyPr/>
        <a:lstStyle/>
        <a:p>
          <a:endParaRPr lang="en-US"/>
        </a:p>
      </dgm:t>
    </dgm:pt>
    <dgm:pt modelId="{CC0D9C45-BD4B-43FE-917F-3B1AD75FEF52}">
      <dgm:prSet/>
      <dgm:spPr/>
      <dgm:t>
        <a:bodyPr/>
        <a:lstStyle/>
        <a:p>
          <a:pPr>
            <a:defRPr cap="all"/>
          </a:pPr>
          <a:r>
            <a:rPr lang="en-GB"/>
            <a:t>Ethnography</a:t>
          </a:r>
          <a:endParaRPr lang="en-US"/>
        </a:p>
      </dgm:t>
    </dgm:pt>
    <dgm:pt modelId="{D9CDA8C3-634C-45BB-B570-6367D170A0DF}" type="parTrans" cxnId="{72F6147E-FEEE-4BEB-B310-D3D004254955}">
      <dgm:prSet/>
      <dgm:spPr/>
      <dgm:t>
        <a:bodyPr/>
        <a:lstStyle/>
        <a:p>
          <a:endParaRPr lang="en-US"/>
        </a:p>
      </dgm:t>
    </dgm:pt>
    <dgm:pt modelId="{224914F6-87C6-435E-8AD5-0BB42064D5FF}" type="sibTrans" cxnId="{72F6147E-FEEE-4BEB-B310-D3D004254955}">
      <dgm:prSet/>
      <dgm:spPr/>
      <dgm:t>
        <a:bodyPr/>
        <a:lstStyle/>
        <a:p>
          <a:endParaRPr lang="en-US"/>
        </a:p>
      </dgm:t>
    </dgm:pt>
    <dgm:pt modelId="{ACF22E96-D0ED-4B47-BF90-D0BEFC4CFE8B}">
      <dgm:prSet/>
      <dgm:spPr/>
      <dgm:t>
        <a:bodyPr/>
        <a:lstStyle/>
        <a:p>
          <a:pPr>
            <a:defRPr cap="all"/>
          </a:pPr>
          <a:r>
            <a:rPr lang="en-GB"/>
            <a:t>Action Research</a:t>
          </a:r>
          <a:endParaRPr lang="en-US"/>
        </a:p>
      </dgm:t>
    </dgm:pt>
    <dgm:pt modelId="{BC35F60F-FFC8-44F4-B76A-C54BAD95080F}" type="parTrans" cxnId="{04582F9E-929F-47BD-9CA6-F88D6F4A1C05}">
      <dgm:prSet/>
      <dgm:spPr/>
      <dgm:t>
        <a:bodyPr/>
        <a:lstStyle/>
        <a:p>
          <a:endParaRPr lang="en-US"/>
        </a:p>
      </dgm:t>
    </dgm:pt>
    <dgm:pt modelId="{D1D25CE3-0759-409D-9B93-649DBD2B2DF6}" type="sibTrans" cxnId="{04582F9E-929F-47BD-9CA6-F88D6F4A1C05}">
      <dgm:prSet/>
      <dgm:spPr/>
      <dgm:t>
        <a:bodyPr/>
        <a:lstStyle/>
        <a:p>
          <a:endParaRPr lang="en-US"/>
        </a:p>
      </dgm:t>
    </dgm:pt>
    <dgm:pt modelId="{F8F0CDAA-6C95-48C7-B1A0-095F81B2D5C8}">
      <dgm:prSet/>
      <dgm:spPr/>
      <dgm:t>
        <a:bodyPr/>
        <a:lstStyle/>
        <a:p>
          <a:pPr>
            <a:defRPr cap="all"/>
          </a:pPr>
          <a:r>
            <a:rPr lang="en-GB"/>
            <a:t>Grounded Theory</a:t>
          </a:r>
          <a:endParaRPr lang="en-US"/>
        </a:p>
      </dgm:t>
    </dgm:pt>
    <dgm:pt modelId="{D56B2761-4A10-411A-9731-5B3009113210}" type="parTrans" cxnId="{A5EDF45E-895A-46EB-96FC-29835423BD4D}">
      <dgm:prSet/>
      <dgm:spPr/>
      <dgm:t>
        <a:bodyPr/>
        <a:lstStyle/>
        <a:p>
          <a:endParaRPr lang="en-US"/>
        </a:p>
      </dgm:t>
    </dgm:pt>
    <dgm:pt modelId="{8AA4EC8E-B682-4E90-8306-2956405BF9D9}" type="sibTrans" cxnId="{A5EDF45E-895A-46EB-96FC-29835423BD4D}">
      <dgm:prSet/>
      <dgm:spPr/>
      <dgm:t>
        <a:bodyPr/>
        <a:lstStyle/>
        <a:p>
          <a:endParaRPr lang="en-US"/>
        </a:p>
      </dgm:t>
    </dgm:pt>
    <dgm:pt modelId="{79C72F97-3639-445B-8727-454688F628B6}">
      <dgm:prSet/>
      <dgm:spPr/>
      <dgm:t>
        <a:bodyPr/>
        <a:lstStyle/>
        <a:p>
          <a:pPr>
            <a:defRPr cap="all"/>
          </a:pPr>
          <a:r>
            <a:rPr lang="en-GB"/>
            <a:t>Archival</a:t>
          </a:r>
          <a:endParaRPr lang="en-US"/>
        </a:p>
      </dgm:t>
    </dgm:pt>
    <dgm:pt modelId="{EBB54C95-273F-4A04-8D85-B21993DF1EB4}" type="parTrans" cxnId="{F4916D35-8269-4ACC-BECA-4C79A57104F3}">
      <dgm:prSet/>
      <dgm:spPr/>
      <dgm:t>
        <a:bodyPr/>
        <a:lstStyle/>
        <a:p>
          <a:endParaRPr lang="en-US"/>
        </a:p>
      </dgm:t>
    </dgm:pt>
    <dgm:pt modelId="{EAC3E731-FB61-4EE2-9D24-53926C6F30AA}" type="sibTrans" cxnId="{F4916D35-8269-4ACC-BECA-4C79A57104F3}">
      <dgm:prSet/>
      <dgm:spPr/>
      <dgm:t>
        <a:bodyPr/>
        <a:lstStyle/>
        <a:p>
          <a:endParaRPr lang="en-US"/>
        </a:p>
      </dgm:t>
    </dgm:pt>
    <dgm:pt modelId="{4D837D86-9053-46B6-BDEB-1E8E32D7B683}" type="pres">
      <dgm:prSet presAssocID="{88E323B1-ABB0-4731-87B2-5FBBD57F4FE6}" presName="root" presStyleCnt="0">
        <dgm:presLayoutVars>
          <dgm:dir/>
          <dgm:resizeHandles val="exact"/>
        </dgm:presLayoutVars>
      </dgm:prSet>
      <dgm:spPr/>
    </dgm:pt>
    <dgm:pt modelId="{0FAF995D-2CBB-44FA-A395-4001833FCD8D}" type="pres">
      <dgm:prSet presAssocID="{84392BD5-1A90-40C2-952C-0E6A37C64774}" presName="compNode" presStyleCnt="0"/>
      <dgm:spPr/>
    </dgm:pt>
    <dgm:pt modelId="{47340552-CF10-419C-A055-69585B13B446}" type="pres">
      <dgm:prSet presAssocID="{84392BD5-1A90-40C2-952C-0E6A37C64774}" presName="iconBgRect" presStyleLbl="bgShp" presStyleIdx="0" presStyleCnt="7"/>
      <dgm:spPr/>
    </dgm:pt>
    <dgm:pt modelId="{F6451086-1C08-439A-8E88-1A0752A66E8A}" type="pres">
      <dgm:prSet presAssocID="{84392BD5-1A90-40C2-952C-0E6A37C6477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eaker"/>
        </a:ext>
      </dgm:extLst>
    </dgm:pt>
    <dgm:pt modelId="{210C95B7-29A8-4D61-B174-4F0543C019E7}" type="pres">
      <dgm:prSet presAssocID="{84392BD5-1A90-40C2-952C-0E6A37C64774}" presName="spaceRect" presStyleCnt="0"/>
      <dgm:spPr/>
    </dgm:pt>
    <dgm:pt modelId="{5E41DA18-B0C6-47DD-96B2-D61586C04167}" type="pres">
      <dgm:prSet presAssocID="{84392BD5-1A90-40C2-952C-0E6A37C64774}" presName="textRect" presStyleLbl="revTx" presStyleIdx="0" presStyleCnt="7">
        <dgm:presLayoutVars>
          <dgm:chMax val="1"/>
          <dgm:chPref val="1"/>
        </dgm:presLayoutVars>
      </dgm:prSet>
      <dgm:spPr/>
    </dgm:pt>
    <dgm:pt modelId="{9E14118D-9B09-4C40-870C-56CCC5DD10D8}" type="pres">
      <dgm:prSet presAssocID="{1F039E8A-C72B-4B2D-B615-944ACAAB47C0}" presName="sibTrans" presStyleCnt="0"/>
      <dgm:spPr/>
    </dgm:pt>
    <dgm:pt modelId="{763B7F5A-87AF-49C3-A7E8-BD0A614C11FB}" type="pres">
      <dgm:prSet presAssocID="{DAA0A565-E6E7-494F-8E84-58A6B2EB45E7}" presName="compNode" presStyleCnt="0"/>
      <dgm:spPr/>
    </dgm:pt>
    <dgm:pt modelId="{3B856E82-37C3-415D-A0BD-3F1ADD4A425B}" type="pres">
      <dgm:prSet presAssocID="{DAA0A565-E6E7-494F-8E84-58A6B2EB45E7}" presName="iconBgRect" presStyleLbl="bgShp" presStyleIdx="1" presStyleCnt="7"/>
      <dgm:spPr/>
    </dgm:pt>
    <dgm:pt modelId="{E4F27923-E412-4842-9EC7-F2B1FBB71AED}" type="pres">
      <dgm:prSet presAssocID="{DAA0A565-E6E7-494F-8E84-58A6B2EB45E7}"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mpass"/>
        </a:ext>
      </dgm:extLst>
    </dgm:pt>
    <dgm:pt modelId="{E7C5BB66-1AE7-4F9B-A9F2-4CA5CD66B060}" type="pres">
      <dgm:prSet presAssocID="{DAA0A565-E6E7-494F-8E84-58A6B2EB45E7}" presName="spaceRect" presStyleCnt="0"/>
      <dgm:spPr/>
    </dgm:pt>
    <dgm:pt modelId="{914E4842-AEB0-4793-B587-C32380EEA65D}" type="pres">
      <dgm:prSet presAssocID="{DAA0A565-E6E7-494F-8E84-58A6B2EB45E7}" presName="textRect" presStyleLbl="revTx" presStyleIdx="1" presStyleCnt="7">
        <dgm:presLayoutVars>
          <dgm:chMax val="1"/>
          <dgm:chPref val="1"/>
        </dgm:presLayoutVars>
      </dgm:prSet>
      <dgm:spPr/>
    </dgm:pt>
    <dgm:pt modelId="{9772709E-A26F-4BE6-923B-A3D796DD96DD}" type="pres">
      <dgm:prSet presAssocID="{551D02B4-A35A-44DC-B9AC-6115E05F2AF4}" presName="sibTrans" presStyleCnt="0"/>
      <dgm:spPr/>
    </dgm:pt>
    <dgm:pt modelId="{70D80F8D-EB60-4A47-BE94-EE30E32CB73D}" type="pres">
      <dgm:prSet presAssocID="{80318BA9-8598-4ACE-93CB-7BA452A4A6ED}" presName="compNode" presStyleCnt="0"/>
      <dgm:spPr/>
    </dgm:pt>
    <dgm:pt modelId="{27262CAD-A522-4F4F-A5C5-0BCFEE99F74F}" type="pres">
      <dgm:prSet presAssocID="{80318BA9-8598-4ACE-93CB-7BA452A4A6ED}" presName="iconBgRect" presStyleLbl="bgShp" presStyleIdx="2" presStyleCnt="7"/>
      <dgm:spPr/>
    </dgm:pt>
    <dgm:pt modelId="{009D5DF5-B1A1-4EE8-B1F6-EC96A213EF3A}" type="pres">
      <dgm:prSet presAssocID="{80318BA9-8598-4ACE-93CB-7BA452A4A6ED}"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3AB129B5-24CB-40F6-8851-D4B72BA86ABD}" type="pres">
      <dgm:prSet presAssocID="{80318BA9-8598-4ACE-93CB-7BA452A4A6ED}" presName="spaceRect" presStyleCnt="0"/>
      <dgm:spPr/>
    </dgm:pt>
    <dgm:pt modelId="{FA02EE46-6FB5-4DAB-AF3A-48C51FBCAD04}" type="pres">
      <dgm:prSet presAssocID="{80318BA9-8598-4ACE-93CB-7BA452A4A6ED}" presName="textRect" presStyleLbl="revTx" presStyleIdx="2" presStyleCnt="7">
        <dgm:presLayoutVars>
          <dgm:chMax val="1"/>
          <dgm:chPref val="1"/>
        </dgm:presLayoutVars>
      </dgm:prSet>
      <dgm:spPr/>
    </dgm:pt>
    <dgm:pt modelId="{0FD8B19B-4916-409A-AD0B-0468FCAAF00C}" type="pres">
      <dgm:prSet presAssocID="{F586F8D0-5EFA-4F04-8759-600917FC44D0}" presName="sibTrans" presStyleCnt="0"/>
      <dgm:spPr/>
    </dgm:pt>
    <dgm:pt modelId="{E5D77FDB-E7B4-41BE-9422-07C4AE938A03}" type="pres">
      <dgm:prSet presAssocID="{CC0D9C45-BD4B-43FE-917F-3B1AD75FEF52}" presName="compNode" presStyleCnt="0"/>
      <dgm:spPr/>
    </dgm:pt>
    <dgm:pt modelId="{033C2FD4-85F7-4475-892B-0DFF0FC35BE5}" type="pres">
      <dgm:prSet presAssocID="{CC0D9C45-BD4B-43FE-917F-3B1AD75FEF52}" presName="iconBgRect" presStyleLbl="bgShp" presStyleIdx="3" presStyleCnt="7"/>
      <dgm:spPr/>
    </dgm:pt>
    <dgm:pt modelId="{BFF03D45-FCEA-45BF-82A2-5306C55C1B31}" type="pres">
      <dgm:prSet presAssocID="{CC0D9C45-BD4B-43FE-917F-3B1AD75FEF5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ye"/>
        </a:ext>
      </dgm:extLst>
    </dgm:pt>
    <dgm:pt modelId="{68FE9C05-7CDE-4750-9D64-974234151B03}" type="pres">
      <dgm:prSet presAssocID="{CC0D9C45-BD4B-43FE-917F-3B1AD75FEF52}" presName="spaceRect" presStyleCnt="0"/>
      <dgm:spPr/>
    </dgm:pt>
    <dgm:pt modelId="{1A391AF6-33FF-4487-A201-A56FD964F835}" type="pres">
      <dgm:prSet presAssocID="{CC0D9C45-BD4B-43FE-917F-3B1AD75FEF52}" presName="textRect" presStyleLbl="revTx" presStyleIdx="3" presStyleCnt="7">
        <dgm:presLayoutVars>
          <dgm:chMax val="1"/>
          <dgm:chPref val="1"/>
        </dgm:presLayoutVars>
      </dgm:prSet>
      <dgm:spPr/>
    </dgm:pt>
    <dgm:pt modelId="{9491D4AF-806A-464F-A76F-FFA3AF489B47}" type="pres">
      <dgm:prSet presAssocID="{224914F6-87C6-435E-8AD5-0BB42064D5FF}" presName="sibTrans" presStyleCnt="0"/>
      <dgm:spPr/>
    </dgm:pt>
    <dgm:pt modelId="{CDD7B1D3-19A1-4707-B841-AC67BAB82F52}" type="pres">
      <dgm:prSet presAssocID="{ACF22E96-D0ED-4B47-BF90-D0BEFC4CFE8B}" presName="compNode" presStyleCnt="0"/>
      <dgm:spPr/>
    </dgm:pt>
    <dgm:pt modelId="{DD9E4E50-6A7C-4072-9FC5-8637A3318BCD}" type="pres">
      <dgm:prSet presAssocID="{ACF22E96-D0ED-4B47-BF90-D0BEFC4CFE8B}" presName="iconBgRect" presStyleLbl="bgShp" presStyleIdx="4" presStyleCnt="7"/>
      <dgm:spPr/>
    </dgm:pt>
    <dgm:pt modelId="{3EFFD7BA-CAB1-440A-BA54-B2C5D4AFD35D}" type="pres">
      <dgm:prSet presAssocID="{ACF22E96-D0ED-4B47-BF90-D0BEFC4CFE8B}"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7010784-A07A-444C-A2FB-0262F88A2FA4}" type="pres">
      <dgm:prSet presAssocID="{ACF22E96-D0ED-4B47-BF90-D0BEFC4CFE8B}" presName="spaceRect" presStyleCnt="0"/>
      <dgm:spPr/>
    </dgm:pt>
    <dgm:pt modelId="{16D8F043-B328-4C64-9EE0-8B9E5B8CA4C2}" type="pres">
      <dgm:prSet presAssocID="{ACF22E96-D0ED-4B47-BF90-D0BEFC4CFE8B}" presName="textRect" presStyleLbl="revTx" presStyleIdx="4" presStyleCnt="7">
        <dgm:presLayoutVars>
          <dgm:chMax val="1"/>
          <dgm:chPref val="1"/>
        </dgm:presLayoutVars>
      </dgm:prSet>
      <dgm:spPr/>
    </dgm:pt>
    <dgm:pt modelId="{EBC3920B-9BF6-4B27-9F82-FA25F7371CE8}" type="pres">
      <dgm:prSet presAssocID="{D1D25CE3-0759-409D-9B93-649DBD2B2DF6}" presName="sibTrans" presStyleCnt="0"/>
      <dgm:spPr/>
    </dgm:pt>
    <dgm:pt modelId="{EDA52180-F70F-44A2-A7CF-2B58B700C82E}" type="pres">
      <dgm:prSet presAssocID="{F8F0CDAA-6C95-48C7-B1A0-095F81B2D5C8}" presName="compNode" presStyleCnt="0"/>
      <dgm:spPr/>
    </dgm:pt>
    <dgm:pt modelId="{965B520C-F643-40FD-8D33-E3F23F61B59E}" type="pres">
      <dgm:prSet presAssocID="{F8F0CDAA-6C95-48C7-B1A0-095F81B2D5C8}" presName="iconBgRect" presStyleLbl="bgShp" presStyleIdx="5" presStyleCnt="7"/>
      <dgm:spPr/>
    </dgm:pt>
    <dgm:pt modelId="{97583638-541B-4AD0-B024-2836D606411C}" type="pres">
      <dgm:prSet presAssocID="{F8F0CDAA-6C95-48C7-B1A0-095F81B2D5C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B0A4994C-2815-4B84-BD37-8F601364D66A}" type="pres">
      <dgm:prSet presAssocID="{F8F0CDAA-6C95-48C7-B1A0-095F81B2D5C8}" presName="spaceRect" presStyleCnt="0"/>
      <dgm:spPr/>
    </dgm:pt>
    <dgm:pt modelId="{89495721-9E4B-4407-AE1F-822EB7C19437}" type="pres">
      <dgm:prSet presAssocID="{F8F0CDAA-6C95-48C7-B1A0-095F81B2D5C8}" presName="textRect" presStyleLbl="revTx" presStyleIdx="5" presStyleCnt="7">
        <dgm:presLayoutVars>
          <dgm:chMax val="1"/>
          <dgm:chPref val="1"/>
        </dgm:presLayoutVars>
      </dgm:prSet>
      <dgm:spPr/>
    </dgm:pt>
    <dgm:pt modelId="{BEFDE185-41AE-40C5-A016-618047CE321C}" type="pres">
      <dgm:prSet presAssocID="{8AA4EC8E-B682-4E90-8306-2956405BF9D9}" presName="sibTrans" presStyleCnt="0"/>
      <dgm:spPr/>
    </dgm:pt>
    <dgm:pt modelId="{5CF902D9-A964-44B6-8155-3244B63E6435}" type="pres">
      <dgm:prSet presAssocID="{79C72F97-3639-445B-8727-454688F628B6}" presName="compNode" presStyleCnt="0"/>
      <dgm:spPr/>
    </dgm:pt>
    <dgm:pt modelId="{20C6203D-C711-4210-9083-61CA86474453}" type="pres">
      <dgm:prSet presAssocID="{79C72F97-3639-445B-8727-454688F628B6}" presName="iconBgRect" presStyleLbl="bgShp" presStyleIdx="6" presStyleCnt="7"/>
      <dgm:spPr/>
    </dgm:pt>
    <dgm:pt modelId="{E8AC6B99-4E7D-40A7-8E7D-19142804BE8D}" type="pres">
      <dgm:prSet presAssocID="{79C72F97-3639-445B-8727-454688F628B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atabase"/>
        </a:ext>
      </dgm:extLst>
    </dgm:pt>
    <dgm:pt modelId="{08BB97D2-028D-4BA4-AB54-657B6FB1771A}" type="pres">
      <dgm:prSet presAssocID="{79C72F97-3639-445B-8727-454688F628B6}" presName="spaceRect" presStyleCnt="0"/>
      <dgm:spPr/>
    </dgm:pt>
    <dgm:pt modelId="{6DCBFC9F-48C7-4C2D-9D19-BC5BECFA3CFE}" type="pres">
      <dgm:prSet presAssocID="{79C72F97-3639-445B-8727-454688F628B6}" presName="textRect" presStyleLbl="revTx" presStyleIdx="6" presStyleCnt="7">
        <dgm:presLayoutVars>
          <dgm:chMax val="1"/>
          <dgm:chPref val="1"/>
        </dgm:presLayoutVars>
      </dgm:prSet>
      <dgm:spPr/>
    </dgm:pt>
  </dgm:ptLst>
  <dgm:cxnLst>
    <dgm:cxn modelId="{12FFF409-03D3-4A4A-AEF9-B229026DD8C3}" type="presOf" srcId="{CC0D9C45-BD4B-43FE-917F-3B1AD75FEF52}" destId="{1A391AF6-33FF-4487-A201-A56FD964F835}" srcOrd="0" destOrd="0" presId="urn:microsoft.com/office/officeart/2018/5/layout/IconCircleLabelList"/>
    <dgm:cxn modelId="{F7097734-D6A6-4BB5-8954-80A069FCD24B}" type="presOf" srcId="{DAA0A565-E6E7-494F-8E84-58A6B2EB45E7}" destId="{914E4842-AEB0-4793-B587-C32380EEA65D}" srcOrd="0" destOrd="0" presId="urn:microsoft.com/office/officeart/2018/5/layout/IconCircleLabelList"/>
    <dgm:cxn modelId="{F4916D35-8269-4ACC-BECA-4C79A57104F3}" srcId="{88E323B1-ABB0-4731-87B2-5FBBD57F4FE6}" destId="{79C72F97-3639-445B-8727-454688F628B6}" srcOrd="6" destOrd="0" parTransId="{EBB54C95-273F-4A04-8D85-B21993DF1EB4}" sibTransId="{EAC3E731-FB61-4EE2-9D24-53926C6F30AA}"/>
    <dgm:cxn modelId="{C347F53A-5745-4448-A9F3-807303679102}" type="presOf" srcId="{79C72F97-3639-445B-8727-454688F628B6}" destId="{6DCBFC9F-48C7-4C2D-9D19-BC5BECFA3CFE}" srcOrd="0" destOrd="0" presId="urn:microsoft.com/office/officeart/2018/5/layout/IconCircleLabelList"/>
    <dgm:cxn modelId="{A5EDF45E-895A-46EB-96FC-29835423BD4D}" srcId="{88E323B1-ABB0-4731-87B2-5FBBD57F4FE6}" destId="{F8F0CDAA-6C95-48C7-B1A0-095F81B2D5C8}" srcOrd="5" destOrd="0" parTransId="{D56B2761-4A10-411A-9731-5B3009113210}" sibTransId="{8AA4EC8E-B682-4E90-8306-2956405BF9D9}"/>
    <dgm:cxn modelId="{48325866-C986-4CAE-B8C5-1B4C63A382C8}" type="presOf" srcId="{88E323B1-ABB0-4731-87B2-5FBBD57F4FE6}" destId="{4D837D86-9053-46B6-BDEB-1E8E32D7B683}" srcOrd="0" destOrd="0" presId="urn:microsoft.com/office/officeart/2018/5/layout/IconCircleLabelList"/>
    <dgm:cxn modelId="{E63E796A-B5DC-42F1-9229-A8E5DD9E39ED}" srcId="{88E323B1-ABB0-4731-87B2-5FBBD57F4FE6}" destId="{DAA0A565-E6E7-494F-8E84-58A6B2EB45E7}" srcOrd="1" destOrd="0" parTransId="{3B1BEAB3-A45B-492E-B45A-3ADCFC00BD48}" sibTransId="{551D02B4-A35A-44DC-B9AC-6115E05F2AF4}"/>
    <dgm:cxn modelId="{2CB91A4F-1538-4836-AB31-2E6764C79BC4}" srcId="{88E323B1-ABB0-4731-87B2-5FBBD57F4FE6}" destId="{84392BD5-1A90-40C2-952C-0E6A37C64774}" srcOrd="0" destOrd="0" parTransId="{2E13B381-7712-4C3E-92C9-882D3F7AF6AE}" sibTransId="{1F039E8A-C72B-4B2D-B615-944ACAAB47C0}"/>
    <dgm:cxn modelId="{21087754-B78E-4542-92A4-5FBB5B55EF84}" type="presOf" srcId="{80318BA9-8598-4ACE-93CB-7BA452A4A6ED}" destId="{FA02EE46-6FB5-4DAB-AF3A-48C51FBCAD04}" srcOrd="0" destOrd="0" presId="urn:microsoft.com/office/officeart/2018/5/layout/IconCircleLabelList"/>
    <dgm:cxn modelId="{56F8465A-E008-47D6-B185-A4E0D345A89D}" type="presOf" srcId="{F8F0CDAA-6C95-48C7-B1A0-095F81B2D5C8}" destId="{89495721-9E4B-4407-AE1F-822EB7C19437}" srcOrd="0" destOrd="0" presId="urn:microsoft.com/office/officeart/2018/5/layout/IconCircleLabelList"/>
    <dgm:cxn modelId="{72F6147E-FEEE-4BEB-B310-D3D004254955}" srcId="{88E323B1-ABB0-4731-87B2-5FBBD57F4FE6}" destId="{CC0D9C45-BD4B-43FE-917F-3B1AD75FEF52}" srcOrd="3" destOrd="0" parTransId="{D9CDA8C3-634C-45BB-B570-6367D170A0DF}" sibTransId="{224914F6-87C6-435E-8AD5-0BB42064D5FF}"/>
    <dgm:cxn modelId="{04582F9E-929F-47BD-9CA6-F88D6F4A1C05}" srcId="{88E323B1-ABB0-4731-87B2-5FBBD57F4FE6}" destId="{ACF22E96-D0ED-4B47-BF90-D0BEFC4CFE8B}" srcOrd="4" destOrd="0" parTransId="{BC35F60F-FFC8-44F4-B76A-C54BAD95080F}" sibTransId="{D1D25CE3-0759-409D-9B93-649DBD2B2DF6}"/>
    <dgm:cxn modelId="{9E5126AB-A62C-45E9-93AD-92F5E6E9587C}" type="presOf" srcId="{84392BD5-1A90-40C2-952C-0E6A37C64774}" destId="{5E41DA18-B0C6-47DD-96B2-D61586C04167}" srcOrd="0" destOrd="0" presId="urn:microsoft.com/office/officeart/2018/5/layout/IconCircleLabelList"/>
    <dgm:cxn modelId="{F9D90EDC-CE8B-4777-8A9D-CE876122F574}" type="presOf" srcId="{ACF22E96-D0ED-4B47-BF90-D0BEFC4CFE8B}" destId="{16D8F043-B328-4C64-9EE0-8B9E5B8CA4C2}" srcOrd="0" destOrd="0" presId="urn:microsoft.com/office/officeart/2018/5/layout/IconCircleLabelList"/>
    <dgm:cxn modelId="{CBC038EB-5695-47A6-8D7A-64792C183AB9}" srcId="{88E323B1-ABB0-4731-87B2-5FBBD57F4FE6}" destId="{80318BA9-8598-4ACE-93CB-7BA452A4A6ED}" srcOrd="2" destOrd="0" parTransId="{1082D4D6-6A0B-4F8F-9AE8-1D87D01E1392}" sibTransId="{F586F8D0-5EFA-4F04-8759-600917FC44D0}"/>
    <dgm:cxn modelId="{DD6AEBFB-4E1F-44AA-8E6E-E99B1EFCD445}" type="presParOf" srcId="{4D837D86-9053-46B6-BDEB-1E8E32D7B683}" destId="{0FAF995D-2CBB-44FA-A395-4001833FCD8D}" srcOrd="0" destOrd="0" presId="urn:microsoft.com/office/officeart/2018/5/layout/IconCircleLabelList"/>
    <dgm:cxn modelId="{B2EF890D-3CF2-445C-AAF7-A9503306ED78}" type="presParOf" srcId="{0FAF995D-2CBB-44FA-A395-4001833FCD8D}" destId="{47340552-CF10-419C-A055-69585B13B446}" srcOrd="0" destOrd="0" presId="urn:microsoft.com/office/officeart/2018/5/layout/IconCircleLabelList"/>
    <dgm:cxn modelId="{798449A2-0E06-4FDC-A4C7-FE899CEABBE7}" type="presParOf" srcId="{0FAF995D-2CBB-44FA-A395-4001833FCD8D}" destId="{F6451086-1C08-439A-8E88-1A0752A66E8A}" srcOrd="1" destOrd="0" presId="urn:microsoft.com/office/officeart/2018/5/layout/IconCircleLabelList"/>
    <dgm:cxn modelId="{13682BDC-AFE1-491F-960D-CA1B0FE2B89E}" type="presParOf" srcId="{0FAF995D-2CBB-44FA-A395-4001833FCD8D}" destId="{210C95B7-29A8-4D61-B174-4F0543C019E7}" srcOrd="2" destOrd="0" presId="urn:microsoft.com/office/officeart/2018/5/layout/IconCircleLabelList"/>
    <dgm:cxn modelId="{FCBD918C-F5EC-4446-9E5F-5FE00AD5715E}" type="presParOf" srcId="{0FAF995D-2CBB-44FA-A395-4001833FCD8D}" destId="{5E41DA18-B0C6-47DD-96B2-D61586C04167}" srcOrd="3" destOrd="0" presId="urn:microsoft.com/office/officeart/2018/5/layout/IconCircleLabelList"/>
    <dgm:cxn modelId="{87816516-48FC-446F-AB3F-8615F77C6D72}" type="presParOf" srcId="{4D837D86-9053-46B6-BDEB-1E8E32D7B683}" destId="{9E14118D-9B09-4C40-870C-56CCC5DD10D8}" srcOrd="1" destOrd="0" presId="urn:microsoft.com/office/officeart/2018/5/layout/IconCircleLabelList"/>
    <dgm:cxn modelId="{DFEDD9F1-8FE8-4DC1-88C4-0C1F20981808}" type="presParOf" srcId="{4D837D86-9053-46B6-BDEB-1E8E32D7B683}" destId="{763B7F5A-87AF-49C3-A7E8-BD0A614C11FB}" srcOrd="2" destOrd="0" presId="urn:microsoft.com/office/officeart/2018/5/layout/IconCircleLabelList"/>
    <dgm:cxn modelId="{49C58EA6-B86F-4074-B888-B5853ED69145}" type="presParOf" srcId="{763B7F5A-87AF-49C3-A7E8-BD0A614C11FB}" destId="{3B856E82-37C3-415D-A0BD-3F1ADD4A425B}" srcOrd="0" destOrd="0" presId="urn:microsoft.com/office/officeart/2018/5/layout/IconCircleLabelList"/>
    <dgm:cxn modelId="{915FD384-61CF-4275-9B1F-E81D968CF96C}" type="presParOf" srcId="{763B7F5A-87AF-49C3-A7E8-BD0A614C11FB}" destId="{E4F27923-E412-4842-9EC7-F2B1FBB71AED}" srcOrd="1" destOrd="0" presId="urn:microsoft.com/office/officeart/2018/5/layout/IconCircleLabelList"/>
    <dgm:cxn modelId="{5589C7AA-73AB-49AB-A353-CCC48227E794}" type="presParOf" srcId="{763B7F5A-87AF-49C3-A7E8-BD0A614C11FB}" destId="{E7C5BB66-1AE7-4F9B-A9F2-4CA5CD66B060}" srcOrd="2" destOrd="0" presId="urn:microsoft.com/office/officeart/2018/5/layout/IconCircleLabelList"/>
    <dgm:cxn modelId="{FE6E821B-ACAF-4AA4-8367-E4959B2F9B96}" type="presParOf" srcId="{763B7F5A-87AF-49C3-A7E8-BD0A614C11FB}" destId="{914E4842-AEB0-4793-B587-C32380EEA65D}" srcOrd="3" destOrd="0" presId="urn:microsoft.com/office/officeart/2018/5/layout/IconCircleLabelList"/>
    <dgm:cxn modelId="{A437DD74-08BF-45EB-8C3B-907E2BC55906}" type="presParOf" srcId="{4D837D86-9053-46B6-BDEB-1E8E32D7B683}" destId="{9772709E-A26F-4BE6-923B-A3D796DD96DD}" srcOrd="3" destOrd="0" presId="urn:microsoft.com/office/officeart/2018/5/layout/IconCircleLabelList"/>
    <dgm:cxn modelId="{456ED8A6-D733-470B-BF9F-6F71EE3E1C1A}" type="presParOf" srcId="{4D837D86-9053-46B6-BDEB-1E8E32D7B683}" destId="{70D80F8D-EB60-4A47-BE94-EE30E32CB73D}" srcOrd="4" destOrd="0" presId="urn:microsoft.com/office/officeart/2018/5/layout/IconCircleLabelList"/>
    <dgm:cxn modelId="{93B06DE2-D1D4-4750-8372-8CCB6D2CC549}" type="presParOf" srcId="{70D80F8D-EB60-4A47-BE94-EE30E32CB73D}" destId="{27262CAD-A522-4F4F-A5C5-0BCFEE99F74F}" srcOrd="0" destOrd="0" presId="urn:microsoft.com/office/officeart/2018/5/layout/IconCircleLabelList"/>
    <dgm:cxn modelId="{B51BB291-4C1C-411C-B8B1-35764CAE54A1}" type="presParOf" srcId="{70D80F8D-EB60-4A47-BE94-EE30E32CB73D}" destId="{009D5DF5-B1A1-4EE8-B1F6-EC96A213EF3A}" srcOrd="1" destOrd="0" presId="urn:microsoft.com/office/officeart/2018/5/layout/IconCircleLabelList"/>
    <dgm:cxn modelId="{9CE1A548-7C70-4778-BB11-E61AD91CEB1E}" type="presParOf" srcId="{70D80F8D-EB60-4A47-BE94-EE30E32CB73D}" destId="{3AB129B5-24CB-40F6-8851-D4B72BA86ABD}" srcOrd="2" destOrd="0" presId="urn:microsoft.com/office/officeart/2018/5/layout/IconCircleLabelList"/>
    <dgm:cxn modelId="{4876DABD-0A30-481D-B576-89EF3E671B4B}" type="presParOf" srcId="{70D80F8D-EB60-4A47-BE94-EE30E32CB73D}" destId="{FA02EE46-6FB5-4DAB-AF3A-48C51FBCAD04}" srcOrd="3" destOrd="0" presId="urn:microsoft.com/office/officeart/2018/5/layout/IconCircleLabelList"/>
    <dgm:cxn modelId="{3F3F81B3-5967-4849-86A8-E7FC27C2AF86}" type="presParOf" srcId="{4D837D86-9053-46B6-BDEB-1E8E32D7B683}" destId="{0FD8B19B-4916-409A-AD0B-0468FCAAF00C}" srcOrd="5" destOrd="0" presId="urn:microsoft.com/office/officeart/2018/5/layout/IconCircleLabelList"/>
    <dgm:cxn modelId="{EF536F77-071B-43F8-BD46-ACD2CD7347CA}" type="presParOf" srcId="{4D837D86-9053-46B6-BDEB-1E8E32D7B683}" destId="{E5D77FDB-E7B4-41BE-9422-07C4AE938A03}" srcOrd="6" destOrd="0" presId="urn:microsoft.com/office/officeart/2018/5/layout/IconCircleLabelList"/>
    <dgm:cxn modelId="{C1DB52AF-6AFC-43E0-ACEF-D076C7E610EE}" type="presParOf" srcId="{E5D77FDB-E7B4-41BE-9422-07C4AE938A03}" destId="{033C2FD4-85F7-4475-892B-0DFF0FC35BE5}" srcOrd="0" destOrd="0" presId="urn:microsoft.com/office/officeart/2018/5/layout/IconCircleLabelList"/>
    <dgm:cxn modelId="{D3F45721-DF87-4CC6-BF71-52485E95315B}" type="presParOf" srcId="{E5D77FDB-E7B4-41BE-9422-07C4AE938A03}" destId="{BFF03D45-FCEA-45BF-82A2-5306C55C1B31}" srcOrd="1" destOrd="0" presId="urn:microsoft.com/office/officeart/2018/5/layout/IconCircleLabelList"/>
    <dgm:cxn modelId="{F9E344F8-DBF1-4251-BEC3-A3F52F9F1985}" type="presParOf" srcId="{E5D77FDB-E7B4-41BE-9422-07C4AE938A03}" destId="{68FE9C05-7CDE-4750-9D64-974234151B03}" srcOrd="2" destOrd="0" presId="urn:microsoft.com/office/officeart/2018/5/layout/IconCircleLabelList"/>
    <dgm:cxn modelId="{8163420B-5E92-4C60-B33F-964093C35343}" type="presParOf" srcId="{E5D77FDB-E7B4-41BE-9422-07C4AE938A03}" destId="{1A391AF6-33FF-4487-A201-A56FD964F835}" srcOrd="3" destOrd="0" presId="urn:microsoft.com/office/officeart/2018/5/layout/IconCircleLabelList"/>
    <dgm:cxn modelId="{C271B21C-138F-4EED-B8B4-67EF70DD1E57}" type="presParOf" srcId="{4D837D86-9053-46B6-BDEB-1E8E32D7B683}" destId="{9491D4AF-806A-464F-A76F-FFA3AF489B47}" srcOrd="7" destOrd="0" presId="urn:microsoft.com/office/officeart/2018/5/layout/IconCircleLabelList"/>
    <dgm:cxn modelId="{6EBFA396-2908-42BE-B868-FD94EA98718A}" type="presParOf" srcId="{4D837D86-9053-46B6-BDEB-1E8E32D7B683}" destId="{CDD7B1D3-19A1-4707-B841-AC67BAB82F52}" srcOrd="8" destOrd="0" presId="urn:microsoft.com/office/officeart/2018/5/layout/IconCircleLabelList"/>
    <dgm:cxn modelId="{3E2F63F4-4246-47F0-85FD-46DA0B5627A1}" type="presParOf" srcId="{CDD7B1D3-19A1-4707-B841-AC67BAB82F52}" destId="{DD9E4E50-6A7C-4072-9FC5-8637A3318BCD}" srcOrd="0" destOrd="0" presId="urn:microsoft.com/office/officeart/2018/5/layout/IconCircleLabelList"/>
    <dgm:cxn modelId="{6F63143B-7B78-40F0-8760-3AA348B29C5E}" type="presParOf" srcId="{CDD7B1D3-19A1-4707-B841-AC67BAB82F52}" destId="{3EFFD7BA-CAB1-440A-BA54-B2C5D4AFD35D}" srcOrd="1" destOrd="0" presId="urn:microsoft.com/office/officeart/2018/5/layout/IconCircleLabelList"/>
    <dgm:cxn modelId="{56AB95D3-DA47-4E9A-AF46-6CEA96197639}" type="presParOf" srcId="{CDD7B1D3-19A1-4707-B841-AC67BAB82F52}" destId="{27010784-A07A-444C-A2FB-0262F88A2FA4}" srcOrd="2" destOrd="0" presId="urn:microsoft.com/office/officeart/2018/5/layout/IconCircleLabelList"/>
    <dgm:cxn modelId="{5ECB780E-6A68-4463-AC1A-00BCDAB2D858}" type="presParOf" srcId="{CDD7B1D3-19A1-4707-B841-AC67BAB82F52}" destId="{16D8F043-B328-4C64-9EE0-8B9E5B8CA4C2}" srcOrd="3" destOrd="0" presId="urn:microsoft.com/office/officeart/2018/5/layout/IconCircleLabelList"/>
    <dgm:cxn modelId="{32D85C1D-FCA4-4D96-921D-C64E9D6252E9}" type="presParOf" srcId="{4D837D86-9053-46B6-BDEB-1E8E32D7B683}" destId="{EBC3920B-9BF6-4B27-9F82-FA25F7371CE8}" srcOrd="9" destOrd="0" presId="urn:microsoft.com/office/officeart/2018/5/layout/IconCircleLabelList"/>
    <dgm:cxn modelId="{E104BC5B-B6C3-4F98-AC3C-CDACD88FCD2A}" type="presParOf" srcId="{4D837D86-9053-46B6-BDEB-1E8E32D7B683}" destId="{EDA52180-F70F-44A2-A7CF-2B58B700C82E}" srcOrd="10" destOrd="0" presId="urn:microsoft.com/office/officeart/2018/5/layout/IconCircleLabelList"/>
    <dgm:cxn modelId="{3828A067-BCE6-4EB6-8FC9-82BF4F6FF1C0}" type="presParOf" srcId="{EDA52180-F70F-44A2-A7CF-2B58B700C82E}" destId="{965B520C-F643-40FD-8D33-E3F23F61B59E}" srcOrd="0" destOrd="0" presId="urn:microsoft.com/office/officeart/2018/5/layout/IconCircleLabelList"/>
    <dgm:cxn modelId="{AD79F296-A4CA-4E9D-BA1B-7800393806D8}" type="presParOf" srcId="{EDA52180-F70F-44A2-A7CF-2B58B700C82E}" destId="{97583638-541B-4AD0-B024-2836D606411C}" srcOrd="1" destOrd="0" presId="urn:microsoft.com/office/officeart/2018/5/layout/IconCircleLabelList"/>
    <dgm:cxn modelId="{3F64026D-D173-4E02-B040-F7432D1D82E5}" type="presParOf" srcId="{EDA52180-F70F-44A2-A7CF-2B58B700C82E}" destId="{B0A4994C-2815-4B84-BD37-8F601364D66A}" srcOrd="2" destOrd="0" presId="urn:microsoft.com/office/officeart/2018/5/layout/IconCircleLabelList"/>
    <dgm:cxn modelId="{C2E3DD9E-7D48-4A94-A170-CF7609839CC6}" type="presParOf" srcId="{EDA52180-F70F-44A2-A7CF-2B58B700C82E}" destId="{89495721-9E4B-4407-AE1F-822EB7C19437}" srcOrd="3" destOrd="0" presId="urn:microsoft.com/office/officeart/2018/5/layout/IconCircleLabelList"/>
    <dgm:cxn modelId="{9C9DBFDA-2993-4DF3-83A1-D1764185ADF1}" type="presParOf" srcId="{4D837D86-9053-46B6-BDEB-1E8E32D7B683}" destId="{BEFDE185-41AE-40C5-A016-618047CE321C}" srcOrd="11" destOrd="0" presId="urn:microsoft.com/office/officeart/2018/5/layout/IconCircleLabelList"/>
    <dgm:cxn modelId="{B8096349-901B-4120-808B-D5E8A3FD3FA8}" type="presParOf" srcId="{4D837D86-9053-46B6-BDEB-1E8E32D7B683}" destId="{5CF902D9-A964-44B6-8155-3244B63E6435}" srcOrd="12" destOrd="0" presId="urn:microsoft.com/office/officeart/2018/5/layout/IconCircleLabelList"/>
    <dgm:cxn modelId="{4264AF11-9C56-4164-9838-886FE428D992}" type="presParOf" srcId="{5CF902D9-A964-44B6-8155-3244B63E6435}" destId="{20C6203D-C711-4210-9083-61CA86474453}" srcOrd="0" destOrd="0" presId="urn:microsoft.com/office/officeart/2018/5/layout/IconCircleLabelList"/>
    <dgm:cxn modelId="{3B3B64C1-C75B-4C5B-AE37-B4598048E0F0}" type="presParOf" srcId="{5CF902D9-A964-44B6-8155-3244B63E6435}" destId="{E8AC6B99-4E7D-40A7-8E7D-19142804BE8D}" srcOrd="1" destOrd="0" presId="urn:microsoft.com/office/officeart/2018/5/layout/IconCircleLabelList"/>
    <dgm:cxn modelId="{CBDBF244-3950-4015-8548-77E33FEB5513}" type="presParOf" srcId="{5CF902D9-A964-44B6-8155-3244B63E6435}" destId="{08BB97D2-028D-4BA4-AB54-657B6FB1771A}" srcOrd="2" destOrd="0" presId="urn:microsoft.com/office/officeart/2018/5/layout/IconCircleLabelList"/>
    <dgm:cxn modelId="{B74E79A5-B18D-4D45-B8D5-457BEE788AEF}" type="presParOf" srcId="{5CF902D9-A964-44B6-8155-3244B63E6435}" destId="{6DCBFC9F-48C7-4C2D-9D19-BC5BECFA3CFE}"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08ECA69-D819-4D3B-AF42-3CB7F2FA5908}"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2E871420-061E-4CBF-BB52-ABE4A5EC5DE5}">
      <dgm:prSet/>
      <dgm:spPr>
        <a:solidFill>
          <a:schemeClr val="accent2"/>
        </a:solidFill>
      </dgm:spPr>
      <dgm:t>
        <a:bodyPr/>
        <a:lstStyle/>
        <a:p>
          <a:r>
            <a:rPr lang="en-GB"/>
            <a:t>Each group will be allocated a scenario.</a:t>
          </a:r>
          <a:endParaRPr lang="en-US"/>
        </a:p>
      </dgm:t>
    </dgm:pt>
    <dgm:pt modelId="{9D1DC2CA-851E-43EF-8563-05E8A12C1366}" type="parTrans" cxnId="{8DE0B5EE-DA0F-4225-84BE-D16B9340B43E}">
      <dgm:prSet/>
      <dgm:spPr/>
      <dgm:t>
        <a:bodyPr/>
        <a:lstStyle/>
        <a:p>
          <a:endParaRPr lang="en-US"/>
        </a:p>
      </dgm:t>
    </dgm:pt>
    <dgm:pt modelId="{7A8E9431-424E-4DDC-9BEE-CB834CBB7265}" type="sibTrans" cxnId="{8DE0B5EE-DA0F-4225-84BE-D16B9340B43E}">
      <dgm:prSet/>
      <dgm:spPr/>
      <dgm:t>
        <a:bodyPr/>
        <a:lstStyle/>
        <a:p>
          <a:endParaRPr lang="en-US"/>
        </a:p>
      </dgm:t>
    </dgm:pt>
    <dgm:pt modelId="{38557DA1-8144-491D-9318-FC9136E5B9A5}">
      <dgm:prSet/>
      <dgm:spPr>
        <a:solidFill>
          <a:schemeClr val="accent2"/>
        </a:solidFill>
      </dgm:spPr>
      <dgm:t>
        <a:bodyPr/>
        <a:lstStyle/>
        <a:p>
          <a:r>
            <a:rPr lang="en-GB" dirty="0"/>
            <a:t>Decide on the core research question you would ask for this scenario.</a:t>
          </a:r>
          <a:endParaRPr lang="en-US" dirty="0"/>
        </a:p>
      </dgm:t>
    </dgm:pt>
    <dgm:pt modelId="{5E5F91BD-9F22-4FE4-A789-12DBA67EEF18}" type="parTrans" cxnId="{514EA32B-B310-430C-AD46-BE06E53F6AC8}">
      <dgm:prSet/>
      <dgm:spPr/>
      <dgm:t>
        <a:bodyPr/>
        <a:lstStyle/>
        <a:p>
          <a:endParaRPr lang="en-US"/>
        </a:p>
      </dgm:t>
    </dgm:pt>
    <dgm:pt modelId="{517287C3-B692-4912-9E6D-6179DB7638E9}" type="sibTrans" cxnId="{514EA32B-B310-430C-AD46-BE06E53F6AC8}">
      <dgm:prSet/>
      <dgm:spPr/>
      <dgm:t>
        <a:bodyPr/>
        <a:lstStyle/>
        <a:p>
          <a:endParaRPr lang="en-US"/>
        </a:p>
      </dgm:t>
    </dgm:pt>
    <dgm:pt modelId="{CF852A04-1E8F-4DB7-A0E9-CFA9B94E7D1E}">
      <dgm:prSet/>
      <dgm:spPr>
        <a:solidFill>
          <a:schemeClr val="accent2"/>
        </a:solidFill>
      </dgm:spPr>
      <dgm:t>
        <a:bodyPr/>
        <a:lstStyle/>
        <a:p>
          <a:r>
            <a:rPr lang="en-GB"/>
            <a:t>Select which primary data collection method you would use and why.</a:t>
          </a:r>
          <a:endParaRPr lang="en-US"/>
        </a:p>
      </dgm:t>
    </dgm:pt>
    <dgm:pt modelId="{7FC0DB0B-2389-40B9-B959-DAE6434771FA}" type="parTrans" cxnId="{18A274CF-0A8D-4399-AEC7-0445AD496569}">
      <dgm:prSet/>
      <dgm:spPr/>
      <dgm:t>
        <a:bodyPr/>
        <a:lstStyle/>
        <a:p>
          <a:endParaRPr lang="en-US"/>
        </a:p>
      </dgm:t>
    </dgm:pt>
    <dgm:pt modelId="{8C783CE7-BE8B-43DA-9BA1-7F8F5E70D160}" type="sibTrans" cxnId="{18A274CF-0A8D-4399-AEC7-0445AD496569}">
      <dgm:prSet/>
      <dgm:spPr/>
      <dgm:t>
        <a:bodyPr/>
        <a:lstStyle/>
        <a:p>
          <a:endParaRPr lang="en-US"/>
        </a:p>
      </dgm:t>
    </dgm:pt>
    <dgm:pt modelId="{EAA70D2C-F72E-4B71-8055-55A796BBC901}">
      <dgm:prSet/>
      <dgm:spPr>
        <a:solidFill>
          <a:schemeClr val="accent2"/>
        </a:solidFill>
      </dgm:spPr>
      <dgm:t>
        <a:bodyPr/>
        <a:lstStyle/>
        <a:p>
          <a:r>
            <a:rPr lang="en-GB"/>
            <a:t>What exactly would you collect and why?</a:t>
          </a:r>
          <a:endParaRPr lang="en-US"/>
        </a:p>
      </dgm:t>
    </dgm:pt>
    <dgm:pt modelId="{D9683DBE-F1C9-48E1-BBC4-3837D30AE204}" type="parTrans" cxnId="{9B45446E-25B6-4299-927A-C04184753DD6}">
      <dgm:prSet/>
      <dgm:spPr/>
      <dgm:t>
        <a:bodyPr/>
        <a:lstStyle/>
        <a:p>
          <a:endParaRPr lang="en-US"/>
        </a:p>
      </dgm:t>
    </dgm:pt>
    <dgm:pt modelId="{979E5A53-8F6E-494F-A00E-51510A7982AC}" type="sibTrans" cxnId="{9B45446E-25B6-4299-927A-C04184753DD6}">
      <dgm:prSet/>
      <dgm:spPr/>
      <dgm:t>
        <a:bodyPr/>
        <a:lstStyle/>
        <a:p>
          <a:endParaRPr lang="en-US"/>
        </a:p>
      </dgm:t>
    </dgm:pt>
    <dgm:pt modelId="{E92F149B-0AA2-4DCC-BF41-BB8C30CB115D}">
      <dgm:prSet/>
      <dgm:spPr>
        <a:solidFill>
          <a:schemeClr val="accent2"/>
        </a:solidFill>
      </dgm:spPr>
      <dgm:t>
        <a:bodyPr/>
        <a:lstStyle/>
        <a:p>
          <a:r>
            <a:rPr lang="en-GB" dirty="0"/>
            <a:t>Research the advantages and disadvantages of your chosen method.</a:t>
          </a:r>
          <a:endParaRPr lang="en-US" dirty="0"/>
        </a:p>
      </dgm:t>
    </dgm:pt>
    <dgm:pt modelId="{252F9DEF-B179-49D0-BF87-258EE38F7D01}" type="parTrans" cxnId="{68E1A528-7CF2-4794-BF2C-762B87DD204C}">
      <dgm:prSet/>
      <dgm:spPr/>
      <dgm:t>
        <a:bodyPr/>
        <a:lstStyle/>
        <a:p>
          <a:endParaRPr lang="en-US"/>
        </a:p>
      </dgm:t>
    </dgm:pt>
    <dgm:pt modelId="{6F4DB604-7551-401C-A690-7ACD80DF8C50}" type="sibTrans" cxnId="{68E1A528-7CF2-4794-BF2C-762B87DD204C}">
      <dgm:prSet/>
      <dgm:spPr/>
      <dgm:t>
        <a:bodyPr/>
        <a:lstStyle/>
        <a:p>
          <a:endParaRPr lang="en-US"/>
        </a:p>
      </dgm:t>
    </dgm:pt>
    <dgm:pt modelId="{703D703C-2DF4-43D1-8D83-DF4361D05A75}">
      <dgm:prSet/>
      <dgm:spPr>
        <a:solidFill>
          <a:schemeClr val="accent2"/>
        </a:solidFill>
      </dgm:spPr>
      <dgm:t>
        <a:bodyPr/>
        <a:lstStyle/>
        <a:p>
          <a:r>
            <a:rPr lang="en-GB"/>
            <a:t>Present your findings to the class.</a:t>
          </a:r>
          <a:endParaRPr lang="en-US"/>
        </a:p>
      </dgm:t>
    </dgm:pt>
    <dgm:pt modelId="{EE38200E-F9D9-4387-BB5B-9DBB71CBDD82}" type="parTrans" cxnId="{161DD9C9-2261-41DF-BA6E-B0C7B8B23F67}">
      <dgm:prSet/>
      <dgm:spPr/>
      <dgm:t>
        <a:bodyPr/>
        <a:lstStyle/>
        <a:p>
          <a:endParaRPr lang="en-US"/>
        </a:p>
      </dgm:t>
    </dgm:pt>
    <dgm:pt modelId="{67A3E949-8810-4054-A41C-747724A22F3E}" type="sibTrans" cxnId="{161DD9C9-2261-41DF-BA6E-B0C7B8B23F67}">
      <dgm:prSet/>
      <dgm:spPr/>
      <dgm:t>
        <a:bodyPr/>
        <a:lstStyle/>
        <a:p>
          <a:endParaRPr lang="en-US"/>
        </a:p>
      </dgm:t>
    </dgm:pt>
    <dgm:pt modelId="{30FD4A1A-0EEB-402D-B20A-E4E7CA4E1790}" type="pres">
      <dgm:prSet presAssocID="{808ECA69-D819-4D3B-AF42-3CB7F2FA5908}" presName="linear" presStyleCnt="0">
        <dgm:presLayoutVars>
          <dgm:animLvl val="lvl"/>
          <dgm:resizeHandles val="exact"/>
        </dgm:presLayoutVars>
      </dgm:prSet>
      <dgm:spPr/>
    </dgm:pt>
    <dgm:pt modelId="{0CC8EC3F-D5CC-422E-B98A-B6EE00602BFD}" type="pres">
      <dgm:prSet presAssocID="{2E871420-061E-4CBF-BB52-ABE4A5EC5DE5}" presName="parentText" presStyleLbl="node1" presStyleIdx="0" presStyleCnt="6">
        <dgm:presLayoutVars>
          <dgm:chMax val="0"/>
          <dgm:bulletEnabled val="1"/>
        </dgm:presLayoutVars>
      </dgm:prSet>
      <dgm:spPr/>
    </dgm:pt>
    <dgm:pt modelId="{B8BFEF26-68DC-44B1-9337-A20EBCB6014B}" type="pres">
      <dgm:prSet presAssocID="{7A8E9431-424E-4DDC-9BEE-CB834CBB7265}" presName="spacer" presStyleCnt="0"/>
      <dgm:spPr/>
    </dgm:pt>
    <dgm:pt modelId="{D238A094-0363-45D1-B597-ABF78392EA41}" type="pres">
      <dgm:prSet presAssocID="{38557DA1-8144-491D-9318-FC9136E5B9A5}" presName="parentText" presStyleLbl="node1" presStyleIdx="1" presStyleCnt="6">
        <dgm:presLayoutVars>
          <dgm:chMax val="0"/>
          <dgm:bulletEnabled val="1"/>
        </dgm:presLayoutVars>
      </dgm:prSet>
      <dgm:spPr/>
    </dgm:pt>
    <dgm:pt modelId="{87566B65-2542-474F-AF3C-3E6A2B03AFF3}" type="pres">
      <dgm:prSet presAssocID="{517287C3-B692-4912-9E6D-6179DB7638E9}" presName="spacer" presStyleCnt="0"/>
      <dgm:spPr/>
    </dgm:pt>
    <dgm:pt modelId="{C564CA5A-8414-467E-A001-FB41CEB63058}" type="pres">
      <dgm:prSet presAssocID="{CF852A04-1E8F-4DB7-A0E9-CFA9B94E7D1E}" presName="parentText" presStyleLbl="node1" presStyleIdx="2" presStyleCnt="6">
        <dgm:presLayoutVars>
          <dgm:chMax val="0"/>
          <dgm:bulletEnabled val="1"/>
        </dgm:presLayoutVars>
      </dgm:prSet>
      <dgm:spPr/>
    </dgm:pt>
    <dgm:pt modelId="{CE91D4BD-E0FD-424B-8502-509A0A78F1D4}" type="pres">
      <dgm:prSet presAssocID="{8C783CE7-BE8B-43DA-9BA1-7F8F5E70D160}" presName="spacer" presStyleCnt="0"/>
      <dgm:spPr/>
    </dgm:pt>
    <dgm:pt modelId="{6AD43DFD-B4D5-41B8-8C0A-71950095C328}" type="pres">
      <dgm:prSet presAssocID="{EAA70D2C-F72E-4B71-8055-55A796BBC901}" presName="parentText" presStyleLbl="node1" presStyleIdx="3" presStyleCnt="6">
        <dgm:presLayoutVars>
          <dgm:chMax val="0"/>
          <dgm:bulletEnabled val="1"/>
        </dgm:presLayoutVars>
      </dgm:prSet>
      <dgm:spPr/>
    </dgm:pt>
    <dgm:pt modelId="{4ACD8EC1-360F-4906-BCDA-2A960E3192F8}" type="pres">
      <dgm:prSet presAssocID="{979E5A53-8F6E-494F-A00E-51510A7982AC}" presName="spacer" presStyleCnt="0"/>
      <dgm:spPr/>
    </dgm:pt>
    <dgm:pt modelId="{AD33F7CA-3F80-4008-A3F3-010B2C733A43}" type="pres">
      <dgm:prSet presAssocID="{E92F149B-0AA2-4DCC-BF41-BB8C30CB115D}" presName="parentText" presStyleLbl="node1" presStyleIdx="4" presStyleCnt="6">
        <dgm:presLayoutVars>
          <dgm:chMax val="0"/>
          <dgm:bulletEnabled val="1"/>
        </dgm:presLayoutVars>
      </dgm:prSet>
      <dgm:spPr/>
    </dgm:pt>
    <dgm:pt modelId="{A8E26696-6D6C-44F0-8E64-86D438ED254E}" type="pres">
      <dgm:prSet presAssocID="{6F4DB604-7551-401C-A690-7ACD80DF8C50}" presName="spacer" presStyleCnt="0"/>
      <dgm:spPr/>
    </dgm:pt>
    <dgm:pt modelId="{30F8E388-5FF0-472B-A800-416A2720C964}" type="pres">
      <dgm:prSet presAssocID="{703D703C-2DF4-43D1-8D83-DF4361D05A75}" presName="parentText" presStyleLbl="node1" presStyleIdx="5" presStyleCnt="6">
        <dgm:presLayoutVars>
          <dgm:chMax val="0"/>
          <dgm:bulletEnabled val="1"/>
        </dgm:presLayoutVars>
      </dgm:prSet>
      <dgm:spPr/>
    </dgm:pt>
  </dgm:ptLst>
  <dgm:cxnLst>
    <dgm:cxn modelId="{B54CBB25-905E-4BD8-A403-CA59E22410A8}" type="presOf" srcId="{EAA70D2C-F72E-4B71-8055-55A796BBC901}" destId="{6AD43DFD-B4D5-41B8-8C0A-71950095C328}" srcOrd="0" destOrd="0" presId="urn:microsoft.com/office/officeart/2005/8/layout/vList2"/>
    <dgm:cxn modelId="{68E1A528-7CF2-4794-BF2C-762B87DD204C}" srcId="{808ECA69-D819-4D3B-AF42-3CB7F2FA5908}" destId="{E92F149B-0AA2-4DCC-BF41-BB8C30CB115D}" srcOrd="4" destOrd="0" parTransId="{252F9DEF-B179-49D0-BF87-258EE38F7D01}" sibTransId="{6F4DB604-7551-401C-A690-7ACD80DF8C50}"/>
    <dgm:cxn modelId="{514EA32B-B310-430C-AD46-BE06E53F6AC8}" srcId="{808ECA69-D819-4D3B-AF42-3CB7F2FA5908}" destId="{38557DA1-8144-491D-9318-FC9136E5B9A5}" srcOrd="1" destOrd="0" parTransId="{5E5F91BD-9F22-4FE4-A789-12DBA67EEF18}" sibTransId="{517287C3-B692-4912-9E6D-6179DB7638E9}"/>
    <dgm:cxn modelId="{F886EC3C-B1A0-44DC-93AD-823580351ECC}" type="presOf" srcId="{E92F149B-0AA2-4DCC-BF41-BB8C30CB115D}" destId="{AD33F7CA-3F80-4008-A3F3-010B2C733A43}" srcOrd="0" destOrd="0" presId="urn:microsoft.com/office/officeart/2005/8/layout/vList2"/>
    <dgm:cxn modelId="{9B45446E-25B6-4299-927A-C04184753DD6}" srcId="{808ECA69-D819-4D3B-AF42-3CB7F2FA5908}" destId="{EAA70D2C-F72E-4B71-8055-55A796BBC901}" srcOrd="3" destOrd="0" parTransId="{D9683DBE-F1C9-48E1-BBC4-3837D30AE204}" sibTransId="{979E5A53-8F6E-494F-A00E-51510A7982AC}"/>
    <dgm:cxn modelId="{7ECA6C99-5677-4DC8-91EE-68708C37C739}" type="presOf" srcId="{38557DA1-8144-491D-9318-FC9136E5B9A5}" destId="{D238A094-0363-45D1-B597-ABF78392EA41}" srcOrd="0" destOrd="0" presId="urn:microsoft.com/office/officeart/2005/8/layout/vList2"/>
    <dgm:cxn modelId="{B87EB8A1-EB1E-4A2B-A250-A9F85257AA5F}" type="presOf" srcId="{703D703C-2DF4-43D1-8D83-DF4361D05A75}" destId="{30F8E388-5FF0-472B-A800-416A2720C964}" srcOrd="0" destOrd="0" presId="urn:microsoft.com/office/officeart/2005/8/layout/vList2"/>
    <dgm:cxn modelId="{D1EC23B1-3CD7-4548-8DAF-6E369E207358}" type="presOf" srcId="{808ECA69-D819-4D3B-AF42-3CB7F2FA5908}" destId="{30FD4A1A-0EEB-402D-B20A-E4E7CA4E1790}" srcOrd="0" destOrd="0" presId="urn:microsoft.com/office/officeart/2005/8/layout/vList2"/>
    <dgm:cxn modelId="{807A97B1-60CD-4BC1-A337-CA951842C7F2}" type="presOf" srcId="{CF852A04-1E8F-4DB7-A0E9-CFA9B94E7D1E}" destId="{C564CA5A-8414-467E-A001-FB41CEB63058}" srcOrd="0" destOrd="0" presId="urn:microsoft.com/office/officeart/2005/8/layout/vList2"/>
    <dgm:cxn modelId="{161DD9C9-2261-41DF-BA6E-B0C7B8B23F67}" srcId="{808ECA69-D819-4D3B-AF42-3CB7F2FA5908}" destId="{703D703C-2DF4-43D1-8D83-DF4361D05A75}" srcOrd="5" destOrd="0" parTransId="{EE38200E-F9D9-4387-BB5B-9DBB71CBDD82}" sibTransId="{67A3E949-8810-4054-A41C-747724A22F3E}"/>
    <dgm:cxn modelId="{18A274CF-0A8D-4399-AEC7-0445AD496569}" srcId="{808ECA69-D819-4D3B-AF42-3CB7F2FA5908}" destId="{CF852A04-1E8F-4DB7-A0E9-CFA9B94E7D1E}" srcOrd="2" destOrd="0" parTransId="{7FC0DB0B-2389-40B9-B959-DAE6434771FA}" sibTransId="{8C783CE7-BE8B-43DA-9BA1-7F8F5E70D160}"/>
    <dgm:cxn modelId="{8DE0B5EE-DA0F-4225-84BE-D16B9340B43E}" srcId="{808ECA69-D819-4D3B-AF42-3CB7F2FA5908}" destId="{2E871420-061E-4CBF-BB52-ABE4A5EC5DE5}" srcOrd="0" destOrd="0" parTransId="{9D1DC2CA-851E-43EF-8563-05E8A12C1366}" sibTransId="{7A8E9431-424E-4DDC-9BEE-CB834CBB7265}"/>
    <dgm:cxn modelId="{AAF239F9-12B8-48A2-91BF-C4C54D8F1146}" type="presOf" srcId="{2E871420-061E-4CBF-BB52-ABE4A5EC5DE5}" destId="{0CC8EC3F-D5CC-422E-B98A-B6EE00602BFD}" srcOrd="0" destOrd="0" presId="urn:microsoft.com/office/officeart/2005/8/layout/vList2"/>
    <dgm:cxn modelId="{5887E8E4-C5B6-444D-AF93-295A336A4B0A}" type="presParOf" srcId="{30FD4A1A-0EEB-402D-B20A-E4E7CA4E1790}" destId="{0CC8EC3F-D5CC-422E-B98A-B6EE00602BFD}" srcOrd="0" destOrd="0" presId="urn:microsoft.com/office/officeart/2005/8/layout/vList2"/>
    <dgm:cxn modelId="{EB9CFDD6-E9B5-4346-BB4B-2FDB34564D39}" type="presParOf" srcId="{30FD4A1A-0EEB-402D-B20A-E4E7CA4E1790}" destId="{B8BFEF26-68DC-44B1-9337-A20EBCB6014B}" srcOrd="1" destOrd="0" presId="urn:microsoft.com/office/officeart/2005/8/layout/vList2"/>
    <dgm:cxn modelId="{40A0A495-D724-430E-88DE-CCD3BC15EEA2}" type="presParOf" srcId="{30FD4A1A-0EEB-402D-B20A-E4E7CA4E1790}" destId="{D238A094-0363-45D1-B597-ABF78392EA41}" srcOrd="2" destOrd="0" presId="urn:microsoft.com/office/officeart/2005/8/layout/vList2"/>
    <dgm:cxn modelId="{461C2833-4D57-4A20-BDDB-E7603C9194E4}" type="presParOf" srcId="{30FD4A1A-0EEB-402D-B20A-E4E7CA4E1790}" destId="{87566B65-2542-474F-AF3C-3E6A2B03AFF3}" srcOrd="3" destOrd="0" presId="urn:microsoft.com/office/officeart/2005/8/layout/vList2"/>
    <dgm:cxn modelId="{CCB073AA-3B88-484C-A6A9-ABE7E6C4E571}" type="presParOf" srcId="{30FD4A1A-0EEB-402D-B20A-E4E7CA4E1790}" destId="{C564CA5A-8414-467E-A001-FB41CEB63058}" srcOrd="4" destOrd="0" presId="urn:microsoft.com/office/officeart/2005/8/layout/vList2"/>
    <dgm:cxn modelId="{4501A579-9946-471B-89A4-243B9DB28008}" type="presParOf" srcId="{30FD4A1A-0EEB-402D-B20A-E4E7CA4E1790}" destId="{CE91D4BD-E0FD-424B-8502-509A0A78F1D4}" srcOrd="5" destOrd="0" presId="urn:microsoft.com/office/officeart/2005/8/layout/vList2"/>
    <dgm:cxn modelId="{B52BC5FB-1C96-4865-A8DB-225683B50590}" type="presParOf" srcId="{30FD4A1A-0EEB-402D-B20A-E4E7CA4E1790}" destId="{6AD43DFD-B4D5-41B8-8C0A-71950095C328}" srcOrd="6" destOrd="0" presId="urn:microsoft.com/office/officeart/2005/8/layout/vList2"/>
    <dgm:cxn modelId="{D95EEF4A-8B92-41DC-A84D-783935345769}" type="presParOf" srcId="{30FD4A1A-0EEB-402D-B20A-E4E7CA4E1790}" destId="{4ACD8EC1-360F-4906-BCDA-2A960E3192F8}" srcOrd="7" destOrd="0" presId="urn:microsoft.com/office/officeart/2005/8/layout/vList2"/>
    <dgm:cxn modelId="{1290FF88-6600-4A12-B906-BCD72C83BB0A}" type="presParOf" srcId="{30FD4A1A-0EEB-402D-B20A-E4E7CA4E1790}" destId="{AD33F7CA-3F80-4008-A3F3-010B2C733A43}" srcOrd="8" destOrd="0" presId="urn:microsoft.com/office/officeart/2005/8/layout/vList2"/>
    <dgm:cxn modelId="{D3D4260E-430A-4596-9942-A95E7903DF6C}" type="presParOf" srcId="{30FD4A1A-0EEB-402D-B20A-E4E7CA4E1790}" destId="{A8E26696-6D6C-44F0-8E64-86D438ED254E}" srcOrd="9" destOrd="0" presId="urn:microsoft.com/office/officeart/2005/8/layout/vList2"/>
    <dgm:cxn modelId="{9E352470-844C-49D4-AC0A-93B9832B43F0}" type="presParOf" srcId="{30FD4A1A-0EEB-402D-B20A-E4E7CA4E1790}" destId="{30F8E388-5FF0-472B-A800-416A2720C964}"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619C835-DCE6-4C3C-A99C-AA0107007EA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2CB04F6-C46A-405E-9B77-F18768237563}">
      <dgm:prSet/>
      <dgm:spPr/>
      <dgm:t>
        <a:bodyPr/>
        <a:lstStyle/>
        <a:p>
          <a:r>
            <a:rPr lang="en-GB"/>
            <a:t>Informed consent</a:t>
          </a:r>
          <a:endParaRPr lang="en-US"/>
        </a:p>
      </dgm:t>
    </dgm:pt>
    <dgm:pt modelId="{357AB03D-D120-4DBE-ADF1-DBE16DF55C82}" type="parTrans" cxnId="{5BE598FC-F97B-4E3D-99FC-1F6C9C85E109}">
      <dgm:prSet/>
      <dgm:spPr/>
      <dgm:t>
        <a:bodyPr/>
        <a:lstStyle/>
        <a:p>
          <a:endParaRPr lang="en-US"/>
        </a:p>
      </dgm:t>
    </dgm:pt>
    <dgm:pt modelId="{9DCD55BB-2707-4C70-99EC-69C2CC1AA3D6}" type="sibTrans" cxnId="{5BE598FC-F97B-4E3D-99FC-1F6C9C85E109}">
      <dgm:prSet/>
      <dgm:spPr/>
      <dgm:t>
        <a:bodyPr/>
        <a:lstStyle/>
        <a:p>
          <a:endParaRPr lang="en-US"/>
        </a:p>
      </dgm:t>
    </dgm:pt>
    <dgm:pt modelId="{76F26A4D-9206-46CD-8CA7-DA47233DA7EA}">
      <dgm:prSet/>
      <dgm:spPr/>
      <dgm:t>
        <a:bodyPr/>
        <a:lstStyle/>
        <a:p>
          <a:r>
            <a:rPr lang="en-GB"/>
            <a:t>Voluntary participation and right to withdraw</a:t>
          </a:r>
          <a:endParaRPr lang="en-US"/>
        </a:p>
      </dgm:t>
    </dgm:pt>
    <dgm:pt modelId="{B91284B3-FF3F-43B1-988B-20269758FC26}" type="parTrans" cxnId="{72FB173B-0351-41FD-A42F-B48C6E1CA32F}">
      <dgm:prSet/>
      <dgm:spPr/>
      <dgm:t>
        <a:bodyPr/>
        <a:lstStyle/>
        <a:p>
          <a:endParaRPr lang="en-US"/>
        </a:p>
      </dgm:t>
    </dgm:pt>
    <dgm:pt modelId="{F82AD6FA-CE9B-40E7-92FE-0AE2B6F788FE}" type="sibTrans" cxnId="{72FB173B-0351-41FD-A42F-B48C6E1CA32F}">
      <dgm:prSet/>
      <dgm:spPr/>
      <dgm:t>
        <a:bodyPr/>
        <a:lstStyle/>
        <a:p>
          <a:endParaRPr lang="en-US"/>
        </a:p>
      </dgm:t>
    </dgm:pt>
    <dgm:pt modelId="{BD6B6754-1FE0-4D03-8988-6E8D1B34B9B7}">
      <dgm:prSet/>
      <dgm:spPr/>
      <dgm:t>
        <a:bodyPr/>
        <a:lstStyle/>
        <a:p>
          <a:r>
            <a:rPr lang="en-GB"/>
            <a:t>Confidentiality, anonymity and data protection</a:t>
          </a:r>
          <a:endParaRPr lang="en-US"/>
        </a:p>
      </dgm:t>
    </dgm:pt>
    <dgm:pt modelId="{F7DC4407-6BD0-4A11-AF1A-D4527E2E71A7}" type="parTrans" cxnId="{04C612F7-2591-4286-B275-AF7197AC827F}">
      <dgm:prSet/>
      <dgm:spPr/>
      <dgm:t>
        <a:bodyPr/>
        <a:lstStyle/>
        <a:p>
          <a:endParaRPr lang="en-US"/>
        </a:p>
      </dgm:t>
    </dgm:pt>
    <dgm:pt modelId="{4F6834E0-C8D8-40A4-A5BE-5A9569BAA3C2}" type="sibTrans" cxnId="{04C612F7-2591-4286-B275-AF7197AC827F}">
      <dgm:prSet/>
      <dgm:spPr/>
      <dgm:t>
        <a:bodyPr/>
        <a:lstStyle/>
        <a:p>
          <a:endParaRPr lang="en-US"/>
        </a:p>
      </dgm:t>
    </dgm:pt>
    <dgm:pt modelId="{28ACAA9A-D961-4893-AA33-E76D6DB3A673}">
      <dgm:prSet/>
      <dgm:spPr/>
      <dgm:t>
        <a:bodyPr/>
        <a:lstStyle/>
        <a:p>
          <a:r>
            <a:rPr lang="en-GB"/>
            <a:t>Do no harm</a:t>
          </a:r>
          <a:endParaRPr lang="en-US"/>
        </a:p>
      </dgm:t>
    </dgm:pt>
    <dgm:pt modelId="{58917226-C109-4BAA-8BB9-C34FC7791B8C}" type="parTrans" cxnId="{49488F47-16CB-4452-B4A4-FDB0F08669B4}">
      <dgm:prSet/>
      <dgm:spPr/>
      <dgm:t>
        <a:bodyPr/>
        <a:lstStyle/>
        <a:p>
          <a:endParaRPr lang="en-US"/>
        </a:p>
      </dgm:t>
    </dgm:pt>
    <dgm:pt modelId="{9262EA2C-CB36-45C9-AB67-686D6C3C8595}" type="sibTrans" cxnId="{49488F47-16CB-4452-B4A4-FDB0F08669B4}">
      <dgm:prSet/>
      <dgm:spPr/>
      <dgm:t>
        <a:bodyPr/>
        <a:lstStyle/>
        <a:p>
          <a:endParaRPr lang="en-US"/>
        </a:p>
      </dgm:t>
    </dgm:pt>
    <dgm:pt modelId="{52C4424A-8DF3-4170-892F-8830E7EEF3B8}">
      <dgm:prSet/>
      <dgm:spPr/>
      <dgm:t>
        <a:bodyPr/>
        <a:lstStyle/>
        <a:p>
          <a:r>
            <a:rPr lang="en-GB"/>
            <a:t>Respectful, fair treatment</a:t>
          </a:r>
          <a:endParaRPr lang="en-US"/>
        </a:p>
      </dgm:t>
    </dgm:pt>
    <dgm:pt modelId="{A3EB9297-2177-4746-A1C0-001C01F1B38C}" type="parTrans" cxnId="{CFE3B338-B592-4E4F-AB96-EB710A62567C}">
      <dgm:prSet/>
      <dgm:spPr/>
      <dgm:t>
        <a:bodyPr/>
        <a:lstStyle/>
        <a:p>
          <a:endParaRPr lang="en-US"/>
        </a:p>
      </dgm:t>
    </dgm:pt>
    <dgm:pt modelId="{E67EC665-0C84-4A78-981C-9F75B11C5F65}" type="sibTrans" cxnId="{CFE3B338-B592-4E4F-AB96-EB710A62567C}">
      <dgm:prSet/>
      <dgm:spPr/>
      <dgm:t>
        <a:bodyPr/>
        <a:lstStyle/>
        <a:p>
          <a:endParaRPr lang="en-US"/>
        </a:p>
      </dgm:t>
    </dgm:pt>
    <dgm:pt modelId="{2192B3F1-8D3D-4D74-AABD-A63C8A659669}">
      <dgm:prSet/>
      <dgm:spPr/>
      <dgm:t>
        <a:bodyPr/>
        <a:lstStyle/>
        <a:p>
          <a:r>
            <a:rPr lang="en-GB"/>
            <a:t>Honesty and integrity</a:t>
          </a:r>
          <a:endParaRPr lang="en-US"/>
        </a:p>
      </dgm:t>
    </dgm:pt>
    <dgm:pt modelId="{D8A0DC47-24FE-44BB-8EF0-7D1D5D4A7D15}" type="parTrans" cxnId="{D6B0E1A1-DF82-4380-83E3-0EBC3E7D8CD9}">
      <dgm:prSet/>
      <dgm:spPr/>
      <dgm:t>
        <a:bodyPr/>
        <a:lstStyle/>
        <a:p>
          <a:endParaRPr lang="en-US"/>
        </a:p>
      </dgm:t>
    </dgm:pt>
    <dgm:pt modelId="{7322CC25-2F84-4838-A45B-C1B8B8CD7E28}" type="sibTrans" cxnId="{D6B0E1A1-DF82-4380-83E3-0EBC3E7D8CD9}">
      <dgm:prSet/>
      <dgm:spPr/>
      <dgm:t>
        <a:bodyPr/>
        <a:lstStyle/>
        <a:p>
          <a:endParaRPr lang="en-US"/>
        </a:p>
      </dgm:t>
    </dgm:pt>
    <dgm:pt modelId="{2A5212AF-8F32-4399-B55E-23333133E0A4}" type="pres">
      <dgm:prSet presAssocID="{0619C835-DCE6-4C3C-A99C-AA0107007EAA}" presName="vert0" presStyleCnt="0">
        <dgm:presLayoutVars>
          <dgm:dir/>
          <dgm:animOne val="branch"/>
          <dgm:animLvl val="lvl"/>
        </dgm:presLayoutVars>
      </dgm:prSet>
      <dgm:spPr/>
    </dgm:pt>
    <dgm:pt modelId="{22F7EADB-F18A-4E30-9F03-B6FA752630ED}" type="pres">
      <dgm:prSet presAssocID="{62CB04F6-C46A-405E-9B77-F18768237563}" presName="thickLine" presStyleLbl="alignNode1" presStyleIdx="0" presStyleCnt="6"/>
      <dgm:spPr/>
    </dgm:pt>
    <dgm:pt modelId="{04B3DD38-83C5-4148-93C1-CA26E08526A0}" type="pres">
      <dgm:prSet presAssocID="{62CB04F6-C46A-405E-9B77-F18768237563}" presName="horz1" presStyleCnt="0"/>
      <dgm:spPr/>
    </dgm:pt>
    <dgm:pt modelId="{733A6F20-C52F-4DB9-B5D7-ECB340F48CA8}" type="pres">
      <dgm:prSet presAssocID="{62CB04F6-C46A-405E-9B77-F18768237563}" presName="tx1" presStyleLbl="revTx" presStyleIdx="0" presStyleCnt="6"/>
      <dgm:spPr/>
    </dgm:pt>
    <dgm:pt modelId="{C4A172C0-664A-4CE7-BEEA-7BC1C80E4BE4}" type="pres">
      <dgm:prSet presAssocID="{62CB04F6-C46A-405E-9B77-F18768237563}" presName="vert1" presStyleCnt="0"/>
      <dgm:spPr/>
    </dgm:pt>
    <dgm:pt modelId="{F623220C-A5FA-4B79-9629-98531DCFE7A2}" type="pres">
      <dgm:prSet presAssocID="{76F26A4D-9206-46CD-8CA7-DA47233DA7EA}" presName="thickLine" presStyleLbl="alignNode1" presStyleIdx="1" presStyleCnt="6"/>
      <dgm:spPr/>
    </dgm:pt>
    <dgm:pt modelId="{2ECC88B2-20B4-4D05-AF5A-E0AE2EA51F83}" type="pres">
      <dgm:prSet presAssocID="{76F26A4D-9206-46CD-8CA7-DA47233DA7EA}" presName="horz1" presStyleCnt="0"/>
      <dgm:spPr/>
    </dgm:pt>
    <dgm:pt modelId="{0BF477F5-9885-4250-9439-4C16152158F1}" type="pres">
      <dgm:prSet presAssocID="{76F26A4D-9206-46CD-8CA7-DA47233DA7EA}" presName="tx1" presStyleLbl="revTx" presStyleIdx="1" presStyleCnt="6"/>
      <dgm:spPr/>
    </dgm:pt>
    <dgm:pt modelId="{11FAFC49-2A7E-4BAE-B0ED-2986D8E07FE1}" type="pres">
      <dgm:prSet presAssocID="{76F26A4D-9206-46CD-8CA7-DA47233DA7EA}" presName="vert1" presStyleCnt="0"/>
      <dgm:spPr/>
    </dgm:pt>
    <dgm:pt modelId="{0D4FBB5E-DFF0-4CD8-BE9C-12B3EB99F75D}" type="pres">
      <dgm:prSet presAssocID="{BD6B6754-1FE0-4D03-8988-6E8D1B34B9B7}" presName="thickLine" presStyleLbl="alignNode1" presStyleIdx="2" presStyleCnt="6"/>
      <dgm:spPr/>
    </dgm:pt>
    <dgm:pt modelId="{A4B286FF-89DF-4132-81E7-859118B5A586}" type="pres">
      <dgm:prSet presAssocID="{BD6B6754-1FE0-4D03-8988-6E8D1B34B9B7}" presName="horz1" presStyleCnt="0"/>
      <dgm:spPr/>
    </dgm:pt>
    <dgm:pt modelId="{81E26799-CF46-4B4B-A8A3-089B9357648F}" type="pres">
      <dgm:prSet presAssocID="{BD6B6754-1FE0-4D03-8988-6E8D1B34B9B7}" presName="tx1" presStyleLbl="revTx" presStyleIdx="2" presStyleCnt="6"/>
      <dgm:spPr/>
    </dgm:pt>
    <dgm:pt modelId="{73050900-D53E-40D9-B8D2-D9F4B519836C}" type="pres">
      <dgm:prSet presAssocID="{BD6B6754-1FE0-4D03-8988-6E8D1B34B9B7}" presName="vert1" presStyleCnt="0"/>
      <dgm:spPr/>
    </dgm:pt>
    <dgm:pt modelId="{6B19706A-A83A-4B7C-B1BC-66EFE788F1DC}" type="pres">
      <dgm:prSet presAssocID="{28ACAA9A-D961-4893-AA33-E76D6DB3A673}" presName="thickLine" presStyleLbl="alignNode1" presStyleIdx="3" presStyleCnt="6"/>
      <dgm:spPr/>
    </dgm:pt>
    <dgm:pt modelId="{A8B51DB3-5B7D-4CCE-8FED-D488E9929791}" type="pres">
      <dgm:prSet presAssocID="{28ACAA9A-D961-4893-AA33-E76D6DB3A673}" presName="horz1" presStyleCnt="0"/>
      <dgm:spPr/>
    </dgm:pt>
    <dgm:pt modelId="{06F95A07-8E26-46BF-81CD-7763EF3824D5}" type="pres">
      <dgm:prSet presAssocID="{28ACAA9A-D961-4893-AA33-E76D6DB3A673}" presName="tx1" presStyleLbl="revTx" presStyleIdx="3" presStyleCnt="6"/>
      <dgm:spPr/>
    </dgm:pt>
    <dgm:pt modelId="{8BCA09AA-A5B4-49DB-9266-ACDCC6779535}" type="pres">
      <dgm:prSet presAssocID="{28ACAA9A-D961-4893-AA33-E76D6DB3A673}" presName="vert1" presStyleCnt="0"/>
      <dgm:spPr/>
    </dgm:pt>
    <dgm:pt modelId="{1BD024E9-555E-47E9-A70F-945F2E07B59B}" type="pres">
      <dgm:prSet presAssocID="{52C4424A-8DF3-4170-892F-8830E7EEF3B8}" presName="thickLine" presStyleLbl="alignNode1" presStyleIdx="4" presStyleCnt="6"/>
      <dgm:spPr/>
    </dgm:pt>
    <dgm:pt modelId="{55C453F6-C5D3-4CF6-8D5C-CA5DB6722AA8}" type="pres">
      <dgm:prSet presAssocID="{52C4424A-8DF3-4170-892F-8830E7EEF3B8}" presName="horz1" presStyleCnt="0"/>
      <dgm:spPr/>
    </dgm:pt>
    <dgm:pt modelId="{BD67F22A-9084-4C44-BDC7-6B392A5D5ED0}" type="pres">
      <dgm:prSet presAssocID="{52C4424A-8DF3-4170-892F-8830E7EEF3B8}" presName="tx1" presStyleLbl="revTx" presStyleIdx="4" presStyleCnt="6"/>
      <dgm:spPr/>
    </dgm:pt>
    <dgm:pt modelId="{67CC0201-CAB6-486F-B6A0-1444D93499DC}" type="pres">
      <dgm:prSet presAssocID="{52C4424A-8DF3-4170-892F-8830E7EEF3B8}" presName="vert1" presStyleCnt="0"/>
      <dgm:spPr/>
    </dgm:pt>
    <dgm:pt modelId="{8271E681-AAC9-40DF-A8A3-01B4FADD5A0B}" type="pres">
      <dgm:prSet presAssocID="{2192B3F1-8D3D-4D74-AABD-A63C8A659669}" presName="thickLine" presStyleLbl="alignNode1" presStyleIdx="5" presStyleCnt="6"/>
      <dgm:spPr/>
    </dgm:pt>
    <dgm:pt modelId="{749ECF96-8A7D-4B9D-85AE-46342861DB33}" type="pres">
      <dgm:prSet presAssocID="{2192B3F1-8D3D-4D74-AABD-A63C8A659669}" presName="horz1" presStyleCnt="0"/>
      <dgm:spPr/>
    </dgm:pt>
    <dgm:pt modelId="{E991EFB9-60D2-4D16-9251-C553DD37B7C4}" type="pres">
      <dgm:prSet presAssocID="{2192B3F1-8D3D-4D74-AABD-A63C8A659669}" presName="tx1" presStyleLbl="revTx" presStyleIdx="5" presStyleCnt="6"/>
      <dgm:spPr/>
    </dgm:pt>
    <dgm:pt modelId="{8CA006EE-A4D5-411A-8AA4-69610CFD6328}" type="pres">
      <dgm:prSet presAssocID="{2192B3F1-8D3D-4D74-AABD-A63C8A659669}" presName="vert1" presStyleCnt="0"/>
      <dgm:spPr/>
    </dgm:pt>
  </dgm:ptLst>
  <dgm:cxnLst>
    <dgm:cxn modelId="{DF26061E-68F4-4978-B592-0456F7C6934C}" type="presOf" srcId="{52C4424A-8DF3-4170-892F-8830E7EEF3B8}" destId="{BD67F22A-9084-4C44-BDC7-6B392A5D5ED0}" srcOrd="0" destOrd="0" presId="urn:microsoft.com/office/officeart/2008/layout/LinedList"/>
    <dgm:cxn modelId="{43243526-76C4-4331-90A2-3E6B683A3077}" type="presOf" srcId="{28ACAA9A-D961-4893-AA33-E76D6DB3A673}" destId="{06F95A07-8E26-46BF-81CD-7763EF3824D5}" srcOrd="0" destOrd="0" presId="urn:microsoft.com/office/officeart/2008/layout/LinedList"/>
    <dgm:cxn modelId="{CFE3B338-B592-4E4F-AB96-EB710A62567C}" srcId="{0619C835-DCE6-4C3C-A99C-AA0107007EAA}" destId="{52C4424A-8DF3-4170-892F-8830E7EEF3B8}" srcOrd="4" destOrd="0" parTransId="{A3EB9297-2177-4746-A1C0-001C01F1B38C}" sibTransId="{E67EC665-0C84-4A78-981C-9F75B11C5F65}"/>
    <dgm:cxn modelId="{72FB173B-0351-41FD-A42F-B48C6E1CA32F}" srcId="{0619C835-DCE6-4C3C-A99C-AA0107007EAA}" destId="{76F26A4D-9206-46CD-8CA7-DA47233DA7EA}" srcOrd="1" destOrd="0" parTransId="{B91284B3-FF3F-43B1-988B-20269758FC26}" sibTransId="{F82AD6FA-CE9B-40E7-92FE-0AE2B6F788FE}"/>
    <dgm:cxn modelId="{49488F47-16CB-4452-B4A4-FDB0F08669B4}" srcId="{0619C835-DCE6-4C3C-A99C-AA0107007EAA}" destId="{28ACAA9A-D961-4893-AA33-E76D6DB3A673}" srcOrd="3" destOrd="0" parTransId="{58917226-C109-4BAA-8BB9-C34FC7791B8C}" sibTransId="{9262EA2C-CB36-45C9-AB67-686D6C3C8595}"/>
    <dgm:cxn modelId="{3705F369-B928-49E9-B448-87409B979A11}" type="presOf" srcId="{2192B3F1-8D3D-4D74-AABD-A63C8A659669}" destId="{E991EFB9-60D2-4D16-9251-C553DD37B7C4}" srcOrd="0" destOrd="0" presId="urn:microsoft.com/office/officeart/2008/layout/LinedList"/>
    <dgm:cxn modelId="{9DADF64E-0735-4CE2-BB6D-1BDFC61431F0}" type="presOf" srcId="{76F26A4D-9206-46CD-8CA7-DA47233DA7EA}" destId="{0BF477F5-9885-4250-9439-4C16152158F1}" srcOrd="0" destOrd="0" presId="urn:microsoft.com/office/officeart/2008/layout/LinedList"/>
    <dgm:cxn modelId="{BABF5F74-52A5-49E4-B439-A54C5D135D2C}" type="presOf" srcId="{BD6B6754-1FE0-4D03-8988-6E8D1B34B9B7}" destId="{81E26799-CF46-4B4B-A8A3-089B9357648F}" srcOrd="0" destOrd="0" presId="urn:microsoft.com/office/officeart/2008/layout/LinedList"/>
    <dgm:cxn modelId="{C004FB55-6C41-4728-A03E-F512043637D0}" type="presOf" srcId="{0619C835-DCE6-4C3C-A99C-AA0107007EAA}" destId="{2A5212AF-8F32-4399-B55E-23333133E0A4}" srcOrd="0" destOrd="0" presId="urn:microsoft.com/office/officeart/2008/layout/LinedList"/>
    <dgm:cxn modelId="{D6B0E1A1-DF82-4380-83E3-0EBC3E7D8CD9}" srcId="{0619C835-DCE6-4C3C-A99C-AA0107007EAA}" destId="{2192B3F1-8D3D-4D74-AABD-A63C8A659669}" srcOrd="5" destOrd="0" parTransId="{D8A0DC47-24FE-44BB-8EF0-7D1D5D4A7D15}" sibTransId="{7322CC25-2F84-4838-A45B-C1B8B8CD7E28}"/>
    <dgm:cxn modelId="{04C612F7-2591-4286-B275-AF7197AC827F}" srcId="{0619C835-DCE6-4C3C-A99C-AA0107007EAA}" destId="{BD6B6754-1FE0-4D03-8988-6E8D1B34B9B7}" srcOrd="2" destOrd="0" parTransId="{F7DC4407-6BD0-4A11-AF1A-D4527E2E71A7}" sibTransId="{4F6834E0-C8D8-40A4-A5BE-5A9569BAA3C2}"/>
    <dgm:cxn modelId="{E276D5F9-A624-4A18-8361-C610C003FA45}" type="presOf" srcId="{62CB04F6-C46A-405E-9B77-F18768237563}" destId="{733A6F20-C52F-4DB9-B5D7-ECB340F48CA8}" srcOrd="0" destOrd="0" presId="urn:microsoft.com/office/officeart/2008/layout/LinedList"/>
    <dgm:cxn modelId="{5BE598FC-F97B-4E3D-99FC-1F6C9C85E109}" srcId="{0619C835-DCE6-4C3C-A99C-AA0107007EAA}" destId="{62CB04F6-C46A-405E-9B77-F18768237563}" srcOrd="0" destOrd="0" parTransId="{357AB03D-D120-4DBE-ADF1-DBE16DF55C82}" sibTransId="{9DCD55BB-2707-4C70-99EC-69C2CC1AA3D6}"/>
    <dgm:cxn modelId="{11FE82EB-F7BA-4F38-B6F0-543B090BB4CB}" type="presParOf" srcId="{2A5212AF-8F32-4399-B55E-23333133E0A4}" destId="{22F7EADB-F18A-4E30-9F03-B6FA752630ED}" srcOrd="0" destOrd="0" presId="urn:microsoft.com/office/officeart/2008/layout/LinedList"/>
    <dgm:cxn modelId="{B9DD6203-CD39-4631-879A-9A91662ACDBB}" type="presParOf" srcId="{2A5212AF-8F32-4399-B55E-23333133E0A4}" destId="{04B3DD38-83C5-4148-93C1-CA26E08526A0}" srcOrd="1" destOrd="0" presId="urn:microsoft.com/office/officeart/2008/layout/LinedList"/>
    <dgm:cxn modelId="{541C91D8-FB04-4A8D-9509-4FB63A6E062C}" type="presParOf" srcId="{04B3DD38-83C5-4148-93C1-CA26E08526A0}" destId="{733A6F20-C52F-4DB9-B5D7-ECB340F48CA8}" srcOrd="0" destOrd="0" presId="urn:microsoft.com/office/officeart/2008/layout/LinedList"/>
    <dgm:cxn modelId="{6A526CE7-643E-4BFF-8D7F-EF9F89D74E4F}" type="presParOf" srcId="{04B3DD38-83C5-4148-93C1-CA26E08526A0}" destId="{C4A172C0-664A-4CE7-BEEA-7BC1C80E4BE4}" srcOrd="1" destOrd="0" presId="urn:microsoft.com/office/officeart/2008/layout/LinedList"/>
    <dgm:cxn modelId="{37FF0E0C-33F2-4504-B696-07F41A9F0DFC}" type="presParOf" srcId="{2A5212AF-8F32-4399-B55E-23333133E0A4}" destId="{F623220C-A5FA-4B79-9629-98531DCFE7A2}" srcOrd="2" destOrd="0" presId="urn:microsoft.com/office/officeart/2008/layout/LinedList"/>
    <dgm:cxn modelId="{2618FDCA-CC58-4FAE-922F-35BC63D990B1}" type="presParOf" srcId="{2A5212AF-8F32-4399-B55E-23333133E0A4}" destId="{2ECC88B2-20B4-4D05-AF5A-E0AE2EA51F83}" srcOrd="3" destOrd="0" presId="urn:microsoft.com/office/officeart/2008/layout/LinedList"/>
    <dgm:cxn modelId="{5C5EF552-ACE4-46DA-A766-1F4596F64B3D}" type="presParOf" srcId="{2ECC88B2-20B4-4D05-AF5A-E0AE2EA51F83}" destId="{0BF477F5-9885-4250-9439-4C16152158F1}" srcOrd="0" destOrd="0" presId="urn:microsoft.com/office/officeart/2008/layout/LinedList"/>
    <dgm:cxn modelId="{6D9A5E1B-62C0-48CD-A44A-6E19C644B28F}" type="presParOf" srcId="{2ECC88B2-20B4-4D05-AF5A-E0AE2EA51F83}" destId="{11FAFC49-2A7E-4BAE-B0ED-2986D8E07FE1}" srcOrd="1" destOrd="0" presId="urn:microsoft.com/office/officeart/2008/layout/LinedList"/>
    <dgm:cxn modelId="{724102DF-944D-4ED0-9255-996345CEA60B}" type="presParOf" srcId="{2A5212AF-8F32-4399-B55E-23333133E0A4}" destId="{0D4FBB5E-DFF0-4CD8-BE9C-12B3EB99F75D}" srcOrd="4" destOrd="0" presId="urn:microsoft.com/office/officeart/2008/layout/LinedList"/>
    <dgm:cxn modelId="{1EBBFF22-194F-428A-98C3-89D684B8B40E}" type="presParOf" srcId="{2A5212AF-8F32-4399-B55E-23333133E0A4}" destId="{A4B286FF-89DF-4132-81E7-859118B5A586}" srcOrd="5" destOrd="0" presId="urn:microsoft.com/office/officeart/2008/layout/LinedList"/>
    <dgm:cxn modelId="{EEF83A02-4E10-46C6-998A-74147C7BA11B}" type="presParOf" srcId="{A4B286FF-89DF-4132-81E7-859118B5A586}" destId="{81E26799-CF46-4B4B-A8A3-089B9357648F}" srcOrd="0" destOrd="0" presId="urn:microsoft.com/office/officeart/2008/layout/LinedList"/>
    <dgm:cxn modelId="{4EC244CA-9647-47DC-BE9D-F2C879DACB00}" type="presParOf" srcId="{A4B286FF-89DF-4132-81E7-859118B5A586}" destId="{73050900-D53E-40D9-B8D2-D9F4B519836C}" srcOrd="1" destOrd="0" presId="urn:microsoft.com/office/officeart/2008/layout/LinedList"/>
    <dgm:cxn modelId="{8F095091-1486-4FA0-8E69-31DA35E3F107}" type="presParOf" srcId="{2A5212AF-8F32-4399-B55E-23333133E0A4}" destId="{6B19706A-A83A-4B7C-B1BC-66EFE788F1DC}" srcOrd="6" destOrd="0" presId="urn:microsoft.com/office/officeart/2008/layout/LinedList"/>
    <dgm:cxn modelId="{9C6C4FFC-5FBF-4A97-8812-D18342974090}" type="presParOf" srcId="{2A5212AF-8F32-4399-B55E-23333133E0A4}" destId="{A8B51DB3-5B7D-4CCE-8FED-D488E9929791}" srcOrd="7" destOrd="0" presId="urn:microsoft.com/office/officeart/2008/layout/LinedList"/>
    <dgm:cxn modelId="{F0D12239-B49E-4F5C-80C6-528A06E7CC25}" type="presParOf" srcId="{A8B51DB3-5B7D-4CCE-8FED-D488E9929791}" destId="{06F95A07-8E26-46BF-81CD-7763EF3824D5}" srcOrd="0" destOrd="0" presId="urn:microsoft.com/office/officeart/2008/layout/LinedList"/>
    <dgm:cxn modelId="{924E2130-1761-405A-8EE6-9D546E44D109}" type="presParOf" srcId="{A8B51DB3-5B7D-4CCE-8FED-D488E9929791}" destId="{8BCA09AA-A5B4-49DB-9266-ACDCC6779535}" srcOrd="1" destOrd="0" presId="urn:microsoft.com/office/officeart/2008/layout/LinedList"/>
    <dgm:cxn modelId="{0A34DC4F-BF61-4AB0-9826-B35B04A5F37B}" type="presParOf" srcId="{2A5212AF-8F32-4399-B55E-23333133E0A4}" destId="{1BD024E9-555E-47E9-A70F-945F2E07B59B}" srcOrd="8" destOrd="0" presId="urn:microsoft.com/office/officeart/2008/layout/LinedList"/>
    <dgm:cxn modelId="{6DBD82A2-91BC-4042-9313-827BAA6D4C67}" type="presParOf" srcId="{2A5212AF-8F32-4399-B55E-23333133E0A4}" destId="{55C453F6-C5D3-4CF6-8D5C-CA5DB6722AA8}" srcOrd="9" destOrd="0" presId="urn:microsoft.com/office/officeart/2008/layout/LinedList"/>
    <dgm:cxn modelId="{E5EB9E0D-E771-4E6B-A04A-4CA78F256041}" type="presParOf" srcId="{55C453F6-C5D3-4CF6-8D5C-CA5DB6722AA8}" destId="{BD67F22A-9084-4C44-BDC7-6B392A5D5ED0}" srcOrd="0" destOrd="0" presId="urn:microsoft.com/office/officeart/2008/layout/LinedList"/>
    <dgm:cxn modelId="{9A94EBF0-5D3F-4B8C-9AF4-B76F92452DFC}" type="presParOf" srcId="{55C453F6-C5D3-4CF6-8D5C-CA5DB6722AA8}" destId="{67CC0201-CAB6-486F-B6A0-1444D93499DC}" srcOrd="1" destOrd="0" presId="urn:microsoft.com/office/officeart/2008/layout/LinedList"/>
    <dgm:cxn modelId="{32F377C1-C263-45EC-936C-CDAA158E7439}" type="presParOf" srcId="{2A5212AF-8F32-4399-B55E-23333133E0A4}" destId="{8271E681-AAC9-40DF-A8A3-01B4FADD5A0B}" srcOrd="10" destOrd="0" presId="urn:microsoft.com/office/officeart/2008/layout/LinedList"/>
    <dgm:cxn modelId="{CBE4D3E2-AC1B-4F79-8C16-D9574B2C31E9}" type="presParOf" srcId="{2A5212AF-8F32-4399-B55E-23333133E0A4}" destId="{749ECF96-8A7D-4B9D-85AE-46342861DB33}" srcOrd="11" destOrd="0" presId="urn:microsoft.com/office/officeart/2008/layout/LinedList"/>
    <dgm:cxn modelId="{1DF8872C-276B-4A51-942D-40A86160AC45}" type="presParOf" srcId="{749ECF96-8A7D-4B9D-85AE-46342861DB33}" destId="{E991EFB9-60D2-4D16-9251-C553DD37B7C4}" srcOrd="0" destOrd="0" presId="urn:microsoft.com/office/officeart/2008/layout/LinedList"/>
    <dgm:cxn modelId="{21B85483-2F1A-43B1-9708-1E3AD132A482}" type="presParOf" srcId="{749ECF96-8A7D-4B9D-85AE-46342861DB33}" destId="{8CA006EE-A4D5-411A-8AA4-69610CFD6328}"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824424C-9341-44ED-94C7-87E6C040CBB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46C0D8F-42B8-40FC-877A-8C4D562BD0C3}">
      <dgm:prSet/>
      <dgm:spPr/>
      <dgm:t>
        <a:bodyPr/>
        <a:lstStyle/>
        <a:p>
          <a:r>
            <a:rPr lang="en-US"/>
            <a:t>Questionnaire objectives</a:t>
          </a:r>
        </a:p>
      </dgm:t>
    </dgm:pt>
    <dgm:pt modelId="{7DB409A3-75AA-4966-A4F2-3098B8C2A5DA}" type="parTrans" cxnId="{689BD401-201C-414B-88F1-2B5DD322F661}">
      <dgm:prSet/>
      <dgm:spPr/>
      <dgm:t>
        <a:bodyPr/>
        <a:lstStyle/>
        <a:p>
          <a:endParaRPr lang="en-US"/>
        </a:p>
      </dgm:t>
    </dgm:pt>
    <dgm:pt modelId="{03037461-F758-40FF-9372-0D2DC32CDEAF}" type="sibTrans" cxnId="{689BD401-201C-414B-88F1-2B5DD322F661}">
      <dgm:prSet/>
      <dgm:spPr/>
      <dgm:t>
        <a:bodyPr/>
        <a:lstStyle/>
        <a:p>
          <a:endParaRPr lang="en-US"/>
        </a:p>
      </dgm:t>
    </dgm:pt>
    <dgm:pt modelId="{766C9B12-3C65-4EAA-AE85-FD280D5A4476}">
      <dgm:prSet/>
      <dgm:spPr/>
      <dgm:t>
        <a:bodyPr/>
        <a:lstStyle/>
        <a:p>
          <a:r>
            <a:rPr lang="en-US"/>
            <a:t>Data collection method (in person, by post, online)</a:t>
          </a:r>
        </a:p>
      </dgm:t>
    </dgm:pt>
    <dgm:pt modelId="{023366C1-7B83-4717-B3FA-021353075DCD}" type="parTrans" cxnId="{B8A902D8-1BEF-41AC-95A1-5F0AB03B9837}">
      <dgm:prSet/>
      <dgm:spPr/>
      <dgm:t>
        <a:bodyPr/>
        <a:lstStyle/>
        <a:p>
          <a:endParaRPr lang="en-US"/>
        </a:p>
      </dgm:t>
    </dgm:pt>
    <dgm:pt modelId="{BB3F4D72-640E-4D65-87EE-63B454C5DAFF}" type="sibTrans" cxnId="{B8A902D8-1BEF-41AC-95A1-5F0AB03B9837}">
      <dgm:prSet/>
      <dgm:spPr/>
      <dgm:t>
        <a:bodyPr/>
        <a:lstStyle/>
        <a:p>
          <a:endParaRPr lang="en-US"/>
        </a:p>
      </dgm:t>
    </dgm:pt>
    <dgm:pt modelId="{61DF4884-AD38-46CD-A286-85B232F765A5}">
      <dgm:prSet/>
      <dgm:spPr/>
      <dgm:t>
        <a:bodyPr/>
        <a:lstStyle/>
        <a:p>
          <a:r>
            <a:rPr lang="en-US"/>
            <a:t>Question response format and question wording</a:t>
          </a:r>
        </a:p>
      </dgm:t>
    </dgm:pt>
    <dgm:pt modelId="{ED21214E-0737-463E-83F7-838822EA99C8}" type="parTrans" cxnId="{C4DB4D0B-F426-405A-B1A4-FA4CB78E60A1}">
      <dgm:prSet/>
      <dgm:spPr/>
      <dgm:t>
        <a:bodyPr/>
        <a:lstStyle/>
        <a:p>
          <a:endParaRPr lang="en-US"/>
        </a:p>
      </dgm:t>
    </dgm:pt>
    <dgm:pt modelId="{2F2CACF7-3992-4623-9E9E-93CBB9D64CE6}" type="sibTrans" cxnId="{C4DB4D0B-F426-405A-B1A4-FA4CB78E60A1}">
      <dgm:prSet/>
      <dgm:spPr/>
      <dgm:t>
        <a:bodyPr/>
        <a:lstStyle/>
        <a:p>
          <a:endParaRPr lang="en-US"/>
        </a:p>
      </dgm:t>
    </dgm:pt>
    <dgm:pt modelId="{05EA9837-D539-49E9-BD77-BBF46704F7E2}">
      <dgm:prSet/>
      <dgm:spPr/>
      <dgm:t>
        <a:bodyPr/>
        <a:lstStyle/>
        <a:p>
          <a:r>
            <a:rPr lang="en-US"/>
            <a:t>Questionnaire flow and layout </a:t>
          </a:r>
        </a:p>
      </dgm:t>
    </dgm:pt>
    <dgm:pt modelId="{7CAD66D0-B16F-409C-9855-526B4CD4B86A}" type="parTrans" cxnId="{D649052A-311E-485A-A8B1-2AA72E0DC38A}">
      <dgm:prSet/>
      <dgm:spPr/>
      <dgm:t>
        <a:bodyPr/>
        <a:lstStyle/>
        <a:p>
          <a:endParaRPr lang="en-US"/>
        </a:p>
      </dgm:t>
    </dgm:pt>
    <dgm:pt modelId="{BEA06A46-F9A7-49B5-A560-A0DC408A8C51}" type="sibTrans" cxnId="{D649052A-311E-485A-A8B1-2AA72E0DC38A}">
      <dgm:prSet/>
      <dgm:spPr/>
      <dgm:t>
        <a:bodyPr/>
        <a:lstStyle/>
        <a:p>
          <a:endParaRPr lang="en-US"/>
        </a:p>
      </dgm:t>
    </dgm:pt>
    <dgm:pt modelId="{11A9CCD1-5AD4-4306-B8E9-65F7F7F2D06D}">
      <dgm:prSet/>
      <dgm:spPr/>
      <dgm:t>
        <a:bodyPr/>
        <a:lstStyle/>
        <a:p>
          <a:r>
            <a:rPr lang="en-US"/>
            <a:t>Reliability and validity</a:t>
          </a:r>
        </a:p>
      </dgm:t>
    </dgm:pt>
    <dgm:pt modelId="{2CE354BD-8F3B-41F1-8945-63618379086A}" type="parTrans" cxnId="{CCA0D274-AA0F-4C98-8D22-E9E0E2ABB52B}">
      <dgm:prSet/>
      <dgm:spPr/>
      <dgm:t>
        <a:bodyPr/>
        <a:lstStyle/>
        <a:p>
          <a:endParaRPr lang="en-US"/>
        </a:p>
      </dgm:t>
    </dgm:pt>
    <dgm:pt modelId="{E63C7841-558E-45E7-8651-0D7349CA1A11}" type="sibTrans" cxnId="{CCA0D274-AA0F-4C98-8D22-E9E0E2ABB52B}">
      <dgm:prSet/>
      <dgm:spPr/>
      <dgm:t>
        <a:bodyPr/>
        <a:lstStyle/>
        <a:p>
          <a:endParaRPr lang="en-US"/>
        </a:p>
      </dgm:t>
    </dgm:pt>
    <dgm:pt modelId="{45C2467C-D641-4033-8B71-A16EB870E958}">
      <dgm:prSet/>
      <dgm:spPr/>
      <dgm:t>
        <a:bodyPr/>
        <a:lstStyle/>
        <a:p>
          <a:r>
            <a:rPr lang="en-US"/>
            <a:t>Testing and revision (use a pilot)</a:t>
          </a:r>
        </a:p>
      </dgm:t>
    </dgm:pt>
    <dgm:pt modelId="{BC26F4B0-8C3D-46BA-A9B9-F3E432D02F0B}" type="parTrans" cxnId="{B8412BD7-A858-4E97-A52C-E25C1B51F31D}">
      <dgm:prSet/>
      <dgm:spPr/>
      <dgm:t>
        <a:bodyPr/>
        <a:lstStyle/>
        <a:p>
          <a:endParaRPr lang="en-US"/>
        </a:p>
      </dgm:t>
    </dgm:pt>
    <dgm:pt modelId="{8764A1B3-9321-4230-8B58-E9C5B03D46DF}" type="sibTrans" cxnId="{B8412BD7-A858-4E97-A52C-E25C1B51F31D}">
      <dgm:prSet/>
      <dgm:spPr/>
      <dgm:t>
        <a:bodyPr/>
        <a:lstStyle/>
        <a:p>
          <a:endParaRPr lang="en-US"/>
        </a:p>
      </dgm:t>
    </dgm:pt>
    <dgm:pt modelId="{BBCF4A4D-49F7-4DB3-AE62-2B2A1C71DFA6}">
      <dgm:prSet/>
      <dgm:spPr/>
      <dgm:t>
        <a:bodyPr/>
        <a:lstStyle/>
        <a:p>
          <a:r>
            <a:rPr lang="en-US"/>
            <a:t>Finalise the detail and implementation</a:t>
          </a:r>
        </a:p>
      </dgm:t>
    </dgm:pt>
    <dgm:pt modelId="{8A8BCD47-94E3-4B06-A35E-E82FB567E302}" type="parTrans" cxnId="{E45A772F-9673-4682-90BB-75F7FDE9A8A6}">
      <dgm:prSet/>
      <dgm:spPr/>
      <dgm:t>
        <a:bodyPr/>
        <a:lstStyle/>
        <a:p>
          <a:endParaRPr lang="en-US"/>
        </a:p>
      </dgm:t>
    </dgm:pt>
    <dgm:pt modelId="{D250FC4B-C43F-47C3-8434-DD76FFFE24C7}" type="sibTrans" cxnId="{E45A772F-9673-4682-90BB-75F7FDE9A8A6}">
      <dgm:prSet/>
      <dgm:spPr/>
      <dgm:t>
        <a:bodyPr/>
        <a:lstStyle/>
        <a:p>
          <a:endParaRPr lang="en-US"/>
        </a:p>
      </dgm:t>
    </dgm:pt>
    <dgm:pt modelId="{287EFB7E-DFB5-4F4C-A8E8-30B010464DD2}" type="pres">
      <dgm:prSet presAssocID="{7824424C-9341-44ED-94C7-87E6C040CBB1}" presName="root" presStyleCnt="0">
        <dgm:presLayoutVars>
          <dgm:dir/>
          <dgm:resizeHandles val="exact"/>
        </dgm:presLayoutVars>
      </dgm:prSet>
      <dgm:spPr/>
    </dgm:pt>
    <dgm:pt modelId="{FE057638-249F-49A2-B917-85DB3A7344F9}" type="pres">
      <dgm:prSet presAssocID="{846C0D8F-42B8-40FC-877A-8C4D562BD0C3}" presName="compNode" presStyleCnt="0"/>
      <dgm:spPr/>
    </dgm:pt>
    <dgm:pt modelId="{4E272001-0CB5-4A6F-A257-3AAB63D58477}" type="pres">
      <dgm:prSet presAssocID="{846C0D8F-42B8-40FC-877A-8C4D562BD0C3}" presName="bgRect" presStyleLbl="bgShp" presStyleIdx="0" presStyleCnt="7"/>
      <dgm:spPr/>
    </dgm:pt>
    <dgm:pt modelId="{8A1172F5-24A0-4C0E-8A83-7E0F876477D0}" type="pres">
      <dgm:prSet presAssocID="{846C0D8F-42B8-40FC-877A-8C4D562BD0C3}"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 List"/>
        </a:ext>
      </dgm:extLst>
    </dgm:pt>
    <dgm:pt modelId="{6C008C9A-640D-4187-B8E7-312E0316E013}" type="pres">
      <dgm:prSet presAssocID="{846C0D8F-42B8-40FC-877A-8C4D562BD0C3}" presName="spaceRect" presStyleCnt="0"/>
      <dgm:spPr/>
    </dgm:pt>
    <dgm:pt modelId="{0DE41B2C-8873-4BE6-9327-35E4C68D6F80}" type="pres">
      <dgm:prSet presAssocID="{846C0D8F-42B8-40FC-877A-8C4D562BD0C3}" presName="parTx" presStyleLbl="revTx" presStyleIdx="0" presStyleCnt="7">
        <dgm:presLayoutVars>
          <dgm:chMax val="0"/>
          <dgm:chPref val="0"/>
        </dgm:presLayoutVars>
      </dgm:prSet>
      <dgm:spPr/>
    </dgm:pt>
    <dgm:pt modelId="{F5B10D76-5D15-4B9B-A35E-A3DEFC199D42}" type="pres">
      <dgm:prSet presAssocID="{03037461-F758-40FF-9372-0D2DC32CDEAF}" presName="sibTrans" presStyleCnt="0"/>
      <dgm:spPr/>
    </dgm:pt>
    <dgm:pt modelId="{F4E46869-84A7-4F41-85FD-06A8A86A871F}" type="pres">
      <dgm:prSet presAssocID="{766C9B12-3C65-4EAA-AE85-FD280D5A4476}" presName="compNode" presStyleCnt="0"/>
      <dgm:spPr/>
    </dgm:pt>
    <dgm:pt modelId="{32109062-BEB4-45A5-AE51-E472C726DEB6}" type="pres">
      <dgm:prSet presAssocID="{766C9B12-3C65-4EAA-AE85-FD280D5A4476}" presName="bgRect" presStyleLbl="bgShp" presStyleIdx="1" presStyleCnt="7"/>
      <dgm:spPr/>
    </dgm:pt>
    <dgm:pt modelId="{177BB716-D4FB-4360-902F-AFC3EA3ACC7E}" type="pres">
      <dgm:prSet presAssocID="{766C9B12-3C65-4EAA-AE85-FD280D5A4476}"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udience"/>
        </a:ext>
      </dgm:extLst>
    </dgm:pt>
    <dgm:pt modelId="{153C74C9-A530-4369-B71B-AF92F99A84E0}" type="pres">
      <dgm:prSet presAssocID="{766C9B12-3C65-4EAA-AE85-FD280D5A4476}" presName="spaceRect" presStyleCnt="0"/>
      <dgm:spPr/>
    </dgm:pt>
    <dgm:pt modelId="{28A31456-DC92-4AED-855F-FDF5C404BDE7}" type="pres">
      <dgm:prSet presAssocID="{766C9B12-3C65-4EAA-AE85-FD280D5A4476}" presName="parTx" presStyleLbl="revTx" presStyleIdx="1" presStyleCnt="7">
        <dgm:presLayoutVars>
          <dgm:chMax val="0"/>
          <dgm:chPref val="0"/>
        </dgm:presLayoutVars>
      </dgm:prSet>
      <dgm:spPr/>
    </dgm:pt>
    <dgm:pt modelId="{450B8C00-9067-49DD-98D3-C7ACE2F5906E}" type="pres">
      <dgm:prSet presAssocID="{BB3F4D72-640E-4D65-87EE-63B454C5DAFF}" presName="sibTrans" presStyleCnt="0"/>
      <dgm:spPr/>
    </dgm:pt>
    <dgm:pt modelId="{E60C989A-E6B2-4DF2-9D52-3FB854EB6FCE}" type="pres">
      <dgm:prSet presAssocID="{61DF4884-AD38-46CD-A286-85B232F765A5}" presName="compNode" presStyleCnt="0"/>
      <dgm:spPr/>
    </dgm:pt>
    <dgm:pt modelId="{8C3180CF-2253-4990-97A0-EBDEAF00EB86}" type="pres">
      <dgm:prSet presAssocID="{61DF4884-AD38-46CD-A286-85B232F765A5}" presName="bgRect" presStyleLbl="bgShp" presStyleIdx="2" presStyleCnt="7"/>
      <dgm:spPr/>
    </dgm:pt>
    <dgm:pt modelId="{D1FE19D7-0001-40FE-9E03-600C0B095D0E}" type="pres">
      <dgm:prSet presAssocID="{61DF4884-AD38-46CD-A286-85B232F765A5}"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B219B66E-9A98-43B0-8D63-A49C6FDE6731}" type="pres">
      <dgm:prSet presAssocID="{61DF4884-AD38-46CD-A286-85B232F765A5}" presName="spaceRect" presStyleCnt="0"/>
      <dgm:spPr/>
    </dgm:pt>
    <dgm:pt modelId="{B4435BA5-30FC-4FB2-87E6-5592B829EA3D}" type="pres">
      <dgm:prSet presAssocID="{61DF4884-AD38-46CD-A286-85B232F765A5}" presName="parTx" presStyleLbl="revTx" presStyleIdx="2" presStyleCnt="7">
        <dgm:presLayoutVars>
          <dgm:chMax val="0"/>
          <dgm:chPref val="0"/>
        </dgm:presLayoutVars>
      </dgm:prSet>
      <dgm:spPr/>
    </dgm:pt>
    <dgm:pt modelId="{57A07D27-77F3-400B-84DF-11C81DB57FD5}" type="pres">
      <dgm:prSet presAssocID="{2F2CACF7-3992-4623-9E9E-93CBB9D64CE6}" presName="sibTrans" presStyleCnt="0"/>
      <dgm:spPr/>
    </dgm:pt>
    <dgm:pt modelId="{E624B7D7-5876-4F53-BAFD-6E7D9F9F9D88}" type="pres">
      <dgm:prSet presAssocID="{05EA9837-D539-49E9-BD77-BBF46704F7E2}" presName="compNode" presStyleCnt="0"/>
      <dgm:spPr/>
    </dgm:pt>
    <dgm:pt modelId="{9C7C0AF8-A316-4A86-A1B8-7D95BDDBBF78}" type="pres">
      <dgm:prSet presAssocID="{05EA9837-D539-49E9-BD77-BBF46704F7E2}" presName="bgRect" presStyleLbl="bgShp" presStyleIdx="3" presStyleCnt="7"/>
      <dgm:spPr/>
    </dgm:pt>
    <dgm:pt modelId="{BC78C551-BEB6-40EA-90B7-DFE56B05F19B}" type="pres">
      <dgm:prSet presAssocID="{05EA9837-D539-49E9-BD77-BBF46704F7E2}"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st"/>
        </a:ext>
      </dgm:extLst>
    </dgm:pt>
    <dgm:pt modelId="{E4C47425-1BDE-41FB-9ACB-5473217B55B3}" type="pres">
      <dgm:prSet presAssocID="{05EA9837-D539-49E9-BD77-BBF46704F7E2}" presName="spaceRect" presStyleCnt="0"/>
      <dgm:spPr/>
    </dgm:pt>
    <dgm:pt modelId="{C94CE726-CF99-40FF-B246-9A88324A3C34}" type="pres">
      <dgm:prSet presAssocID="{05EA9837-D539-49E9-BD77-BBF46704F7E2}" presName="parTx" presStyleLbl="revTx" presStyleIdx="3" presStyleCnt="7">
        <dgm:presLayoutVars>
          <dgm:chMax val="0"/>
          <dgm:chPref val="0"/>
        </dgm:presLayoutVars>
      </dgm:prSet>
      <dgm:spPr/>
    </dgm:pt>
    <dgm:pt modelId="{B4266C71-6079-4761-85F8-D6CFC95F9FD8}" type="pres">
      <dgm:prSet presAssocID="{BEA06A46-F9A7-49B5-A560-A0DC408A8C51}" presName="sibTrans" presStyleCnt="0"/>
      <dgm:spPr/>
    </dgm:pt>
    <dgm:pt modelId="{C51F9AD9-029E-49CF-9C12-6F7795E910B8}" type="pres">
      <dgm:prSet presAssocID="{11A9CCD1-5AD4-4306-B8E9-65F7F7F2D06D}" presName="compNode" presStyleCnt="0"/>
      <dgm:spPr/>
    </dgm:pt>
    <dgm:pt modelId="{074C5D18-695F-4C8E-95BB-C0322C210622}" type="pres">
      <dgm:prSet presAssocID="{11A9CCD1-5AD4-4306-B8E9-65F7F7F2D06D}" presName="bgRect" presStyleLbl="bgShp" presStyleIdx="4" presStyleCnt="7"/>
      <dgm:spPr/>
    </dgm:pt>
    <dgm:pt modelId="{3F54CE4C-B5A5-431D-9386-9D9240607087}" type="pres">
      <dgm:prSet presAssocID="{11A9CCD1-5AD4-4306-B8E9-65F7F7F2D06D}"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A93B8307-FB40-4FCB-90D9-30961B2A7D80}" type="pres">
      <dgm:prSet presAssocID="{11A9CCD1-5AD4-4306-B8E9-65F7F7F2D06D}" presName="spaceRect" presStyleCnt="0"/>
      <dgm:spPr/>
    </dgm:pt>
    <dgm:pt modelId="{4D3D633A-41D5-4762-BD0E-C67BE2CA3079}" type="pres">
      <dgm:prSet presAssocID="{11A9CCD1-5AD4-4306-B8E9-65F7F7F2D06D}" presName="parTx" presStyleLbl="revTx" presStyleIdx="4" presStyleCnt="7">
        <dgm:presLayoutVars>
          <dgm:chMax val="0"/>
          <dgm:chPref val="0"/>
        </dgm:presLayoutVars>
      </dgm:prSet>
      <dgm:spPr/>
    </dgm:pt>
    <dgm:pt modelId="{1C5E0A89-413F-4C6C-B0C5-66954D71999D}" type="pres">
      <dgm:prSet presAssocID="{E63C7841-558E-45E7-8651-0D7349CA1A11}" presName="sibTrans" presStyleCnt="0"/>
      <dgm:spPr/>
    </dgm:pt>
    <dgm:pt modelId="{602EC567-9A94-4116-A6FE-4369173882C4}" type="pres">
      <dgm:prSet presAssocID="{45C2467C-D641-4033-8B71-A16EB870E958}" presName="compNode" presStyleCnt="0"/>
      <dgm:spPr/>
    </dgm:pt>
    <dgm:pt modelId="{8C04399F-DBB0-4896-AE1B-AC5FCEB83EFF}" type="pres">
      <dgm:prSet presAssocID="{45C2467C-D641-4033-8B71-A16EB870E958}" presName="bgRect" presStyleLbl="bgShp" presStyleIdx="5" presStyleCnt="7"/>
      <dgm:spPr/>
    </dgm:pt>
    <dgm:pt modelId="{7B5ED025-1CD3-48C0-BCC9-C028BDEC8B5D}" type="pres">
      <dgm:prSet presAssocID="{45C2467C-D641-4033-8B71-A16EB870E958}"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Graduation Cap"/>
        </a:ext>
      </dgm:extLst>
    </dgm:pt>
    <dgm:pt modelId="{0F5ED308-D9EA-4F52-9809-84002CD051A6}" type="pres">
      <dgm:prSet presAssocID="{45C2467C-D641-4033-8B71-A16EB870E958}" presName="spaceRect" presStyleCnt="0"/>
      <dgm:spPr/>
    </dgm:pt>
    <dgm:pt modelId="{31649FB5-BDDD-40DE-940C-6BAB78EEE319}" type="pres">
      <dgm:prSet presAssocID="{45C2467C-D641-4033-8B71-A16EB870E958}" presName="parTx" presStyleLbl="revTx" presStyleIdx="5" presStyleCnt="7">
        <dgm:presLayoutVars>
          <dgm:chMax val="0"/>
          <dgm:chPref val="0"/>
        </dgm:presLayoutVars>
      </dgm:prSet>
      <dgm:spPr/>
    </dgm:pt>
    <dgm:pt modelId="{A4ED9385-52CB-4A02-B9B6-AE84E197EDDA}" type="pres">
      <dgm:prSet presAssocID="{8764A1B3-9321-4230-8B58-E9C5B03D46DF}" presName="sibTrans" presStyleCnt="0"/>
      <dgm:spPr/>
    </dgm:pt>
    <dgm:pt modelId="{A8EDB8B2-A2EA-49C8-9AE9-ABB81D0E00C0}" type="pres">
      <dgm:prSet presAssocID="{BBCF4A4D-49F7-4DB3-AE62-2B2A1C71DFA6}" presName="compNode" presStyleCnt="0"/>
      <dgm:spPr/>
    </dgm:pt>
    <dgm:pt modelId="{CE04103B-9E29-4A48-8608-0BF158E9E970}" type="pres">
      <dgm:prSet presAssocID="{BBCF4A4D-49F7-4DB3-AE62-2B2A1C71DFA6}" presName="bgRect" presStyleLbl="bgShp" presStyleIdx="6" presStyleCnt="7"/>
      <dgm:spPr/>
    </dgm:pt>
    <dgm:pt modelId="{47C79174-23EE-4CC9-BD40-2D98784E980D}" type="pres">
      <dgm:prSet presAssocID="{BBCF4A4D-49F7-4DB3-AE62-2B2A1C71DFA6}"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ullseye"/>
        </a:ext>
      </dgm:extLst>
    </dgm:pt>
    <dgm:pt modelId="{8E627AAD-B522-473F-966F-6B01C86856AB}" type="pres">
      <dgm:prSet presAssocID="{BBCF4A4D-49F7-4DB3-AE62-2B2A1C71DFA6}" presName="spaceRect" presStyleCnt="0"/>
      <dgm:spPr/>
    </dgm:pt>
    <dgm:pt modelId="{DC9B8B88-A9CA-4185-8EB5-2A54890C86F6}" type="pres">
      <dgm:prSet presAssocID="{BBCF4A4D-49F7-4DB3-AE62-2B2A1C71DFA6}" presName="parTx" presStyleLbl="revTx" presStyleIdx="6" presStyleCnt="7">
        <dgm:presLayoutVars>
          <dgm:chMax val="0"/>
          <dgm:chPref val="0"/>
        </dgm:presLayoutVars>
      </dgm:prSet>
      <dgm:spPr/>
    </dgm:pt>
  </dgm:ptLst>
  <dgm:cxnLst>
    <dgm:cxn modelId="{689BD401-201C-414B-88F1-2B5DD322F661}" srcId="{7824424C-9341-44ED-94C7-87E6C040CBB1}" destId="{846C0D8F-42B8-40FC-877A-8C4D562BD0C3}" srcOrd="0" destOrd="0" parTransId="{7DB409A3-75AA-4966-A4F2-3098B8C2A5DA}" sibTransId="{03037461-F758-40FF-9372-0D2DC32CDEAF}"/>
    <dgm:cxn modelId="{EDF78708-9BDC-4B55-839F-8F3B8E988776}" type="presOf" srcId="{05EA9837-D539-49E9-BD77-BBF46704F7E2}" destId="{C94CE726-CF99-40FF-B246-9A88324A3C34}" srcOrd="0" destOrd="0" presId="urn:microsoft.com/office/officeart/2018/2/layout/IconVerticalSolidList"/>
    <dgm:cxn modelId="{C4DB4D0B-F426-405A-B1A4-FA4CB78E60A1}" srcId="{7824424C-9341-44ED-94C7-87E6C040CBB1}" destId="{61DF4884-AD38-46CD-A286-85B232F765A5}" srcOrd="2" destOrd="0" parTransId="{ED21214E-0737-463E-83F7-838822EA99C8}" sibTransId="{2F2CACF7-3992-4623-9E9E-93CBB9D64CE6}"/>
    <dgm:cxn modelId="{D649052A-311E-485A-A8B1-2AA72E0DC38A}" srcId="{7824424C-9341-44ED-94C7-87E6C040CBB1}" destId="{05EA9837-D539-49E9-BD77-BBF46704F7E2}" srcOrd="3" destOrd="0" parTransId="{7CAD66D0-B16F-409C-9855-526B4CD4B86A}" sibTransId="{BEA06A46-F9A7-49B5-A560-A0DC408A8C51}"/>
    <dgm:cxn modelId="{E45A772F-9673-4682-90BB-75F7FDE9A8A6}" srcId="{7824424C-9341-44ED-94C7-87E6C040CBB1}" destId="{BBCF4A4D-49F7-4DB3-AE62-2B2A1C71DFA6}" srcOrd="6" destOrd="0" parTransId="{8A8BCD47-94E3-4B06-A35E-E82FB567E302}" sibTransId="{D250FC4B-C43F-47C3-8434-DD76FFFE24C7}"/>
    <dgm:cxn modelId="{C40C1D37-8FA9-4675-81F8-D3BB072A8B01}" type="presOf" srcId="{7824424C-9341-44ED-94C7-87E6C040CBB1}" destId="{287EFB7E-DFB5-4F4C-A8E8-30B010464DD2}" srcOrd="0" destOrd="0" presId="urn:microsoft.com/office/officeart/2018/2/layout/IconVerticalSolidList"/>
    <dgm:cxn modelId="{260B9760-2287-4071-805E-D094D7699F21}" type="presOf" srcId="{45C2467C-D641-4033-8B71-A16EB870E958}" destId="{31649FB5-BDDD-40DE-940C-6BAB78EEE319}" srcOrd="0" destOrd="0" presId="urn:microsoft.com/office/officeart/2018/2/layout/IconVerticalSolidList"/>
    <dgm:cxn modelId="{CCA0D274-AA0F-4C98-8D22-E9E0E2ABB52B}" srcId="{7824424C-9341-44ED-94C7-87E6C040CBB1}" destId="{11A9CCD1-5AD4-4306-B8E9-65F7F7F2D06D}" srcOrd="4" destOrd="0" parTransId="{2CE354BD-8F3B-41F1-8945-63618379086A}" sibTransId="{E63C7841-558E-45E7-8651-0D7349CA1A11}"/>
    <dgm:cxn modelId="{E122B78F-550C-426D-A56C-68EAA69E5FAF}" type="presOf" srcId="{BBCF4A4D-49F7-4DB3-AE62-2B2A1C71DFA6}" destId="{DC9B8B88-A9CA-4185-8EB5-2A54890C86F6}" srcOrd="0" destOrd="0" presId="urn:microsoft.com/office/officeart/2018/2/layout/IconVerticalSolidList"/>
    <dgm:cxn modelId="{8EA9FA96-450E-4770-B0A2-BD71F6CAA91D}" type="presOf" srcId="{61DF4884-AD38-46CD-A286-85B232F765A5}" destId="{B4435BA5-30FC-4FB2-87E6-5592B829EA3D}" srcOrd="0" destOrd="0" presId="urn:microsoft.com/office/officeart/2018/2/layout/IconVerticalSolidList"/>
    <dgm:cxn modelId="{EE81B99E-2658-42E8-9B19-B068C03576D9}" type="presOf" srcId="{766C9B12-3C65-4EAA-AE85-FD280D5A4476}" destId="{28A31456-DC92-4AED-855F-FDF5C404BDE7}" srcOrd="0" destOrd="0" presId="urn:microsoft.com/office/officeart/2018/2/layout/IconVerticalSolidList"/>
    <dgm:cxn modelId="{6E0F04A1-1816-4A43-BAC8-E155706280C4}" type="presOf" srcId="{846C0D8F-42B8-40FC-877A-8C4D562BD0C3}" destId="{0DE41B2C-8873-4BE6-9327-35E4C68D6F80}" srcOrd="0" destOrd="0" presId="urn:microsoft.com/office/officeart/2018/2/layout/IconVerticalSolidList"/>
    <dgm:cxn modelId="{313B64AD-D5FF-476B-86EF-2C30290C5B60}" type="presOf" srcId="{11A9CCD1-5AD4-4306-B8E9-65F7F7F2D06D}" destId="{4D3D633A-41D5-4762-BD0E-C67BE2CA3079}" srcOrd="0" destOrd="0" presId="urn:microsoft.com/office/officeart/2018/2/layout/IconVerticalSolidList"/>
    <dgm:cxn modelId="{B8412BD7-A858-4E97-A52C-E25C1B51F31D}" srcId="{7824424C-9341-44ED-94C7-87E6C040CBB1}" destId="{45C2467C-D641-4033-8B71-A16EB870E958}" srcOrd="5" destOrd="0" parTransId="{BC26F4B0-8C3D-46BA-A9B9-F3E432D02F0B}" sibTransId="{8764A1B3-9321-4230-8B58-E9C5B03D46DF}"/>
    <dgm:cxn modelId="{B8A902D8-1BEF-41AC-95A1-5F0AB03B9837}" srcId="{7824424C-9341-44ED-94C7-87E6C040CBB1}" destId="{766C9B12-3C65-4EAA-AE85-FD280D5A4476}" srcOrd="1" destOrd="0" parTransId="{023366C1-7B83-4717-B3FA-021353075DCD}" sibTransId="{BB3F4D72-640E-4D65-87EE-63B454C5DAFF}"/>
    <dgm:cxn modelId="{D35FCFB7-44B9-44D6-98AE-E51EA5C5D2C1}" type="presParOf" srcId="{287EFB7E-DFB5-4F4C-A8E8-30B010464DD2}" destId="{FE057638-249F-49A2-B917-85DB3A7344F9}" srcOrd="0" destOrd="0" presId="urn:microsoft.com/office/officeart/2018/2/layout/IconVerticalSolidList"/>
    <dgm:cxn modelId="{4FF7B780-7C37-4240-98AD-6420F0F95366}" type="presParOf" srcId="{FE057638-249F-49A2-B917-85DB3A7344F9}" destId="{4E272001-0CB5-4A6F-A257-3AAB63D58477}" srcOrd="0" destOrd="0" presId="urn:microsoft.com/office/officeart/2018/2/layout/IconVerticalSolidList"/>
    <dgm:cxn modelId="{F587F84F-0713-4C21-8494-6C5CA2714EDF}" type="presParOf" srcId="{FE057638-249F-49A2-B917-85DB3A7344F9}" destId="{8A1172F5-24A0-4C0E-8A83-7E0F876477D0}" srcOrd="1" destOrd="0" presId="urn:microsoft.com/office/officeart/2018/2/layout/IconVerticalSolidList"/>
    <dgm:cxn modelId="{96BD68B6-C66B-4CF9-BF18-4225076FCF4C}" type="presParOf" srcId="{FE057638-249F-49A2-B917-85DB3A7344F9}" destId="{6C008C9A-640D-4187-B8E7-312E0316E013}" srcOrd="2" destOrd="0" presId="urn:microsoft.com/office/officeart/2018/2/layout/IconVerticalSolidList"/>
    <dgm:cxn modelId="{2025C654-5E13-4FDA-82B4-32FA4AFC1D9B}" type="presParOf" srcId="{FE057638-249F-49A2-B917-85DB3A7344F9}" destId="{0DE41B2C-8873-4BE6-9327-35E4C68D6F80}" srcOrd="3" destOrd="0" presId="urn:microsoft.com/office/officeart/2018/2/layout/IconVerticalSolidList"/>
    <dgm:cxn modelId="{7DB514AB-8386-4CCF-B2B9-15814C2654A1}" type="presParOf" srcId="{287EFB7E-DFB5-4F4C-A8E8-30B010464DD2}" destId="{F5B10D76-5D15-4B9B-A35E-A3DEFC199D42}" srcOrd="1" destOrd="0" presId="urn:microsoft.com/office/officeart/2018/2/layout/IconVerticalSolidList"/>
    <dgm:cxn modelId="{AD9B97D0-EF38-4FA4-96C7-B60A30451EB0}" type="presParOf" srcId="{287EFB7E-DFB5-4F4C-A8E8-30B010464DD2}" destId="{F4E46869-84A7-4F41-85FD-06A8A86A871F}" srcOrd="2" destOrd="0" presId="urn:microsoft.com/office/officeart/2018/2/layout/IconVerticalSolidList"/>
    <dgm:cxn modelId="{AEE1CCA0-8E4E-4EB6-AA99-E2CB7C4CA1E1}" type="presParOf" srcId="{F4E46869-84A7-4F41-85FD-06A8A86A871F}" destId="{32109062-BEB4-45A5-AE51-E472C726DEB6}" srcOrd="0" destOrd="0" presId="urn:microsoft.com/office/officeart/2018/2/layout/IconVerticalSolidList"/>
    <dgm:cxn modelId="{F32F3D8C-E614-40F1-8076-E57D93BE3378}" type="presParOf" srcId="{F4E46869-84A7-4F41-85FD-06A8A86A871F}" destId="{177BB716-D4FB-4360-902F-AFC3EA3ACC7E}" srcOrd="1" destOrd="0" presId="urn:microsoft.com/office/officeart/2018/2/layout/IconVerticalSolidList"/>
    <dgm:cxn modelId="{69870543-6FEF-435C-A5A2-9EFB23F27D48}" type="presParOf" srcId="{F4E46869-84A7-4F41-85FD-06A8A86A871F}" destId="{153C74C9-A530-4369-B71B-AF92F99A84E0}" srcOrd="2" destOrd="0" presId="urn:microsoft.com/office/officeart/2018/2/layout/IconVerticalSolidList"/>
    <dgm:cxn modelId="{3B3DD9E6-D602-4581-88E4-1B553217E257}" type="presParOf" srcId="{F4E46869-84A7-4F41-85FD-06A8A86A871F}" destId="{28A31456-DC92-4AED-855F-FDF5C404BDE7}" srcOrd="3" destOrd="0" presId="urn:microsoft.com/office/officeart/2018/2/layout/IconVerticalSolidList"/>
    <dgm:cxn modelId="{2EA67F81-66E0-49FB-B035-C817BC7DD788}" type="presParOf" srcId="{287EFB7E-DFB5-4F4C-A8E8-30B010464DD2}" destId="{450B8C00-9067-49DD-98D3-C7ACE2F5906E}" srcOrd="3" destOrd="0" presId="urn:microsoft.com/office/officeart/2018/2/layout/IconVerticalSolidList"/>
    <dgm:cxn modelId="{32EC78C6-3B09-4DFE-8161-719836F05281}" type="presParOf" srcId="{287EFB7E-DFB5-4F4C-A8E8-30B010464DD2}" destId="{E60C989A-E6B2-4DF2-9D52-3FB854EB6FCE}" srcOrd="4" destOrd="0" presId="urn:microsoft.com/office/officeart/2018/2/layout/IconVerticalSolidList"/>
    <dgm:cxn modelId="{AB97F82A-DFF6-429C-85A8-62C0912FD79B}" type="presParOf" srcId="{E60C989A-E6B2-4DF2-9D52-3FB854EB6FCE}" destId="{8C3180CF-2253-4990-97A0-EBDEAF00EB86}" srcOrd="0" destOrd="0" presId="urn:microsoft.com/office/officeart/2018/2/layout/IconVerticalSolidList"/>
    <dgm:cxn modelId="{318B0512-38BF-4955-B048-42B5FDF0C030}" type="presParOf" srcId="{E60C989A-E6B2-4DF2-9D52-3FB854EB6FCE}" destId="{D1FE19D7-0001-40FE-9E03-600C0B095D0E}" srcOrd="1" destOrd="0" presId="urn:microsoft.com/office/officeart/2018/2/layout/IconVerticalSolidList"/>
    <dgm:cxn modelId="{81BE8526-BBAF-408D-9872-11C834030D0A}" type="presParOf" srcId="{E60C989A-E6B2-4DF2-9D52-3FB854EB6FCE}" destId="{B219B66E-9A98-43B0-8D63-A49C6FDE6731}" srcOrd="2" destOrd="0" presId="urn:microsoft.com/office/officeart/2018/2/layout/IconVerticalSolidList"/>
    <dgm:cxn modelId="{45A7E58E-0A09-4056-9305-FF8723938249}" type="presParOf" srcId="{E60C989A-E6B2-4DF2-9D52-3FB854EB6FCE}" destId="{B4435BA5-30FC-4FB2-87E6-5592B829EA3D}" srcOrd="3" destOrd="0" presId="urn:microsoft.com/office/officeart/2018/2/layout/IconVerticalSolidList"/>
    <dgm:cxn modelId="{2851DC94-FE31-47BA-B0D6-10E5A870C43D}" type="presParOf" srcId="{287EFB7E-DFB5-4F4C-A8E8-30B010464DD2}" destId="{57A07D27-77F3-400B-84DF-11C81DB57FD5}" srcOrd="5" destOrd="0" presId="urn:microsoft.com/office/officeart/2018/2/layout/IconVerticalSolidList"/>
    <dgm:cxn modelId="{14FE6EE7-F17C-4DF0-BAB4-586B56E3036B}" type="presParOf" srcId="{287EFB7E-DFB5-4F4C-A8E8-30B010464DD2}" destId="{E624B7D7-5876-4F53-BAFD-6E7D9F9F9D88}" srcOrd="6" destOrd="0" presId="urn:microsoft.com/office/officeart/2018/2/layout/IconVerticalSolidList"/>
    <dgm:cxn modelId="{FCDF196F-2B67-4E1E-B4A6-6ED7E0B1B699}" type="presParOf" srcId="{E624B7D7-5876-4F53-BAFD-6E7D9F9F9D88}" destId="{9C7C0AF8-A316-4A86-A1B8-7D95BDDBBF78}" srcOrd="0" destOrd="0" presId="urn:microsoft.com/office/officeart/2018/2/layout/IconVerticalSolidList"/>
    <dgm:cxn modelId="{5639EC55-D60A-4A8A-A5F0-CB038E651DBA}" type="presParOf" srcId="{E624B7D7-5876-4F53-BAFD-6E7D9F9F9D88}" destId="{BC78C551-BEB6-40EA-90B7-DFE56B05F19B}" srcOrd="1" destOrd="0" presId="urn:microsoft.com/office/officeart/2018/2/layout/IconVerticalSolidList"/>
    <dgm:cxn modelId="{CECEA3A6-58CC-4A1D-AD84-B4EA90F9B673}" type="presParOf" srcId="{E624B7D7-5876-4F53-BAFD-6E7D9F9F9D88}" destId="{E4C47425-1BDE-41FB-9ACB-5473217B55B3}" srcOrd="2" destOrd="0" presId="urn:microsoft.com/office/officeart/2018/2/layout/IconVerticalSolidList"/>
    <dgm:cxn modelId="{57BBFC0E-C3CC-4BA4-AAD3-EF6EB05CA91F}" type="presParOf" srcId="{E624B7D7-5876-4F53-BAFD-6E7D9F9F9D88}" destId="{C94CE726-CF99-40FF-B246-9A88324A3C34}" srcOrd="3" destOrd="0" presId="urn:microsoft.com/office/officeart/2018/2/layout/IconVerticalSolidList"/>
    <dgm:cxn modelId="{3E320E8F-8D68-41E7-845C-BB2133F8A95D}" type="presParOf" srcId="{287EFB7E-DFB5-4F4C-A8E8-30B010464DD2}" destId="{B4266C71-6079-4761-85F8-D6CFC95F9FD8}" srcOrd="7" destOrd="0" presId="urn:microsoft.com/office/officeart/2018/2/layout/IconVerticalSolidList"/>
    <dgm:cxn modelId="{4EC05B65-A5A3-411F-999E-DFAF434DA45B}" type="presParOf" srcId="{287EFB7E-DFB5-4F4C-A8E8-30B010464DD2}" destId="{C51F9AD9-029E-49CF-9C12-6F7795E910B8}" srcOrd="8" destOrd="0" presId="urn:microsoft.com/office/officeart/2018/2/layout/IconVerticalSolidList"/>
    <dgm:cxn modelId="{761DABDB-48D1-4D60-BD0A-DA2DC32C1508}" type="presParOf" srcId="{C51F9AD9-029E-49CF-9C12-6F7795E910B8}" destId="{074C5D18-695F-4C8E-95BB-C0322C210622}" srcOrd="0" destOrd="0" presId="urn:microsoft.com/office/officeart/2018/2/layout/IconVerticalSolidList"/>
    <dgm:cxn modelId="{CCDC57AF-4173-450A-B738-3021462D5E38}" type="presParOf" srcId="{C51F9AD9-029E-49CF-9C12-6F7795E910B8}" destId="{3F54CE4C-B5A5-431D-9386-9D9240607087}" srcOrd="1" destOrd="0" presId="urn:microsoft.com/office/officeart/2018/2/layout/IconVerticalSolidList"/>
    <dgm:cxn modelId="{2E3BB072-5A51-4EE9-BB4A-E5481FD7703D}" type="presParOf" srcId="{C51F9AD9-029E-49CF-9C12-6F7795E910B8}" destId="{A93B8307-FB40-4FCB-90D9-30961B2A7D80}" srcOrd="2" destOrd="0" presId="urn:microsoft.com/office/officeart/2018/2/layout/IconVerticalSolidList"/>
    <dgm:cxn modelId="{2A4A3AE1-6756-4A3E-AD49-7AE48D41ACA2}" type="presParOf" srcId="{C51F9AD9-029E-49CF-9C12-6F7795E910B8}" destId="{4D3D633A-41D5-4762-BD0E-C67BE2CA3079}" srcOrd="3" destOrd="0" presId="urn:microsoft.com/office/officeart/2018/2/layout/IconVerticalSolidList"/>
    <dgm:cxn modelId="{919A1B9A-FDA9-40F9-8BB1-7586ED50FE2D}" type="presParOf" srcId="{287EFB7E-DFB5-4F4C-A8E8-30B010464DD2}" destId="{1C5E0A89-413F-4C6C-B0C5-66954D71999D}" srcOrd="9" destOrd="0" presId="urn:microsoft.com/office/officeart/2018/2/layout/IconVerticalSolidList"/>
    <dgm:cxn modelId="{7016067A-C4FD-436D-94EE-840E73627531}" type="presParOf" srcId="{287EFB7E-DFB5-4F4C-A8E8-30B010464DD2}" destId="{602EC567-9A94-4116-A6FE-4369173882C4}" srcOrd="10" destOrd="0" presId="urn:microsoft.com/office/officeart/2018/2/layout/IconVerticalSolidList"/>
    <dgm:cxn modelId="{F8785D3B-4AF5-472C-B1FE-9A5D267330E0}" type="presParOf" srcId="{602EC567-9A94-4116-A6FE-4369173882C4}" destId="{8C04399F-DBB0-4896-AE1B-AC5FCEB83EFF}" srcOrd="0" destOrd="0" presId="urn:microsoft.com/office/officeart/2018/2/layout/IconVerticalSolidList"/>
    <dgm:cxn modelId="{357EA443-1AEA-4732-B9AF-A6B9BEE1426B}" type="presParOf" srcId="{602EC567-9A94-4116-A6FE-4369173882C4}" destId="{7B5ED025-1CD3-48C0-BCC9-C028BDEC8B5D}" srcOrd="1" destOrd="0" presId="urn:microsoft.com/office/officeart/2018/2/layout/IconVerticalSolidList"/>
    <dgm:cxn modelId="{66EA8D40-43CF-412C-8CF1-55556D0A5A34}" type="presParOf" srcId="{602EC567-9A94-4116-A6FE-4369173882C4}" destId="{0F5ED308-D9EA-4F52-9809-84002CD051A6}" srcOrd="2" destOrd="0" presId="urn:microsoft.com/office/officeart/2018/2/layout/IconVerticalSolidList"/>
    <dgm:cxn modelId="{2CA7BEF6-FC69-4F80-A73A-FF8A96F4C321}" type="presParOf" srcId="{602EC567-9A94-4116-A6FE-4369173882C4}" destId="{31649FB5-BDDD-40DE-940C-6BAB78EEE319}" srcOrd="3" destOrd="0" presId="urn:microsoft.com/office/officeart/2018/2/layout/IconVerticalSolidList"/>
    <dgm:cxn modelId="{5A83685B-1208-481C-BF67-5BBEC8A5C23A}" type="presParOf" srcId="{287EFB7E-DFB5-4F4C-A8E8-30B010464DD2}" destId="{A4ED9385-52CB-4A02-B9B6-AE84E197EDDA}" srcOrd="11" destOrd="0" presId="urn:microsoft.com/office/officeart/2018/2/layout/IconVerticalSolidList"/>
    <dgm:cxn modelId="{C972EC58-CFFD-433F-B72C-344D247FEE82}" type="presParOf" srcId="{287EFB7E-DFB5-4F4C-A8E8-30B010464DD2}" destId="{A8EDB8B2-A2EA-49C8-9AE9-ABB81D0E00C0}" srcOrd="12" destOrd="0" presId="urn:microsoft.com/office/officeart/2018/2/layout/IconVerticalSolidList"/>
    <dgm:cxn modelId="{197722DD-9C7F-45FB-8C9F-CF3EF46B483D}" type="presParOf" srcId="{A8EDB8B2-A2EA-49C8-9AE9-ABB81D0E00C0}" destId="{CE04103B-9E29-4A48-8608-0BF158E9E970}" srcOrd="0" destOrd="0" presId="urn:microsoft.com/office/officeart/2018/2/layout/IconVerticalSolidList"/>
    <dgm:cxn modelId="{CD8937FF-8765-429A-A750-DD0BF495A22D}" type="presParOf" srcId="{A8EDB8B2-A2EA-49C8-9AE9-ABB81D0E00C0}" destId="{47C79174-23EE-4CC9-BD40-2D98784E980D}" srcOrd="1" destOrd="0" presId="urn:microsoft.com/office/officeart/2018/2/layout/IconVerticalSolidList"/>
    <dgm:cxn modelId="{F985A4B7-EF0E-4390-A1FF-7AB44EF1F804}" type="presParOf" srcId="{A8EDB8B2-A2EA-49C8-9AE9-ABB81D0E00C0}" destId="{8E627AAD-B522-473F-966F-6B01C86856AB}" srcOrd="2" destOrd="0" presId="urn:microsoft.com/office/officeart/2018/2/layout/IconVerticalSolidList"/>
    <dgm:cxn modelId="{31B74872-B2A1-4408-B665-8767E9DD77F4}" type="presParOf" srcId="{A8EDB8B2-A2EA-49C8-9AE9-ABB81D0E00C0}" destId="{DC9B8B88-A9CA-4185-8EB5-2A54890C86F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CFB24A4-9B1D-49D2-BED6-2F26D06C074F}" type="doc">
      <dgm:prSet loTypeId="urn:microsoft.com/office/officeart/2005/8/layout/vProcess5" loCatId="process" qsTypeId="urn:microsoft.com/office/officeart/2005/8/quickstyle/simple1" qsCatId="simple" csTypeId="urn:microsoft.com/office/officeart/2005/8/colors/accent3_2" csCatId="accent3"/>
      <dgm:spPr/>
      <dgm:t>
        <a:bodyPr/>
        <a:lstStyle/>
        <a:p>
          <a:endParaRPr lang="en-US"/>
        </a:p>
      </dgm:t>
    </dgm:pt>
    <dgm:pt modelId="{BC6F45B6-24AC-483E-907B-0A8D33EEC850}">
      <dgm:prSet/>
      <dgm:spPr/>
      <dgm:t>
        <a:bodyPr/>
        <a:lstStyle/>
        <a:p>
          <a:r>
            <a:rPr lang="en-GB"/>
            <a:t>Imagine this questionnaire is going to employees in a real organisation. Critically evaluate the content considering the following questions:</a:t>
          </a:r>
          <a:endParaRPr lang="en-US"/>
        </a:p>
      </dgm:t>
    </dgm:pt>
    <dgm:pt modelId="{7F59E568-3EEA-4A46-B279-ECCBD7E6CC5B}" type="parTrans" cxnId="{FA712B3A-9E25-4C5C-9ADE-C382B4E02495}">
      <dgm:prSet/>
      <dgm:spPr/>
      <dgm:t>
        <a:bodyPr/>
        <a:lstStyle/>
        <a:p>
          <a:endParaRPr lang="en-US"/>
        </a:p>
      </dgm:t>
    </dgm:pt>
    <dgm:pt modelId="{13EFBFB7-A066-4B22-BA6A-657C51823868}" type="sibTrans" cxnId="{FA712B3A-9E25-4C5C-9ADE-C382B4E02495}">
      <dgm:prSet/>
      <dgm:spPr/>
      <dgm:t>
        <a:bodyPr/>
        <a:lstStyle/>
        <a:p>
          <a:endParaRPr lang="en-US"/>
        </a:p>
      </dgm:t>
    </dgm:pt>
    <dgm:pt modelId="{E01E1713-EC58-449A-9AFA-C894F9720688}">
      <dgm:prSet/>
      <dgm:spPr/>
      <dgm:t>
        <a:bodyPr/>
        <a:lstStyle/>
        <a:p>
          <a:r>
            <a:rPr lang="en-GB"/>
            <a:t>Are any questions ambiguous, double‑barrelled, or leading?</a:t>
          </a:r>
          <a:endParaRPr lang="en-US"/>
        </a:p>
      </dgm:t>
    </dgm:pt>
    <dgm:pt modelId="{A8B54C8E-990B-4BB2-A00E-7B923B39E758}" type="parTrans" cxnId="{D6DEE339-D443-4873-8F93-09B7BE37DC5E}">
      <dgm:prSet/>
      <dgm:spPr/>
      <dgm:t>
        <a:bodyPr/>
        <a:lstStyle/>
        <a:p>
          <a:endParaRPr lang="en-US"/>
        </a:p>
      </dgm:t>
    </dgm:pt>
    <dgm:pt modelId="{909D3D0B-0920-4F84-9CD1-DD8D29B63CEE}" type="sibTrans" cxnId="{D6DEE339-D443-4873-8F93-09B7BE37DC5E}">
      <dgm:prSet/>
      <dgm:spPr/>
      <dgm:t>
        <a:bodyPr/>
        <a:lstStyle/>
        <a:p>
          <a:endParaRPr lang="en-US"/>
        </a:p>
      </dgm:t>
    </dgm:pt>
    <dgm:pt modelId="{3F2E5EA1-3417-4287-A253-9CE7695250BC}">
      <dgm:prSet/>
      <dgm:spPr/>
      <dgm:t>
        <a:bodyPr/>
        <a:lstStyle/>
        <a:p>
          <a:r>
            <a:rPr lang="en-GB"/>
            <a:t>Do the questions appear to be relevant to the research question?</a:t>
          </a:r>
          <a:endParaRPr lang="en-US"/>
        </a:p>
      </dgm:t>
    </dgm:pt>
    <dgm:pt modelId="{C9150030-7C37-4FA2-9724-CE8337A43626}" type="parTrans" cxnId="{F71CD0C1-4DCB-4369-98D3-3F9FEC1D5BC4}">
      <dgm:prSet/>
      <dgm:spPr/>
      <dgm:t>
        <a:bodyPr/>
        <a:lstStyle/>
        <a:p>
          <a:endParaRPr lang="en-US"/>
        </a:p>
      </dgm:t>
    </dgm:pt>
    <dgm:pt modelId="{19F83515-45AA-429F-AC39-4BF039E36E7C}" type="sibTrans" cxnId="{F71CD0C1-4DCB-4369-98D3-3F9FEC1D5BC4}">
      <dgm:prSet/>
      <dgm:spPr/>
      <dgm:t>
        <a:bodyPr/>
        <a:lstStyle/>
        <a:p>
          <a:endParaRPr lang="en-US"/>
        </a:p>
      </dgm:t>
    </dgm:pt>
    <dgm:pt modelId="{11C1E8A8-71CB-4A1B-9A5E-3A7943DA2AE4}">
      <dgm:prSet/>
      <dgm:spPr/>
      <dgm:t>
        <a:bodyPr/>
        <a:lstStyle/>
        <a:p>
          <a:r>
            <a:rPr lang="en-GB"/>
            <a:t>Will the responses provide enough detail to analyse?</a:t>
          </a:r>
          <a:endParaRPr lang="en-US"/>
        </a:p>
      </dgm:t>
    </dgm:pt>
    <dgm:pt modelId="{63F30F6D-8734-4625-ABD1-2F46ACF79DBF}" type="parTrans" cxnId="{E11746C7-6336-4984-BC88-EDDEE1CD932F}">
      <dgm:prSet/>
      <dgm:spPr/>
      <dgm:t>
        <a:bodyPr/>
        <a:lstStyle/>
        <a:p>
          <a:endParaRPr lang="en-US"/>
        </a:p>
      </dgm:t>
    </dgm:pt>
    <dgm:pt modelId="{73F12C64-8DDF-4CF7-8E45-69BD23BDBAF0}" type="sibTrans" cxnId="{E11746C7-6336-4984-BC88-EDDEE1CD932F}">
      <dgm:prSet/>
      <dgm:spPr/>
      <dgm:t>
        <a:bodyPr/>
        <a:lstStyle/>
        <a:p>
          <a:endParaRPr lang="en-US"/>
        </a:p>
      </dgm:t>
    </dgm:pt>
    <dgm:pt modelId="{512FEDC1-6B61-4001-B294-59DE3086F514}" type="pres">
      <dgm:prSet presAssocID="{CCFB24A4-9B1D-49D2-BED6-2F26D06C074F}" presName="outerComposite" presStyleCnt="0">
        <dgm:presLayoutVars>
          <dgm:chMax val="5"/>
          <dgm:dir/>
          <dgm:resizeHandles val="exact"/>
        </dgm:presLayoutVars>
      </dgm:prSet>
      <dgm:spPr/>
    </dgm:pt>
    <dgm:pt modelId="{38835263-E004-4E00-BF3B-B03BC655CF92}" type="pres">
      <dgm:prSet presAssocID="{CCFB24A4-9B1D-49D2-BED6-2F26D06C074F}" presName="dummyMaxCanvas" presStyleCnt="0">
        <dgm:presLayoutVars/>
      </dgm:prSet>
      <dgm:spPr/>
    </dgm:pt>
    <dgm:pt modelId="{FF04692F-4A73-4439-95FB-B5E3743D02F9}" type="pres">
      <dgm:prSet presAssocID="{CCFB24A4-9B1D-49D2-BED6-2F26D06C074F}" presName="FourNodes_1" presStyleLbl="node1" presStyleIdx="0" presStyleCnt="4">
        <dgm:presLayoutVars>
          <dgm:bulletEnabled val="1"/>
        </dgm:presLayoutVars>
      </dgm:prSet>
      <dgm:spPr/>
    </dgm:pt>
    <dgm:pt modelId="{B5F580AF-A1C3-40D7-A4D6-B57BBFBDA963}" type="pres">
      <dgm:prSet presAssocID="{CCFB24A4-9B1D-49D2-BED6-2F26D06C074F}" presName="FourNodes_2" presStyleLbl="node1" presStyleIdx="1" presStyleCnt="4">
        <dgm:presLayoutVars>
          <dgm:bulletEnabled val="1"/>
        </dgm:presLayoutVars>
      </dgm:prSet>
      <dgm:spPr/>
    </dgm:pt>
    <dgm:pt modelId="{B3C0E849-434F-43D9-BCEC-D1DA29AE484E}" type="pres">
      <dgm:prSet presAssocID="{CCFB24A4-9B1D-49D2-BED6-2F26D06C074F}" presName="FourNodes_3" presStyleLbl="node1" presStyleIdx="2" presStyleCnt="4">
        <dgm:presLayoutVars>
          <dgm:bulletEnabled val="1"/>
        </dgm:presLayoutVars>
      </dgm:prSet>
      <dgm:spPr/>
    </dgm:pt>
    <dgm:pt modelId="{229A340E-ED6C-430C-9415-BD6951A358D8}" type="pres">
      <dgm:prSet presAssocID="{CCFB24A4-9B1D-49D2-BED6-2F26D06C074F}" presName="FourNodes_4" presStyleLbl="node1" presStyleIdx="3" presStyleCnt="4">
        <dgm:presLayoutVars>
          <dgm:bulletEnabled val="1"/>
        </dgm:presLayoutVars>
      </dgm:prSet>
      <dgm:spPr/>
    </dgm:pt>
    <dgm:pt modelId="{0C2C1E9D-3597-4BEF-91EB-74F134C0D0D1}" type="pres">
      <dgm:prSet presAssocID="{CCFB24A4-9B1D-49D2-BED6-2F26D06C074F}" presName="FourConn_1-2" presStyleLbl="fgAccFollowNode1" presStyleIdx="0" presStyleCnt="3">
        <dgm:presLayoutVars>
          <dgm:bulletEnabled val="1"/>
        </dgm:presLayoutVars>
      </dgm:prSet>
      <dgm:spPr/>
    </dgm:pt>
    <dgm:pt modelId="{D4F131BD-F82D-4EA8-B434-6F15B6C37D7E}" type="pres">
      <dgm:prSet presAssocID="{CCFB24A4-9B1D-49D2-BED6-2F26D06C074F}" presName="FourConn_2-3" presStyleLbl="fgAccFollowNode1" presStyleIdx="1" presStyleCnt="3">
        <dgm:presLayoutVars>
          <dgm:bulletEnabled val="1"/>
        </dgm:presLayoutVars>
      </dgm:prSet>
      <dgm:spPr/>
    </dgm:pt>
    <dgm:pt modelId="{56B80CF7-A1BD-4EC3-AAE0-5BC982ECE15C}" type="pres">
      <dgm:prSet presAssocID="{CCFB24A4-9B1D-49D2-BED6-2F26D06C074F}" presName="FourConn_3-4" presStyleLbl="fgAccFollowNode1" presStyleIdx="2" presStyleCnt="3">
        <dgm:presLayoutVars>
          <dgm:bulletEnabled val="1"/>
        </dgm:presLayoutVars>
      </dgm:prSet>
      <dgm:spPr/>
    </dgm:pt>
    <dgm:pt modelId="{E3FF8B08-61F5-4991-B4A9-2277587315EF}" type="pres">
      <dgm:prSet presAssocID="{CCFB24A4-9B1D-49D2-BED6-2F26D06C074F}" presName="FourNodes_1_text" presStyleLbl="node1" presStyleIdx="3" presStyleCnt="4">
        <dgm:presLayoutVars>
          <dgm:bulletEnabled val="1"/>
        </dgm:presLayoutVars>
      </dgm:prSet>
      <dgm:spPr/>
    </dgm:pt>
    <dgm:pt modelId="{9FD9422F-B67C-4D7F-A1BC-8B935FCF0D03}" type="pres">
      <dgm:prSet presAssocID="{CCFB24A4-9B1D-49D2-BED6-2F26D06C074F}" presName="FourNodes_2_text" presStyleLbl="node1" presStyleIdx="3" presStyleCnt="4">
        <dgm:presLayoutVars>
          <dgm:bulletEnabled val="1"/>
        </dgm:presLayoutVars>
      </dgm:prSet>
      <dgm:spPr/>
    </dgm:pt>
    <dgm:pt modelId="{7964186E-3C2E-4BFC-BCA4-02F7AF755E41}" type="pres">
      <dgm:prSet presAssocID="{CCFB24A4-9B1D-49D2-BED6-2F26D06C074F}" presName="FourNodes_3_text" presStyleLbl="node1" presStyleIdx="3" presStyleCnt="4">
        <dgm:presLayoutVars>
          <dgm:bulletEnabled val="1"/>
        </dgm:presLayoutVars>
      </dgm:prSet>
      <dgm:spPr/>
    </dgm:pt>
    <dgm:pt modelId="{BB1880D1-5DB3-4D6D-BAC7-D6995A872669}" type="pres">
      <dgm:prSet presAssocID="{CCFB24A4-9B1D-49D2-BED6-2F26D06C074F}" presName="FourNodes_4_text" presStyleLbl="node1" presStyleIdx="3" presStyleCnt="4">
        <dgm:presLayoutVars>
          <dgm:bulletEnabled val="1"/>
        </dgm:presLayoutVars>
      </dgm:prSet>
      <dgm:spPr/>
    </dgm:pt>
  </dgm:ptLst>
  <dgm:cxnLst>
    <dgm:cxn modelId="{49B2FC07-3594-49EA-B0B7-E4A7C79B1F16}" type="presOf" srcId="{BC6F45B6-24AC-483E-907B-0A8D33EEC850}" destId="{E3FF8B08-61F5-4991-B4A9-2277587315EF}" srcOrd="1" destOrd="0" presId="urn:microsoft.com/office/officeart/2005/8/layout/vProcess5"/>
    <dgm:cxn modelId="{FD704214-35BE-49FF-820A-F3E33CD8A88E}" type="presOf" srcId="{3F2E5EA1-3417-4287-A253-9CE7695250BC}" destId="{7964186E-3C2E-4BFC-BCA4-02F7AF755E41}" srcOrd="1" destOrd="0" presId="urn:microsoft.com/office/officeart/2005/8/layout/vProcess5"/>
    <dgm:cxn modelId="{35AC4127-A476-4D7D-98F7-B896FD308F3F}" type="presOf" srcId="{909D3D0B-0920-4F84-9CD1-DD8D29B63CEE}" destId="{D4F131BD-F82D-4EA8-B434-6F15B6C37D7E}" srcOrd="0" destOrd="0" presId="urn:microsoft.com/office/officeart/2005/8/layout/vProcess5"/>
    <dgm:cxn modelId="{4A763B2B-A0EA-4FA5-BDB8-4A22BCC8E54D}" type="presOf" srcId="{BC6F45B6-24AC-483E-907B-0A8D33EEC850}" destId="{FF04692F-4A73-4439-95FB-B5E3743D02F9}" srcOrd="0" destOrd="0" presId="urn:microsoft.com/office/officeart/2005/8/layout/vProcess5"/>
    <dgm:cxn modelId="{D6DEE339-D443-4873-8F93-09B7BE37DC5E}" srcId="{CCFB24A4-9B1D-49D2-BED6-2F26D06C074F}" destId="{E01E1713-EC58-449A-9AFA-C894F9720688}" srcOrd="1" destOrd="0" parTransId="{A8B54C8E-990B-4BB2-A00E-7B923B39E758}" sibTransId="{909D3D0B-0920-4F84-9CD1-DD8D29B63CEE}"/>
    <dgm:cxn modelId="{FA712B3A-9E25-4C5C-9ADE-C382B4E02495}" srcId="{CCFB24A4-9B1D-49D2-BED6-2F26D06C074F}" destId="{BC6F45B6-24AC-483E-907B-0A8D33EEC850}" srcOrd="0" destOrd="0" parTransId="{7F59E568-3EEA-4A46-B279-ECCBD7E6CC5B}" sibTransId="{13EFBFB7-A066-4B22-BA6A-657C51823868}"/>
    <dgm:cxn modelId="{ACAED85D-1502-41AA-9450-78A403AC6336}" type="presOf" srcId="{CCFB24A4-9B1D-49D2-BED6-2F26D06C074F}" destId="{512FEDC1-6B61-4001-B294-59DE3086F514}" srcOrd="0" destOrd="0" presId="urn:microsoft.com/office/officeart/2005/8/layout/vProcess5"/>
    <dgm:cxn modelId="{06B5AA43-66CC-48D4-9A47-386A82660805}" type="presOf" srcId="{E01E1713-EC58-449A-9AFA-C894F9720688}" destId="{9FD9422F-B67C-4D7F-A1BC-8B935FCF0D03}" srcOrd="1" destOrd="0" presId="urn:microsoft.com/office/officeart/2005/8/layout/vProcess5"/>
    <dgm:cxn modelId="{7A0D0953-77CC-4697-ADF3-66281E171DD4}" type="presOf" srcId="{11C1E8A8-71CB-4A1B-9A5E-3A7943DA2AE4}" destId="{229A340E-ED6C-430C-9415-BD6951A358D8}" srcOrd="0" destOrd="0" presId="urn:microsoft.com/office/officeart/2005/8/layout/vProcess5"/>
    <dgm:cxn modelId="{A09D3076-DB52-4AD8-AC8B-E8FEAEE2A836}" type="presOf" srcId="{13EFBFB7-A066-4B22-BA6A-657C51823868}" destId="{0C2C1E9D-3597-4BEF-91EB-74F134C0D0D1}" srcOrd="0" destOrd="0" presId="urn:microsoft.com/office/officeart/2005/8/layout/vProcess5"/>
    <dgm:cxn modelId="{9CC30E81-1BCC-4DAC-B69E-F8CE6BD1B391}" type="presOf" srcId="{3F2E5EA1-3417-4287-A253-9CE7695250BC}" destId="{B3C0E849-434F-43D9-BCEC-D1DA29AE484E}" srcOrd="0" destOrd="0" presId="urn:microsoft.com/office/officeart/2005/8/layout/vProcess5"/>
    <dgm:cxn modelId="{CC47C5AC-987C-445D-97D2-2A22E0359F3D}" type="presOf" srcId="{19F83515-45AA-429F-AC39-4BF039E36E7C}" destId="{56B80CF7-A1BD-4EC3-AAE0-5BC982ECE15C}" srcOrd="0" destOrd="0" presId="urn:microsoft.com/office/officeart/2005/8/layout/vProcess5"/>
    <dgm:cxn modelId="{FDA125B5-E764-4BA3-9EA3-D0F93D801013}" type="presOf" srcId="{E01E1713-EC58-449A-9AFA-C894F9720688}" destId="{B5F580AF-A1C3-40D7-A4D6-B57BBFBDA963}" srcOrd="0" destOrd="0" presId="urn:microsoft.com/office/officeart/2005/8/layout/vProcess5"/>
    <dgm:cxn modelId="{40B725BC-D5D3-42AB-97E3-CE1DE5275A95}" type="presOf" srcId="{11C1E8A8-71CB-4A1B-9A5E-3A7943DA2AE4}" destId="{BB1880D1-5DB3-4D6D-BAC7-D6995A872669}" srcOrd="1" destOrd="0" presId="urn:microsoft.com/office/officeart/2005/8/layout/vProcess5"/>
    <dgm:cxn modelId="{F71CD0C1-4DCB-4369-98D3-3F9FEC1D5BC4}" srcId="{CCFB24A4-9B1D-49D2-BED6-2F26D06C074F}" destId="{3F2E5EA1-3417-4287-A253-9CE7695250BC}" srcOrd="2" destOrd="0" parTransId="{C9150030-7C37-4FA2-9724-CE8337A43626}" sibTransId="{19F83515-45AA-429F-AC39-4BF039E36E7C}"/>
    <dgm:cxn modelId="{E11746C7-6336-4984-BC88-EDDEE1CD932F}" srcId="{CCFB24A4-9B1D-49D2-BED6-2F26D06C074F}" destId="{11C1E8A8-71CB-4A1B-9A5E-3A7943DA2AE4}" srcOrd="3" destOrd="0" parTransId="{63F30F6D-8734-4625-ABD1-2F46ACF79DBF}" sibTransId="{73F12C64-8DDF-4CF7-8E45-69BD23BDBAF0}"/>
    <dgm:cxn modelId="{4FBECAB5-188C-4EAA-BA34-81461BC6D6B8}" type="presParOf" srcId="{512FEDC1-6B61-4001-B294-59DE3086F514}" destId="{38835263-E004-4E00-BF3B-B03BC655CF92}" srcOrd="0" destOrd="0" presId="urn:microsoft.com/office/officeart/2005/8/layout/vProcess5"/>
    <dgm:cxn modelId="{10E1C907-3A41-4602-859E-D41A2C305095}" type="presParOf" srcId="{512FEDC1-6B61-4001-B294-59DE3086F514}" destId="{FF04692F-4A73-4439-95FB-B5E3743D02F9}" srcOrd="1" destOrd="0" presId="urn:microsoft.com/office/officeart/2005/8/layout/vProcess5"/>
    <dgm:cxn modelId="{3183E8C0-A987-45E5-A1C2-BC6316037301}" type="presParOf" srcId="{512FEDC1-6B61-4001-B294-59DE3086F514}" destId="{B5F580AF-A1C3-40D7-A4D6-B57BBFBDA963}" srcOrd="2" destOrd="0" presId="urn:microsoft.com/office/officeart/2005/8/layout/vProcess5"/>
    <dgm:cxn modelId="{AFAEA42B-27CA-4EC1-9F7D-9A7190D7891B}" type="presParOf" srcId="{512FEDC1-6B61-4001-B294-59DE3086F514}" destId="{B3C0E849-434F-43D9-BCEC-D1DA29AE484E}" srcOrd="3" destOrd="0" presId="urn:microsoft.com/office/officeart/2005/8/layout/vProcess5"/>
    <dgm:cxn modelId="{A7BF7994-1B10-4C15-942D-1031CE753DD2}" type="presParOf" srcId="{512FEDC1-6B61-4001-B294-59DE3086F514}" destId="{229A340E-ED6C-430C-9415-BD6951A358D8}" srcOrd="4" destOrd="0" presId="urn:microsoft.com/office/officeart/2005/8/layout/vProcess5"/>
    <dgm:cxn modelId="{CD0353FE-D8E6-4438-BB9D-B20B332A4927}" type="presParOf" srcId="{512FEDC1-6B61-4001-B294-59DE3086F514}" destId="{0C2C1E9D-3597-4BEF-91EB-74F134C0D0D1}" srcOrd="5" destOrd="0" presId="urn:microsoft.com/office/officeart/2005/8/layout/vProcess5"/>
    <dgm:cxn modelId="{1735CCFE-1C7B-46CE-BC91-FB4822A567A9}" type="presParOf" srcId="{512FEDC1-6B61-4001-B294-59DE3086F514}" destId="{D4F131BD-F82D-4EA8-B434-6F15B6C37D7E}" srcOrd="6" destOrd="0" presId="urn:microsoft.com/office/officeart/2005/8/layout/vProcess5"/>
    <dgm:cxn modelId="{C4D720E0-D8AD-43DE-A8E8-ECF0E3DD62AE}" type="presParOf" srcId="{512FEDC1-6B61-4001-B294-59DE3086F514}" destId="{56B80CF7-A1BD-4EC3-AAE0-5BC982ECE15C}" srcOrd="7" destOrd="0" presId="urn:microsoft.com/office/officeart/2005/8/layout/vProcess5"/>
    <dgm:cxn modelId="{3DD1B75D-D848-485C-9A10-C1298E266251}" type="presParOf" srcId="{512FEDC1-6B61-4001-B294-59DE3086F514}" destId="{E3FF8B08-61F5-4991-B4A9-2277587315EF}" srcOrd="8" destOrd="0" presId="urn:microsoft.com/office/officeart/2005/8/layout/vProcess5"/>
    <dgm:cxn modelId="{1AEC9172-14CA-4FE4-B7A1-30BBA28A2B46}" type="presParOf" srcId="{512FEDC1-6B61-4001-B294-59DE3086F514}" destId="{9FD9422F-B67C-4D7F-A1BC-8B935FCF0D03}" srcOrd="9" destOrd="0" presId="urn:microsoft.com/office/officeart/2005/8/layout/vProcess5"/>
    <dgm:cxn modelId="{CA84C995-015A-4077-A159-6757FB5A0CDF}" type="presParOf" srcId="{512FEDC1-6B61-4001-B294-59DE3086F514}" destId="{7964186E-3C2E-4BFC-BCA4-02F7AF755E41}" srcOrd="10" destOrd="0" presId="urn:microsoft.com/office/officeart/2005/8/layout/vProcess5"/>
    <dgm:cxn modelId="{DE01047A-9C50-47FC-BAB7-B7BC20FAB195}" type="presParOf" srcId="{512FEDC1-6B61-4001-B294-59DE3086F514}" destId="{BB1880D1-5DB3-4D6D-BAC7-D6995A87266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CA39D11-303D-4B89-AAA5-D5D70EE2374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FD59D81E-CE0B-4B84-9C5C-CC27947F1584}">
      <dgm:prSet/>
      <dgm:spPr/>
      <dgm:t>
        <a:bodyPr/>
        <a:lstStyle/>
        <a:p>
          <a:r>
            <a:rPr lang="en-GB" b="1"/>
            <a:t>Reliability</a:t>
          </a:r>
          <a:r>
            <a:rPr lang="en-GB"/>
            <a:t> is about </a:t>
          </a:r>
          <a:r>
            <a:rPr lang="en-GB" b="1"/>
            <a:t>consistency</a:t>
          </a:r>
          <a:r>
            <a:rPr lang="en-GB"/>
            <a:t>: does your questionnaire give the same results if you use it again under the same conditions?</a:t>
          </a:r>
          <a:endParaRPr lang="en-US"/>
        </a:p>
      </dgm:t>
    </dgm:pt>
    <dgm:pt modelId="{12AD8F3B-7D29-40BF-AECA-E3A123ADCBF5}" type="parTrans" cxnId="{C670DB7D-D78D-4750-AE09-8EE7D8F394AB}">
      <dgm:prSet/>
      <dgm:spPr/>
      <dgm:t>
        <a:bodyPr/>
        <a:lstStyle/>
        <a:p>
          <a:endParaRPr lang="en-US"/>
        </a:p>
      </dgm:t>
    </dgm:pt>
    <dgm:pt modelId="{FE592A69-1EE8-4C9E-A9A7-5BA219CCED15}" type="sibTrans" cxnId="{C670DB7D-D78D-4750-AE09-8EE7D8F394AB}">
      <dgm:prSet/>
      <dgm:spPr/>
      <dgm:t>
        <a:bodyPr/>
        <a:lstStyle/>
        <a:p>
          <a:endParaRPr lang="en-US"/>
        </a:p>
      </dgm:t>
    </dgm:pt>
    <dgm:pt modelId="{01827ECF-7BD2-4A93-84D6-46932C91CB87}">
      <dgm:prSet/>
      <dgm:spPr/>
      <dgm:t>
        <a:bodyPr/>
        <a:lstStyle/>
        <a:p>
          <a:r>
            <a:rPr lang="en-GB" b="1"/>
            <a:t>Validity</a:t>
          </a:r>
          <a:r>
            <a:rPr lang="en-GB"/>
            <a:t> is about </a:t>
          </a:r>
          <a:r>
            <a:rPr lang="en-GB" b="1"/>
            <a:t>accuracy</a:t>
          </a:r>
          <a:r>
            <a:rPr lang="en-GB"/>
            <a:t>: does it actually measure what you think it measures?</a:t>
          </a:r>
          <a:endParaRPr lang="en-US"/>
        </a:p>
      </dgm:t>
    </dgm:pt>
    <dgm:pt modelId="{DED8B104-4FD3-4755-9616-79D33657E2E9}" type="parTrans" cxnId="{716AF6CE-CAB6-42FA-A014-26EF21C0BED5}">
      <dgm:prSet/>
      <dgm:spPr/>
      <dgm:t>
        <a:bodyPr/>
        <a:lstStyle/>
        <a:p>
          <a:endParaRPr lang="en-US"/>
        </a:p>
      </dgm:t>
    </dgm:pt>
    <dgm:pt modelId="{777C6C07-6C9B-4F18-A2D3-16B4EB4E9B77}" type="sibTrans" cxnId="{716AF6CE-CAB6-42FA-A014-26EF21C0BED5}">
      <dgm:prSet/>
      <dgm:spPr/>
      <dgm:t>
        <a:bodyPr/>
        <a:lstStyle/>
        <a:p>
          <a:endParaRPr lang="en-US"/>
        </a:p>
      </dgm:t>
    </dgm:pt>
    <dgm:pt modelId="{A1972D38-C0D5-4955-9728-4F6BB17BC66F}" type="pres">
      <dgm:prSet presAssocID="{8CA39D11-303D-4B89-AAA5-D5D70EE23749}" presName="root" presStyleCnt="0">
        <dgm:presLayoutVars>
          <dgm:dir/>
          <dgm:resizeHandles val="exact"/>
        </dgm:presLayoutVars>
      </dgm:prSet>
      <dgm:spPr/>
    </dgm:pt>
    <dgm:pt modelId="{7C8852F1-A128-47E2-96B2-0E486B5830DF}" type="pres">
      <dgm:prSet presAssocID="{FD59D81E-CE0B-4B84-9C5C-CC27947F1584}" presName="compNode" presStyleCnt="0"/>
      <dgm:spPr/>
    </dgm:pt>
    <dgm:pt modelId="{0267FF76-0FD3-4FEA-A32E-AEEF064F288F}" type="pres">
      <dgm:prSet presAssocID="{FD59D81E-CE0B-4B84-9C5C-CC27947F1584}" presName="bgRect" presStyleLbl="bgShp" presStyleIdx="0" presStyleCnt="2"/>
      <dgm:spPr/>
    </dgm:pt>
    <dgm:pt modelId="{C79F1E13-200D-4746-B9A7-41034C8B1B44}" type="pres">
      <dgm:prSet presAssocID="{FD59D81E-CE0B-4B84-9C5C-CC27947F158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s"/>
        </a:ext>
      </dgm:extLst>
    </dgm:pt>
    <dgm:pt modelId="{F1B4C967-8BD5-4B9D-9A33-633178633B7A}" type="pres">
      <dgm:prSet presAssocID="{FD59D81E-CE0B-4B84-9C5C-CC27947F1584}" presName="spaceRect" presStyleCnt="0"/>
      <dgm:spPr/>
    </dgm:pt>
    <dgm:pt modelId="{0ADEEBFD-AAAE-4BE2-8A80-E8BC66A696F0}" type="pres">
      <dgm:prSet presAssocID="{FD59D81E-CE0B-4B84-9C5C-CC27947F1584}" presName="parTx" presStyleLbl="revTx" presStyleIdx="0" presStyleCnt="2">
        <dgm:presLayoutVars>
          <dgm:chMax val="0"/>
          <dgm:chPref val="0"/>
        </dgm:presLayoutVars>
      </dgm:prSet>
      <dgm:spPr/>
    </dgm:pt>
    <dgm:pt modelId="{FD1DBB06-26CC-4D86-BC78-491F604FF154}" type="pres">
      <dgm:prSet presAssocID="{FE592A69-1EE8-4C9E-A9A7-5BA219CCED15}" presName="sibTrans" presStyleCnt="0"/>
      <dgm:spPr/>
    </dgm:pt>
    <dgm:pt modelId="{1D6E2E44-0C72-4989-B0E6-195E097C661C}" type="pres">
      <dgm:prSet presAssocID="{01827ECF-7BD2-4A93-84D6-46932C91CB87}" presName="compNode" presStyleCnt="0"/>
      <dgm:spPr/>
    </dgm:pt>
    <dgm:pt modelId="{4ED46A83-30D9-4F90-9CFA-990EB9483C05}" type="pres">
      <dgm:prSet presAssocID="{01827ECF-7BD2-4A93-84D6-46932C91CB87}" presName="bgRect" presStyleLbl="bgShp" presStyleIdx="1" presStyleCnt="2"/>
      <dgm:spPr/>
    </dgm:pt>
    <dgm:pt modelId="{21A30C86-27F0-41F6-BA6E-D064EF75718E}" type="pres">
      <dgm:prSet presAssocID="{01827ECF-7BD2-4A93-84D6-46932C91CB87}"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arget"/>
        </a:ext>
      </dgm:extLst>
    </dgm:pt>
    <dgm:pt modelId="{1308C62B-D14B-4214-9387-E7D3BBBDF5D5}" type="pres">
      <dgm:prSet presAssocID="{01827ECF-7BD2-4A93-84D6-46932C91CB87}" presName="spaceRect" presStyleCnt="0"/>
      <dgm:spPr/>
    </dgm:pt>
    <dgm:pt modelId="{68BF5FF9-FD29-45DD-8132-4F5FFBB135FA}" type="pres">
      <dgm:prSet presAssocID="{01827ECF-7BD2-4A93-84D6-46932C91CB87}" presName="parTx" presStyleLbl="revTx" presStyleIdx="1" presStyleCnt="2">
        <dgm:presLayoutVars>
          <dgm:chMax val="0"/>
          <dgm:chPref val="0"/>
        </dgm:presLayoutVars>
      </dgm:prSet>
      <dgm:spPr/>
    </dgm:pt>
  </dgm:ptLst>
  <dgm:cxnLst>
    <dgm:cxn modelId="{B834362C-C179-4F08-A47C-860E3EDFFCEE}" type="presOf" srcId="{FD59D81E-CE0B-4B84-9C5C-CC27947F1584}" destId="{0ADEEBFD-AAAE-4BE2-8A80-E8BC66A696F0}" srcOrd="0" destOrd="0" presId="urn:microsoft.com/office/officeart/2018/2/layout/IconVerticalSolidList"/>
    <dgm:cxn modelId="{DFC8163A-8544-481D-8716-859A5D239CA8}" type="presOf" srcId="{8CA39D11-303D-4B89-AAA5-D5D70EE23749}" destId="{A1972D38-C0D5-4955-9728-4F6BB17BC66F}" srcOrd="0" destOrd="0" presId="urn:microsoft.com/office/officeart/2018/2/layout/IconVerticalSolidList"/>
    <dgm:cxn modelId="{A9D2984B-D5E7-471C-AAF9-53E6107AF0C6}" type="presOf" srcId="{01827ECF-7BD2-4A93-84D6-46932C91CB87}" destId="{68BF5FF9-FD29-45DD-8132-4F5FFBB135FA}" srcOrd="0" destOrd="0" presId="urn:microsoft.com/office/officeart/2018/2/layout/IconVerticalSolidList"/>
    <dgm:cxn modelId="{C670DB7D-D78D-4750-AE09-8EE7D8F394AB}" srcId="{8CA39D11-303D-4B89-AAA5-D5D70EE23749}" destId="{FD59D81E-CE0B-4B84-9C5C-CC27947F1584}" srcOrd="0" destOrd="0" parTransId="{12AD8F3B-7D29-40BF-AECA-E3A123ADCBF5}" sibTransId="{FE592A69-1EE8-4C9E-A9A7-5BA219CCED15}"/>
    <dgm:cxn modelId="{716AF6CE-CAB6-42FA-A014-26EF21C0BED5}" srcId="{8CA39D11-303D-4B89-AAA5-D5D70EE23749}" destId="{01827ECF-7BD2-4A93-84D6-46932C91CB87}" srcOrd="1" destOrd="0" parTransId="{DED8B104-4FD3-4755-9616-79D33657E2E9}" sibTransId="{777C6C07-6C9B-4F18-A2D3-16B4EB4E9B77}"/>
    <dgm:cxn modelId="{C07C3F53-D701-460D-882D-67CEAC91A609}" type="presParOf" srcId="{A1972D38-C0D5-4955-9728-4F6BB17BC66F}" destId="{7C8852F1-A128-47E2-96B2-0E486B5830DF}" srcOrd="0" destOrd="0" presId="urn:microsoft.com/office/officeart/2018/2/layout/IconVerticalSolidList"/>
    <dgm:cxn modelId="{797FC36D-DAD2-454E-B973-6904CB87F0EF}" type="presParOf" srcId="{7C8852F1-A128-47E2-96B2-0E486B5830DF}" destId="{0267FF76-0FD3-4FEA-A32E-AEEF064F288F}" srcOrd="0" destOrd="0" presId="urn:microsoft.com/office/officeart/2018/2/layout/IconVerticalSolidList"/>
    <dgm:cxn modelId="{2EE4EB09-19B0-4B96-8D07-02BF65DE3BF4}" type="presParOf" srcId="{7C8852F1-A128-47E2-96B2-0E486B5830DF}" destId="{C79F1E13-200D-4746-B9A7-41034C8B1B44}" srcOrd="1" destOrd="0" presId="urn:microsoft.com/office/officeart/2018/2/layout/IconVerticalSolidList"/>
    <dgm:cxn modelId="{0168A03A-C614-4E0E-9A83-EB1324AB4B87}" type="presParOf" srcId="{7C8852F1-A128-47E2-96B2-0E486B5830DF}" destId="{F1B4C967-8BD5-4B9D-9A33-633178633B7A}" srcOrd="2" destOrd="0" presId="urn:microsoft.com/office/officeart/2018/2/layout/IconVerticalSolidList"/>
    <dgm:cxn modelId="{AABABEE1-4947-4048-9C52-334FD2DD0027}" type="presParOf" srcId="{7C8852F1-A128-47E2-96B2-0E486B5830DF}" destId="{0ADEEBFD-AAAE-4BE2-8A80-E8BC66A696F0}" srcOrd="3" destOrd="0" presId="urn:microsoft.com/office/officeart/2018/2/layout/IconVerticalSolidList"/>
    <dgm:cxn modelId="{F8B32499-6C59-448E-9FDA-65C654939CE9}" type="presParOf" srcId="{A1972D38-C0D5-4955-9728-4F6BB17BC66F}" destId="{FD1DBB06-26CC-4D86-BC78-491F604FF154}" srcOrd="1" destOrd="0" presId="urn:microsoft.com/office/officeart/2018/2/layout/IconVerticalSolidList"/>
    <dgm:cxn modelId="{7C2765F9-DFCE-4AFD-A183-AC8327CC56A4}" type="presParOf" srcId="{A1972D38-C0D5-4955-9728-4F6BB17BC66F}" destId="{1D6E2E44-0C72-4989-B0E6-195E097C661C}" srcOrd="2" destOrd="0" presId="urn:microsoft.com/office/officeart/2018/2/layout/IconVerticalSolidList"/>
    <dgm:cxn modelId="{EAB51483-4B17-473E-99CA-8E2B00B2F81E}" type="presParOf" srcId="{1D6E2E44-0C72-4989-B0E6-195E097C661C}" destId="{4ED46A83-30D9-4F90-9CFA-990EB9483C05}" srcOrd="0" destOrd="0" presId="urn:microsoft.com/office/officeart/2018/2/layout/IconVerticalSolidList"/>
    <dgm:cxn modelId="{6EA14837-1A9F-4390-A9FE-8E6683A9A990}" type="presParOf" srcId="{1D6E2E44-0C72-4989-B0E6-195E097C661C}" destId="{21A30C86-27F0-41F6-BA6E-D064EF75718E}" srcOrd="1" destOrd="0" presId="urn:microsoft.com/office/officeart/2018/2/layout/IconVerticalSolidList"/>
    <dgm:cxn modelId="{65ACDAD5-FB4C-4154-A2D2-5A7AE86A251A}" type="presParOf" srcId="{1D6E2E44-0C72-4989-B0E6-195E097C661C}" destId="{1308C62B-D14B-4214-9387-E7D3BBBDF5D5}" srcOrd="2" destOrd="0" presId="urn:microsoft.com/office/officeart/2018/2/layout/IconVerticalSolidList"/>
    <dgm:cxn modelId="{DA9E7243-79D6-4141-A6A5-566F72F1B53C}" type="presParOf" srcId="{1D6E2E44-0C72-4989-B0E6-195E097C661C}" destId="{68BF5FF9-FD29-45DD-8132-4F5FFBB135F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D43F886-1661-479B-B6C1-F86DC934AB89}" type="doc">
      <dgm:prSet loTypeId="urn:microsoft.com/office/officeart/2018/2/layout/IconLabelList" loCatId="icon" qsTypeId="urn:microsoft.com/office/officeart/2005/8/quickstyle/simple1" qsCatId="simple" csTypeId="urn:microsoft.com/office/officeart/2005/8/colors/accent2_2" csCatId="accent2" phldr="1"/>
      <dgm:spPr/>
      <dgm:t>
        <a:bodyPr/>
        <a:lstStyle/>
        <a:p>
          <a:endParaRPr lang="en-US"/>
        </a:p>
      </dgm:t>
    </dgm:pt>
    <dgm:pt modelId="{1FDA93EB-ED4A-46B6-B3B0-61A54B699556}">
      <dgm:prSet/>
      <dgm:spPr/>
      <dgm:t>
        <a:bodyPr/>
        <a:lstStyle/>
        <a:p>
          <a:r>
            <a:rPr lang="en-GB"/>
            <a:t>Conducting literature reviews</a:t>
          </a:r>
          <a:endParaRPr lang="en-US"/>
        </a:p>
      </dgm:t>
    </dgm:pt>
    <dgm:pt modelId="{6502BF84-8F6D-4CAB-B348-D201FF48E9DA}" type="parTrans" cxnId="{AB1C810B-472D-4930-AA4A-616C63A5AF21}">
      <dgm:prSet/>
      <dgm:spPr/>
      <dgm:t>
        <a:bodyPr/>
        <a:lstStyle/>
        <a:p>
          <a:endParaRPr lang="en-US"/>
        </a:p>
      </dgm:t>
    </dgm:pt>
    <dgm:pt modelId="{EBB5CFE2-4ED9-4296-87D0-C208E783CAE0}" type="sibTrans" cxnId="{AB1C810B-472D-4930-AA4A-616C63A5AF21}">
      <dgm:prSet/>
      <dgm:spPr/>
      <dgm:t>
        <a:bodyPr/>
        <a:lstStyle/>
        <a:p>
          <a:endParaRPr lang="en-US"/>
        </a:p>
      </dgm:t>
    </dgm:pt>
    <dgm:pt modelId="{2BCC4E3C-942B-4D01-94B8-AC16AB5F5977}">
      <dgm:prSet/>
      <dgm:spPr/>
      <dgm:t>
        <a:bodyPr/>
        <a:lstStyle/>
        <a:p>
          <a:r>
            <a:rPr lang="en-GB"/>
            <a:t>Analysing and presenting data</a:t>
          </a:r>
          <a:endParaRPr lang="en-US"/>
        </a:p>
      </dgm:t>
    </dgm:pt>
    <dgm:pt modelId="{818EF348-2884-480C-8467-F523448875FA}" type="parTrans" cxnId="{31D4EF3C-5EA8-4396-BB75-A3C3622BDF61}">
      <dgm:prSet/>
      <dgm:spPr/>
      <dgm:t>
        <a:bodyPr/>
        <a:lstStyle/>
        <a:p>
          <a:endParaRPr lang="en-US"/>
        </a:p>
      </dgm:t>
    </dgm:pt>
    <dgm:pt modelId="{050FC318-3631-4A8F-9645-2E16D795C113}" type="sibTrans" cxnId="{31D4EF3C-5EA8-4396-BB75-A3C3622BDF61}">
      <dgm:prSet/>
      <dgm:spPr/>
      <dgm:t>
        <a:bodyPr/>
        <a:lstStyle/>
        <a:p>
          <a:endParaRPr lang="en-US"/>
        </a:p>
      </dgm:t>
    </dgm:pt>
    <dgm:pt modelId="{81EE72E2-6EB3-4C01-8E87-25E4AFCC99AD}">
      <dgm:prSet/>
      <dgm:spPr/>
      <dgm:t>
        <a:bodyPr/>
        <a:lstStyle/>
        <a:p>
          <a:r>
            <a:rPr lang="en-GB"/>
            <a:t>Project Initiation Document (PID)</a:t>
          </a:r>
          <a:endParaRPr lang="en-US"/>
        </a:p>
      </dgm:t>
    </dgm:pt>
    <dgm:pt modelId="{C2CAA8D7-365D-49CB-A9ED-E973755369F6}" type="parTrans" cxnId="{70D27E3E-8538-4B49-86D3-2B9A315E1A71}">
      <dgm:prSet/>
      <dgm:spPr/>
      <dgm:t>
        <a:bodyPr/>
        <a:lstStyle/>
        <a:p>
          <a:endParaRPr lang="en-US"/>
        </a:p>
      </dgm:t>
    </dgm:pt>
    <dgm:pt modelId="{7F764038-F1EC-4997-8D0B-25AB97208A3D}" type="sibTrans" cxnId="{70D27E3E-8538-4B49-86D3-2B9A315E1A71}">
      <dgm:prSet/>
      <dgm:spPr/>
      <dgm:t>
        <a:bodyPr/>
        <a:lstStyle/>
        <a:p>
          <a:endParaRPr lang="en-US"/>
        </a:p>
      </dgm:t>
    </dgm:pt>
    <dgm:pt modelId="{3BF9B014-5558-4904-B09F-B8EF3E8FB951}">
      <dgm:prSet/>
      <dgm:spPr/>
      <dgm:t>
        <a:bodyPr/>
        <a:lstStyle/>
        <a:p>
          <a:r>
            <a:rPr lang="en-GB"/>
            <a:t>Ethics form</a:t>
          </a:r>
          <a:endParaRPr lang="en-US"/>
        </a:p>
      </dgm:t>
    </dgm:pt>
    <dgm:pt modelId="{C9CFB047-3482-4E14-80E1-143D87508A6A}" type="parTrans" cxnId="{8004CA8B-61B8-4DAA-A688-E8F1B6371048}">
      <dgm:prSet/>
      <dgm:spPr/>
      <dgm:t>
        <a:bodyPr/>
        <a:lstStyle/>
        <a:p>
          <a:endParaRPr lang="en-US"/>
        </a:p>
      </dgm:t>
    </dgm:pt>
    <dgm:pt modelId="{B7606325-AEA5-4145-A783-003B4F0DCBCF}" type="sibTrans" cxnId="{8004CA8B-61B8-4DAA-A688-E8F1B6371048}">
      <dgm:prSet/>
      <dgm:spPr/>
      <dgm:t>
        <a:bodyPr/>
        <a:lstStyle/>
        <a:p>
          <a:endParaRPr lang="en-US"/>
        </a:p>
      </dgm:t>
    </dgm:pt>
    <dgm:pt modelId="{F86DF054-FCB0-44A8-BE97-621717395FBF}">
      <dgm:prSet/>
      <dgm:spPr/>
      <dgm:t>
        <a:bodyPr/>
        <a:lstStyle/>
        <a:p>
          <a:r>
            <a:rPr lang="en-GB"/>
            <a:t>How to plan for change</a:t>
          </a:r>
          <a:endParaRPr lang="en-US"/>
        </a:p>
      </dgm:t>
    </dgm:pt>
    <dgm:pt modelId="{89A98759-5DD9-4D37-A852-E28EBC03DA7B}" type="parTrans" cxnId="{1DD34912-6165-494B-83C3-47D1C781DABF}">
      <dgm:prSet/>
      <dgm:spPr/>
      <dgm:t>
        <a:bodyPr/>
        <a:lstStyle/>
        <a:p>
          <a:endParaRPr lang="en-US"/>
        </a:p>
      </dgm:t>
    </dgm:pt>
    <dgm:pt modelId="{1F2F2FA3-B548-48B5-894C-0F7E18229394}" type="sibTrans" cxnId="{1DD34912-6165-494B-83C3-47D1C781DABF}">
      <dgm:prSet/>
      <dgm:spPr/>
      <dgm:t>
        <a:bodyPr/>
        <a:lstStyle/>
        <a:p>
          <a:endParaRPr lang="en-US"/>
        </a:p>
      </dgm:t>
    </dgm:pt>
    <dgm:pt modelId="{C1F804E2-6941-4F3F-B9B5-536CC47A474E}" type="pres">
      <dgm:prSet presAssocID="{FD43F886-1661-479B-B6C1-F86DC934AB89}" presName="root" presStyleCnt="0">
        <dgm:presLayoutVars>
          <dgm:dir/>
          <dgm:resizeHandles val="exact"/>
        </dgm:presLayoutVars>
      </dgm:prSet>
      <dgm:spPr/>
    </dgm:pt>
    <dgm:pt modelId="{DEE4D926-6AC0-4A5F-9280-AB1FCD1125BD}" type="pres">
      <dgm:prSet presAssocID="{1FDA93EB-ED4A-46B6-B3B0-61A54B699556}" presName="compNode" presStyleCnt="0"/>
      <dgm:spPr/>
    </dgm:pt>
    <dgm:pt modelId="{B911CF2F-0D80-46B2-BEBB-62EA3F46CD69}" type="pres">
      <dgm:prSet presAssocID="{1FDA93EB-ED4A-46B6-B3B0-61A54B69955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8DD46B2F-7C7F-42DF-8DB2-A4332011A74B}" type="pres">
      <dgm:prSet presAssocID="{1FDA93EB-ED4A-46B6-B3B0-61A54B699556}" presName="spaceRect" presStyleCnt="0"/>
      <dgm:spPr/>
    </dgm:pt>
    <dgm:pt modelId="{0DA330A2-9B99-452C-86CC-39D9903478F4}" type="pres">
      <dgm:prSet presAssocID="{1FDA93EB-ED4A-46B6-B3B0-61A54B699556}" presName="textRect" presStyleLbl="revTx" presStyleIdx="0" presStyleCnt="5">
        <dgm:presLayoutVars>
          <dgm:chMax val="1"/>
          <dgm:chPref val="1"/>
        </dgm:presLayoutVars>
      </dgm:prSet>
      <dgm:spPr/>
    </dgm:pt>
    <dgm:pt modelId="{D0774E89-BCC0-43E2-94EA-11F279187EDC}" type="pres">
      <dgm:prSet presAssocID="{EBB5CFE2-4ED9-4296-87D0-C208E783CAE0}" presName="sibTrans" presStyleCnt="0"/>
      <dgm:spPr/>
    </dgm:pt>
    <dgm:pt modelId="{3A6F6532-E1D9-4CDE-B358-72584A176324}" type="pres">
      <dgm:prSet presAssocID="{2BCC4E3C-942B-4D01-94B8-AC16AB5F5977}" presName="compNode" presStyleCnt="0"/>
      <dgm:spPr/>
    </dgm:pt>
    <dgm:pt modelId="{E84FE2A6-52C4-4F8C-B990-C7E6C7974A26}" type="pres">
      <dgm:prSet presAssocID="{2BCC4E3C-942B-4D01-94B8-AC16AB5F59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chart"/>
        </a:ext>
      </dgm:extLst>
    </dgm:pt>
    <dgm:pt modelId="{18A242D6-C760-4244-B802-C3E3413F7C97}" type="pres">
      <dgm:prSet presAssocID="{2BCC4E3C-942B-4D01-94B8-AC16AB5F5977}" presName="spaceRect" presStyleCnt="0"/>
      <dgm:spPr/>
    </dgm:pt>
    <dgm:pt modelId="{C8111038-2192-4A71-9111-9AA7B18A99E2}" type="pres">
      <dgm:prSet presAssocID="{2BCC4E3C-942B-4D01-94B8-AC16AB5F5977}" presName="textRect" presStyleLbl="revTx" presStyleIdx="1" presStyleCnt="5">
        <dgm:presLayoutVars>
          <dgm:chMax val="1"/>
          <dgm:chPref val="1"/>
        </dgm:presLayoutVars>
      </dgm:prSet>
      <dgm:spPr/>
    </dgm:pt>
    <dgm:pt modelId="{CD4801CA-1058-4331-81FC-5C4B7D524E6D}" type="pres">
      <dgm:prSet presAssocID="{050FC318-3631-4A8F-9645-2E16D795C113}" presName="sibTrans" presStyleCnt="0"/>
      <dgm:spPr/>
    </dgm:pt>
    <dgm:pt modelId="{287AA923-BE61-4D2B-8C3C-AFA9965D983D}" type="pres">
      <dgm:prSet presAssocID="{81EE72E2-6EB3-4C01-8E87-25E4AFCC99AD}" presName="compNode" presStyleCnt="0"/>
      <dgm:spPr/>
    </dgm:pt>
    <dgm:pt modelId="{F0C29AEF-5803-41E8-9ACC-3E7C061C5412}" type="pres">
      <dgm:prSet presAssocID="{81EE72E2-6EB3-4C01-8E87-25E4AFCC99A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B7F19757-3FF2-4F6B-B4CA-71D3311CD154}" type="pres">
      <dgm:prSet presAssocID="{81EE72E2-6EB3-4C01-8E87-25E4AFCC99AD}" presName="spaceRect" presStyleCnt="0"/>
      <dgm:spPr/>
    </dgm:pt>
    <dgm:pt modelId="{B650ACE3-3F0B-4E43-847A-098AD6DD84BF}" type="pres">
      <dgm:prSet presAssocID="{81EE72E2-6EB3-4C01-8E87-25E4AFCC99AD}" presName="textRect" presStyleLbl="revTx" presStyleIdx="2" presStyleCnt="5">
        <dgm:presLayoutVars>
          <dgm:chMax val="1"/>
          <dgm:chPref val="1"/>
        </dgm:presLayoutVars>
      </dgm:prSet>
      <dgm:spPr/>
    </dgm:pt>
    <dgm:pt modelId="{8DE8452D-FF8A-4836-A8EF-36AD6C81FCDC}" type="pres">
      <dgm:prSet presAssocID="{7F764038-F1EC-4997-8D0B-25AB97208A3D}" presName="sibTrans" presStyleCnt="0"/>
      <dgm:spPr/>
    </dgm:pt>
    <dgm:pt modelId="{A24BB1D2-40F1-470E-8AE9-6EF5F13EBD2E}" type="pres">
      <dgm:prSet presAssocID="{3BF9B014-5558-4904-B09F-B8EF3E8FB951}" presName="compNode" presStyleCnt="0"/>
      <dgm:spPr/>
    </dgm:pt>
    <dgm:pt modelId="{3B3A7E54-4DB4-4204-8D35-417756AC7121}" type="pres">
      <dgm:prSet presAssocID="{3BF9B014-5558-4904-B09F-B8EF3E8FB95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3E10EF18-874D-4167-A95B-94F2774A5688}" type="pres">
      <dgm:prSet presAssocID="{3BF9B014-5558-4904-B09F-B8EF3E8FB951}" presName="spaceRect" presStyleCnt="0"/>
      <dgm:spPr/>
    </dgm:pt>
    <dgm:pt modelId="{F48A8C48-98F5-48FA-93EF-7CC23E5F0A03}" type="pres">
      <dgm:prSet presAssocID="{3BF9B014-5558-4904-B09F-B8EF3E8FB951}" presName="textRect" presStyleLbl="revTx" presStyleIdx="3" presStyleCnt="5">
        <dgm:presLayoutVars>
          <dgm:chMax val="1"/>
          <dgm:chPref val="1"/>
        </dgm:presLayoutVars>
      </dgm:prSet>
      <dgm:spPr/>
    </dgm:pt>
    <dgm:pt modelId="{1CA28706-89DE-4879-880C-54ADC5B9664E}" type="pres">
      <dgm:prSet presAssocID="{B7606325-AEA5-4145-A783-003B4F0DCBCF}" presName="sibTrans" presStyleCnt="0"/>
      <dgm:spPr/>
    </dgm:pt>
    <dgm:pt modelId="{BAC6DC61-D969-4146-8E66-6AAEED2FBD5B}" type="pres">
      <dgm:prSet presAssocID="{F86DF054-FCB0-44A8-BE97-621717395FBF}" presName="compNode" presStyleCnt="0"/>
      <dgm:spPr/>
    </dgm:pt>
    <dgm:pt modelId="{B96E8F5F-74BF-4AED-9024-18830C7793FA}" type="pres">
      <dgm:prSet presAssocID="{F86DF054-FCB0-44A8-BE97-621717395FB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 List"/>
        </a:ext>
      </dgm:extLst>
    </dgm:pt>
    <dgm:pt modelId="{94C2E31D-DF0B-441F-A6A8-07320D0EB72D}" type="pres">
      <dgm:prSet presAssocID="{F86DF054-FCB0-44A8-BE97-621717395FBF}" presName="spaceRect" presStyleCnt="0"/>
      <dgm:spPr/>
    </dgm:pt>
    <dgm:pt modelId="{1EBA4FB5-D093-4E04-94B0-47E0AD1811E7}" type="pres">
      <dgm:prSet presAssocID="{F86DF054-FCB0-44A8-BE97-621717395FBF}" presName="textRect" presStyleLbl="revTx" presStyleIdx="4" presStyleCnt="5">
        <dgm:presLayoutVars>
          <dgm:chMax val="1"/>
          <dgm:chPref val="1"/>
        </dgm:presLayoutVars>
      </dgm:prSet>
      <dgm:spPr/>
    </dgm:pt>
  </dgm:ptLst>
  <dgm:cxnLst>
    <dgm:cxn modelId="{AB1C810B-472D-4930-AA4A-616C63A5AF21}" srcId="{FD43F886-1661-479B-B6C1-F86DC934AB89}" destId="{1FDA93EB-ED4A-46B6-B3B0-61A54B699556}" srcOrd="0" destOrd="0" parTransId="{6502BF84-8F6D-4CAB-B348-D201FF48E9DA}" sibTransId="{EBB5CFE2-4ED9-4296-87D0-C208E783CAE0}"/>
    <dgm:cxn modelId="{1DD34912-6165-494B-83C3-47D1C781DABF}" srcId="{FD43F886-1661-479B-B6C1-F86DC934AB89}" destId="{F86DF054-FCB0-44A8-BE97-621717395FBF}" srcOrd="4" destOrd="0" parTransId="{89A98759-5DD9-4D37-A852-E28EBC03DA7B}" sibTransId="{1F2F2FA3-B548-48B5-894C-0F7E18229394}"/>
    <dgm:cxn modelId="{1697402A-FF75-45B2-AD2C-10224BEB9318}" type="presOf" srcId="{1FDA93EB-ED4A-46B6-B3B0-61A54B699556}" destId="{0DA330A2-9B99-452C-86CC-39D9903478F4}" srcOrd="0" destOrd="0" presId="urn:microsoft.com/office/officeart/2018/2/layout/IconLabelList"/>
    <dgm:cxn modelId="{3A6F2432-19C1-4FE2-93E5-2AFEE57C0C74}" type="presOf" srcId="{FD43F886-1661-479B-B6C1-F86DC934AB89}" destId="{C1F804E2-6941-4F3F-B9B5-536CC47A474E}" srcOrd="0" destOrd="0" presId="urn:microsoft.com/office/officeart/2018/2/layout/IconLabelList"/>
    <dgm:cxn modelId="{F2FF3936-C391-4187-B056-7B19B83A553E}" type="presOf" srcId="{81EE72E2-6EB3-4C01-8E87-25E4AFCC99AD}" destId="{B650ACE3-3F0B-4E43-847A-098AD6DD84BF}" srcOrd="0" destOrd="0" presId="urn:microsoft.com/office/officeart/2018/2/layout/IconLabelList"/>
    <dgm:cxn modelId="{31D4EF3C-5EA8-4396-BB75-A3C3622BDF61}" srcId="{FD43F886-1661-479B-B6C1-F86DC934AB89}" destId="{2BCC4E3C-942B-4D01-94B8-AC16AB5F5977}" srcOrd="1" destOrd="0" parTransId="{818EF348-2884-480C-8467-F523448875FA}" sibTransId="{050FC318-3631-4A8F-9645-2E16D795C113}"/>
    <dgm:cxn modelId="{70D27E3E-8538-4B49-86D3-2B9A315E1A71}" srcId="{FD43F886-1661-479B-B6C1-F86DC934AB89}" destId="{81EE72E2-6EB3-4C01-8E87-25E4AFCC99AD}" srcOrd="2" destOrd="0" parTransId="{C2CAA8D7-365D-49CB-A9ED-E973755369F6}" sibTransId="{7F764038-F1EC-4997-8D0B-25AB97208A3D}"/>
    <dgm:cxn modelId="{63958047-3F78-455D-BD59-9921981EC357}" type="presOf" srcId="{F86DF054-FCB0-44A8-BE97-621717395FBF}" destId="{1EBA4FB5-D093-4E04-94B0-47E0AD1811E7}" srcOrd="0" destOrd="0" presId="urn:microsoft.com/office/officeart/2018/2/layout/IconLabelList"/>
    <dgm:cxn modelId="{8004CA8B-61B8-4DAA-A688-E8F1B6371048}" srcId="{FD43F886-1661-479B-B6C1-F86DC934AB89}" destId="{3BF9B014-5558-4904-B09F-B8EF3E8FB951}" srcOrd="3" destOrd="0" parTransId="{C9CFB047-3482-4E14-80E1-143D87508A6A}" sibTransId="{B7606325-AEA5-4145-A783-003B4F0DCBCF}"/>
    <dgm:cxn modelId="{C21FB4AC-F4F0-41B5-95A3-B94229AEFF50}" type="presOf" srcId="{3BF9B014-5558-4904-B09F-B8EF3E8FB951}" destId="{F48A8C48-98F5-48FA-93EF-7CC23E5F0A03}" srcOrd="0" destOrd="0" presId="urn:microsoft.com/office/officeart/2018/2/layout/IconLabelList"/>
    <dgm:cxn modelId="{C4918FB8-34C3-4FC9-A6CE-7F79E83268CF}" type="presOf" srcId="{2BCC4E3C-942B-4D01-94B8-AC16AB5F5977}" destId="{C8111038-2192-4A71-9111-9AA7B18A99E2}" srcOrd="0" destOrd="0" presId="urn:microsoft.com/office/officeart/2018/2/layout/IconLabelList"/>
    <dgm:cxn modelId="{9EDEEA66-F86F-4595-86B5-46D27B9EFBBA}" type="presParOf" srcId="{C1F804E2-6941-4F3F-B9B5-536CC47A474E}" destId="{DEE4D926-6AC0-4A5F-9280-AB1FCD1125BD}" srcOrd="0" destOrd="0" presId="urn:microsoft.com/office/officeart/2018/2/layout/IconLabelList"/>
    <dgm:cxn modelId="{369F248D-8AC7-4CE7-AC88-C056CCEF9217}" type="presParOf" srcId="{DEE4D926-6AC0-4A5F-9280-AB1FCD1125BD}" destId="{B911CF2F-0D80-46B2-BEBB-62EA3F46CD69}" srcOrd="0" destOrd="0" presId="urn:microsoft.com/office/officeart/2018/2/layout/IconLabelList"/>
    <dgm:cxn modelId="{0578F76E-D6A7-426C-AEF4-F8C0CDAB95F5}" type="presParOf" srcId="{DEE4D926-6AC0-4A5F-9280-AB1FCD1125BD}" destId="{8DD46B2F-7C7F-42DF-8DB2-A4332011A74B}" srcOrd="1" destOrd="0" presId="urn:microsoft.com/office/officeart/2018/2/layout/IconLabelList"/>
    <dgm:cxn modelId="{0C7A03B7-4734-41D6-8B26-D7BD08AE3C7E}" type="presParOf" srcId="{DEE4D926-6AC0-4A5F-9280-AB1FCD1125BD}" destId="{0DA330A2-9B99-452C-86CC-39D9903478F4}" srcOrd="2" destOrd="0" presId="urn:microsoft.com/office/officeart/2018/2/layout/IconLabelList"/>
    <dgm:cxn modelId="{431E62C5-B1C2-4A95-9625-D85A9CB87837}" type="presParOf" srcId="{C1F804E2-6941-4F3F-B9B5-536CC47A474E}" destId="{D0774E89-BCC0-43E2-94EA-11F279187EDC}" srcOrd="1" destOrd="0" presId="urn:microsoft.com/office/officeart/2018/2/layout/IconLabelList"/>
    <dgm:cxn modelId="{76219D6A-93E5-4BF5-BE5E-A81550D03AF1}" type="presParOf" srcId="{C1F804E2-6941-4F3F-B9B5-536CC47A474E}" destId="{3A6F6532-E1D9-4CDE-B358-72584A176324}" srcOrd="2" destOrd="0" presId="urn:microsoft.com/office/officeart/2018/2/layout/IconLabelList"/>
    <dgm:cxn modelId="{BCD60F5A-D1C9-41C7-8B88-554B5995BC27}" type="presParOf" srcId="{3A6F6532-E1D9-4CDE-B358-72584A176324}" destId="{E84FE2A6-52C4-4F8C-B990-C7E6C7974A26}" srcOrd="0" destOrd="0" presId="urn:microsoft.com/office/officeart/2018/2/layout/IconLabelList"/>
    <dgm:cxn modelId="{F87FD7B7-0182-494B-B1F2-1C5390D0A73A}" type="presParOf" srcId="{3A6F6532-E1D9-4CDE-B358-72584A176324}" destId="{18A242D6-C760-4244-B802-C3E3413F7C97}" srcOrd="1" destOrd="0" presId="urn:microsoft.com/office/officeart/2018/2/layout/IconLabelList"/>
    <dgm:cxn modelId="{6662071E-D579-4861-AA2A-9629E0BF56D4}" type="presParOf" srcId="{3A6F6532-E1D9-4CDE-B358-72584A176324}" destId="{C8111038-2192-4A71-9111-9AA7B18A99E2}" srcOrd="2" destOrd="0" presId="urn:microsoft.com/office/officeart/2018/2/layout/IconLabelList"/>
    <dgm:cxn modelId="{D05CA1C0-8B7E-48A0-97A2-C4F90A9CEFF0}" type="presParOf" srcId="{C1F804E2-6941-4F3F-B9B5-536CC47A474E}" destId="{CD4801CA-1058-4331-81FC-5C4B7D524E6D}" srcOrd="3" destOrd="0" presId="urn:microsoft.com/office/officeart/2018/2/layout/IconLabelList"/>
    <dgm:cxn modelId="{BB0FC0F0-0FAE-47C1-BAD0-8B6464023683}" type="presParOf" srcId="{C1F804E2-6941-4F3F-B9B5-536CC47A474E}" destId="{287AA923-BE61-4D2B-8C3C-AFA9965D983D}" srcOrd="4" destOrd="0" presId="urn:microsoft.com/office/officeart/2018/2/layout/IconLabelList"/>
    <dgm:cxn modelId="{4889E5E8-AA18-4959-A9A7-8CC56EE2E12B}" type="presParOf" srcId="{287AA923-BE61-4D2B-8C3C-AFA9965D983D}" destId="{F0C29AEF-5803-41E8-9ACC-3E7C061C5412}" srcOrd="0" destOrd="0" presId="urn:microsoft.com/office/officeart/2018/2/layout/IconLabelList"/>
    <dgm:cxn modelId="{61AA69C8-9936-4C8B-A9E9-12626BA23C12}" type="presParOf" srcId="{287AA923-BE61-4D2B-8C3C-AFA9965D983D}" destId="{B7F19757-3FF2-4F6B-B4CA-71D3311CD154}" srcOrd="1" destOrd="0" presId="urn:microsoft.com/office/officeart/2018/2/layout/IconLabelList"/>
    <dgm:cxn modelId="{C202201E-9BA2-4D3B-BC9A-D125917C3E57}" type="presParOf" srcId="{287AA923-BE61-4D2B-8C3C-AFA9965D983D}" destId="{B650ACE3-3F0B-4E43-847A-098AD6DD84BF}" srcOrd="2" destOrd="0" presId="urn:microsoft.com/office/officeart/2018/2/layout/IconLabelList"/>
    <dgm:cxn modelId="{5CEF96E2-9491-47ED-B44A-4C043DF396CF}" type="presParOf" srcId="{C1F804E2-6941-4F3F-B9B5-536CC47A474E}" destId="{8DE8452D-FF8A-4836-A8EF-36AD6C81FCDC}" srcOrd="5" destOrd="0" presId="urn:microsoft.com/office/officeart/2018/2/layout/IconLabelList"/>
    <dgm:cxn modelId="{73FAFE1A-C6D9-4D7D-81B8-99B16E11D59E}" type="presParOf" srcId="{C1F804E2-6941-4F3F-B9B5-536CC47A474E}" destId="{A24BB1D2-40F1-470E-8AE9-6EF5F13EBD2E}" srcOrd="6" destOrd="0" presId="urn:microsoft.com/office/officeart/2018/2/layout/IconLabelList"/>
    <dgm:cxn modelId="{79CE6640-3997-4691-8D26-B8950EA3B404}" type="presParOf" srcId="{A24BB1D2-40F1-470E-8AE9-6EF5F13EBD2E}" destId="{3B3A7E54-4DB4-4204-8D35-417756AC7121}" srcOrd="0" destOrd="0" presId="urn:microsoft.com/office/officeart/2018/2/layout/IconLabelList"/>
    <dgm:cxn modelId="{35B6C04B-327F-4CE0-AE83-EF737F839DCE}" type="presParOf" srcId="{A24BB1D2-40F1-470E-8AE9-6EF5F13EBD2E}" destId="{3E10EF18-874D-4167-A95B-94F2774A5688}" srcOrd="1" destOrd="0" presId="urn:microsoft.com/office/officeart/2018/2/layout/IconLabelList"/>
    <dgm:cxn modelId="{60C16CD9-9D2B-4D3F-883D-2681BCC4EF35}" type="presParOf" srcId="{A24BB1D2-40F1-470E-8AE9-6EF5F13EBD2E}" destId="{F48A8C48-98F5-48FA-93EF-7CC23E5F0A03}" srcOrd="2" destOrd="0" presId="urn:microsoft.com/office/officeart/2018/2/layout/IconLabelList"/>
    <dgm:cxn modelId="{4B2C14EA-D19D-4338-A8A3-D925E8583BDE}" type="presParOf" srcId="{C1F804E2-6941-4F3F-B9B5-536CC47A474E}" destId="{1CA28706-89DE-4879-880C-54ADC5B9664E}" srcOrd="7" destOrd="0" presId="urn:microsoft.com/office/officeart/2018/2/layout/IconLabelList"/>
    <dgm:cxn modelId="{88A974E2-BD89-4BAC-A0E3-FAA240D99E4C}" type="presParOf" srcId="{C1F804E2-6941-4F3F-B9B5-536CC47A474E}" destId="{BAC6DC61-D969-4146-8E66-6AAEED2FBD5B}" srcOrd="8" destOrd="0" presId="urn:microsoft.com/office/officeart/2018/2/layout/IconLabelList"/>
    <dgm:cxn modelId="{25CBE5B7-1F87-48EF-8BBE-39875CD6A6B3}" type="presParOf" srcId="{BAC6DC61-D969-4146-8E66-6AAEED2FBD5B}" destId="{B96E8F5F-74BF-4AED-9024-18830C7793FA}" srcOrd="0" destOrd="0" presId="urn:microsoft.com/office/officeart/2018/2/layout/IconLabelList"/>
    <dgm:cxn modelId="{A198C926-72E8-435C-B56E-F5CFB3F89FA9}" type="presParOf" srcId="{BAC6DC61-D969-4146-8E66-6AAEED2FBD5B}" destId="{94C2E31D-DF0B-441F-A6A8-07320D0EB72D}" srcOrd="1" destOrd="0" presId="urn:microsoft.com/office/officeart/2018/2/layout/IconLabelList"/>
    <dgm:cxn modelId="{40214047-F671-45A3-A96C-A5376B1287E3}" type="presParOf" srcId="{BAC6DC61-D969-4146-8E66-6AAEED2FBD5B}" destId="{1EBA4FB5-D093-4E04-94B0-47E0AD1811E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E231C5-7429-4787-AC5A-57F626B35F2D}">
      <dsp:nvSpPr>
        <dsp:cNvPr id="0" name=""/>
        <dsp:cNvSpPr/>
      </dsp:nvSpPr>
      <dsp:spPr>
        <a:xfrm>
          <a:off x="1304434"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Recap</a:t>
          </a:r>
          <a:endParaRPr lang="en-US" sz="3200" kern="1200"/>
        </a:p>
      </dsp:txBody>
      <dsp:txXfrm>
        <a:off x="1304434" y="372"/>
        <a:ext cx="2808156" cy="1684893"/>
      </dsp:txXfrm>
    </dsp:sp>
    <dsp:sp modelId="{3D4B01F2-788D-4CB2-A578-2EBE24E60025}">
      <dsp:nvSpPr>
        <dsp:cNvPr id="0" name=""/>
        <dsp:cNvSpPr/>
      </dsp:nvSpPr>
      <dsp:spPr>
        <a:xfrm>
          <a:off x="4393406"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Developing aims and objectives</a:t>
          </a:r>
          <a:endParaRPr lang="en-US" sz="3200" kern="1200"/>
        </a:p>
      </dsp:txBody>
      <dsp:txXfrm>
        <a:off x="4393406" y="372"/>
        <a:ext cx="2808156" cy="1684893"/>
      </dsp:txXfrm>
    </dsp:sp>
    <dsp:sp modelId="{3AF4322C-145E-478D-8BA6-5818F1581638}">
      <dsp:nvSpPr>
        <dsp:cNvPr id="0" name=""/>
        <dsp:cNvSpPr/>
      </dsp:nvSpPr>
      <dsp:spPr>
        <a:xfrm>
          <a:off x="7482378" y="37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Research philosophy and methodologies</a:t>
          </a:r>
          <a:endParaRPr lang="en-US" sz="3200" kern="1200"/>
        </a:p>
      </dsp:txBody>
      <dsp:txXfrm>
        <a:off x="7482378" y="372"/>
        <a:ext cx="2808156" cy="1684893"/>
      </dsp:txXfrm>
    </dsp:sp>
    <dsp:sp modelId="{0949207B-6515-46C4-93E1-60A38A2FE5F9}">
      <dsp:nvSpPr>
        <dsp:cNvPr id="0" name=""/>
        <dsp:cNvSpPr/>
      </dsp:nvSpPr>
      <dsp:spPr>
        <a:xfrm>
          <a:off x="2848920" y="196608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Ethical research</a:t>
          </a:r>
          <a:endParaRPr lang="en-US" sz="3200" kern="1200"/>
        </a:p>
      </dsp:txBody>
      <dsp:txXfrm>
        <a:off x="2848920" y="1966082"/>
        <a:ext cx="2808156" cy="1684893"/>
      </dsp:txXfrm>
    </dsp:sp>
    <dsp:sp modelId="{22751FFC-D87E-4AAE-B04D-07420CE3F833}">
      <dsp:nvSpPr>
        <dsp:cNvPr id="0" name=""/>
        <dsp:cNvSpPr/>
      </dsp:nvSpPr>
      <dsp:spPr>
        <a:xfrm>
          <a:off x="5937892" y="1966082"/>
          <a:ext cx="2808156" cy="168489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Quantitative and qualitative methods</a:t>
          </a:r>
          <a:endParaRPr lang="en-US" sz="3200" kern="1200"/>
        </a:p>
      </dsp:txBody>
      <dsp:txXfrm>
        <a:off x="5937892" y="1966082"/>
        <a:ext cx="2808156" cy="16848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1E87DF-9A8D-4AF2-A2BE-6AEB70BF0227}">
      <dsp:nvSpPr>
        <dsp:cNvPr id="0" name=""/>
        <dsp:cNvSpPr/>
      </dsp:nvSpPr>
      <dsp:spPr>
        <a:xfrm>
          <a:off x="0" y="478"/>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B6D73E-534B-408C-BC33-AC0D95DE8FCA}">
      <dsp:nvSpPr>
        <dsp:cNvPr id="0" name=""/>
        <dsp:cNvSpPr/>
      </dsp:nvSpPr>
      <dsp:spPr>
        <a:xfrm>
          <a:off x="338460" y="252225"/>
          <a:ext cx="615383" cy="61538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C0C3E7-F965-4B30-AA61-DB62F66954F7}">
      <dsp:nvSpPr>
        <dsp:cNvPr id="0" name=""/>
        <dsp:cNvSpPr/>
      </dsp:nvSpPr>
      <dsp:spPr>
        <a:xfrm>
          <a:off x="1292304" y="478"/>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kern="1200"/>
            <a:t>A process that people undertake in a </a:t>
          </a:r>
          <a:r>
            <a:rPr lang="en-GB" sz="2500" b="1" kern="1200"/>
            <a:t>systematic way </a:t>
          </a:r>
          <a:r>
            <a:rPr lang="en-GB" sz="2500" kern="1200"/>
            <a:t>in order to </a:t>
          </a:r>
          <a:r>
            <a:rPr lang="en-GB" sz="2500" b="1" kern="1200"/>
            <a:t>find out things</a:t>
          </a:r>
          <a:r>
            <a:rPr lang="en-GB" sz="2500" kern="1200"/>
            <a:t>, thereby increasing their knowledge.</a:t>
          </a:r>
          <a:endParaRPr lang="en-US" sz="2500" kern="1200"/>
        </a:p>
      </dsp:txBody>
      <dsp:txXfrm>
        <a:off x="1292304" y="478"/>
        <a:ext cx="9680495" cy="1118878"/>
      </dsp:txXfrm>
    </dsp:sp>
    <dsp:sp modelId="{B8F07162-DA69-49F7-8FFB-3C7BA04C83BC}">
      <dsp:nvSpPr>
        <dsp:cNvPr id="0" name=""/>
        <dsp:cNvSpPr/>
      </dsp:nvSpPr>
      <dsp:spPr>
        <a:xfrm>
          <a:off x="0" y="1399076"/>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8C6A41-9F07-45C5-9716-BC5326849CB1}">
      <dsp:nvSpPr>
        <dsp:cNvPr id="0" name=""/>
        <dsp:cNvSpPr/>
      </dsp:nvSpPr>
      <dsp:spPr>
        <a:xfrm>
          <a:off x="338460" y="1650824"/>
          <a:ext cx="615383" cy="61538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E86346-53F8-44D4-B76A-91108F1E0092}">
      <dsp:nvSpPr>
        <dsp:cNvPr id="0" name=""/>
        <dsp:cNvSpPr/>
      </dsp:nvSpPr>
      <dsp:spPr>
        <a:xfrm>
          <a:off x="1292304" y="1399076"/>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b="1" kern="1200"/>
            <a:t>Systematic </a:t>
          </a:r>
          <a:r>
            <a:rPr lang="en-GB" sz="2500" kern="1200"/>
            <a:t>suggests that research is based on logical relationships and not just beliefs (Ghauri and Gronhuag, 2020).</a:t>
          </a:r>
          <a:endParaRPr lang="en-US" sz="2500" kern="1200"/>
        </a:p>
      </dsp:txBody>
      <dsp:txXfrm>
        <a:off x="1292304" y="1399076"/>
        <a:ext cx="9680495" cy="1118878"/>
      </dsp:txXfrm>
    </dsp:sp>
    <dsp:sp modelId="{2EB7796C-5E70-4E68-B069-AB0E752DA81E}">
      <dsp:nvSpPr>
        <dsp:cNvPr id="0" name=""/>
        <dsp:cNvSpPr/>
      </dsp:nvSpPr>
      <dsp:spPr>
        <a:xfrm>
          <a:off x="0" y="2797675"/>
          <a:ext cx="10972800" cy="111887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DF7098-7E1F-411D-A83A-E587813CC75A}">
      <dsp:nvSpPr>
        <dsp:cNvPr id="0" name=""/>
        <dsp:cNvSpPr/>
      </dsp:nvSpPr>
      <dsp:spPr>
        <a:xfrm>
          <a:off x="338460" y="3049422"/>
          <a:ext cx="615383" cy="61538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F880074-EB6C-47E5-A4D8-9B7CA0130515}">
      <dsp:nvSpPr>
        <dsp:cNvPr id="0" name=""/>
        <dsp:cNvSpPr/>
      </dsp:nvSpPr>
      <dsp:spPr>
        <a:xfrm>
          <a:off x="1292304" y="2797675"/>
          <a:ext cx="9680495" cy="11188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415" tIns="118415" rIns="118415" bIns="118415" numCol="1" spcCol="1270" anchor="ctr" anchorCtr="0">
          <a:noAutofit/>
        </a:bodyPr>
        <a:lstStyle/>
        <a:p>
          <a:pPr marL="0" lvl="0" indent="0" algn="l" defTabSz="1111250">
            <a:lnSpc>
              <a:spcPct val="90000"/>
            </a:lnSpc>
            <a:spcBef>
              <a:spcPct val="0"/>
            </a:spcBef>
            <a:spcAft>
              <a:spcPct val="35000"/>
            </a:spcAft>
            <a:buNone/>
          </a:pPr>
          <a:r>
            <a:rPr lang="en-GB" sz="2500" b="1" kern="1200"/>
            <a:t>To find out things </a:t>
          </a:r>
          <a:r>
            <a:rPr lang="en-GB" sz="2500" kern="1200"/>
            <a:t>suggests there are a multiplicity of possible purposes for your research.</a:t>
          </a:r>
          <a:endParaRPr lang="en-US" sz="2500" kern="1200"/>
        </a:p>
      </dsp:txBody>
      <dsp:txXfrm>
        <a:off x="1292304" y="2797675"/>
        <a:ext cx="9680495" cy="11188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BE122E-B1D5-4CAF-88B7-A64A64A66B62}">
      <dsp:nvSpPr>
        <dsp:cNvPr id="0" name=""/>
        <dsp:cNvSpPr/>
      </dsp:nvSpPr>
      <dsp:spPr>
        <a:xfrm>
          <a:off x="0" y="43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B6F699-FA13-43DA-A471-BEA200A22D60}">
      <dsp:nvSpPr>
        <dsp:cNvPr id="0" name=""/>
        <dsp:cNvSpPr/>
      </dsp:nvSpPr>
      <dsp:spPr>
        <a:xfrm>
          <a:off x="0" y="436"/>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An analysis of Equality and Diversity at Company A and the impact on recruitment strategy for skilled roles.</a:t>
          </a:r>
        </a:p>
      </dsp:txBody>
      <dsp:txXfrm>
        <a:off x="0" y="436"/>
        <a:ext cx="11481847" cy="357506"/>
      </dsp:txXfrm>
    </dsp:sp>
    <dsp:sp modelId="{FD0A2F35-0D67-4B80-997F-EFA3EBC79D45}">
      <dsp:nvSpPr>
        <dsp:cNvPr id="0" name=""/>
        <dsp:cNvSpPr/>
      </dsp:nvSpPr>
      <dsp:spPr>
        <a:xfrm>
          <a:off x="0" y="357942"/>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727E46-38B4-4873-95CD-980BBB5C13A0}">
      <dsp:nvSpPr>
        <dsp:cNvPr id="0" name=""/>
        <dsp:cNvSpPr/>
      </dsp:nvSpPr>
      <dsp:spPr>
        <a:xfrm>
          <a:off x="0" y="357942"/>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How the menopause impacts on working women and how this can be positively managed at Company B. </a:t>
          </a:r>
        </a:p>
      </dsp:txBody>
      <dsp:txXfrm>
        <a:off x="0" y="357942"/>
        <a:ext cx="11481847" cy="357506"/>
      </dsp:txXfrm>
    </dsp:sp>
    <dsp:sp modelId="{B06A0B44-224F-4721-94F7-32FAE61BE381}">
      <dsp:nvSpPr>
        <dsp:cNvPr id="0" name=""/>
        <dsp:cNvSpPr/>
      </dsp:nvSpPr>
      <dsp:spPr>
        <a:xfrm>
          <a:off x="0" y="715448"/>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DB2959-1874-4FAD-9F2C-764434EFDF70}">
      <dsp:nvSpPr>
        <dsp:cNvPr id="0" name=""/>
        <dsp:cNvSpPr/>
      </dsp:nvSpPr>
      <dsp:spPr>
        <a:xfrm>
          <a:off x="0" y="715448"/>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A critical evaluation of the current process for Job Design at Company C and its impact on staff wellbeing.</a:t>
          </a:r>
        </a:p>
      </dsp:txBody>
      <dsp:txXfrm>
        <a:off x="0" y="715448"/>
        <a:ext cx="11481847" cy="357506"/>
      </dsp:txXfrm>
    </dsp:sp>
    <dsp:sp modelId="{D981A162-517E-40A2-9D39-A44DFE896468}">
      <dsp:nvSpPr>
        <dsp:cNvPr id="0" name=""/>
        <dsp:cNvSpPr/>
      </dsp:nvSpPr>
      <dsp:spPr>
        <a:xfrm>
          <a:off x="0" y="1072954"/>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4D7FD1-D3E4-4FFA-8FAB-21BB5E71C649}">
      <dsp:nvSpPr>
        <dsp:cNvPr id="0" name=""/>
        <dsp:cNvSpPr/>
      </dsp:nvSpPr>
      <dsp:spPr>
        <a:xfrm>
          <a:off x="0" y="1072954"/>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Impact of menopause symptoms on staff sickness absence and health in Company D.</a:t>
          </a:r>
        </a:p>
      </dsp:txBody>
      <dsp:txXfrm>
        <a:off x="0" y="1072954"/>
        <a:ext cx="11481847" cy="357506"/>
      </dsp:txXfrm>
    </dsp:sp>
    <dsp:sp modelId="{B51048BB-1526-41BE-9756-B8BE3F7B9F3A}">
      <dsp:nvSpPr>
        <dsp:cNvPr id="0" name=""/>
        <dsp:cNvSpPr/>
      </dsp:nvSpPr>
      <dsp:spPr>
        <a:xfrm>
          <a:off x="0" y="14304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50FB89-B27B-41FD-A24C-23F334BD2127}">
      <dsp:nvSpPr>
        <dsp:cNvPr id="0" name=""/>
        <dsp:cNvSpPr/>
      </dsp:nvSpPr>
      <dsp:spPr>
        <a:xfrm>
          <a:off x="0" y="1430460"/>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An analysis of employee voice: a case study at Company E.</a:t>
          </a:r>
        </a:p>
      </dsp:txBody>
      <dsp:txXfrm>
        <a:off x="0" y="1430460"/>
        <a:ext cx="11481847" cy="357506"/>
      </dsp:txXfrm>
    </dsp:sp>
    <dsp:sp modelId="{3838E50B-F7B5-439A-8763-1FDCF173BE4B}">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CD0D793-E2FB-4E5F-B46A-7E0CAA2A2EE6}">
      <dsp:nvSpPr>
        <dsp:cNvPr id="0" name=""/>
        <dsp:cNvSpPr/>
      </dsp:nvSpPr>
      <dsp:spPr>
        <a:xfrm>
          <a:off x="0" y="1787967"/>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Effects of homeworking on employee wellbeing at Company F.</a:t>
          </a:r>
        </a:p>
      </dsp:txBody>
      <dsp:txXfrm>
        <a:off x="0" y="1787967"/>
        <a:ext cx="11481847" cy="357506"/>
      </dsp:txXfrm>
    </dsp:sp>
    <dsp:sp modelId="{4818260C-1969-4139-874B-DE072394F23F}">
      <dsp:nvSpPr>
        <dsp:cNvPr id="0" name=""/>
        <dsp:cNvSpPr/>
      </dsp:nvSpPr>
      <dsp:spPr>
        <a:xfrm>
          <a:off x="0" y="21454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D9A9764-CD10-497F-9904-FB7D70F10345}">
      <dsp:nvSpPr>
        <dsp:cNvPr id="0" name=""/>
        <dsp:cNvSpPr/>
      </dsp:nvSpPr>
      <dsp:spPr>
        <a:xfrm>
          <a:off x="0" y="2145473"/>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Performance management and the use of appraisals at Company G. </a:t>
          </a:r>
        </a:p>
      </dsp:txBody>
      <dsp:txXfrm>
        <a:off x="0" y="2145473"/>
        <a:ext cx="11481847" cy="357506"/>
      </dsp:txXfrm>
    </dsp:sp>
    <dsp:sp modelId="{D458D18A-0E71-4F59-B581-3AB4E1A5A7CF}">
      <dsp:nvSpPr>
        <dsp:cNvPr id="0" name=""/>
        <dsp:cNvSpPr/>
      </dsp:nvSpPr>
      <dsp:spPr>
        <a:xfrm>
          <a:off x="0" y="2502979"/>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18CD78-16D5-449E-B31B-A65C6F239B99}">
      <dsp:nvSpPr>
        <dsp:cNvPr id="0" name=""/>
        <dsp:cNvSpPr/>
      </dsp:nvSpPr>
      <dsp:spPr>
        <a:xfrm>
          <a:off x="0" y="2502979"/>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The effectiveness of flexible working at Company H.</a:t>
          </a:r>
        </a:p>
      </dsp:txBody>
      <dsp:txXfrm>
        <a:off x="0" y="2502979"/>
        <a:ext cx="11481847" cy="357506"/>
      </dsp:txXfrm>
    </dsp:sp>
    <dsp:sp modelId="{128F8FFF-22CF-44C5-9763-EC98A071768C}">
      <dsp:nvSpPr>
        <dsp:cNvPr id="0" name=""/>
        <dsp:cNvSpPr/>
      </dsp:nvSpPr>
      <dsp:spPr>
        <a:xfrm>
          <a:off x="0" y="2860485"/>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3A8BFF-0B01-48B2-92F0-B3A05FDF87C6}">
      <dsp:nvSpPr>
        <dsp:cNvPr id="0" name=""/>
        <dsp:cNvSpPr/>
      </dsp:nvSpPr>
      <dsp:spPr>
        <a:xfrm>
          <a:off x="0" y="2860485"/>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dirty="0"/>
            <a:t>A critical evaluation on the extent to which staff at Company J are engaged, using the four enablers of engagement identified by </a:t>
          </a:r>
          <a:r>
            <a:rPr lang="en-US" sz="1400" kern="1200" dirty="0" err="1"/>
            <a:t>Macloed</a:t>
          </a:r>
          <a:r>
            <a:rPr lang="en-US" sz="1400" kern="1200" dirty="0"/>
            <a:t> and Clarke in 2009.</a:t>
          </a:r>
        </a:p>
      </dsp:txBody>
      <dsp:txXfrm>
        <a:off x="0" y="2860485"/>
        <a:ext cx="11481847" cy="357506"/>
      </dsp:txXfrm>
    </dsp:sp>
    <dsp:sp modelId="{1F2684C6-B9A1-4EF8-A951-27B5A584AD73}">
      <dsp:nvSpPr>
        <dsp:cNvPr id="0" name=""/>
        <dsp:cNvSpPr/>
      </dsp:nvSpPr>
      <dsp:spPr>
        <a:xfrm>
          <a:off x="0" y="3217991"/>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4E85D33-EBED-49F0-A8DB-46D15F579CB2}">
      <dsp:nvSpPr>
        <dsp:cNvPr id="0" name=""/>
        <dsp:cNvSpPr/>
      </dsp:nvSpPr>
      <dsp:spPr>
        <a:xfrm>
          <a:off x="0" y="3217991"/>
          <a:ext cx="11481847" cy="3575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kern="1200"/>
            <a:t>Investigating possible causes of high turnover of staff at Company K. </a:t>
          </a:r>
        </a:p>
      </dsp:txBody>
      <dsp:txXfrm>
        <a:off x="0" y="3217991"/>
        <a:ext cx="11481847" cy="3575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717272-03FE-46FE-B52C-EA084150FA7F}">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140B4C-6B77-4B2A-B111-2CE6C38A05BF}">
      <dsp:nvSpPr>
        <dsp:cNvPr id="0" name=""/>
        <dsp:cNvSpPr/>
      </dsp:nvSpPr>
      <dsp:spPr>
        <a:xfrm>
          <a:off x="355470" y="900917"/>
          <a:ext cx="646310" cy="646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1078C-5173-4544-9CF6-31382422B361}">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844550">
            <a:lnSpc>
              <a:spcPct val="90000"/>
            </a:lnSpc>
            <a:spcBef>
              <a:spcPct val="0"/>
            </a:spcBef>
            <a:spcAft>
              <a:spcPct val="35000"/>
            </a:spcAft>
            <a:buNone/>
          </a:pPr>
          <a:r>
            <a:rPr lang="en-US" sz="1900" kern="1200"/>
            <a:t>Start some initial reading around the topic to help in the process of refinement from a general idea to a researchable concept</a:t>
          </a:r>
        </a:p>
      </dsp:txBody>
      <dsp:txXfrm>
        <a:off x="1357251" y="636517"/>
        <a:ext cx="9615548" cy="1175109"/>
      </dsp:txXfrm>
    </dsp:sp>
    <dsp:sp modelId="{541CDDDB-E2D5-441E-AD96-A726640C6A4B}">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F8AE0D-BE45-4CFF-9604-0D528051A735}">
      <dsp:nvSpPr>
        <dsp:cNvPr id="0" name=""/>
        <dsp:cNvSpPr/>
      </dsp:nvSpPr>
      <dsp:spPr>
        <a:xfrm>
          <a:off x="355470" y="2369804"/>
          <a:ext cx="646310" cy="646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6403F-D994-4D39-9567-AF8EA41BBF5C}">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844550">
            <a:lnSpc>
              <a:spcPct val="90000"/>
            </a:lnSpc>
            <a:spcBef>
              <a:spcPct val="0"/>
            </a:spcBef>
            <a:spcAft>
              <a:spcPct val="35000"/>
            </a:spcAft>
            <a:buNone/>
          </a:pPr>
          <a:r>
            <a:rPr lang="en-US" sz="1900" kern="1200"/>
            <a:t>For example, if you are interested in apprenticeships, you would make an initial assessment of the literature about apprenticeships to work out the main theories and concepts in that area, to gain more of an idea of what is already well researched and where there may be gaps. </a:t>
          </a:r>
        </a:p>
      </dsp:txBody>
      <dsp:txXfrm>
        <a:off x="1357251" y="2105404"/>
        <a:ext cx="9615548" cy="117510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B401BA-650F-4E23-87A8-130F88EBF358}">
      <dsp:nvSpPr>
        <dsp:cNvPr id="0" name=""/>
        <dsp:cNvSpPr/>
      </dsp:nvSpPr>
      <dsp:spPr>
        <a:xfrm>
          <a:off x="3363" y="898645"/>
          <a:ext cx="2401769" cy="15251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EF77D5-4A96-4783-BB49-B5F56F25DEC3}">
      <dsp:nvSpPr>
        <dsp:cNvPr id="0" name=""/>
        <dsp:cNvSpPr/>
      </dsp:nvSpPr>
      <dsp:spPr>
        <a:xfrm>
          <a:off x="270227"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Positivism: “Reality is a fact; measure it.”</a:t>
          </a:r>
          <a:endParaRPr lang="en-US" sz="2200" kern="1200"/>
        </a:p>
      </dsp:txBody>
      <dsp:txXfrm>
        <a:off x="314896" y="1196834"/>
        <a:ext cx="2312431" cy="1435785"/>
      </dsp:txXfrm>
    </dsp:sp>
    <dsp:sp modelId="{54DA8810-BBBA-44A8-BD88-B10F6C636ABF}">
      <dsp:nvSpPr>
        <dsp:cNvPr id="0" name=""/>
        <dsp:cNvSpPr/>
      </dsp:nvSpPr>
      <dsp:spPr>
        <a:xfrm>
          <a:off x="2938859" y="898645"/>
          <a:ext cx="2401769" cy="15251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289AFB-FA77-4017-8912-DB0D13BCD4DD}">
      <dsp:nvSpPr>
        <dsp:cNvPr id="0" name=""/>
        <dsp:cNvSpPr/>
      </dsp:nvSpPr>
      <dsp:spPr>
        <a:xfrm>
          <a:off x="3205722"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Interpretivism: “Reality is a story; understand it.”</a:t>
          </a:r>
          <a:endParaRPr lang="en-US" sz="2200" kern="1200"/>
        </a:p>
      </dsp:txBody>
      <dsp:txXfrm>
        <a:off x="3250391" y="1196834"/>
        <a:ext cx="2312431" cy="1435785"/>
      </dsp:txXfrm>
    </dsp:sp>
    <dsp:sp modelId="{D0CE6387-5B92-4644-A350-0E78C95F94EA}">
      <dsp:nvSpPr>
        <dsp:cNvPr id="0" name=""/>
        <dsp:cNvSpPr/>
      </dsp:nvSpPr>
      <dsp:spPr>
        <a:xfrm>
          <a:off x="5874355" y="898645"/>
          <a:ext cx="2401769" cy="15251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AEF51-4700-457E-B8BB-BC32782074C8}">
      <dsp:nvSpPr>
        <dsp:cNvPr id="0" name=""/>
        <dsp:cNvSpPr/>
      </dsp:nvSpPr>
      <dsp:spPr>
        <a:xfrm>
          <a:off x="6141218"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Pragmatism: “Use what works to answer the question.”</a:t>
          </a:r>
          <a:endParaRPr lang="en-US" sz="2200" kern="1200"/>
        </a:p>
      </dsp:txBody>
      <dsp:txXfrm>
        <a:off x="6185887" y="1196834"/>
        <a:ext cx="2312431" cy="1435785"/>
      </dsp:txXfrm>
    </dsp:sp>
    <dsp:sp modelId="{6C8812F4-CE99-45B5-8D21-00CD4500E8FB}">
      <dsp:nvSpPr>
        <dsp:cNvPr id="0" name=""/>
        <dsp:cNvSpPr/>
      </dsp:nvSpPr>
      <dsp:spPr>
        <a:xfrm>
          <a:off x="8809850" y="898645"/>
          <a:ext cx="2401769" cy="15251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4224A3-BAD0-4A45-A68D-1ADBB3377EE5}">
      <dsp:nvSpPr>
        <dsp:cNvPr id="0" name=""/>
        <dsp:cNvSpPr/>
      </dsp:nvSpPr>
      <dsp:spPr>
        <a:xfrm>
          <a:off x="9076714" y="1152165"/>
          <a:ext cx="2401769" cy="152512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Critical realism: “There is a real world, but we only see parts of it.”</a:t>
          </a:r>
          <a:endParaRPr lang="en-US" sz="2200" kern="1200"/>
        </a:p>
      </dsp:txBody>
      <dsp:txXfrm>
        <a:off x="9121383" y="1196834"/>
        <a:ext cx="2312431" cy="14357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40552-CF10-419C-A055-69585B13B446}">
      <dsp:nvSpPr>
        <dsp:cNvPr id="0" name=""/>
        <dsp:cNvSpPr/>
      </dsp:nvSpPr>
      <dsp:spPr>
        <a:xfrm>
          <a:off x="280929"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451086-1C08-439A-8E88-1A0752A66E8A}">
      <dsp:nvSpPr>
        <dsp:cNvPr id="0" name=""/>
        <dsp:cNvSpPr/>
      </dsp:nvSpPr>
      <dsp:spPr>
        <a:xfrm>
          <a:off x="466255" y="1117941"/>
          <a:ext cx="498955" cy="4989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41DA18-B0C6-47DD-96B2-D61586C04167}">
      <dsp:nvSpPr>
        <dsp:cNvPr id="0" name=""/>
        <dsp:cNvSpPr/>
      </dsp:nvSpPr>
      <dsp:spPr>
        <a:xfrm>
          <a:off x="2940"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Experiment</a:t>
          </a:r>
          <a:endParaRPr lang="en-US" sz="1700" kern="1200"/>
        </a:p>
      </dsp:txBody>
      <dsp:txXfrm>
        <a:off x="2940" y="2073084"/>
        <a:ext cx="1425585" cy="570234"/>
      </dsp:txXfrm>
    </dsp:sp>
    <dsp:sp modelId="{3B856E82-37C3-415D-A0BD-3F1ADD4A425B}">
      <dsp:nvSpPr>
        <dsp:cNvPr id="0" name=""/>
        <dsp:cNvSpPr/>
      </dsp:nvSpPr>
      <dsp:spPr>
        <a:xfrm>
          <a:off x="1955992"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F27923-E412-4842-9EC7-F2B1FBB71AED}">
      <dsp:nvSpPr>
        <dsp:cNvPr id="0" name=""/>
        <dsp:cNvSpPr/>
      </dsp:nvSpPr>
      <dsp:spPr>
        <a:xfrm>
          <a:off x="2141319" y="1117941"/>
          <a:ext cx="498955" cy="498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4E4842-AEB0-4793-B587-C32380EEA65D}">
      <dsp:nvSpPr>
        <dsp:cNvPr id="0" name=""/>
        <dsp:cNvSpPr/>
      </dsp:nvSpPr>
      <dsp:spPr>
        <a:xfrm>
          <a:off x="1678003"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Survey</a:t>
          </a:r>
          <a:endParaRPr lang="en-US" sz="1700" kern="1200"/>
        </a:p>
      </dsp:txBody>
      <dsp:txXfrm>
        <a:off x="1678003" y="2073084"/>
        <a:ext cx="1425585" cy="570234"/>
      </dsp:txXfrm>
    </dsp:sp>
    <dsp:sp modelId="{27262CAD-A522-4F4F-A5C5-0BCFEE99F74F}">
      <dsp:nvSpPr>
        <dsp:cNvPr id="0" name=""/>
        <dsp:cNvSpPr/>
      </dsp:nvSpPr>
      <dsp:spPr>
        <a:xfrm>
          <a:off x="3631056"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9D5DF5-B1A1-4EE8-B1F6-EC96A213EF3A}">
      <dsp:nvSpPr>
        <dsp:cNvPr id="0" name=""/>
        <dsp:cNvSpPr/>
      </dsp:nvSpPr>
      <dsp:spPr>
        <a:xfrm>
          <a:off x="3816382" y="1117941"/>
          <a:ext cx="498955" cy="4989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A02EE46-6FB5-4DAB-AF3A-48C51FBCAD04}">
      <dsp:nvSpPr>
        <dsp:cNvPr id="0" name=""/>
        <dsp:cNvSpPr/>
      </dsp:nvSpPr>
      <dsp:spPr>
        <a:xfrm>
          <a:off x="3353067"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Case study </a:t>
          </a:r>
          <a:endParaRPr lang="en-US" sz="1700" kern="1200"/>
        </a:p>
      </dsp:txBody>
      <dsp:txXfrm>
        <a:off x="3353067" y="2073084"/>
        <a:ext cx="1425585" cy="570234"/>
      </dsp:txXfrm>
    </dsp:sp>
    <dsp:sp modelId="{033C2FD4-85F7-4475-892B-0DFF0FC35BE5}">
      <dsp:nvSpPr>
        <dsp:cNvPr id="0" name=""/>
        <dsp:cNvSpPr/>
      </dsp:nvSpPr>
      <dsp:spPr>
        <a:xfrm>
          <a:off x="5306119"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F03D45-FCEA-45BF-82A2-5306C55C1B31}">
      <dsp:nvSpPr>
        <dsp:cNvPr id="0" name=""/>
        <dsp:cNvSpPr/>
      </dsp:nvSpPr>
      <dsp:spPr>
        <a:xfrm>
          <a:off x="5491445" y="1117941"/>
          <a:ext cx="498955" cy="4989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391AF6-33FF-4487-A201-A56FD964F835}">
      <dsp:nvSpPr>
        <dsp:cNvPr id="0" name=""/>
        <dsp:cNvSpPr/>
      </dsp:nvSpPr>
      <dsp:spPr>
        <a:xfrm>
          <a:off x="5028130"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Ethnography</a:t>
          </a:r>
          <a:endParaRPr lang="en-US" sz="1700" kern="1200"/>
        </a:p>
      </dsp:txBody>
      <dsp:txXfrm>
        <a:off x="5028130" y="2073084"/>
        <a:ext cx="1425585" cy="570234"/>
      </dsp:txXfrm>
    </dsp:sp>
    <dsp:sp modelId="{DD9E4E50-6A7C-4072-9FC5-8637A3318BCD}">
      <dsp:nvSpPr>
        <dsp:cNvPr id="0" name=""/>
        <dsp:cNvSpPr/>
      </dsp:nvSpPr>
      <dsp:spPr>
        <a:xfrm>
          <a:off x="6981183"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FFD7BA-CAB1-440A-BA54-B2C5D4AFD35D}">
      <dsp:nvSpPr>
        <dsp:cNvPr id="0" name=""/>
        <dsp:cNvSpPr/>
      </dsp:nvSpPr>
      <dsp:spPr>
        <a:xfrm>
          <a:off x="7166509" y="1117941"/>
          <a:ext cx="498955" cy="4989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D8F043-B328-4C64-9EE0-8B9E5B8CA4C2}">
      <dsp:nvSpPr>
        <dsp:cNvPr id="0" name=""/>
        <dsp:cNvSpPr/>
      </dsp:nvSpPr>
      <dsp:spPr>
        <a:xfrm>
          <a:off x="6703194"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Action Research</a:t>
          </a:r>
          <a:endParaRPr lang="en-US" sz="1700" kern="1200"/>
        </a:p>
      </dsp:txBody>
      <dsp:txXfrm>
        <a:off x="6703194" y="2073084"/>
        <a:ext cx="1425585" cy="570234"/>
      </dsp:txXfrm>
    </dsp:sp>
    <dsp:sp modelId="{965B520C-F643-40FD-8D33-E3F23F61B59E}">
      <dsp:nvSpPr>
        <dsp:cNvPr id="0" name=""/>
        <dsp:cNvSpPr/>
      </dsp:nvSpPr>
      <dsp:spPr>
        <a:xfrm>
          <a:off x="8656246"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583638-541B-4AD0-B024-2836D606411C}">
      <dsp:nvSpPr>
        <dsp:cNvPr id="0" name=""/>
        <dsp:cNvSpPr/>
      </dsp:nvSpPr>
      <dsp:spPr>
        <a:xfrm>
          <a:off x="8841572" y="1117941"/>
          <a:ext cx="498955" cy="49895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495721-9E4B-4407-AE1F-822EB7C19437}">
      <dsp:nvSpPr>
        <dsp:cNvPr id="0" name=""/>
        <dsp:cNvSpPr/>
      </dsp:nvSpPr>
      <dsp:spPr>
        <a:xfrm>
          <a:off x="8378257"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Grounded Theory</a:t>
          </a:r>
          <a:endParaRPr lang="en-US" sz="1700" kern="1200"/>
        </a:p>
      </dsp:txBody>
      <dsp:txXfrm>
        <a:off x="8378257" y="2073084"/>
        <a:ext cx="1425585" cy="570234"/>
      </dsp:txXfrm>
    </dsp:sp>
    <dsp:sp modelId="{20C6203D-C711-4210-9083-61CA86474453}">
      <dsp:nvSpPr>
        <dsp:cNvPr id="0" name=""/>
        <dsp:cNvSpPr/>
      </dsp:nvSpPr>
      <dsp:spPr>
        <a:xfrm>
          <a:off x="10331310" y="932615"/>
          <a:ext cx="869607" cy="869607"/>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8AC6B99-4E7D-40A7-8E7D-19142804BE8D}">
      <dsp:nvSpPr>
        <dsp:cNvPr id="0" name=""/>
        <dsp:cNvSpPr/>
      </dsp:nvSpPr>
      <dsp:spPr>
        <a:xfrm>
          <a:off x="10516636" y="1117941"/>
          <a:ext cx="498955" cy="498955"/>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CBFC9F-48C7-4C2D-9D19-BC5BECFA3CFE}">
      <dsp:nvSpPr>
        <dsp:cNvPr id="0" name=""/>
        <dsp:cNvSpPr/>
      </dsp:nvSpPr>
      <dsp:spPr>
        <a:xfrm>
          <a:off x="10053320" y="2073084"/>
          <a:ext cx="1425585" cy="570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Archival</a:t>
          </a:r>
          <a:endParaRPr lang="en-US" sz="1700" kern="1200"/>
        </a:p>
      </dsp:txBody>
      <dsp:txXfrm>
        <a:off x="10053320" y="2073084"/>
        <a:ext cx="1425585" cy="5702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8EC3F-D5CC-422E-B98A-B6EE00602BFD}">
      <dsp:nvSpPr>
        <dsp:cNvPr id="0" name=""/>
        <dsp:cNvSpPr/>
      </dsp:nvSpPr>
      <dsp:spPr>
        <a:xfrm>
          <a:off x="0" y="46556"/>
          <a:ext cx="11481847" cy="52767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Each group will be allocated a scenario.</a:t>
          </a:r>
          <a:endParaRPr lang="en-US" sz="2200" kern="1200"/>
        </a:p>
      </dsp:txBody>
      <dsp:txXfrm>
        <a:off x="25759" y="72315"/>
        <a:ext cx="11430329" cy="476152"/>
      </dsp:txXfrm>
    </dsp:sp>
    <dsp:sp modelId="{D238A094-0363-45D1-B597-ABF78392EA41}">
      <dsp:nvSpPr>
        <dsp:cNvPr id="0" name=""/>
        <dsp:cNvSpPr/>
      </dsp:nvSpPr>
      <dsp:spPr>
        <a:xfrm>
          <a:off x="0" y="637586"/>
          <a:ext cx="11481847" cy="52767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Decide on the core research question you would ask for this scenario.</a:t>
          </a:r>
          <a:endParaRPr lang="en-US" sz="2200" kern="1200" dirty="0"/>
        </a:p>
      </dsp:txBody>
      <dsp:txXfrm>
        <a:off x="25759" y="663345"/>
        <a:ext cx="11430329" cy="476152"/>
      </dsp:txXfrm>
    </dsp:sp>
    <dsp:sp modelId="{C564CA5A-8414-467E-A001-FB41CEB63058}">
      <dsp:nvSpPr>
        <dsp:cNvPr id="0" name=""/>
        <dsp:cNvSpPr/>
      </dsp:nvSpPr>
      <dsp:spPr>
        <a:xfrm>
          <a:off x="0" y="1228617"/>
          <a:ext cx="11481847" cy="52767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Select which primary data collection method you would use and why.</a:t>
          </a:r>
          <a:endParaRPr lang="en-US" sz="2200" kern="1200"/>
        </a:p>
      </dsp:txBody>
      <dsp:txXfrm>
        <a:off x="25759" y="1254376"/>
        <a:ext cx="11430329" cy="476152"/>
      </dsp:txXfrm>
    </dsp:sp>
    <dsp:sp modelId="{6AD43DFD-B4D5-41B8-8C0A-71950095C328}">
      <dsp:nvSpPr>
        <dsp:cNvPr id="0" name=""/>
        <dsp:cNvSpPr/>
      </dsp:nvSpPr>
      <dsp:spPr>
        <a:xfrm>
          <a:off x="0" y="1819647"/>
          <a:ext cx="11481847" cy="52767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What exactly would you collect and why?</a:t>
          </a:r>
          <a:endParaRPr lang="en-US" sz="2200" kern="1200"/>
        </a:p>
      </dsp:txBody>
      <dsp:txXfrm>
        <a:off x="25759" y="1845406"/>
        <a:ext cx="11430329" cy="476152"/>
      </dsp:txXfrm>
    </dsp:sp>
    <dsp:sp modelId="{AD33F7CA-3F80-4008-A3F3-010B2C733A43}">
      <dsp:nvSpPr>
        <dsp:cNvPr id="0" name=""/>
        <dsp:cNvSpPr/>
      </dsp:nvSpPr>
      <dsp:spPr>
        <a:xfrm>
          <a:off x="0" y="2410677"/>
          <a:ext cx="11481847" cy="52767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Research the advantages and disadvantages of your chosen method.</a:t>
          </a:r>
          <a:endParaRPr lang="en-US" sz="2200" kern="1200" dirty="0"/>
        </a:p>
      </dsp:txBody>
      <dsp:txXfrm>
        <a:off x="25759" y="2436436"/>
        <a:ext cx="11430329" cy="476152"/>
      </dsp:txXfrm>
    </dsp:sp>
    <dsp:sp modelId="{30F8E388-5FF0-472B-A800-416A2720C964}">
      <dsp:nvSpPr>
        <dsp:cNvPr id="0" name=""/>
        <dsp:cNvSpPr/>
      </dsp:nvSpPr>
      <dsp:spPr>
        <a:xfrm>
          <a:off x="0" y="3001707"/>
          <a:ext cx="11481847" cy="527670"/>
        </a:xfrm>
        <a:prstGeom prst="roundRect">
          <a:avLst/>
        </a:prstGeom>
        <a:solidFill>
          <a:schemeClr val="accent2"/>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Present your findings to the class.</a:t>
          </a:r>
          <a:endParaRPr lang="en-US" sz="2200" kern="1200"/>
        </a:p>
      </dsp:txBody>
      <dsp:txXfrm>
        <a:off x="25759" y="3027466"/>
        <a:ext cx="11430329" cy="4761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F7EADB-F18A-4E30-9F03-B6FA752630ED}">
      <dsp:nvSpPr>
        <dsp:cNvPr id="0" name=""/>
        <dsp:cNvSpPr/>
      </dsp:nvSpPr>
      <dsp:spPr>
        <a:xfrm>
          <a:off x="0" y="1746"/>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3A6F20-C52F-4DB9-B5D7-ECB340F48CA8}">
      <dsp:nvSpPr>
        <dsp:cNvPr id="0" name=""/>
        <dsp:cNvSpPr/>
      </dsp:nvSpPr>
      <dsp:spPr>
        <a:xfrm>
          <a:off x="0" y="1746"/>
          <a:ext cx="11481847" cy="59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Informed consent</a:t>
          </a:r>
          <a:endParaRPr lang="en-US" sz="2700" kern="1200"/>
        </a:p>
      </dsp:txBody>
      <dsp:txXfrm>
        <a:off x="0" y="1746"/>
        <a:ext cx="11481847" cy="595406"/>
      </dsp:txXfrm>
    </dsp:sp>
    <dsp:sp modelId="{F623220C-A5FA-4B79-9629-98531DCFE7A2}">
      <dsp:nvSpPr>
        <dsp:cNvPr id="0" name=""/>
        <dsp:cNvSpPr/>
      </dsp:nvSpPr>
      <dsp:spPr>
        <a:xfrm>
          <a:off x="0" y="59715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BF477F5-9885-4250-9439-4C16152158F1}">
      <dsp:nvSpPr>
        <dsp:cNvPr id="0" name=""/>
        <dsp:cNvSpPr/>
      </dsp:nvSpPr>
      <dsp:spPr>
        <a:xfrm>
          <a:off x="0" y="597153"/>
          <a:ext cx="11481847" cy="59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Voluntary participation and right to withdraw</a:t>
          </a:r>
          <a:endParaRPr lang="en-US" sz="2700" kern="1200"/>
        </a:p>
      </dsp:txBody>
      <dsp:txXfrm>
        <a:off x="0" y="597153"/>
        <a:ext cx="11481847" cy="595406"/>
      </dsp:txXfrm>
    </dsp:sp>
    <dsp:sp modelId="{0D4FBB5E-DFF0-4CD8-BE9C-12B3EB99F75D}">
      <dsp:nvSpPr>
        <dsp:cNvPr id="0" name=""/>
        <dsp:cNvSpPr/>
      </dsp:nvSpPr>
      <dsp:spPr>
        <a:xfrm>
          <a:off x="0" y="119256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1E26799-CF46-4B4B-A8A3-089B9357648F}">
      <dsp:nvSpPr>
        <dsp:cNvPr id="0" name=""/>
        <dsp:cNvSpPr/>
      </dsp:nvSpPr>
      <dsp:spPr>
        <a:xfrm>
          <a:off x="0" y="1192560"/>
          <a:ext cx="11481847" cy="59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Confidentiality, anonymity and data protection</a:t>
          </a:r>
          <a:endParaRPr lang="en-US" sz="2700" kern="1200"/>
        </a:p>
      </dsp:txBody>
      <dsp:txXfrm>
        <a:off x="0" y="1192560"/>
        <a:ext cx="11481847" cy="595406"/>
      </dsp:txXfrm>
    </dsp:sp>
    <dsp:sp modelId="{6B19706A-A83A-4B7C-B1BC-66EFE788F1DC}">
      <dsp:nvSpPr>
        <dsp:cNvPr id="0" name=""/>
        <dsp:cNvSpPr/>
      </dsp:nvSpPr>
      <dsp:spPr>
        <a:xfrm>
          <a:off x="0" y="1787967"/>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F95A07-8E26-46BF-81CD-7763EF3824D5}">
      <dsp:nvSpPr>
        <dsp:cNvPr id="0" name=""/>
        <dsp:cNvSpPr/>
      </dsp:nvSpPr>
      <dsp:spPr>
        <a:xfrm>
          <a:off x="0" y="1787967"/>
          <a:ext cx="11481847" cy="59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Do no harm</a:t>
          </a:r>
          <a:endParaRPr lang="en-US" sz="2700" kern="1200"/>
        </a:p>
      </dsp:txBody>
      <dsp:txXfrm>
        <a:off x="0" y="1787967"/>
        <a:ext cx="11481847" cy="595406"/>
      </dsp:txXfrm>
    </dsp:sp>
    <dsp:sp modelId="{1BD024E9-555E-47E9-A70F-945F2E07B59B}">
      <dsp:nvSpPr>
        <dsp:cNvPr id="0" name=""/>
        <dsp:cNvSpPr/>
      </dsp:nvSpPr>
      <dsp:spPr>
        <a:xfrm>
          <a:off x="0" y="2383373"/>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67F22A-9084-4C44-BDC7-6B392A5D5ED0}">
      <dsp:nvSpPr>
        <dsp:cNvPr id="0" name=""/>
        <dsp:cNvSpPr/>
      </dsp:nvSpPr>
      <dsp:spPr>
        <a:xfrm>
          <a:off x="0" y="2383373"/>
          <a:ext cx="11481847" cy="59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Respectful, fair treatment</a:t>
          </a:r>
          <a:endParaRPr lang="en-US" sz="2700" kern="1200"/>
        </a:p>
      </dsp:txBody>
      <dsp:txXfrm>
        <a:off x="0" y="2383373"/>
        <a:ext cx="11481847" cy="595406"/>
      </dsp:txXfrm>
    </dsp:sp>
    <dsp:sp modelId="{8271E681-AAC9-40DF-A8A3-01B4FADD5A0B}">
      <dsp:nvSpPr>
        <dsp:cNvPr id="0" name=""/>
        <dsp:cNvSpPr/>
      </dsp:nvSpPr>
      <dsp:spPr>
        <a:xfrm>
          <a:off x="0" y="2978780"/>
          <a:ext cx="1148184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91EFB9-60D2-4D16-9251-C553DD37B7C4}">
      <dsp:nvSpPr>
        <dsp:cNvPr id="0" name=""/>
        <dsp:cNvSpPr/>
      </dsp:nvSpPr>
      <dsp:spPr>
        <a:xfrm>
          <a:off x="0" y="2978780"/>
          <a:ext cx="11481847" cy="595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Honesty and integrity</a:t>
          </a:r>
          <a:endParaRPr lang="en-US" sz="2700" kern="1200"/>
        </a:p>
      </dsp:txBody>
      <dsp:txXfrm>
        <a:off x="0" y="2978780"/>
        <a:ext cx="11481847" cy="5954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272001-0CB5-4A6F-A257-3AAB63D58477}">
      <dsp:nvSpPr>
        <dsp:cNvPr id="0" name=""/>
        <dsp:cNvSpPr/>
      </dsp:nvSpPr>
      <dsp:spPr>
        <a:xfrm>
          <a:off x="0" y="334"/>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1172F5-24A0-4C0E-8A83-7E0F876477D0}">
      <dsp:nvSpPr>
        <dsp:cNvPr id="0" name=""/>
        <dsp:cNvSpPr/>
      </dsp:nvSpPr>
      <dsp:spPr>
        <a:xfrm>
          <a:off x="139376" y="104003"/>
          <a:ext cx="253411" cy="2534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41B2C-8873-4BE6-9327-35E4C68D6F80}">
      <dsp:nvSpPr>
        <dsp:cNvPr id="0" name=""/>
        <dsp:cNvSpPr/>
      </dsp:nvSpPr>
      <dsp:spPr>
        <a:xfrm>
          <a:off x="532164" y="334"/>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Questionnaire objectives</a:t>
          </a:r>
        </a:p>
      </dsp:txBody>
      <dsp:txXfrm>
        <a:off x="532164" y="334"/>
        <a:ext cx="10440635" cy="460748"/>
      </dsp:txXfrm>
    </dsp:sp>
    <dsp:sp modelId="{32109062-BEB4-45A5-AE51-E472C726DEB6}">
      <dsp:nvSpPr>
        <dsp:cNvPr id="0" name=""/>
        <dsp:cNvSpPr/>
      </dsp:nvSpPr>
      <dsp:spPr>
        <a:xfrm>
          <a:off x="0" y="576270"/>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BB716-D4FB-4360-902F-AFC3EA3ACC7E}">
      <dsp:nvSpPr>
        <dsp:cNvPr id="0" name=""/>
        <dsp:cNvSpPr/>
      </dsp:nvSpPr>
      <dsp:spPr>
        <a:xfrm>
          <a:off x="139376" y="679938"/>
          <a:ext cx="253411" cy="2534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A31456-DC92-4AED-855F-FDF5C404BDE7}">
      <dsp:nvSpPr>
        <dsp:cNvPr id="0" name=""/>
        <dsp:cNvSpPr/>
      </dsp:nvSpPr>
      <dsp:spPr>
        <a:xfrm>
          <a:off x="532164" y="576270"/>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Data collection method (in person, by post, online)</a:t>
          </a:r>
        </a:p>
      </dsp:txBody>
      <dsp:txXfrm>
        <a:off x="532164" y="576270"/>
        <a:ext cx="10440635" cy="460748"/>
      </dsp:txXfrm>
    </dsp:sp>
    <dsp:sp modelId="{8C3180CF-2253-4990-97A0-EBDEAF00EB86}">
      <dsp:nvSpPr>
        <dsp:cNvPr id="0" name=""/>
        <dsp:cNvSpPr/>
      </dsp:nvSpPr>
      <dsp:spPr>
        <a:xfrm>
          <a:off x="0" y="1152206"/>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FE19D7-0001-40FE-9E03-600C0B095D0E}">
      <dsp:nvSpPr>
        <dsp:cNvPr id="0" name=""/>
        <dsp:cNvSpPr/>
      </dsp:nvSpPr>
      <dsp:spPr>
        <a:xfrm>
          <a:off x="139376" y="1255874"/>
          <a:ext cx="253411" cy="2534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4435BA5-30FC-4FB2-87E6-5592B829EA3D}">
      <dsp:nvSpPr>
        <dsp:cNvPr id="0" name=""/>
        <dsp:cNvSpPr/>
      </dsp:nvSpPr>
      <dsp:spPr>
        <a:xfrm>
          <a:off x="532164" y="1152206"/>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Question response format and question wording</a:t>
          </a:r>
        </a:p>
      </dsp:txBody>
      <dsp:txXfrm>
        <a:off x="532164" y="1152206"/>
        <a:ext cx="10440635" cy="460748"/>
      </dsp:txXfrm>
    </dsp:sp>
    <dsp:sp modelId="{9C7C0AF8-A316-4A86-A1B8-7D95BDDBBF78}">
      <dsp:nvSpPr>
        <dsp:cNvPr id="0" name=""/>
        <dsp:cNvSpPr/>
      </dsp:nvSpPr>
      <dsp:spPr>
        <a:xfrm>
          <a:off x="0" y="1728141"/>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78C551-BEB6-40EA-90B7-DFE56B05F19B}">
      <dsp:nvSpPr>
        <dsp:cNvPr id="0" name=""/>
        <dsp:cNvSpPr/>
      </dsp:nvSpPr>
      <dsp:spPr>
        <a:xfrm>
          <a:off x="139376" y="1831810"/>
          <a:ext cx="253411" cy="2534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4CE726-CF99-40FF-B246-9A88324A3C34}">
      <dsp:nvSpPr>
        <dsp:cNvPr id="0" name=""/>
        <dsp:cNvSpPr/>
      </dsp:nvSpPr>
      <dsp:spPr>
        <a:xfrm>
          <a:off x="532164" y="1728141"/>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Questionnaire flow and layout </a:t>
          </a:r>
        </a:p>
      </dsp:txBody>
      <dsp:txXfrm>
        <a:off x="532164" y="1728141"/>
        <a:ext cx="10440635" cy="460748"/>
      </dsp:txXfrm>
    </dsp:sp>
    <dsp:sp modelId="{074C5D18-695F-4C8E-95BB-C0322C210622}">
      <dsp:nvSpPr>
        <dsp:cNvPr id="0" name=""/>
        <dsp:cNvSpPr/>
      </dsp:nvSpPr>
      <dsp:spPr>
        <a:xfrm>
          <a:off x="0" y="2304077"/>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54CE4C-B5A5-431D-9386-9D9240607087}">
      <dsp:nvSpPr>
        <dsp:cNvPr id="0" name=""/>
        <dsp:cNvSpPr/>
      </dsp:nvSpPr>
      <dsp:spPr>
        <a:xfrm>
          <a:off x="139376" y="2407745"/>
          <a:ext cx="253411" cy="2534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3D633A-41D5-4762-BD0E-C67BE2CA3079}">
      <dsp:nvSpPr>
        <dsp:cNvPr id="0" name=""/>
        <dsp:cNvSpPr/>
      </dsp:nvSpPr>
      <dsp:spPr>
        <a:xfrm>
          <a:off x="532164" y="2304077"/>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Reliability and validity</a:t>
          </a:r>
        </a:p>
      </dsp:txBody>
      <dsp:txXfrm>
        <a:off x="532164" y="2304077"/>
        <a:ext cx="10440635" cy="460748"/>
      </dsp:txXfrm>
    </dsp:sp>
    <dsp:sp modelId="{8C04399F-DBB0-4896-AE1B-AC5FCEB83EFF}">
      <dsp:nvSpPr>
        <dsp:cNvPr id="0" name=""/>
        <dsp:cNvSpPr/>
      </dsp:nvSpPr>
      <dsp:spPr>
        <a:xfrm>
          <a:off x="0" y="2880013"/>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B5ED025-1CD3-48C0-BCC9-C028BDEC8B5D}">
      <dsp:nvSpPr>
        <dsp:cNvPr id="0" name=""/>
        <dsp:cNvSpPr/>
      </dsp:nvSpPr>
      <dsp:spPr>
        <a:xfrm>
          <a:off x="139376" y="2983681"/>
          <a:ext cx="253411" cy="25341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649FB5-BDDD-40DE-940C-6BAB78EEE319}">
      <dsp:nvSpPr>
        <dsp:cNvPr id="0" name=""/>
        <dsp:cNvSpPr/>
      </dsp:nvSpPr>
      <dsp:spPr>
        <a:xfrm>
          <a:off x="532164" y="2880013"/>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Testing and revision (use a pilot)</a:t>
          </a:r>
        </a:p>
      </dsp:txBody>
      <dsp:txXfrm>
        <a:off x="532164" y="2880013"/>
        <a:ext cx="10440635" cy="460748"/>
      </dsp:txXfrm>
    </dsp:sp>
    <dsp:sp modelId="{CE04103B-9E29-4A48-8608-0BF158E9E970}">
      <dsp:nvSpPr>
        <dsp:cNvPr id="0" name=""/>
        <dsp:cNvSpPr/>
      </dsp:nvSpPr>
      <dsp:spPr>
        <a:xfrm>
          <a:off x="0" y="3455948"/>
          <a:ext cx="10972800" cy="46074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C79174-23EE-4CC9-BD40-2D98784E980D}">
      <dsp:nvSpPr>
        <dsp:cNvPr id="0" name=""/>
        <dsp:cNvSpPr/>
      </dsp:nvSpPr>
      <dsp:spPr>
        <a:xfrm>
          <a:off x="139376" y="3559617"/>
          <a:ext cx="253411" cy="25341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9B8B88-A9CA-4185-8EB5-2A54890C86F6}">
      <dsp:nvSpPr>
        <dsp:cNvPr id="0" name=""/>
        <dsp:cNvSpPr/>
      </dsp:nvSpPr>
      <dsp:spPr>
        <a:xfrm>
          <a:off x="532164" y="3455948"/>
          <a:ext cx="10440635" cy="4607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763" tIns="48763" rIns="48763" bIns="48763" numCol="1" spcCol="1270" anchor="ctr" anchorCtr="0">
          <a:noAutofit/>
        </a:bodyPr>
        <a:lstStyle/>
        <a:p>
          <a:pPr marL="0" lvl="0" indent="0" algn="l" defTabSz="711200">
            <a:lnSpc>
              <a:spcPct val="90000"/>
            </a:lnSpc>
            <a:spcBef>
              <a:spcPct val="0"/>
            </a:spcBef>
            <a:spcAft>
              <a:spcPct val="35000"/>
            </a:spcAft>
            <a:buNone/>
          </a:pPr>
          <a:r>
            <a:rPr lang="en-US" sz="1600" kern="1200"/>
            <a:t>Finalise the detail and implementation</a:t>
          </a:r>
        </a:p>
      </dsp:txBody>
      <dsp:txXfrm>
        <a:off x="532164" y="3455948"/>
        <a:ext cx="10440635" cy="46074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4692F-4A73-4439-95FB-B5E3743D02F9}">
      <dsp:nvSpPr>
        <dsp:cNvPr id="0" name=""/>
        <dsp:cNvSpPr/>
      </dsp:nvSpPr>
      <dsp:spPr>
        <a:xfrm>
          <a:off x="0" y="0"/>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Imagine this questionnaire is going to employees in a real organisation. Critically evaluate the content considering the following questions:</a:t>
          </a:r>
          <a:endParaRPr lang="en-US" sz="2000" kern="1200"/>
        </a:p>
      </dsp:txBody>
      <dsp:txXfrm>
        <a:off x="23042" y="23042"/>
        <a:ext cx="8270084" cy="740621"/>
      </dsp:txXfrm>
    </dsp:sp>
    <dsp:sp modelId="{B5F580AF-A1C3-40D7-A4D6-B57BBFBDA963}">
      <dsp:nvSpPr>
        <dsp:cNvPr id="0" name=""/>
        <dsp:cNvSpPr/>
      </dsp:nvSpPr>
      <dsp:spPr>
        <a:xfrm>
          <a:off x="769283" y="929742"/>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Are any questions ambiguous, double‑barrelled, or leading?</a:t>
          </a:r>
          <a:endParaRPr lang="en-US" sz="2000" kern="1200"/>
        </a:p>
      </dsp:txBody>
      <dsp:txXfrm>
        <a:off x="792325" y="952784"/>
        <a:ext cx="7858751" cy="740621"/>
      </dsp:txXfrm>
    </dsp:sp>
    <dsp:sp modelId="{B3C0E849-434F-43D9-BCEC-D1DA29AE484E}">
      <dsp:nvSpPr>
        <dsp:cNvPr id="0" name=""/>
        <dsp:cNvSpPr/>
      </dsp:nvSpPr>
      <dsp:spPr>
        <a:xfrm>
          <a:off x="1527085" y="1859485"/>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Do the questions appear to be relevant to the research question?</a:t>
          </a:r>
          <a:endParaRPr lang="en-US" sz="2000" kern="1200"/>
        </a:p>
      </dsp:txBody>
      <dsp:txXfrm>
        <a:off x="1550127" y="1882527"/>
        <a:ext cx="7870233" cy="740621"/>
      </dsp:txXfrm>
    </dsp:sp>
    <dsp:sp modelId="{229A340E-ED6C-430C-9415-BD6951A358D8}">
      <dsp:nvSpPr>
        <dsp:cNvPr id="0" name=""/>
        <dsp:cNvSpPr/>
      </dsp:nvSpPr>
      <dsp:spPr>
        <a:xfrm>
          <a:off x="2296369" y="2789228"/>
          <a:ext cx="9185477" cy="786705"/>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Will the responses provide enough detail to analyse?</a:t>
          </a:r>
          <a:endParaRPr lang="en-US" sz="2000" kern="1200"/>
        </a:p>
      </dsp:txBody>
      <dsp:txXfrm>
        <a:off x="2319411" y="2812270"/>
        <a:ext cx="7858751" cy="740621"/>
      </dsp:txXfrm>
    </dsp:sp>
    <dsp:sp modelId="{0C2C1E9D-3597-4BEF-91EB-74F134C0D0D1}">
      <dsp:nvSpPr>
        <dsp:cNvPr id="0" name=""/>
        <dsp:cNvSpPr/>
      </dsp:nvSpPr>
      <dsp:spPr>
        <a:xfrm>
          <a:off x="8674119" y="602544"/>
          <a:ext cx="511358" cy="511358"/>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789175" y="602544"/>
        <a:ext cx="281246" cy="384797"/>
      </dsp:txXfrm>
    </dsp:sp>
    <dsp:sp modelId="{D4F131BD-F82D-4EA8-B434-6F15B6C37D7E}">
      <dsp:nvSpPr>
        <dsp:cNvPr id="0" name=""/>
        <dsp:cNvSpPr/>
      </dsp:nvSpPr>
      <dsp:spPr>
        <a:xfrm>
          <a:off x="9443402" y="1532287"/>
          <a:ext cx="511358" cy="511358"/>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58458" y="1532287"/>
        <a:ext cx="281246" cy="384797"/>
      </dsp:txXfrm>
    </dsp:sp>
    <dsp:sp modelId="{56B80CF7-A1BD-4EC3-AAE0-5BC982ECE15C}">
      <dsp:nvSpPr>
        <dsp:cNvPr id="0" name=""/>
        <dsp:cNvSpPr/>
      </dsp:nvSpPr>
      <dsp:spPr>
        <a:xfrm>
          <a:off x="10201204" y="2462030"/>
          <a:ext cx="511358" cy="511358"/>
        </a:xfrm>
        <a:prstGeom prst="downArrow">
          <a:avLst>
            <a:gd name="adj1" fmla="val 55000"/>
            <a:gd name="adj2" fmla="val 45000"/>
          </a:avLst>
        </a:prstGeom>
        <a:solidFill>
          <a:schemeClr val="accent3">
            <a:alpha val="90000"/>
            <a:tint val="40000"/>
            <a:hueOff val="0"/>
            <a:satOff val="0"/>
            <a:lumOff val="0"/>
            <a:alphaOff val="0"/>
          </a:schemeClr>
        </a:solidFill>
        <a:ln w="12700" cap="flat" cmpd="sng" algn="ctr">
          <a:solidFill>
            <a:schemeClr val="accent3">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10316260" y="2462030"/>
        <a:ext cx="281246" cy="3847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67FF76-0FD3-4FEA-A32E-AEEF064F288F}">
      <dsp:nvSpPr>
        <dsp:cNvPr id="0" name=""/>
        <dsp:cNvSpPr/>
      </dsp:nvSpPr>
      <dsp:spPr>
        <a:xfrm>
          <a:off x="0" y="636517"/>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F1E13-200D-4746-B9A7-41034C8B1B44}">
      <dsp:nvSpPr>
        <dsp:cNvPr id="0" name=""/>
        <dsp:cNvSpPr/>
      </dsp:nvSpPr>
      <dsp:spPr>
        <a:xfrm>
          <a:off x="355470" y="900917"/>
          <a:ext cx="646310" cy="646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DEEBFD-AAAE-4BE2-8A80-E8BC66A696F0}">
      <dsp:nvSpPr>
        <dsp:cNvPr id="0" name=""/>
        <dsp:cNvSpPr/>
      </dsp:nvSpPr>
      <dsp:spPr>
        <a:xfrm>
          <a:off x="1357251" y="636517"/>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b="1" kern="1200"/>
            <a:t>Reliability</a:t>
          </a:r>
          <a:r>
            <a:rPr lang="en-GB" sz="2500" kern="1200"/>
            <a:t> is about </a:t>
          </a:r>
          <a:r>
            <a:rPr lang="en-GB" sz="2500" b="1" kern="1200"/>
            <a:t>consistency</a:t>
          </a:r>
          <a:r>
            <a:rPr lang="en-GB" sz="2500" kern="1200"/>
            <a:t>: does your questionnaire give the same results if you use it again under the same conditions?</a:t>
          </a:r>
          <a:endParaRPr lang="en-US" sz="2500" kern="1200"/>
        </a:p>
      </dsp:txBody>
      <dsp:txXfrm>
        <a:off x="1357251" y="636517"/>
        <a:ext cx="9615548" cy="1175109"/>
      </dsp:txXfrm>
    </dsp:sp>
    <dsp:sp modelId="{4ED46A83-30D9-4F90-9CFA-990EB9483C05}">
      <dsp:nvSpPr>
        <dsp:cNvPr id="0" name=""/>
        <dsp:cNvSpPr/>
      </dsp:nvSpPr>
      <dsp:spPr>
        <a:xfrm>
          <a:off x="0" y="2105404"/>
          <a:ext cx="10972800" cy="117510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A30C86-27F0-41F6-BA6E-D064EF75718E}">
      <dsp:nvSpPr>
        <dsp:cNvPr id="0" name=""/>
        <dsp:cNvSpPr/>
      </dsp:nvSpPr>
      <dsp:spPr>
        <a:xfrm>
          <a:off x="355470" y="2369804"/>
          <a:ext cx="646310" cy="646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BF5FF9-FD29-45DD-8132-4F5FFBB135FA}">
      <dsp:nvSpPr>
        <dsp:cNvPr id="0" name=""/>
        <dsp:cNvSpPr/>
      </dsp:nvSpPr>
      <dsp:spPr>
        <a:xfrm>
          <a:off x="1357251" y="2105404"/>
          <a:ext cx="9615548" cy="11751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366" tIns="124366" rIns="124366" bIns="124366" numCol="1" spcCol="1270" anchor="ctr" anchorCtr="0">
          <a:noAutofit/>
        </a:bodyPr>
        <a:lstStyle/>
        <a:p>
          <a:pPr marL="0" lvl="0" indent="0" algn="l" defTabSz="1111250">
            <a:lnSpc>
              <a:spcPct val="90000"/>
            </a:lnSpc>
            <a:spcBef>
              <a:spcPct val="0"/>
            </a:spcBef>
            <a:spcAft>
              <a:spcPct val="35000"/>
            </a:spcAft>
            <a:buNone/>
          </a:pPr>
          <a:r>
            <a:rPr lang="en-GB" sz="2500" b="1" kern="1200"/>
            <a:t>Validity</a:t>
          </a:r>
          <a:r>
            <a:rPr lang="en-GB" sz="2500" kern="1200"/>
            <a:t> is about </a:t>
          </a:r>
          <a:r>
            <a:rPr lang="en-GB" sz="2500" b="1" kern="1200"/>
            <a:t>accuracy</a:t>
          </a:r>
          <a:r>
            <a:rPr lang="en-GB" sz="2500" kern="1200"/>
            <a:t>: does it actually measure what you think it measures?</a:t>
          </a:r>
          <a:endParaRPr lang="en-US" sz="2500" kern="1200"/>
        </a:p>
      </dsp:txBody>
      <dsp:txXfrm>
        <a:off x="1357251" y="2105404"/>
        <a:ext cx="9615548" cy="117510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11CF2F-0D80-46B2-BEBB-62EA3F46CD69}">
      <dsp:nvSpPr>
        <dsp:cNvPr id="0" name=""/>
        <dsp:cNvSpPr/>
      </dsp:nvSpPr>
      <dsp:spPr>
        <a:xfrm>
          <a:off x="1105923" y="887926"/>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A330A2-9B99-452C-86CC-39D9903478F4}">
      <dsp:nvSpPr>
        <dsp:cNvPr id="0" name=""/>
        <dsp:cNvSpPr/>
      </dsp:nvSpPr>
      <dsp:spPr>
        <a:xfrm>
          <a:off x="61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Conducting literature reviews</a:t>
          </a:r>
          <a:endParaRPr lang="en-US" sz="1900" kern="1200"/>
        </a:p>
      </dsp:txBody>
      <dsp:txXfrm>
        <a:off x="610923" y="1968007"/>
        <a:ext cx="1800000" cy="720000"/>
      </dsp:txXfrm>
    </dsp:sp>
    <dsp:sp modelId="{E84FE2A6-52C4-4F8C-B990-C7E6C7974A26}">
      <dsp:nvSpPr>
        <dsp:cNvPr id="0" name=""/>
        <dsp:cNvSpPr/>
      </dsp:nvSpPr>
      <dsp:spPr>
        <a:xfrm>
          <a:off x="3220923" y="887926"/>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111038-2192-4A71-9111-9AA7B18A99E2}">
      <dsp:nvSpPr>
        <dsp:cNvPr id="0" name=""/>
        <dsp:cNvSpPr/>
      </dsp:nvSpPr>
      <dsp:spPr>
        <a:xfrm>
          <a:off x="2725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Analysing and presenting data</a:t>
          </a:r>
          <a:endParaRPr lang="en-US" sz="1900" kern="1200"/>
        </a:p>
      </dsp:txBody>
      <dsp:txXfrm>
        <a:off x="2725923" y="1968007"/>
        <a:ext cx="1800000" cy="720000"/>
      </dsp:txXfrm>
    </dsp:sp>
    <dsp:sp modelId="{F0C29AEF-5803-41E8-9ACC-3E7C061C5412}">
      <dsp:nvSpPr>
        <dsp:cNvPr id="0" name=""/>
        <dsp:cNvSpPr/>
      </dsp:nvSpPr>
      <dsp:spPr>
        <a:xfrm>
          <a:off x="5335923" y="887926"/>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50ACE3-3F0B-4E43-847A-098AD6DD84BF}">
      <dsp:nvSpPr>
        <dsp:cNvPr id="0" name=""/>
        <dsp:cNvSpPr/>
      </dsp:nvSpPr>
      <dsp:spPr>
        <a:xfrm>
          <a:off x="484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Project Initiation Document (PID)</a:t>
          </a:r>
          <a:endParaRPr lang="en-US" sz="1900" kern="1200"/>
        </a:p>
      </dsp:txBody>
      <dsp:txXfrm>
        <a:off x="4840923" y="1968007"/>
        <a:ext cx="1800000" cy="720000"/>
      </dsp:txXfrm>
    </dsp:sp>
    <dsp:sp modelId="{3B3A7E54-4DB4-4204-8D35-417756AC7121}">
      <dsp:nvSpPr>
        <dsp:cNvPr id="0" name=""/>
        <dsp:cNvSpPr/>
      </dsp:nvSpPr>
      <dsp:spPr>
        <a:xfrm>
          <a:off x="7450923" y="887926"/>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8A8C48-98F5-48FA-93EF-7CC23E5F0A03}">
      <dsp:nvSpPr>
        <dsp:cNvPr id="0" name=""/>
        <dsp:cNvSpPr/>
      </dsp:nvSpPr>
      <dsp:spPr>
        <a:xfrm>
          <a:off x="6955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Ethics form</a:t>
          </a:r>
          <a:endParaRPr lang="en-US" sz="1900" kern="1200"/>
        </a:p>
      </dsp:txBody>
      <dsp:txXfrm>
        <a:off x="6955923" y="1968007"/>
        <a:ext cx="1800000" cy="720000"/>
      </dsp:txXfrm>
    </dsp:sp>
    <dsp:sp modelId="{B96E8F5F-74BF-4AED-9024-18830C7793FA}">
      <dsp:nvSpPr>
        <dsp:cNvPr id="0" name=""/>
        <dsp:cNvSpPr/>
      </dsp:nvSpPr>
      <dsp:spPr>
        <a:xfrm>
          <a:off x="9565923" y="887926"/>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BA4FB5-D093-4E04-94B0-47E0AD1811E7}">
      <dsp:nvSpPr>
        <dsp:cNvPr id="0" name=""/>
        <dsp:cNvSpPr/>
      </dsp:nvSpPr>
      <dsp:spPr>
        <a:xfrm>
          <a:off x="9070923" y="1968007"/>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GB" sz="1900" kern="1200"/>
            <a:t>How to plan for change</a:t>
          </a:r>
          <a:endParaRPr lang="en-US" sz="1900" kern="1200"/>
        </a:p>
      </dsp:txBody>
      <dsp:txXfrm>
        <a:off x="9070923" y="1968007"/>
        <a:ext cx="18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140406-9590-4B8A-BA89-BB415953F736}"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8E68DC-5393-47CB-B4D4-26765A63A6E2}" type="slidenum">
              <a:rPr lang="en-GB" smtClean="0"/>
              <a:t>‹#›</a:t>
            </a:fld>
            <a:endParaRPr lang="en-GB"/>
          </a:p>
        </p:txBody>
      </p:sp>
    </p:spTree>
    <p:extLst>
      <p:ext uri="{BB962C8B-B14F-4D97-AF65-F5344CB8AC3E}">
        <p14:creationId xmlns:p14="http://schemas.microsoft.com/office/powerpoint/2010/main" val="758601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researchgate.net/publication/318982403_Research_Framework_Development_on_the_Effect_of_Intangible_Location_Attributes_on_the_Values_of_Residential_Properties_in_Jos_Nigeria/figures?lo=1&amp;utm_source=google&amp;utm_medium=organic" TargetMode="External"/><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E8E68DC-5393-47CB-B4D4-26765A63A6E2}" type="slidenum">
              <a:rPr lang="en-GB" smtClean="0"/>
              <a:t>1</a:t>
            </a:fld>
            <a:endParaRPr lang="en-GB"/>
          </a:p>
        </p:txBody>
      </p:sp>
    </p:spTree>
    <p:extLst>
      <p:ext uri="{BB962C8B-B14F-4D97-AF65-F5344CB8AC3E}">
        <p14:creationId xmlns:p14="http://schemas.microsoft.com/office/powerpoint/2010/main" val="17529890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Identifying a suitable area. Developing aims and objectives. Research philosophy, methodology. Conducting literature reviews. Ethical research. Quantitative and qualitative methods. Analysing and presenting data for different audiences.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3</a:t>
            </a:fld>
            <a:endParaRPr lang="en-GB"/>
          </a:p>
        </p:txBody>
      </p:sp>
    </p:spTree>
    <p:extLst>
      <p:ext uri="{BB962C8B-B14F-4D97-AF65-F5344CB8AC3E}">
        <p14:creationId xmlns:p14="http://schemas.microsoft.com/office/powerpoint/2010/main" val="30949488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4</a:t>
            </a:fld>
            <a:endParaRPr lang="en-GB"/>
          </a:p>
        </p:txBody>
      </p:sp>
    </p:spTree>
    <p:extLst>
      <p:ext uri="{BB962C8B-B14F-4D97-AF65-F5344CB8AC3E}">
        <p14:creationId xmlns:p14="http://schemas.microsoft.com/office/powerpoint/2010/main" val="5661574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5</a:t>
            </a:fld>
            <a:endParaRPr lang="en-GB"/>
          </a:p>
        </p:txBody>
      </p:sp>
    </p:spTree>
    <p:extLst>
      <p:ext uri="{BB962C8B-B14F-4D97-AF65-F5344CB8AC3E}">
        <p14:creationId xmlns:p14="http://schemas.microsoft.com/office/powerpoint/2010/main" val="19013852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Important to examine your own strengths and interests.</a:t>
            </a:r>
          </a:p>
        </p:txBody>
      </p:sp>
      <p:sp>
        <p:nvSpPr>
          <p:cNvPr id="4" name="Slide Number Placeholder 3"/>
          <p:cNvSpPr>
            <a:spLocks noGrp="1"/>
          </p:cNvSpPr>
          <p:nvPr>
            <p:ph type="sldNum" sz="quarter" idx="5"/>
          </p:nvPr>
        </p:nvSpPr>
        <p:spPr/>
        <p:txBody>
          <a:bodyPr/>
          <a:lstStyle/>
          <a:p>
            <a:fld id="{7E8E68DC-5393-47CB-B4D4-26765A63A6E2}" type="slidenum">
              <a:rPr lang="en-GB" smtClean="0"/>
              <a:t>6</a:t>
            </a:fld>
            <a:endParaRPr lang="en-GB"/>
          </a:p>
        </p:txBody>
      </p:sp>
    </p:spTree>
    <p:extLst>
      <p:ext uri="{BB962C8B-B14F-4D97-AF65-F5344CB8AC3E}">
        <p14:creationId xmlns:p14="http://schemas.microsoft.com/office/powerpoint/2010/main" val="1403064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9</a:t>
            </a:fld>
            <a:endParaRPr lang="en-GB"/>
          </a:p>
        </p:txBody>
      </p:sp>
    </p:spTree>
    <p:extLst>
      <p:ext uri="{BB962C8B-B14F-4D97-AF65-F5344CB8AC3E}">
        <p14:creationId xmlns:p14="http://schemas.microsoft.com/office/powerpoint/2010/main" val="883171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10</a:t>
            </a:fld>
            <a:endParaRPr lang="en-GB"/>
          </a:p>
        </p:txBody>
      </p:sp>
    </p:spTree>
    <p:extLst>
      <p:ext uri="{BB962C8B-B14F-4D97-AF65-F5344CB8AC3E}">
        <p14:creationId xmlns:p14="http://schemas.microsoft.com/office/powerpoint/2010/main" val="42595653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11</a:t>
            </a:fld>
            <a:endParaRPr lang="en-GB"/>
          </a:p>
        </p:txBody>
      </p:sp>
    </p:spTree>
    <p:extLst>
      <p:ext uri="{BB962C8B-B14F-4D97-AF65-F5344CB8AC3E}">
        <p14:creationId xmlns:p14="http://schemas.microsoft.com/office/powerpoint/2010/main" val="6480955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is the what, the objectives are the how.</a:t>
            </a:r>
          </a:p>
          <a:p>
            <a:endParaRPr lang="en-GB"/>
          </a:p>
          <a:p>
            <a:r>
              <a:rPr lang="en-GB"/>
              <a:t>To </a:t>
            </a:r>
            <a:r>
              <a:rPr lang="en-GB" dirty="0"/>
              <a:t>analyse…</a:t>
            </a:r>
          </a:p>
          <a:p>
            <a:r>
              <a:rPr lang="en-GB" dirty="0"/>
              <a:t>To evaluate…</a:t>
            </a:r>
          </a:p>
          <a:p>
            <a:r>
              <a:rPr lang="en-GB" dirty="0"/>
              <a:t>To recommend…</a:t>
            </a:r>
          </a:p>
        </p:txBody>
      </p:sp>
      <p:sp>
        <p:nvSpPr>
          <p:cNvPr id="4" name="Slide Number Placeholder 3"/>
          <p:cNvSpPr>
            <a:spLocks noGrp="1"/>
          </p:cNvSpPr>
          <p:nvPr>
            <p:ph type="sldNum" sz="quarter" idx="5"/>
          </p:nvPr>
        </p:nvSpPr>
        <p:spPr/>
        <p:txBody>
          <a:bodyPr/>
          <a:lstStyle/>
          <a:p>
            <a:fld id="{7E8E68DC-5393-47CB-B4D4-26765A63A6E2}" type="slidenum">
              <a:rPr lang="en-GB" smtClean="0"/>
              <a:t>12</a:t>
            </a:fld>
            <a:endParaRPr lang="en-GB"/>
          </a:p>
        </p:txBody>
      </p:sp>
    </p:spTree>
    <p:extLst>
      <p:ext uri="{BB962C8B-B14F-4D97-AF65-F5344CB8AC3E}">
        <p14:creationId xmlns:p14="http://schemas.microsoft.com/office/powerpoint/2010/main" val="1925424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 structures methodological choices as an onion, starting from the outer layers (broad assumptions) and peeling inward to specific techniques, ensuring logical alignment and coherence in research design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All of our studies will be cross-sectional. </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13</a:t>
            </a:fld>
            <a:endParaRPr lang="en-GB"/>
          </a:p>
        </p:txBody>
      </p:sp>
    </p:spTree>
    <p:extLst>
      <p:ext uri="{BB962C8B-B14F-4D97-AF65-F5344CB8AC3E}">
        <p14:creationId xmlns:p14="http://schemas.microsoft.com/office/powerpoint/2010/main" val="19636303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HARP tool on Moodle</a:t>
            </a:r>
          </a:p>
          <a:p>
            <a:endParaRPr lang="en-GB" sz="1200" b="0" i="0" kern="1200">
              <a:solidFill>
                <a:schemeClr val="tx1"/>
              </a:solidFill>
              <a:effectLst/>
              <a:latin typeface="+mn-lt"/>
              <a:ea typeface="+mn-ea"/>
              <a:cs typeface="+mn-cs"/>
            </a:endParaRPr>
          </a:p>
          <a:p>
            <a:r>
              <a:rPr lang="en-GB" sz="1200" b="0" i="0" kern="1200">
                <a:solidFill>
                  <a:schemeClr val="tx1"/>
                </a:solidFill>
                <a:effectLst/>
                <a:latin typeface="+mn-lt"/>
                <a:ea typeface="+mn-ea"/>
                <a:cs typeface="+mn-cs"/>
              </a:rPr>
              <a:t>Positivism</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You believe reality is </a:t>
            </a:r>
            <a:r>
              <a:rPr lang="en-GB" sz="1200" b="1" i="0" kern="1200" dirty="0">
                <a:solidFill>
                  <a:schemeClr val="tx1"/>
                </a:solidFill>
                <a:effectLst/>
                <a:latin typeface="+mn-lt"/>
                <a:ea typeface="+mn-ea"/>
                <a:cs typeface="+mn-cs"/>
              </a:rPr>
              <a:t>objective</a:t>
            </a:r>
            <a:r>
              <a:rPr lang="en-GB" sz="1200" b="0" i="0" kern="1200" dirty="0">
                <a:solidFill>
                  <a:schemeClr val="tx1"/>
                </a:solidFill>
                <a:effectLst/>
                <a:latin typeface="+mn-lt"/>
                <a:ea typeface="+mn-ea"/>
                <a:cs typeface="+mn-cs"/>
              </a:rPr>
              <a:t> and can be measured like in the natural sciences.</a:t>
            </a:r>
          </a:p>
          <a:p>
            <a:r>
              <a:rPr lang="en-GB" sz="1200" b="0" i="0" kern="1200" dirty="0">
                <a:solidFill>
                  <a:schemeClr val="tx1"/>
                </a:solidFill>
                <a:effectLst/>
                <a:latin typeface="+mn-lt"/>
                <a:ea typeface="+mn-ea"/>
                <a:cs typeface="+mn-cs"/>
              </a:rPr>
              <a:t>You prefer large samples, numbers, and statistics.</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Studying employee satisfaction by giving a questionnaire to 300 staff and using statistics to see if pay, age, and hours predict satisfaction. You do not interview them in depth; you rely on measurable survey scores.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Interpretivism</a:t>
            </a:r>
          </a:p>
          <a:p>
            <a:r>
              <a:rPr lang="en-GB" sz="1200" b="0" i="0" kern="1200" dirty="0">
                <a:solidFill>
                  <a:schemeClr val="tx1"/>
                </a:solidFill>
                <a:effectLst/>
                <a:latin typeface="+mn-lt"/>
                <a:ea typeface="+mn-ea"/>
                <a:cs typeface="+mn-cs"/>
              </a:rPr>
              <a:t>You believe reality is </a:t>
            </a:r>
            <a:r>
              <a:rPr lang="en-GB" sz="1200" b="1" i="0" kern="1200" dirty="0">
                <a:solidFill>
                  <a:schemeClr val="tx1"/>
                </a:solidFill>
                <a:effectLst/>
                <a:latin typeface="+mn-lt"/>
                <a:ea typeface="+mn-ea"/>
                <a:cs typeface="+mn-cs"/>
              </a:rPr>
              <a:t>subjective</a:t>
            </a:r>
            <a:r>
              <a:rPr lang="en-GB" sz="1200" b="0" i="0" kern="1200" dirty="0">
                <a:solidFill>
                  <a:schemeClr val="tx1"/>
                </a:solidFill>
                <a:effectLst/>
                <a:latin typeface="+mn-lt"/>
                <a:ea typeface="+mn-ea"/>
                <a:cs typeface="+mn-cs"/>
              </a:rPr>
              <a:t> and shaped by people’s meanings and experiences.</a:t>
            </a:r>
          </a:p>
          <a:p>
            <a:r>
              <a:rPr lang="en-GB" sz="1200" b="0" i="0" kern="1200" dirty="0">
                <a:solidFill>
                  <a:schemeClr val="tx1"/>
                </a:solidFill>
                <a:effectLst/>
                <a:latin typeface="+mn-lt"/>
                <a:ea typeface="+mn-ea"/>
                <a:cs typeface="+mn-cs"/>
              </a:rPr>
              <a:t>You prefer small samples, rich descriptions, and understanding “why” and “how”.</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Exploring how nurses cope with stress by doing in‑depth interviews with 15 nurses, then analysing their stories to understand their feelings and coping strategies.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Pragmatism</a:t>
            </a:r>
          </a:p>
          <a:p>
            <a:r>
              <a:rPr lang="en-GB" sz="1200" b="0" i="0" kern="1200" dirty="0">
                <a:solidFill>
                  <a:schemeClr val="tx1"/>
                </a:solidFill>
                <a:effectLst/>
                <a:latin typeface="+mn-lt"/>
                <a:ea typeface="+mn-ea"/>
                <a:cs typeface="+mn-cs"/>
              </a:rPr>
              <a:t>You are </a:t>
            </a:r>
            <a:r>
              <a:rPr lang="en-GB" sz="1200" b="1" i="0" kern="1200" dirty="0">
                <a:solidFill>
                  <a:schemeClr val="tx1"/>
                </a:solidFill>
                <a:effectLst/>
                <a:latin typeface="+mn-lt"/>
                <a:ea typeface="+mn-ea"/>
                <a:cs typeface="+mn-cs"/>
              </a:rPr>
              <a:t>practical</a:t>
            </a:r>
            <a:r>
              <a:rPr lang="en-GB" sz="1200" b="0" i="0" kern="1200" dirty="0">
                <a:solidFill>
                  <a:schemeClr val="tx1"/>
                </a:solidFill>
                <a:effectLst/>
                <a:latin typeface="+mn-lt"/>
                <a:ea typeface="+mn-ea"/>
                <a:cs typeface="+mn-cs"/>
              </a:rPr>
              <a:t>: you use whatever methods best answer the research question, mixing numbers and words if needed.</a:t>
            </a:r>
          </a:p>
          <a:p>
            <a:r>
              <a:rPr lang="en-GB" sz="1200" b="0" i="0" kern="1200" dirty="0">
                <a:solidFill>
                  <a:schemeClr val="tx1"/>
                </a:solidFill>
                <a:effectLst/>
                <a:latin typeface="+mn-lt"/>
                <a:ea typeface="+mn-ea"/>
                <a:cs typeface="+mn-cs"/>
              </a:rPr>
              <a:t>The focus is on solving real‑world problems rather than sticking to one strict philosophical camp.</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Evaluating a new training programme by:</a:t>
            </a:r>
          </a:p>
          <a:p>
            <a:r>
              <a:rPr lang="en-GB" sz="1200" b="0" i="0" kern="1200" dirty="0">
                <a:solidFill>
                  <a:schemeClr val="tx1"/>
                </a:solidFill>
                <a:effectLst/>
                <a:latin typeface="+mn-lt"/>
                <a:ea typeface="+mn-ea"/>
                <a:cs typeface="+mn-cs"/>
              </a:rPr>
              <a:t>Surveying 100 employees (quantitative) to see if performance scores improved, and</a:t>
            </a:r>
          </a:p>
          <a:p>
            <a:r>
              <a:rPr lang="en-GB" sz="1200" b="0" i="0" kern="1200" dirty="0">
                <a:solidFill>
                  <a:schemeClr val="tx1"/>
                </a:solidFill>
                <a:effectLst/>
                <a:latin typeface="+mn-lt"/>
                <a:ea typeface="+mn-ea"/>
                <a:cs typeface="+mn-cs"/>
              </a:rPr>
              <a:t>Interviewing 10 employees (qualitative) to understand what they liked or disliked about the training.</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Critical realism</a:t>
            </a:r>
          </a:p>
          <a:p>
            <a:r>
              <a:rPr lang="en-GB" sz="1200" b="0" i="0" kern="1200" dirty="0">
                <a:solidFill>
                  <a:schemeClr val="tx1"/>
                </a:solidFill>
                <a:effectLst/>
                <a:latin typeface="+mn-lt"/>
                <a:ea typeface="+mn-ea"/>
                <a:cs typeface="+mn-cs"/>
              </a:rPr>
              <a:t>You believe there is a </a:t>
            </a:r>
            <a:r>
              <a:rPr lang="en-GB" sz="1200" b="1" i="0" kern="1200" dirty="0">
                <a:solidFill>
                  <a:schemeClr val="tx1"/>
                </a:solidFill>
                <a:effectLst/>
                <a:latin typeface="+mn-lt"/>
                <a:ea typeface="+mn-ea"/>
                <a:cs typeface="+mn-cs"/>
              </a:rPr>
              <a:t>real</a:t>
            </a:r>
            <a:r>
              <a:rPr lang="en-GB" sz="1200" b="0" i="0" kern="1200" dirty="0">
                <a:solidFill>
                  <a:schemeClr val="tx1"/>
                </a:solidFill>
                <a:effectLst/>
                <a:latin typeface="+mn-lt"/>
                <a:ea typeface="+mn-ea"/>
                <a:cs typeface="+mn-cs"/>
              </a:rPr>
              <a:t> world independent of us, but our understanding of it is always imperfect and influenced by our perceptions.​</a:t>
            </a:r>
          </a:p>
          <a:p>
            <a:r>
              <a:rPr lang="en-GB" sz="1200" b="0" i="0" kern="1200" dirty="0">
                <a:solidFill>
                  <a:schemeClr val="tx1"/>
                </a:solidFill>
                <a:effectLst/>
                <a:latin typeface="+mn-lt"/>
                <a:ea typeface="+mn-ea"/>
                <a:cs typeface="+mn-cs"/>
              </a:rPr>
              <a:t>You often look for underlying causes and mechanisms, not just surface patterns.</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Researching why a school has low exam results: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You collect statistics on grades and attendance, but also interview teachers and pupils to uncover deeper issues like poverty, school culture, or policy pressures that are not visible in numbers alone.</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14</a:t>
            </a:fld>
            <a:endParaRPr lang="en-GB"/>
          </a:p>
        </p:txBody>
      </p:sp>
    </p:spTree>
    <p:extLst>
      <p:ext uri="{BB962C8B-B14F-4D97-AF65-F5344CB8AC3E}">
        <p14:creationId xmlns:p14="http://schemas.microsoft.com/office/powerpoint/2010/main" val="16131533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82C64"/>
                </a:solidFill>
                <a:effectLst/>
                <a:latin typeface="Fira Sans" panose="020B0503050000020004" pitchFamily="34" charset="0"/>
              </a:rPr>
              <a:t>What is deductive research?</a:t>
            </a:r>
          </a:p>
          <a:p>
            <a:pPr algn="l"/>
            <a:r>
              <a:rPr lang="en-GB" b="0" i="0" dirty="0">
                <a:effectLst/>
                <a:latin typeface="Fira Sans" panose="020B0503050000020004" pitchFamily="34" charset="0"/>
              </a:rPr>
              <a:t>Deductive research is a type of research in which the researcher starts with a theory, hypothesis, or generalisation and then tests it through observations and data collection.</a:t>
            </a:r>
          </a:p>
          <a:p>
            <a:pPr algn="l"/>
            <a:r>
              <a:rPr lang="en-GB" b="0" i="0" dirty="0">
                <a:effectLst/>
                <a:latin typeface="Fira Sans" panose="020B0503050000020004" pitchFamily="34" charset="0"/>
              </a:rPr>
              <a:t>It uses a top-down method in which the researcher starts with a general idea and then tests it through specific observations. Deductive research is often used to confirm a theory or test a well-known hypothesis.</a:t>
            </a:r>
          </a:p>
          <a:p>
            <a:pPr algn="l"/>
            <a:endParaRPr lang="en-GB" b="0" i="0" dirty="0">
              <a:effectLst/>
              <a:latin typeface="Fira Sans" panose="020B0503050000020004" pitchFamily="34" charset="0"/>
            </a:endParaRPr>
          </a:p>
          <a:p>
            <a:pPr algn="l"/>
            <a:r>
              <a:rPr lang="en-GB" b="0" i="0" dirty="0">
                <a:solidFill>
                  <a:srgbClr val="082C64"/>
                </a:solidFill>
                <a:effectLst/>
                <a:latin typeface="Fira Sans" panose="020F0502020204030204" pitchFamily="34" charset="0"/>
              </a:rPr>
              <a:t>What is inductive research?</a:t>
            </a:r>
          </a:p>
          <a:p>
            <a:pPr algn="l"/>
            <a:r>
              <a:rPr lang="en-GB" b="0" i="0" dirty="0">
                <a:effectLst/>
                <a:latin typeface="Fira Sans" panose="020F0502020204030204" pitchFamily="34" charset="0"/>
              </a:rPr>
              <a:t>Inductive research is a method in which the researcher collects and analyses data to develop theories, concepts, or hypotheses based on patterns and observations seen in the data. </a:t>
            </a:r>
          </a:p>
          <a:p>
            <a:pPr algn="l"/>
            <a:r>
              <a:rPr lang="en-GB" b="0" i="0" dirty="0">
                <a:effectLst/>
                <a:latin typeface="Fira Sans" panose="020F0502020204030204" pitchFamily="34" charset="0"/>
              </a:rPr>
              <a:t>It uses a “bottom-up” method in which the researcher starts with specific observations and then moves on to more general theories or ideas. Inductive research is often used in exploratory studies or when not much research has been done on a topic before.</a:t>
            </a:r>
          </a:p>
          <a:p>
            <a:endParaRPr lang="en-GB" dirty="0"/>
          </a:p>
          <a:p>
            <a:r>
              <a:rPr lang="en-GB" dirty="0">
                <a:hlinkClick r:id="rId3"/>
              </a:rPr>
              <a:t>(PDF) Research Framework Development on the Effect of Intangible Location Attributes on the Values of Residential Properties in Jos, Nigeria</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15</a:t>
            </a:fld>
            <a:endParaRPr lang="en-GB"/>
          </a:p>
        </p:txBody>
      </p:sp>
    </p:spTree>
    <p:extLst>
      <p:ext uri="{BB962C8B-B14F-4D97-AF65-F5344CB8AC3E}">
        <p14:creationId xmlns:p14="http://schemas.microsoft.com/office/powerpoint/2010/main" val="1963930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1. Experiment</a:t>
            </a:r>
          </a:p>
          <a:p>
            <a:r>
              <a:rPr lang="en-GB" sz="1200" b="0" i="0" kern="1200" dirty="0">
                <a:solidFill>
                  <a:schemeClr val="tx1"/>
                </a:solidFill>
                <a:effectLst/>
                <a:latin typeface="+mn-lt"/>
                <a:ea typeface="+mn-ea"/>
                <a:cs typeface="+mn-cs"/>
              </a:rPr>
              <a:t>You change one thing (the independent variable) and see how it affects another (the dependent variable).</a:t>
            </a:r>
          </a:p>
          <a:p>
            <a:r>
              <a:rPr lang="en-GB" sz="1200" b="0" i="0" kern="1200" dirty="0">
                <a:solidFill>
                  <a:schemeClr val="tx1"/>
                </a:solidFill>
                <a:effectLst/>
                <a:latin typeface="+mn-lt"/>
                <a:ea typeface="+mn-ea"/>
                <a:cs typeface="+mn-cs"/>
              </a:rPr>
              <a:t>Common in sciences but also used in business, psychology, education.</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Testing whether a new training programme increases employee productivity by comparing a group that receives the training with a group that does not.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Survey</a:t>
            </a:r>
          </a:p>
          <a:p>
            <a:r>
              <a:rPr lang="en-GB" sz="1200" b="0" i="0" kern="1200" dirty="0">
                <a:solidFill>
                  <a:schemeClr val="tx1"/>
                </a:solidFill>
                <a:effectLst/>
                <a:latin typeface="+mn-lt"/>
                <a:ea typeface="+mn-ea"/>
                <a:cs typeface="+mn-cs"/>
              </a:rPr>
              <a:t>You collect standardised data (often with questionnaires) from a relatively large sample.</a:t>
            </a:r>
          </a:p>
          <a:p>
            <a:r>
              <a:rPr lang="en-GB" sz="1200" b="0" i="0" kern="1200" dirty="0">
                <a:solidFill>
                  <a:schemeClr val="tx1"/>
                </a:solidFill>
                <a:effectLst/>
                <a:latin typeface="+mn-lt"/>
                <a:ea typeface="+mn-ea"/>
                <a:cs typeface="+mn-cs"/>
              </a:rPr>
              <a:t>Suits questions like “how many”, “how often”, “what is the relationship between…”.</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Sending an online questionnaire to 300 customers to measure satisfaction and see how it relates to age, income, and purchase frequency.</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Case study</a:t>
            </a:r>
          </a:p>
          <a:p>
            <a:r>
              <a:rPr lang="en-GB" sz="1200" b="0" i="0" kern="1200" dirty="0">
                <a:solidFill>
                  <a:schemeClr val="tx1"/>
                </a:solidFill>
                <a:effectLst/>
                <a:latin typeface="+mn-lt"/>
                <a:ea typeface="+mn-ea"/>
                <a:cs typeface="+mn-cs"/>
              </a:rPr>
              <a:t>You study one or a small number of “cases” in depth (an organisation, a school, a project, a person, a community).</a:t>
            </a:r>
          </a:p>
          <a:p>
            <a:r>
              <a:rPr lang="en-GB" sz="1200" b="0" i="0" kern="1200" dirty="0">
                <a:solidFill>
                  <a:schemeClr val="tx1"/>
                </a:solidFill>
                <a:effectLst/>
                <a:latin typeface="+mn-lt"/>
                <a:ea typeface="+mn-ea"/>
                <a:cs typeface="+mn-cs"/>
              </a:rPr>
              <a:t>Good for “how” and “why” questions in real-life contexts.</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Doing an in‑depth study of one hospital to understand how it successfully reduced waiting times.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4. Ethnography</a:t>
            </a:r>
          </a:p>
          <a:p>
            <a:r>
              <a:rPr lang="en-GB" sz="1200" b="0" i="0" kern="1200" dirty="0">
                <a:solidFill>
                  <a:schemeClr val="tx1"/>
                </a:solidFill>
                <a:effectLst/>
                <a:latin typeface="+mn-lt"/>
                <a:ea typeface="+mn-ea"/>
                <a:cs typeface="+mn-cs"/>
              </a:rPr>
              <a:t>You immerse yourself in a group or organisation over time, observing and sometimes participating in their daily activities.</a:t>
            </a:r>
          </a:p>
          <a:p>
            <a:r>
              <a:rPr lang="en-GB" sz="1200" b="0" i="0" kern="1200" dirty="0">
                <a:solidFill>
                  <a:schemeClr val="tx1"/>
                </a:solidFill>
                <a:effectLst/>
                <a:latin typeface="+mn-lt"/>
                <a:ea typeface="+mn-ea"/>
                <a:cs typeface="+mn-cs"/>
              </a:rPr>
              <a:t>Focuses on culture, norms, and meanings.</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Spending months in a retail store observing staff–customer interactions to understand the store culture.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5. Action research</a:t>
            </a:r>
          </a:p>
          <a:p>
            <a:r>
              <a:rPr lang="en-GB" sz="1200" b="0" i="0" kern="1200" dirty="0">
                <a:solidFill>
                  <a:schemeClr val="tx1"/>
                </a:solidFill>
                <a:effectLst/>
                <a:latin typeface="+mn-lt"/>
                <a:ea typeface="+mn-ea"/>
                <a:cs typeface="+mn-cs"/>
              </a:rPr>
              <a:t>You work with participants to solve a practical problem while simultaneously researching it.</a:t>
            </a:r>
          </a:p>
          <a:p>
            <a:r>
              <a:rPr lang="en-GB" sz="1200" b="0" i="0" kern="1200" dirty="0">
                <a:solidFill>
                  <a:schemeClr val="tx1"/>
                </a:solidFill>
                <a:effectLst/>
                <a:latin typeface="+mn-lt"/>
                <a:ea typeface="+mn-ea"/>
                <a:cs typeface="+mn-cs"/>
              </a:rPr>
              <a:t>It involves cycles of planning, acting, observing, and reflecting.</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Collaborating with teachers in a school to design and test a new behaviour policy, reflecting on each cycle to improve it.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6. Grounded theory</a:t>
            </a:r>
          </a:p>
          <a:p>
            <a:r>
              <a:rPr lang="en-GB" sz="1200" b="0" i="0" kern="1200" dirty="0">
                <a:solidFill>
                  <a:schemeClr val="tx1"/>
                </a:solidFill>
                <a:effectLst/>
                <a:latin typeface="+mn-lt"/>
                <a:ea typeface="+mn-ea"/>
                <a:cs typeface="+mn-cs"/>
              </a:rPr>
              <a:t>You collect data first and then build a theory from what you find (rather than starting with a theory).</a:t>
            </a:r>
          </a:p>
          <a:p>
            <a:r>
              <a:rPr lang="en-GB" sz="1200" b="0" i="0" kern="1200" dirty="0">
                <a:solidFill>
                  <a:schemeClr val="tx1"/>
                </a:solidFill>
                <a:effectLst/>
                <a:latin typeface="+mn-lt"/>
                <a:ea typeface="+mn-ea"/>
                <a:cs typeface="+mn-cs"/>
              </a:rPr>
              <a:t>Often uses interviews and constant comparison of data.</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Interviewing entrepreneurs about failure experiences and developing a new theory of “learning from failure” based on recurring patterns in their stories.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7. Archival / documentary research</a:t>
            </a:r>
          </a:p>
          <a:p>
            <a:r>
              <a:rPr lang="en-GB" sz="1200" b="0" i="0" kern="1200" dirty="0">
                <a:solidFill>
                  <a:schemeClr val="tx1"/>
                </a:solidFill>
                <a:effectLst/>
                <a:latin typeface="+mn-lt"/>
                <a:ea typeface="+mn-ea"/>
                <a:cs typeface="+mn-cs"/>
              </a:rPr>
              <a:t>You use existing records or documents (databases, reports, minutes, historical documents) as your main data.</a:t>
            </a:r>
          </a:p>
          <a:p>
            <a:r>
              <a:rPr lang="en-GB" sz="1200" b="0" i="0" kern="1200" dirty="0">
                <a:solidFill>
                  <a:schemeClr val="tx1"/>
                </a:solidFill>
                <a:effectLst/>
                <a:latin typeface="+mn-lt"/>
                <a:ea typeface="+mn-ea"/>
                <a:cs typeface="+mn-cs"/>
              </a:rPr>
              <a:t>Useful when data already exist and primary data collection is difficult or unnecessary.</a:t>
            </a:r>
          </a:p>
          <a:p>
            <a:r>
              <a:rPr lang="en-GB" sz="1200" b="0" i="0" kern="1200" dirty="0">
                <a:solidFill>
                  <a:schemeClr val="tx1"/>
                </a:solidFill>
                <a:effectLst/>
                <a:latin typeface="+mn-lt"/>
                <a:ea typeface="+mn-ea"/>
                <a:cs typeface="+mn-cs"/>
              </a:rPr>
              <a:t>Example: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Analysing ten years of company annual reports to study changes in corporate social responsibility reporting.</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16</a:t>
            </a:fld>
            <a:endParaRPr lang="en-GB"/>
          </a:p>
        </p:txBody>
      </p:sp>
    </p:spTree>
    <p:extLst>
      <p:ext uri="{BB962C8B-B14F-4D97-AF65-F5344CB8AC3E}">
        <p14:creationId xmlns:p14="http://schemas.microsoft.com/office/powerpoint/2010/main" val="16310215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18</a:t>
            </a:fld>
            <a:endParaRPr lang="en-GB"/>
          </a:p>
        </p:txBody>
      </p:sp>
    </p:spTree>
    <p:extLst>
      <p:ext uri="{BB962C8B-B14F-4D97-AF65-F5344CB8AC3E}">
        <p14:creationId xmlns:p14="http://schemas.microsoft.com/office/powerpoint/2010/main" val="2786464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kind of data does each method give us? </a:t>
            </a:r>
            <a:r>
              <a:rPr lang="en-GB" sz="1200" b="0" i="0" kern="1200" dirty="0">
                <a:solidFill>
                  <a:schemeClr val="tx1"/>
                </a:solidFill>
                <a:effectLst/>
                <a:latin typeface="+mn-lt"/>
                <a:ea typeface="+mn-ea"/>
                <a:cs typeface="+mn-cs"/>
              </a:rPr>
              <a:t> (numbers, words, stories, behaviours, trends</a:t>
            </a:r>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19</a:t>
            </a:fld>
            <a:endParaRPr lang="en-GB"/>
          </a:p>
        </p:txBody>
      </p:sp>
    </p:spTree>
    <p:extLst>
      <p:ext uri="{BB962C8B-B14F-4D97-AF65-F5344CB8AC3E}">
        <p14:creationId xmlns:p14="http://schemas.microsoft.com/office/powerpoint/2010/main" val="109065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20</a:t>
            </a:fld>
            <a:endParaRPr lang="en-GB"/>
          </a:p>
        </p:txBody>
      </p:sp>
    </p:spTree>
    <p:extLst>
      <p:ext uri="{BB962C8B-B14F-4D97-AF65-F5344CB8AC3E}">
        <p14:creationId xmlns:p14="http://schemas.microsoft.com/office/powerpoint/2010/main" val="40612369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Who is your research population?</a:t>
            </a:r>
          </a:p>
        </p:txBody>
      </p:sp>
      <p:sp>
        <p:nvSpPr>
          <p:cNvPr id="4" name="Slide Number Placeholder 3"/>
          <p:cNvSpPr>
            <a:spLocks noGrp="1"/>
          </p:cNvSpPr>
          <p:nvPr>
            <p:ph type="sldNum" sz="quarter" idx="5"/>
          </p:nvPr>
        </p:nvSpPr>
        <p:spPr/>
        <p:txBody>
          <a:bodyPr/>
          <a:lstStyle/>
          <a:p>
            <a:fld id="{7E8E68DC-5393-47CB-B4D4-26765A63A6E2}" type="slidenum">
              <a:rPr lang="en-GB" smtClean="0"/>
              <a:t>21</a:t>
            </a:fld>
            <a:endParaRPr lang="en-GB"/>
          </a:p>
        </p:txBody>
      </p:sp>
    </p:spTree>
    <p:extLst>
      <p:ext uri="{BB962C8B-B14F-4D97-AF65-F5344CB8AC3E}">
        <p14:creationId xmlns:p14="http://schemas.microsoft.com/office/powerpoint/2010/main" val="22403272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dirty="0"/>
              <a:t>Ordinal scale – level of satisfaction, ranking possible answers</a:t>
            </a:r>
          </a:p>
          <a:p>
            <a:pPr eaLnBrk="1" hangingPunct="1">
              <a:spcBef>
                <a:spcPct val="0"/>
              </a:spcBef>
            </a:pPr>
            <a:r>
              <a:rPr lang="en-GB" altLang="en-US" dirty="0"/>
              <a:t>Interval scale (Likert) strongly agree given a numerical value to strongly disagree – decide if you are going to force a response for those who are quite indifferent or are likely to </a:t>
            </a:r>
            <a:r>
              <a:rPr lang="en-GB" altLang="en-US" dirty="0" err="1"/>
              <a:t>satificing</a:t>
            </a:r>
            <a:r>
              <a:rPr lang="en-GB" altLang="en-US" dirty="0"/>
              <a:t>. </a:t>
            </a:r>
          </a:p>
          <a:p>
            <a:pPr eaLnBrk="1" hangingPunct="1">
              <a:spcBef>
                <a:spcPct val="0"/>
              </a:spcBef>
            </a:pPr>
            <a:endParaRPr lang="en-GB" altLang="en-US" dirty="0"/>
          </a:p>
          <a:p>
            <a:pPr eaLnBrk="1" hangingPunct="1">
              <a:spcBef>
                <a:spcPct val="0"/>
              </a:spcBef>
            </a:pPr>
            <a:r>
              <a:rPr lang="en-GB" altLang="en-US" dirty="0"/>
              <a:t>Will also need to talk briefly around how you plan to issue the tool, and why over other options – considering anonymity etc </a:t>
            </a:r>
          </a:p>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23</a:t>
            </a:fld>
            <a:endParaRPr lang="en-GB"/>
          </a:p>
        </p:txBody>
      </p:sp>
    </p:spTree>
    <p:extLst>
      <p:ext uri="{BB962C8B-B14F-4D97-AF65-F5344CB8AC3E}">
        <p14:creationId xmlns:p14="http://schemas.microsoft.com/office/powerpoint/2010/main" val="5920469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26</a:t>
            </a:fld>
            <a:endParaRPr lang="en-GB"/>
          </a:p>
        </p:txBody>
      </p:sp>
    </p:spTree>
    <p:extLst>
      <p:ext uri="{BB962C8B-B14F-4D97-AF65-F5344CB8AC3E}">
        <p14:creationId xmlns:p14="http://schemas.microsoft.com/office/powerpoint/2010/main" val="225329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8E68DC-5393-47CB-B4D4-26765A63A6E2}" type="slidenum">
              <a:rPr lang="en-GB" smtClean="0"/>
              <a:t>27</a:t>
            </a:fld>
            <a:endParaRPr lang="en-GB"/>
          </a:p>
        </p:txBody>
      </p:sp>
    </p:spTree>
    <p:extLst>
      <p:ext uri="{BB962C8B-B14F-4D97-AF65-F5344CB8AC3E}">
        <p14:creationId xmlns:p14="http://schemas.microsoft.com/office/powerpoint/2010/main" val="7920579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5511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42868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394093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3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58AF0-E09E-CEFA-C2E5-87BCA01889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C5F7A81-7AB0-DB9C-3B44-921885D9E9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7958C1-FC14-22AB-27F9-1145E7D630C9}"/>
              </a:ext>
            </a:extLst>
          </p:cNvPr>
          <p:cNvSpPr>
            <a:spLocks noGrp="1"/>
          </p:cNvSpPr>
          <p:nvPr>
            <p:ph type="dt" sz="half" idx="10"/>
          </p:nvPr>
        </p:nvSpPr>
        <p:spPr/>
        <p:txBody>
          <a:bodyPr/>
          <a:lstStyle/>
          <a:p>
            <a:fld id="{CC9675DF-F5A5-48CD-893D-5E6615A77BF6}" type="datetimeFigureOut">
              <a:rPr lang="en-GB" smtClean="0"/>
              <a:t>10/03/2026</a:t>
            </a:fld>
            <a:endParaRPr lang="en-GB"/>
          </a:p>
        </p:txBody>
      </p:sp>
      <p:sp>
        <p:nvSpPr>
          <p:cNvPr id="5" name="Footer Placeholder 4">
            <a:extLst>
              <a:ext uri="{FF2B5EF4-FFF2-40B4-BE49-F238E27FC236}">
                <a16:creationId xmlns:a16="http://schemas.microsoft.com/office/drawing/2014/main" id="{B73AFA2B-9FC0-E83D-5330-EFC2156BA2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79B9B2-0C68-05B5-4162-AB920A4D5779}"/>
              </a:ext>
            </a:extLst>
          </p:cNvPr>
          <p:cNvSpPr>
            <a:spLocks noGrp="1"/>
          </p:cNvSpPr>
          <p:nvPr>
            <p:ph type="sldNum" sz="quarter" idx="12"/>
          </p:nvPr>
        </p:nvSpPr>
        <p:spPr/>
        <p:txBody>
          <a:bodyPr/>
          <a:lstStyle/>
          <a:p>
            <a:fld id="{33F6AFA6-CA01-40FD-92EC-09926BE24D75}" type="slidenum">
              <a:rPr lang="en-GB" smtClean="0"/>
              <a:t>‹#›</a:t>
            </a:fld>
            <a:endParaRPr lang="en-GB"/>
          </a:p>
        </p:txBody>
      </p:sp>
    </p:spTree>
    <p:extLst>
      <p:ext uri="{BB962C8B-B14F-4D97-AF65-F5344CB8AC3E}">
        <p14:creationId xmlns:p14="http://schemas.microsoft.com/office/powerpoint/2010/main" val="1715327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010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596564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36349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958923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10/03/2026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8549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3/10/2026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36859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374287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6551596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theme" Target="../theme/theme2.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9675DF-F5A5-48CD-893D-5E6615A77BF6}" type="datetimeFigureOut">
              <a:rPr lang="en-GB" smtClean="0"/>
              <a:t>10/03/2026</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F6AFA6-CA01-40FD-92EC-09926BE24D75}"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424033435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3042308997"/>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80" r:id="rId5"/>
    <p:sldLayoutId id="214748368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04574677"/>
      </p:ext>
    </p:extLst>
  </p:cSld>
  <p:clrMap bg1="lt1" tx1="dk1" bg2="lt2" tx2="dk2" accent1="accent1" accent2="accent2" accent3="accent3" accent4="accent4" accent5="accent5" accent6="accent6" hlink="hlink" folHlink="folHlink"/>
  <p:sldLayoutIdLst>
    <p:sldLayoutId id="2147483671" r:id="rId1"/>
    <p:sldLayoutId id="214748367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0.sv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hyperlink" Target="https://kdmcdaid.blogspot.com/2017/02/the-research-onion.html" TargetMode="Externa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5.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7.xml"/><Relationship Id="rId1" Type="http://schemas.openxmlformats.org/officeDocument/2006/relationships/slideLayout" Target="../slideLayouts/slideLayout9.xml"/><Relationship Id="rId4" Type="http://schemas.openxmlformats.org/officeDocument/2006/relationships/image" Target="../media/image41.sv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5.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8.xml"/><Relationship Id="rId1" Type="http://schemas.openxmlformats.org/officeDocument/2006/relationships/slideLayout" Target="../slideLayouts/slideLayout9.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5.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9.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0.xml"/><Relationship Id="rId1" Type="http://schemas.openxmlformats.org/officeDocument/2006/relationships/slideLayout" Target="../slideLayouts/slideLayout5.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68.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54411887-1C80-260F-D87D-7AC07129A70B}"/>
              </a:ext>
            </a:extLst>
          </p:cNvPr>
          <p:cNvSpPr>
            <a:spLocks noGrp="1"/>
          </p:cNvSpPr>
          <p:nvPr>
            <p:ph type="subTitle" idx="1"/>
          </p:nvPr>
        </p:nvSpPr>
        <p:spPr/>
        <p:txBody>
          <a:bodyPr/>
          <a:lstStyle/>
          <a:p>
            <a:r>
              <a:rPr lang="en-GB">
                <a:solidFill>
                  <a:schemeClr val="bg1"/>
                </a:solidFill>
              </a:rPr>
              <a:t>Rhiannon Akers</a:t>
            </a:r>
          </a:p>
        </p:txBody>
      </p:sp>
    </p:spTree>
    <p:extLst>
      <p:ext uri="{BB962C8B-B14F-4D97-AF65-F5344CB8AC3E}">
        <p14:creationId xmlns:p14="http://schemas.microsoft.com/office/powerpoint/2010/main" val="6213307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1325563"/>
          </a:xfrm>
        </p:spPr>
        <p:txBody>
          <a:bodyPr anchor="ctr">
            <a:normAutofit/>
          </a:bodyPr>
          <a:lstStyle/>
          <a:p>
            <a:r>
              <a:rPr lang="en-GB" b="1"/>
              <a:t>Learning outcome for today</a:t>
            </a:r>
          </a:p>
        </p:txBody>
      </p:sp>
      <p:sp>
        <p:nvSpPr>
          <p:cNvPr id="6" name="Rectangle 1027"/>
          <p:cNvSpPr txBox="1">
            <a:spLocks noChangeArrowheads="1"/>
          </p:cNvSpPr>
          <p:nvPr/>
        </p:nvSpPr>
        <p:spPr>
          <a:xfrm>
            <a:off x="358219" y="1825625"/>
            <a:ext cx="5645673" cy="357593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228600" indent="-228600">
              <a:spcBef>
                <a:spcPts val="1000"/>
              </a:spcBef>
            </a:pPr>
            <a:r>
              <a:rPr lang="en-US" altLang="en-US" sz="2800" kern="1200" dirty="0"/>
              <a:t>LO2 - How to undertake research in the area of people management</a:t>
            </a:r>
          </a:p>
        </p:txBody>
      </p:sp>
      <p:pic>
        <p:nvPicPr>
          <p:cNvPr id="4" name="Picture 3" descr="Magnifying glasses on yellow backdrop">
            <a:extLst>
              <a:ext uri="{FF2B5EF4-FFF2-40B4-BE49-F238E27FC236}">
                <a16:creationId xmlns:a16="http://schemas.microsoft.com/office/drawing/2014/main" id="{1A11C0BA-4DC8-4531-A9F5-989F7E4C47EF}"/>
              </a:ext>
            </a:extLst>
          </p:cNvPr>
          <p:cNvPicPr>
            <a:picLocks noChangeAspect="1"/>
          </p:cNvPicPr>
          <p:nvPr/>
        </p:nvPicPr>
        <p:blipFill>
          <a:blip r:embed="rId2">
            <a:extLst>
              <a:ext uri="{28A0092B-C50C-407E-A947-70E740481C1C}">
                <a14:useLocalDpi xmlns:a14="http://schemas.microsoft.com/office/drawing/2010/main" val="0"/>
              </a:ext>
            </a:extLst>
          </a:blip>
          <a:srcRect r="-1" b="5108"/>
          <a:stretch>
            <a:fillRect/>
          </a:stretch>
        </p:blipFill>
        <p:spPr>
          <a:xfrm>
            <a:off x="6194392" y="1825625"/>
            <a:ext cx="5645673" cy="3575934"/>
          </a:xfrm>
          <a:prstGeom prst="rect">
            <a:avLst/>
          </a:prstGeom>
          <a:noFill/>
        </p:spPr>
      </p:pic>
    </p:spTree>
    <p:extLst>
      <p:ext uri="{BB962C8B-B14F-4D97-AF65-F5344CB8AC3E}">
        <p14:creationId xmlns:p14="http://schemas.microsoft.com/office/powerpoint/2010/main" val="1934429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93657-07A2-796B-2196-CE7E4D697E21}"/>
              </a:ext>
            </a:extLst>
          </p:cNvPr>
          <p:cNvSpPr>
            <a:spLocks noGrp="1"/>
          </p:cNvSpPr>
          <p:nvPr>
            <p:ph type="title"/>
          </p:nvPr>
        </p:nvSpPr>
        <p:spPr>
          <a:xfrm>
            <a:off x="301657" y="1420926"/>
            <a:ext cx="11594969" cy="1325563"/>
          </a:xfrm>
        </p:spPr>
        <p:txBody>
          <a:bodyPr anchor="ctr">
            <a:normAutofit/>
          </a:bodyPr>
          <a:lstStyle/>
          <a:p>
            <a:r>
              <a:rPr lang="en-GB" dirty="0"/>
              <a:t>Agenda</a:t>
            </a:r>
          </a:p>
        </p:txBody>
      </p:sp>
      <p:graphicFrame>
        <p:nvGraphicFramePr>
          <p:cNvPr id="5" name="Content Placeholder 2">
            <a:extLst>
              <a:ext uri="{FF2B5EF4-FFF2-40B4-BE49-F238E27FC236}">
                <a16:creationId xmlns:a16="http://schemas.microsoft.com/office/drawing/2014/main" id="{154E3217-6D14-0EE5-3DC6-DD35277CB854}"/>
              </a:ext>
            </a:extLst>
          </p:cNvPr>
          <p:cNvGraphicFramePr>
            <a:graphicFrameLocks noGrp="1"/>
          </p:cNvGraphicFramePr>
          <p:nvPr>
            <p:ph idx="1"/>
            <p:extLst>
              <p:ext uri="{D42A27DB-BD31-4B8C-83A1-F6EECF244321}">
                <p14:modId xmlns:p14="http://schemas.microsoft.com/office/powerpoint/2010/main" val="4035438485"/>
              </p:ext>
            </p:extLst>
          </p:nvPr>
        </p:nvGraphicFramePr>
        <p:xfrm>
          <a:off x="301657" y="2881426"/>
          <a:ext cx="11594969" cy="36513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54470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32E84-E28F-2358-B199-6DD2870C7999}"/>
              </a:ext>
            </a:extLst>
          </p:cNvPr>
          <p:cNvSpPr>
            <a:spLocks noGrp="1"/>
          </p:cNvSpPr>
          <p:nvPr>
            <p:ph type="title"/>
          </p:nvPr>
        </p:nvSpPr>
        <p:spPr/>
        <p:txBody>
          <a:bodyPr/>
          <a:lstStyle/>
          <a:p>
            <a:r>
              <a:rPr lang="en-GB" dirty="0"/>
              <a:t>Recap</a:t>
            </a:r>
          </a:p>
        </p:txBody>
      </p:sp>
      <p:sp>
        <p:nvSpPr>
          <p:cNvPr id="3" name="Content Placeholder 2">
            <a:extLst>
              <a:ext uri="{FF2B5EF4-FFF2-40B4-BE49-F238E27FC236}">
                <a16:creationId xmlns:a16="http://schemas.microsoft.com/office/drawing/2014/main" id="{4A9A11B0-E1F6-6B63-CC89-7C55C4CDE939}"/>
              </a:ext>
            </a:extLst>
          </p:cNvPr>
          <p:cNvSpPr>
            <a:spLocks noGrp="1"/>
          </p:cNvSpPr>
          <p:nvPr>
            <p:ph idx="1"/>
          </p:nvPr>
        </p:nvSpPr>
        <p:spPr/>
        <p:txBody>
          <a:bodyPr>
            <a:normAutofit fontScale="92500" lnSpcReduction="10000"/>
          </a:bodyPr>
          <a:lstStyle/>
          <a:p>
            <a:r>
              <a:rPr lang="en-GB" dirty="0"/>
              <a:t>Benchmarking identifies performance gaps and supports better decision‑making, but only works when comparing genuinely comparable data. </a:t>
            </a:r>
          </a:p>
          <a:p>
            <a:r>
              <a:rPr lang="en-GB" dirty="0"/>
              <a:t>Evidence quality matters: decisions must be based on trustworthy, relevant, critically appraised evidence rather than assumptions or fads. </a:t>
            </a:r>
          </a:p>
          <a:p>
            <a:r>
              <a:rPr lang="en-GB" dirty="0"/>
              <a:t>Biases (e.g., heuristics, confirmation bias, groupthink) can distort judgement, so HR professionals must apply critical thinking and question assumptions.  </a:t>
            </a:r>
          </a:p>
          <a:p>
            <a:r>
              <a:rPr lang="en-GB" dirty="0"/>
              <a:t>HR adds value through strong people management, continuous improvement, change leadership, and evidence‑informed practices. </a:t>
            </a:r>
          </a:p>
          <a:p>
            <a:r>
              <a:rPr lang="en-GB" dirty="0"/>
              <a:t>Effective HR evaluation uses metrics, KPIs, qualitative feedback, benchmarking, and consideration of opportunity cost to understand impact.</a:t>
            </a:r>
          </a:p>
          <a:p>
            <a:endParaRPr lang="en-GB" dirty="0"/>
          </a:p>
        </p:txBody>
      </p:sp>
    </p:spTree>
    <p:extLst>
      <p:ext uri="{BB962C8B-B14F-4D97-AF65-F5344CB8AC3E}">
        <p14:creationId xmlns:p14="http://schemas.microsoft.com/office/powerpoint/2010/main" val="1376196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95298-3B5B-26AA-3FAE-5D0966C7640E}"/>
              </a:ext>
            </a:extLst>
          </p:cNvPr>
          <p:cNvSpPr>
            <a:spLocks noGrp="1"/>
          </p:cNvSpPr>
          <p:nvPr>
            <p:ph type="title"/>
          </p:nvPr>
        </p:nvSpPr>
        <p:spPr>
          <a:xfrm>
            <a:off x="358219" y="365125"/>
            <a:ext cx="11481847" cy="1325563"/>
          </a:xfrm>
        </p:spPr>
        <p:txBody>
          <a:bodyPr anchor="ctr">
            <a:normAutofit/>
          </a:bodyPr>
          <a:lstStyle/>
          <a:p>
            <a:r>
              <a:rPr lang="en-GB" sz="3600" dirty="0"/>
              <a:t>What is research? (Saunders, Lewis and Thornhill, 2016, p. 5)</a:t>
            </a:r>
          </a:p>
        </p:txBody>
      </p:sp>
      <p:graphicFrame>
        <p:nvGraphicFramePr>
          <p:cNvPr id="5" name="Content Placeholder 2">
            <a:extLst>
              <a:ext uri="{FF2B5EF4-FFF2-40B4-BE49-F238E27FC236}">
                <a16:creationId xmlns:a16="http://schemas.microsoft.com/office/drawing/2014/main" id="{10D5EEF0-9A02-F8C6-CD0C-81BE17C25C6F}"/>
              </a:ext>
            </a:extLst>
          </p:cNvPr>
          <p:cNvGraphicFramePr>
            <a:graphicFrameLocks noGrp="1"/>
          </p:cNvGraphicFramePr>
          <p:nvPr>
            <p:ph idx="1"/>
            <p:extLst>
              <p:ext uri="{D42A27DB-BD31-4B8C-83A1-F6EECF244321}">
                <p14:modId xmlns:p14="http://schemas.microsoft.com/office/powerpoint/2010/main" val="598548282"/>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68937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063A0-104A-484A-FC62-D8409FF464DE}"/>
              </a:ext>
            </a:extLst>
          </p:cNvPr>
          <p:cNvSpPr>
            <a:spLocks noGrp="1"/>
          </p:cNvSpPr>
          <p:nvPr>
            <p:ph type="title"/>
          </p:nvPr>
        </p:nvSpPr>
        <p:spPr/>
        <p:txBody>
          <a:bodyPr>
            <a:normAutofit/>
          </a:bodyPr>
          <a:lstStyle/>
          <a:p>
            <a:r>
              <a:rPr lang="en-GB" sz="3200" dirty="0"/>
              <a:t>What makes a good research topic? (Saunders, Lewis and Thornhill, 2016, p. 30) </a:t>
            </a:r>
          </a:p>
        </p:txBody>
      </p:sp>
      <p:pic>
        <p:nvPicPr>
          <p:cNvPr id="5" name="Content Placeholder 4">
            <a:extLst>
              <a:ext uri="{FF2B5EF4-FFF2-40B4-BE49-F238E27FC236}">
                <a16:creationId xmlns:a16="http://schemas.microsoft.com/office/drawing/2014/main" id="{A441C5EA-B594-569D-DF0B-508C9A31E914}"/>
              </a:ext>
            </a:extLst>
          </p:cNvPr>
          <p:cNvPicPr>
            <a:picLocks noGrp="1" noChangeAspect="1"/>
          </p:cNvPicPr>
          <p:nvPr>
            <p:ph idx="1"/>
          </p:nvPr>
        </p:nvPicPr>
        <p:blipFill>
          <a:blip r:embed="rId3"/>
          <a:stretch>
            <a:fillRect/>
          </a:stretch>
        </p:blipFill>
        <p:spPr>
          <a:xfrm>
            <a:off x="2811438" y="1299950"/>
            <a:ext cx="7204759" cy="2869576"/>
          </a:xfrm>
          <a:prstGeom prst="rect">
            <a:avLst/>
          </a:prstGeom>
        </p:spPr>
      </p:pic>
      <p:pic>
        <p:nvPicPr>
          <p:cNvPr id="7" name="Picture 6">
            <a:extLst>
              <a:ext uri="{FF2B5EF4-FFF2-40B4-BE49-F238E27FC236}">
                <a16:creationId xmlns:a16="http://schemas.microsoft.com/office/drawing/2014/main" id="{030A2EB7-68F4-1436-3D7C-F7FAE1507AC7}"/>
              </a:ext>
            </a:extLst>
          </p:cNvPr>
          <p:cNvPicPr>
            <a:picLocks noChangeAspect="1"/>
          </p:cNvPicPr>
          <p:nvPr/>
        </p:nvPicPr>
        <p:blipFill>
          <a:blip r:embed="rId4"/>
          <a:stretch>
            <a:fillRect/>
          </a:stretch>
        </p:blipFill>
        <p:spPr>
          <a:xfrm>
            <a:off x="2593075" y="4083501"/>
            <a:ext cx="7841788" cy="1582050"/>
          </a:xfrm>
          <a:prstGeom prst="rect">
            <a:avLst/>
          </a:prstGeom>
        </p:spPr>
      </p:pic>
    </p:spTree>
    <p:extLst>
      <p:ext uri="{BB962C8B-B14F-4D97-AF65-F5344CB8AC3E}">
        <p14:creationId xmlns:p14="http://schemas.microsoft.com/office/powerpoint/2010/main" val="17743820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D4B31-F727-6023-ECB4-769DC219005F}"/>
              </a:ext>
            </a:extLst>
          </p:cNvPr>
          <p:cNvSpPr>
            <a:spLocks noGrp="1"/>
          </p:cNvSpPr>
          <p:nvPr>
            <p:ph type="title"/>
          </p:nvPr>
        </p:nvSpPr>
        <p:spPr/>
        <p:txBody>
          <a:bodyPr/>
          <a:lstStyle/>
          <a:p>
            <a:r>
              <a:rPr lang="en-GB" dirty="0"/>
              <a:t>Identifying a suitable topic</a:t>
            </a:r>
          </a:p>
        </p:txBody>
      </p:sp>
      <p:sp>
        <p:nvSpPr>
          <p:cNvPr id="3" name="Content Placeholder 2">
            <a:extLst>
              <a:ext uri="{FF2B5EF4-FFF2-40B4-BE49-F238E27FC236}">
                <a16:creationId xmlns:a16="http://schemas.microsoft.com/office/drawing/2014/main" id="{E0BD207C-9853-C5E6-0061-0AC3F5972FE0}"/>
              </a:ext>
            </a:extLst>
          </p:cNvPr>
          <p:cNvSpPr>
            <a:spLocks noGrp="1"/>
          </p:cNvSpPr>
          <p:nvPr>
            <p:ph idx="1"/>
          </p:nvPr>
        </p:nvSpPr>
        <p:spPr/>
        <p:txBody>
          <a:bodyPr/>
          <a:lstStyle/>
          <a:p>
            <a:r>
              <a:rPr lang="en-GB" dirty="0"/>
              <a:t>Consider your organisational context</a:t>
            </a:r>
          </a:p>
          <a:p>
            <a:r>
              <a:rPr lang="en-GB" dirty="0"/>
              <a:t>Speak with others to gauge perspectives</a:t>
            </a:r>
          </a:p>
          <a:p>
            <a:r>
              <a:rPr lang="en-GB" dirty="0"/>
              <a:t>Ask yourself the following questions:</a:t>
            </a:r>
          </a:p>
          <a:p>
            <a:pPr lvl="1"/>
            <a:r>
              <a:rPr lang="en-GB" dirty="0"/>
              <a:t>What is currently bothering me/my manager/my department/my organisation?</a:t>
            </a:r>
          </a:p>
          <a:p>
            <a:pPr lvl="1"/>
            <a:r>
              <a:rPr lang="en-GB" dirty="0"/>
              <a:t>What changes may be occurring in the near future?</a:t>
            </a:r>
          </a:p>
          <a:p>
            <a:pPr lvl="1"/>
            <a:r>
              <a:rPr lang="en-GB" dirty="0"/>
              <a:t>What HR developments may impact on the organisation in the next few weeks and months? </a:t>
            </a:r>
          </a:p>
        </p:txBody>
      </p:sp>
    </p:spTree>
    <p:extLst>
      <p:ext uri="{BB962C8B-B14F-4D97-AF65-F5344CB8AC3E}">
        <p14:creationId xmlns:p14="http://schemas.microsoft.com/office/powerpoint/2010/main" val="3151555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6D7E3-F542-C170-1DB0-76DAE19C9AA2}"/>
              </a:ext>
            </a:extLst>
          </p:cNvPr>
          <p:cNvSpPr>
            <a:spLocks noGrp="1"/>
          </p:cNvSpPr>
          <p:nvPr>
            <p:ph type="title"/>
          </p:nvPr>
        </p:nvSpPr>
        <p:spPr>
          <a:xfrm>
            <a:off x="358219" y="365125"/>
            <a:ext cx="11481847" cy="1325563"/>
          </a:xfrm>
        </p:spPr>
        <p:txBody>
          <a:bodyPr anchor="ctr">
            <a:normAutofit/>
          </a:bodyPr>
          <a:lstStyle/>
          <a:p>
            <a:r>
              <a:rPr lang="en-GB" dirty="0"/>
              <a:t>Example topics</a:t>
            </a:r>
          </a:p>
        </p:txBody>
      </p:sp>
      <p:graphicFrame>
        <p:nvGraphicFramePr>
          <p:cNvPr id="5" name="Content Placeholder 2">
            <a:extLst>
              <a:ext uri="{FF2B5EF4-FFF2-40B4-BE49-F238E27FC236}">
                <a16:creationId xmlns:a16="http://schemas.microsoft.com/office/drawing/2014/main" id="{CE6D1FA5-9470-DB02-6143-43E44B6CA4E0}"/>
              </a:ext>
            </a:extLst>
          </p:cNvPr>
          <p:cNvGraphicFramePr>
            <a:graphicFrameLocks noGrp="1"/>
          </p:cNvGraphicFramePr>
          <p:nvPr>
            <p:ph idx="1"/>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1899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3CECF-1219-1796-5C88-C399C13B1FC6}"/>
              </a:ext>
            </a:extLst>
          </p:cNvPr>
          <p:cNvSpPr>
            <a:spLocks noGrp="1"/>
          </p:cNvSpPr>
          <p:nvPr>
            <p:ph type="title"/>
          </p:nvPr>
        </p:nvSpPr>
        <p:spPr/>
        <p:txBody>
          <a:bodyPr/>
          <a:lstStyle/>
          <a:p>
            <a:r>
              <a:rPr lang="en-GB" dirty="0"/>
              <a:t>Writing a research question</a:t>
            </a:r>
          </a:p>
        </p:txBody>
      </p:sp>
      <p:sp>
        <p:nvSpPr>
          <p:cNvPr id="3" name="Content Placeholder 2">
            <a:extLst>
              <a:ext uri="{FF2B5EF4-FFF2-40B4-BE49-F238E27FC236}">
                <a16:creationId xmlns:a16="http://schemas.microsoft.com/office/drawing/2014/main" id="{8185DCED-AAA1-6886-A276-F67AF6602E88}"/>
              </a:ext>
            </a:extLst>
          </p:cNvPr>
          <p:cNvSpPr>
            <a:spLocks noGrp="1"/>
          </p:cNvSpPr>
          <p:nvPr>
            <p:ph idx="1"/>
          </p:nvPr>
        </p:nvSpPr>
        <p:spPr/>
        <p:txBody>
          <a:bodyPr/>
          <a:lstStyle/>
          <a:p>
            <a:r>
              <a:rPr lang="en-GB" dirty="0"/>
              <a:t>This will be at the centre of your research project and will influence the following: </a:t>
            </a:r>
          </a:p>
          <a:p>
            <a:pPr lvl="1"/>
            <a:r>
              <a:rPr lang="en-GB" dirty="0"/>
              <a:t>Literature to review</a:t>
            </a:r>
          </a:p>
          <a:p>
            <a:pPr lvl="1"/>
            <a:r>
              <a:rPr lang="en-GB" dirty="0"/>
              <a:t>Research design</a:t>
            </a:r>
          </a:p>
          <a:p>
            <a:pPr lvl="1"/>
            <a:r>
              <a:rPr lang="en-GB" dirty="0"/>
              <a:t>Sampling approach</a:t>
            </a:r>
          </a:p>
          <a:p>
            <a:pPr lvl="1"/>
            <a:r>
              <a:rPr lang="en-GB" dirty="0"/>
              <a:t>Data collection method</a:t>
            </a:r>
          </a:p>
          <a:p>
            <a:pPr lvl="1"/>
            <a:r>
              <a:rPr lang="en-GB" dirty="0"/>
              <a:t>Data analysis method</a:t>
            </a:r>
          </a:p>
          <a:p>
            <a:r>
              <a:rPr lang="en-GB" dirty="0"/>
              <a:t>This will be your overall aim.</a:t>
            </a:r>
          </a:p>
        </p:txBody>
      </p:sp>
    </p:spTree>
    <p:extLst>
      <p:ext uri="{BB962C8B-B14F-4D97-AF65-F5344CB8AC3E}">
        <p14:creationId xmlns:p14="http://schemas.microsoft.com/office/powerpoint/2010/main" val="19780954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E1CCA-D2F0-6714-4A1C-C5145B24E863}"/>
              </a:ext>
            </a:extLst>
          </p:cNvPr>
          <p:cNvSpPr>
            <a:spLocks noGrp="1"/>
          </p:cNvSpPr>
          <p:nvPr>
            <p:ph type="title"/>
          </p:nvPr>
        </p:nvSpPr>
        <p:spPr>
          <a:xfrm>
            <a:off x="358219" y="365125"/>
            <a:ext cx="11481847" cy="1325563"/>
          </a:xfrm>
        </p:spPr>
        <p:txBody>
          <a:bodyPr anchor="ctr">
            <a:normAutofit/>
          </a:bodyPr>
          <a:lstStyle/>
          <a:p>
            <a:r>
              <a:rPr lang="en-GB" dirty="0"/>
              <a:t>Discussion</a:t>
            </a:r>
          </a:p>
        </p:txBody>
      </p:sp>
      <p:sp>
        <p:nvSpPr>
          <p:cNvPr id="3" name="Content Placeholder 2">
            <a:extLst>
              <a:ext uri="{FF2B5EF4-FFF2-40B4-BE49-F238E27FC236}">
                <a16:creationId xmlns:a16="http://schemas.microsoft.com/office/drawing/2014/main" id="{16E0F0F7-3BDE-7794-A441-6827F3E09A6B}"/>
              </a:ext>
            </a:extLst>
          </p:cNvPr>
          <p:cNvSpPr>
            <a:spLocks noGrp="1"/>
          </p:cNvSpPr>
          <p:nvPr>
            <p:ph idx="1"/>
          </p:nvPr>
        </p:nvSpPr>
        <p:spPr>
          <a:xfrm>
            <a:off x="3936123" y="1825625"/>
            <a:ext cx="7903942" cy="3575934"/>
          </a:xfrm>
        </p:spPr>
        <p:txBody>
          <a:bodyPr>
            <a:normAutofit/>
          </a:bodyPr>
          <a:lstStyle/>
          <a:p>
            <a:r>
              <a:rPr lang="en-GB" dirty="0"/>
              <a:t>In pairs, share any initial thoughts or ideas you have on potential topics for your research project.</a:t>
            </a:r>
          </a:p>
          <a:p>
            <a:r>
              <a:rPr lang="en-GB" dirty="0"/>
              <a:t>How could you turn this into a research question?</a:t>
            </a:r>
          </a:p>
        </p:txBody>
      </p:sp>
      <p:pic>
        <p:nvPicPr>
          <p:cNvPr id="5" name="Graphic 4" descr="Boardroom outline">
            <a:extLst>
              <a:ext uri="{FF2B5EF4-FFF2-40B4-BE49-F238E27FC236}">
                <a16:creationId xmlns:a16="http://schemas.microsoft.com/office/drawing/2014/main" id="{C406DA4D-7D1D-3432-66CE-1F128F0FB4D3}"/>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8219" y="1919890"/>
            <a:ext cx="3387404" cy="3387404"/>
          </a:xfrm>
          <a:prstGeom prst="rect">
            <a:avLst/>
          </a:prstGeom>
        </p:spPr>
      </p:pic>
    </p:spTree>
    <p:extLst>
      <p:ext uri="{BB962C8B-B14F-4D97-AF65-F5344CB8AC3E}">
        <p14:creationId xmlns:p14="http://schemas.microsoft.com/office/powerpoint/2010/main" val="3894377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9CE8A-35BB-DC3D-159F-744E57FB72FF}"/>
              </a:ext>
            </a:extLst>
          </p:cNvPr>
          <p:cNvSpPr>
            <a:spLocks noGrp="1"/>
          </p:cNvSpPr>
          <p:nvPr>
            <p:ph type="title"/>
          </p:nvPr>
        </p:nvSpPr>
        <p:spPr>
          <a:xfrm>
            <a:off x="358219" y="365125"/>
            <a:ext cx="11481847" cy="1325563"/>
          </a:xfrm>
        </p:spPr>
        <p:txBody>
          <a:bodyPr anchor="ctr">
            <a:normAutofit/>
          </a:bodyPr>
          <a:lstStyle/>
          <a:p>
            <a:r>
              <a:rPr lang="en-GB" dirty="0"/>
              <a:t>Establishing focus</a:t>
            </a:r>
          </a:p>
        </p:txBody>
      </p:sp>
      <p:graphicFrame>
        <p:nvGraphicFramePr>
          <p:cNvPr id="5" name="Content Placeholder 2">
            <a:extLst>
              <a:ext uri="{FF2B5EF4-FFF2-40B4-BE49-F238E27FC236}">
                <a16:creationId xmlns:a16="http://schemas.microsoft.com/office/drawing/2014/main" id="{9FAD7064-C441-375C-8CC9-F721828B66B2}"/>
              </a:ext>
            </a:extLst>
          </p:cNvPr>
          <p:cNvGraphicFramePr>
            <a:graphicFrameLocks noGrp="1"/>
          </p:cNvGraphicFramePr>
          <p:nvPr>
            <p:ph idx="1"/>
            <p:extLst>
              <p:ext uri="{D42A27DB-BD31-4B8C-83A1-F6EECF244321}">
                <p14:modId xmlns:p14="http://schemas.microsoft.com/office/powerpoint/2010/main" val="59817426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87690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AF4B3-E38C-E700-73AD-8FBB0F2A428A}"/>
              </a:ext>
            </a:extLst>
          </p:cNvPr>
          <p:cNvSpPr>
            <a:spLocks noGrp="1"/>
          </p:cNvSpPr>
          <p:nvPr>
            <p:ph type="title"/>
          </p:nvPr>
        </p:nvSpPr>
        <p:spPr/>
        <p:txBody>
          <a:bodyPr/>
          <a:lstStyle/>
          <a:p>
            <a:r>
              <a:rPr lang="en-GB" dirty="0"/>
              <a:t>Developing your objectives</a:t>
            </a:r>
          </a:p>
        </p:txBody>
      </p:sp>
      <p:sp>
        <p:nvSpPr>
          <p:cNvPr id="3" name="Content Placeholder 2">
            <a:extLst>
              <a:ext uri="{FF2B5EF4-FFF2-40B4-BE49-F238E27FC236}">
                <a16:creationId xmlns:a16="http://schemas.microsoft.com/office/drawing/2014/main" id="{0B28B30B-3176-D99E-25F6-8709E820C317}"/>
              </a:ext>
            </a:extLst>
          </p:cNvPr>
          <p:cNvSpPr>
            <a:spLocks noGrp="1"/>
          </p:cNvSpPr>
          <p:nvPr>
            <p:ph idx="1"/>
          </p:nvPr>
        </p:nvSpPr>
        <p:spPr/>
        <p:txBody>
          <a:bodyPr/>
          <a:lstStyle/>
          <a:p>
            <a:r>
              <a:rPr lang="en-GB" dirty="0"/>
              <a:t>What areas of literature will you be researching?</a:t>
            </a:r>
          </a:p>
          <a:p>
            <a:r>
              <a:rPr lang="en-GB" dirty="0"/>
              <a:t>What relationship will you be examining?</a:t>
            </a:r>
          </a:p>
          <a:p>
            <a:r>
              <a:rPr lang="en-GB" dirty="0"/>
              <a:t>What secondary research will you be reviewing?</a:t>
            </a:r>
          </a:p>
          <a:p>
            <a:r>
              <a:rPr lang="en-GB" dirty="0"/>
              <a:t>What primary research will you be conducting?</a:t>
            </a:r>
          </a:p>
          <a:p>
            <a:r>
              <a:rPr lang="en-GB" dirty="0"/>
              <a:t>What are you aiming to achieve through your recommendations? </a:t>
            </a:r>
          </a:p>
          <a:p>
            <a:endParaRPr lang="en-GB" dirty="0"/>
          </a:p>
        </p:txBody>
      </p:sp>
    </p:spTree>
    <p:extLst>
      <p:ext uri="{BB962C8B-B14F-4D97-AF65-F5344CB8AC3E}">
        <p14:creationId xmlns:p14="http://schemas.microsoft.com/office/powerpoint/2010/main" val="4158830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347D39-1A96-27B3-4F0B-1CCDF475E3CE}"/>
              </a:ext>
            </a:extLst>
          </p:cNvPr>
          <p:cNvSpPr>
            <a:spLocks noGrp="1"/>
          </p:cNvSpPr>
          <p:nvPr>
            <p:ph type="title"/>
          </p:nvPr>
        </p:nvSpPr>
        <p:spPr/>
        <p:txBody>
          <a:bodyPr/>
          <a:lstStyle/>
          <a:p>
            <a:r>
              <a:rPr lang="en-GB" dirty="0"/>
              <a:t>Research Methodology</a:t>
            </a:r>
          </a:p>
        </p:txBody>
      </p:sp>
      <p:pic>
        <p:nvPicPr>
          <p:cNvPr id="4" name="Content Placeholder 3" descr="A screenshot of a cell phone&#10;&#10;Description generated with high confidence">
            <a:extLst>
              <a:ext uri="{FF2B5EF4-FFF2-40B4-BE49-F238E27FC236}">
                <a16:creationId xmlns:a16="http://schemas.microsoft.com/office/drawing/2014/main" id="{AEC937E7-4AE6-AD53-7670-ABEC0D4391C9}"/>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l="3288" r="3290" b="2"/>
          <a:stretch/>
        </p:blipFill>
        <p:spPr>
          <a:xfrm>
            <a:off x="6529348" y="522028"/>
            <a:ext cx="5194094" cy="4719288"/>
          </a:xfrm>
          <a:prstGeom prst="rect">
            <a:avLst/>
          </a:prstGeom>
        </p:spPr>
      </p:pic>
      <p:sp>
        <p:nvSpPr>
          <p:cNvPr id="6" name="TextBox 5">
            <a:extLst>
              <a:ext uri="{FF2B5EF4-FFF2-40B4-BE49-F238E27FC236}">
                <a16:creationId xmlns:a16="http://schemas.microsoft.com/office/drawing/2014/main" id="{97E2D435-8291-D844-28BA-320748F9828E}"/>
              </a:ext>
            </a:extLst>
          </p:cNvPr>
          <p:cNvSpPr txBox="1"/>
          <p:nvPr/>
        </p:nvSpPr>
        <p:spPr>
          <a:xfrm>
            <a:off x="319001" y="1460371"/>
            <a:ext cx="6093724" cy="3970318"/>
          </a:xfrm>
          <a:prstGeom prst="rect">
            <a:avLst/>
          </a:prstGeom>
          <a:noFill/>
        </p:spPr>
        <p:txBody>
          <a:bodyPr wrap="square">
            <a:spAutoFit/>
          </a:bodyPr>
          <a:lstStyle/>
          <a:p>
            <a:pPr algn="l"/>
            <a:r>
              <a:rPr lang="en-GB" b="1" i="0" dirty="0">
                <a:effectLst/>
              </a:rPr>
              <a:t>Research Philosophy</a:t>
            </a:r>
            <a:r>
              <a:rPr lang="en-GB" b="0" i="0" dirty="0">
                <a:effectLst/>
              </a:rPr>
              <a:t> (outermost): Defines your worldview on knowledge, such as positivism (objective reality) or interpretivism (subjective meanings).</a:t>
            </a:r>
          </a:p>
          <a:p>
            <a:pPr algn="l"/>
            <a:r>
              <a:rPr lang="en-GB" b="1" i="0" dirty="0">
                <a:effectLst/>
              </a:rPr>
              <a:t>Research Approach</a:t>
            </a:r>
            <a:r>
              <a:rPr lang="en-GB" b="0" i="0" dirty="0">
                <a:effectLst/>
              </a:rPr>
              <a:t>: Deductive (test theory with data), inductive (build theory from data), or abductive (combine both).</a:t>
            </a:r>
          </a:p>
          <a:p>
            <a:pPr algn="l"/>
            <a:r>
              <a:rPr lang="en-GB" b="1" i="0" dirty="0">
                <a:effectLst/>
              </a:rPr>
              <a:t>Methodological Choice</a:t>
            </a:r>
            <a:r>
              <a:rPr lang="en-GB" b="0" i="0" dirty="0">
                <a:effectLst/>
              </a:rPr>
              <a:t>: Mono-method (single method), mixed methods, or multi-method.​</a:t>
            </a:r>
          </a:p>
          <a:p>
            <a:pPr algn="l"/>
            <a:r>
              <a:rPr lang="en-GB" b="1" i="0" dirty="0">
                <a:effectLst/>
              </a:rPr>
              <a:t>Research Strategy</a:t>
            </a:r>
            <a:r>
              <a:rPr lang="en-GB" b="0" i="0" dirty="0">
                <a:effectLst/>
              </a:rPr>
              <a:t>: Options like experiment, survey, case study, or ethnography to operationalise the approach.</a:t>
            </a:r>
          </a:p>
          <a:p>
            <a:pPr algn="l"/>
            <a:r>
              <a:rPr lang="en-GB" b="1" i="0" dirty="0">
                <a:effectLst/>
              </a:rPr>
              <a:t>Time Horizon</a:t>
            </a:r>
            <a:r>
              <a:rPr lang="en-GB" b="0" i="0" dirty="0">
                <a:effectLst/>
              </a:rPr>
              <a:t>: Cross-sectional (snapshot at one time) or longitudinal (over time).​</a:t>
            </a:r>
          </a:p>
          <a:p>
            <a:pPr algn="l"/>
            <a:r>
              <a:rPr lang="en-GB" b="1" i="0" dirty="0">
                <a:effectLst/>
              </a:rPr>
              <a:t>Data Collection and Analysis</a:t>
            </a:r>
            <a:r>
              <a:rPr lang="en-GB" b="0" i="0" dirty="0">
                <a:effectLst/>
              </a:rPr>
              <a:t> (core): Techniques like questionnaires, interviews, or statistical analysis.</a:t>
            </a:r>
          </a:p>
        </p:txBody>
      </p:sp>
    </p:spTree>
    <p:extLst>
      <p:ext uri="{BB962C8B-B14F-4D97-AF65-F5344CB8AC3E}">
        <p14:creationId xmlns:p14="http://schemas.microsoft.com/office/powerpoint/2010/main" val="37940998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B9375D-2B52-63CE-1EA4-27B1711B76D1}"/>
              </a:ext>
            </a:extLst>
          </p:cNvPr>
          <p:cNvSpPr>
            <a:spLocks noGrp="1"/>
          </p:cNvSpPr>
          <p:nvPr>
            <p:ph type="title"/>
          </p:nvPr>
        </p:nvSpPr>
        <p:spPr>
          <a:xfrm>
            <a:off x="358219" y="365125"/>
            <a:ext cx="11481847" cy="1325563"/>
          </a:xfrm>
        </p:spPr>
        <p:txBody>
          <a:bodyPr anchor="ctr">
            <a:normAutofit/>
          </a:bodyPr>
          <a:lstStyle/>
          <a:p>
            <a:r>
              <a:rPr lang="en-GB" dirty="0"/>
              <a:t>Research philosophy</a:t>
            </a:r>
          </a:p>
        </p:txBody>
      </p:sp>
      <p:graphicFrame>
        <p:nvGraphicFramePr>
          <p:cNvPr id="5" name="Content Placeholder 2">
            <a:extLst>
              <a:ext uri="{FF2B5EF4-FFF2-40B4-BE49-F238E27FC236}">
                <a16:creationId xmlns:a16="http://schemas.microsoft.com/office/drawing/2014/main" id="{FE55C023-0687-3233-2C4D-4630A452D29F}"/>
              </a:ext>
            </a:extLst>
          </p:cNvPr>
          <p:cNvGraphicFramePr>
            <a:graphicFrameLocks noGrp="1"/>
          </p:cNvGraphicFramePr>
          <p:nvPr>
            <p:ph idx="1"/>
            <p:extLst>
              <p:ext uri="{D42A27DB-BD31-4B8C-83A1-F6EECF244321}">
                <p14:modId xmlns:p14="http://schemas.microsoft.com/office/powerpoint/2010/main" val="40401943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00659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D9FBC-A1FC-D6C5-66D0-78C5BBAC916C}"/>
              </a:ext>
            </a:extLst>
          </p:cNvPr>
          <p:cNvSpPr>
            <a:spLocks noGrp="1"/>
          </p:cNvSpPr>
          <p:nvPr>
            <p:ph type="title"/>
          </p:nvPr>
        </p:nvSpPr>
        <p:spPr>
          <a:xfrm>
            <a:off x="358219" y="365125"/>
            <a:ext cx="11481847" cy="1325563"/>
          </a:xfrm>
        </p:spPr>
        <p:txBody>
          <a:bodyPr anchor="ctr">
            <a:normAutofit/>
          </a:bodyPr>
          <a:lstStyle/>
          <a:p>
            <a:r>
              <a:rPr lang="en-GB" dirty="0"/>
              <a:t>Research approach (Aliyu </a:t>
            </a:r>
            <a:r>
              <a:rPr lang="en-GB" i="1" dirty="0"/>
              <a:t>et al</a:t>
            </a:r>
            <a:r>
              <a:rPr lang="en-GB" dirty="0"/>
              <a:t>., 2015)</a:t>
            </a:r>
          </a:p>
        </p:txBody>
      </p:sp>
      <p:pic>
        <p:nvPicPr>
          <p:cNvPr id="1026" name="Picture 2" descr="3: Deductive and Inductive Reasoning, (Trochim and Donnelly, 2006)... |  Download Scientific Diagram">
            <a:extLst>
              <a:ext uri="{FF2B5EF4-FFF2-40B4-BE49-F238E27FC236}">
                <a16:creationId xmlns:a16="http://schemas.microsoft.com/office/drawing/2014/main" id="{5A68F638-1903-5215-A2A2-3FC182D682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9369" y="1866607"/>
            <a:ext cx="6229919" cy="31247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87746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C50FD-4FCB-ADF9-7650-03AD20AF2726}"/>
              </a:ext>
            </a:extLst>
          </p:cNvPr>
          <p:cNvSpPr>
            <a:spLocks noGrp="1"/>
          </p:cNvSpPr>
          <p:nvPr>
            <p:ph type="title"/>
          </p:nvPr>
        </p:nvSpPr>
        <p:spPr>
          <a:xfrm>
            <a:off x="358219" y="365125"/>
            <a:ext cx="11481847" cy="1325563"/>
          </a:xfrm>
        </p:spPr>
        <p:txBody>
          <a:bodyPr anchor="ctr">
            <a:normAutofit/>
          </a:bodyPr>
          <a:lstStyle/>
          <a:p>
            <a:r>
              <a:rPr lang="en-GB" dirty="0"/>
              <a:t>Research strategies</a:t>
            </a:r>
          </a:p>
        </p:txBody>
      </p:sp>
      <p:graphicFrame>
        <p:nvGraphicFramePr>
          <p:cNvPr id="5" name="Content Placeholder 2">
            <a:extLst>
              <a:ext uri="{FF2B5EF4-FFF2-40B4-BE49-F238E27FC236}">
                <a16:creationId xmlns:a16="http://schemas.microsoft.com/office/drawing/2014/main" id="{B10F7084-A113-3A5A-2EE8-66719C7492F5}"/>
              </a:ext>
            </a:extLst>
          </p:cNvPr>
          <p:cNvGraphicFramePr>
            <a:graphicFrameLocks noGrp="1"/>
          </p:cNvGraphicFramePr>
          <p:nvPr>
            <p:ph idx="1"/>
            <p:extLst>
              <p:ext uri="{D42A27DB-BD31-4B8C-83A1-F6EECF244321}">
                <p14:modId xmlns:p14="http://schemas.microsoft.com/office/powerpoint/2010/main" val="354418359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3743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DB1A7-B0B4-4E67-1B72-0BB2539AEA3A}"/>
              </a:ext>
            </a:extLst>
          </p:cNvPr>
          <p:cNvSpPr>
            <a:spLocks noGrp="1"/>
          </p:cNvSpPr>
          <p:nvPr>
            <p:ph type="title"/>
          </p:nvPr>
        </p:nvSpPr>
        <p:spPr/>
        <p:txBody>
          <a:bodyPr/>
          <a:lstStyle/>
          <a:p>
            <a:r>
              <a:rPr lang="en-GB" dirty="0"/>
              <a:t>Primary and Secondary research</a:t>
            </a:r>
          </a:p>
        </p:txBody>
      </p:sp>
      <p:sp>
        <p:nvSpPr>
          <p:cNvPr id="3" name="Content Placeholder 2">
            <a:extLst>
              <a:ext uri="{FF2B5EF4-FFF2-40B4-BE49-F238E27FC236}">
                <a16:creationId xmlns:a16="http://schemas.microsoft.com/office/drawing/2014/main" id="{400AFC29-CC14-3225-C03F-DA979F6F97C8}"/>
              </a:ext>
            </a:extLst>
          </p:cNvPr>
          <p:cNvSpPr>
            <a:spLocks noGrp="1"/>
          </p:cNvSpPr>
          <p:nvPr>
            <p:ph idx="1"/>
          </p:nvPr>
        </p:nvSpPr>
        <p:spPr/>
        <p:txBody>
          <a:bodyPr>
            <a:normAutofit fontScale="92500"/>
          </a:bodyPr>
          <a:lstStyle/>
          <a:p>
            <a:pPr marL="0" indent="0">
              <a:spcBef>
                <a:spcPts val="281"/>
              </a:spcBef>
              <a:buClr>
                <a:srgbClr val="000000"/>
              </a:buClr>
              <a:buNone/>
            </a:pPr>
            <a:r>
              <a:rPr lang="en-US" altLang="en-US" b="1" dirty="0">
                <a:latin typeface="Calibri "/>
                <a:ea typeface="Helvetica" charset="0"/>
                <a:cs typeface="Arial" pitchFamily="34" charset="0"/>
                <a:sym typeface="Helvetica" charset="0"/>
              </a:rPr>
              <a:t>Primary: </a:t>
            </a:r>
            <a:r>
              <a:rPr lang="en-US" altLang="en-US" dirty="0">
                <a:latin typeface="Calibri "/>
                <a:ea typeface="Helvetica" charset="0"/>
                <a:cs typeface="Arial" pitchFamily="34" charset="0"/>
                <a:sym typeface="Helvetica" charset="0"/>
              </a:rPr>
              <a:t>collected first-hand for the study in which it will be used (for example, questionnaires, observation, focus groups, interviews). </a:t>
            </a:r>
            <a:r>
              <a:rPr lang="en-GB" dirty="0">
                <a:latin typeface="Calibri "/>
              </a:rPr>
              <a:t>This is the information that you collect by doing  your own research. It is not data you analyse from pre-collected information such as a company survey.</a:t>
            </a:r>
            <a:endParaRPr lang="en-US" altLang="en-US" b="1" dirty="0">
              <a:latin typeface="Calibri "/>
              <a:ea typeface="Helvetica" charset="0"/>
              <a:cs typeface="Arial" pitchFamily="34" charset="0"/>
              <a:sym typeface="Helvetica" charset="0"/>
            </a:endParaRPr>
          </a:p>
          <a:p>
            <a:pPr marL="0" indent="0">
              <a:spcBef>
                <a:spcPts val="281"/>
              </a:spcBef>
              <a:buClr>
                <a:srgbClr val="000000"/>
              </a:buClr>
              <a:buNone/>
            </a:pPr>
            <a:endParaRPr lang="en-US" altLang="en-US" b="1" dirty="0">
              <a:latin typeface="Calibri "/>
              <a:ea typeface="Helvetica" charset="0"/>
              <a:cs typeface="Arial" pitchFamily="34" charset="0"/>
              <a:sym typeface="Helvetica" charset="0"/>
            </a:endParaRPr>
          </a:p>
          <a:p>
            <a:pPr marL="0" indent="0">
              <a:spcBef>
                <a:spcPts val="281"/>
              </a:spcBef>
              <a:buClr>
                <a:srgbClr val="000000"/>
              </a:buClr>
              <a:buNone/>
            </a:pPr>
            <a:r>
              <a:rPr lang="en-US" altLang="en-US" b="1" dirty="0">
                <a:latin typeface="Calibri "/>
                <a:ea typeface="Helvetica" charset="0"/>
                <a:cs typeface="Arial" pitchFamily="34" charset="0"/>
                <a:sym typeface="Helvetica" charset="0"/>
              </a:rPr>
              <a:t>Secondary: </a:t>
            </a:r>
            <a:r>
              <a:rPr lang="en-US" altLang="en-US" dirty="0">
                <a:latin typeface="Calibri "/>
                <a:ea typeface="Helvetica" charset="0"/>
                <a:cs typeface="Arial" pitchFamily="34" charset="0"/>
                <a:sym typeface="Helvetica" charset="0"/>
              </a:rPr>
              <a:t>already published sources from other studies to draw a conclusion </a:t>
            </a:r>
          </a:p>
          <a:p>
            <a:pPr marL="0" indent="0">
              <a:spcBef>
                <a:spcPts val="281"/>
              </a:spcBef>
              <a:buClr>
                <a:srgbClr val="000000"/>
              </a:buClr>
              <a:buNone/>
            </a:pPr>
            <a:r>
              <a:rPr lang="en-US" altLang="en-US" dirty="0">
                <a:latin typeface="Calibri "/>
                <a:ea typeface="Helvetica" charset="0"/>
                <a:cs typeface="Arial" pitchFamily="34" charset="0"/>
                <a:sym typeface="Helvetica" charset="0"/>
              </a:rPr>
              <a:t>(academic journals, online databases, industry reports, the internet, governmental reports, market research, studies, podcasts, website articles). Can also be raw data from your </a:t>
            </a:r>
            <a:r>
              <a:rPr lang="en-US" altLang="en-US" dirty="0" err="1">
                <a:latin typeface="Calibri "/>
                <a:ea typeface="Helvetica" charset="0"/>
                <a:cs typeface="Arial" pitchFamily="34" charset="0"/>
                <a:sym typeface="Helvetica" charset="0"/>
              </a:rPr>
              <a:t>organisation</a:t>
            </a:r>
            <a:r>
              <a:rPr lang="en-US" altLang="en-US" dirty="0">
                <a:latin typeface="Calibri "/>
                <a:ea typeface="Helvetica" charset="0"/>
                <a:cs typeface="Arial" pitchFamily="34" charset="0"/>
                <a:sym typeface="Helvetica" charset="0"/>
              </a:rPr>
              <a:t> such as absence data.</a:t>
            </a:r>
            <a:endParaRPr lang="en-US" altLang="en-US" dirty="0">
              <a:latin typeface="Calibri "/>
              <a:ea typeface="Helvetica" charset="0"/>
              <a:cs typeface="Arial" pitchFamily="34" charset="0"/>
              <a:sym typeface="Arial" pitchFamily="34" charset="0"/>
            </a:endParaRPr>
          </a:p>
          <a:p>
            <a:pPr marL="0" indent="0">
              <a:buNone/>
            </a:pPr>
            <a:endParaRPr lang="en-GB" dirty="0"/>
          </a:p>
        </p:txBody>
      </p:sp>
    </p:spTree>
    <p:extLst>
      <p:ext uri="{BB962C8B-B14F-4D97-AF65-F5344CB8AC3E}">
        <p14:creationId xmlns:p14="http://schemas.microsoft.com/office/powerpoint/2010/main" val="1943607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1F927-7ACA-FBE0-0D51-CB1BBB98F819}"/>
              </a:ext>
            </a:extLst>
          </p:cNvPr>
          <p:cNvSpPr>
            <a:spLocks noGrp="1"/>
          </p:cNvSpPr>
          <p:nvPr>
            <p:ph type="title"/>
          </p:nvPr>
        </p:nvSpPr>
        <p:spPr/>
        <p:txBody>
          <a:bodyPr/>
          <a:lstStyle/>
          <a:p>
            <a:r>
              <a:rPr lang="en-GB" dirty="0"/>
              <a:t>Data collection methods (1)</a:t>
            </a:r>
          </a:p>
        </p:txBody>
      </p:sp>
      <p:pic>
        <p:nvPicPr>
          <p:cNvPr id="4" name="Content Placeholder 3">
            <a:extLst>
              <a:ext uri="{FF2B5EF4-FFF2-40B4-BE49-F238E27FC236}">
                <a16:creationId xmlns:a16="http://schemas.microsoft.com/office/drawing/2014/main" id="{A241F1F3-3F69-1DB3-C46C-26AAE17F8CF1}"/>
              </a:ext>
            </a:extLst>
          </p:cNvPr>
          <p:cNvPicPr>
            <a:picLocks noGrp="1" noChangeAspect="1"/>
          </p:cNvPicPr>
          <p:nvPr>
            <p:ph idx="1"/>
          </p:nvPr>
        </p:nvPicPr>
        <p:blipFill>
          <a:blip r:embed="rId3"/>
          <a:stretch>
            <a:fillRect/>
          </a:stretch>
        </p:blipFill>
        <p:spPr>
          <a:xfrm>
            <a:off x="2506530" y="1600200"/>
            <a:ext cx="7178940" cy="3916363"/>
          </a:xfrm>
          <a:prstGeom prst="rect">
            <a:avLst/>
          </a:prstGeom>
        </p:spPr>
      </p:pic>
    </p:spTree>
    <p:extLst>
      <p:ext uri="{BB962C8B-B14F-4D97-AF65-F5344CB8AC3E}">
        <p14:creationId xmlns:p14="http://schemas.microsoft.com/office/powerpoint/2010/main" val="14622595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E24BD-37B7-E585-7F6D-D328FB923F33}"/>
              </a:ext>
            </a:extLst>
          </p:cNvPr>
          <p:cNvSpPr>
            <a:spLocks noGrp="1"/>
          </p:cNvSpPr>
          <p:nvPr>
            <p:ph type="title"/>
          </p:nvPr>
        </p:nvSpPr>
        <p:spPr/>
        <p:txBody>
          <a:bodyPr/>
          <a:lstStyle/>
          <a:p>
            <a:r>
              <a:rPr lang="en-GB" dirty="0"/>
              <a:t>Data collection methods (2)</a:t>
            </a:r>
          </a:p>
        </p:txBody>
      </p:sp>
      <p:sp>
        <p:nvSpPr>
          <p:cNvPr id="3" name="Content Placeholder 2">
            <a:extLst>
              <a:ext uri="{FF2B5EF4-FFF2-40B4-BE49-F238E27FC236}">
                <a16:creationId xmlns:a16="http://schemas.microsoft.com/office/drawing/2014/main" id="{B415BBE1-69A5-1326-9722-8A58039B3415}"/>
              </a:ext>
            </a:extLst>
          </p:cNvPr>
          <p:cNvSpPr>
            <a:spLocks noGrp="1"/>
          </p:cNvSpPr>
          <p:nvPr>
            <p:ph idx="1"/>
          </p:nvPr>
        </p:nvSpPr>
        <p:spPr/>
        <p:txBody>
          <a:bodyPr>
            <a:normAutofit fontScale="92500" lnSpcReduction="20000"/>
          </a:bodyPr>
          <a:lstStyle/>
          <a:p>
            <a:pPr marL="0" indent="0">
              <a:buNone/>
            </a:pPr>
            <a:r>
              <a:rPr lang="en-GB" dirty="0"/>
              <a:t>Primary:</a:t>
            </a:r>
          </a:p>
          <a:p>
            <a:r>
              <a:rPr lang="en-GB" dirty="0"/>
              <a:t>Surveys/questionnaires</a:t>
            </a:r>
          </a:p>
          <a:p>
            <a:r>
              <a:rPr lang="en-GB" dirty="0"/>
              <a:t>Interviews (structured, semi‑structured, unstructured)</a:t>
            </a:r>
          </a:p>
          <a:p>
            <a:r>
              <a:rPr lang="en-GB" dirty="0"/>
              <a:t>Focus groups</a:t>
            </a:r>
          </a:p>
          <a:p>
            <a:r>
              <a:rPr lang="en-GB" dirty="0"/>
              <a:t>Observation (for example, shadowing, time‑and‑motion, behavioural checklists)</a:t>
            </a:r>
          </a:p>
          <a:p>
            <a:pPr marL="0" indent="0">
              <a:buNone/>
            </a:pPr>
            <a:r>
              <a:rPr lang="en-GB" dirty="0"/>
              <a:t>Secondary:</a:t>
            </a:r>
          </a:p>
          <a:p>
            <a:r>
              <a:rPr lang="en-GB" dirty="0"/>
              <a:t>Existing/secondary data (HRIS, absence records, performance data, turnover data, exit interview records, etc.)</a:t>
            </a:r>
          </a:p>
          <a:p>
            <a:r>
              <a:rPr lang="en-GB" dirty="0"/>
              <a:t>Document analysis (policies, emails, meeting minutes, engagement reports)</a:t>
            </a:r>
          </a:p>
          <a:p>
            <a:endParaRPr lang="en-GB" dirty="0"/>
          </a:p>
        </p:txBody>
      </p:sp>
    </p:spTree>
    <p:extLst>
      <p:ext uri="{BB962C8B-B14F-4D97-AF65-F5344CB8AC3E}">
        <p14:creationId xmlns:p14="http://schemas.microsoft.com/office/powerpoint/2010/main" val="38348894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133FA-519F-BA19-B77E-51C3E2463196}"/>
              </a:ext>
            </a:extLst>
          </p:cNvPr>
          <p:cNvSpPr>
            <a:spLocks noGrp="1"/>
          </p:cNvSpPr>
          <p:nvPr>
            <p:ph type="title"/>
          </p:nvPr>
        </p:nvSpPr>
        <p:spPr>
          <a:xfrm>
            <a:off x="358219" y="365125"/>
            <a:ext cx="11481847" cy="1325563"/>
          </a:xfrm>
        </p:spPr>
        <p:txBody>
          <a:bodyPr anchor="ctr">
            <a:normAutofit/>
          </a:bodyPr>
          <a:lstStyle/>
          <a:p>
            <a:r>
              <a:rPr lang="en-GB" dirty="0"/>
              <a:t>Group activity</a:t>
            </a:r>
          </a:p>
        </p:txBody>
      </p:sp>
      <p:graphicFrame>
        <p:nvGraphicFramePr>
          <p:cNvPr id="5" name="Content Placeholder 2">
            <a:extLst>
              <a:ext uri="{FF2B5EF4-FFF2-40B4-BE49-F238E27FC236}">
                <a16:creationId xmlns:a16="http://schemas.microsoft.com/office/drawing/2014/main" id="{FE53325C-E73A-B7DB-F2D3-6629756B06BA}"/>
              </a:ext>
            </a:extLst>
          </p:cNvPr>
          <p:cNvGraphicFramePr>
            <a:graphicFrameLocks noGrp="1"/>
          </p:cNvGraphicFramePr>
          <p:nvPr>
            <p:ph idx="1"/>
            <p:extLst>
              <p:ext uri="{D42A27DB-BD31-4B8C-83A1-F6EECF244321}">
                <p14:modId xmlns:p14="http://schemas.microsoft.com/office/powerpoint/2010/main" val="2099434017"/>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52773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9E4C-6387-4C73-DBCF-8C2D20462541}"/>
              </a:ext>
            </a:extLst>
          </p:cNvPr>
          <p:cNvSpPr>
            <a:spLocks noGrp="1"/>
          </p:cNvSpPr>
          <p:nvPr>
            <p:ph type="title"/>
          </p:nvPr>
        </p:nvSpPr>
        <p:spPr/>
        <p:txBody>
          <a:bodyPr/>
          <a:lstStyle/>
          <a:p>
            <a:r>
              <a:rPr lang="en-GB" dirty="0"/>
              <a:t>Sampling strategies</a:t>
            </a:r>
          </a:p>
        </p:txBody>
      </p:sp>
      <p:sp>
        <p:nvSpPr>
          <p:cNvPr id="3" name="Content Placeholder 2">
            <a:extLst>
              <a:ext uri="{FF2B5EF4-FFF2-40B4-BE49-F238E27FC236}">
                <a16:creationId xmlns:a16="http://schemas.microsoft.com/office/drawing/2014/main" id="{121FE0AE-3814-7AFC-1AAF-091ED8DFC4F9}"/>
              </a:ext>
            </a:extLst>
          </p:cNvPr>
          <p:cNvSpPr>
            <a:spLocks noGrp="1"/>
          </p:cNvSpPr>
          <p:nvPr>
            <p:ph idx="1"/>
          </p:nvPr>
        </p:nvSpPr>
        <p:spPr>
          <a:xfrm>
            <a:off x="609600" y="1600201"/>
            <a:ext cx="5272585" cy="3917032"/>
          </a:xfrm>
        </p:spPr>
        <p:txBody>
          <a:bodyPr/>
          <a:lstStyle/>
          <a:p>
            <a:r>
              <a:rPr lang="en-GB" dirty="0"/>
              <a:t>Probability sampling:</a:t>
            </a:r>
          </a:p>
          <a:p>
            <a:pPr lvl="1"/>
            <a:r>
              <a:rPr lang="en-GB" dirty="0"/>
              <a:t>Simple random</a:t>
            </a:r>
          </a:p>
          <a:p>
            <a:pPr lvl="1"/>
            <a:r>
              <a:rPr lang="en-GB" dirty="0"/>
              <a:t>Systematic</a:t>
            </a:r>
          </a:p>
          <a:p>
            <a:pPr lvl="1"/>
            <a:r>
              <a:rPr lang="en-GB" dirty="0"/>
              <a:t>Stratified</a:t>
            </a:r>
          </a:p>
          <a:p>
            <a:pPr lvl="1"/>
            <a:r>
              <a:rPr lang="en-GB" dirty="0"/>
              <a:t>Cluster</a:t>
            </a:r>
          </a:p>
          <a:p>
            <a:pPr lvl="1"/>
            <a:endParaRPr lang="en-GB" dirty="0"/>
          </a:p>
        </p:txBody>
      </p:sp>
      <p:sp>
        <p:nvSpPr>
          <p:cNvPr id="4" name="Content Placeholder 2">
            <a:extLst>
              <a:ext uri="{FF2B5EF4-FFF2-40B4-BE49-F238E27FC236}">
                <a16:creationId xmlns:a16="http://schemas.microsoft.com/office/drawing/2014/main" id="{ABDCCEF8-22A4-95A7-3AEE-36D6F817DCC9}"/>
              </a:ext>
            </a:extLst>
          </p:cNvPr>
          <p:cNvSpPr txBox="1">
            <a:spLocks/>
          </p:cNvSpPr>
          <p:nvPr/>
        </p:nvSpPr>
        <p:spPr>
          <a:xfrm>
            <a:off x="6096000" y="1600201"/>
            <a:ext cx="5272585" cy="391703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Non-probability sampling:</a:t>
            </a:r>
          </a:p>
          <a:p>
            <a:pPr lvl="1"/>
            <a:r>
              <a:rPr lang="en-GB" dirty="0"/>
              <a:t>Convenience</a:t>
            </a:r>
          </a:p>
          <a:p>
            <a:pPr lvl="1"/>
            <a:r>
              <a:rPr lang="en-GB" dirty="0"/>
              <a:t>Purposive</a:t>
            </a:r>
          </a:p>
          <a:p>
            <a:pPr lvl="1"/>
            <a:r>
              <a:rPr lang="en-GB" dirty="0"/>
              <a:t>Quota</a:t>
            </a:r>
          </a:p>
          <a:p>
            <a:pPr lvl="1"/>
            <a:r>
              <a:rPr lang="en-GB" dirty="0"/>
              <a:t>Snowball</a:t>
            </a:r>
          </a:p>
          <a:p>
            <a:pPr lvl="1"/>
            <a:endParaRPr lang="en-GB" dirty="0"/>
          </a:p>
        </p:txBody>
      </p:sp>
      <p:pic>
        <p:nvPicPr>
          <p:cNvPr id="6" name="Graphic 5" descr="Group of people with solid fill">
            <a:extLst>
              <a:ext uri="{FF2B5EF4-FFF2-40B4-BE49-F238E27FC236}">
                <a16:creationId xmlns:a16="http://schemas.microsoft.com/office/drawing/2014/main" id="{2F574246-3A79-E373-7956-F71AC066A51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3550692" y="3589424"/>
            <a:ext cx="914400" cy="914400"/>
          </a:xfrm>
          <a:prstGeom prst="rect">
            <a:avLst/>
          </a:prstGeom>
        </p:spPr>
      </p:pic>
      <p:pic>
        <p:nvPicPr>
          <p:cNvPr id="8" name="Graphic 7" descr="Group of people with solid fill">
            <a:extLst>
              <a:ext uri="{FF2B5EF4-FFF2-40B4-BE49-F238E27FC236}">
                <a16:creationId xmlns:a16="http://schemas.microsoft.com/office/drawing/2014/main" id="{5D120757-5061-EF76-EA1C-7374D8BE6C1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69356" y="3589424"/>
            <a:ext cx="914400" cy="914400"/>
          </a:xfrm>
          <a:prstGeom prst="rect">
            <a:avLst/>
          </a:prstGeom>
        </p:spPr>
      </p:pic>
    </p:spTree>
    <p:extLst>
      <p:ext uri="{BB962C8B-B14F-4D97-AF65-F5344CB8AC3E}">
        <p14:creationId xmlns:p14="http://schemas.microsoft.com/office/powerpoint/2010/main" val="657566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D6C2F-0ECC-8B2E-4A7D-4069DCBEF82E}"/>
              </a:ext>
            </a:extLst>
          </p:cNvPr>
          <p:cNvSpPr>
            <a:spLocks noGrp="1"/>
          </p:cNvSpPr>
          <p:nvPr>
            <p:ph type="title"/>
          </p:nvPr>
        </p:nvSpPr>
        <p:spPr>
          <a:xfrm>
            <a:off x="358219" y="365125"/>
            <a:ext cx="11481847" cy="1325563"/>
          </a:xfrm>
        </p:spPr>
        <p:txBody>
          <a:bodyPr anchor="ctr">
            <a:normAutofit/>
          </a:bodyPr>
          <a:lstStyle/>
          <a:p>
            <a:r>
              <a:rPr lang="en-GB" dirty="0"/>
              <a:t>Ethical approach</a:t>
            </a:r>
          </a:p>
        </p:txBody>
      </p:sp>
      <p:graphicFrame>
        <p:nvGraphicFramePr>
          <p:cNvPr id="5" name="Content Placeholder 2">
            <a:extLst>
              <a:ext uri="{FF2B5EF4-FFF2-40B4-BE49-F238E27FC236}">
                <a16:creationId xmlns:a16="http://schemas.microsoft.com/office/drawing/2014/main" id="{5BF1F582-CFDB-9C6D-59EE-047403B83771}"/>
              </a:ext>
            </a:extLst>
          </p:cNvPr>
          <p:cNvGraphicFramePr>
            <a:graphicFrameLocks noGrp="1"/>
          </p:cNvGraphicFramePr>
          <p:nvPr>
            <p:ph idx="1"/>
            <p:extLst>
              <p:ext uri="{D42A27DB-BD31-4B8C-83A1-F6EECF244321}">
                <p14:modId xmlns:p14="http://schemas.microsoft.com/office/powerpoint/2010/main" val="1934939669"/>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95223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0D23-4186-3FA7-960A-84418A17A35B}"/>
              </a:ext>
            </a:extLst>
          </p:cNvPr>
          <p:cNvSpPr>
            <a:spLocks noGrp="1"/>
          </p:cNvSpPr>
          <p:nvPr>
            <p:ph type="title"/>
          </p:nvPr>
        </p:nvSpPr>
        <p:spPr>
          <a:xfrm>
            <a:off x="358219" y="365125"/>
            <a:ext cx="11481847" cy="1325563"/>
          </a:xfrm>
        </p:spPr>
        <p:txBody>
          <a:bodyPr anchor="ctr">
            <a:normAutofit/>
          </a:bodyPr>
          <a:lstStyle/>
          <a:p>
            <a:r>
              <a:rPr lang="en-GB" dirty="0"/>
              <a:t>Questionnaire design process</a:t>
            </a:r>
          </a:p>
        </p:txBody>
      </p:sp>
      <p:graphicFrame>
        <p:nvGraphicFramePr>
          <p:cNvPr id="5" name="Content Placeholder 2">
            <a:extLst>
              <a:ext uri="{FF2B5EF4-FFF2-40B4-BE49-F238E27FC236}">
                <a16:creationId xmlns:a16="http://schemas.microsoft.com/office/drawing/2014/main" id="{A4D19BD0-4837-782D-996F-620263B05AA1}"/>
              </a:ext>
            </a:extLst>
          </p:cNvPr>
          <p:cNvGraphicFramePr>
            <a:graphicFrameLocks noGrp="1"/>
          </p:cNvGraphicFramePr>
          <p:nvPr>
            <p:ph idx="1"/>
            <p:extLst>
              <p:ext uri="{D42A27DB-BD31-4B8C-83A1-F6EECF244321}">
                <p14:modId xmlns:p14="http://schemas.microsoft.com/office/powerpoint/2010/main" val="2954189311"/>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02296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5E5B3-4D46-5CC3-968E-4DCB1D7CBDBD}"/>
              </a:ext>
            </a:extLst>
          </p:cNvPr>
          <p:cNvSpPr>
            <a:spLocks noGrp="1"/>
          </p:cNvSpPr>
          <p:nvPr>
            <p:ph type="title"/>
          </p:nvPr>
        </p:nvSpPr>
        <p:spPr>
          <a:xfrm>
            <a:off x="358219" y="365125"/>
            <a:ext cx="11481847" cy="1325563"/>
          </a:xfrm>
        </p:spPr>
        <p:txBody>
          <a:bodyPr anchor="ctr">
            <a:normAutofit/>
          </a:bodyPr>
          <a:lstStyle/>
          <a:p>
            <a:r>
              <a:rPr lang="en-GB" dirty="0"/>
              <a:t>Questionnaire analysis</a:t>
            </a:r>
          </a:p>
        </p:txBody>
      </p:sp>
      <p:graphicFrame>
        <p:nvGraphicFramePr>
          <p:cNvPr id="7" name="Content Placeholder 2">
            <a:extLst>
              <a:ext uri="{FF2B5EF4-FFF2-40B4-BE49-F238E27FC236}">
                <a16:creationId xmlns:a16="http://schemas.microsoft.com/office/drawing/2014/main" id="{AC649870-B58A-9C84-EF6E-43718647B952}"/>
              </a:ext>
            </a:extLst>
          </p:cNvPr>
          <p:cNvGraphicFramePr>
            <a:graphicFrameLocks noGrp="1"/>
          </p:cNvGraphicFramePr>
          <p:nvPr>
            <p:ph idx="1"/>
            <p:extLst>
              <p:ext uri="{D42A27DB-BD31-4B8C-83A1-F6EECF244321}">
                <p14:modId xmlns:p14="http://schemas.microsoft.com/office/powerpoint/2010/main" val="947776681"/>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483939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1E6791-81D4-B7A7-235B-364E96A3552A}"/>
              </a:ext>
            </a:extLst>
          </p:cNvPr>
          <p:cNvSpPr>
            <a:spLocks noGrp="1"/>
          </p:cNvSpPr>
          <p:nvPr>
            <p:ph type="title"/>
          </p:nvPr>
        </p:nvSpPr>
        <p:spPr>
          <a:xfrm>
            <a:off x="358219" y="365125"/>
            <a:ext cx="11481847" cy="1325563"/>
          </a:xfrm>
        </p:spPr>
        <p:txBody>
          <a:bodyPr anchor="ctr">
            <a:normAutofit/>
          </a:bodyPr>
          <a:lstStyle/>
          <a:p>
            <a:r>
              <a:rPr lang="en-GB" dirty="0"/>
              <a:t>Reliability and Validity</a:t>
            </a:r>
          </a:p>
        </p:txBody>
      </p:sp>
      <p:graphicFrame>
        <p:nvGraphicFramePr>
          <p:cNvPr id="5" name="Content Placeholder 2">
            <a:extLst>
              <a:ext uri="{FF2B5EF4-FFF2-40B4-BE49-F238E27FC236}">
                <a16:creationId xmlns:a16="http://schemas.microsoft.com/office/drawing/2014/main" id="{1AF153D3-8771-A3BC-148C-2BDA7F8F66E4}"/>
              </a:ext>
            </a:extLst>
          </p:cNvPr>
          <p:cNvGraphicFramePr>
            <a:graphicFrameLocks noGrp="1"/>
          </p:cNvGraphicFramePr>
          <p:nvPr>
            <p:ph idx="1"/>
            <p:extLst>
              <p:ext uri="{D42A27DB-BD31-4B8C-83A1-F6EECF244321}">
                <p14:modId xmlns:p14="http://schemas.microsoft.com/office/powerpoint/2010/main" val="1753310907"/>
              </p:ext>
            </p:extLst>
          </p:nvPr>
        </p:nvGraphicFramePr>
        <p:xfrm>
          <a:off x="609600" y="1600201"/>
          <a:ext cx="109728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41480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9890B-F0A8-1074-3DAC-33FBC574697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983AA69-E408-F86E-F8B4-46BB1896470B}"/>
              </a:ext>
            </a:extLst>
          </p:cNvPr>
          <p:cNvSpPr>
            <a:spLocks noGrp="1"/>
          </p:cNvSpPr>
          <p:nvPr>
            <p:ph idx="1"/>
          </p:nvPr>
        </p:nvSpPr>
        <p:spPr/>
        <p:txBody>
          <a:bodyPr>
            <a:normAutofit fontScale="92500" lnSpcReduction="10000"/>
          </a:bodyPr>
          <a:lstStyle/>
          <a:p>
            <a:r>
              <a:rPr lang="en-GB" dirty="0"/>
              <a:t>Research involves forming a focused topic and clear research question, grounded in initial reading and aligned to aims and objectives. </a:t>
            </a:r>
          </a:p>
          <a:p>
            <a:r>
              <a:rPr lang="en-GB" dirty="0"/>
              <a:t>Methodological choices include research philosophy, approach (deductive/inductive), strategy (survey, case study, etc.), and cross‑sectional designs, guiding how data will be collected and analysed. </a:t>
            </a:r>
          </a:p>
          <a:p>
            <a:r>
              <a:rPr lang="en-GB" dirty="0"/>
              <a:t>Researchers gather primary data (e.g., surveys, interviews, observations) and secondary data (e.g., organisational records, academic sources), using appropriate sampling techniques and maintaining ethical standards. </a:t>
            </a:r>
          </a:p>
          <a:p>
            <a:r>
              <a:rPr lang="en-GB" dirty="0"/>
              <a:t>Strong questionnaires require careful design, validity and reliability checks, piloting, and critical evaluation of question clarity and relevance.</a:t>
            </a:r>
          </a:p>
        </p:txBody>
      </p:sp>
    </p:spTree>
    <p:extLst>
      <p:ext uri="{BB962C8B-B14F-4D97-AF65-F5344CB8AC3E}">
        <p14:creationId xmlns:p14="http://schemas.microsoft.com/office/powerpoint/2010/main" val="16505491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C28D3-1D05-5A3F-7063-06BBA071AFDF}"/>
              </a:ext>
            </a:extLst>
          </p:cNvPr>
          <p:cNvSpPr>
            <a:spLocks noGrp="1"/>
          </p:cNvSpPr>
          <p:nvPr>
            <p:ph type="title"/>
          </p:nvPr>
        </p:nvSpPr>
        <p:spPr>
          <a:xfrm>
            <a:off x="358219" y="365125"/>
            <a:ext cx="11481847" cy="1325563"/>
          </a:xfrm>
        </p:spPr>
        <p:txBody>
          <a:bodyPr anchor="ctr">
            <a:normAutofit/>
          </a:bodyPr>
          <a:lstStyle/>
          <a:p>
            <a:r>
              <a:rPr lang="en-GB" dirty="0"/>
              <a:t>Next week</a:t>
            </a:r>
          </a:p>
        </p:txBody>
      </p:sp>
      <p:graphicFrame>
        <p:nvGraphicFramePr>
          <p:cNvPr id="5" name="Content Placeholder 2">
            <a:extLst>
              <a:ext uri="{FF2B5EF4-FFF2-40B4-BE49-F238E27FC236}">
                <a16:creationId xmlns:a16="http://schemas.microsoft.com/office/drawing/2014/main" id="{856EF4DC-3EEB-7D45-1BB5-B29FB1861012}"/>
              </a:ext>
            </a:extLst>
          </p:cNvPr>
          <p:cNvGraphicFramePr>
            <a:graphicFrameLocks noGrp="1"/>
          </p:cNvGraphicFramePr>
          <p:nvPr>
            <p:ph idx="1"/>
            <p:extLst>
              <p:ext uri="{D42A27DB-BD31-4B8C-83A1-F6EECF244321}">
                <p14:modId xmlns:p14="http://schemas.microsoft.com/office/powerpoint/2010/main" val="390432062"/>
              </p:ext>
            </p:extLst>
          </p:nvPr>
        </p:nvGraphicFramePr>
        <p:xfrm>
          <a:off x="358219" y="1825625"/>
          <a:ext cx="11481847" cy="35759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1453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809E6-9005-90B6-E279-4AA61F489A4D}"/>
              </a:ext>
            </a:extLst>
          </p:cNvPr>
          <p:cNvSpPr>
            <a:spLocks noGrp="1"/>
          </p:cNvSpPr>
          <p:nvPr>
            <p:ph type="title"/>
          </p:nvPr>
        </p:nvSpPr>
        <p:spPr>
          <a:xfrm>
            <a:off x="358219" y="365125"/>
            <a:ext cx="11481847" cy="1325563"/>
          </a:xfrm>
        </p:spPr>
        <p:txBody>
          <a:bodyPr anchor="ctr">
            <a:normAutofit/>
          </a:bodyPr>
          <a:lstStyle/>
          <a:p>
            <a:r>
              <a:rPr lang="en-GB" dirty="0"/>
              <a:t>Any questions?</a:t>
            </a:r>
          </a:p>
        </p:txBody>
      </p:sp>
      <p:pic>
        <p:nvPicPr>
          <p:cNvPr id="5" name="Content Placeholder 4" descr="Close-up of raised hands at office training with speaker out of focus in background">
            <a:extLst>
              <a:ext uri="{FF2B5EF4-FFF2-40B4-BE49-F238E27FC236}">
                <a16:creationId xmlns:a16="http://schemas.microsoft.com/office/drawing/2014/main" id="{110F3804-86D8-D38A-0260-6FEA6694271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t="34751" b="11769"/>
          <a:stretch>
            <a:fillRect/>
          </a:stretch>
        </p:blipFill>
        <p:spPr>
          <a:xfrm>
            <a:off x="609600" y="1600201"/>
            <a:ext cx="10972800" cy="3917032"/>
          </a:xfrm>
          <a:noFill/>
        </p:spPr>
      </p:pic>
    </p:spTree>
    <p:extLst>
      <p:ext uri="{BB962C8B-B14F-4D97-AF65-F5344CB8AC3E}">
        <p14:creationId xmlns:p14="http://schemas.microsoft.com/office/powerpoint/2010/main" val="1503656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2276-09F8-2226-647E-4035733DB78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7C5858F-D23B-142F-2D73-A2F63D5FA3E0}"/>
              </a:ext>
            </a:extLst>
          </p:cNvPr>
          <p:cNvSpPr>
            <a:spLocks noGrp="1"/>
          </p:cNvSpPr>
          <p:nvPr>
            <p:ph idx="1"/>
          </p:nvPr>
        </p:nvSpPr>
        <p:spPr>
          <a:xfrm>
            <a:off x="355076" y="1498078"/>
            <a:ext cx="11481847" cy="3575934"/>
          </a:xfrm>
        </p:spPr>
        <p:txBody>
          <a:bodyPr>
            <a:normAutofit/>
          </a:bodyPr>
          <a:lstStyle/>
          <a:p>
            <a:endParaRPr lang="en-GB" dirty="0"/>
          </a:p>
          <a:p>
            <a:r>
              <a:rPr lang="en-GB" dirty="0"/>
              <a:t>Saunders, M. N. K., Thornhill, A. and Lewis, P. (2016) </a:t>
            </a:r>
            <a:r>
              <a:rPr lang="en-GB" i="1" dirty="0"/>
              <a:t>Research methods for business students</a:t>
            </a:r>
            <a:r>
              <a:rPr lang="en-GB" dirty="0"/>
              <a:t>. Seventh edition. Pearson Education Limited.</a:t>
            </a:r>
          </a:p>
          <a:p>
            <a:r>
              <a:rPr lang="en-GB" dirty="0">
                <a:solidFill>
                  <a:srgbClr val="3A3A3A"/>
                </a:solidFill>
                <a:latin typeface="Source Sans Pro" panose="020B0503030403020204" pitchFamily="34" charset="0"/>
              </a:rPr>
              <a:t>Saunders, M. N. K., Lewis, P. and Thornhill, A. (2023) </a:t>
            </a:r>
            <a:r>
              <a:rPr lang="en-GB" i="1" dirty="0">
                <a:solidFill>
                  <a:srgbClr val="3A3A3A"/>
                </a:solidFill>
                <a:latin typeface="Source Sans Pro" panose="020B0503030403020204" pitchFamily="34" charset="0"/>
              </a:rPr>
              <a:t>Research methods for business students</a:t>
            </a:r>
            <a:r>
              <a:rPr lang="en-GB" dirty="0">
                <a:solidFill>
                  <a:srgbClr val="3A3A3A"/>
                </a:solidFill>
                <a:latin typeface="Source Sans Pro" panose="020B0503030403020204" pitchFamily="34" charset="0"/>
              </a:rPr>
              <a:t>. Ninth edition. Pearson.</a:t>
            </a:r>
            <a:endParaRPr lang="en-GB" dirty="0"/>
          </a:p>
          <a:p>
            <a:endParaRPr lang="en-US" dirty="0"/>
          </a:p>
          <a:p>
            <a:pPr marL="0" indent="0">
              <a:buNone/>
            </a:pPr>
            <a:endParaRPr lang="en-US" dirty="0"/>
          </a:p>
          <a:p>
            <a:endParaRPr lang="en-GB" dirty="0"/>
          </a:p>
        </p:txBody>
      </p:sp>
    </p:spTree>
    <p:extLst>
      <p:ext uri="{BB962C8B-B14F-4D97-AF65-F5344CB8AC3E}">
        <p14:creationId xmlns:p14="http://schemas.microsoft.com/office/powerpoint/2010/main" val="3062687362"/>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8BC233C5-51EC-479D-9954-BB2F19622AD4}" vid="{1AF3CB73-3F68-4CB4-A7F5-70C4C3B8968D}"/>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Theme1</Template>
  <TotalTime>0</TotalTime>
  <Words>2612</Words>
  <Application>Microsoft Office PowerPoint</Application>
  <PresentationFormat>Widescreen</PresentationFormat>
  <Paragraphs>254</Paragraphs>
  <Slides>29</Slides>
  <Notes>20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29</vt:i4>
      </vt:variant>
    </vt:vector>
  </HeadingPairs>
  <TitlesOfParts>
    <vt:vector size="39" baseType="lpstr">
      <vt:lpstr>Calibri </vt:lpstr>
      <vt:lpstr>Aptos</vt:lpstr>
      <vt:lpstr>Arial</vt:lpstr>
      <vt:lpstr>Calibri</vt:lpstr>
      <vt:lpstr>Calibri Light</vt:lpstr>
      <vt:lpstr>Fira Sans</vt:lpstr>
      <vt:lpstr>Source Sans Pro</vt:lpstr>
      <vt:lpstr>Theme1</vt:lpstr>
      <vt:lpstr>UWTSD Text 2</vt:lpstr>
      <vt:lpstr>UWTSD Logo Variations place image in Background</vt:lpstr>
      <vt:lpstr>PowerPoint Presentation</vt:lpstr>
      <vt:lpstr>Learning outcome for today</vt:lpstr>
      <vt:lpstr>Agenda</vt:lpstr>
      <vt:lpstr>Recap</vt:lpstr>
      <vt:lpstr>What is research? (Saunders, Lewis and Thornhill, 2016, p. 5)</vt:lpstr>
      <vt:lpstr>What makes a good research topic? (Saunders, Lewis and Thornhill, 2016, p. 30) </vt:lpstr>
      <vt:lpstr>Identifying a suitable topic</vt:lpstr>
      <vt:lpstr>Example topics</vt:lpstr>
      <vt:lpstr>Writing a research question</vt:lpstr>
      <vt:lpstr>Discussion</vt:lpstr>
      <vt:lpstr>Establishing focus</vt:lpstr>
      <vt:lpstr>Developing your objectives</vt:lpstr>
      <vt:lpstr>Research Methodology</vt:lpstr>
      <vt:lpstr>Research philosophy</vt:lpstr>
      <vt:lpstr>Research approach (Aliyu et al., 2015)</vt:lpstr>
      <vt:lpstr>Research strategies</vt:lpstr>
      <vt:lpstr>Primary and Secondary research</vt:lpstr>
      <vt:lpstr>Data collection methods (1)</vt:lpstr>
      <vt:lpstr>Data collection methods (2)</vt:lpstr>
      <vt:lpstr>Group activity</vt:lpstr>
      <vt:lpstr>Sampling strategies</vt:lpstr>
      <vt:lpstr>Ethical approach</vt:lpstr>
      <vt:lpstr>Questionnaire design process</vt:lpstr>
      <vt:lpstr>Questionnaire analysis</vt:lpstr>
      <vt:lpstr>Reliability and Validity</vt:lpstr>
      <vt:lpstr>Summary</vt:lpstr>
      <vt:lpstr>Next week</vt:lpstr>
      <vt:lpstr>Any 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Julie Thomas</dc:creator>
  <cp:lastModifiedBy>Rhiannon Akers</cp:lastModifiedBy>
  <cp:revision>6</cp:revision>
  <dcterms:created xsi:type="dcterms:W3CDTF">2025-11-20T10:37:10Z</dcterms:created>
  <dcterms:modified xsi:type="dcterms:W3CDTF">2026-03-10T17:30:44Z</dcterms:modified>
</cp:coreProperties>
</file>