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48"/>
  </p:normalViewPr>
  <p:slideViewPr>
    <p:cSldViewPr snapToGrid="0" snapToObjects="1">
      <p:cViewPr varScale="1">
        <p:scale>
          <a:sx n="107" d="100"/>
          <a:sy n="107" d="100"/>
        </p:scale>
        <p:origin x="456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A5FA7F-4456-E049-AC3F-808008DA1611}" type="datetimeFigureOut">
              <a:rPr lang="en-US" smtClean="0"/>
              <a:t>4/23/26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4C1622-C9E7-134D-BD3C-7361EC550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592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consumer behaviour has shifted and why this impacts the business directly.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this to justify why digital transformation is necessary, not optional.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link between weakness and chosen solution.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Justify why this solves the core problem.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through each stage confidently without reading.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each KPI matters and how it links to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End confidently by reinforcing your main argument.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Green Haven Florists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High Distinction Strategy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30% decline in in-store sales</a:t>
            </a:r>
          </a:p>
          <a:p>
            <a:r>
              <a:t>Consumers shifting to online</a:t>
            </a:r>
          </a:p>
          <a:p>
            <a:r>
              <a:t>Increased competition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Statistic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UK online retail accounts for over 27% of total retail sales (ONS, 2024)</a:t>
            </a:r>
          </a:p>
          <a:p>
            <a:r>
              <a:t>E-commerce growth continues to rise annually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Strengths: Strong brand, quality</a:t>
            </a:r>
          </a:p>
          <a:p>
            <a:r>
              <a:t>Weaknesses: Weak digital presence</a:t>
            </a:r>
          </a:p>
          <a:p>
            <a:r>
              <a:t>Opportunities: Online growth</a:t>
            </a:r>
          </a:p>
          <a:p>
            <a:r>
              <a:t>Threats: Large competitors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3716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Political:</a:t>
            </a:r>
          </a:p>
          <a:p>
            <a:r>
              <a:t>Regulations on small businesses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200400" y="13716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Economic:</a:t>
            </a:r>
          </a:p>
          <a:p>
            <a:r>
              <a:t>Inflation &amp; rising costs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0" y="13716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Social:</a:t>
            </a:r>
          </a:p>
          <a:p>
            <a:r>
              <a:t>Shift to online shopping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57200" y="32004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Technological:</a:t>
            </a:r>
          </a:p>
          <a:p>
            <a:r>
              <a:t>Growth of e-commerce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00400" y="32004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Environmental:</a:t>
            </a:r>
          </a:p>
          <a:p>
            <a:r>
              <a:t>Demand for sustainability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943600" y="32004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Legal:</a:t>
            </a:r>
          </a:p>
          <a:p>
            <a:r>
              <a:t>Consumer protection laws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Fishbone Analysis</a:t>
            </a:r>
          </a:p>
        </p:txBody>
      </p:sp>
      <p:sp>
        <p:nvSpPr>
          <p:cNvPr id="3" name="Chevron 2"/>
          <p:cNvSpPr/>
          <p:nvPr/>
        </p:nvSpPr>
        <p:spPr>
          <a:xfrm>
            <a:off x="914400" y="1828800"/>
            <a:ext cx="1371600" cy="731520"/>
          </a:xfrm>
          <a:prstGeom prst="chevr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100" dirty="0"/>
              <a:t>Competition</a:t>
            </a:r>
          </a:p>
        </p:txBody>
      </p:sp>
      <p:sp>
        <p:nvSpPr>
          <p:cNvPr id="4" name="Chevron 3"/>
          <p:cNvSpPr/>
          <p:nvPr/>
        </p:nvSpPr>
        <p:spPr>
          <a:xfrm>
            <a:off x="2743200" y="3200400"/>
            <a:ext cx="1371600" cy="731520"/>
          </a:xfrm>
          <a:prstGeom prst="chevr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600" dirty="0"/>
              <a:t>High Costs</a:t>
            </a:r>
          </a:p>
        </p:txBody>
      </p:sp>
      <p:sp>
        <p:nvSpPr>
          <p:cNvPr id="5" name="Chevron 4"/>
          <p:cNvSpPr/>
          <p:nvPr/>
        </p:nvSpPr>
        <p:spPr>
          <a:xfrm>
            <a:off x="4572000" y="1828800"/>
            <a:ext cx="1371600" cy="731520"/>
          </a:xfrm>
          <a:prstGeom prst="chevr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200" dirty="0"/>
              <a:t>No Online Presence</a:t>
            </a:r>
          </a:p>
        </p:txBody>
      </p:sp>
      <p:sp>
        <p:nvSpPr>
          <p:cNvPr id="6" name="Chevron 5"/>
          <p:cNvSpPr/>
          <p:nvPr/>
        </p:nvSpPr>
        <p:spPr>
          <a:xfrm>
            <a:off x="6400800" y="3200400"/>
            <a:ext cx="1371600" cy="731520"/>
          </a:xfrm>
          <a:prstGeom prst="chevr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100" dirty="0"/>
              <a:t>Changing </a:t>
            </a:r>
            <a:r>
              <a:rPr sz="1100" dirty="0" err="1"/>
              <a:t>Behaviour</a:t>
            </a:r>
            <a:endParaRPr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Develop e-commerce platform</a:t>
            </a:r>
          </a:p>
          <a:p>
            <a:r>
              <a:t>Use digital marketing</a:t>
            </a:r>
          </a:p>
          <a:p>
            <a:r>
              <a:t>Expand customer reach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Implementation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Stage 1: Planning</a:t>
            </a:r>
          </a:p>
          <a:p>
            <a:r>
              <a:t>Stage 2: Launch</a:t>
            </a:r>
          </a:p>
          <a:p>
            <a:r>
              <a:t>Stage 3: Monitor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KPIs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Traffic +30%</a:t>
            </a:r>
          </a:p>
          <a:p>
            <a:r>
              <a:t>Conversion 5%</a:t>
            </a:r>
          </a:p>
          <a:p>
            <a:r>
              <a:t>Revenue +25%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Digital strategy is essential</a:t>
            </a:r>
          </a:p>
          <a:p>
            <a:r>
              <a:t>Improves competitiveness</a:t>
            </a:r>
          </a:p>
          <a:p>
            <a:r>
              <a:t>Supports long-term growth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232</Words>
  <Application>Microsoft Macintosh PowerPoint</Application>
  <PresentationFormat>On-screen Show (4:3)</PresentationFormat>
  <Paragraphs>62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Green Haven Florists</vt:lpstr>
      <vt:lpstr>Overview of the Problem</vt:lpstr>
      <vt:lpstr>Key Statistic</vt:lpstr>
      <vt:lpstr>SWOT Analysis</vt:lpstr>
      <vt:lpstr>PESTEL Analysis</vt:lpstr>
      <vt:lpstr>Fishbone Analysis</vt:lpstr>
      <vt:lpstr>Solution</vt:lpstr>
      <vt:lpstr>Implementation Plan</vt:lpstr>
      <vt:lpstr>KPIs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Andreea Saianu</cp:lastModifiedBy>
  <cp:revision>2</cp:revision>
  <dcterms:created xsi:type="dcterms:W3CDTF">2013-01-27T09:14:16Z</dcterms:created>
  <dcterms:modified xsi:type="dcterms:W3CDTF">2026-04-23T15:32:03Z</dcterms:modified>
  <cp:category/>
</cp:coreProperties>
</file>