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 id="2147483660" r:id="rId2"/>
  </p:sldMasterIdLst>
  <p:notesMasterIdLst>
    <p:notesMasterId r:id="rId21"/>
  </p:notesMasterIdLst>
  <p:sldIdLst>
    <p:sldId id="256" r:id="rId3"/>
    <p:sldId id="294" r:id="rId4"/>
    <p:sldId id="296" r:id="rId5"/>
    <p:sldId id="302" r:id="rId6"/>
    <p:sldId id="615" r:id="rId7"/>
    <p:sldId id="590" r:id="rId8"/>
    <p:sldId id="607" r:id="rId9"/>
    <p:sldId id="297" r:id="rId10"/>
    <p:sldId id="300" r:id="rId11"/>
    <p:sldId id="301" r:id="rId12"/>
    <p:sldId id="616" r:id="rId13"/>
    <p:sldId id="283" r:id="rId14"/>
    <p:sldId id="266" r:id="rId15"/>
    <p:sldId id="299" r:id="rId16"/>
    <p:sldId id="282" r:id="rId17"/>
    <p:sldId id="295" r:id="rId18"/>
    <p:sldId id="617" r:id="rId19"/>
    <p:sldId id="618"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0C79E1-ACB4-4F7C-BD86-EC19AE791DCF}" v="1931" dt="2026-03-18T11:08:15.476"/>
    <p1510:client id="{C522242E-354B-4808-A71F-AB0F3C5A6482}" v="149" dt="2026-03-17T16:21:46.0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6/11/relationships/changesInfo" Target="changesInfos/changesInfo1.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AC4A580F-A91E-4E79-B0B4-FEC493792185}"/>
    <pc:docChg chg="modSld">
      <pc:chgData name="Yiying Jiao" userId="dad89eff-c5db-47ef-b2c9-fb1a784356ef" providerId="ADAL" clId="{AC4A580F-A91E-4E79-B0B4-FEC493792185}" dt="2026-03-16T14:27:33.071" v="386" actId="20577"/>
      <pc:docMkLst>
        <pc:docMk/>
      </pc:docMkLst>
    </pc:docChg>
  </pc:docChgLst>
  <pc:docChgLst>
    <pc:chgData name="Yiying Jiao" userId="dad89eff-c5db-47ef-b2c9-fb1a784356ef" providerId="ADAL" clId="{19110BB1-8C97-480C-80DA-BF92213E29C6}"/>
    <pc:docChg chg="undo custSel addSld delSld modSld sldOrd">
      <pc:chgData name="Yiying Jiao" userId="dad89eff-c5db-47ef-b2c9-fb1a784356ef" providerId="ADAL" clId="{19110BB1-8C97-480C-80DA-BF92213E29C6}" dt="2026-03-18T11:08:15.476" v="4633" actId="14100"/>
      <pc:docMkLst>
        <pc:docMk/>
      </pc:docMkLst>
      <pc:sldChg chg="modSp mod">
        <pc:chgData name="Yiying Jiao" userId="dad89eff-c5db-47ef-b2c9-fb1a784356ef" providerId="ADAL" clId="{19110BB1-8C97-480C-80DA-BF92213E29C6}" dt="2026-03-17T16:44:07.076" v="287" actId="20577"/>
        <pc:sldMkLst>
          <pc:docMk/>
          <pc:sldMk cId="109857222" sldId="256"/>
        </pc:sldMkLst>
        <pc:spChg chg="mod">
          <ac:chgData name="Yiying Jiao" userId="dad89eff-c5db-47ef-b2c9-fb1a784356ef" providerId="ADAL" clId="{19110BB1-8C97-480C-80DA-BF92213E29C6}" dt="2026-03-17T16:44:07.076" v="287" actId="20577"/>
          <ac:spMkLst>
            <pc:docMk/>
            <pc:sldMk cId="109857222" sldId="256"/>
            <ac:spMk id="3" creationId="{00000000-0000-0000-0000-000000000000}"/>
          </ac:spMkLst>
        </pc:spChg>
      </pc:sldChg>
      <pc:sldChg chg="del">
        <pc:chgData name="Yiying Jiao" userId="dad89eff-c5db-47ef-b2c9-fb1a784356ef" providerId="ADAL" clId="{19110BB1-8C97-480C-80DA-BF92213E29C6}" dt="2026-03-17T17:46:00.179" v="288" actId="47"/>
        <pc:sldMkLst>
          <pc:docMk/>
          <pc:sldMk cId="3687916857" sldId="260"/>
        </pc:sldMkLst>
      </pc:sldChg>
      <pc:sldChg chg="del">
        <pc:chgData name="Yiying Jiao" userId="dad89eff-c5db-47ef-b2c9-fb1a784356ef" providerId="ADAL" clId="{19110BB1-8C97-480C-80DA-BF92213E29C6}" dt="2026-03-17T17:46:00.179" v="288" actId="47"/>
        <pc:sldMkLst>
          <pc:docMk/>
          <pc:sldMk cId="1505431088" sldId="261"/>
        </pc:sldMkLst>
      </pc:sldChg>
      <pc:sldChg chg="del">
        <pc:chgData name="Yiying Jiao" userId="dad89eff-c5db-47ef-b2c9-fb1a784356ef" providerId="ADAL" clId="{19110BB1-8C97-480C-80DA-BF92213E29C6}" dt="2026-03-17T17:46:00.179" v="288" actId="47"/>
        <pc:sldMkLst>
          <pc:docMk/>
          <pc:sldMk cId="3338243496" sldId="262"/>
        </pc:sldMkLst>
      </pc:sldChg>
      <pc:sldChg chg="del">
        <pc:chgData name="Yiying Jiao" userId="dad89eff-c5db-47ef-b2c9-fb1a784356ef" providerId="ADAL" clId="{19110BB1-8C97-480C-80DA-BF92213E29C6}" dt="2026-03-17T17:46:00.179" v="288" actId="47"/>
        <pc:sldMkLst>
          <pc:docMk/>
          <pc:sldMk cId="167017769" sldId="263"/>
        </pc:sldMkLst>
      </pc:sldChg>
      <pc:sldChg chg="del">
        <pc:chgData name="Yiying Jiao" userId="dad89eff-c5db-47ef-b2c9-fb1a784356ef" providerId="ADAL" clId="{19110BB1-8C97-480C-80DA-BF92213E29C6}" dt="2026-03-17T17:46:00.179" v="288" actId="47"/>
        <pc:sldMkLst>
          <pc:docMk/>
          <pc:sldMk cId="255071406" sldId="264"/>
        </pc:sldMkLst>
      </pc:sldChg>
      <pc:sldChg chg="del">
        <pc:chgData name="Yiying Jiao" userId="dad89eff-c5db-47ef-b2c9-fb1a784356ef" providerId="ADAL" clId="{19110BB1-8C97-480C-80DA-BF92213E29C6}" dt="2026-03-17T17:46:00.179" v="288" actId="47"/>
        <pc:sldMkLst>
          <pc:docMk/>
          <pc:sldMk cId="299221027" sldId="266"/>
        </pc:sldMkLst>
      </pc:sldChg>
      <pc:sldChg chg="delSp modSp add mod ord setBg delDesignElem">
        <pc:chgData name="Yiying Jiao" userId="dad89eff-c5db-47ef-b2c9-fb1a784356ef" providerId="ADAL" clId="{19110BB1-8C97-480C-80DA-BF92213E29C6}" dt="2026-03-17T23:12:22.022" v="1524" actId="21"/>
        <pc:sldMkLst>
          <pc:docMk/>
          <pc:sldMk cId="4195044494" sldId="266"/>
        </pc:sldMkLst>
        <pc:spChg chg="mod">
          <ac:chgData name="Yiying Jiao" userId="dad89eff-c5db-47ef-b2c9-fb1a784356ef" providerId="ADAL" clId="{19110BB1-8C97-480C-80DA-BF92213E29C6}" dt="2026-03-17T23:12:22.022" v="1524" actId="21"/>
          <ac:spMkLst>
            <pc:docMk/>
            <pc:sldMk cId="4195044494" sldId="266"/>
            <ac:spMk id="3" creationId="{9333688E-384B-5F01-26BA-4B81C2FED23C}"/>
          </ac:spMkLst>
        </pc:spChg>
        <pc:spChg chg="del">
          <ac:chgData name="Yiying Jiao" userId="dad89eff-c5db-47ef-b2c9-fb1a784356ef" providerId="ADAL" clId="{19110BB1-8C97-480C-80DA-BF92213E29C6}" dt="2026-03-17T23:01:46.202" v="1484"/>
          <ac:spMkLst>
            <pc:docMk/>
            <pc:sldMk cId="4195044494" sldId="266"/>
            <ac:spMk id="71" creationId="{100EDD19-6802-4EC3-95CE-CFFAB042CFD6}"/>
          </ac:spMkLst>
        </pc:spChg>
        <pc:spChg chg="del">
          <ac:chgData name="Yiying Jiao" userId="dad89eff-c5db-47ef-b2c9-fb1a784356ef" providerId="ADAL" clId="{19110BB1-8C97-480C-80DA-BF92213E29C6}" dt="2026-03-17T23:01:46.202" v="1484"/>
          <ac:spMkLst>
            <pc:docMk/>
            <pc:sldMk cId="4195044494" sldId="266"/>
            <ac:spMk id="73" creationId="{DB17E863-922E-4C26-BD64-E8FD41D28661}"/>
          </ac:spMkLst>
        </pc:spChg>
      </pc:sldChg>
      <pc:sldChg chg="modSp mod modAnim">
        <pc:chgData name="Yiying Jiao" userId="dad89eff-c5db-47ef-b2c9-fb1a784356ef" providerId="ADAL" clId="{19110BB1-8C97-480C-80DA-BF92213E29C6}" dt="2026-03-18T00:29:22.345" v="2381" actId="20578"/>
        <pc:sldMkLst>
          <pc:docMk/>
          <pc:sldMk cId="1098423681" sldId="282"/>
        </pc:sldMkLst>
        <pc:spChg chg="mod">
          <ac:chgData name="Yiying Jiao" userId="dad89eff-c5db-47ef-b2c9-fb1a784356ef" providerId="ADAL" clId="{19110BB1-8C97-480C-80DA-BF92213E29C6}" dt="2026-03-18T00:29:04.952" v="2379" actId="14100"/>
          <ac:spMkLst>
            <pc:docMk/>
            <pc:sldMk cId="1098423681" sldId="282"/>
            <ac:spMk id="2" creationId="{F29BB350-B159-57B0-CA8F-36A7C47F81DF}"/>
          </ac:spMkLst>
        </pc:spChg>
        <pc:spChg chg="mod">
          <ac:chgData name="Yiying Jiao" userId="dad89eff-c5db-47ef-b2c9-fb1a784356ef" providerId="ADAL" clId="{19110BB1-8C97-480C-80DA-BF92213E29C6}" dt="2026-03-18T00:29:22.345" v="2381" actId="20578"/>
          <ac:spMkLst>
            <pc:docMk/>
            <pc:sldMk cId="1098423681" sldId="282"/>
            <ac:spMk id="3" creationId="{D1B12E2A-705B-294C-89BA-784BA779F68F}"/>
          </ac:spMkLst>
        </pc:spChg>
      </pc:sldChg>
      <pc:sldChg chg="ord modAnim">
        <pc:chgData name="Yiying Jiao" userId="dad89eff-c5db-47ef-b2c9-fb1a784356ef" providerId="ADAL" clId="{19110BB1-8C97-480C-80DA-BF92213E29C6}" dt="2026-03-18T00:22:18.923" v="2235"/>
        <pc:sldMkLst>
          <pc:docMk/>
          <pc:sldMk cId="70144769" sldId="283"/>
        </pc:sldMkLst>
      </pc:sldChg>
      <pc:sldChg chg="modSp del mod">
        <pc:chgData name="Yiying Jiao" userId="dad89eff-c5db-47ef-b2c9-fb1a784356ef" providerId="ADAL" clId="{19110BB1-8C97-480C-80DA-BF92213E29C6}" dt="2026-03-17T17:46:00.179" v="288" actId="47"/>
        <pc:sldMkLst>
          <pc:docMk/>
          <pc:sldMk cId="3821509180" sldId="284"/>
        </pc:sldMkLst>
      </pc:sldChg>
      <pc:sldChg chg="del">
        <pc:chgData name="Yiying Jiao" userId="dad89eff-c5db-47ef-b2c9-fb1a784356ef" providerId="ADAL" clId="{19110BB1-8C97-480C-80DA-BF92213E29C6}" dt="2026-03-17T17:46:00.179" v="288" actId="47"/>
        <pc:sldMkLst>
          <pc:docMk/>
          <pc:sldMk cId="2424989257" sldId="285"/>
        </pc:sldMkLst>
      </pc:sldChg>
      <pc:sldChg chg="del">
        <pc:chgData name="Yiying Jiao" userId="dad89eff-c5db-47ef-b2c9-fb1a784356ef" providerId="ADAL" clId="{19110BB1-8C97-480C-80DA-BF92213E29C6}" dt="2026-03-17T17:46:00.179" v="288" actId="47"/>
        <pc:sldMkLst>
          <pc:docMk/>
          <pc:sldMk cId="3297341446" sldId="286"/>
        </pc:sldMkLst>
      </pc:sldChg>
      <pc:sldChg chg="modSp del modAnim">
        <pc:chgData name="Yiying Jiao" userId="dad89eff-c5db-47ef-b2c9-fb1a784356ef" providerId="ADAL" clId="{19110BB1-8C97-480C-80DA-BF92213E29C6}" dt="2026-03-17T17:46:00.179" v="288" actId="47"/>
        <pc:sldMkLst>
          <pc:docMk/>
          <pc:sldMk cId="763302730" sldId="287"/>
        </pc:sldMkLst>
      </pc:sldChg>
      <pc:sldChg chg="del">
        <pc:chgData name="Yiying Jiao" userId="dad89eff-c5db-47ef-b2c9-fb1a784356ef" providerId="ADAL" clId="{19110BB1-8C97-480C-80DA-BF92213E29C6}" dt="2026-03-17T17:46:00.179" v="288" actId="47"/>
        <pc:sldMkLst>
          <pc:docMk/>
          <pc:sldMk cId="843629022" sldId="290"/>
        </pc:sldMkLst>
      </pc:sldChg>
      <pc:sldChg chg="del">
        <pc:chgData name="Yiying Jiao" userId="dad89eff-c5db-47ef-b2c9-fb1a784356ef" providerId="ADAL" clId="{19110BB1-8C97-480C-80DA-BF92213E29C6}" dt="2026-03-17T17:46:00.179" v="288" actId="47"/>
        <pc:sldMkLst>
          <pc:docMk/>
          <pc:sldMk cId="2606621315" sldId="291"/>
        </pc:sldMkLst>
      </pc:sldChg>
      <pc:sldChg chg="del">
        <pc:chgData name="Yiying Jiao" userId="dad89eff-c5db-47ef-b2c9-fb1a784356ef" providerId="ADAL" clId="{19110BB1-8C97-480C-80DA-BF92213E29C6}" dt="2026-03-17T17:46:00.179" v="288" actId="47"/>
        <pc:sldMkLst>
          <pc:docMk/>
          <pc:sldMk cId="1017999860" sldId="293"/>
        </pc:sldMkLst>
      </pc:sldChg>
      <pc:sldChg chg="modSp modAnim">
        <pc:chgData name="Yiying Jiao" userId="dad89eff-c5db-47ef-b2c9-fb1a784356ef" providerId="ADAL" clId="{19110BB1-8C97-480C-80DA-BF92213E29C6}" dt="2026-03-17T23:45:54.528" v="1724" actId="20577"/>
        <pc:sldMkLst>
          <pc:docMk/>
          <pc:sldMk cId="1034656263" sldId="294"/>
        </pc:sldMkLst>
        <pc:spChg chg="mod">
          <ac:chgData name="Yiying Jiao" userId="dad89eff-c5db-47ef-b2c9-fb1a784356ef" providerId="ADAL" clId="{19110BB1-8C97-480C-80DA-BF92213E29C6}" dt="2026-03-17T23:45:54.528" v="1724" actId="20577"/>
          <ac:spMkLst>
            <pc:docMk/>
            <pc:sldMk cId="1034656263" sldId="294"/>
            <ac:spMk id="3" creationId="{19CBD7CE-736C-3787-7F8B-E0A36BB539C7}"/>
          </ac:spMkLst>
        </pc:spChg>
      </pc:sldChg>
      <pc:sldChg chg="del">
        <pc:chgData name="Yiying Jiao" userId="dad89eff-c5db-47ef-b2c9-fb1a784356ef" providerId="ADAL" clId="{19110BB1-8C97-480C-80DA-BF92213E29C6}" dt="2026-03-17T17:46:00.179" v="288" actId="47"/>
        <pc:sldMkLst>
          <pc:docMk/>
          <pc:sldMk cId="2011221904" sldId="295"/>
        </pc:sldMkLst>
      </pc:sldChg>
      <pc:sldChg chg="addSp modSp new mod setBg">
        <pc:chgData name="Yiying Jiao" userId="dad89eff-c5db-47ef-b2c9-fb1a784356ef" providerId="ADAL" clId="{19110BB1-8C97-480C-80DA-BF92213E29C6}" dt="2026-03-18T00:47:11.101" v="3298" actId="14100"/>
        <pc:sldMkLst>
          <pc:docMk/>
          <pc:sldMk cId="4016347236" sldId="295"/>
        </pc:sldMkLst>
        <pc:spChg chg="mod">
          <ac:chgData name="Yiying Jiao" userId="dad89eff-c5db-47ef-b2c9-fb1a784356ef" providerId="ADAL" clId="{19110BB1-8C97-480C-80DA-BF92213E29C6}" dt="2026-03-18T00:46:49.489" v="3295" actId="14100"/>
          <ac:spMkLst>
            <pc:docMk/>
            <pc:sldMk cId="4016347236" sldId="295"/>
            <ac:spMk id="2" creationId="{9CE365D1-CD66-178E-5189-5C50B729AF66}"/>
          </ac:spMkLst>
        </pc:spChg>
        <pc:spChg chg="mod">
          <ac:chgData name="Yiying Jiao" userId="dad89eff-c5db-47ef-b2c9-fb1a784356ef" providerId="ADAL" clId="{19110BB1-8C97-480C-80DA-BF92213E29C6}" dt="2026-03-18T00:47:11.101" v="3298" actId="14100"/>
          <ac:spMkLst>
            <pc:docMk/>
            <pc:sldMk cId="4016347236" sldId="295"/>
            <ac:spMk id="3" creationId="{86B87F69-CD30-21F1-8258-E2F338EEE696}"/>
          </ac:spMkLst>
        </pc:spChg>
        <pc:spChg chg="add">
          <ac:chgData name="Yiying Jiao" userId="dad89eff-c5db-47ef-b2c9-fb1a784356ef" providerId="ADAL" clId="{19110BB1-8C97-480C-80DA-BF92213E29C6}" dt="2026-03-18T00:46:20.689" v="3283" actId="26606"/>
          <ac:spMkLst>
            <pc:docMk/>
            <pc:sldMk cId="4016347236" sldId="295"/>
            <ac:spMk id="9" creationId="{9F7D5CDA-D291-4307-BF55-1381FED29634}"/>
          </ac:spMkLst>
        </pc:spChg>
        <pc:spChg chg="add">
          <ac:chgData name="Yiying Jiao" userId="dad89eff-c5db-47ef-b2c9-fb1a784356ef" providerId="ADAL" clId="{19110BB1-8C97-480C-80DA-BF92213E29C6}" dt="2026-03-18T00:46:20.689" v="3283" actId="26606"/>
          <ac:spMkLst>
            <pc:docMk/>
            <pc:sldMk cId="4016347236" sldId="295"/>
            <ac:spMk id="11" creationId="{59B296B9-C5A5-4E4F-9B60-C907B5F1466C}"/>
          </ac:spMkLst>
        </pc:spChg>
        <pc:spChg chg="add">
          <ac:chgData name="Yiying Jiao" userId="dad89eff-c5db-47ef-b2c9-fb1a784356ef" providerId="ADAL" clId="{19110BB1-8C97-480C-80DA-BF92213E29C6}" dt="2026-03-18T00:46:20.689" v="3283" actId="26606"/>
          <ac:spMkLst>
            <pc:docMk/>
            <pc:sldMk cId="4016347236" sldId="295"/>
            <ac:spMk id="13" creationId="{D0300FD3-5AF1-6305-15FA-9078072672E2}"/>
          </ac:spMkLst>
        </pc:spChg>
        <pc:picChg chg="add">
          <ac:chgData name="Yiying Jiao" userId="dad89eff-c5db-47ef-b2c9-fb1a784356ef" providerId="ADAL" clId="{19110BB1-8C97-480C-80DA-BF92213E29C6}" dt="2026-03-18T00:46:20.689" v="3283" actId="26606"/>
          <ac:picMkLst>
            <pc:docMk/>
            <pc:sldMk cId="4016347236" sldId="295"/>
            <ac:picMk id="5" creationId="{C4508FDA-8C76-E286-F945-C1D49C46AE42}"/>
          </ac:picMkLst>
        </pc:picChg>
      </pc:sldChg>
      <pc:sldChg chg="addSp delSp modSp new mod setBg">
        <pc:chgData name="Yiying Jiao" userId="dad89eff-c5db-47ef-b2c9-fb1a784356ef" providerId="ADAL" clId="{19110BB1-8C97-480C-80DA-BF92213E29C6}" dt="2026-03-17T23:51:01.429" v="1729" actId="21"/>
        <pc:sldMkLst>
          <pc:docMk/>
          <pc:sldMk cId="66297141" sldId="296"/>
        </pc:sldMkLst>
        <pc:spChg chg="mod">
          <ac:chgData name="Yiying Jiao" userId="dad89eff-c5db-47ef-b2c9-fb1a784356ef" providerId="ADAL" clId="{19110BB1-8C97-480C-80DA-BF92213E29C6}" dt="2026-03-17T22:51:46.306" v="1388" actId="26606"/>
          <ac:spMkLst>
            <pc:docMk/>
            <pc:sldMk cId="66297141" sldId="296"/>
            <ac:spMk id="2" creationId="{822395FB-5FA2-FA2A-0D27-1EF248709A55}"/>
          </ac:spMkLst>
        </pc:spChg>
        <pc:spChg chg="mod">
          <ac:chgData name="Yiying Jiao" userId="dad89eff-c5db-47ef-b2c9-fb1a784356ef" providerId="ADAL" clId="{19110BB1-8C97-480C-80DA-BF92213E29C6}" dt="2026-03-17T22:51:46.306" v="1388" actId="26606"/>
          <ac:spMkLst>
            <pc:docMk/>
            <pc:sldMk cId="66297141" sldId="296"/>
            <ac:spMk id="3" creationId="{59694887-18EE-26F3-E550-5DE1A8B8F4A7}"/>
          </ac:spMkLst>
        </pc:spChg>
        <pc:spChg chg="add">
          <ac:chgData name="Yiying Jiao" userId="dad89eff-c5db-47ef-b2c9-fb1a784356ef" providerId="ADAL" clId="{19110BB1-8C97-480C-80DA-BF92213E29C6}" dt="2026-03-17T22:51:46.306" v="1388" actId="26606"/>
          <ac:spMkLst>
            <pc:docMk/>
            <pc:sldMk cId="66297141" sldId="296"/>
            <ac:spMk id="8" creationId="{100EDD19-6802-4EC3-95CE-CFFAB042CFD6}"/>
          </ac:spMkLst>
        </pc:spChg>
        <pc:spChg chg="add">
          <ac:chgData name="Yiying Jiao" userId="dad89eff-c5db-47ef-b2c9-fb1a784356ef" providerId="ADAL" clId="{19110BB1-8C97-480C-80DA-BF92213E29C6}" dt="2026-03-17T22:51:46.306" v="1388" actId="26606"/>
          <ac:spMkLst>
            <pc:docMk/>
            <pc:sldMk cId="66297141" sldId="296"/>
            <ac:spMk id="10" creationId="{DB17E863-922E-4C26-BD64-E8FD41D28661}"/>
          </ac:spMkLst>
        </pc:spChg>
        <pc:picChg chg="add del">
          <ac:chgData name="Yiying Jiao" userId="dad89eff-c5db-47ef-b2c9-fb1a784356ef" providerId="ADAL" clId="{19110BB1-8C97-480C-80DA-BF92213E29C6}" dt="2026-03-17T23:51:01.429" v="1729" actId="21"/>
          <ac:picMkLst>
            <pc:docMk/>
            <pc:sldMk cId="66297141" sldId="296"/>
            <ac:picMk id="4" creationId="{49A545E4-E23B-9257-07BF-AEBD2FB2808B}"/>
          </ac:picMkLst>
        </pc:picChg>
      </pc:sldChg>
      <pc:sldChg chg="del">
        <pc:chgData name="Yiying Jiao" userId="dad89eff-c5db-47ef-b2c9-fb1a784356ef" providerId="ADAL" clId="{19110BB1-8C97-480C-80DA-BF92213E29C6}" dt="2026-03-17T17:46:00.179" v="288" actId="47"/>
        <pc:sldMkLst>
          <pc:docMk/>
          <pc:sldMk cId="2903714750" sldId="296"/>
        </pc:sldMkLst>
      </pc:sldChg>
      <pc:sldChg chg="addSp delSp modSp new mod setBg modAnim">
        <pc:chgData name="Yiying Jiao" userId="dad89eff-c5db-47ef-b2c9-fb1a784356ef" providerId="ADAL" clId="{19110BB1-8C97-480C-80DA-BF92213E29C6}" dt="2026-03-17T23:59:55.935" v="1901" actId="1076"/>
        <pc:sldMkLst>
          <pc:docMk/>
          <pc:sldMk cId="392235846" sldId="297"/>
        </pc:sldMkLst>
        <pc:spChg chg="mod">
          <ac:chgData name="Yiying Jiao" userId="dad89eff-c5db-47ef-b2c9-fb1a784356ef" providerId="ADAL" clId="{19110BB1-8C97-480C-80DA-BF92213E29C6}" dt="2026-03-17T22:51:56.248" v="1389" actId="1076"/>
          <ac:spMkLst>
            <pc:docMk/>
            <pc:sldMk cId="392235846" sldId="297"/>
            <ac:spMk id="2" creationId="{BD6FA9E8-C900-A78C-B560-4EE00EDF9230}"/>
          </ac:spMkLst>
        </pc:spChg>
        <pc:spChg chg="del mod">
          <ac:chgData name="Yiying Jiao" userId="dad89eff-c5db-47ef-b2c9-fb1a784356ef" providerId="ADAL" clId="{19110BB1-8C97-480C-80DA-BF92213E29C6}" dt="2026-03-17T22:43:58.320" v="1332" actId="478"/>
          <ac:spMkLst>
            <pc:docMk/>
            <pc:sldMk cId="392235846" sldId="297"/>
            <ac:spMk id="3" creationId="{02119D81-A983-0C5D-7E90-202CB7CDF87C}"/>
          </ac:spMkLst>
        </pc:spChg>
        <pc:spChg chg="add del mod">
          <ac:chgData name="Yiying Jiao" userId="dad89eff-c5db-47ef-b2c9-fb1a784356ef" providerId="ADAL" clId="{19110BB1-8C97-480C-80DA-BF92213E29C6}" dt="2026-03-17T22:44:24.410" v="1333" actId="22"/>
          <ac:spMkLst>
            <pc:docMk/>
            <pc:sldMk cId="392235846" sldId="297"/>
            <ac:spMk id="5" creationId="{0400339C-D31E-815C-3BD6-5DE3D1A6B01F}"/>
          </ac:spMkLst>
        </pc:spChg>
        <pc:spChg chg="add mod">
          <ac:chgData name="Yiying Jiao" userId="dad89eff-c5db-47ef-b2c9-fb1a784356ef" providerId="ADAL" clId="{19110BB1-8C97-480C-80DA-BF92213E29C6}" dt="2026-03-17T22:46:45.695" v="1359" actId="14100"/>
          <ac:spMkLst>
            <pc:docMk/>
            <pc:sldMk cId="392235846" sldId="297"/>
            <ac:spMk id="8" creationId="{AA144A73-1BCA-9726-5EF0-470C540C1A75}"/>
          </ac:spMkLst>
        </pc:spChg>
        <pc:spChg chg="add del mod">
          <ac:chgData name="Yiying Jiao" userId="dad89eff-c5db-47ef-b2c9-fb1a784356ef" providerId="ADAL" clId="{19110BB1-8C97-480C-80DA-BF92213E29C6}" dt="2026-03-17T23:59:55.935" v="1901" actId="1076"/>
          <ac:spMkLst>
            <pc:docMk/>
            <pc:sldMk cId="392235846" sldId="297"/>
            <ac:spMk id="9" creationId="{D5C22C19-1EFB-D045-DE70-73B2D9D76F43}"/>
          </ac:spMkLst>
        </pc:spChg>
        <pc:spChg chg="add del mod">
          <ac:chgData name="Yiying Jiao" userId="dad89eff-c5db-47ef-b2c9-fb1a784356ef" providerId="ADAL" clId="{19110BB1-8C97-480C-80DA-BF92213E29C6}" dt="2026-03-17T23:33:22.211" v="1706" actId="21"/>
          <ac:spMkLst>
            <pc:docMk/>
            <pc:sldMk cId="392235846" sldId="297"/>
            <ac:spMk id="11" creationId="{99941DD8-02C4-CCAA-7F4D-3F2D95BFDA45}"/>
          </ac:spMkLst>
        </pc:spChg>
        <pc:spChg chg="add mod">
          <ac:chgData name="Yiying Jiao" userId="dad89eff-c5db-47ef-b2c9-fb1a784356ef" providerId="ADAL" clId="{19110BB1-8C97-480C-80DA-BF92213E29C6}" dt="2026-03-17T23:59:47.962" v="1898" actId="1076"/>
          <ac:spMkLst>
            <pc:docMk/>
            <pc:sldMk cId="392235846" sldId="297"/>
            <ac:spMk id="12" creationId="{C8ABE034-3933-B2C3-3A0A-2B262002A29A}"/>
          </ac:spMkLst>
        </pc:spChg>
        <pc:spChg chg="add mod">
          <ac:chgData name="Yiying Jiao" userId="dad89eff-c5db-47ef-b2c9-fb1a784356ef" providerId="ADAL" clId="{19110BB1-8C97-480C-80DA-BF92213E29C6}" dt="2026-03-17T23:59:50.322" v="1899" actId="1076"/>
          <ac:spMkLst>
            <pc:docMk/>
            <pc:sldMk cId="392235846" sldId="297"/>
            <ac:spMk id="13" creationId="{824D9202-06B8-C759-3D53-B1DA86C25343}"/>
          </ac:spMkLst>
        </pc:spChg>
        <pc:picChg chg="add del mod ord">
          <ac:chgData name="Yiying Jiao" userId="dad89eff-c5db-47ef-b2c9-fb1a784356ef" providerId="ADAL" clId="{19110BB1-8C97-480C-80DA-BF92213E29C6}" dt="2026-03-17T23:33:22.211" v="1706" actId="21"/>
          <ac:picMkLst>
            <pc:docMk/>
            <pc:sldMk cId="392235846" sldId="297"/>
            <ac:picMk id="7" creationId="{20B0C075-B36A-1F6D-175A-56080DAFF598}"/>
          </ac:picMkLst>
        </pc:picChg>
      </pc:sldChg>
      <pc:sldChg chg="del">
        <pc:chgData name="Yiying Jiao" userId="dad89eff-c5db-47ef-b2c9-fb1a784356ef" providerId="ADAL" clId="{19110BB1-8C97-480C-80DA-BF92213E29C6}" dt="2026-03-17T17:46:00.179" v="288" actId="47"/>
        <pc:sldMkLst>
          <pc:docMk/>
          <pc:sldMk cId="702969670" sldId="297"/>
        </pc:sldMkLst>
      </pc:sldChg>
      <pc:sldChg chg="del">
        <pc:chgData name="Yiying Jiao" userId="dad89eff-c5db-47ef-b2c9-fb1a784356ef" providerId="ADAL" clId="{19110BB1-8C97-480C-80DA-BF92213E29C6}" dt="2026-03-17T17:46:00.179" v="288" actId="47"/>
        <pc:sldMkLst>
          <pc:docMk/>
          <pc:sldMk cId="114609111" sldId="298"/>
        </pc:sldMkLst>
      </pc:sldChg>
      <pc:sldChg chg="addSp delSp modSp new del mod ord">
        <pc:chgData name="Yiying Jiao" userId="dad89eff-c5db-47ef-b2c9-fb1a784356ef" providerId="ADAL" clId="{19110BB1-8C97-480C-80DA-BF92213E29C6}" dt="2026-03-17T22:59:14.783" v="1482" actId="47"/>
        <pc:sldMkLst>
          <pc:docMk/>
          <pc:sldMk cId="695337863" sldId="298"/>
        </pc:sldMkLst>
        <pc:spChg chg="mod">
          <ac:chgData name="Yiying Jiao" userId="dad89eff-c5db-47ef-b2c9-fb1a784356ef" providerId="ADAL" clId="{19110BB1-8C97-480C-80DA-BF92213E29C6}" dt="2026-03-17T22:52:11.443" v="1390" actId="1076"/>
          <ac:spMkLst>
            <pc:docMk/>
            <pc:sldMk cId="695337863" sldId="298"/>
            <ac:spMk id="2" creationId="{643A79DF-C80C-2D12-76CA-62B984520A20}"/>
          </ac:spMkLst>
        </pc:spChg>
        <pc:spChg chg="del mod">
          <ac:chgData name="Yiying Jiao" userId="dad89eff-c5db-47ef-b2c9-fb1a784356ef" providerId="ADAL" clId="{19110BB1-8C97-480C-80DA-BF92213E29C6}" dt="2026-03-17T22:50:18.115" v="1361" actId="22"/>
          <ac:spMkLst>
            <pc:docMk/>
            <pc:sldMk cId="695337863" sldId="298"/>
            <ac:spMk id="3" creationId="{9A9259E3-0F9F-BC2F-11A7-48F2507F76DB}"/>
          </ac:spMkLst>
        </pc:spChg>
        <pc:spChg chg="add mod">
          <ac:chgData name="Yiying Jiao" userId="dad89eff-c5db-47ef-b2c9-fb1a784356ef" providerId="ADAL" clId="{19110BB1-8C97-480C-80DA-BF92213E29C6}" dt="2026-03-17T22:51:05.463" v="1387" actId="1076"/>
          <ac:spMkLst>
            <pc:docMk/>
            <pc:sldMk cId="695337863" sldId="298"/>
            <ac:spMk id="6" creationId="{FB00CFCB-A35F-6CE2-BB85-6DF021D6BEB6}"/>
          </ac:spMkLst>
        </pc:spChg>
        <pc:picChg chg="add mod ord">
          <ac:chgData name="Yiying Jiao" userId="dad89eff-c5db-47ef-b2c9-fb1a784356ef" providerId="ADAL" clId="{19110BB1-8C97-480C-80DA-BF92213E29C6}" dt="2026-03-17T22:50:31.860" v="1364" actId="1076"/>
          <ac:picMkLst>
            <pc:docMk/>
            <pc:sldMk cId="695337863" sldId="298"/>
            <ac:picMk id="5" creationId="{88A6B83F-8F8D-C4B6-D3D3-336A29CA3B30}"/>
          </ac:picMkLst>
        </pc:picChg>
      </pc:sldChg>
      <pc:sldChg chg="addSp delSp modSp new mod setBg">
        <pc:chgData name="Yiying Jiao" userId="dad89eff-c5db-47ef-b2c9-fb1a784356ef" providerId="ADAL" clId="{19110BB1-8C97-480C-80DA-BF92213E29C6}" dt="2026-03-17T23:14:50.872" v="1584" actId="1076"/>
        <pc:sldMkLst>
          <pc:docMk/>
          <pc:sldMk cId="108643621" sldId="299"/>
        </pc:sldMkLst>
        <pc:spChg chg="mod">
          <ac:chgData name="Yiying Jiao" userId="dad89eff-c5db-47ef-b2c9-fb1a784356ef" providerId="ADAL" clId="{19110BB1-8C97-480C-80DA-BF92213E29C6}" dt="2026-03-17T23:03:06.366" v="1492" actId="26606"/>
          <ac:spMkLst>
            <pc:docMk/>
            <pc:sldMk cId="108643621" sldId="299"/>
            <ac:spMk id="2" creationId="{0B4C1CBC-52B1-9120-DD08-434B2A3E3D89}"/>
          </ac:spMkLst>
        </pc:spChg>
        <pc:spChg chg="del">
          <ac:chgData name="Yiying Jiao" userId="dad89eff-c5db-47ef-b2c9-fb1a784356ef" providerId="ADAL" clId="{19110BB1-8C97-480C-80DA-BF92213E29C6}" dt="2026-03-17T23:02:38.822" v="1488" actId="22"/>
          <ac:spMkLst>
            <pc:docMk/>
            <pc:sldMk cId="108643621" sldId="299"/>
            <ac:spMk id="3" creationId="{6F6A00A9-3C14-7931-7A42-F19AA34B84AC}"/>
          </ac:spMkLst>
        </pc:spChg>
        <pc:spChg chg="add mod">
          <ac:chgData name="Yiying Jiao" userId="dad89eff-c5db-47ef-b2c9-fb1a784356ef" providerId="ADAL" clId="{19110BB1-8C97-480C-80DA-BF92213E29C6}" dt="2026-03-17T23:14:50.872" v="1584" actId="1076"/>
          <ac:spMkLst>
            <pc:docMk/>
            <pc:sldMk cId="108643621" sldId="299"/>
            <ac:spMk id="6" creationId="{807339CE-C630-6DE6-F8AF-D25523BF9734}"/>
          </ac:spMkLst>
        </pc:spChg>
        <pc:spChg chg="add">
          <ac:chgData name="Yiying Jiao" userId="dad89eff-c5db-47ef-b2c9-fb1a784356ef" providerId="ADAL" clId="{19110BB1-8C97-480C-80DA-BF92213E29C6}" dt="2026-03-17T23:03:06.366" v="1492" actId="26606"/>
          <ac:spMkLst>
            <pc:docMk/>
            <pc:sldMk cId="108643621" sldId="299"/>
            <ac:spMk id="10" creationId="{D12DDE76-C203-4047-9998-63900085B5E8}"/>
          </ac:spMkLst>
        </pc:spChg>
        <pc:picChg chg="add mod ord">
          <ac:chgData name="Yiying Jiao" userId="dad89eff-c5db-47ef-b2c9-fb1a784356ef" providerId="ADAL" clId="{19110BB1-8C97-480C-80DA-BF92213E29C6}" dt="2026-03-17T23:03:24.921" v="1495" actId="1076"/>
          <ac:picMkLst>
            <pc:docMk/>
            <pc:sldMk cId="108643621" sldId="299"/>
            <ac:picMk id="5" creationId="{638F6DBE-3479-3F3C-BDF7-2F2E9B7C247F}"/>
          </ac:picMkLst>
        </pc:picChg>
      </pc:sldChg>
      <pc:sldChg chg="del">
        <pc:chgData name="Yiying Jiao" userId="dad89eff-c5db-47ef-b2c9-fb1a784356ef" providerId="ADAL" clId="{19110BB1-8C97-480C-80DA-BF92213E29C6}" dt="2026-03-17T17:46:00.179" v="288" actId="47"/>
        <pc:sldMkLst>
          <pc:docMk/>
          <pc:sldMk cId="264666181" sldId="299"/>
        </pc:sldMkLst>
      </pc:sldChg>
      <pc:sldChg chg="addSp delSp modSp new mod modAnim">
        <pc:chgData name="Yiying Jiao" userId="dad89eff-c5db-47ef-b2c9-fb1a784356ef" providerId="ADAL" clId="{19110BB1-8C97-480C-80DA-BF92213E29C6}" dt="2026-03-18T00:31:03.134" v="2382" actId="207"/>
        <pc:sldMkLst>
          <pc:docMk/>
          <pc:sldMk cId="219807512" sldId="300"/>
        </pc:sldMkLst>
        <pc:spChg chg="del mod">
          <ac:chgData name="Yiying Jiao" userId="dad89eff-c5db-47ef-b2c9-fb1a784356ef" providerId="ADAL" clId="{19110BB1-8C97-480C-80DA-BF92213E29C6}" dt="2026-03-18T00:18:33.785" v="2182" actId="478"/>
          <ac:spMkLst>
            <pc:docMk/>
            <pc:sldMk cId="219807512" sldId="300"/>
            <ac:spMk id="2" creationId="{EB1FB87D-37EB-FE84-9081-B08C257ED2C1}"/>
          </ac:spMkLst>
        </pc:spChg>
        <pc:spChg chg="mod">
          <ac:chgData name="Yiying Jiao" userId="dad89eff-c5db-47ef-b2c9-fb1a784356ef" providerId="ADAL" clId="{19110BB1-8C97-480C-80DA-BF92213E29C6}" dt="2026-03-18T00:31:03.134" v="2382" actId="207"/>
          <ac:spMkLst>
            <pc:docMk/>
            <pc:sldMk cId="219807512" sldId="300"/>
            <ac:spMk id="3" creationId="{CBCB2E9F-370E-0B0F-4A1B-2C29F837839C}"/>
          </ac:spMkLst>
        </pc:spChg>
        <pc:spChg chg="add del mod">
          <ac:chgData name="Yiying Jiao" userId="dad89eff-c5db-47ef-b2c9-fb1a784356ef" providerId="ADAL" clId="{19110BB1-8C97-480C-80DA-BF92213E29C6}" dt="2026-03-18T00:18:35.321" v="2183" actId="478"/>
          <ac:spMkLst>
            <pc:docMk/>
            <pc:sldMk cId="219807512" sldId="300"/>
            <ac:spMk id="12" creationId="{C9767E46-8D40-C191-8426-A22B5E137D3A}"/>
          </ac:spMkLst>
        </pc:spChg>
        <pc:graphicFrameChg chg="add mod">
          <ac:chgData name="Yiying Jiao" userId="dad89eff-c5db-47ef-b2c9-fb1a784356ef" providerId="ADAL" clId="{19110BB1-8C97-480C-80DA-BF92213E29C6}" dt="2026-03-18T00:08:42.713" v="1966"/>
          <ac:graphicFrameMkLst>
            <pc:docMk/>
            <pc:sldMk cId="219807512" sldId="300"/>
            <ac:graphicFrameMk id="6" creationId="{D454E267-AA52-0F63-1892-123E85EFFE3E}"/>
          </ac:graphicFrameMkLst>
        </pc:graphicFrameChg>
        <pc:graphicFrameChg chg="add mod">
          <ac:chgData name="Yiying Jiao" userId="dad89eff-c5db-47ef-b2c9-fb1a784356ef" providerId="ADAL" clId="{19110BB1-8C97-480C-80DA-BF92213E29C6}" dt="2026-03-18T00:12:19.596" v="2098"/>
          <ac:graphicFrameMkLst>
            <pc:docMk/>
            <pc:sldMk cId="219807512" sldId="300"/>
            <ac:graphicFrameMk id="7" creationId="{F3FE7F41-3B33-0D8C-2C3F-CFB1D642905C}"/>
          </ac:graphicFrameMkLst>
        </pc:graphicFrameChg>
        <pc:graphicFrameChg chg="add mod">
          <ac:chgData name="Yiying Jiao" userId="dad89eff-c5db-47ef-b2c9-fb1a784356ef" providerId="ADAL" clId="{19110BB1-8C97-480C-80DA-BF92213E29C6}" dt="2026-03-18T00:12:54.090" v="2103"/>
          <ac:graphicFrameMkLst>
            <pc:docMk/>
            <pc:sldMk cId="219807512" sldId="300"/>
            <ac:graphicFrameMk id="8" creationId="{D736A58E-4EB6-7838-E4DF-9557D4CA5EC5}"/>
          </ac:graphicFrameMkLst>
        </pc:graphicFrameChg>
        <pc:graphicFrameChg chg="add del mod modGraphic">
          <ac:chgData name="Yiying Jiao" userId="dad89eff-c5db-47ef-b2c9-fb1a784356ef" providerId="ADAL" clId="{19110BB1-8C97-480C-80DA-BF92213E29C6}" dt="2026-03-18T00:13:16.661" v="2109" actId="478"/>
          <ac:graphicFrameMkLst>
            <pc:docMk/>
            <pc:sldMk cId="219807512" sldId="300"/>
            <ac:graphicFrameMk id="9" creationId="{611C5E00-5520-FDF9-768F-BEBA29240EB1}"/>
          </ac:graphicFrameMkLst>
        </pc:graphicFrameChg>
        <pc:graphicFrameChg chg="add mod modGraphic">
          <ac:chgData name="Yiying Jiao" userId="dad89eff-c5db-47ef-b2c9-fb1a784356ef" providerId="ADAL" clId="{19110BB1-8C97-480C-80DA-BF92213E29C6}" dt="2026-03-18T00:27:52.840" v="2371" actId="1076"/>
          <ac:graphicFrameMkLst>
            <pc:docMk/>
            <pc:sldMk cId="219807512" sldId="300"/>
            <ac:graphicFrameMk id="10" creationId="{049DF68B-400B-E8F5-349B-5B98DEFB75B5}"/>
          </ac:graphicFrameMkLst>
        </pc:graphicFrameChg>
        <pc:picChg chg="add del mod">
          <ac:chgData name="Yiying Jiao" userId="dad89eff-c5db-47ef-b2c9-fb1a784356ef" providerId="ADAL" clId="{19110BB1-8C97-480C-80DA-BF92213E29C6}" dt="2026-03-18T00:05:40.638" v="1913" actId="22"/>
          <ac:picMkLst>
            <pc:docMk/>
            <pc:sldMk cId="219807512" sldId="300"/>
            <ac:picMk id="5" creationId="{EBA1DDED-7876-E2B7-DB27-C681796CFB6C}"/>
          </ac:picMkLst>
        </pc:picChg>
      </pc:sldChg>
      <pc:sldChg chg="modSp del mod">
        <pc:chgData name="Yiying Jiao" userId="dad89eff-c5db-47ef-b2c9-fb1a784356ef" providerId="ADAL" clId="{19110BB1-8C97-480C-80DA-BF92213E29C6}" dt="2026-03-17T17:46:00.179" v="288" actId="47"/>
        <pc:sldMkLst>
          <pc:docMk/>
          <pc:sldMk cId="1888567023" sldId="300"/>
        </pc:sldMkLst>
      </pc:sldChg>
      <pc:sldChg chg="modSp new del mod">
        <pc:chgData name="Yiying Jiao" userId="dad89eff-c5db-47ef-b2c9-fb1a784356ef" providerId="ADAL" clId="{19110BB1-8C97-480C-80DA-BF92213E29C6}" dt="2026-03-17T23:14:52.198" v="1585" actId="47"/>
        <pc:sldMkLst>
          <pc:docMk/>
          <pc:sldMk cId="788611175" sldId="301"/>
        </pc:sldMkLst>
        <pc:spChg chg="mod">
          <ac:chgData name="Yiying Jiao" userId="dad89eff-c5db-47ef-b2c9-fb1a784356ef" providerId="ADAL" clId="{19110BB1-8C97-480C-80DA-BF92213E29C6}" dt="2026-03-17T23:11:35.434" v="1497"/>
          <ac:spMkLst>
            <pc:docMk/>
            <pc:sldMk cId="788611175" sldId="301"/>
            <ac:spMk id="2" creationId="{330F9596-3CEC-A89E-D122-10B53490D035}"/>
          </ac:spMkLst>
        </pc:spChg>
        <pc:spChg chg="mod">
          <ac:chgData name="Yiying Jiao" userId="dad89eff-c5db-47ef-b2c9-fb1a784356ef" providerId="ADAL" clId="{19110BB1-8C97-480C-80DA-BF92213E29C6}" dt="2026-03-17T23:14:42.019" v="1581" actId="27636"/>
          <ac:spMkLst>
            <pc:docMk/>
            <pc:sldMk cId="788611175" sldId="301"/>
            <ac:spMk id="3" creationId="{D5A91287-62D2-53E5-572C-003BF004640B}"/>
          </ac:spMkLst>
        </pc:spChg>
      </pc:sldChg>
      <pc:sldChg chg="del">
        <pc:chgData name="Yiying Jiao" userId="dad89eff-c5db-47ef-b2c9-fb1a784356ef" providerId="ADAL" clId="{19110BB1-8C97-480C-80DA-BF92213E29C6}" dt="2026-03-17T17:46:00.179" v="288" actId="47"/>
        <pc:sldMkLst>
          <pc:docMk/>
          <pc:sldMk cId="1443912931" sldId="301"/>
        </pc:sldMkLst>
      </pc:sldChg>
      <pc:sldChg chg="addSp delSp modSp new mod ord setBg">
        <pc:chgData name="Yiying Jiao" userId="dad89eff-c5db-47ef-b2c9-fb1a784356ef" providerId="ADAL" clId="{19110BB1-8C97-480C-80DA-BF92213E29C6}" dt="2026-03-18T00:23:47.326" v="2251" actId="26606"/>
        <pc:sldMkLst>
          <pc:docMk/>
          <pc:sldMk cId="2195941284" sldId="301"/>
        </pc:sldMkLst>
        <pc:spChg chg="mod">
          <ac:chgData name="Yiying Jiao" userId="dad89eff-c5db-47ef-b2c9-fb1a784356ef" providerId="ADAL" clId="{19110BB1-8C97-480C-80DA-BF92213E29C6}" dt="2026-03-18T00:23:47.326" v="2251" actId="26606"/>
          <ac:spMkLst>
            <pc:docMk/>
            <pc:sldMk cId="2195941284" sldId="301"/>
            <ac:spMk id="2" creationId="{EF19B16C-A12F-C268-790E-559DA59C774B}"/>
          </ac:spMkLst>
        </pc:spChg>
        <pc:spChg chg="add del mod">
          <ac:chgData name="Yiying Jiao" userId="dad89eff-c5db-47ef-b2c9-fb1a784356ef" providerId="ADAL" clId="{19110BB1-8C97-480C-80DA-BF92213E29C6}" dt="2026-03-18T00:23:47.326" v="2251" actId="26606"/>
          <ac:spMkLst>
            <pc:docMk/>
            <pc:sldMk cId="2195941284" sldId="301"/>
            <ac:spMk id="3" creationId="{44C7AEF6-50C3-3387-DC24-10405BDBD9CA}"/>
          </ac:spMkLst>
        </pc:spChg>
        <pc:spChg chg="add del">
          <ac:chgData name="Yiying Jiao" userId="dad89eff-c5db-47ef-b2c9-fb1a784356ef" providerId="ADAL" clId="{19110BB1-8C97-480C-80DA-BF92213E29C6}" dt="2026-03-18T00:20:23.744" v="2196" actId="26606"/>
          <ac:spMkLst>
            <pc:docMk/>
            <pc:sldMk cId="2195941284" sldId="301"/>
            <ac:spMk id="8" creationId="{09588DA8-065E-4F6F-8EFD-43104AB2E0CF}"/>
          </ac:spMkLst>
        </pc:spChg>
        <pc:spChg chg="add del">
          <ac:chgData name="Yiying Jiao" userId="dad89eff-c5db-47ef-b2c9-fb1a784356ef" providerId="ADAL" clId="{19110BB1-8C97-480C-80DA-BF92213E29C6}" dt="2026-03-18T00:20:23.744" v="2196" actId="26606"/>
          <ac:spMkLst>
            <pc:docMk/>
            <pc:sldMk cId="2195941284" sldId="301"/>
            <ac:spMk id="10" creationId="{C4285719-470E-454C-AF62-8323075F1F5B}"/>
          </ac:spMkLst>
        </pc:spChg>
        <pc:spChg chg="add del">
          <ac:chgData name="Yiying Jiao" userId="dad89eff-c5db-47ef-b2c9-fb1a784356ef" providerId="ADAL" clId="{19110BB1-8C97-480C-80DA-BF92213E29C6}" dt="2026-03-18T00:20:23.744" v="2196" actId="26606"/>
          <ac:spMkLst>
            <pc:docMk/>
            <pc:sldMk cId="2195941284" sldId="301"/>
            <ac:spMk id="12" creationId="{CD9FE4EF-C4D8-49A0-B2FF-81D8DB7D8A24}"/>
          </ac:spMkLst>
        </pc:spChg>
        <pc:spChg chg="add del">
          <ac:chgData name="Yiying Jiao" userId="dad89eff-c5db-47ef-b2c9-fb1a784356ef" providerId="ADAL" clId="{19110BB1-8C97-480C-80DA-BF92213E29C6}" dt="2026-03-18T00:20:23.744" v="2196" actId="26606"/>
          <ac:spMkLst>
            <pc:docMk/>
            <pc:sldMk cId="2195941284" sldId="301"/>
            <ac:spMk id="14" creationId="{4300840D-0A0B-4512-BACA-B439D5B9C57C}"/>
          </ac:spMkLst>
        </pc:spChg>
        <pc:spChg chg="add del">
          <ac:chgData name="Yiying Jiao" userId="dad89eff-c5db-47ef-b2c9-fb1a784356ef" providerId="ADAL" clId="{19110BB1-8C97-480C-80DA-BF92213E29C6}" dt="2026-03-18T00:20:23.744" v="2196" actId="26606"/>
          <ac:spMkLst>
            <pc:docMk/>
            <pc:sldMk cId="2195941284" sldId="301"/>
            <ac:spMk id="16" creationId="{D2B78728-A580-49A7-84F9-6EF6F583ADE0}"/>
          </ac:spMkLst>
        </pc:spChg>
        <pc:spChg chg="add del">
          <ac:chgData name="Yiying Jiao" userId="dad89eff-c5db-47ef-b2c9-fb1a784356ef" providerId="ADAL" clId="{19110BB1-8C97-480C-80DA-BF92213E29C6}" dt="2026-03-18T00:20:23.744" v="2196" actId="26606"/>
          <ac:spMkLst>
            <pc:docMk/>
            <pc:sldMk cId="2195941284" sldId="301"/>
            <ac:spMk id="18" creationId="{38FAA1A1-D861-433F-88FA-1E9D6FD31D11}"/>
          </ac:spMkLst>
        </pc:spChg>
        <pc:spChg chg="add del">
          <ac:chgData name="Yiying Jiao" userId="dad89eff-c5db-47ef-b2c9-fb1a784356ef" providerId="ADAL" clId="{19110BB1-8C97-480C-80DA-BF92213E29C6}" dt="2026-03-18T00:20:23.744" v="2196" actId="26606"/>
          <ac:spMkLst>
            <pc:docMk/>
            <pc:sldMk cId="2195941284" sldId="301"/>
            <ac:spMk id="20" creationId="{8D71EDA1-87BF-4D5D-AB79-F346FD19278A}"/>
          </ac:spMkLst>
        </pc:spChg>
        <pc:spChg chg="add del">
          <ac:chgData name="Yiying Jiao" userId="dad89eff-c5db-47ef-b2c9-fb1a784356ef" providerId="ADAL" clId="{19110BB1-8C97-480C-80DA-BF92213E29C6}" dt="2026-03-18T00:23:02.776" v="2244" actId="26606"/>
          <ac:spMkLst>
            <pc:docMk/>
            <pc:sldMk cId="2195941284" sldId="301"/>
            <ac:spMk id="22" creationId="{327D73B4-9F5C-4A64-A179-51B9500CB8B5}"/>
          </ac:spMkLst>
        </pc:spChg>
        <pc:spChg chg="add del">
          <ac:chgData name="Yiying Jiao" userId="dad89eff-c5db-47ef-b2c9-fb1a784356ef" providerId="ADAL" clId="{19110BB1-8C97-480C-80DA-BF92213E29C6}" dt="2026-03-18T00:23:02.776" v="2244" actId="26606"/>
          <ac:spMkLst>
            <pc:docMk/>
            <pc:sldMk cId="2195941284" sldId="301"/>
            <ac:spMk id="23" creationId="{C1F06963-6374-4B48-844F-071A9BAAAE02}"/>
          </ac:spMkLst>
        </pc:spChg>
        <pc:spChg chg="add del">
          <ac:chgData name="Yiying Jiao" userId="dad89eff-c5db-47ef-b2c9-fb1a784356ef" providerId="ADAL" clId="{19110BB1-8C97-480C-80DA-BF92213E29C6}" dt="2026-03-18T00:23:02.776" v="2244" actId="26606"/>
          <ac:spMkLst>
            <pc:docMk/>
            <pc:sldMk cId="2195941284" sldId="301"/>
            <ac:spMk id="24" creationId="{6CB927A4-E432-4310-9CD5-E89FF5063179}"/>
          </ac:spMkLst>
        </pc:spChg>
        <pc:spChg chg="add del">
          <ac:chgData name="Yiying Jiao" userId="dad89eff-c5db-47ef-b2c9-fb1a784356ef" providerId="ADAL" clId="{19110BB1-8C97-480C-80DA-BF92213E29C6}" dt="2026-03-18T00:23:02.776" v="2244" actId="26606"/>
          <ac:spMkLst>
            <pc:docMk/>
            <pc:sldMk cId="2195941284" sldId="301"/>
            <ac:spMk id="25" creationId="{1453BF6C-B012-48B7-B4E8-6D7AC7C27D02}"/>
          </ac:spMkLst>
        </pc:spChg>
        <pc:spChg chg="add del">
          <ac:chgData name="Yiying Jiao" userId="dad89eff-c5db-47ef-b2c9-fb1a784356ef" providerId="ADAL" clId="{19110BB1-8C97-480C-80DA-BF92213E29C6}" dt="2026-03-18T00:23:02.776" v="2244" actId="26606"/>
          <ac:spMkLst>
            <pc:docMk/>
            <pc:sldMk cId="2195941284" sldId="301"/>
            <ac:spMk id="26" creationId="{E3020543-B24B-4EC4-8FFC-8DD88EEA91A8}"/>
          </ac:spMkLst>
        </pc:spChg>
        <pc:spChg chg="add del">
          <ac:chgData name="Yiying Jiao" userId="dad89eff-c5db-47ef-b2c9-fb1a784356ef" providerId="ADAL" clId="{19110BB1-8C97-480C-80DA-BF92213E29C6}" dt="2026-03-18T00:23:02.759" v="2243" actId="26606"/>
          <ac:spMkLst>
            <pc:docMk/>
            <pc:sldMk cId="2195941284" sldId="301"/>
            <ac:spMk id="32" creationId="{1B15ED52-F352-441B-82BF-E0EA34836D08}"/>
          </ac:spMkLst>
        </pc:spChg>
        <pc:spChg chg="add del">
          <ac:chgData name="Yiying Jiao" userId="dad89eff-c5db-47ef-b2c9-fb1a784356ef" providerId="ADAL" clId="{19110BB1-8C97-480C-80DA-BF92213E29C6}" dt="2026-03-18T00:23:01.003" v="2241" actId="26606"/>
          <ac:spMkLst>
            <pc:docMk/>
            <pc:sldMk cId="2195941284" sldId="301"/>
            <ac:spMk id="33" creationId="{79BB35BC-D5C2-4C8B-A22A-A71E6191913B}"/>
          </ac:spMkLst>
        </pc:spChg>
        <pc:spChg chg="add del">
          <ac:chgData name="Yiying Jiao" userId="dad89eff-c5db-47ef-b2c9-fb1a784356ef" providerId="ADAL" clId="{19110BB1-8C97-480C-80DA-BF92213E29C6}" dt="2026-03-18T00:23:02.759" v="2243" actId="26606"/>
          <ac:spMkLst>
            <pc:docMk/>
            <pc:sldMk cId="2195941284" sldId="301"/>
            <ac:spMk id="34" creationId="{3B2E3793-BFE6-45A2-9B7B-E18844431C99}"/>
          </ac:spMkLst>
        </pc:spChg>
        <pc:spChg chg="add del">
          <ac:chgData name="Yiying Jiao" userId="dad89eff-c5db-47ef-b2c9-fb1a784356ef" providerId="ADAL" clId="{19110BB1-8C97-480C-80DA-BF92213E29C6}" dt="2026-03-18T00:23:02.759" v="2243" actId="26606"/>
          <ac:spMkLst>
            <pc:docMk/>
            <pc:sldMk cId="2195941284" sldId="301"/>
            <ac:spMk id="36" creationId="{BC4C4868-CB8F-4AF9-9CDB-8108F2C19B67}"/>
          </ac:spMkLst>
        </pc:spChg>
        <pc:spChg chg="add del">
          <ac:chgData name="Yiying Jiao" userId="dad89eff-c5db-47ef-b2c9-fb1a784356ef" providerId="ADAL" clId="{19110BB1-8C97-480C-80DA-BF92213E29C6}" dt="2026-03-18T00:23:02.759" v="2243" actId="26606"/>
          <ac:spMkLst>
            <pc:docMk/>
            <pc:sldMk cId="2195941284" sldId="301"/>
            <ac:spMk id="38" creationId="{375E0459-6403-40CD-989D-56A4407CA12E}"/>
          </ac:spMkLst>
        </pc:spChg>
        <pc:spChg chg="add del">
          <ac:chgData name="Yiying Jiao" userId="dad89eff-c5db-47ef-b2c9-fb1a784356ef" providerId="ADAL" clId="{19110BB1-8C97-480C-80DA-BF92213E29C6}" dt="2026-03-18T00:23:02.759" v="2243" actId="26606"/>
          <ac:spMkLst>
            <pc:docMk/>
            <pc:sldMk cId="2195941284" sldId="301"/>
            <ac:spMk id="40" creationId="{53E5B1A8-3AC9-4BD1-9BBC-78CA94F2D1BA}"/>
          </ac:spMkLst>
        </pc:spChg>
        <pc:spChg chg="add del">
          <ac:chgData name="Yiying Jiao" userId="dad89eff-c5db-47ef-b2c9-fb1a784356ef" providerId="ADAL" clId="{19110BB1-8C97-480C-80DA-BF92213E29C6}" dt="2026-03-18T00:23:47.326" v="2251" actId="26606"/>
          <ac:spMkLst>
            <pc:docMk/>
            <pc:sldMk cId="2195941284" sldId="301"/>
            <ac:spMk id="42" creationId="{79BB35BC-D5C2-4C8B-A22A-A71E6191913B}"/>
          </ac:spMkLst>
        </pc:spChg>
        <pc:spChg chg="add">
          <ac:chgData name="Yiying Jiao" userId="dad89eff-c5db-47ef-b2c9-fb1a784356ef" providerId="ADAL" clId="{19110BB1-8C97-480C-80DA-BF92213E29C6}" dt="2026-03-18T00:23:47.326" v="2251" actId="26606"/>
          <ac:spMkLst>
            <pc:docMk/>
            <pc:sldMk cId="2195941284" sldId="301"/>
            <ac:spMk id="48" creationId="{D009D6D5-DAC2-4A8B-A17A-E206B9012D09}"/>
          </ac:spMkLst>
        </pc:spChg>
        <pc:graphicFrameChg chg="add mod">
          <ac:chgData name="Yiying Jiao" userId="dad89eff-c5db-47ef-b2c9-fb1a784356ef" providerId="ADAL" clId="{19110BB1-8C97-480C-80DA-BF92213E29C6}" dt="2026-03-18T00:20:15.790" v="2192"/>
          <ac:graphicFrameMkLst>
            <pc:docMk/>
            <pc:sldMk cId="2195941284" sldId="301"/>
            <ac:graphicFrameMk id="4" creationId="{B600742F-BF08-268F-3D85-89E37761CD95}"/>
          </ac:graphicFrameMkLst>
        </pc:graphicFrameChg>
        <pc:picChg chg="add del">
          <ac:chgData name="Yiying Jiao" userId="dad89eff-c5db-47ef-b2c9-fb1a784356ef" providerId="ADAL" clId="{19110BB1-8C97-480C-80DA-BF92213E29C6}" dt="2026-03-18T00:23:01.003" v="2241" actId="26606"/>
          <ac:picMkLst>
            <pc:docMk/>
            <pc:sldMk cId="2195941284" sldId="301"/>
            <ac:picMk id="29" creationId="{1E80F1DD-75EA-0DEA-CE7B-10202D28137F}"/>
          </ac:picMkLst>
        </pc:picChg>
        <pc:picChg chg="add mod ord">
          <ac:chgData name="Yiying Jiao" userId="dad89eff-c5db-47ef-b2c9-fb1a784356ef" providerId="ADAL" clId="{19110BB1-8C97-480C-80DA-BF92213E29C6}" dt="2026-03-18T00:23:47.326" v="2251" actId="26606"/>
          <ac:picMkLst>
            <pc:docMk/>
            <pc:sldMk cId="2195941284" sldId="301"/>
            <ac:picMk id="43" creationId="{1E80F1DD-75EA-0DEA-CE7B-10202D28137F}"/>
          </ac:picMkLst>
        </pc:picChg>
        <pc:cxnChg chg="add del">
          <ac:chgData name="Yiying Jiao" userId="dad89eff-c5db-47ef-b2c9-fb1a784356ef" providerId="ADAL" clId="{19110BB1-8C97-480C-80DA-BF92213E29C6}" dt="2026-03-18T00:23:02.776" v="2244" actId="26606"/>
          <ac:cxnSpMkLst>
            <pc:docMk/>
            <pc:sldMk cId="2195941284" sldId="301"/>
            <ac:cxnSpMk id="27" creationId="{C49DA8F6-BCC1-4447-B54C-57856834B94B}"/>
          </ac:cxnSpMkLst>
        </pc:cxnChg>
      </pc:sldChg>
      <pc:sldChg chg="addSp delSp modSp new mod setBg">
        <pc:chgData name="Yiying Jiao" userId="dad89eff-c5db-47ef-b2c9-fb1a784356ef" providerId="ADAL" clId="{19110BB1-8C97-480C-80DA-BF92213E29C6}" dt="2026-03-17T23:51:04.357" v="1731" actId="26606"/>
        <pc:sldMkLst>
          <pc:docMk/>
          <pc:sldMk cId="2756084266" sldId="302"/>
        </pc:sldMkLst>
        <pc:spChg chg="del">
          <ac:chgData name="Yiying Jiao" userId="dad89eff-c5db-47ef-b2c9-fb1a784356ef" providerId="ADAL" clId="{19110BB1-8C97-480C-80DA-BF92213E29C6}" dt="2026-03-17T23:51:04.357" v="1731" actId="26606"/>
          <ac:spMkLst>
            <pc:docMk/>
            <pc:sldMk cId="2756084266" sldId="302"/>
            <ac:spMk id="2" creationId="{70386E01-1434-185C-FF0E-E9781290ADC1}"/>
          </ac:spMkLst>
        </pc:spChg>
        <pc:spChg chg="del">
          <ac:chgData name="Yiying Jiao" userId="dad89eff-c5db-47ef-b2c9-fb1a784356ef" providerId="ADAL" clId="{19110BB1-8C97-480C-80DA-BF92213E29C6}" dt="2026-03-17T23:51:04.357" v="1731" actId="26606"/>
          <ac:spMkLst>
            <pc:docMk/>
            <pc:sldMk cId="2756084266" sldId="302"/>
            <ac:spMk id="3" creationId="{B5842769-2670-6756-D5A3-A339F8C52835}"/>
          </ac:spMkLst>
        </pc:spChg>
        <pc:spChg chg="add">
          <ac:chgData name="Yiying Jiao" userId="dad89eff-c5db-47ef-b2c9-fb1a784356ef" providerId="ADAL" clId="{19110BB1-8C97-480C-80DA-BF92213E29C6}" dt="2026-03-17T23:51:04.357" v="1731" actId="26606"/>
          <ac:spMkLst>
            <pc:docMk/>
            <pc:sldMk cId="2756084266" sldId="302"/>
            <ac:spMk id="9" creationId="{42A4FC2C-047E-45A5-965D-8E1E3BF09BC6}"/>
          </ac:spMkLst>
        </pc:spChg>
        <pc:picChg chg="add mod">
          <ac:chgData name="Yiying Jiao" userId="dad89eff-c5db-47ef-b2c9-fb1a784356ef" providerId="ADAL" clId="{19110BB1-8C97-480C-80DA-BF92213E29C6}" dt="2026-03-17T23:51:04.357" v="1731" actId="26606"/>
          <ac:picMkLst>
            <pc:docMk/>
            <pc:sldMk cId="2756084266" sldId="302"/>
            <ac:picMk id="4" creationId="{49A545E4-E23B-9257-07BF-AEBD2FB2808B}"/>
          </ac:picMkLst>
        </pc:picChg>
      </pc:sldChg>
      <pc:sldChg chg="modSp del">
        <pc:chgData name="Yiying Jiao" userId="dad89eff-c5db-47ef-b2c9-fb1a784356ef" providerId="ADAL" clId="{19110BB1-8C97-480C-80DA-BF92213E29C6}" dt="2026-03-17T17:46:00.179" v="288" actId="47"/>
        <pc:sldMkLst>
          <pc:docMk/>
          <pc:sldMk cId="3738609521" sldId="302"/>
        </pc:sldMkLst>
      </pc:sldChg>
      <pc:sldChg chg="del">
        <pc:chgData name="Yiying Jiao" userId="dad89eff-c5db-47ef-b2c9-fb1a784356ef" providerId="ADAL" clId="{19110BB1-8C97-480C-80DA-BF92213E29C6}" dt="2026-03-17T17:46:00.179" v="288" actId="47"/>
        <pc:sldMkLst>
          <pc:docMk/>
          <pc:sldMk cId="3058075312" sldId="303"/>
        </pc:sldMkLst>
      </pc:sldChg>
      <pc:sldChg chg="del">
        <pc:chgData name="Yiying Jiao" userId="dad89eff-c5db-47ef-b2c9-fb1a784356ef" providerId="ADAL" clId="{19110BB1-8C97-480C-80DA-BF92213E29C6}" dt="2026-03-17T17:46:00.179" v="288" actId="47"/>
        <pc:sldMkLst>
          <pc:docMk/>
          <pc:sldMk cId="876735808" sldId="304"/>
        </pc:sldMkLst>
      </pc:sldChg>
      <pc:sldChg chg="modSp del mod">
        <pc:chgData name="Yiying Jiao" userId="dad89eff-c5db-47ef-b2c9-fb1a784356ef" providerId="ADAL" clId="{19110BB1-8C97-480C-80DA-BF92213E29C6}" dt="2026-03-17T17:46:00.179" v="288" actId="47"/>
        <pc:sldMkLst>
          <pc:docMk/>
          <pc:sldMk cId="3494248740" sldId="306"/>
        </pc:sldMkLst>
      </pc:sldChg>
      <pc:sldChg chg="del">
        <pc:chgData name="Yiying Jiao" userId="dad89eff-c5db-47ef-b2c9-fb1a784356ef" providerId="ADAL" clId="{19110BB1-8C97-480C-80DA-BF92213E29C6}" dt="2026-03-17T17:46:00.179" v="288" actId="47"/>
        <pc:sldMkLst>
          <pc:docMk/>
          <pc:sldMk cId="3648313340" sldId="307"/>
        </pc:sldMkLst>
      </pc:sldChg>
      <pc:sldChg chg="del">
        <pc:chgData name="Yiying Jiao" userId="dad89eff-c5db-47ef-b2c9-fb1a784356ef" providerId="ADAL" clId="{19110BB1-8C97-480C-80DA-BF92213E29C6}" dt="2026-03-17T17:46:00.179" v="288" actId="47"/>
        <pc:sldMkLst>
          <pc:docMk/>
          <pc:sldMk cId="2214131930" sldId="308"/>
        </pc:sldMkLst>
      </pc:sldChg>
      <pc:sldChg chg="del">
        <pc:chgData name="Yiying Jiao" userId="dad89eff-c5db-47ef-b2c9-fb1a784356ef" providerId="ADAL" clId="{19110BB1-8C97-480C-80DA-BF92213E29C6}" dt="2026-03-17T17:46:00.179" v="288" actId="47"/>
        <pc:sldMkLst>
          <pc:docMk/>
          <pc:sldMk cId="3720029947" sldId="309"/>
        </pc:sldMkLst>
      </pc:sldChg>
      <pc:sldChg chg="modSp del mod modAnim">
        <pc:chgData name="Yiying Jiao" userId="dad89eff-c5db-47ef-b2c9-fb1a784356ef" providerId="ADAL" clId="{19110BB1-8C97-480C-80DA-BF92213E29C6}" dt="2026-03-17T17:46:00.179" v="288" actId="47"/>
        <pc:sldMkLst>
          <pc:docMk/>
          <pc:sldMk cId="3535606831" sldId="311"/>
        </pc:sldMkLst>
        <pc:spChg chg="mod">
          <ac:chgData name="Yiying Jiao" userId="dad89eff-c5db-47ef-b2c9-fb1a784356ef" providerId="ADAL" clId="{19110BB1-8C97-480C-80DA-BF92213E29C6}" dt="2026-03-17T16:21:46.055" v="210" actId="20577"/>
          <ac:spMkLst>
            <pc:docMk/>
            <pc:sldMk cId="3535606831" sldId="311"/>
            <ac:spMk id="3" creationId="{19CBD7CE-736C-3787-7F8B-E0A36BB539C7}"/>
          </ac:spMkLst>
        </pc:spChg>
      </pc:sldChg>
      <pc:sldChg chg="del">
        <pc:chgData name="Yiying Jiao" userId="dad89eff-c5db-47ef-b2c9-fb1a784356ef" providerId="ADAL" clId="{19110BB1-8C97-480C-80DA-BF92213E29C6}" dt="2026-03-17T17:46:00.179" v="288" actId="47"/>
        <pc:sldMkLst>
          <pc:docMk/>
          <pc:sldMk cId="2711457764" sldId="313"/>
        </pc:sldMkLst>
      </pc:sldChg>
      <pc:sldChg chg="del">
        <pc:chgData name="Yiying Jiao" userId="dad89eff-c5db-47ef-b2c9-fb1a784356ef" providerId="ADAL" clId="{19110BB1-8C97-480C-80DA-BF92213E29C6}" dt="2026-03-17T17:46:00.179" v="288" actId="47"/>
        <pc:sldMkLst>
          <pc:docMk/>
          <pc:sldMk cId="2393373572" sldId="314"/>
        </pc:sldMkLst>
      </pc:sldChg>
      <pc:sldChg chg="add">
        <pc:chgData name="Yiying Jiao" userId="dad89eff-c5db-47ef-b2c9-fb1a784356ef" providerId="ADAL" clId="{19110BB1-8C97-480C-80DA-BF92213E29C6}" dt="2026-03-17T23:51:22.263" v="1732"/>
        <pc:sldMkLst>
          <pc:docMk/>
          <pc:sldMk cId="3359256954" sldId="590"/>
        </pc:sldMkLst>
      </pc:sldChg>
      <pc:sldChg chg="add">
        <pc:chgData name="Yiying Jiao" userId="dad89eff-c5db-47ef-b2c9-fb1a784356ef" providerId="ADAL" clId="{19110BB1-8C97-480C-80DA-BF92213E29C6}" dt="2026-03-17T23:52:13.800" v="1734"/>
        <pc:sldMkLst>
          <pc:docMk/>
          <pc:sldMk cId="2468728324" sldId="607"/>
        </pc:sldMkLst>
      </pc:sldChg>
      <pc:sldChg chg="add del ord">
        <pc:chgData name="Yiying Jiao" userId="dad89eff-c5db-47ef-b2c9-fb1a784356ef" providerId="ADAL" clId="{19110BB1-8C97-480C-80DA-BF92213E29C6}" dt="2026-03-18T00:12:38.191" v="2102" actId="47"/>
        <pc:sldMkLst>
          <pc:docMk/>
          <pc:sldMk cId="372576290" sldId="608"/>
        </pc:sldMkLst>
      </pc:sldChg>
      <pc:sldChg chg="delSp add del setBg delDesignElem">
        <pc:chgData name="Yiying Jiao" userId="dad89eff-c5db-47ef-b2c9-fb1a784356ef" providerId="ADAL" clId="{19110BB1-8C97-480C-80DA-BF92213E29C6}" dt="2026-03-17T23:52:12.452" v="1733" actId="47"/>
        <pc:sldMkLst>
          <pc:docMk/>
          <pc:sldMk cId="1832152778" sldId="614"/>
        </pc:sldMkLst>
        <pc:spChg chg="del">
          <ac:chgData name="Yiying Jiao" userId="dad89eff-c5db-47ef-b2c9-fb1a784356ef" providerId="ADAL" clId="{19110BB1-8C97-480C-80DA-BF92213E29C6}" dt="2026-03-17T23:50:50.730" v="1727"/>
          <ac:spMkLst>
            <pc:docMk/>
            <pc:sldMk cId="1832152778" sldId="614"/>
            <ac:spMk id="19" creationId="{A28B2E1D-8FB6-7A91-4384-68BAD03DD9EC}"/>
          </ac:spMkLst>
        </pc:spChg>
        <pc:spChg chg="del">
          <ac:chgData name="Yiying Jiao" userId="dad89eff-c5db-47ef-b2c9-fb1a784356ef" providerId="ADAL" clId="{19110BB1-8C97-480C-80DA-BF92213E29C6}" dt="2026-03-17T23:50:50.730" v="1727"/>
          <ac:spMkLst>
            <pc:docMk/>
            <pc:sldMk cId="1832152778" sldId="614"/>
            <ac:spMk id="21" creationId="{27D87EF7-639A-1D65-91B9-78FB80E7CBF5}"/>
          </ac:spMkLst>
        </pc:spChg>
        <pc:spChg chg="del">
          <ac:chgData name="Yiying Jiao" userId="dad89eff-c5db-47ef-b2c9-fb1a784356ef" providerId="ADAL" clId="{19110BB1-8C97-480C-80DA-BF92213E29C6}" dt="2026-03-17T23:50:50.730" v="1727"/>
          <ac:spMkLst>
            <pc:docMk/>
            <pc:sldMk cId="1832152778" sldId="614"/>
            <ac:spMk id="23" creationId="{46D2AB58-6CF5-50BC-F3D9-F6C015E2CA07}"/>
          </ac:spMkLst>
        </pc:spChg>
      </pc:sldChg>
      <pc:sldChg chg="add">
        <pc:chgData name="Yiying Jiao" userId="dad89eff-c5db-47ef-b2c9-fb1a784356ef" providerId="ADAL" clId="{19110BB1-8C97-480C-80DA-BF92213E29C6}" dt="2026-03-17T23:51:22.263" v="1732"/>
        <pc:sldMkLst>
          <pc:docMk/>
          <pc:sldMk cId="738884271" sldId="615"/>
        </pc:sldMkLst>
      </pc:sldChg>
      <pc:sldChg chg="addSp delSp modSp new mod setBg">
        <pc:chgData name="Yiying Jiao" userId="dad89eff-c5db-47ef-b2c9-fb1a784356ef" providerId="ADAL" clId="{19110BB1-8C97-480C-80DA-BF92213E29C6}" dt="2026-03-18T00:24:16.581" v="2255" actId="26606"/>
        <pc:sldMkLst>
          <pc:docMk/>
          <pc:sldMk cId="468318081" sldId="616"/>
        </pc:sldMkLst>
        <pc:spChg chg="mod">
          <ac:chgData name="Yiying Jiao" userId="dad89eff-c5db-47ef-b2c9-fb1a784356ef" providerId="ADAL" clId="{19110BB1-8C97-480C-80DA-BF92213E29C6}" dt="2026-03-18T00:24:06.192" v="2252" actId="26606"/>
          <ac:spMkLst>
            <pc:docMk/>
            <pc:sldMk cId="468318081" sldId="616"/>
            <ac:spMk id="2" creationId="{E6D462FD-E993-8416-5E50-624CF6388329}"/>
          </ac:spMkLst>
        </pc:spChg>
        <pc:spChg chg="del mod">
          <ac:chgData name="Yiying Jiao" userId="dad89eff-c5db-47ef-b2c9-fb1a784356ef" providerId="ADAL" clId="{19110BB1-8C97-480C-80DA-BF92213E29C6}" dt="2026-03-18T00:22:01.378" v="2232" actId="26606"/>
          <ac:spMkLst>
            <pc:docMk/>
            <pc:sldMk cId="468318081" sldId="616"/>
            <ac:spMk id="3" creationId="{7770ED45-684B-832B-9845-0514C65F98D8}"/>
          </ac:spMkLst>
        </pc:spChg>
        <pc:spChg chg="add del">
          <ac:chgData name="Yiying Jiao" userId="dad89eff-c5db-47ef-b2c9-fb1a784356ef" providerId="ADAL" clId="{19110BB1-8C97-480C-80DA-BF92213E29C6}" dt="2026-03-18T00:24:06.192" v="2252" actId="26606"/>
          <ac:spMkLst>
            <pc:docMk/>
            <pc:sldMk cId="468318081" sldId="616"/>
            <ac:spMk id="9" creationId="{BACC6370-2D7E-4714-9D71-7542949D7D5D}"/>
          </ac:spMkLst>
        </pc:spChg>
        <pc:spChg chg="add del">
          <ac:chgData name="Yiying Jiao" userId="dad89eff-c5db-47ef-b2c9-fb1a784356ef" providerId="ADAL" clId="{19110BB1-8C97-480C-80DA-BF92213E29C6}" dt="2026-03-18T00:24:06.192" v="2252" actId="26606"/>
          <ac:spMkLst>
            <pc:docMk/>
            <pc:sldMk cId="468318081" sldId="616"/>
            <ac:spMk id="11" creationId="{256B2C21-A230-48C0-8DF1-C46611373C44}"/>
          </ac:spMkLst>
        </pc:spChg>
        <pc:spChg chg="add del">
          <ac:chgData name="Yiying Jiao" userId="dad89eff-c5db-47ef-b2c9-fb1a784356ef" providerId="ADAL" clId="{19110BB1-8C97-480C-80DA-BF92213E29C6}" dt="2026-03-18T00:24:06.192" v="2252" actId="26606"/>
          <ac:spMkLst>
            <pc:docMk/>
            <pc:sldMk cId="468318081" sldId="616"/>
            <ac:spMk id="13" creationId="{3847E18C-932D-4C95-AABA-FEC7C9499AD7}"/>
          </ac:spMkLst>
        </pc:spChg>
        <pc:spChg chg="add del">
          <ac:chgData name="Yiying Jiao" userId="dad89eff-c5db-47ef-b2c9-fb1a784356ef" providerId="ADAL" clId="{19110BB1-8C97-480C-80DA-BF92213E29C6}" dt="2026-03-18T00:24:06.192" v="2252" actId="26606"/>
          <ac:spMkLst>
            <pc:docMk/>
            <pc:sldMk cId="468318081" sldId="616"/>
            <ac:spMk id="15" creationId="{3150CB11-0C61-439E-910F-5787759E72A0}"/>
          </ac:spMkLst>
        </pc:spChg>
        <pc:spChg chg="add del">
          <ac:chgData name="Yiying Jiao" userId="dad89eff-c5db-47ef-b2c9-fb1a784356ef" providerId="ADAL" clId="{19110BB1-8C97-480C-80DA-BF92213E29C6}" dt="2026-03-18T00:24:06.192" v="2252" actId="26606"/>
          <ac:spMkLst>
            <pc:docMk/>
            <pc:sldMk cId="468318081" sldId="616"/>
            <ac:spMk id="17" creationId="{43F8A58B-5155-44CE-A5FF-7647B47D0A7A}"/>
          </ac:spMkLst>
        </pc:spChg>
        <pc:spChg chg="add del">
          <ac:chgData name="Yiying Jiao" userId="dad89eff-c5db-47ef-b2c9-fb1a784356ef" providerId="ADAL" clId="{19110BB1-8C97-480C-80DA-BF92213E29C6}" dt="2026-03-18T00:24:06.192" v="2252" actId="26606"/>
          <ac:spMkLst>
            <pc:docMk/>
            <pc:sldMk cId="468318081" sldId="616"/>
            <ac:spMk id="19" creationId="{443F2ACA-E6D6-4028-82DD-F03C262D5DE6}"/>
          </ac:spMkLst>
        </pc:spChg>
        <pc:spChg chg="add del">
          <ac:chgData name="Yiying Jiao" userId="dad89eff-c5db-47ef-b2c9-fb1a784356ef" providerId="ADAL" clId="{19110BB1-8C97-480C-80DA-BF92213E29C6}" dt="2026-03-18T00:24:16.581" v="2255" actId="26606"/>
          <ac:spMkLst>
            <pc:docMk/>
            <pc:sldMk cId="468318081" sldId="616"/>
            <ac:spMk id="24" creationId="{3C54F4CE-85F0-46ED-80DA-9518C9251AD1}"/>
          </ac:spMkLst>
        </pc:spChg>
        <pc:spChg chg="add del">
          <ac:chgData name="Yiying Jiao" userId="dad89eff-c5db-47ef-b2c9-fb1a784356ef" providerId="ADAL" clId="{19110BB1-8C97-480C-80DA-BF92213E29C6}" dt="2026-03-18T00:24:16.581" v="2255" actId="26606"/>
          <ac:spMkLst>
            <pc:docMk/>
            <pc:sldMk cId="468318081" sldId="616"/>
            <ac:spMk id="26" creationId="{DADD1FCA-8ACB-4958-81DD-4CDD6D3E1921}"/>
          </ac:spMkLst>
        </pc:spChg>
        <pc:spChg chg="add">
          <ac:chgData name="Yiying Jiao" userId="dad89eff-c5db-47ef-b2c9-fb1a784356ef" providerId="ADAL" clId="{19110BB1-8C97-480C-80DA-BF92213E29C6}" dt="2026-03-18T00:24:16.581" v="2255" actId="26606"/>
          <ac:spMkLst>
            <pc:docMk/>
            <pc:sldMk cId="468318081" sldId="616"/>
            <ac:spMk id="31" creationId="{5F879AC3-D4CE-493C-ADC7-06205677F4F8}"/>
          </ac:spMkLst>
        </pc:spChg>
        <pc:spChg chg="add">
          <ac:chgData name="Yiying Jiao" userId="dad89eff-c5db-47ef-b2c9-fb1a784356ef" providerId="ADAL" clId="{19110BB1-8C97-480C-80DA-BF92213E29C6}" dt="2026-03-18T00:24:16.581" v="2255" actId="26606"/>
          <ac:spMkLst>
            <pc:docMk/>
            <pc:sldMk cId="468318081" sldId="616"/>
            <ac:spMk id="33" creationId="{736F0DFD-0954-464F-BF12-DD2E6F6E0380}"/>
          </ac:spMkLst>
        </pc:spChg>
        <pc:graphicFrameChg chg="add mod">
          <ac:chgData name="Yiying Jiao" userId="dad89eff-c5db-47ef-b2c9-fb1a784356ef" providerId="ADAL" clId="{19110BB1-8C97-480C-80DA-BF92213E29C6}" dt="2026-03-18T00:24:14.103" v="2254" actId="14100"/>
          <ac:graphicFrameMkLst>
            <pc:docMk/>
            <pc:sldMk cId="468318081" sldId="616"/>
            <ac:graphicFrameMk id="5" creationId="{7FA3AC09-C356-8C4E-1B9B-3D1F72E07EAE}"/>
          </ac:graphicFrameMkLst>
        </pc:graphicFrameChg>
      </pc:sldChg>
      <pc:sldChg chg="addSp delSp modSp new mod setBg">
        <pc:chgData name="Yiying Jiao" userId="dad89eff-c5db-47ef-b2c9-fb1a784356ef" providerId="ADAL" clId="{19110BB1-8C97-480C-80DA-BF92213E29C6}" dt="2026-03-18T00:49:00.750" v="3313"/>
        <pc:sldMkLst>
          <pc:docMk/>
          <pc:sldMk cId="3026441789" sldId="617"/>
        </pc:sldMkLst>
        <pc:spChg chg="mod">
          <ac:chgData name="Yiying Jiao" userId="dad89eff-c5db-47ef-b2c9-fb1a784356ef" providerId="ADAL" clId="{19110BB1-8C97-480C-80DA-BF92213E29C6}" dt="2026-03-18T00:47:32.288" v="3303" actId="26606"/>
          <ac:spMkLst>
            <pc:docMk/>
            <pc:sldMk cId="3026441789" sldId="617"/>
            <ac:spMk id="2" creationId="{D478D7DF-452A-6526-98E0-26B45E3ABAB3}"/>
          </ac:spMkLst>
        </pc:spChg>
        <pc:spChg chg="add del mod">
          <ac:chgData name="Yiying Jiao" userId="dad89eff-c5db-47ef-b2c9-fb1a784356ef" providerId="ADAL" clId="{19110BB1-8C97-480C-80DA-BF92213E29C6}" dt="2026-03-18T00:47:32.288" v="3303" actId="26606"/>
          <ac:spMkLst>
            <pc:docMk/>
            <pc:sldMk cId="3026441789" sldId="617"/>
            <ac:spMk id="3" creationId="{601E48AC-2FB4-9E97-CB07-E66D3D02C18A}"/>
          </ac:spMkLst>
        </pc:spChg>
        <pc:spChg chg="add del">
          <ac:chgData name="Yiying Jiao" userId="dad89eff-c5db-47ef-b2c9-fb1a784356ef" providerId="ADAL" clId="{19110BB1-8C97-480C-80DA-BF92213E29C6}" dt="2026-03-18T00:47:22.745" v="3300" actId="26606"/>
          <ac:spMkLst>
            <pc:docMk/>
            <pc:sldMk cId="3026441789" sldId="617"/>
            <ac:spMk id="9" creationId="{BACC6370-2D7E-4714-9D71-7542949D7D5D}"/>
          </ac:spMkLst>
        </pc:spChg>
        <pc:spChg chg="add del">
          <ac:chgData name="Yiying Jiao" userId="dad89eff-c5db-47ef-b2c9-fb1a784356ef" providerId="ADAL" clId="{19110BB1-8C97-480C-80DA-BF92213E29C6}" dt="2026-03-18T00:47:22.745" v="3300" actId="26606"/>
          <ac:spMkLst>
            <pc:docMk/>
            <pc:sldMk cId="3026441789" sldId="617"/>
            <ac:spMk id="11" creationId="{256B2C21-A230-48C0-8DF1-C46611373C44}"/>
          </ac:spMkLst>
        </pc:spChg>
        <pc:spChg chg="add del">
          <ac:chgData name="Yiying Jiao" userId="dad89eff-c5db-47ef-b2c9-fb1a784356ef" providerId="ADAL" clId="{19110BB1-8C97-480C-80DA-BF92213E29C6}" dt="2026-03-18T00:47:22.745" v="3300" actId="26606"/>
          <ac:spMkLst>
            <pc:docMk/>
            <pc:sldMk cId="3026441789" sldId="617"/>
            <ac:spMk id="13" creationId="{3847E18C-932D-4C95-AABA-FEC7C9499AD7}"/>
          </ac:spMkLst>
        </pc:spChg>
        <pc:spChg chg="add del">
          <ac:chgData name="Yiying Jiao" userId="dad89eff-c5db-47ef-b2c9-fb1a784356ef" providerId="ADAL" clId="{19110BB1-8C97-480C-80DA-BF92213E29C6}" dt="2026-03-18T00:47:22.745" v="3300" actId="26606"/>
          <ac:spMkLst>
            <pc:docMk/>
            <pc:sldMk cId="3026441789" sldId="617"/>
            <ac:spMk id="15" creationId="{3150CB11-0C61-439E-910F-5787759E72A0}"/>
          </ac:spMkLst>
        </pc:spChg>
        <pc:spChg chg="add del">
          <ac:chgData name="Yiying Jiao" userId="dad89eff-c5db-47ef-b2c9-fb1a784356ef" providerId="ADAL" clId="{19110BB1-8C97-480C-80DA-BF92213E29C6}" dt="2026-03-18T00:47:22.745" v="3300" actId="26606"/>
          <ac:spMkLst>
            <pc:docMk/>
            <pc:sldMk cId="3026441789" sldId="617"/>
            <ac:spMk id="17" creationId="{43F8A58B-5155-44CE-A5FF-7647B47D0A7A}"/>
          </ac:spMkLst>
        </pc:spChg>
        <pc:spChg chg="add del">
          <ac:chgData name="Yiying Jiao" userId="dad89eff-c5db-47ef-b2c9-fb1a784356ef" providerId="ADAL" clId="{19110BB1-8C97-480C-80DA-BF92213E29C6}" dt="2026-03-18T00:47:22.745" v="3300" actId="26606"/>
          <ac:spMkLst>
            <pc:docMk/>
            <pc:sldMk cId="3026441789" sldId="617"/>
            <ac:spMk id="19" creationId="{443F2ACA-E6D6-4028-82DD-F03C262D5DE6}"/>
          </ac:spMkLst>
        </pc:spChg>
        <pc:spChg chg="add">
          <ac:chgData name="Yiying Jiao" userId="dad89eff-c5db-47ef-b2c9-fb1a784356ef" providerId="ADAL" clId="{19110BB1-8C97-480C-80DA-BF92213E29C6}" dt="2026-03-18T00:47:32.288" v="3303" actId="26606"/>
          <ac:spMkLst>
            <pc:docMk/>
            <pc:sldMk cId="3026441789" sldId="617"/>
            <ac:spMk id="23" creationId="{AFF8D2E5-2C4E-47B1-930B-6C82B7C31331}"/>
          </ac:spMkLst>
        </pc:spChg>
        <pc:spChg chg="add">
          <ac:chgData name="Yiying Jiao" userId="dad89eff-c5db-47ef-b2c9-fb1a784356ef" providerId="ADAL" clId="{19110BB1-8C97-480C-80DA-BF92213E29C6}" dt="2026-03-18T00:47:32.288" v="3303" actId="26606"/>
          <ac:spMkLst>
            <pc:docMk/>
            <pc:sldMk cId="3026441789" sldId="617"/>
            <ac:spMk id="24" creationId="{801E4ADA-0EA9-4930-846E-3C11E8BED6DD}"/>
          </ac:spMkLst>
        </pc:spChg>
        <pc:spChg chg="add">
          <ac:chgData name="Yiying Jiao" userId="dad89eff-c5db-47ef-b2c9-fb1a784356ef" providerId="ADAL" clId="{19110BB1-8C97-480C-80DA-BF92213E29C6}" dt="2026-03-18T00:47:32.288" v="3303" actId="26606"/>
          <ac:spMkLst>
            <pc:docMk/>
            <pc:sldMk cId="3026441789" sldId="617"/>
            <ac:spMk id="25" creationId="{FB92FFCE-0C90-454E-AA25-D4EE9A6C39C5}"/>
          </ac:spMkLst>
        </pc:spChg>
        <pc:graphicFrameChg chg="add del">
          <ac:chgData name="Yiying Jiao" userId="dad89eff-c5db-47ef-b2c9-fb1a784356ef" providerId="ADAL" clId="{19110BB1-8C97-480C-80DA-BF92213E29C6}" dt="2026-03-18T00:47:22.745" v="3300" actId="26606"/>
          <ac:graphicFrameMkLst>
            <pc:docMk/>
            <pc:sldMk cId="3026441789" sldId="617"/>
            <ac:graphicFrameMk id="5" creationId="{748BA3CB-DE9F-DCDE-1252-DD896873850D}"/>
          </ac:graphicFrameMkLst>
        </pc:graphicFrameChg>
        <pc:graphicFrameChg chg="add del">
          <ac:chgData name="Yiying Jiao" userId="dad89eff-c5db-47ef-b2c9-fb1a784356ef" providerId="ADAL" clId="{19110BB1-8C97-480C-80DA-BF92213E29C6}" dt="2026-03-18T00:47:32.256" v="3302" actId="26606"/>
          <ac:graphicFrameMkLst>
            <pc:docMk/>
            <pc:sldMk cId="3026441789" sldId="617"/>
            <ac:graphicFrameMk id="21" creationId="{D1B6716F-C8B8-369C-CCC3-86C6CED29399}"/>
          </ac:graphicFrameMkLst>
        </pc:graphicFrameChg>
        <pc:graphicFrameChg chg="add mod">
          <ac:chgData name="Yiying Jiao" userId="dad89eff-c5db-47ef-b2c9-fb1a784356ef" providerId="ADAL" clId="{19110BB1-8C97-480C-80DA-BF92213E29C6}" dt="2026-03-18T00:49:00.750" v="3313"/>
          <ac:graphicFrameMkLst>
            <pc:docMk/>
            <pc:sldMk cId="3026441789" sldId="617"/>
            <ac:graphicFrameMk id="26" creationId="{3823B1B0-6F09-2ED0-6C6F-CB9BFA922D16}"/>
          </ac:graphicFrameMkLst>
        </pc:graphicFrameChg>
      </pc:sldChg>
      <pc:sldChg chg="addSp delSp modSp new mod setBg">
        <pc:chgData name="Yiying Jiao" userId="dad89eff-c5db-47ef-b2c9-fb1a784356ef" providerId="ADAL" clId="{19110BB1-8C97-480C-80DA-BF92213E29C6}" dt="2026-03-18T11:08:15.476" v="4633" actId="14100"/>
        <pc:sldMkLst>
          <pc:docMk/>
          <pc:sldMk cId="2200390796" sldId="618"/>
        </pc:sldMkLst>
        <pc:spChg chg="mod">
          <ac:chgData name="Yiying Jiao" userId="dad89eff-c5db-47ef-b2c9-fb1a784356ef" providerId="ADAL" clId="{19110BB1-8C97-480C-80DA-BF92213E29C6}" dt="2026-03-18T11:08:08.860" v="4632" actId="1076"/>
          <ac:spMkLst>
            <pc:docMk/>
            <pc:sldMk cId="2200390796" sldId="618"/>
            <ac:spMk id="2" creationId="{A1DCF66D-B4FF-E98C-CF58-47468FE242D1}"/>
          </ac:spMkLst>
        </pc:spChg>
        <pc:spChg chg="add del mod">
          <ac:chgData name="Yiying Jiao" userId="dad89eff-c5db-47ef-b2c9-fb1a784356ef" providerId="ADAL" clId="{19110BB1-8C97-480C-80DA-BF92213E29C6}" dt="2026-03-18T11:07:02.105" v="4623" actId="26606"/>
          <ac:spMkLst>
            <pc:docMk/>
            <pc:sldMk cId="2200390796" sldId="618"/>
            <ac:spMk id="3" creationId="{0AB4B76C-931D-DB30-A80D-56B558DD56C2}"/>
          </ac:spMkLst>
        </pc:spChg>
        <pc:spChg chg="add del">
          <ac:chgData name="Yiying Jiao" userId="dad89eff-c5db-47ef-b2c9-fb1a784356ef" providerId="ADAL" clId="{19110BB1-8C97-480C-80DA-BF92213E29C6}" dt="2026-03-18T11:06:59.777" v="4620" actId="26606"/>
          <ac:spMkLst>
            <pc:docMk/>
            <pc:sldMk cId="2200390796" sldId="618"/>
            <ac:spMk id="10" creationId="{B50AB553-2A96-4A92-96F2-93548E096954}"/>
          </ac:spMkLst>
        </pc:spChg>
        <pc:graphicFrameChg chg="add del">
          <ac:chgData name="Yiying Jiao" userId="dad89eff-c5db-47ef-b2c9-fb1a784356ef" providerId="ADAL" clId="{19110BB1-8C97-480C-80DA-BF92213E29C6}" dt="2026-03-18T11:06:59.777" v="4620" actId="26606"/>
          <ac:graphicFrameMkLst>
            <pc:docMk/>
            <pc:sldMk cId="2200390796" sldId="618"/>
            <ac:graphicFrameMk id="5" creationId="{77EB77B9-D1DB-A61F-7CFD-9F349958D01B}"/>
          </ac:graphicFrameMkLst>
        </pc:graphicFrameChg>
        <pc:graphicFrameChg chg="add del">
          <ac:chgData name="Yiying Jiao" userId="dad89eff-c5db-47ef-b2c9-fb1a784356ef" providerId="ADAL" clId="{19110BB1-8C97-480C-80DA-BF92213E29C6}" dt="2026-03-18T11:07:02.063" v="4622" actId="26606"/>
          <ac:graphicFrameMkLst>
            <pc:docMk/>
            <pc:sldMk cId="2200390796" sldId="618"/>
            <ac:graphicFrameMk id="12" creationId="{509CA8C2-0AAA-A58F-F58F-35A1F9272A55}"/>
          </ac:graphicFrameMkLst>
        </pc:graphicFrameChg>
        <pc:graphicFrameChg chg="add mod modGraphic">
          <ac:chgData name="Yiying Jiao" userId="dad89eff-c5db-47ef-b2c9-fb1a784356ef" providerId="ADAL" clId="{19110BB1-8C97-480C-80DA-BF92213E29C6}" dt="2026-03-18T11:08:15.476" v="4633" actId="14100"/>
          <ac:graphicFrameMkLst>
            <pc:docMk/>
            <pc:sldMk cId="2200390796" sldId="618"/>
            <ac:graphicFrameMk id="14" creationId="{1D40F1E7-571B-97A2-74A8-BA81DE708941}"/>
          </ac:graphicFrameMkLst>
        </pc:graphicFrameChg>
        <pc:picChg chg="add del">
          <ac:chgData name="Yiying Jiao" userId="dad89eff-c5db-47ef-b2c9-fb1a784356ef" providerId="ADAL" clId="{19110BB1-8C97-480C-80DA-BF92213E29C6}" dt="2026-03-18T11:06:59.777" v="4620" actId="26606"/>
          <ac:picMkLst>
            <pc:docMk/>
            <pc:sldMk cId="2200390796" sldId="618"/>
            <ac:picMk id="6" creationId="{62FE22AD-0704-BB36-6C36-53FEE2ECE8B8}"/>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9638C694-981A-49F7-AB49-503C69A2107F}">
      <dgm:prSet custT="1"/>
      <dgm:spPr>
        <a:solidFill>
          <a:srgbClr val="00B0F0"/>
        </a:solidFill>
      </dgm:spPr>
      <dgm:t>
        <a:bodyPr/>
        <a:lstStyle/>
        <a:p>
          <a:pPr rtl="0"/>
          <a:r>
            <a:rPr lang="en-GB" sz="3200" b="1">
              <a:solidFill>
                <a:srgbClr val="FFC000"/>
              </a:solidFill>
            </a:rPr>
            <a:t>Positivist</a:t>
          </a:r>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custT="1"/>
      <dgm:spPr>
        <a:solidFill>
          <a:srgbClr val="00B0F0">
            <a:alpha val="90000"/>
          </a:srgbClr>
        </a:solidFill>
      </dgm:spPr>
      <dgm:t>
        <a:bodyPr/>
        <a:lstStyle/>
        <a:p>
          <a:pPr rtl="0"/>
          <a:r>
            <a:rPr lang="en-GB" sz="2400" b="0" baseline="0">
              <a:solidFill>
                <a:schemeClr val="tx1"/>
              </a:solidFill>
            </a:rPr>
            <a:t>Single reality, facts are objective </a:t>
          </a:r>
          <a:endParaRPr lang="en-GB" sz="2400" b="0">
            <a:solidFill>
              <a:schemeClr val="tx1"/>
            </a:solidFill>
          </a:endParaRPr>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custT="1"/>
      <dgm:spPr>
        <a:solidFill>
          <a:srgbClr val="00B0F0"/>
        </a:solidFill>
      </dgm:spPr>
      <dgm:t>
        <a:bodyPr/>
        <a:lstStyle/>
        <a:p>
          <a:pPr rtl="0"/>
          <a:r>
            <a:rPr lang="en-US" sz="2800" b="1">
              <a:solidFill>
                <a:srgbClr val="FFC000"/>
              </a:solidFill>
            </a:rPr>
            <a:t>Constructivist/ Interpretivist</a:t>
          </a:r>
          <a:r>
            <a:rPr lang="en-US" sz="2500" b="1">
              <a:solidFill>
                <a:srgbClr val="FFC000"/>
              </a:solidFill>
            </a:rPr>
            <a:t> </a:t>
          </a:r>
          <a:endParaRPr lang="en-GB" sz="2500">
            <a:solidFill>
              <a:srgbClr val="FFC000"/>
            </a:solidFill>
          </a:endParaRPr>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custT="1"/>
      <dgm:spPr>
        <a:solidFill>
          <a:srgbClr val="00B0F0">
            <a:alpha val="90000"/>
          </a:srgbClr>
        </a:solidFill>
      </dgm:spPr>
      <dgm:t>
        <a:bodyPr/>
        <a:lstStyle/>
        <a:p>
          <a:pPr rtl="0"/>
          <a:r>
            <a:rPr lang="en-GB" sz="2400" b="0" baseline="0">
              <a:solidFill>
                <a:schemeClr val="tx1"/>
              </a:solidFill>
            </a:rPr>
            <a:t>Multiple realities, facts are subjective</a:t>
          </a:r>
          <a:r>
            <a:rPr lang="en-GB" sz="1600" b="1" baseline="0">
              <a:solidFill>
                <a:schemeClr val="tx1"/>
              </a:solidFill>
            </a:rPr>
            <a:t>,  </a:t>
          </a:r>
          <a:endParaRPr lang="en-GB" sz="1600" b="1">
            <a:solidFill>
              <a:schemeClr val="tx1"/>
            </a:solidFill>
          </a:endParaRPr>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34B129B7-E982-4922-8BA4-D5231F6E9200}">
      <dgm:prSet custT="1"/>
      <dgm:spPr>
        <a:solidFill>
          <a:srgbClr val="00B0F0">
            <a:alpha val="90000"/>
          </a:srgbClr>
        </a:solidFill>
      </dgm:spPr>
      <dgm:t>
        <a:bodyPr/>
        <a:lstStyle/>
        <a:p>
          <a:pPr rtl="0"/>
          <a:r>
            <a:rPr lang="en-US" sz="2400" b="0">
              <a:solidFill>
                <a:schemeClr val="tx1"/>
              </a:solidFill>
            </a:rPr>
            <a:t>Unique interpretations of reality,</a:t>
          </a:r>
          <a:r>
            <a:rPr lang="en-GB" sz="2400" b="0">
              <a:solidFill>
                <a:schemeClr val="tx1"/>
              </a:solidFill>
            </a:rPr>
            <a:t> knowledge is fallible</a:t>
          </a:r>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C3736444-3A00-4E10-9923-52D6138C90C7}">
      <dgm:prSet custT="1"/>
      <dgm:spPr>
        <a:solidFill>
          <a:srgbClr val="00B0F0">
            <a:alpha val="90000"/>
          </a:srgbClr>
        </a:solidFill>
      </dgm:spPr>
      <dgm:t>
        <a:bodyPr/>
        <a:lstStyle/>
        <a:p>
          <a:pPr rtl="0"/>
          <a:r>
            <a:rPr lang="en-GB" sz="1600" b="1">
              <a:solidFill>
                <a:schemeClr val="bg1"/>
              </a:solidFill>
            </a:rPr>
            <a:t>MIXED-METHODS </a:t>
          </a:r>
          <a:r>
            <a:rPr lang="en-US" sz="1600" b="1">
              <a:solidFill>
                <a:schemeClr val="bg1"/>
              </a:solidFill>
            </a:rPr>
            <a:t>DESIGN</a:t>
          </a:r>
          <a:endParaRPr lang="en-GB" sz="1600" b="1">
            <a:solidFill>
              <a:schemeClr val="bg1"/>
            </a:solidFill>
          </a:endParaRPr>
        </a:p>
      </dgm:t>
    </dgm:pt>
    <dgm:pt modelId="{DF393AC2-6E13-4FFB-94FC-50AD2FC96019}" type="parTrans" cxnId="{6094084E-7D7D-4963-AEC0-877E2117A4BB}">
      <dgm:prSet/>
      <dgm:spPr/>
      <dgm:t>
        <a:bodyPr/>
        <a:lstStyle/>
        <a:p>
          <a:endParaRPr lang="en-US"/>
        </a:p>
      </dgm:t>
    </dgm:pt>
    <dgm:pt modelId="{53C19747-516A-4DFD-BB5A-6135EE761487}" type="sibTrans" cxnId="{6094084E-7D7D-4963-AEC0-877E2117A4BB}">
      <dgm:prSet/>
      <dgm:spPr/>
      <dgm:t>
        <a:bodyPr/>
        <a:lstStyle/>
        <a:p>
          <a:endParaRPr lang="en-US"/>
        </a:p>
      </dgm:t>
    </dgm:pt>
    <dgm:pt modelId="{C004E167-C629-4173-832E-F31E9995334A}">
      <dgm:prSet custT="1"/>
      <dgm:spPr>
        <a:solidFill>
          <a:srgbClr val="00B0F0"/>
        </a:solidFill>
      </dgm:spPr>
      <dgm:t>
        <a:bodyPr/>
        <a:lstStyle/>
        <a:p>
          <a:pPr rtl="0"/>
          <a:r>
            <a:rPr lang="en-US" sz="3200" b="1">
              <a:solidFill>
                <a:srgbClr val="FFC000"/>
              </a:solidFill>
            </a:rPr>
            <a:t>Pragmatist </a:t>
          </a:r>
          <a:endParaRPr lang="en-GB" sz="3200">
            <a:solidFill>
              <a:srgbClr val="FFC000"/>
            </a:solidFill>
          </a:endParaRPr>
        </a:p>
      </dgm:t>
    </dgm:pt>
    <dgm:pt modelId="{66733D52-305B-4364-A775-09D0D88C37EF}" type="sibTrans" cxnId="{ED9C4EFC-61D8-47C1-9412-0E5390AC0D9C}">
      <dgm:prSet/>
      <dgm:spPr/>
      <dgm:t>
        <a:bodyPr/>
        <a:lstStyle/>
        <a:p>
          <a:endParaRPr lang="en-US"/>
        </a:p>
      </dgm:t>
    </dgm:pt>
    <dgm:pt modelId="{919842B0-5E5D-472E-99AD-B68291ED3160}" type="parTrans" cxnId="{ED9C4EFC-61D8-47C1-9412-0E5390AC0D9C}">
      <dgm:prSet/>
      <dgm:spPr/>
      <dgm:t>
        <a:bodyPr/>
        <a:lstStyle/>
        <a:p>
          <a:endParaRPr lang="en-US"/>
        </a:p>
      </dgm:t>
    </dgm:pt>
    <dgm:pt modelId="{45851083-E370-413B-ABBD-B74BBCBC0875}">
      <dgm:prSet/>
      <dgm:spPr>
        <a:solidFill>
          <a:srgbClr val="00B0F0">
            <a:alpha val="90000"/>
          </a:srgbClr>
        </a:solidFill>
      </dgm:spPr>
      <dgm:t>
        <a:bodyPr/>
        <a:lstStyle/>
        <a:p>
          <a:pPr rtl="0"/>
          <a:r>
            <a:rPr lang="en-US" sz="1600" b="1">
              <a:solidFill>
                <a:schemeClr val="bg1"/>
              </a:solidFill>
            </a:rPr>
            <a:t>QUANTITATIVE DESIGN</a:t>
          </a:r>
          <a:endParaRPr lang="en-GB" sz="1600" b="1">
            <a:solidFill>
              <a:schemeClr val="bg1"/>
            </a:solidFill>
          </a:endParaRPr>
        </a:p>
      </dgm:t>
    </dgm:pt>
    <dgm:pt modelId="{BB77724B-3A28-4119-800D-D6D9BA8E7888}" type="parTrans" cxnId="{1E03C4F6-BEC8-4312-9DD5-160EA235FB26}">
      <dgm:prSet/>
      <dgm:spPr/>
      <dgm:t>
        <a:bodyPr/>
        <a:lstStyle/>
        <a:p>
          <a:endParaRPr lang="en-GB"/>
        </a:p>
      </dgm:t>
    </dgm:pt>
    <dgm:pt modelId="{290AB0E6-10BE-4B7C-9D51-FE3D53A7F780}" type="sibTrans" cxnId="{1E03C4F6-BEC8-4312-9DD5-160EA235FB26}">
      <dgm:prSet/>
      <dgm:spPr/>
      <dgm:t>
        <a:bodyPr/>
        <a:lstStyle/>
        <a:p>
          <a:endParaRPr lang="en-GB"/>
        </a:p>
      </dgm:t>
    </dgm:pt>
    <dgm:pt modelId="{35848B20-8BC8-4BA9-954E-BE52FCA4709D}">
      <dgm:prSet/>
      <dgm:spPr>
        <a:solidFill>
          <a:srgbClr val="00B0F0">
            <a:alpha val="90000"/>
          </a:srgbClr>
        </a:solidFill>
      </dgm:spPr>
      <dgm:t>
        <a:bodyPr/>
        <a:lstStyle/>
        <a:p>
          <a:pPr rtl="0"/>
          <a:r>
            <a:rPr lang="en-US" sz="1600" b="1">
              <a:solidFill>
                <a:schemeClr val="bg1"/>
              </a:solidFill>
            </a:rPr>
            <a:t>QUALITATIVE DESIGN</a:t>
          </a:r>
          <a:endParaRPr lang="en-GB" sz="1600" b="1">
            <a:solidFill>
              <a:schemeClr val="bg1"/>
            </a:solidFill>
          </a:endParaRPr>
        </a:p>
      </dgm:t>
    </dgm:pt>
    <dgm:pt modelId="{8DBAFAB2-1780-4493-9CE3-E34E58711E8A}" type="parTrans" cxnId="{2964116E-5114-478C-9857-46631FC8141C}">
      <dgm:prSet/>
      <dgm:spPr/>
      <dgm:t>
        <a:bodyPr/>
        <a:lstStyle/>
        <a:p>
          <a:endParaRPr lang="en-GB"/>
        </a:p>
      </dgm:t>
    </dgm:pt>
    <dgm:pt modelId="{B35CA451-BBC9-4B42-A494-764C21FD1744}" type="sibTrans" cxnId="{2964116E-5114-478C-9857-46631FC8141C}">
      <dgm:prSet/>
      <dgm:spPr/>
      <dgm:t>
        <a:bodyPr/>
        <a:lstStyle/>
        <a:p>
          <a:endParaRPr lang="en-GB"/>
        </a:p>
      </dgm:t>
    </dgm:pt>
    <dgm:pt modelId="{6C685DFC-7725-474A-8BE0-D607605B4610}" type="pres">
      <dgm:prSet presAssocID="{2C029FE0-7A52-4E60-BCE4-DE1DB6066155}" presName="Name0" presStyleCnt="0">
        <dgm:presLayoutVars>
          <dgm:dir/>
          <dgm:animLvl val="lvl"/>
          <dgm:resizeHandles val="exact"/>
        </dgm:presLayoutVars>
      </dgm:prSet>
      <dgm:spPr/>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a:prstGeom prst="homePlate">
          <a:avLst/>
        </a:prstGeom>
      </dgm:spPr>
    </dgm:pt>
    <dgm:pt modelId="{48A9B890-39FC-49D5-97FE-ADFF9DED82D8}" type="pres">
      <dgm:prSet presAssocID="{9638C694-981A-49F7-AB49-503C69A2107F}" presName="descendantText" presStyleLbl="alignAccFollowNode1" presStyleIdx="0" presStyleCnt="3">
        <dgm:presLayoutVars>
          <dgm:bulletEnabled val="1"/>
        </dgm:presLayoutVars>
      </dgm:prSet>
      <dgm:spPr/>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a:prstGeom prst="homePlate">
          <a:avLst/>
        </a:prstGeom>
      </dgm:spPr>
    </dgm:pt>
    <dgm:pt modelId="{31E58497-D245-44AE-A1BF-EF20F75DD51D}" type="pres">
      <dgm:prSet presAssocID="{B59532A1-4B18-4B62-AA5E-5BBAB2CA20CD}" presName="descendantText" presStyleLbl="alignAccFollowNode1" presStyleIdx="1" presStyleCnt="3">
        <dgm:presLayoutVars>
          <dgm:bulletEnabled val="1"/>
        </dgm:presLayoutVars>
      </dgm:prSet>
      <dgm:spPr/>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custLinFactNeighborX="5" custLinFactNeighborY="-3971">
        <dgm:presLayoutVars>
          <dgm:chMax val="1"/>
          <dgm:bulletEnabled val="1"/>
        </dgm:presLayoutVars>
      </dgm:prSet>
      <dgm:spPr>
        <a:prstGeom prst="homePlate">
          <a:avLst/>
        </a:prstGeom>
      </dgm:spPr>
    </dgm:pt>
    <dgm:pt modelId="{22AF1059-CFDF-4056-B917-27B1776DED3D}" type="pres">
      <dgm:prSet presAssocID="{C004E167-C629-4173-832E-F31E9995334A}" presName="descendantText" presStyleLbl="alignAccFollowNode1" presStyleIdx="2" presStyleCnt="3">
        <dgm:presLayoutVars>
          <dgm:bulletEnabled val="1"/>
        </dgm:presLayoutVars>
      </dgm:prSet>
      <dgm:spPr/>
    </dgm:pt>
  </dgm:ptLst>
  <dgm:cxnLst>
    <dgm:cxn modelId="{AB64EA10-3053-46E6-A30F-EFC7AE44B699}" type="presOf" srcId="{B59532A1-4B18-4B62-AA5E-5BBAB2CA20CD}" destId="{4A5B2A20-BDD9-4752-AACA-4A3413588E97}" srcOrd="0" destOrd="0" presId="urn:microsoft.com/office/officeart/2005/8/layout/vList5"/>
    <dgm:cxn modelId="{70304618-EAF9-4079-80BA-D82554BF10D5}" type="presOf" srcId="{34B129B7-E982-4922-8BA4-D5231F6E9200}" destId="{22AF1059-CFDF-4056-B917-27B1776DED3D}" srcOrd="0" destOrd="0" presId="urn:microsoft.com/office/officeart/2005/8/layout/vList5"/>
    <dgm:cxn modelId="{B079BC4C-00D6-42E2-875F-0E376073FA05}" type="presOf" srcId="{45851083-E370-413B-ABBD-B74BBCBC0875}" destId="{48A9B890-39FC-49D5-97FE-ADFF9DED82D8}" srcOrd="0" destOrd="1" presId="urn:microsoft.com/office/officeart/2005/8/layout/vList5"/>
    <dgm:cxn modelId="{C3536A6D-B3B7-47DF-B69F-9335A42FB44B}" type="presOf" srcId="{223AF5FD-1D9C-41D0-9DDD-BF7B5A86D4BE}" destId="{31E58497-D245-44AE-A1BF-EF20F75DD51D}" srcOrd="0" destOrd="0" presId="urn:microsoft.com/office/officeart/2005/8/layout/vList5"/>
    <dgm:cxn modelId="{6094084E-7D7D-4963-AEC0-877E2117A4BB}" srcId="{C004E167-C629-4173-832E-F31E9995334A}" destId="{C3736444-3A00-4E10-9923-52D6138C90C7}" srcOrd="1" destOrd="0" parTransId="{DF393AC2-6E13-4FFB-94FC-50AD2FC96019}" sibTransId="{53C19747-516A-4DFD-BB5A-6135EE761487}"/>
    <dgm:cxn modelId="{2964116E-5114-478C-9857-46631FC8141C}" srcId="{B59532A1-4B18-4B62-AA5E-5BBAB2CA20CD}" destId="{35848B20-8BC8-4BA9-954E-BE52FCA4709D}" srcOrd="1" destOrd="0" parTransId="{8DBAFAB2-1780-4493-9CE3-E34E58711E8A}" sibTransId="{B35CA451-BBC9-4B42-A494-764C21FD1744}"/>
    <dgm:cxn modelId="{AFDAAD7D-ABC1-46DC-8059-C9F5F2031E2B}" type="presOf" srcId="{35848B20-8BC8-4BA9-954E-BE52FCA4709D}" destId="{31E58497-D245-44AE-A1BF-EF20F75DD51D}" srcOrd="0" destOrd="1" presId="urn:microsoft.com/office/officeart/2005/8/layout/vList5"/>
    <dgm:cxn modelId="{9D2FE480-34EC-491D-B7C8-64A33CB60BF6}" type="presOf" srcId="{2C029FE0-7A52-4E60-BCE4-DE1DB6066155}" destId="{6C685DFC-7725-474A-8BE0-D607605B4610}"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CC9D7882-9A24-45A2-B9AF-E7E93A6FF712}" srcId="{C004E167-C629-4173-832E-F31E9995334A}" destId="{34B129B7-E982-4922-8BA4-D5231F6E9200}" srcOrd="0" destOrd="0" parTransId="{9DC0115F-9EC3-4E8F-B49D-6BFB8457137D}" sibTransId="{F0BC9FD0-2266-4CBC-82F3-91D910367FD4}"/>
    <dgm:cxn modelId="{550795A2-5DC9-447F-BA18-16A8ECB8E2B5}" type="presOf" srcId="{6731E493-CFD3-4D3E-81EA-63B24A0B3B5E}" destId="{48A9B890-39FC-49D5-97FE-ADFF9DED82D8}" srcOrd="0" destOrd="0" presId="urn:microsoft.com/office/officeart/2005/8/layout/vList5"/>
    <dgm:cxn modelId="{A66E89B5-477D-4D9C-BE44-3B26465EAB48}" type="presOf" srcId="{C3736444-3A00-4E10-9923-52D6138C90C7}" destId="{22AF1059-CFDF-4056-B917-27B1776DED3D}" srcOrd="0" destOrd="1" presId="urn:microsoft.com/office/officeart/2005/8/layout/vList5"/>
    <dgm:cxn modelId="{64940FBB-0767-4D45-B228-EE2074B4745A}" srcId="{2C029FE0-7A52-4E60-BCE4-DE1DB6066155}" destId="{9638C694-981A-49F7-AB49-503C69A2107F}" srcOrd="0" destOrd="0" parTransId="{38F1C13F-9803-4AFD-9C23-3BD8073192BE}" sibTransId="{8C035847-896B-4F76-A5D4-7F6FEEFA6F07}"/>
    <dgm:cxn modelId="{73097BC4-C42E-4B7A-BEF4-AA627BC820C9}" type="presOf" srcId="{C004E167-C629-4173-832E-F31E9995334A}" destId="{3C1DE677-1E22-4E9F-922D-EC5B74BA9DF7}"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05B94EE1-628B-4657-9896-108DBC3AA0AC}" srcId="{9638C694-981A-49F7-AB49-503C69A2107F}" destId="{6731E493-CFD3-4D3E-81EA-63B24A0B3B5E}" srcOrd="0" destOrd="0" parTransId="{80A099DF-1850-4911-9A7D-A6DD314E4B4E}" sibTransId="{08828D86-E4DE-4B20-8634-BB1A031884C9}"/>
    <dgm:cxn modelId="{1E03C4F6-BEC8-4312-9DD5-160EA235FB26}" srcId="{9638C694-981A-49F7-AB49-503C69A2107F}" destId="{45851083-E370-413B-ABBD-B74BBCBC0875}" srcOrd="1" destOrd="0" parTransId="{BB77724B-3A28-4119-800D-D6D9BA8E7888}" sibTransId="{290AB0E6-10BE-4B7C-9D51-FE3D53A7F780}"/>
    <dgm:cxn modelId="{B83296F7-8703-4801-B7B1-6093BD02C87A}" type="presOf" srcId="{9638C694-981A-49F7-AB49-503C69A2107F}" destId="{D2367049-CF5B-49E8-A2FB-D18875B41C5B}"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E97839-840C-4485-8BD4-26B1A232BF8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C0A7DF7-BD8C-4BB0-8ED8-0585D731F202}">
      <dgm:prSet phldrT="[Text]"/>
      <dgm:spPr/>
      <dgm:t>
        <a:bodyPr/>
        <a:lstStyle/>
        <a:p>
          <a:pPr algn="l">
            <a:buFont typeface="Arial" panose="020B0604020202020204" pitchFamily="34" charset="0"/>
            <a:buChar char="•"/>
          </a:pPr>
          <a:r>
            <a:rPr lang="en-GB" b="1" i="0">
              <a:effectLst/>
              <a:latin typeface="Segoe UI" panose="020B0502040204020203" pitchFamily="34" charset="0"/>
            </a:rPr>
            <a:t>1. The starting point: A problem or question</a:t>
          </a:r>
        </a:p>
        <a:p>
          <a:pPr algn="l">
            <a:buFont typeface="Arial" panose="020B0604020202020204" pitchFamily="34" charset="0"/>
            <a:buChar char="•"/>
          </a:pPr>
          <a:r>
            <a:rPr lang="en-GB" b="0" i="0">
              <a:effectLst/>
              <a:latin typeface="Segoe UI" panose="020B0502040204020203" pitchFamily="34" charset="0"/>
            </a:rPr>
            <a:t>-What do we want to understand?</a:t>
          </a:r>
        </a:p>
        <a:p>
          <a:pPr algn="l">
            <a:buFont typeface="Arial" panose="020B0604020202020204" pitchFamily="34" charset="0"/>
            <a:buChar char="•"/>
          </a:pPr>
          <a:r>
            <a:rPr lang="en-GB" b="0" i="0">
              <a:effectLst/>
              <a:latin typeface="Segoe UI" panose="020B0502040204020203" pitchFamily="34" charset="0"/>
            </a:rPr>
            <a:t>-Why does this question matter?</a:t>
          </a:r>
        </a:p>
        <a:p>
          <a:pPr algn="l">
            <a:buFont typeface="Arial" panose="020B0604020202020204" pitchFamily="34" charset="0"/>
            <a:buChar char="•"/>
          </a:pPr>
          <a:r>
            <a:rPr lang="en-GB" b="0" i="0">
              <a:effectLst/>
              <a:latin typeface="Segoe UI" panose="020B0502040204020203" pitchFamily="34" charset="0"/>
            </a:rPr>
            <a:t>-What assumptions do we hold about the phenomenon (ontology)?</a:t>
          </a:r>
          <a:endParaRPr lang="en-GB"/>
        </a:p>
      </dgm:t>
    </dgm:pt>
    <dgm:pt modelId="{3351FE3E-7DD0-4703-B906-E2E02963F914}" type="parTrans" cxnId="{122D4E7B-230D-4F7C-9875-2494DCC35BCC}">
      <dgm:prSet/>
      <dgm:spPr/>
      <dgm:t>
        <a:bodyPr/>
        <a:lstStyle/>
        <a:p>
          <a:endParaRPr lang="en-GB"/>
        </a:p>
      </dgm:t>
    </dgm:pt>
    <dgm:pt modelId="{D9BAD47E-456D-4946-86AA-923B95D581C2}" type="sibTrans" cxnId="{122D4E7B-230D-4F7C-9875-2494DCC35BCC}">
      <dgm:prSet/>
      <dgm:spPr/>
      <dgm:t>
        <a:bodyPr/>
        <a:lstStyle/>
        <a:p>
          <a:endParaRPr lang="en-GB"/>
        </a:p>
      </dgm:t>
    </dgm:pt>
    <dgm:pt modelId="{36CFA78B-BA0E-471D-B005-892BF67745FA}">
      <dgm:prSet phldrT="[Text]"/>
      <dgm:spPr/>
      <dgm:t>
        <a:bodyPr/>
        <a:lstStyle/>
        <a:p>
          <a:pPr algn="l">
            <a:buNone/>
          </a:pPr>
          <a:r>
            <a:rPr lang="en-GB" b="1" i="0"/>
            <a:t>2. How we believe knowledge can be gained</a:t>
          </a:r>
        </a:p>
        <a:p>
          <a:pPr algn="l">
            <a:buNone/>
          </a:pPr>
          <a:r>
            <a:rPr lang="en-GB" b="0" i="0"/>
            <a:t>-What counts as valid knowledge (epistemology)?</a:t>
          </a:r>
        </a:p>
        <a:p>
          <a:pPr algn="l">
            <a:buNone/>
          </a:pPr>
          <a:r>
            <a:rPr lang="en-GB" b="0" i="0"/>
            <a:t>-What forms of evidence are appropriate?</a:t>
          </a:r>
          <a:endParaRPr lang="en-GB"/>
        </a:p>
      </dgm:t>
    </dgm:pt>
    <dgm:pt modelId="{186A4BFE-671B-4FA2-B556-02F3AE410199}" type="parTrans" cxnId="{4E06AB05-50E2-46DE-8AC3-B258B6F54D02}">
      <dgm:prSet/>
      <dgm:spPr/>
      <dgm:t>
        <a:bodyPr/>
        <a:lstStyle/>
        <a:p>
          <a:endParaRPr lang="en-GB"/>
        </a:p>
      </dgm:t>
    </dgm:pt>
    <dgm:pt modelId="{24C9CCDE-AD07-4F26-BEDC-5EB3C155826D}" type="sibTrans" cxnId="{4E06AB05-50E2-46DE-8AC3-B258B6F54D02}">
      <dgm:prSet/>
      <dgm:spPr/>
      <dgm:t>
        <a:bodyPr/>
        <a:lstStyle/>
        <a:p>
          <a:endParaRPr lang="en-GB"/>
        </a:p>
      </dgm:t>
    </dgm:pt>
    <dgm:pt modelId="{30AF1880-A801-4EB2-9E8B-6EC5A9543F53}">
      <dgm:prSet phldrT="[Text]"/>
      <dgm:spPr/>
      <dgm:t>
        <a:bodyPr/>
        <a:lstStyle/>
        <a:p>
          <a:pPr algn="l">
            <a:buNone/>
          </a:pPr>
          <a:r>
            <a:rPr lang="en-GB" b="1" i="0"/>
            <a:t>3. Values underpinning the inquiry</a:t>
          </a:r>
        </a:p>
        <a:p>
          <a:pPr algn="l">
            <a:buNone/>
          </a:pPr>
          <a:r>
            <a:rPr lang="en-GB" b="0" i="0"/>
            <a:t>-What is the purpose of the inquiry (axiology)?</a:t>
          </a:r>
        </a:p>
        <a:p>
          <a:pPr algn="l">
            <a:buNone/>
          </a:pPr>
          <a:r>
            <a:rPr lang="en-GB" b="0" i="0"/>
            <a:t>-What ethical or moral commitments shape the research?</a:t>
          </a:r>
        </a:p>
      </dgm:t>
    </dgm:pt>
    <dgm:pt modelId="{12D2497F-D3EF-4529-9029-BC21DF4F2AAE}" type="parTrans" cxnId="{39AFB93A-5783-4FE9-B512-84A3C08A4CCF}">
      <dgm:prSet/>
      <dgm:spPr/>
      <dgm:t>
        <a:bodyPr/>
        <a:lstStyle/>
        <a:p>
          <a:endParaRPr lang="en-GB"/>
        </a:p>
      </dgm:t>
    </dgm:pt>
    <dgm:pt modelId="{324EFA6E-4E1B-47D7-9557-80BCC304B451}" type="sibTrans" cxnId="{39AFB93A-5783-4FE9-B512-84A3C08A4CCF}">
      <dgm:prSet/>
      <dgm:spPr/>
      <dgm:t>
        <a:bodyPr/>
        <a:lstStyle/>
        <a:p>
          <a:endParaRPr lang="en-GB"/>
        </a:p>
      </dgm:t>
    </dgm:pt>
    <dgm:pt modelId="{5B8F6A0F-9F45-49D3-B398-C1A664AF0FEA}">
      <dgm:prSet phldrT="[Text]"/>
      <dgm:spPr/>
      <dgm:t>
        <a:bodyPr/>
        <a:lstStyle/>
        <a:p>
          <a:pPr algn="l">
            <a:buNone/>
          </a:pPr>
          <a:r>
            <a:rPr lang="en-GB" b="1" i="0"/>
            <a:t>4. Methodological pathway</a:t>
          </a:r>
        </a:p>
        <a:p>
          <a:pPr algn="l">
            <a:buNone/>
          </a:pPr>
          <a:r>
            <a:rPr lang="en-GB" b="0" i="0"/>
            <a:t>-Research questions →</a:t>
          </a:r>
        </a:p>
        <a:p>
          <a:pPr algn="l">
            <a:buNone/>
          </a:pPr>
          <a:r>
            <a:rPr lang="en-GB" b="0" i="0"/>
            <a:t>-Theoretical framing →</a:t>
          </a:r>
        </a:p>
        <a:p>
          <a:pPr algn="l">
            <a:buNone/>
          </a:pPr>
          <a:r>
            <a:rPr lang="en-GB" b="0" i="0"/>
            <a:t>-Methods of data collection →</a:t>
          </a:r>
        </a:p>
        <a:p>
          <a:pPr algn="l">
            <a:buNone/>
          </a:pPr>
          <a:r>
            <a:rPr lang="en-GB" b="0" i="0"/>
            <a:t>-Approaches to analysis →</a:t>
          </a:r>
        </a:p>
        <a:p>
          <a:pPr algn="l">
            <a:buNone/>
          </a:pPr>
          <a:r>
            <a:rPr lang="en-GB" b="0" i="0"/>
            <a:t>-Interpretation of findings.</a:t>
          </a:r>
        </a:p>
      </dgm:t>
    </dgm:pt>
    <dgm:pt modelId="{15335CFB-B4F1-43CB-B07A-AEF027FAA654}" type="parTrans" cxnId="{780337FA-812B-462B-9C88-83065FF508C3}">
      <dgm:prSet/>
      <dgm:spPr/>
      <dgm:t>
        <a:bodyPr/>
        <a:lstStyle/>
        <a:p>
          <a:endParaRPr lang="en-GB"/>
        </a:p>
      </dgm:t>
    </dgm:pt>
    <dgm:pt modelId="{00515F73-CB9C-4904-AA75-EC5A05D73688}" type="sibTrans" cxnId="{780337FA-812B-462B-9C88-83065FF508C3}">
      <dgm:prSet/>
      <dgm:spPr/>
      <dgm:t>
        <a:bodyPr/>
        <a:lstStyle/>
        <a:p>
          <a:endParaRPr lang="en-GB"/>
        </a:p>
      </dgm:t>
    </dgm:pt>
    <dgm:pt modelId="{DB3B73BF-DCC7-4395-8883-A0C8231365C1}">
      <dgm:prSet phldrT="[Text]"/>
      <dgm:spPr/>
      <dgm:t>
        <a:bodyPr/>
        <a:lstStyle/>
        <a:p>
          <a:pPr algn="l">
            <a:buNone/>
          </a:pPr>
          <a:r>
            <a:rPr lang="en-GB" b="1" i="0"/>
            <a:t>5. Reasoning process</a:t>
          </a:r>
        </a:p>
        <a:p>
          <a:pPr algn="l">
            <a:buNone/>
          </a:pPr>
          <a:r>
            <a:rPr lang="en-GB" b="1" i="0"/>
            <a:t>-Internal consistency</a:t>
          </a:r>
          <a:r>
            <a:rPr lang="en-GB" b="0" i="0"/>
            <a:t> (the parts fit together)</a:t>
          </a:r>
        </a:p>
        <a:p>
          <a:pPr algn="l">
            <a:buNone/>
          </a:pPr>
          <a:r>
            <a:rPr lang="en-GB" b="1" i="0"/>
            <a:t>-Transparent rationale</a:t>
          </a:r>
          <a:r>
            <a:rPr lang="en-GB" b="0" i="0"/>
            <a:t> (why each choice was made)</a:t>
          </a:r>
        </a:p>
        <a:p>
          <a:pPr algn="l">
            <a:buNone/>
          </a:pPr>
          <a:r>
            <a:rPr lang="en-GB" b="1" i="0"/>
            <a:t>-Justified inferences</a:t>
          </a:r>
          <a:r>
            <a:rPr lang="en-GB" b="0" i="0"/>
            <a:t> (interpretations follow logically from evidence)</a:t>
          </a:r>
          <a:endParaRPr lang="en-GB"/>
        </a:p>
      </dgm:t>
    </dgm:pt>
    <dgm:pt modelId="{BB2964E3-C0F9-4DB2-8966-DC210CEB035D}" type="parTrans" cxnId="{040B9932-E635-4067-89A6-25C70205240A}">
      <dgm:prSet/>
      <dgm:spPr/>
      <dgm:t>
        <a:bodyPr/>
        <a:lstStyle/>
        <a:p>
          <a:endParaRPr lang="en-GB"/>
        </a:p>
      </dgm:t>
    </dgm:pt>
    <dgm:pt modelId="{7721B550-BE8E-4830-9861-E4849A0A22D1}" type="sibTrans" cxnId="{040B9932-E635-4067-89A6-25C70205240A}">
      <dgm:prSet/>
      <dgm:spPr/>
      <dgm:t>
        <a:bodyPr/>
        <a:lstStyle/>
        <a:p>
          <a:endParaRPr lang="en-GB"/>
        </a:p>
      </dgm:t>
    </dgm:pt>
    <dgm:pt modelId="{38A77CF9-0C02-4095-B2D7-FEAC28B40717}" type="pres">
      <dgm:prSet presAssocID="{F1E97839-840C-4485-8BD4-26B1A232BF84}" presName="diagram" presStyleCnt="0">
        <dgm:presLayoutVars>
          <dgm:dir/>
          <dgm:resizeHandles val="exact"/>
        </dgm:presLayoutVars>
      </dgm:prSet>
      <dgm:spPr/>
    </dgm:pt>
    <dgm:pt modelId="{544B9E54-70AF-4571-8606-B221214FA2C0}" type="pres">
      <dgm:prSet presAssocID="{5C0A7DF7-BD8C-4BB0-8ED8-0585D731F202}" presName="node" presStyleLbl="node1" presStyleIdx="0" presStyleCnt="5">
        <dgm:presLayoutVars>
          <dgm:bulletEnabled val="1"/>
        </dgm:presLayoutVars>
      </dgm:prSet>
      <dgm:spPr/>
    </dgm:pt>
    <dgm:pt modelId="{9F6FBF91-22FE-428D-9939-8415B23E19B5}" type="pres">
      <dgm:prSet presAssocID="{D9BAD47E-456D-4946-86AA-923B95D581C2}" presName="sibTrans" presStyleCnt="0"/>
      <dgm:spPr/>
    </dgm:pt>
    <dgm:pt modelId="{FCDD91A9-BA24-45C5-BE99-D4D994EEC6ED}" type="pres">
      <dgm:prSet presAssocID="{36CFA78B-BA0E-471D-B005-892BF67745FA}" presName="node" presStyleLbl="node1" presStyleIdx="1" presStyleCnt="5">
        <dgm:presLayoutVars>
          <dgm:bulletEnabled val="1"/>
        </dgm:presLayoutVars>
      </dgm:prSet>
      <dgm:spPr/>
    </dgm:pt>
    <dgm:pt modelId="{00B19B11-2C91-4470-A585-0BE5D3EACF18}" type="pres">
      <dgm:prSet presAssocID="{24C9CCDE-AD07-4F26-BEDC-5EB3C155826D}" presName="sibTrans" presStyleCnt="0"/>
      <dgm:spPr/>
    </dgm:pt>
    <dgm:pt modelId="{32F6217D-8B52-4D7A-8F1A-EFB8C8B800DC}" type="pres">
      <dgm:prSet presAssocID="{30AF1880-A801-4EB2-9E8B-6EC5A9543F53}" presName="node" presStyleLbl="node1" presStyleIdx="2" presStyleCnt="5">
        <dgm:presLayoutVars>
          <dgm:bulletEnabled val="1"/>
        </dgm:presLayoutVars>
      </dgm:prSet>
      <dgm:spPr/>
    </dgm:pt>
    <dgm:pt modelId="{861D2628-8B8C-471E-ABD2-E123D46FFEF4}" type="pres">
      <dgm:prSet presAssocID="{324EFA6E-4E1B-47D7-9557-80BCC304B451}" presName="sibTrans" presStyleCnt="0"/>
      <dgm:spPr/>
    </dgm:pt>
    <dgm:pt modelId="{12665AF2-CEFE-4EC3-BC3F-D8BBA17C5E1A}" type="pres">
      <dgm:prSet presAssocID="{5B8F6A0F-9F45-49D3-B398-C1A664AF0FEA}" presName="node" presStyleLbl="node1" presStyleIdx="3" presStyleCnt="5">
        <dgm:presLayoutVars>
          <dgm:bulletEnabled val="1"/>
        </dgm:presLayoutVars>
      </dgm:prSet>
      <dgm:spPr/>
    </dgm:pt>
    <dgm:pt modelId="{3DD39225-6C91-452E-8B11-7F07A95409D0}" type="pres">
      <dgm:prSet presAssocID="{00515F73-CB9C-4904-AA75-EC5A05D73688}" presName="sibTrans" presStyleCnt="0"/>
      <dgm:spPr/>
    </dgm:pt>
    <dgm:pt modelId="{09AF89A6-59D3-4F8E-A95B-8EA0FACC1BED}" type="pres">
      <dgm:prSet presAssocID="{DB3B73BF-DCC7-4395-8883-A0C8231365C1}" presName="node" presStyleLbl="node1" presStyleIdx="4" presStyleCnt="5">
        <dgm:presLayoutVars>
          <dgm:bulletEnabled val="1"/>
        </dgm:presLayoutVars>
      </dgm:prSet>
      <dgm:spPr/>
    </dgm:pt>
  </dgm:ptLst>
  <dgm:cxnLst>
    <dgm:cxn modelId="{4E06AB05-50E2-46DE-8AC3-B258B6F54D02}" srcId="{F1E97839-840C-4485-8BD4-26B1A232BF84}" destId="{36CFA78B-BA0E-471D-B005-892BF67745FA}" srcOrd="1" destOrd="0" parTransId="{186A4BFE-671B-4FA2-B556-02F3AE410199}" sibTransId="{24C9CCDE-AD07-4F26-BEDC-5EB3C155826D}"/>
    <dgm:cxn modelId="{E5FD4729-BA93-46D8-BFD9-C68D17040DFE}" type="presOf" srcId="{36CFA78B-BA0E-471D-B005-892BF67745FA}" destId="{FCDD91A9-BA24-45C5-BE99-D4D994EEC6ED}" srcOrd="0" destOrd="0" presId="urn:microsoft.com/office/officeart/2005/8/layout/default"/>
    <dgm:cxn modelId="{040B9932-E635-4067-89A6-25C70205240A}" srcId="{F1E97839-840C-4485-8BD4-26B1A232BF84}" destId="{DB3B73BF-DCC7-4395-8883-A0C8231365C1}" srcOrd="4" destOrd="0" parTransId="{BB2964E3-C0F9-4DB2-8966-DC210CEB035D}" sibTransId="{7721B550-BE8E-4830-9861-E4849A0A22D1}"/>
    <dgm:cxn modelId="{79F5EF38-DA8A-4430-A31A-962BCDDA4592}" type="presOf" srcId="{F1E97839-840C-4485-8BD4-26B1A232BF84}" destId="{38A77CF9-0C02-4095-B2D7-FEAC28B40717}" srcOrd="0" destOrd="0" presId="urn:microsoft.com/office/officeart/2005/8/layout/default"/>
    <dgm:cxn modelId="{39AFB93A-5783-4FE9-B512-84A3C08A4CCF}" srcId="{F1E97839-840C-4485-8BD4-26B1A232BF84}" destId="{30AF1880-A801-4EB2-9E8B-6EC5A9543F53}" srcOrd="2" destOrd="0" parTransId="{12D2497F-D3EF-4529-9029-BC21DF4F2AAE}" sibTransId="{324EFA6E-4E1B-47D7-9557-80BCC304B451}"/>
    <dgm:cxn modelId="{58444C42-B69F-4B79-A820-4389FA5FC76E}" type="presOf" srcId="{5C0A7DF7-BD8C-4BB0-8ED8-0585D731F202}" destId="{544B9E54-70AF-4571-8606-B221214FA2C0}" srcOrd="0" destOrd="0" presId="urn:microsoft.com/office/officeart/2005/8/layout/default"/>
    <dgm:cxn modelId="{37750F6E-AD64-4F50-ADD4-B89548DD5724}" type="presOf" srcId="{DB3B73BF-DCC7-4395-8883-A0C8231365C1}" destId="{09AF89A6-59D3-4F8E-A95B-8EA0FACC1BED}" srcOrd="0" destOrd="0" presId="urn:microsoft.com/office/officeart/2005/8/layout/default"/>
    <dgm:cxn modelId="{122D4E7B-230D-4F7C-9875-2494DCC35BCC}" srcId="{F1E97839-840C-4485-8BD4-26B1A232BF84}" destId="{5C0A7DF7-BD8C-4BB0-8ED8-0585D731F202}" srcOrd="0" destOrd="0" parTransId="{3351FE3E-7DD0-4703-B906-E2E02963F914}" sibTransId="{D9BAD47E-456D-4946-86AA-923B95D581C2}"/>
    <dgm:cxn modelId="{A93CB2D6-D5EE-490A-8024-8A4571317F73}" type="presOf" srcId="{5B8F6A0F-9F45-49D3-B398-C1A664AF0FEA}" destId="{12665AF2-CEFE-4EC3-BC3F-D8BBA17C5E1A}" srcOrd="0" destOrd="0" presId="urn:microsoft.com/office/officeart/2005/8/layout/default"/>
    <dgm:cxn modelId="{5F9377F4-5FC6-4BA4-87C4-4E032B82CC5E}" type="presOf" srcId="{30AF1880-A801-4EB2-9E8B-6EC5A9543F53}" destId="{32F6217D-8B52-4D7A-8F1A-EFB8C8B800DC}" srcOrd="0" destOrd="0" presId="urn:microsoft.com/office/officeart/2005/8/layout/default"/>
    <dgm:cxn modelId="{780337FA-812B-462B-9C88-83065FF508C3}" srcId="{F1E97839-840C-4485-8BD4-26B1A232BF84}" destId="{5B8F6A0F-9F45-49D3-B398-C1A664AF0FEA}" srcOrd="3" destOrd="0" parTransId="{15335CFB-B4F1-43CB-B07A-AEF027FAA654}" sibTransId="{00515F73-CB9C-4904-AA75-EC5A05D73688}"/>
    <dgm:cxn modelId="{59190F7C-C285-409D-A933-C400CA39E7D0}" type="presParOf" srcId="{38A77CF9-0C02-4095-B2D7-FEAC28B40717}" destId="{544B9E54-70AF-4571-8606-B221214FA2C0}" srcOrd="0" destOrd="0" presId="urn:microsoft.com/office/officeart/2005/8/layout/default"/>
    <dgm:cxn modelId="{8E08E502-C64E-435C-AEBF-130E58C7F646}" type="presParOf" srcId="{38A77CF9-0C02-4095-B2D7-FEAC28B40717}" destId="{9F6FBF91-22FE-428D-9939-8415B23E19B5}" srcOrd="1" destOrd="0" presId="urn:microsoft.com/office/officeart/2005/8/layout/default"/>
    <dgm:cxn modelId="{3B3D6DC6-2895-447E-A22C-8C22F419A958}" type="presParOf" srcId="{38A77CF9-0C02-4095-B2D7-FEAC28B40717}" destId="{FCDD91A9-BA24-45C5-BE99-D4D994EEC6ED}" srcOrd="2" destOrd="0" presId="urn:microsoft.com/office/officeart/2005/8/layout/default"/>
    <dgm:cxn modelId="{53091CB8-943C-47E1-8E16-520281928C94}" type="presParOf" srcId="{38A77CF9-0C02-4095-B2D7-FEAC28B40717}" destId="{00B19B11-2C91-4470-A585-0BE5D3EACF18}" srcOrd="3" destOrd="0" presId="urn:microsoft.com/office/officeart/2005/8/layout/default"/>
    <dgm:cxn modelId="{393B485A-8F9C-4A11-9CB1-A42AA1959826}" type="presParOf" srcId="{38A77CF9-0C02-4095-B2D7-FEAC28B40717}" destId="{32F6217D-8B52-4D7A-8F1A-EFB8C8B800DC}" srcOrd="4" destOrd="0" presId="urn:microsoft.com/office/officeart/2005/8/layout/default"/>
    <dgm:cxn modelId="{FECE9CFB-8C81-4115-AA63-F165ECB03AB7}" type="presParOf" srcId="{38A77CF9-0C02-4095-B2D7-FEAC28B40717}" destId="{861D2628-8B8C-471E-ABD2-E123D46FFEF4}" srcOrd="5" destOrd="0" presId="urn:microsoft.com/office/officeart/2005/8/layout/default"/>
    <dgm:cxn modelId="{55AC4E52-426A-43AE-BC6A-B06596B5ABD7}" type="presParOf" srcId="{38A77CF9-0C02-4095-B2D7-FEAC28B40717}" destId="{12665AF2-CEFE-4EC3-BC3F-D8BBA17C5E1A}" srcOrd="6" destOrd="0" presId="urn:microsoft.com/office/officeart/2005/8/layout/default"/>
    <dgm:cxn modelId="{59D98F47-E6B0-452D-A4DA-356A2A8F4DB8}" type="presParOf" srcId="{38A77CF9-0C02-4095-B2D7-FEAC28B40717}" destId="{3DD39225-6C91-452E-8B11-7F07A95409D0}" srcOrd="7" destOrd="0" presId="urn:microsoft.com/office/officeart/2005/8/layout/default"/>
    <dgm:cxn modelId="{DFED7F37-E952-4827-BCDA-52AA5C02C6DF}" type="presParOf" srcId="{38A77CF9-0C02-4095-B2D7-FEAC28B40717}" destId="{09AF89A6-59D3-4F8E-A95B-8EA0FACC1BE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55ED59-0417-49F2-AE58-D32BBA84E570}"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6AB4FEC3-DDB4-442C-8ABC-C7574DCF06F1}">
      <dgm:prSet/>
      <dgm:spPr/>
      <dgm:t>
        <a:bodyPr/>
        <a:lstStyle/>
        <a:p>
          <a:r>
            <a:rPr lang="en-GB"/>
            <a:t>Triangulation helps to:</a:t>
          </a:r>
          <a:endParaRPr lang="en-US"/>
        </a:p>
      </dgm:t>
    </dgm:pt>
    <dgm:pt modelId="{5D170F1A-BAC9-48DC-A725-3EDB8FB28AC2}" type="parTrans" cxnId="{11201517-E9ED-4D57-92A0-299E474578C7}">
      <dgm:prSet/>
      <dgm:spPr/>
      <dgm:t>
        <a:bodyPr/>
        <a:lstStyle/>
        <a:p>
          <a:endParaRPr lang="en-US"/>
        </a:p>
      </dgm:t>
    </dgm:pt>
    <dgm:pt modelId="{EDDA4046-FAA8-4EF3-9CD9-044D9FBCD9D2}" type="sibTrans" cxnId="{11201517-E9ED-4D57-92A0-299E474578C7}">
      <dgm:prSet/>
      <dgm:spPr/>
      <dgm:t>
        <a:bodyPr/>
        <a:lstStyle/>
        <a:p>
          <a:endParaRPr lang="en-US"/>
        </a:p>
      </dgm:t>
    </dgm:pt>
    <dgm:pt modelId="{F70FF360-6EA5-43B1-94FB-F0B366A37AB8}">
      <dgm:prSet/>
      <dgm:spPr/>
      <dgm:t>
        <a:bodyPr/>
        <a:lstStyle/>
        <a:p>
          <a:r>
            <a:rPr lang="en-GB" b="1"/>
            <a:t>Strengthen validity/trustworthiness</a:t>
          </a:r>
          <a:endParaRPr lang="en-US" b="1"/>
        </a:p>
      </dgm:t>
    </dgm:pt>
    <dgm:pt modelId="{D6435E76-DEEC-4236-8BB1-0EFA23232465}" type="parTrans" cxnId="{1EF5B520-8C04-4D2C-9CE9-9944A26F2077}">
      <dgm:prSet/>
      <dgm:spPr/>
      <dgm:t>
        <a:bodyPr/>
        <a:lstStyle/>
        <a:p>
          <a:endParaRPr lang="en-US"/>
        </a:p>
      </dgm:t>
    </dgm:pt>
    <dgm:pt modelId="{A6FDC358-5404-41D7-912D-B58EA19B93C7}" type="sibTrans" cxnId="{1EF5B520-8C04-4D2C-9CE9-9944A26F2077}">
      <dgm:prSet/>
      <dgm:spPr/>
      <dgm:t>
        <a:bodyPr/>
        <a:lstStyle/>
        <a:p>
          <a:endParaRPr lang="en-US"/>
        </a:p>
      </dgm:t>
    </dgm:pt>
    <dgm:pt modelId="{358F749C-7E59-4081-AE69-61ADBF264133}">
      <dgm:prSet/>
      <dgm:spPr/>
      <dgm:t>
        <a:bodyPr/>
        <a:lstStyle/>
        <a:p>
          <a:r>
            <a:rPr lang="en-GB"/>
            <a:t>(If findings converge across different sources or methods, they appear more credible.)</a:t>
          </a:r>
          <a:endParaRPr lang="en-US"/>
        </a:p>
      </dgm:t>
    </dgm:pt>
    <dgm:pt modelId="{BC279BFB-7DF3-4EDC-8494-6FE5089B2B3B}" type="parTrans" cxnId="{0FD1C64C-3ADB-438A-8229-E850A7062868}">
      <dgm:prSet/>
      <dgm:spPr/>
      <dgm:t>
        <a:bodyPr/>
        <a:lstStyle/>
        <a:p>
          <a:endParaRPr lang="en-US"/>
        </a:p>
      </dgm:t>
    </dgm:pt>
    <dgm:pt modelId="{45DF4374-FBEA-4EE8-A132-200B94F650A4}" type="sibTrans" cxnId="{0FD1C64C-3ADB-438A-8229-E850A7062868}">
      <dgm:prSet/>
      <dgm:spPr/>
      <dgm:t>
        <a:bodyPr/>
        <a:lstStyle/>
        <a:p>
          <a:endParaRPr lang="en-US"/>
        </a:p>
      </dgm:t>
    </dgm:pt>
    <dgm:pt modelId="{0C1479A9-0132-4552-A90D-9A7B125E81EE}">
      <dgm:prSet/>
      <dgm:spPr/>
      <dgm:t>
        <a:bodyPr/>
        <a:lstStyle/>
        <a:p>
          <a:r>
            <a:rPr lang="en-GB" b="1"/>
            <a:t>Reduce researcher bias</a:t>
          </a:r>
          <a:endParaRPr lang="en-US" b="1"/>
        </a:p>
      </dgm:t>
    </dgm:pt>
    <dgm:pt modelId="{AA2DBC74-DD6C-417D-BC13-B44267B6F6B8}" type="parTrans" cxnId="{E3041736-7786-47AC-804B-178788C6907B}">
      <dgm:prSet/>
      <dgm:spPr/>
      <dgm:t>
        <a:bodyPr/>
        <a:lstStyle/>
        <a:p>
          <a:endParaRPr lang="en-US"/>
        </a:p>
      </dgm:t>
    </dgm:pt>
    <dgm:pt modelId="{B7FAB04C-5D23-4E0B-90E7-1829F6E90F60}" type="sibTrans" cxnId="{E3041736-7786-47AC-804B-178788C6907B}">
      <dgm:prSet/>
      <dgm:spPr/>
      <dgm:t>
        <a:bodyPr/>
        <a:lstStyle/>
        <a:p>
          <a:endParaRPr lang="en-US"/>
        </a:p>
      </dgm:t>
    </dgm:pt>
    <dgm:pt modelId="{D3849885-7791-4FC4-BC61-ACCD9FA8125A}">
      <dgm:prSet/>
      <dgm:spPr/>
      <dgm:t>
        <a:bodyPr/>
        <a:lstStyle/>
        <a:p>
          <a:r>
            <a:rPr lang="en-GB"/>
            <a:t>No single perspective dominates the interpretation.</a:t>
          </a:r>
          <a:endParaRPr lang="en-US"/>
        </a:p>
      </dgm:t>
    </dgm:pt>
    <dgm:pt modelId="{D1DA805E-2667-4952-8223-2BC90FEB652A}" type="parTrans" cxnId="{390AF42E-564E-41DA-AB52-52731D306A6E}">
      <dgm:prSet/>
      <dgm:spPr/>
      <dgm:t>
        <a:bodyPr/>
        <a:lstStyle/>
        <a:p>
          <a:endParaRPr lang="en-US"/>
        </a:p>
      </dgm:t>
    </dgm:pt>
    <dgm:pt modelId="{84AFEAB4-F101-43DB-ADFB-E417C5E6D9BA}" type="sibTrans" cxnId="{390AF42E-564E-41DA-AB52-52731D306A6E}">
      <dgm:prSet/>
      <dgm:spPr/>
      <dgm:t>
        <a:bodyPr/>
        <a:lstStyle/>
        <a:p>
          <a:endParaRPr lang="en-US"/>
        </a:p>
      </dgm:t>
    </dgm:pt>
    <dgm:pt modelId="{D92FC833-22CB-43E2-8CEA-EB7F4F05E651}">
      <dgm:prSet/>
      <dgm:spPr/>
      <dgm:t>
        <a:bodyPr/>
        <a:lstStyle/>
        <a:p>
          <a:r>
            <a:rPr lang="en-GB" b="1"/>
            <a:t>Deepen understanding</a:t>
          </a:r>
          <a:endParaRPr lang="en-US" b="1"/>
        </a:p>
      </dgm:t>
    </dgm:pt>
    <dgm:pt modelId="{75352009-8FD2-495B-B594-2AC74FAD33D5}" type="parTrans" cxnId="{73EF656B-5D18-461B-A298-792896D63AC3}">
      <dgm:prSet/>
      <dgm:spPr/>
      <dgm:t>
        <a:bodyPr/>
        <a:lstStyle/>
        <a:p>
          <a:endParaRPr lang="en-US"/>
        </a:p>
      </dgm:t>
    </dgm:pt>
    <dgm:pt modelId="{475381F3-0845-424C-A10C-EB126B0E3DF5}" type="sibTrans" cxnId="{73EF656B-5D18-461B-A298-792896D63AC3}">
      <dgm:prSet/>
      <dgm:spPr/>
      <dgm:t>
        <a:bodyPr/>
        <a:lstStyle/>
        <a:p>
          <a:endParaRPr lang="en-US"/>
        </a:p>
      </dgm:t>
    </dgm:pt>
    <dgm:pt modelId="{801BD966-C0D3-4C57-B90F-A6079AF2C7B9}">
      <dgm:prSet/>
      <dgm:spPr/>
      <dgm:t>
        <a:bodyPr/>
        <a:lstStyle/>
        <a:p>
          <a:r>
            <a:rPr lang="en-GB"/>
            <a:t>It captures the complexity of learning, teaching, classrooms, and institutions.</a:t>
          </a:r>
          <a:endParaRPr lang="en-US"/>
        </a:p>
      </dgm:t>
    </dgm:pt>
    <dgm:pt modelId="{46B37923-3A78-41DE-9931-3A28E9F695CA}" type="parTrans" cxnId="{07BB6FBC-5040-4193-A8AE-DF2998DBF3F8}">
      <dgm:prSet/>
      <dgm:spPr/>
      <dgm:t>
        <a:bodyPr/>
        <a:lstStyle/>
        <a:p>
          <a:endParaRPr lang="en-US"/>
        </a:p>
      </dgm:t>
    </dgm:pt>
    <dgm:pt modelId="{7BC9F6CC-5FEC-47DF-BC4C-94D11A1E9D63}" type="sibTrans" cxnId="{07BB6FBC-5040-4193-A8AE-DF2998DBF3F8}">
      <dgm:prSet/>
      <dgm:spPr/>
      <dgm:t>
        <a:bodyPr/>
        <a:lstStyle/>
        <a:p>
          <a:endParaRPr lang="en-US"/>
        </a:p>
      </dgm:t>
    </dgm:pt>
    <dgm:pt modelId="{6AEC9C01-4E93-4C63-8747-2A63DEDC5D51}">
      <dgm:prSet/>
      <dgm:spPr/>
      <dgm:t>
        <a:bodyPr/>
        <a:lstStyle/>
        <a:p>
          <a:r>
            <a:rPr lang="en-GB" b="1"/>
            <a:t>Clarify contradictions</a:t>
          </a:r>
          <a:endParaRPr lang="en-US" b="1"/>
        </a:p>
      </dgm:t>
    </dgm:pt>
    <dgm:pt modelId="{5869179D-7EA9-40F5-8EBE-E4DBB2C3B086}" type="parTrans" cxnId="{FF593848-6E24-454D-B5F8-901099878065}">
      <dgm:prSet/>
      <dgm:spPr/>
      <dgm:t>
        <a:bodyPr/>
        <a:lstStyle/>
        <a:p>
          <a:endParaRPr lang="en-US"/>
        </a:p>
      </dgm:t>
    </dgm:pt>
    <dgm:pt modelId="{7F487887-46CA-4063-9AB1-BF84E2C4C1EF}" type="sibTrans" cxnId="{FF593848-6E24-454D-B5F8-901099878065}">
      <dgm:prSet/>
      <dgm:spPr/>
      <dgm:t>
        <a:bodyPr/>
        <a:lstStyle/>
        <a:p>
          <a:endParaRPr lang="en-US"/>
        </a:p>
      </dgm:t>
    </dgm:pt>
    <dgm:pt modelId="{1EA842D3-CBFC-4470-A7AA-F630812E5359}">
      <dgm:prSet/>
      <dgm:spPr/>
      <dgm:t>
        <a:bodyPr/>
        <a:lstStyle/>
        <a:p>
          <a:r>
            <a:rPr lang="en-GB"/>
            <a:t>Divergent data can reveal tensions or complexities worth exploring.</a:t>
          </a:r>
          <a:endParaRPr lang="en-US"/>
        </a:p>
      </dgm:t>
    </dgm:pt>
    <dgm:pt modelId="{879E8962-8FB4-4D2E-BEEB-35558E6BD6BB}" type="parTrans" cxnId="{68B84FA6-3CB4-4D1F-A17A-305AAC3D3B76}">
      <dgm:prSet/>
      <dgm:spPr/>
      <dgm:t>
        <a:bodyPr/>
        <a:lstStyle/>
        <a:p>
          <a:endParaRPr lang="en-US"/>
        </a:p>
      </dgm:t>
    </dgm:pt>
    <dgm:pt modelId="{65C626D3-E0F4-41C9-A848-29E913D50B04}" type="sibTrans" cxnId="{68B84FA6-3CB4-4D1F-A17A-305AAC3D3B76}">
      <dgm:prSet/>
      <dgm:spPr/>
      <dgm:t>
        <a:bodyPr/>
        <a:lstStyle/>
        <a:p>
          <a:endParaRPr lang="en-US"/>
        </a:p>
      </dgm:t>
    </dgm:pt>
    <dgm:pt modelId="{C0812908-B937-477B-A083-27609BC00D82}" type="pres">
      <dgm:prSet presAssocID="{1055ED59-0417-49F2-AE58-D32BBA84E570}" presName="linear" presStyleCnt="0">
        <dgm:presLayoutVars>
          <dgm:dir/>
          <dgm:animLvl val="lvl"/>
          <dgm:resizeHandles val="exact"/>
        </dgm:presLayoutVars>
      </dgm:prSet>
      <dgm:spPr/>
    </dgm:pt>
    <dgm:pt modelId="{6ADD321B-B055-471C-9357-B5654C37B27A}" type="pres">
      <dgm:prSet presAssocID="{6AB4FEC3-DDB4-442C-8ABC-C7574DCF06F1}" presName="parentLin" presStyleCnt="0"/>
      <dgm:spPr/>
    </dgm:pt>
    <dgm:pt modelId="{81DDB4C1-5364-442F-88C1-933CE1B9BD2E}" type="pres">
      <dgm:prSet presAssocID="{6AB4FEC3-DDB4-442C-8ABC-C7574DCF06F1}" presName="parentLeftMargin" presStyleLbl="node1" presStyleIdx="0" presStyleCnt="1"/>
      <dgm:spPr/>
    </dgm:pt>
    <dgm:pt modelId="{E5F4BED4-4304-41BF-8505-042443698759}" type="pres">
      <dgm:prSet presAssocID="{6AB4FEC3-DDB4-442C-8ABC-C7574DCF06F1}" presName="parentText" presStyleLbl="node1" presStyleIdx="0" presStyleCnt="1">
        <dgm:presLayoutVars>
          <dgm:chMax val="0"/>
          <dgm:bulletEnabled val="1"/>
        </dgm:presLayoutVars>
      </dgm:prSet>
      <dgm:spPr/>
    </dgm:pt>
    <dgm:pt modelId="{A558C996-007B-4D73-A54C-01B223E30BEE}" type="pres">
      <dgm:prSet presAssocID="{6AB4FEC3-DDB4-442C-8ABC-C7574DCF06F1}" presName="negativeSpace" presStyleCnt="0"/>
      <dgm:spPr/>
    </dgm:pt>
    <dgm:pt modelId="{D2F4DEA1-3FE1-4138-9DF6-8777BD0D5B80}" type="pres">
      <dgm:prSet presAssocID="{6AB4FEC3-DDB4-442C-8ABC-C7574DCF06F1}" presName="childText" presStyleLbl="conFgAcc1" presStyleIdx="0" presStyleCnt="1">
        <dgm:presLayoutVars>
          <dgm:bulletEnabled val="1"/>
        </dgm:presLayoutVars>
      </dgm:prSet>
      <dgm:spPr/>
    </dgm:pt>
  </dgm:ptLst>
  <dgm:cxnLst>
    <dgm:cxn modelId="{11201517-E9ED-4D57-92A0-299E474578C7}" srcId="{1055ED59-0417-49F2-AE58-D32BBA84E570}" destId="{6AB4FEC3-DDB4-442C-8ABC-C7574DCF06F1}" srcOrd="0" destOrd="0" parTransId="{5D170F1A-BAC9-48DC-A725-3EDB8FB28AC2}" sibTransId="{EDDA4046-FAA8-4EF3-9CD9-044D9FBCD9D2}"/>
    <dgm:cxn modelId="{1EF5B520-8C04-4D2C-9CE9-9944A26F2077}" srcId="{6AB4FEC3-DDB4-442C-8ABC-C7574DCF06F1}" destId="{F70FF360-6EA5-43B1-94FB-F0B366A37AB8}" srcOrd="0" destOrd="0" parTransId="{D6435E76-DEEC-4236-8BB1-0EFA23232465}" sibTransId="{A6FDC358-5404-41D7-912D-B58EA19B93C7}"/>
    <dgm:cxn modelId="{0471C32E-9849-40FC-BB19-0123F1605E42}" type="presOf" srcId="{D3849885-7791-4FC4-BC61-ACCD9FA8125A}" destId="{D2F4DEA1-3FE1-4138-9DF6-8777BD0D5B80}" srcOrd="0" destOrd="3" presId="urn:microsoft.com/office/officeart/2005/8/layout/list1"/>
    <dgm:cxn modelId="{390AF42E-564E-41DA-AB52-52731D306A6E}" srcId="{0C1479A9-0132-4552-A90D-9A7B125E81EE}" destId="{D3849885-7791-4FC4-BC61-ACCD9FA8125A}" srcOrd="0" destOrd="0" parTransId="{D1DA805E-2667-4952-8223-2BC90FEB652A}" sibTransId="{84AFEAB4-F101-43DB-ADFB-E417C5E6D9BA}"/>
    <dgm:cxn modelId="{E3041736-7786-47AC-804B-178788C6907B}" srcId="{6AB4FEC3-DDB4-442C-8ABC-C7574DCF06F1}" destId="{0C1479A9-0132-4552-A90D-9A7B125E81EE}" srcOrd="1" destOrd="0" parTransId="{AA2DBC74-DD6C-417D-BC13-B44267B6F6B8}" sibTransId="{B7FAB04C-5D23-4E0B-90E7-1829F6E90F60}"/>
    <dgm:cxn modelId="{2CCE6267-67F2-4E4A-8783-49DF8D720BA0}" type="presOf" srcId="{6AB4FEC3-DDB4-442C-8ABC-C7574DCF06F1}" destId="{81DDB4C1-5364-442F-88C1-933CE1B9BD2E}" srcOrd="0" destOrd="0" presId="urn:microsoft.com/office/officeart/2005/8/layout/list1"/>
    <dgm:cxn modelId="{FF593848-6E24-454D-B5F8-901099878065}" srcId="{6AB4FEC3-DDB4-442C-8ABC-C7574DCF06F1}" destId="{6AEC9C01-4E93-4C63-8747-2A63DEDC5D51}" srcOrd="3" destOrd="0" parTransId="{5869179D-7EA9-40F5-8EBE-E4DBB2C3B086}" sibTransId="{7F487887-46CA-4063-9AB1-BF84E2C4C1EF}"/>
    <dgm:cxn modelId="{73EF656B-5D18-461B-A298-792896D63AC3}" srcId="{6AB4FEC3-DDB4-442C-8ABC-C7574DCF06F1}" destId="{D92FC833-22CB-43E2-8CEA-EB7F4F05E651}" srcOrd="2" destOrd="0" parTransId="{75352009-8FD2-495B-B594-2AC74FAD33D5}" sibTransId="{475381F3-0845-424C-A10C-EB126B0E3DF5}"/>
    <dgm:cxn modelId="{0FD1C64C-3ADB-438A-8229-E850A7062868}" srcId="{F70FF360-6EA5-43B1-94FB-F0B366A37AB8}" destId="{358F749C-7E59-4081-AE69-61ADBF264133}" srcOrd="0" destOrd="0" parTransId="{BC279BFB-7DF3-4EDC-8494-6FE5089B2B3B}" sibTransId="{45DF4374-FBEA-4EE8-A132-200B94F650A4}"/>
    <dgm:cxn modelId="{7E7DB655-588D-4676-91D7-5CDD2DB529CE}" type="presOf" srcId="{1055ED59-0417-49F2-AE58-D32BBA84E570}" destId="{C0812908-B937-477B-A083-27609BC00D82}" srcOrd="0" destOrd="0" presId="urn:microsoft.com/office/officeart/2005/8/layout/list1"/>
    <dgm:cxn modelId="{9B64DB59-3562-4A16-AD33-78925821C79B}" type="presOf" srcId="{1EA842D3-CBFC-4470-A7AA-F630812E5359}" destId="{D2F4DEA1-3FE1-4138-9DF6-8777BD0D5B80}" srcOrd="0" destOrd="7" presId="urn:microsoft.com/office/officeart/2005/8/layout/list1"/>
    <dgm:cxn modelId="{E967A889-EA6A-47CC-BC66-0060E27694C0}" type="presOf" srcId="{6AEC9C01-4E93-4C63-8747-2A63DEDC5D51}" destId="{D2F4DEA1-3FE1-4138-9DF6-8777BD0D5B80}" srcOrd="0" destOrd="6" presId="urn:microsoft.com/office/officeart/2005/8/layout/list1"/>
    <dgm:cxn modelId="{AA9D358D-16B4-4918-9E1E-BA0E41AFE35C}" type="presOf" srcId="{358F749C-7E59-4081-AE69-61ADBF264133}" destId="{D2F4DEA1-3FE1-4138-9DF6-8777BD0D5B80}" srcOrd="0" destOrd="1" presId="urn:microsoft.com/office/officeart/2005/8/layout/list1"/>
    <dgm:cxn modelId="{CBF42496-1D96-4543-A32B-71241B9F2322}" type="presOf" srcId="{801BD966-C0D3-4C57-B90F-A6079AF2C7B9}" destId="{D2F4DEA1-3FE1-4138-9DF6-8777BD0D5B80}" srcOrd="0" destOrd="5" presId="urn:microsoft.com/office/officeart/2005/8/layout/list1"/>
    <dgm:cxn modelId="{68B84FA6-3CB4-4D1F-A17A-305AAC3D3B76}" srcId="{6AEC9C01-4E93-4C63-8747-2A63DEDC5D51}" destId="{1EA842D3-CBFC-4470-A7AA-F630812E5359}" srcOrd="0" destOrd="0" parTransId="{879E8962-8FB4-4D2E-BEEB-35558E6BD6BB}" sibTransId="{65C626D3-E0F4-41C9-A848-29E913D50B04}"/>
    <dgm:cxn modelId="{C6B0A2AE-4C1B-42CD-83CA-164D541FEA62}" type="presOf" srcId="{F70FF360-6EA5-43B1-94FB-F0B366A37AB8}" destId="{D2F4DEA1-3FE1-4138-9DF6-8777BD0D5B80}" srcOrd="0" destOrd="0" presId="urn:microsoft.com/office/officeart/2005/8/layout/list1"/>
    <dgm:cxn modelId="{B0F05CB9-7F7F-4CE1-8E16-24EA16CC0AE6}" type="presOf" srcId="{0C1479A9-0132-4552-A90D-9A7B125E81EE}" destId="{D2F4DEA1-3FE1-4138-9DF6-8777BD0D5B80}" srcOrd="0" destOrd="2" presId="urn:microsoft.com/office/officeart/2005/8/layout/list1"/>
    <dgm:cxn modelId="{07BB6FBC-5040-4193-A8AE-DF2998DBF3F8}" srcId="{D92FC833-22CB-43E2-8CEA-EB7F4F05E651}" destId="{801BD966-C0D3-4C57-B90F-A6079AF2C7B9}" srcOrd="0" destOrd="0" parTransId="{46B37923-3A78-41DE-9931-3A28E9F695CA}" sibTransId="{7BC9F6CC-5FEC-47DF-BC4C-94D11A1E9D63}"/>
    <dgm:cxn modelId="{6A07FCC7-F6A9-42C3-B021-C57E07B78B72}" type="presOf" srcId="{6AB4FEC3-DDB4-442C-8ABC-C7574DCF06F1}" destId="{E5F4BED4-4304-41BF-8505-042443698759}" srcOrd="1" destOrd="0" presId="urn:microsoft.com/office/officeart/2005/8/layout/list1"/>
    <dgm:cxn modelId="{95A140DB-B0B8-4094-A80B-6FB8F9A15F9D}" type="presOf" srcId="{D92FC833-22CB-43E2-8CEA-EB7F4F05E651}" destId="{D2F4DEA1-3FE1-4138-9DF6-8777BD0D5B80}" srcOrd="0" destOrd="4" presId="urn:microsoft.com/office/officeart/2005/8/layout/list1"/>
    <dgm:cxn modelId="{9E123B8E-C856-4FDE-8276-A5D35CF6B425}" type="presParOf" srcId="{C0812908-B937-477B-A083-27609BC00D82}" destId="{6ADD321B-B055-471C-9357-B5654C37B27A}" srcOrd="0" destOrd="0" presId="urn:microsoft.com/office/officeart/2005/8/layout/list1"/>
    <dgm:cxn modelId="{96D615B3-60E7-4543-9162-649C602D6828}" type="presParOf" srcId="{6ADD321B-B055-471C-9357-B5654C37B27A}" destId="{81DDB4C1-5364-442F-88C1-933CE1B9BD2E}" srcOrd="0" destOrd="0" presId="urn:microsoft.com/office/officeart/2005/8/layout/list1"/>
    <dgm:cxn modelId="{33D41F03-4E4B-494D-81D6-F6B5DC37C652}" type="presParOf" srcId="{6ADD321B-B055-471C-9357-B5654C37B27A}" destId="{E5F4BED4-4304-41BF-8505-042443698759}" srcOrd="1" destOrd="0" presId="urn:microsoft.com/office/officeart/2005/8/layout/list1"/>
    <dgm:cxn modelId="{095B96BB-E280-4087-823F-490E8E3E85C2}" type="presParOf" srcId="{C0812908-B937-477B-A083-27609BC00D82}" destId="{A558C996-007B-4D73-A54C-01B223E30BEE}" srcOrd="1" destOrd="0" presId="urn:microsoft.com/office/officeart/2005/8/layout/list1"/>
    <dgm:cxn modelId="{A6E6B12E-169F-4253-9CC6-8087957A0989}" type="presParOf" srcId="{C0812908-B937-477B-A083-27609BC00D82}" destId="{D2F4DEA1-3FE1-4138-9DF6-8777BD0D5B80}"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87B999-0740-402B-A615-F196FE82040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44772F6-A500-4F1B-8729-3FA2F2E5B452}">
      <dgm:prSet/>
      <dgm:spPr/>
      <dgm:t>
        <a:bodyPr/>
        <a:lstStyle/>
        <a:p>
          <a:r>
            <a:rPr lang="en-GB"/>
            <a:t>In what ways does the study by Singh, Guan and </a:t>
          </a:r>
          <a:r>
            <a:rPr lang="en-GB" err="1"/>
            <a:t>Rieh</a:t>
          </a:r>
          <a:r>
            <a:rPr lang="en-GB"/>
            <a:t> (2025) influence your understanding of how to critically engage with GenAI tools for research?</a:t>
          </a:r>
          <a:endParaRPr lang="en-US"/>
        </a:p>
      </dgm:t>
    </dgm:pt>
    <dgm:pt modelId="{34820504-23D1-42DC-81F0-45D740BC192C}" type="parTrans" cxnId="{9CEA3057-3825-41D9-9E44-AD581EAFCAE7}">
      <dgm:prSet/>
      <dgm:spPr/>
      <dgm:t>
        <a:bodyPr/>
        <a:lstStyle/>
        <a:p>
          <a:endParaRPr lang="en-US"/>
        </a:p>
      </dgm:t>
    </dgm:pt>
    <dgm:pt modelId="{4E150F0D-225A-4552-B107-8C084ABCAA9C}" type="sibTrans" cxnId="{9CEA3057-3825-41D9-9E44-AD581EAFCAE7}">
      <dgm:prSet/>
      <dgm:spPr/>
      <dgm:t>
        <a:bodyPr/>
        <a:lstStyle/>
        <a:p>
          <a:endParaRPr lang="en-US"/>
        </a:p>
      </dgm:t>
    </dgm:pt>
    <dgm:pt modelId="{D9AC32CB-42A4-4D06-8A03-824450A4E7EA}">
      <dgm:prSet/>
      <dgm:spPr/>
      <dgm:t>
        <a:bodyPr/>
        <a:lstStyle/>
        <a:p>
          <a:r>
            <a:rPr lang="en-GB"/>
            <a:t>Does it help you generate ideas for developing strategies to use GenAI tools effectively in research?</a:t>
          </a:r>
          <a:endParaRPr lang="en-US"/>
        </a:p>
      </dgm:t>
    </dgm:pt>
    <dgm:pt modelId="{7DF8132C-132F-4170-9D2D-3706B2C6752D}" type="parTrans" cxnId="{C999774F-5EB7-4373-982B-68FCD539834E}">
      <dgm:prSet/>
      <dgm:spPr/>
      <dgm:t>
        <a:bodyPr/>
        <a:lstStyle/>
        <a:p>
          <a:endParaRPr lang="en-US"/>
        </a:p>
      </dgm:t>
    </dgm:pt>
    <dgm:pt modelId="{A74A3D77-4121-4BDE-897E-7C20F44EA3CB}" type="sibTrans" cxnId="{C999774F-5EB7-4373-982B-68FCD539834E}">
      <dgm:prSet/>
      <dgm:spPr/>
      <dgm:t>
        <a:bodyPr/>
        <a:lstStyle/>
        <a:p>
          <a:endParaRPr lang="en-US"/>
        </a:p>
      </dgm:t>
    </dgm:pt>
    <dgm:pt modelId="{2B9A98B0-D93A-4724-BB96-8D2DF0A5BA93}">
      <dgm:prSet/>
      <dgm:spPr/>
      <dgm:t>
        <a:bodyPr/>
        <a:lstStyle/>
        <a:p>
          <a:r>
            <a:rPr lang="en-GB"/>
            <a:t>What strategies are you considering trying out?</a:t>
          </a:r>
          <a:endParaRPr lang="en-US"/>
        </a:p>
      </dgm:t>
    </dgm:pt>
    <dgm:pt modelId="{57D7CDC6-1042-4FE6-8350-8652580DD33F}" type="parTrans" cxnId="{01B031B4-F7A8-43DA-85FD-803A53C9DF77}">
      <dgm:prSet/>
      <dgm:spPr/>
      <dgm:t>
        <a:bodyPr/>
        <a:lstStyle/>
        <a:p>
          <a:endParaRPr lang="en-US"/>
        </a:p>
      </dgm:t>
    </dgm:pt>
    <dgm:pt modelId="{E3567476-0777-4938-B7FE-C155AB52DF49}" type="sibTrans" cxnId="{01B031B4-F7A8-43DA-85FD-803A53C9DF77}">
      <dgm:prSet/>
      <dgm:spPr/>
      <dgm:t>
        <a:bodyPr/>
        <a:lstStyle/>
        <a:p>
          <a:endParaRPr lang="en-US"/>
        </a:p>
      </dgm:t>
    </dgm:pt>
    <dgm:pt modelId="{57ED3626-2AA9-401E-8798-C4EA662A2F28}" type="pres">
      <dgm:prSet presAssocID="{4E87B999-0740-402B-A615-F196FE82040E}" presName="root" presStyleCnt="0">
        <dgm:presLayoutVars>
          <dgm:dir/>
          <dgm:resizeHandles val="exact"/>
        </dgm:presLayoutVars>
      </dgm:prSet>
      <dgm:spPr/>
    </dgm:pt>
    <dgm:pt modelId="{3606F9F8-4E4F-4F92-B327-BB6CB447A620}" type="pres">
      <dgm:prSet presAssocID="{244772F6-A500-4F1B-8729-3FA2F2E5B452}" presName="compNode" presStyleCnt="0"/>
      <dgm:spPr/>
    </dgm:pt>
    <dgm:pt modelId="{C9B3CE01-5590-47AC-AE7B-B1860B6E851F}" type="pres">
      <dgm:prSet presAssocID="{244772F6-A500-4F1B-8729-3FA2F2E5B452}" presName="bgRect" presStyleLbl="bgShp" presStyleIdx="0" presStyleCnt="3"/>
      <dgm:spPr>
        <a:solidFill>
          <a:schemeClr val="accent2"/>
        </a:solidFill>
      </dgm:spPr>
    </dgm:pt>
    <dgm:pt modelId="{9BAFFBA6-9D5F-43B4-AE3F-506FECDCFD93}" type="pres">
      <dgm:prSet presAssocID="{244772F6-A500-4F1B-8729-3FA2F2E5B4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47CCBF54-E21B-42B6-A241-98DDEB8E469F}" type="pres">
      <dgm:prSet presAssocID="{244772F6-A500-4F1B-8729-3FA2F2E5B452}" presName="spaceRect" presStyleCnt="0"/>
      <dgm:spPr/>
    </dgm:pt>
    <dgm:pt modelId="{3BB77ED3-5670-485C-991C-24D0EA0F3F64}" type="pres">
      <dgm:prSet presAssocID="{244772F6-A500-4F1B-8729-3FA2F2E5B452}" presName="parTx" presStyleLbl="revTx" presStyleIdx="0" presStyleCnt="3">
        <dgm:presLayoutVars>
          <dgm:chMax val="0"/>
          <dgm:chPref val="0"/>
        </dgm:presLayoutVars>
      </dgm:prSet>
      <dgm:spPr/>
    </dgm:pt>
    <dgm:pt modelId="{7AA9B07F-A30F-40F1-AB24-5CEE7425077A}" type="pres">
      <dgm:prSet presAssocID="{4E150F0D-225A-4552-B107-8C084ABCAA9C}" presName="sibTrans" presStyleCnt="0"/>
      <dgm:spPr/>
    </dgm:pt>
    <dgm:pt modelId="{E9E638EC-7492-46A9-87F8-3E0F96C43359}" type="pres">
      <dgm:prSet presAssocID="{D9AC32CB-42A4-4D06-8A03-824450A4E7EA}" presName="compNode" presStyleCnt="0"/>
      <dgm:spPr/>
    </dgm:pt>
    <dgm:pt modelId="{49E983B2-47B5-430D-9708-F86642753F22}" type="pres">
      <dgm:prSet presAssocID="{D9AC32CB-42A4-4D06-8A03-824450A4E7EA}" presName="bgRect" presStyleLbl="bgShp" presStyleIdx="1" presStyleCnt="3"/>
      <dgm:spPr>
        <a:solidFill>
          <a:schemeClr val="accent5"/>
        </a:solidFill>
      </dgm:spPr>
    </dgm:pt>
    <dgm:pt modelId="{770E92BB-C465-46FC-B64C-320C2F35E787}" type="pres">
      <dgm:prSet presAssocID="{D9AC32CB-42A4-4D06-8A03-824450A4E7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2F38C82B-9785-4C07-A9AB-EB6CC3D7C834}" type="pres">
      <dgm:prSet presAssocID="{D9AC32CB-42A4-4D06-8A03-824450A4E7EA}" presName="spaceRect" presStyleCnt="0"/>
      <dgm:spPr/>
    </dgm:pt>
    <dgm:pt modelId="{ED9E10B5-820E-4AE1-BDD6-2F670A67F0CC}" type="pres">
      <dgm:prSet presAssocID="{D9AC32CB-42A4-4D06-8A03-824450A4E7EA}" presName="parTx" presStyleLbl="revTx" presStyleIdx="1" presStyleCnt="3">
        <dgm:presLayoutVars>
          <dgm:chMax val="0"/>
          <dgm:chPref val="0"/>
        </dgm:presLayoutVars>
      </dgm:prSet>
      <dgm:spPr/>
    </dgm:pt>
    <dgm:pt modelId="{544A5968-A5CF-4F9F-AF59-BC57CC48793C}" type="pres">
      <dgm:prSet presAssocID="{A74A3D77-4121-4BDE-897E-7C20F44EA3CB}" presName="sibTrans" presStyleCnt="0"/>
      <dgm:spPr/>
    </dgm:pt>
    <dgm:pt modelId="{2CC39A17-5034-4AE7-8130-177F052D5169}" type="pres">
      <dgm:prSet presAssocID="{2B9A98B0-D93A-4724-BB96-8D2DF0A5BA93}" presName="compNode" presStyleCnt="0"/>
      <dgm:spPr/>
    </dgm:pt>
    <dgm:pt modelId="{1D7C94EC-FED6-41F3-A35E-8FA152748ED7}" type="pres">
      <dgm:prSet presAssocID="{2B9A98B0-D93A-4724-BB96-8D2DF0A5BA93}" presName="bgRect" presStyleLbl="bgShp" presStyleIdx="2" presStyleCnt="3"/>
      <dgm:spPr>
        <a:solidFill>
          <a:schemeClr val="accent6"/>
        </a:solidFill>
      </dgm:spPr>
    </dgm:pt>
    <dgm:pt modelId="{6D7D7499-849B-4A64-BF90-BD7D3E1840AE}" type="pres">
      <dgm:prSet presAssocID="{2B9A98B0-D93A-4724-BB96-8D2DF0A5BA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7C04734-3F0E-4C2A-A139-33DB5F6292CB}" type="pres">
      <dgm:prSet presAssocID="{2B9A98B0-D93A-4724-BB96-8D2DF0A5BA93}" presName="spaceRect" presStyleCnt="0"/>
      <dgm:spPr/>
    </dgm:pt>
    <dgm:pt modelId="{9E9F3614-F88B-4B3D-A3E6-2926BE68D73B}" type="pres">
      <dgm:prSet presAssocID="{2B9A98B0-D93A-4724-BB96-8D2DF0A5BA93}" presName="parTx" presStyleLbl="revTx" presStyleIdx="2" presStyleCnt="3">
        <dgm:presLayoutVars>
          <dgm:chMax val="0"/>
          <dgm:chPref val="0"/>
        </dgm:presLayoutVars>
      </dgm:prSet>
      <dgm:spPr/>
    </dgm:pt>
  </dgm:ptLst>
  <dgm:cxnLst>
    <dgm:cxn modelId="{06E6E724-5C32-4911-963E-60492EDA117C}" type="presOf" srcId="{2B9A98B0-D93A-4724-BB96-8D2DF0A5BA93}" destId="{9E9F3614-F88B-4B3D-A3E6-2926BE68D73B}" srcOrd="0" destOrd="0" presId="urn:microsoft.com/office/officeart/2018/2/layout/IconVerticalSolidList"/>
    <dgm:cxn modelId="{C999774F-5EB7-4373-982B-68FCD539834E}" srcId="{4E87B999-0740-402B-A615-F196FE82040E}" destId="{D9AC32CB-42A4-4D06-8A03-824450A4E7EA}" srcOrd="1" destOrd="0" parTransId="{7DF8132C-132F-4170-9D2D-3706B2C6752D}" sibTransId="{A74A3D77-4121-4BDE-897E-7C20F44EA3CB}"/>
    <dgm:cxn modelId="{9CEA3057-3825-41D9-9E44-AD581EAFCAE7}" srcId="{4E87B999-0740-402B-A615-F196FE82040E}" destId="{244772F6-A500-4F1B-8729-3FA2F2E5B452}" srcOrd="0" destOrd="0" parTransId="{34820504-23D1-42DC-81F0-45D740BC192C}" sibTransId="{4E150F0D-225A-4552-B107-8C084ABCAA9C}"/>
    <dgm:cxn modelId="{51FE7495-2CC6-4E49-BFAE-93BF25834452}" type="presOf" srcId="{4E87B999-0740-402B-A615-F196FE82040E}" destId="{57ED3626-2AA9-401E-8798-C4EA662A2F28}" srcOrd="0" destOrd="0" presId="urn:microsoft.com/office/officeart/2018/2/layout/IconVerticalSolidList"/>
    <dgm:cxn modelId="{56F80997-917A-4956-A028-1B83516E563D}" type="presOf" srcId="{244772F6-A500-4F1B-8729-3FA2F2E5B452}" destId="{3BB77ED3-5670-485C-991C-24D0EA0F3F64}" srcOrd="0" destOrd="0" presId="urn:microsoft.com/office/officeart/2018/2/layout/IconVerticalSolidList"/>
    <dgm:cxn modelId="{098F02A8-01EA-4C20-8F64-C2EFBD527E92}" type="presOf" srcId="{D9AC32CB-42A4-4D06-8A03-824450A4E7EA}" destId="{ED9E10B5-820E-4AE1-BDD6-2F670A67F0CC}" srcOrd="0" destOrd="0" presId="urn:microsoft.com/office/officeart/2018/2/layout/IconVerticalSolidList"/>
    <dgm:cxn modelId="{01B031B4-F7A8-43DA-85FD-803A53C9DF77}" srcId="{4E87B999-0740-402B-A615-F196FE82040E}" destId="{2B9A98B0-D93A-4724-BB96-8D2DF0A5BA93}" srcOrd="2" destOrd="0" parTransId="{57D7CDC6-1042-4FE6-8350-8652580DD33F}" sibTransId="{E3567476-0777-4938-B7FE-C155AB52DF49}"/>
    <dgm:cxn modelId="{F865ACAD-E787-4239-84B9-BC435A9CD65D}" type="presParOf" srcId="{57ED3626-2AA9-401E-8798-C4EA662A2F28}" destId="{3606F9F8-4E4F-4F92-B327-BB6CB447A620}" srcOrd="0" destOrd="0" presId="urn:microsoft.com/office/officeart/2018/2/layout/IconVerticalSolidList"/>
    <dgm:cxn modelId="{3B0860B1-EDD9-4251-846E-8A55A09F6F52}" type="presParOf" srcId="{3606F9F8-4E4F-4F92-B327-BB6CB447A620}" destId="{C9B3CE01-5590-47AC-AE7B-B1860B6E851F}" srcOrd="0" destOrd="0" presId="urn:microsoft.com/office/officeart/2018/2/layout/IconVerticalSolidList"/>
    <dgm:cxn modelId="{43E81AE9-7114-453D-B623-60892433D1EE}" type="presParOf" srcId="{3606F9F8-4E4F-4F92-B327-BB6CB447A620}" destId="{9BAFFBA6-9D5F-43B4-AE3F-506FECDCFD93}" srcOrd="1" destOrd="0" presId="urn:microsoft.com/office/officeart/2018/2/layout/IconVerticalSolidList"/>
    <dgm:cxn modelId="{66B3F3B1-C80F-4F7E-8B0C-A8C20480F8AA}" type="presParOf" srcId="{3606F9F8-4E4F-4F92-B327-BB6CB447A620}" destId="{47CCBF54-E21B-42B6-A241-98DDEB8E469F}" srcOrd="2" destOrd="0" presId="urn:microsoft.com/office/officeart/2018/2/layout/IconVerticalSolidList"/>
    <dgm:cxn modelId="{0A59090C-237A-4110-B681-A70C482A3F76}" type="presParOf" srcId="{3606F9F8-4E4F-4F92-B327-BB6CB447A620}" destId="{3BB77ED3-5670-485C-991C-24D0EA0F3F64}" srcOrd="3" destOrd="0" presId="urn:microsoft.com/office/officeart/2018/2/layout/IconVerticalSolidList"/>
    <dgm:cxn modelId="{CDAB03F3-2593-418E-B9B5-C79A7FAC33E0}" type="presParOf" srcId="{57ED3626-2AA9-401E-8798-C4EA662A2F28}" destId="{7AA9B07F-A30F-40F1-AB24-5CEE7425077A}" srcOrd="1" destOrd="0" presId="urn:microsoft.com/office/officeart/2018/2/layout/IconVerticalSolidList"/>
    <dgm:cxn modelId="{5675BC08-9E64-4C40-A714-A8DE0DEB7970}" type="presParOf" srcId="{57ED3626-2AA9-401E-8798-C4EA662A2F28}" destId="{E9E638EC-7492-46A9-87F8-3E0F96C43359}" srcOrd="2" destOrd="0" presId="urn:microsoft.com/office/officeart/2018/2/layout/IconVerticalSolidList"/>
    <dgm:cxn modelId="{617F4A9D-5F05-4978-B227-4CE98C6CCCAA}" type="presParOf" srcId="{E9E638EC-7492-46A9-87F8-3E0F96C43359}" destId="{49E983B2-47B5-430D-9708-F86642753F22}" srcOrd="0" destOrd="0" presId="urn:microsoft.com/office/officeart/2018/2/layout/IconVerticalSolidList"/>
    <dgm:cxn modelId="{1AB47785-00F4-41CB-9EE8-D3985F6B2BDD}" type="presParOf" srcId="{E9E638EC-7492-46A9-87F8-3E0F96C43359}" destId="{770E92BB-C465-46FC-B64C-320C2F35E787}" srcOrd="1" destOrd="0" presId="urn:microsoft.com/office/officeart/2018/2/layout/IconVerticalSolidList"/>
    <dgm:cxn modelId="{FFAC905E-70F7-49F7-B440-F229D6F7217E}" type="presParOf" srcId="{E9E638EC-7492-46A9-87F8-3E0F96C43359}" destId="{2F38C82B-9785-4C07-A9AB-EB6CC3D7C834}" srcOrd="2" destOrd="0" presId="urn:microsoft.com/office/officeart/2018/2/layout/IconVerticalSolidList"/>
    <dgm:cxn modelId="{872A8B8B-E795-4431-BE03-0D9B0D9D58C5}" type="presParOf" srcId="{E9E638EC-7492-46A9-87F8-3E0F96C43359}" destId="{ED9E10B5-820E-4AE1-BDD6-2F670A67F0CC}" srcOrd="3" destOrd="0" presId="urn:microsoft.com/office/officeart/2018/2/layout/IconVerticalSolidList"/>
    <dgm:cxn modelId="{635714ED-B7DD-4A70-92C8-4F38EA7DB794}" type="presParOf" srcId="{57ED3626-2AA9-401E-8798-C4EA662A2F28}" destId="{544A5968-A5CF-4F9F-AF59-BC57CC48793C}" srcOrd="3" destOrd="0" presId="urn:microsoft.com/office/officeart/2018/2/layout/IconVerticalSolidList"/>
    <dgm:cxn modelId="{02B6DE63-C7AB-4119-AA4F-B11720903144}" type="presParOf" srcId="{57ED3626-2AA9-401E-8798-C4EA662A2F28}" destId="{2CC39A17-5034-4AE7-8130-177F052D5169}" srcOrd="4" destOrd="0" presId="urn:microsoft.com/office/officeart/2018/2/layout/IconVerticalSolidList"/>
    <dgm:cxn modelId="{95375D3B-F8CB-46CE-8AA0-2060D8F5D966}" type="presParOf" srcId="{2CC39A17-5034-4AE7-8130-177F052D5169}" destId="{1D7C94EC-FED6-41F3-A35E-8FA152748ED7}" srcOrd="0" destOrd="0" presId="urn:microsoft.com/office/officeart/2018/2/layout/IconVerticalSolidList"/>
    <dgm:cxn modelId="{6680E6D3-0F31-4460-879B-4E86B3B3F3B6}" type="presParOf" srcId="{2CC39A17-5034-4AE7-8130-177F052D5169}" destId="{6D7D7499-849B-4A64-BF90-BD7D3E1840AE}" srcOrd="1" destOrd="0" presId="urn:microsoft.com/office/officeart/2018/2/layout/IconVerticalSolidList"/>
    <dgm:cxn modelId="{3D390A70-AD5F-43F9-985E-DAFF4A7D9AAF}" type="presParOf" srcId="{2CC39A17-5034-4AE7-8130-177F052D5169}" destId="{D7C04734-3F0E-4C2A-A139-33DB5F6292CB}" srcOrd="2" destOrd="0" presId="urn:microsoft.com/office/officeart/2018/2/layout/IconVerticalSolidList"/>
    <dgm:cxn modelId="{C43407D9-42C8-4E0F-9E86-B61EFEB2D1C6}" type="presParOf" srcId="{2CC39A17-5034-4AE7-8130-177F052D5169}" destId="{9E9F3614-F88B-4B3D-A3E6-2926BE68D7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6EED07-621B-4F62-A51D-122E3902CA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5B2EF0-5638-4AB4-B8DD-271D89EA5759}">
      <dgm:prSet/>
      <dgm:spPr/>
      <dgm:t>
        <a:bodyPr/>
        <a:lstStyle/>
        <a:p>
          <a:r>
            <a:rPr lang="en-GB" b="1"/>
            <a:t>What GenAI is good at:</a:t>
          </a:r>
          <a:endParaRPr lang="en-US"/>
        </a:p>
      </dgm:t>
    </dgm:pt>
    <dgm:pt modelId="{18274160-F43A-4293-A29F-79ED6BAAD47D}" type="parTrans" cxnId="{7D51DB5F-B53F-42A9-8377-E061127F54C3}">
      <dgm:prSet/>
      <dgm:spPr/>
      <dgm:t>
        <a:bodyPr/>
        <a:lstStyle/>
        <a:p>
          <a:endParaRPr lang="en-US"/>
        </a:p>
      </dgm:t>
    </dgm:pt>
    <dgm:pt modelId="{57963236-DF9E-446F-8939-B3A10B3E9782}" type="sibTrans" cxnId="{7D51DB5F-B53F-42A9-8377-E061127F54C3}">
      <dgm:prSet/>
      <dgm:spPr/>
      <dgm:t>
        <a:bodyPr/>
        <a:lstStyle/>
        <a:p>
          <a:endParaRPr lang="en-US"/>
        </a:p>
      </dgm:t>
    </dgm:pt>
    <dgm:pt modelId="{A1AD0891-31D9-41A9-A193-3A5B695AD681}">
      <dgm:prSet custT="1"/>
      <dgm:spPr/>
      <dgm:t>
        <a:bodyPr/>
        <a:lstStyle/>
        <a:p>
          <a:r>
            <a:rPr lang="en-GB" sz="1800"/>
            <a:t>Generating ideas quickly, summarising information, and offering alternative perspectives to stimulate your thinking.</a:t>
          </a:r>
          <a:endParaRPr lang="en-US" sz="1800"/>
        </a:p>
      </dgm:t>
    </dgm:pt>
    <dgm:pt modelId="{B76952C5-5477-4F04-88AD-8A6B2F5B794F}" type="parTrans" cxnId="{6D6EE2D5-EA14-449E-B011-83D069EDD85E}">
      <dgm:prSet/>
      <dgm:spPr/>
      <dgm:t>
        <a:bodyPr/>
        <a:lstStyle/>
        <a:p>
          <a:endParaRPr lang="en-US"/>
        </a:p>
      </dgm:t>
    </dgm:pt>
    <dgm:pt modelId="{7FBADA14-0B48-4EDA-9BC6-124EEDB72FD3}" type="sibTrans" cxnId="{6D6EE2D5-EA14-449E-B011-83D069EDD85E}">
      <dgm:prSet/>
      <dgm:spPr/>
      <dgm:t>
        <a:bodyPr/>
        <a:lstStyle/>
        <a:p>
          <a:endParaRPr lang="en-US"/>
        </a:p>
      </dgm:t>
    </dgm:pt>
    <dgm:pt modelId="{20E6073E-0641-4A6A-BD43-A9E4F505B22D}">
      <dgm:prSet/>
      <dgm:spPr/>
      <dgm:t>
        <a:bodyPr/>
        <a:lstStyle/>
        <a:p>
          <a:r>
            <a:rPr lang="en-GB" b="1"/>
            <a:t>What GenAI cannot do well:</a:t>
          </a:r>
          <a:endParaRPr lang="en-US"/>
        </a:p>
      </dgm:t>
    </dgm:pt>
    <dgm:pt modelId="{5AD0FD04-E46F-455E-B783-FCC4D3864E37}" type="parTrans" cxnId="{D617D305-360B-4C4E-A6E1-066F61B8C562}">
      <dgm:prSet/>
      <dgm:spPr/>
      <dgm:t>
        <a:bodyPr/>
        <a:lstStyle/>
        <a:p>
          <a:endParaRPr lang="en-US"/>
        </a:p>
      </dgm:t>
    </dgm:pt>
    <dgm:pt modelId="{6F43A8C8-BBD9-4FA5-B2CC-88DA4B6EC746}" type="sibTrans" cxnId="{D617D305-360B-4C4E-A6E1-066F61B8C562}">
      <dgm:prSet/>
      <dgm:spPr/>
      <dgm:t>
        <a:bodyPr/>
        <a:lstStyle/>
        <a:p>
          <a:endParaRPr lang="en-US"/>
        </a:p>
      </dgm:t>
    </dgm:pt>
    <dgm:pt modelId="{52D0804B-DE5A-4082-B6DC-DF99F7A6FD7D}">
      <dgm:prSet custT="1"/>
      <dgm:spPr/>
      <dgm:t>
        <a:bodyPr/>
        <a:lstStyle/>
        <a:p>
          <a:r>
            <a:rPr lang="en-GB" sz="1800"/>
            <a:t>Making critical, in‑depth judgements about whether an idea is conceptually strong, academically valuable, or worth pursuing further. These forms of evaluation require human knowledge, experience, intuition, cognitive ability, and a philosophical worldview. You need to develop and apply your own standards of judgement.</a:t>
          </a:r>
          <a:endParaRPr lang="en-US" sz="1800"/>
        </a:p>
      </dgm:t>
    </dgm:pt>
    <dgm:pt modelId="{151703A7-2DBB-4BA3-800D-68BAE241CBB7}" type="parTrans" cxnId="{D6E494A9-8EDF-49D2-A847-D075C0C80066}">
      <dgm:prSet/>
      <dgm:spPr/>
      <dgm:t>
        <a:bodyPr/>
        <a:lstStyle/>
        <a:p>
          <a:endParaRPr lang="en-US"/>
        </a:p>
      </dgm:t>
    </dgm:pt>
    <dgm:pt modelId="{4D3440E1-BB65-41D1-A9CC-261E40D96809}" type="sibTrans" cxnId="{D6E494A9-8EDF-49D2-A847-D075C0C80066}">
      <dgm:prSet/>
      <dgm:spPr/>
      <dgm:t>
        <a:bodyPr/>
        <a:lstStyle/>
        <a:p>
          <a:endParaRPr lang="en-US"/>
        </a:p>
      </dgm:t>
    </dgm:pt>
    <dgm:pt modelId="{85EE38C4-E7A1-4EAD-972D-3B96738BC8DA}">
      <dgm:prSet/>
      <dgm:spPr/>
      <dgm:t>
        <a:bodyPr/>
        <a:lstStyle/>
        <a:p>
          <a:r>
            <a:rPr lang="en-GB" b="1"/>
            <a:t>Use AI to enhance—not replace—your thinking:</a:t>
          </a:r>
          <a:endParaRPr lang="en-US"/>
        </a:p>
      </dgm:t>
    </dgm:pt>
    <dgm:pt modelId="{5C57C304-A87B-476B-AA20-DD45F93641A4}" type="parTrans" cxnId="{2AE1D59E-3B67-43C2-AD9B-324A4A43BF27}">
      <dgm:prSet/>
      <dgm:spPr/>
      <dgm:t>
        <a:bodyPr/>
        <a:lstStyle/>
        <a:p>
          <a:endParaRPr lang="en-US"/>
        </a:p>
      </dgm:t>
    </dgm:pt>
    <dgm:pt modelId="{5F93B6C4-2B72-4754-A287-60E50667A951}" type="sibTrans" cxnId="{2AE1D59E-3B67-43C2-AD9B-324A4A43BF27}">
      <dgm:prSet/>
      <dgm:spPr/>
      <dgm:t>
        <a:bodyPr/>
        <a:lstStyle/>
        <a:p>
          <a:endParaRPr lang="en-US"/>
        </a:p>
      </dgm:t>
    </dgm:pt>
    <dgm:pt modelId="{E26878DA-8B8F-40F1-8BFD-8C8717C2DB5E}">
      <dgm:prSet/>
      <dgm:spPr/>
      <dgm:t>
        <a:bodyPr/>
        <a:lstStyle/>
        <a:p>
          <a:r>
            <a:rPr lang="en-GB"/>
            <a:t>Do not let AI substitute your cognitive development. Use it as a tool to refine, extend, or challenge your ideas, not to produce them for you.</a:t>
          </a:r>
          <a:endParaRPr lang="en-US"/>
        </a:p>
      </dgm:t>
    </dgm:pt>
    <dgm:pt modelId="{0E5B4358-DAA6-4752-A786-2197D5D03ACC}" type="parTrans" cxnId="{ECDF919D-6FC8-4C41-8DCC-1205581850E6}">
      <dgm:prSet/>
      <dgm:spPr/>
      <dgm:t>
        <a:bodyPr/>
        <a:lstStyle/>
        <a:p>
          <a:endParaRPr lang="en-US"/>
        </a:p>
      </dgm:t>
    </dgm:pt>
    <dgm:pt modelId="{96A2F483-F204-49D4-8F3E-AA61A93D044D}" type="sibTrans" cxnId="{ECDF919D-6FC8-4C41-8DCC-1205581850E6}">
      <dgm:prSet/>
      <dgm:spPr/>
      <dgm:t>
        <a:bodyPr/>
        <a:lstStyle/>
        <a:p>
          <a:endParaRPr lang="en-US"/>
        </a:p>
      </dgm:t>
    </dgm:pt>
    <dgm:pt modelId="{EDE28E7B-EF4D-476A-A8E3-867213E00B09}">
      <dgm:prSet/>
      <dgm:spPr/>
      <dgm:t>
        <a:bodyPr/>
        <a:lstStyle/>
        <a:p>
          <a:r>
            <a:rPr lang="en-GB" b="1"/>
            <a:t>Think independently first:</a:t>
          </a:r>
          <a:endParaRPr lang="en-US"/>
        </a:p>
      </dgm:t>
    </dgm:pt>
    <dgm:pt modelId="{332864C8-B263-445A-AF50-9341989F0273}" type="parTrans" cxnId="{8CBC1287-F9EF-48D8-89AA-D7F111F557A1}">
      <dgm:prSet/>
      <dgm:spPr/>
      <dgm:t>
        <a:bodyPr/>
        <a:lstStyle/>
        <a:p>
          <a:endParaRPr lang="en-US"/>
        </a:p>
      </dgm:t>
    </dgm:pt>
    <dgm:pt modelId="{02FCAFB0-3BE4-4B91-9EF9-79C695CF0011}" type="sibTrans" cxnId="{8CBC1287-F9EF-48D8-89AA-D7F111F557A1}">
      <dgm:prSet/>
      <dgm:spPr/>
      <dgm:t>
        <a:bodyPr/>
        <a:lstStyle/>
        <a:p>
          <a:endParaRPr lang="en-US"/>
        </a:p>
      </dgm:t>
    </dgm:pt>
    <dgm:pt modelId="{EC6074A9-6093-4092-A083-1E3A46A1C5A8}">
      <dgm:prSet/>
      <dgm:spPr/>
      <dgm:t>
        <a:bodyPr/>
        <a:lstStyle/>
        <a:p>
          <a:r>
            <a:rPr lang="en-GB"/>
            <a:t>Before using AI, take time to think through the topic, problem, issue, or potential solution on your own. Establish your initial understanding and judgement, and then use AI to help you develop or deepen your ideas further.</a:t>
          </a:r>
          <a:endParaRPr lang="en-US"/>
        </a:p>
      </dgm:t>
    </dgm:pt>
    <dgm:pt modelId="{74C5BF10-FB99-4084-9EB2-1F31114DB78B}" type="parTrans" cxnId="{51A703F4-4AEA-4C3E-9089-4FA6634D62C9}">
      <dgm:prSet/>
      <dgm:spPr/>
      <dgm:t>
        <a:bodyPr/>
        <a:lstStyle/>
        <a:p>
          <a:endParaRPr lang="en-US"/>
        </a:p>
      </dgm:t>
    </dgm:pt>
    <dgm:pt modelId="{937D2370-4097-4D70-9CE9-99C55A556AF2}" type="sibTrans" cxnId="{51A703F4-4AEA-4C3E-9089-4FA6634D62C9}">
      <dgm:prSet/>
      <dgm:spPr/>
      <dgm:t>
        <a:bodyPr/>
        <a:lstStyle/>
        <a:p>
          <a:endParaRPr lang="en-US"/>
        </a:p>
      </dgm:t>
    </dgm:pt>
    <dgm:pt modelId="{F5A0643B-E74E-45D4-B8D8-F3CBC6780D35}" type="pres">
      <dgm:prSet presAssocID="{346EED07-621B-4F62-A51D-122E3902CA33}" presName="linear" presStyleCnt="0">
        <dgm:presLayoutVars>
          <dgm:animLvl val="lvl"/>
          <dgm:resizeHandles val="exact"/>
        </dgm:presLayoutVars>
      </dgm:prSet>
      <dgm:spPr/>
    </dgm:pt>
    <dgm:pt modelId="{62D27FA0-E515-41CA-9011-4747A49CA845}" type="pres">
      <dgm:prSet presAssocID="{6C5B2EF0-5638-4AB4-B8DD-271D89EA5759}" presName="parentText" presStyleLbl="node1" presStyleIdx="0" presStyleCnt="4">
        <dgm:presLayoutVars>
          <dgm:chMax val="0"/>
          <dgm:bulletEnabled val="1"/>
        </dgm:presLayoutVars>
      </dgm:prSet>
      <dgm:spPr/>
    </dgm:pt>
    <dgm:pt modelId="{4657745D-5B11-4819-8941-CD7E8682B5CC}" type="pres">
      <dgm:prSet presAssocID="{6C5B2EF0-5638-4AB4-B8DD-271D89EA5759}" presName="childText" presStyleLbl="revTx" presStyleIdx="0" presStyleCnt="4">
        <dgm:presLayoutVars>
          <dgm:bulletEnabled val="1"/>
        </dgm:presLayoutVars>
      </dgm:prSet>
      <dgm:spPr/>
    </dgm:pt>
    <dgm:pt modelId="{1C08CC9B-EBCE-4F8B-A4CA-2FC6C29DA06F}" type="pres">
      <dgm:prSet presAssocID="{20E6073E-0641-4A6A-BD43-A9E4F505B22D}" presName="parentText" presStyleLbl="node1" presStyleIdx="1" presStyleCnt="4">
        <dgm:presLayoutVars>
          <dgm:chMax val="0"/>
          <dgm:bulletEnabled val="1"/>
        </dgm:presLayoutVars>
      </dgm:prSet>
      <dgm:spPr/>
    </dgm:pt>
    <dgm:pt modelId="{67DD1935-3D91-4B06-A1C1-444F0C29D054}" type="pres">
      <dgm:prSet presAssocID="{20E6073E-0641-4A6A-BD43-A9E4F505B22D}" presName="childText" presStyleLbl="revTx" presStyleIdx="1" presStyleCnt="4">
        <dgm:presLayoutVars>
          <dgm:bulletEnabled val="1"/>
        </dgm:presLayoutVars>
      </dgm:prSet>
      <dgm:spPr/>
    </dgm:pt>
    <dgm:pt modelId="{17E45AD9-E980-4ECA-8247-123A7F666F4B}" type="pres">
      <dgm:prSet presAssocID="{85EE38C4-E7A1-4EAD-972D-3B96738BC8DA}" presName="parentText" presStyleLbl="node1" presStyleIdx="2" presStyleCnt="4">
        <dgm:presLayoutVars>
          <dgm:chMax val="0"/>
          <dgm:bulletEnabled val="1"/>
        </dgm:presLayoutVars>
      </dgm:prSet>
      <dgm:spPr/>
    </dgm:pt>
    <dgm:pt modelId="{425BBD1F-0B43-4F7B-8A1C-5E6DD8AEE66F}" type="pres">
      <dgm:prSet presAssocID="{85EE38C4-E7A1-4EAD-972D-3B96738BC8DA}" presName="childText" presStyleLbl="revTx" presStyleIdx="2" presStyleCnt="4">
        <dgm:presLayoutVars>
          <dgm:bulletEnabled val="1"/>
        </dgm:presLayoutVars>
      </dgm:prSet>
      <dgm:spPr/>
    </dgm:pt>
    <dgm:pt modelId="{F86038F6-06BC-4557-8F22-29C5F32F702D}" type="pres">
      <dgm:prSet presAssocID="{EDE28E7B-EF4D-476A-A8E3-867213E00B09}" presName="parentText" presStyleLbl="node1" presStyleIdx="3" presStyleCnt="4">
        <dgm:presLayoutVars>
          <dgm:chMax val="0"/>
          <dgm:bulletEnabled val="1"/>
        </dgm:presLayoutVars>
      </dgm:prSet>
      <dgm:spPr/>
    </dgm:pt>
    <dgm:pt modelId="{A680807C-1502-4C38-86ED-C7512FECBCB1}" type="pres">
      <dgm:prSet presAssocID="{EDE28E7B-EF4D-476A-A8E3-867213E00B09}" presName="childText" presStyleLbl="revTx" presStyleIdx="3" presStyleCnt="4">
        <dgm:presLayoutVars>
          <dgm:bulletEnabled val="1"/>
        </dgm:presLayoutVars>
      </dgm:prSet>
      <dgm:spPr/>
    </dgm:pt>
  </dgm:ptLst>
  <dgm:cxnLst>
    <dgm:cxn modelId="{D617D305-360B-4C4E-A6E1-066F61B8C562}" srcId="{346EED07-621B-4F62-A51D-122E3902CA33}" destId="{20E6073E-0641-4A6A-BD43-A9E4F505B22D}" srcOrd="1" destOrd="0" parTransId="{5AD0FD04-E46F-455E-B783-FCC4D3864E37}" sibTransId="{6F43A8C8-BBD9-4FA5-B2CC-88DA4B6EC746}"/>
    <dgm:cxn modelId="{A4FBB715-5B6C-4455-A872-99F67E05CCB6}" type="presOf" srcId="{20E6073E-0641-4A6A-BD43-A9E4F505B22D}" destId="{1C08CC9B-EBCE-4F8B-A4CA-2FC6C29DA06F}" srcOrd="0" destOrd="0" presId="urn:microsoft.com/office/officeart/2005/8/layout/vList2"/>
    <dgm:cxn modelId="{7FB85F1F-159E-40DC-AA48-6BC914100B47}" type="presOf" srcId="{EDE28E7B-EF4D-476A-A8E3-867213E00B09}" destId="{F86038F6-06BC-4557-8F22-29C5F32F702D}" srcOrd="0" destOrd="0" presId="urn:microsoft.com/office/officeart/2005/8/layout/vList2"/>
    <dgm:cxn modelId="{47797123-000F-408E-86BE-55E8F15E03D9}" type="presOf" srcId="{EC6074A9-6093-4092-A083-1E3A46A1C5A8}" destId="{A680807C-1502-4C38-86ED-C7512FECBCB1}" srcOrd="0" destOrd="0" presId="urn:microsoft.com/office/officeart/2005/8/layout/vList2"/>
    <dgm:cxn modelId="{30FBEC2F-D98A-4479-9CEE-BB03CD2F0460}" type="presOf" srcId="{A1AD0891-31D9-41A9-A193-3A5B695AD681}" destId="{4657745D-5B11-4819-8941-CD7E8682B5CC}" srcOrd="0" destOrd="0" presId="urn:microsoft.com/office/officeart/2005/8/layout/vList2"/>
    <dgm:cxn modelId="{7D51DB5F-B53F-42A9-8377-E061127F54C3}" srcId="{346EED07-621B-4F62-A51D-122E3902CA33}" destId="{6C5B2EF0-5638-4AB4-B8DD-271D89EA5759}" srcOrd="0" destOrd="0" parTransId="{18274160-F43A-4293-A29F-79ED6BAAD47D}" sibTransId="{57963236-DF9E-446F-8939-B3A10B3E9782}"/>
    <dgm:cxn modelId="{B5B30164-B128-4E17-9525-F718D097FAF8}" type="presOf" srcId="{85EE38C4-E7A1-4EAD-972D-3B96738BC8DA}" destId="{17E45AD9-E980-4ECA-8247-123A7F666F4B}" srcOrd="0" destOrd="0" presId="urn:microsoft.com/office/officeart/2005/8/layout/vList2"/>
    <dgm:cxn modelId="{F552E37F-4C86-4E7C-9F1A-25BE6033174A}" type="presOf" srcId="{E26878DA-8B8F-40F1-8BFD-8C8717C2DB5E}" destId="{425BBD1F-0B43-4F7B-8A1C-5E6DD8AEE66F}" srcOrd="0" destOrd="0" presId="urn:microsoft.com/office/officeart/2005/8/layout/vList2"/>
    <dgm:cxn modelId="{8CBC1287-F9EF-48D8-89AA-D7F111F557A1}" srcId="{346EED07-621B-4F62-A51D-122E3902CA33}" destId="{EDE28E7B-EF4D-476A-A8E3-867213E00B09}" srcOrd="3" destOrd="0" parTransId="{332864C8-B263-445A-AF50-9341989F0273}" sibTransId="{02FCAFB0-3BE4-4B91-9EF9-79C695CF0011}"/>
    <dgm:cxn modelId="{ECDF919D-6FC8-4C41-8DCC-1205581850E6}" srcId="{85EE38C4-E7A1-4EAD-972D-3B96738BC8DA}" destId="{E26878DA-8B8F-40F1-8BFD-8C8717C2DB5E}" srcOrd="0" destOrd="0" parTransId="{0E5B4358-DAA6-4752-A786-2197D5D03ACC}" sibTransId="{96A2F483-F204-49D4-8F3E-AA61A93D044D}"/>
    <dgm:cxn modelId="{6D72339E-59A5-4667-8FF7-E587080CBF3E}" type="presOf" srcId="{52D0804B-DE5A-4082-B6DC-DF99F7A6FD7D}" destId="{67DD1935-3D91-4B06-A1C1-444F0C29D054}" srcOrd="0" destOrd="0" presId="urn:microsoft.com/office/officeart/2005/8/layout/vList2"/>
    <dgm:cxn modelId="{2AE1D59E-3B67-43C2-AD9B-324A4A43BF27}" srcId="{346EED07-621B-4F62-A51D-122E3902CA33}" destId="{85EE38C4-E7A1-4EAD-972D-3B96738BC8DA}" srcOrd="2" destOrd="0" parTransId="{5C57C304-A87B-476B-AA20-DD45F93641A4}" sibTransId="{5F93B6C4-2B72-4754-A287-60E50667A951}"/>
    <dgm:cxn modelId="{D6E494A9-8EDF-49D2-A847-D075C0C80066}" srcId="{20E6073E-0641-4A6A-BD43-A9E4F505B22D}" destId="{52D0804B-DE5A-4082-B6DC-DF99F7A6FD7D}" srcOrd="0" destOrd="0" parTransId="{151703A7-2DBB-4BA3-800D-68BAE241CBB7}" sibTransId="{4D3440E1-BB65-41D1-A9CC-261E40D96809}"/>
    <dgm:cxn modelId="{6D6EE2D5-EA14-449E-B011-83D069EDD85E}" srcId="{6C5B2EF0-5638-4AB4-B8DD-271D89EA5759}" destId="{A1AD0891-31D9-41A9-A193-3A5B695AD681}" srcOrd="0" destOrd="0" parTransId="{B76952C5-5477-4F04-88AD-8A6B2F5B794F}" sibTransId="{7FBADA14-0B48-4EDA-9BC6-124EEDB72FD3}"/>
    <dgm:cxn modelId="{E0886DD6-6329-445C-B041-4F038AC48C16}" type="presOf" srcId="{6C5B2EF0-5638-4AB4-B8DD-271D89EA5759}" destId="{62D27FA0-E515-41CA-9011-4747A49CA845}" srcOrd="0" destOrd="0" presId="urn:microsoft.com/office/officeart/2005/8/layout/vList2"/>
    <dgm:cxn modelId="{51A703F4-4AEA-4C3E-9089-4FA6634D62C9}" srcId="{EDE28E7B-EF4D-476A-A8E3-867213E00B09}" destId="{EC6074A9-6093-4092-A083-1E3A46A1C5A8}" srcOrd="0" destOrd="0" parTransId="{74C5BF10-FB99-4084-9EB2-1F31114DB78B}" sibTransId="{937D2370-4097-4D70-9CE9-99C55A556AF2}"/>
    <dgm:cxn modelId="{455EF9FE-77C8-4223-9438-25667E681105}" type="presOf" srcId="{346EED07-621B-4F62-A51D-122E3902CA33}" destId="{F5A0643B-E74E-45D4-B8D8-F3CBC6780D35}" srcOrd="0" destOrd="0" presId="urn:microsoft.com/office/officeart/2005/8/layout/vList2"/>
    <dgm:cxn modelId="{62894158-4CC2-4A62-977E-F31B79D14984}" type="presParOf" srcId="{F5A0643B-E74E-45D4-B8D8-F3CBC6780D35}" destId="{62D27FA0-E515-41CA-9011-4747A49CA845}" srcOrd="0" destOrd="0" presId="urn:microsoft.com/office/officeart/2005/8/layout/vList2"/>
    <dgm:cxn modelId="{CD7B58AA-5C2E-455D-A006-47164499D9E5}" type="presParOf" srcId="{F5A0643B-E74E-45D4-B8D8-F3CBC6780D35}" destId="{4657745D-5B11-4819-8941-CD7E8682B5CC}" srcOrd="1" destOrd="0" presId="urn:microsoft.com/office/officeart/2005/8/layout/vList2"/>
    <dgm:cxn modelId="{818A3E03-C8CF-49C0-AC41-1B0D7FDD5932}" type="presParOf" srcId="{F5A0643B-E74E-45D4-B8D8-F3CBC6780D35}" destId="{1C08CC9B-EBCE-4F8B-A4CA-2FC6C29DA06F}" srcOrd="2" destOrd="0" presId="urn:microsoft.com/office/officeart/2005/8/layout/vList2"/>
    <dgm:cxn modelId="{544FB1D5-7596-49E3-A6C1-8EF53A268594}" type="presParOf" srcId="{F5A0643B-E74E-45D4-B8D8-F3CBC6780D35}" destId="{67DD1935-3D91-4B06-A1C1-444F0C29D054}" srcOrd="3" destOrd="0" presId="urn:microsoft.com/office/officeart/2005/8/layout/vList2"/>
    <dgm:cxn modelId="{3BAE2AAA-EB96-40CC-A716-B58A3481293C}" type="presParOf" srcId="{F5A0643B-E74E-45D4-B8D8-F3CBC6780D35}" destId="{17E45AD9-E980-4ECA-8247-123A7F666F4B}" srcOrd="4" destOrd="0" presId="urn:microsoft.com/office/officeart/2005/8/layout/vList2"/>
    <dgm:cxn modelId="{5B36D5CC-3A1F-4EAF-9FEA-38DFAC468F5C}" type="presParOf" srcId="{F5A0643B-E74E-45D4-B8D8-F3CBC6780D35}" destId="{425BBD1F-0B43-4F7B-8A1C-5E6DD8AEE66F}" srcOrd="5" destOrd="0" presId="urn:microsoft.com/office/officeart/2005/8/layout/vList2"/>
    <dgm:cxn modelId="{9F373977-37AF-4100-BB17-755E61BBB089}" type="presParOf" srcId="{F5A0643B-E74E-45D4-B8D8-F3CBC6780D35}" destId="{F86038F6-06BC-4557-8F22-29C5F32F702D}" srcOrd="6" destOrd="0" presId="urn:microsoft.com/office/officeart/2005/8/layout/vList2"/>
    <dgm:cxn modelId="{106E7AB9-02DC-4C5D-AE71-F7AE065D66C1}" type="presParOf" srcId="{F5A0643B-E74E-45D4-B8D8-F3CBC6780D35}" destId="{A680807C-1502-4C38-86ED-C7512FECBCB1}"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5346087" y="-2123861"/>
          <a:ext cx="1000880" cy="5502614"/>
        </a:xfrm>
        <a:prstGeom prst="round2SameRect">
          <a:avLst/>
        </a:prstGeom>
        <a:solidFill>
          <a:srgbClr val="00B0F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GB" sz="2400" b="0" kern="1200" baseline="0">
              <a:solidFill>
                <a:schemeClr val="tx1"/>
              </a:solidFill>
            </a:rPr>
            <a:t>Single reality, facts are objective </a:t>
          </a:r>
          <a:endParaRPr lang="en-GB" sz="2400" b="0" kern="1200">
            <a:solidFill>
              <a:schemeClr val="tx1"/>
            </a:solidFill>
          </a:endParaRPr>
        </a:p>
        <a:p>
          <a:pPr marL="171450" lvl="1" indent="-171450" algn="l" defTabSz="711200" rtl="0">
            <a:lnSpc>
              <a:spcPct val="90000"/>
            </a:lnSpc>
            <a:spcBef>
              <a:spcPct val="0"/>
            </a:spcBef>
            <a:spcAft>
              <a:spcPct val="15000"/>
            </a:spcAft>
            <a:buChar char="•"/>
          </a:pPr>
          <a:r>
            <a:rPr lang="en-US" sz="1600" b="1" kern="1200">
              <a:solidFill>
                <a:schemeClr val="bg1"/>
              </a:solidFill>
            </a:rPr>
            <a:t>QUANTITATIVE DESIGN</a:t>
          </a:r>
          <a:endParaRPr lang="en-GB" sz="1600" b="1" kern="1200">
            <a:solidFill>
              <a:schemeClr val="bg1"/>
            </a:solidFill>
          </a:endParaRPr>
        </a:p>
      </dsp:txBody>
      <dsp:txXfrm rot="-5400000">
        <a:off x="3095221" y="175864"/>
        <a:ext cx="5453755" cy="903162"/>
      </dsp:txXfrm>
    </dsp:sp>
    <dsp:sp modelId="{D2367049-CF5B-49E8-A2FB-D18875B41C5B}">
      <dsp:nvSpPr>
        <dsp:cNvPr id="0" name=""/>
        <dsp:cNvSpPr/>
      </dsp:nvSpPr>
      <dsp:spPr>
        <a:xfrm>
          <a:off x="0" y="1895"/>
          <a:ext cx="3095220" cy="1251100"/>
        </a:xfrm>
        <a:prstGeom prst="homePlat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0">
            <a:lnSpc>
              <a:spcPct val="90000"/>
            </a:lnSpc>
            <a:spcBef>
              <a:spcPct val="0"/>
            </a:spcBef>
            <a:spcAft>
              <a:spcPct val="35000"/>
            </a:spcAft>
            <a:buNone/>
          </a:pPr>
          <a:r>
            <a:rPr lang="en-GB" sz="3200" b="1" kern="1200">
              <a:solidFill>
                <a:srgbClr val="FFC000"/>
              </a:solidFill>
            </a:rPr>
            <a:t>Positivist</a:t>
          </a:r>
        </a:p>
      </dsp:txBody>
      <dsp:txXfrm>
        <a:off x="0" y="1895"/>
        <a:ext cx="2782445" cy="1251100"/>
      </dsp:txXfrm>
    </dsp:sp>
    <dsp:sp modelId="{31E58497-D245-44AE-A1BF-EF20F75DD51D}">
      <dsp:nvSpPr>
        <dsp:cNvPr id="0" name=""/>
        <dsp:cNvSpPr/>
      </dsp:nvSpPr>
      <dsp:spPr>
        <a:xfrm rot="5400000">
          <a:off x="5346087" y="-810205"/>
          <a:ext cx="1000880" cy="5502614"/>
        </a:xfrm>
        <a:prstGeom prst="round2SameRect">
          <a:avLst/>
        </a:prstGeom>
        <a:solidFill>
          <a:srgbClr val="00B0F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GB" sz="2400" b="0" kern="1200" baseline="0">
              <a:solidFill>
                <a:schemeClr val="tx1"/>
              </a:solidFill>
            </a:rPr>
            <a:t>Multiple realities, facts are subjective</a:t>
          </a:r>
          <a:r>
            <a:rPr lang="en-GB" sz="1600" b="1" kern="1200" baseline="0">
              <a:solidFill>
                <a:schemeClr val="tx1"/>
              </a:solidFill>
            </a:rPr>
            <a:t>,  </a:t>
          </a:r>
          <a:endParaRPr lang="en-GB" sz="1600" b="1" kern="1200">
            <a:solidFill>
              <a:schemeClr val="tx1"/>
            </a:solidFill>
          </a:endParaRPr>
        </a:p>
        <a:p>
          <a:pPr marL="171450" lvl="1" indent="-171450" algn="l" defTabSz="711200" rtl="0">
            <a:lnSpc>
              <a:spcPct val="90000"/>
            </a:lnSpc>
            <a:spcBef>
              <a:spcPct val="0"/>
            </a:spcBef>
            <a:spcAft>
              <a:spcPct val="15000"/>
            </a:spcAft>
            <a:buChar char="•"/>
          </a:pPr>
          <a:r>
            <a:rPr lang="en-US" sz="1600" b="1" kern="1200">
              <a:solidFill>
                <a:schemeClr val="bg1"/>
              </a:solidFill>
            </a:rPr>
            <a:t>QUALITATIVE DESIGN</a:t>
          </a:r>
          <a:endParaRPr lang="en-GB" sz="1600" b="1" kern="1200">
            <a:solidFill>
              <a:schemeClr val="bg1"/>
            </a:solidFill>
          </a:endParaRPr>
        </a:p>
      </dsp:txBody>
      <dsp:txXfrm rot="-5400000">
        <a:off x="3095221" y="1489520"/>
        <a:ext cx="5453755" cy="903162"/>
      </dsp:txXfrm>
    </dsp:sp>
    <dsp:sp modelId="{4A5B2A20-BDD9-4752-AACA-4A3413588E97}">
      <dsp:nvSpPr>
        <dsp:cNvPr id="0" name=""/>
        <dsp:cNvSpPr/>
      </dsp:nvSpPr>
      <dsp:spPr>
        <a:xfrm>
          <a:off x="0" y="1315551"/>
          <a:ext cx="3095220" cy="1251100"/>
        </a:xfrm>
        <a:prstGeom prst="homePlat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rtl="0">
            <a:lnSpc>
              <a:spcPct val="90000"/>
            </a:lnSpc>
            <a:spcBef>
              <a:spcPct val="0"/>
            </a:spcBef>
            <a:spcAft>
              <a:spcPct val="35000"/>
            </a:spcAft>
            <a:buNone/>
          </a:pPr>
          <a:r>
            <a:rPr lang="en-US" sz="2800" b="1" kern="1200">
              <a:solidFill>
                <a:srgbClr val="FFC000"/>
              </a:solidFill>
            </a:rPr>
            <a:t>Constructivist/ Interpretivist</a:t>
          </a:r>
          <a:r>
            <a:rPr lang="en-US" sz="2500" b="1" kern="1200">
              <a:solidFill>
                <a:srgbClr val="FFC000"/>
              </a:solidFill>
            </a:rPr>
            <a:t> </a:t>
          </a:r>
          <a:endParaRPr lang="en-GB" sz="2500" kern="1200">
            <a:solidFill>
              <a:srgbClr val="FFC000"/>
            </a:solidFill>
          </a:endParaRPr>
        </a:p>
      </dsp:txBody>
      <dsp:txXfrm>
        <a:off x="0" y="1315551"/>
        <a:ext cx="2782445" cy="1251100"/>
      </dsp:txXfrm>
    </dsp:sp>
    <dsp:sp modelId="{22AF1059-CFDF-4056-B917-27B1776DED3D}">
      <dsp:nvSpPr>
        <dsp:cNvPr id="0" name=""/>
        <dsp:cNvSpPr/>
      </dsp:nvSpPr>
      <dsp:spPr>
        <a:xfrm rot="5400000">
          <a:off x="5346087" y="503450"/>
          <a:ext cx="1000880" cy="5502614"/>
        </a:xfrm>
        <a:prstGeom prst="round2SameRect">
          <a:avLst/>
        </a:prstGeom>
        <a:solidFill>
          <a:srgbClr val="00B0F0">
            <a:alpha val="90000"/>
          </a:srgb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066800" rtl="0">
            <a:lnSpc>
              <a:spcPct val="90000"/>
            </a:lnSpc>
            <a:spcBef>
              <a:spcPct val="0"/>
            </a:spcBef>
            <a:spcAft>
              <a:spcPct val="15000"/>
            </a:spcAft>
            <a:buChar char="•"/>
          </a:pPr>
          <a:r>
            <a:rPr lang="en-US" sz="2400" b="0" kern="1200">
              <a:solidFill>
                <a:schemeClr val="tx1"/>
              </a:solidFill>
            </a:rPr>
            <a:t>Unique interpretations of reality,</a:t>
          </a:r>
          <a:r>
            <a:rPr lang="en-GB" sz="2400" b="0" kern="1200">
              <a:solidFill>
                <a:schemeClr val="tx1"/>
              </a:solidFill>
            </a:rPr>
            <a:t> knowledge is fallible</a:t>
          </a:r>
        </a:p>
        <a:p>
          <a:pPr marL="171450" lvl="1" indent="-171450" algn="l" defTabSz="711200" rtl="0">
            <a:lnSpc>
              <a:spcPct val="90000"/>
            </a:lnSpc>
            <a:spcBef>
              <a:spcPct val="0"/>
            </a:spcBef>
            <a:spcAft>
              <a:spcPct val="15000"/>
            </a:spcAft>
            <a:buChar char="•"/>
          </a:pPr>
          <a:r>
            <a:rPr lang="en-GB" sz="1600" b="1" kern="1200">
              <a:solidFill>
                <a:schemeClr val="bg1"/>
              </a:solidFill>
            </a:rPr>
            <a:t>MIXED-METHODS </a:t>
          </a:r>
          <a:r>
            <a:rPr lang="en-US" sz="1600" b="1" kern="1200">
              <a:solidFill>
                <a:schemeClr val="bg1"/>
              </a:solidFill>
            </a:rPr>
            <a:t>DESIGN</a:t>
          </a:r>
          <a:endParaRPr lang="en-GB" sz="1600" b="1" kern="1200">
            <a:solidFill>
              <a:schemeClr val="bg1"/>
            </a:solidFill>
          </a:endParaRPr>
        </a:p>
      </dsp:txBody>
      <dsp:txXfrm rot="-5400000">
        <a:off x="3095221" y="2803176"/>
        <a:ext cx="5453755" cy="903162"/>
      </dsp:txXfrm>
    </dsp:sp>
    <dsp:sp modelId="{3C1DE677-1E22-4E9F-922D-EC5B74BA9DF7}">
      <dsp:nvSpPr>
        <dsp:cNvPr id="0" name=""/>
        <dsp:cNvSpPr/>
      </dsp:nvSpPr>
      <dsp:spPr>
        <a:xfrm>
          <a:off x="275" y="2579526"/>
          <a:ext cx="3095220" cy="1251100"/>
        </a:xfrm>
        <a:prstGeom prst="homePlat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rtl="0">
            <a:lnSpc>
              <a:spcPct val="90000"/>
            </a:lnSpc>
            <a:spcBef>
              <a:spcPct val="0"/>
            </a:spcBef>
            <a:spcAft>
              <a:spcPct val="35000"/>
            </a:spcAft>
            <a:buNone/>
          </a:pPr>
          <a:r>
            <a:rPr lang="en-US" sz="3200" b="1" kern="1200">
              <a:solidFill>
                <a:srgbClr val="FFC000"/>
              </a:solidFill>
            </a:rPr>
            <a:t>Pragmatist </a:t>
          </a:r>
          <a:endParaRPr lang="en-GB" sz="3200" kern="1200">
            <a:solidFill>
              <a:srgbClr val="FFC000"/>
            </a:solidFill>
          </a:endParaRPr>
        </a:p>
      </dsp:txBody>
      <dsp:txXfrm>
        <a:off x="275" y="2579526"/>
        <a:ext cx="2782445" cy="1251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B9E54-70AF-4571-8606-B221214FA2C0}">
      <dsp:nvSpPr>
        <dsp:cNvPr id="0" name=""/>
        <dsp:cNvSpPr/>
      </dsp:nvSpPr>
      <dsp:spPr>
        <a:xfrm>
          <a:off x="0" y="463873"/>
          <a:ext cx="3648466" cy="2189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Font typeface="Arial" panose="020B0604020202020204" pitchFamily="34" charset="0"/>
            <a:buNone/>
          </a:pPr>
          <a:r>
            <a:rPr lang="en-GB" sz="1700" b="1" i="0" kern="1200">
              <a:effectLst/>
              <a:latin typeface="Segoe UI" panose="020B0502040204020203" pitchFamily="34" charset="0"/>
            </a:rPr>
            <a:t>1. The starting point: A problem or question</a:t>
          </a:r>
        </a:p>
        <a:p>
          <a:pPr marL="0" lvl="0" indent="0" algn="l" defTabSz="755650">
            <a:lnSpc>
              <a:spcPct val="90000"/>
            </a:lnSpc>
            <a:spcBef>
              <a:spcPct val="0"/>
            </a:spcBef>
            <a:spcAft>
              <a:spcPct val="35000"/>
            </a:spcAft>
            <a:buFont typeface="Arial" panose="020B0604020202020204" pitchFamily="34" charset="0"/>
            <a:buNone/>
          </a:pPr>
          <a:r>
            <a:rPr lang="en-GB" sz="1700" b="0" i="0" kern="1200">
              <a:effectLst/>
              <a:latin typeface="Segoe UI" panose="020B0502040204020203" pitchFamily="34" charset="0"/>
            </a:rPr>
            <a:t>-What do we want to understand?</a:t>
          </a:r>
        </a:p>
        <a:p>
          <a:pPr marL="0" lvl="0" indent="0" algn="l" defTabSz="755650">
            <a:lnSpc>
              <a:spcPct val="90000"/>
            </a:lnSpc>
            <a:spcBef>
              <a:spcPct val="0"/>
            </a:spcBef>
            <a:spcAft>
              <a:spcPct val="35000"/>
            </a:spcAft>
            <a:buFont typeface="Arial" panose="020B0604020202020204" pitchFamily="34" charset="0"/>
            <a:buNone/>
          </a:pPr>
          <a:r>
            <a:rPr lang="en-GB" sz="1700" b="0" i="0" kern="1200">
              <a:effectLst/>
              <a:latin typeface="Segoe UI" panose="020B0502040204020203" pitchFamily="34" charset="0"/>
            </a:rPr>
            <a:t>-Why does this question matter?</a:t>
          </a:r>
        </a:p>
        <a:p>
          <a:pPr marL="0" lvl="0" indent="0" algn="l" defTabSz="755650">
            <a:lnSpc>
              <a:spcPct val="90000"/>
            </a:lnSpc>
            <a:spcBef>
              <a:spcPct val="0"/>
            </a:spcBef>
            <a:spcAft>
              <a:spcPct val="35000"/>
            </a:spcAft>
            <a:buFont typeface="Arial" panose="020B0604020202020204" pitchFamily="34" charset="0"/>
            <a:buNone/>
          </a:pPr>
          <a:r>
            <a:rPr lang="en-GB" sz="1700" b="0" i="0" kern="1200">
              <a:effectLst/>
              <a:latin typeface="Segoe UI" panose="020B0502040204020203" pitchFamily="34" charset="0"/>
            </a:rPr>
            <a:t>-What assumptions do we hold about the phenomenon (ontology)?</a:t>
          </a:r>
          <a:endParaRPr lang="en-GB" sz="1700" kern="1200"/>
        </a:p>
      </dsp:txBody>
      <dsp:txXfrm>
        <a:off x="0" y="463873"/>
        <a:ext cx="3648466" cy="2189079"/>
      </dsp:txXfrm>
    </dsp:sp>
    <dsp:sp modelId="{FCDD91A9-BA24-45C5-BE99-D4D994EEC6ED}">
      <dsp:nvSpPr>
        <dsp:cNvPr id="0" name=""/>
        <dsp:cNvSpPr/>
      </dsp:nvSpPr>
      <dsp:spPr>
        <a:xfrm>
          <a:off x="4013313" y="463873"/>
          <a:ext cx="3648466" cy="2189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a:t>2. How we believe knowledge can be gained</a:t>
          </a:r>
        </a:p>
        <a:p>
          <a:pPr marL="0" lvl="0" indent="0" algn="l" defTabSz="755650">
            <a:lnSpc>
              <a:spcPct val="90000"/>
            </a:lnSpc>
            <a:spcBef>
              <a:spcPct val="0"/>
            </a:spcBef>
            <a:spcAft>
              <a:spcPct val="35000"/>
            </a:spcAft>
            <a:buNone/>
          </a:pPr>
          <a:r>
            <a:rPr lang="en-GB" sz="1700" b="0" i="0" kern="1200"/>
            <a:t>-What counts as valid knowledge (epistemology)?</a:t>
          </a:r>
        </a:p>
        <a:p>
          <a:pPr marL="0" lvl="0" indent="0" algn="l" defTabSz="755650">
            <a:lnSpc>
              <a:spcPct val="90000"/>
            </a:lnSpc>
            <a:spcBef>
              <a:spcPct val="0"/>
            </a:spcBef>
            <a:spcAft>
              <a:spcPct val="35000"/>
            </a:spcAft>
            <a:buNone/>
          </a:pPr>
          <a:r>
            <a:rPr lang="en-GB" sz="1700" b="0" i="0" kern="1200"/>
            <a:t>-What forms of evidence are appropriate?</a:t>
          </a:r>
          <a:endParaRPr lang="en-GB" sz="1700" kern="1200"/>
        </a:p>
      </dsp:txBody>
      <dsp:txXfrm>
        <a:off x="4013313" y="463873"/>
        <a:ext cx="3648466" cy="2189079"/>
      </dsp:txXfrm>
    </dsp:sp>
    <dsp:sp modelId="{32F6217D-8B52-4D7A-8F1A-EFB8C8B800DC}">
      <dsp:nvSpPr>
        <dsp:cNvPr id="0" name=""/>
        <dsp:cNvSpPr/>
      </dsp:nvSpPr>
      <dsp:spPr>
        <a:xfrm>
          <a:off x="8026626" y="463873"/>
          <a:ext cx="3648466" cy="2189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a:t>3. Values underpinning the inquiry</a:t>
          </a:r>
        </a:p>
        <a:p>
          <a:pPr marL="0" lvl="0" indent="0" algn="l" defTabSz="755650">
            <a:lnSpc>
              <a:spcPct val="90000"/>
            </a:lnSpc>
            <a:spcBef>
              <a:spcPct val="0"/>
            </a:spcBef>
            <a:spcAft>
              <a:spcPct val="35000"/>
            </a:spcAft>
            <a:buNone/>
          </a:pPr>
          <a:r>
            <a:rPr lang="en-GB" sz="1700" b="0" i="0" kern="1200"/>
            <a:t>-What is the purpose of the inquiry (axiology)?</a:t>
          </a:r>
        </a:p>
        <a:p>
          <a:pPr marL="0" lvl="0" indent="0" algn="l" defTabSz="755650">
            <a:lnSpc>
              <a:spcPct val="90000"/>
            </a:lnSpc>
            <a:spcBef>
              <a:spcPct val="0"/>
            </a:spcBef>
            <a:spcAft>
              <a:spcPct val="35000"/>
            </a:spcAft>
            <a:buNone/>
          </a:pPr>
          <a:r>
            <a:rPr lang="en-GB" sz="1700" b="0" i="0" kern="1200"/>
            <a:t>-What ethical or moral commitments shape the research?</a:t>
          </a:r>
        </a:p>
      </dsp:txBody>
      <dsp:txXfrm>
        <a:off x="8026626" y="463873"/>
        <a:ext cx="3648466" cy="2189079"/>
      </dsp:txXfrm>
    </dsp:sp>
    <dsp:sp modelId="{12665AF2-CEFE-4EC3-BC3F-D8BBA17C5E1A}">
      <dsp:nvSpPr>
        <dsp:cNvPr id="0" name=""/>
        <dsp:cNvSpPr/>
      </dsp:nvSpPr>
      <dsp:spPr>
        <a:xfrm>
          <a:off x="2006656" y="3017800"/>
          <a:ext cx="3648466" cy="2189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a:t>4. Methodological pathway</a:t>
          </a:r>
        </a:p>
        <a:p>
          <a:pPr marL="0" lvl="0" indent="0" algn="l" defTabSz="755650">
            <a:lnSpc>
              <a:spcPct val="90000"/>
            </a:lnSpc>
            <a:spcBef>
              <a:spcPct val="0"/>
            </a:spcBef>
            <a:spcAft>
              <a:spcPct val="35000"/>
            </a:spcAft>
            <a:buNone/>
          </a:pPr>
          <a:r>
            <a:rPr lang="en-GB" sz="1700" b="0" i="0" kern="1200"/>
            <a:t>-Research questions →</a:t>
          </a:r>
        </a:p>
        <a:p>
          <a:pPr marL="0" lvl="0" indent="0" algn="l" defTabSz="755650">
            <a:lnSpc>
              <a:spcPct val="90000"/>
            </a:lnSpc>
            <a:spcBef>
              <a:spcPct val="0"/>
            </a:spcBef>
            <a:spcAft>
              <a:spcPct val="35000"/>
            </a:spcAft>
            <a:buNone/>
          </a:pPr>
          <a:r>
            <a:rPr lang="en-GB" sz="1700" b="0" i="0" kern="1200"/>
            <a:t>-Theoretical framing →</a:t>
          </a:r>
        </a:p>
        <a:p>
          <a:pPr marL="0" lvl="0" indent="0" algn="l" defTabSz="755650">
            <a:lnSpc>
              <a:spcPct val="90000"/>
            </a:lnSpc>
            <a:spcBef>
              <a:spcPct val="0"/>
            </a:spcBef>
            <a:spcAft>
              <a:spcPct val="35000"/>
            </a:spcAft>
            <a:buNone/>
          </a:pPr>
          <a:r>
            <a:rPr lang="en-GB" sz="1700" b="0" i="0" kern="1200"/>
            <a:t>-Methods of data collection →</a:t>
          </a:r>
        </a:p>
        <a:p>
          <a:pPr marL="0" lvl="0" indent="0" algn="l" defTabSz="755650">
            <a:lnSpc>
              <a:spcPct val="90000"/>
            </a:lnSpc>
            <a:spcBef>
              <a:spcPct val="0"/>
            </a:spcBef>
            <a:spcAft>
              <a:spcPct val="35000"/>
            </a:spcAft>
            <a:buNone/>
          </a:pPr>
          <a:r>
            <a:rPr lang="en-GB" sz="1700" b="0" i="0" kern="1200"/>
            <a:t>-Approaches to analysis →</a:t>
          </a:r>
        </a:p>
        <a:p>
          <a:pPr marL="0" lvl="0" indent="0" algn="l" defTabSz="755650">
            <a:lnSpc>
              <a:spcPct val="90000"/>
            </a:lnSpc>
            <a:spcBef>
              <a:spcPct val="0"/>
            </a:spcBef>
            <a:spcAft>
              <a:spcPct val="35000"/>
            </a:spcAft>
            <a:buNone/>
          </a:pPr>
          <a:r>
            <a:rPr lang="en-GB" sz="1700" b="0" i="0" kern="1200"/>
            <a:t>-Interpretation of findings.</a:t>
          </a:r>
        </a:p>
      </dsp:txBody>
      <dsp:txXfrm>
        <a:off x="2006656" y="3017800"/>
        <a:ext cx="3648466" cy="2189079"/>
      </dsp:txXfrm>
    </dsp:sp>
    <dsp:sp modelId="{09AF89A6-59D3-4F8E-A95B-8EA0FACC1BED}">
      <dsp:nvSpPr>
        <dsp:cNvPr id="0" name=""/>
        <dsp:cNvSpPr/>
      </dsp:nvSpPr>
      <dsp:spPr>
        <a:xfrm>
          <a:off x="6019969" y="3017800"/>
          <a:ext cx="3648466" cy="21890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a:t>5. Reasoning process</a:t>
          </a:r>
        </a:p>
        <a:p>
          <a:pPr marL="0" lvl="0" indent="0" algn="l" defTabSz="755650">
            <a:lnSpc>
              <a:spcPct val="90000"/>
            </a:lnSpc>
            <a:spcBef>
              <a:spcPct val="0"/>
            </a:spcBef>
            <a:spcAft>
              <a:spcPct val="35000"/>
            </a:spcAft>
            <a:buNone/>
          </a:pPr>
          <a:r>
            <a:rPr lang="en-GB" sz="1700" b="1" i="0" kern="1200"/>
            <a:t>-Internal consistency</a:t>
          </a:r>
          <a:r>
            <a:rPr lang="en-GB" sz="1700" b="0" i="0" kern="1200"/>
            <a:t> (the parts fit together)</a:t>
          </a:r>
        </a:p>
        <a:p>
          <a:pPr marL="0" lvl="0" indent="0" algn="l" defTabSz="755650">
            <a:lnSpc>
              <a:spcPct val="90000"/>
            </a:lnSpc>
            <a:spcBef>
              <a:spcPct val="0"/>
            </a:spcBef>
            <a:spcAft>
              <a:spcPct val="35000"/>
            </a:spcAft>
            <a:buNone/>
          </a:pPr>
          <a:r>
            <a:rPr lang="en-GB" sz="1700" b="1" i="0" kern="1200"/>
            <a:t>-Transparent rationale</a:t>
          </a:r>
          <a:r>
            <a:rPr lang="en-GB" sz="1700" b="0" i="0" kern="1200"/>
            <a:t> (why each choice was made)</a:t>
          </a:r>
        </a:p>
        <a:p>
          <a:pPr marL="0" lvl="0" indent="0" algn="l" defTabSz="755650">
            <a:lnSpc>
              <a:spcPct val="90000"/>
            </a:lnSpc>
            <a:spcBef>
              <a:spcPct val="0"/>
            </a:spcBef>
            <a:spcAft>
              <a:spcPct val="35000"/>
            </a:spcAft>
            <a:buNone/>
          </a:pPr>
          <a:r>
            <a:rPr lang="en-GB" sz="1700" b="1" i="0" kern="1200"/>
            <a:t>-Justified inferences</a:t>
          </a:r>
          <a:r>
            <a:rPr lang="en-GB" sz="1700" b="0" i="0" kern="1200"/>
            <a:t> (interpretations follow logically from evidence)</a:t>
          </a:r>
          <a:endParaRPr lang="en-GB" sz="1700" kern="1200"/>
        </a:p>
      </dsp:txBody>
      <dsp:txXfrm>
        <a:off x="6019969" y="3017800"/>
        <a:ext cx="3648466" cy="21890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4DEA1-3FE1-4138-9DF6-8777BD0D5B80}">
      <dsp:nvSpPr>
        <dsp:cNvPr id="0" name=""/>
        <dsp:cNvSpPr/>
      </dsp:nvSpPr>
      <dsp:spPr>
        <a:xfrm>
          <a:off x="0" y="589244"/>
          <a:ext cx="7595418" cy="55692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89489" tIns="541528" rIns="589489" bIns="184912" numCol="1" spcCol="1270" anchor="t" anchorCtr="0">
          <a:noAutofit/>
        </a:bodyPr>
        <a:lstStyle/>
        <a:p>
          <a:pPr marL="228600" lvl="1" indent="-228600" algn="l" defTabSz="1155700">
            <a:lnSpc>
              <a:spcPct val="90000"/>
            </a:lnSpc>
            <a:spcBef>
              <a:spcPct val="0"/>
            </a:spcBef>
            <a:spcAft>
              <a:spcPct val="15000"/>
            </a:spcAft>
            <a:buChar char="•"/>
          </a:pPr>
          <a:r>
            <a:rPr lang="en-GB" sz="2600" b="1" kern="1200"/>
            <a:t>Strengthen validity/trustworthiness</a:t>
          </a:r>
          <a:endParaRPr lang="en-US" sz="2600" b="1" kern="1200"/>
        </a:p>
        <a:p>
          <a:pPr marL="457200" lvl="2" indent="-228600" algn="l" defTabSz="1155700">
            <a:lnSpc>
              <a:spcPct val="90000"/>
            </a:lnSpc>
            <a:spcBef>
              <a:spcPct val="0"/>
            </a:spcBef>
            <a:spcAft>
              <a:spcPct val="15000"/>
            </a:spcAft>
            <a:buChar char="•"/>
          </a:pPr>
          <a:r>
            <a:rPr lang="en-GB" sz="2600" kern="1200"/>
            <a:t>(If findings converge across different sources or methods, they appear more credible.)</a:t>
          </a:r>
          <a:endParaRPr lang="en-US" sz="2600" kern="1200"/>
        </a:p>
        <a:p>
          <a:pPr marL="228600" lvl="1" indent="-228600" algn="l" defTabSz="1155700">
            <a:lnSpc>
              <a:spcPct val="90000"/>
            </a:lnSpc>
            <a:spcBef>
              <a:spcPct val="0"/>
            </a:spcBef>
            <a:spcAft>
              <a:spcPct val="15000"/>
            </a:spcAft>
            <a:buChar char="•"/>
          </a:pPr>
          <a:r>
            <a:rPr lang="en-GB" sz="2600" b="1" kern="1200"/>
            <a:t>Reduce researcher bias</a:t>
          </a:r>
          <a:endParaRPr lang="en-US" sz="2600" b="1" kern="1200"/>
        </a:p>
        <a:p>
          <a:pPr marL="457200" lvl="2" indent="-228600" algn="l" defTabSz="1155700">
            <a:lnSpc>
              <a:spcPct val="90000"/>
            </a:lnSpc>
            <a:spcBef>
              <a:spcPct val="0"/>
            </a:spcBef>
            <a:spcAft>
              <a:spcPct val="15000"/>
            </a:spcAft>
            <a:buChar char="•"/>
          </a:pPr>
          <a:r>
            <a:rPr lang="en-GB" sz="2600" kern="1200"/>
            <a:t>No single perspective dominates the interpretation.</a:t>
          </a:r>
          <a:endParaRPr lang="en-US" sz="2600" kern="1200"/>
        </a:p>
        <a:p>
          <a:pPr marL="228600" lvl="1" indent="-228600" algn="l" defTabSz="1155700">
            <a:lnSpc>
              <a:spcPct val="90000"/>
            </a:lnSpc>
            <a:spcBef>
              <a:spcPct val="0"/>
            </a:spcBef>
            <a:spcAft>
              <a:spcPct val="15000"/>
            </a:spcAft>
            <a:buChar char="•"/>
          </a:pPr>
          <a:r>
            <a:rPr lang="en-GB" sz="2600" b="1" kern="1200"/>
            <a:t>Deepen understanding</a:t>
          </a:r>
          <a:endParaRPr lang="en-US" sz="2600" b="1" kern="1200"/>
        </a:p>
        <a:p>
          <a:pPr marL="457200" lvl="2" indent="-228600" algn="l" defTabSz="1155700">
            <a:lnSpc>
              <a:spcPct val="90000"/>
            </a:lnSpc>
            <a:spcBef>
              <a:spcPct val="0"/>
            </a:spcBef>
            <a:spcAft>
              <a:spcPct val="15000"/>
            </a:spcAft>
            <a:buChar char="•"/>
          </a:pPr>
          <a:r>
            <a:rPr lang="en-GB" sz="2600" kern="1200"/>
            <a:t>It captures the complexity of learning, teaching, classrooms, and institutions.</a:t>
          </a:r>
          <a:endParaRPr lang="en-US" sz="2600" kern="1200"/>
        </a:p>
        <a:p>
          <a:pPr marL="228600" lvl="1" indent="-228600" algn="l" defTabSz="1155700">
            <a:lnSpc>
              <a:spcPct val="90000"/>
            </a:lnSpc>
            <a:spcBef>
              <a:spcPct val="0"/>
            </a:spcBef>
            <a:spcAft>
              <a:spcPct val="15000"/>
            </a:spcAft>
            <a:buChar char="•"/>
          </a:pPr>
          <a:r>
            <a:rPr lang="en-GB" sz="2600" b="1" kern="1200"/>
            <a:t>Clarify contradictions</a:t>
          </a:r>
          <a:endParaRPr lang="en-US" sz="2600" b="1" kern="1200"/>
        </a:p>
        <a:p>
          <a:pPr marL="457200" lvl="2" indent="-228600" algn="l" defTabSz="1155700">
            <a:lnSpc>
              <a:spcPct val="90000"/>
            </a:lnSpc>
            <a:spcBef>
              <a:spcPct val="0"/>
            </a:spcBef>
            <a:spcAft>
              <a:spcPct val="15000"/>
            </a:spcAft>
            <a:buChar char="•"/>
          </a:pPr>
          <a:r>
            <a:rPr lang="en-GB" sz="2600" kern="1200"/>
            <a:t>Divergent data can reveal tensions or complexities worth exploring.</a:t>
          </a:r>
          <a:endParaRPr lang="en-US" sz="2600" kern="1200"/>
        </a:p>
      </dsp:txBody>
      <dsp:txXfrm>
        <a:off x="0" y="589244"/>
        <a:ext cx="7595418" cy="5569200"/>
      </dsp:txXfrm>
    </dsp:sp>
    <dsp:sp modelId="{E5F4BED4-4304-41BF-8505-042443698759}">
      <dsp:nvSpPr>
        <dsp:cNvPr id="0" name=""/>
        <dsp:cNvSpPr/>
      </dsp:nvSpPr>
      <dsp:spPr>
        <a:xfrm>
          <a:off x="379770" y="205484"/>
          <a:ext cx="5316792" cy="7675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0962" tIns="0" rIns="200962" bIns="0" numCol="1" spcCol="1270" anchor="ctr" anchorCtr="0">
          <a:noAutofit/>
        </a:bodyPr>
        <a:lstStyle/>
        <a:p>
          <a:pPr marL="0" lvl="0" indent="0" algn="l" defTabSz="1155700">
            <a:lnSpc>
              <a:spcPct val="90000"/>
            </a:lnSpc>
            <a:spcBef>
              <a:spcPct val="0"/>
            </a:spcBef>
            <a:spcAft>
              <a:spcPct val="35000"/>
            </a:spcAft>
            <a:buNone/>
          </a:pPr>
          <a:r>
            <a:rPr lang="en-GB" sz="2600" kern="1200"/>
            <a:t>Triangulation helps to:</a:t>
          </a:r>
          <a:endParaRPr lang="en-US" sz="2600" kern="1200"/>
        </a:p>
      </dsp:txBody>
      <dsp:txXfrm>
        <a:off x="417237" y="242951"/>
        <a:ext cx="5241858" cy="6925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3CE01-5590-47AC-AE7B-B1860B6E851F}">
      <dsp:nvSpPr>
        <dsp:cNvPr id="0" name=""/>
        <dsp:cNvSpPr/>
      </dsp:nvSpPr>
      <dsp:spPr>
        <a:xfrm>
          <a:off x="0" y="559"/>
          <a:ext cx="10506456" cy="1309664"/>
        </a:xfrm>
        <a:prstGeom prst="roundRect">
          <a:avLst>
            <a:gd name="adj" fmla="val 10000"/>
          </a:avLst>
        </a:prstGeom>
        <a:solidFill>
          <a:schemeClr val="accent2"/>
        </a:solidFill>
        <a:ln>
          <a:noFill/>
        </a:ln>
        <a:effectLst/>
      </dsp:spPr>
      <dsp:style>
        <a:lnRef idx="0">
          <a:scrgbClr r="0" g="0" b="0"/>
        </a:lnRef>
        <a:fillRef idx="1">
          <a:scrgbClr r="0" g="0" b="0"/>
        </a:fillRef>
        <a:effectRef idx="0">
          <a:scrgbClr r="0" g="0" b="0"/>
        </a:effectRef>
        <a:fontRef idx="minor"/>
      </dsp:style>
    </dsp:sp>
    <dsp:sp modelId="{9BAFFBA6-9D5F-43B4-AE3F-506FECDCFD93}">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B77ED3-5670-485C-991C-24D0EA0F3F64}">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066800">
            <a:lnSpc>
              <a:spcPct val="90000"/>
            </a:lnSpc>
            <a:spcBef>
              <a:spcPct val="0"/>
            </a:spcBef>
            <a:spcAft>
              <a:spcPct val="35000"/>
            </a:spcAft>
            <a:buNone/>
          </a:pPr>
          <a:r>
            <a:rPr lang="en-GB" sz="2400" kern="1200"/>
            <a:t>In what ways does the study by Singh, Guan and </a:t>
          </a:r>
          <a:r>
            <a:rPr lang="en-GB" sz="2400" kern="1200" err="1"/>
            <a:t>Rieh</a:t>
          </a:r>
          <a:r>
            <a:rPr lang="en-GB" sz="2400" kern="1200"/>
            <a:t> (2025) influence your understanding of how to critically engage with GenAI tools for research?</a:t>
          </a:r>
          <a:endParaRPr lang="en-US" sz="2400" kern="1200"/>
        </a:p>
      </dsp:txBody>
      <dsp:txXfrm>
        <a:off x="1512662" y="559"/>
        <a:ext cx="8993793" cy="1309664"/>
      </dsp:txXfrm>
    </dsp:sp>
    <dsp:sp modelId="{49E983B2-47B5-430D-9708-F86642753F22}">
      <dsp:nvSpPr>
        <dsp:cNvPr id="0" name=""/>
        <dsp:cNvSpPr/>
      </dsp:nvSpPr>
      <dsp:spPr>
        <a:xfrm>
          <a:off x="0" y="1637640"/>
          <a:ext cx="10506456" cy="1309664"/>
        </a:xfrm>
        <a:prstGeom prst="roundRect">
          <a:avLst>
            <a:gd name="adj" fmla="val 10000"/>
          </a:avLst>
        </a:prstGeom>
        <a:solidFill>
          <a:schemeClr val="accent5"/>
        </a:solidFill>
        <a:ln>
          <a:noFill/>
        </a:ln>
        <a:effectLst/>
      </dsp:spPr>
      <dsp:style>
        <a:lnRef idx="0">
          <a:scrgbClr r="0" g="0" b="0"/>
        </a:lnRef>
        <a:fillRef idx="1">
          <a:scrgbClr r="0" g="0" b="0"/>
        </a:fillRef>
        <a:effectRef idx="0">
          <a:scrgbClr r="0" g="0" b="0"/>
        </a:effectRef>
        <a:fontRef idx="minor"/>
      </dsp:style>
    </dsp:sp>
    <dsp:sp modelId="{770E92BB-C465-46FC-B64C-320C2F35E787}">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9E10B5-820E-4AE1-BDD6-2F670A67F0CC}">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066800">
            <a:lnSpc>
              <a:spcPct val="90000"/>
            </a:lnSpc>
            <a:spcBef>
              <a:spcPct val="0"/>
            </a:spcBef>
            <a:spcAft>
              <a:spcPct val="35000"/>
            </a:spcAft>
            <a:buNone/>
          </a:pPr>
          <a:r>
            <a:rPr lang="en-GB" sz="2400" kern="1200"/>
            <a:t>Does it help you generate ideas for developing strategies to use GenAI tools effectively in research?</a:t>
          </a:r>
          <a:endParaRPr lang="en-US" sz="2400" kern="1200"/>
        </a:p>
      </dsp:txBody>
      <dsp:txXfrm>
        <a:off x="1512662" y="1637640"/>
        <a:ext cx="8993793" cy="1309664"/>
      </dsp:txXfrm>
    </dsp:sp>
    <dsp:sp modelId="{1D7C94EC-FED6-41F3-A35E-8FA152748ED7}">
      <dsp:nvSpPr>
        <dsp:cNvPr id="0" name=""/>
        <dsp:cNvSpPr/>
      </dsp:nvSpPr>
      <dsp:spPr>
        <a:xfrm>
          <a:off x="0" y="3274721"/>
          <a:ext cx="10506456" cy="1309664"/>
        </a:xfrm>
        <a:prstGeom prst="roundRect">
          <a:avLst>
            <a:gd name="adj" fmla="val 10000"/>
          </a:avLst>
        </a:prstGeom>
        <a:solidFill>
          <a:schemeClr val="accent6"/>
        </a:solidFill>
        <a:ln>
          <a:noFill/>
        </a:ln>
        <a:effectLst/>
      </dsp:spPr>
      <dsp:style>
        <a:lnRef idx="0">
          <a:scrgbClr r="0" g="0" b="0"/>
        </a:lnRef>
        <a:fillRef idx="1">
          <a:scrgbClr r="0" g="0" b="0"/>
        </a:fillRef>
        <a:effectRef idx="0">
          <a:scrgbClr r="0" g="0" b="0"/>
        </a:effectRef>
        <a:fontRef idx="minor"/>
      </dsp:style>
    </dsp:sp>
    <dsp:sp modelId="{6D7D7499-849B-4A64-BF90-BD7D3E1840AE}">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F3614-F88B-4B3D-A3E6-2926BE68D73B}">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066800">
            <a:lnSpc>
              <a:spcPct val="90000"/>
            </a:lnSpc>
            <a:spcBef>
              <a:spcPct val="0"/>
            </a:spcBef>
            <a:spcAft>
              <a:spcPct val="35000"/>
            </a:spcAft>
            <a:buNone/>
          </a:pPr>
          <a:r>
            <a:rPr lang="en-GB" sz="2400" kern="1200"/>
            <a:t>What strategies are you considering trying out?</a:t>
          </a:r>
          <a:endParaRPr lang="en-US" sz="2400" kern="1200"/>
        </a:p>
      </dsp:txBody>
      <dsp:txXfrm>
        <a:off x="1512662" y="3274721"/>
        <a:ext cx="8993793" cy="13096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D27FA0-E515-41CA-9011-4747A49CA845}">
      <dsp:nvSpPr>
        <dsp:cNvPr id="0" name=""/>
        <dsp:cNvSpPr/>
      </dsp:nvSpPr>
      <dsp:spPr>
        <a:xfrm>
          <a:off x="0" y="50213"/>
          <a:ext cx="11194026"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What GenAI is good at:</a:t>
          </a:r>
          <a:endParaRPr lang="en-US" sz="2600" kern="1200"/>
        </a:p>
      </dsp:txBody>
      <dsp:txXfrm>
        <a:off x="30442" y="80655"/>
        <a:ext cx="11133142" cy="562726"/>
      </dsp:txXfrm>
    </dsp:sp>
    <dsp:sp modelId="{4657745D-5B11-4819-8941-CD7E8682B5CC}">
      <dsp:nvSpPr>
        <dsp:cNvPr id="0" name=""/>
        <dsp:cNvSpPr/>
      </dsp:nvSpPr>
      <dsp:spPr>
        <a:xfrm>
          <a:off x="0" y="673823"/>
          <a:ext cx="11194026" cy="551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410"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a:t>Generating ideas quickly, summarising information, and offering alternative perspectives to stimulate your thinking.</a:t>
          </a:r>
          <a:endParaRPr lang="en-US" sz="1800" kern="1200"/>
        </a:p>
      </dsp:txBody>
      <dsp:txXfrm>
        <a:off x="0" y="673823"/>
        <a:ext cx="11194026" cy="551655"/>
      </dsp:txXfrm>
    </dsp:sp>
    <dsp:sp modelId="{1C08CC9B-EBCE-4F8B-A4CA-2FC6C29DA06F}">
      <dsp:nvSpPr>
        <dsp:cNvPr id="0" name=""/>
        <dsp:cNvSpPr/>
      </dsp:nvSpPr>
      <dsp:spPr>
        <a:xfrm>
          <a:off x="0" y="1225479"/>
          <a:ext cx="11194026"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What GenAI cannot do well:</a:t>
          </a:r>
          <a:endParaRPr lang="en-US" sz="2600" kern="1200"/>
        </a:p>
      </dsp:txBody>
      <dsp:txXfrm>
        <a:off x="30442" y="1255921"/>
        <a:ext cx="11133142" cy="562726"/>
      </dsp:txXfrm>
    </dsp:sp>
    <dsp:sp modelId="{67DD1935-3D91-4B06-A1C1-444F0C29D054}">
      <dsp:nvSpPr>
        <dsp:cNvPr id="0" name=""/>
        <dsp:cNvSpPr/>
      </dsp:nvSpPr>
      <dsp:spPr>
        <a:xfrm>
          <a:off x="0" y="1849089"/>
          <a:ext cx="11194026" cy="807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410"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a:t>Making critical, in‑depth judgements about whether an idea is conceptually strong, academically valuable, or worth pursuing further. These forms of evaluation require human knowledge, experience, intuition, cognitive ability, and a philosophical worldview. You need to develop and apply your own standards of judgement.</a:t>
          </a:r>
          <a:endParaRPr lang="en-US" sz="1800" kern="1200"/>
        </a:p>
      </dsp:txBody>
      <dsp:txXfrm>
        <a:off x="0" y="1849089"/>
        <a:ext cx="11194026" cy="807300"/>
      </dsp:txXfrm>
    </dsp:sp>
    <dsp:sp modelId="{17E45AD9-E980-4ECA-8247-123A7F666F4B}">
      <dsp:nvSpPr>
        <dsp:cNvPr id="0" name=""/>
        <dsp:cNvSpPr/>
      </dsp:nvSpPr>
      <dsp:spPr>
        <a:xfrm>
          <a:off x="0" y="2656389"/>
          <a:ext cx="11194026"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Use AI to enhance—not replace—your thinking:</a:t>
          </a:r>
          <a:endParaRPr lang="en-US" sz="2600" kern="1200"/>
        </a:p>
      </dsp:txBody>
      <dsp:txXfrm>
        <a:off x="30442" y="2686831"/>
        <a:ext cx="11133142" cy="562726"/>
      </dsp:txXfrm>
    </dsp:sp>
    <dsp:sp modelId="{425BBD1F-0B43-4F7B-8A1C-5E6DD8AEE66F}">
      <dsp:nvSpPr>
        <dsp:cNvPr id="0" name=""/>
        <dsp:cNvSpPr/>
      </dsp:nvSpPr>
      <dsp:spPr>
        <a:xfrm>
          <a:off x="0" y="3279999"/>
          <a:ext cx="11194026"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41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Do not let AI substitute your cognitive development. Use it as a tool to refine, extend, or challenge your ideas, not to produce them for you.</a:t>
          </a:r>
          <a:endParaRPr lang="en-US" sz="2000" kern="1200"/>
        </a:p>
      </dsp:txBody>
      <dsp:txXfrm>
        <a:off x="0" y="3279999"/>
        <a:ext cx="11194026" cy="632385"/>
      </dsp:txXfrm>
    </dsp:sp>
    <dsp:sp modelId="{F86038F6-06BC-4557-8F22-29C5F32F702D}">
      <dsp:nvSpPr>
        <dsp:cNvPr id="0" name=""/>
        <dsp:cNvSpPr/>
      </dsp:nvSpPr>
      <dsp:spPr>
        <a:xfrm>
          <a:off x="0" y="3912384"/>
          <a:ext cx="11194026" cy="623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Think independently first:</a:t>
          </a:r>
          <a:endParaRPr lang="en-US" sz="2600" kern="1200"/>
        </a:p>
      </dsp:txBody>
      <dsp:txXfrm>
        <a:off x="30442" y="3942826"/>
        <a:ext cx="11133142" cy="562726"/>
      </dsp:txXfrm>
    </dsp:sp>
    <dsp:sp modelId="{A680807C-1502-4C38-86ED-C7512FECBCB1}">
      <dsp:nvSpPr>
        <dsp:cNvPr id="0" name=""/>
        <dsp:cNvSpPr/>
      </dsp:nvSpPr>
      <dsp:spPr>
        <a:xfrm>
          <a:off x="0" y="4535994"/>
          <a:ext cx="11194026" cy="91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41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Before using AI, take time to think through the topic, problem, issue, or potential solution on your own. Establish your initial understanding and judgement, and then use AI to help you develop or deepen your ideas further.</a:t>
          </a:r>
          <a:endParaRPr lang="en-US" sz="2000" kern="1200"/>
        </a:p>
      </dsp:txBody>
      <dsp:txXfrm>
        <a:off x="0" y="4535994"/>
        <a:ext cx="11194026" cy="9149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5DEE9-26DD-4462-B7F2-9ACEFE8DB586}"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2C4788-F21F-4595-B700-2FA95CFE43C3}" type="slidenum">
              <a:rPr lang="en-GB" smtClean="0"/>
              <a:t>‹#›</a:t>
            </a:fld>
            <a:endParaRPr lang="en-GB"/>
          </a:p>
        </p:txBody>
      </p:sp>
    </p:spTree>
    <p:extLst>
      <p:ext uri="{BB962C8B-B14F-4D97-AF65-F5344CB8AC3E}">
        <p14:creationId xmlns:p14="http://schemas.microsoft.com/office/powerpoint/2010/main" val="3258063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2C4788-F21F-4595-B700-2FA95CFE43C3}" type="slidenum">
              <a:rPr lang="en-GB" smtClean="0"/>
              <a:t>8</a:t>
            </a:fld>
            <a:endParaRPr lang="en-GB"/>
          </a:p>
        </p:txBody>
      </p:sp>
    </p:spTree>
    <p:extLst>
      <p:ext uri="{BB962C8B-B14F-4D97-AF65-F5344CB8AC3E}">
        <p14:creationId xmlns:p14="http://schemas.microsoft.com/office/powerpoint/2010/main" val="2454560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6038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0566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8435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1461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20197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244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43739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975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9794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50554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35364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603425301"/>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gs.utoronto.ca/wp-content/uploads/2023/10/Constructing-a-Logical-Argument.pdf"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hyperlink" Target="https://arxiv.org/pdf/2505.24014" TargetMode="External"/><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0" name="Rectangle 14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Rectangle 15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4" name="Rectangle 15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Oval 15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3279589" y="304610"/>
            <a:ext cx="5561938" cy="2513516"/>
          </a:xfrm>
        </p:spPr>
        <p:txBody>
          <a:bodyPr vert="horz" lIns="91440" tIns="45720" rIns="91440" bIns="45720" rtlCol="0">
            <a:normAutofit/>
          </a:bodyPr>
          <a:lstStyle/>
          <a:p>
            <a:r>
              <a:rPr lang="en-GB" sz="4400"/>
              <a:t>ECWB7001 </a:t>
            </a:r>
            <a:br>
              <a:rPr lang="en-GB" sz="4400"/>
            </a:br>
            <a:r>
              <a:rPr lang="en-GB" sz="4400"/>
              <a:t>Introduction to Master's Studies</a:t>
            </a:r>
          </a:p>
        </p:txBody>
      </p:sp>
      <p:sp>
        <p:nvSpPr>
          <p:cNvPr id="3" name="Subtitle 2"/>
          <p:cNvSpPr>
            <a:spLocks noGrp="1"/>
          </p:cNvSpPr>
          <p:nvPr>
            <p:ph type="subTitle" idx="1"/>
          </p:nvPr>
        </p:nvSpPr>
        <p:spPr>
          <a:xfrm>
            <a:off x="3306170" y="3035410"/>
            <a:ext cx="5579658" cy="1889005"/>
          </a:xfrm>
        </p:spPr>
        <p:txBody>
          <a:bodyPr vert="horz" lIns="91440" tIns="45720" rIns="91440" bIns="45720" rtlCol="0" anchor="t">
            <a:noAutofit/>
          </a:bodyPr>
          <a:lstStyle/>
          <a:p>
            <a:r>
              <a:rPr lang="en-GB" sz="3600" b="1">
                <a:ea typeface="Calibri"/>
                <a:cs typeface="Calibri"/>
              </a:rPr>
              <a:t>Session 03 &amp; 04</a:t>
            </a:r>
            <a:endParaRPr lang="en-US" sz="3600" b="1">
              <a:ea typeface="Calibri"/>
              <a:cs typeface="Calibri"/>
            </a:endParaRPr>
          </a:p>
          <a:p>
            <a:r>
              <a:rPr lang="en-GB" sz="3600"/>
              <a:t>Developing Research cont.</a:t>
            </a:r>
            <a:endParaRPr lang="en-GB" sz="3600">
              <a:ea typeface="Calibri"/>
              <a:cs typeface="Calibri"/>
            </a:endParaRPr>
          </a:p>
          <a:p>
            <a:r>
              <a:rPr lang="en-GB" sz="3600"/>
              <a:t>and </a:t>
            </a:r>
            <a:endParaRPr lang="en-GB" sz="3600">
              <a:ea typeface="Calibri"/>
              <a:cs typeface="Calibri"/>
            </a:endParaRPr>
          </a:p>
          <a:p>
            <a:r>
              <a:rPr lang="en-GB" sz="3600">
                <a:ea typeface="Calibri"/>
                <a:cs typeface="Calibri"/>
              </a:rPr>
              <a:t>Utilising Generative AI for research</a:t>
            </a:r>
          </a:p>
        </p:txBody>
      </p:sp>
      <p:sp>
        <p:nvSpPr>
          <p:cNvPr id="158" name="Arc 15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60" name="Oval 15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AA8F4-CBF3-EC63-73B5-2417EA4311AB}"/>
              </a:ext>
            </a:extLst>
          </p:cNvPr>
          <p:cNvSpPr>
            <a:spLocks noGrp="1"/>
          </p:cNvSpPr>
          <p:nvPr>
            <p:ph type="title"/>
          </p:nvPr>
        </p:nvSpPr>
        <p:spPr>
          <a:xfrm>
            <a:off x="838200" y="365125"/>
            <a:ext cx="10515600" cy="1325563"/>
          </a:xfrm>
        </p:spPr>
        <p:txBody>
          <a:bodyPr>
            <a:normAutofit/>
          </a:bodyPr>
          <a:lstStyle/>
          <a:p>
            <a:r>
              <a:rPr lang="en-GB" sz="5400">
                <a:ea typeface="Calibri Light"/>
                <a:cs typeface="Calibri Light"/>
              </a:rPr>
              <a:t>Today's Topics</a:t>
            </a:r>
            <a:endParaRPr lang="en-GB" sz="5400"/>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CBD7CE-736C-3787-7F8B-E0A36BB539C7}"/>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US" altLang="zh-CN" sz="2200">
                <a:ea typeface="Calibri"/>
                <a:cs typeface="Calibri"/>
              </a:rPr>
              <a:t>Research design, methodology and methods of data collection</a:t>
            </a:r>
          </a:p>
          <a:p>
            <a:r>
              <a:rPr lang="en-GB" sz="2200">
                <a:ea typeface="Calibri"/>
                <a:cs typeface="Calibri"/>
              </a:rPr>
              <a:t>Demonstrating critical thinking through designing AI prompts</a:t>
            </a:r>
          </a:p>
          <a:p>
            <a:endParaRPr lang="en-GB" sz="2200">
              <a:ea typeface="Calibri"/>
              <a:cs typeface="Calibri"/>
            </a:endParaRPr>
          </a:p>
        </p:txBody>
      </p:sp>
    </p:spTree>
    <p:extLst>
      <p:ext uri="{BB962C8B-B14F-4D97-AF65-F5344CB8AC3E}">
        <p14:creationId xmlns:p14="http://schemas.microsoft.com/office/powerpoint/2010/main" val="103465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395FB-5FA2-FA2A-0D27-1EF248709A55}"/>
              </a:ext>
            </a:extLst>
          </p:cNvPr>
          <p:cNvSpPr>
            <a:spLocks noGrp="1"/>
          </p:cNvSpPr>
          <p:nvPr>
            <p:ph type="title"/>
          </p:nvPr>
        </p:nvSpPr>
        <p:spPr>
          <a:xfrm>
            <a:off x="838200" y="365125"/>
            <a:ext cx="10515600" cy="1325563"/>
          </a:xfrm>
        </p:spPr>
        <p:txBody>
          <a:bodyPr>
            <a:normAutofit/>
          </a:bodyPr>
          <a:lstStyle/>
          <a:p>
            <a:r>
              <a:rPr lang="en-GB" sz="5400"/>
              <a:t>Research Design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94887-18EE-26F3-E550-5DE1A8B8F4A7}"/>
              </a:ext>
            </a:extLst>
          </p:cNvPr>
          <p:cNvSpPr>
            <a:spLocks noGrp="1"/>
          </p:cNvSpPr>
          <p:nvPr>
            <p:ph idx="1"/>
          </p:nvPr>
        </p:nvSpPr>
        <p:spPr>
          <a:xfrm>
            <a:off x="838200" y="1929384"/>
            <a:ext cx="10515600" cy="4251960"/>
          </a:xfrm>
        </p:spPr>
        <p:txBody>
          <a:bodyPr>
            <a:normAutofit/>
          </a:bodyPr>
          <a:lstStyle/>
          <a:p>
            <a:r>
              <a:rPr lang="en-GB" sz="2200"/>
              <a:t>What is a research design?</a:t>
            </a:r>
          </a:p>
          <a:p>
            <a:endParaRPr lang="en-GB" sz="2200"/>
          </a:p>
          <a:p>
            <a:pPr lvl="1"/>
            <a:r>
              <a:rPr lang="en-GB" sz="2200"/>
              <a:t>A research design ‘provides a framework for the collection and analysis of data. A choice of research design reflects decisions about the priority being given to a range of dimensions of the research process’ (Bryman, 2012, p. 46).</a:t>
            </a:r>
          </a:p>
          <a:p>
            <a:pPr lvl="1"/>
            <a:endParaRPr lang="en-GB" sz="2200"/>
          </a:p>
          <a:p>
            <a:pPr lvl="1"/>
            <a:r>
              <a:rPr lang="en-GB" sz="2200"/>
              <a:t>‘Research design is a plan for collecting and analyzing evidence that will make it possible for the investigator to answer whatever questions he or she has posed’ (Ragin and Amoroso, 2019, p. 211).</a:t>
            </a:r>
          </a:p>
          <a:p>
            <a:pPr marL="0" indent="0">
              <a:buNone/>
            </a:pPr>
            <a:endParaRPr lang="en-GB" sz="2200"/>
          </a:p>
          <a:p>
            <a:endParaRPr lang="en-GB" sz="2200"/>
          </a:p>
          <a:p>
            <a:endParaRPr lang="en-GB" sz="2200"/>
          </a:p>
        </p:txBody>
      </p:sp>
    </p:spTree>
    <p:extLst>
      <p:ext uri="{BB962C8B-B14F-4D97-AF65-F5344CB8AC3E}">
        <p14:creationId xmlns:p14="http://schemas.microsoft.com/office/powerpoint/2010/main" val="66297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49A545E4-E23B-9257-07BF-AEBD2FB2808B}"/>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756084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E8019-B4AB-A22B-9B7B-9EF7BEA99B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D5FE34-2305-D605-924C-63DB9C73E09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F4F26EC-1D04-B699-D14D-7A06D4F51770}"/>
              </a:ext>
            </a:extLst>
          </p:cNvPr>
          <p:cNvPicPr>
            <a:picLocks noChangeAspect="1"/>
          </p:cNvPicPr>
          <p:nvPr/>
        </p:nvPicPr>
        <p:blipFill>
          <a:blip r:embed="rId2"/>
          <a:stretch>
            <a:fillRect/>
          </a:stretch>
        </p:blipFill>
        <p:spPr>
          <a:xfrm>
            <a:off x="0" y="303"/>
            <a:ext cx="12192000" cy="6857394"/>
          </a:xfrm>
          <a:prstGeom prst="rect">
            <a:avLst/>
          </a:prstGeom>
        </p:spPr>
      </p:pic>
    </p:spTree>
    <p:extLst>
      <p:ext uri="{BB962C8B-B14F-4D97-AF65-F5344CB8AC3E}">
        <p14:creationId xmlns:p14="http://schemas.microsoft.com/office/powerpoint/2010/main" val="738884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23945-2686-1C03-1B75-82BBA3263351}"/>
              </a:ext>
            </a:extLst>
          </p:cNvPr>
          <p:cNvSpPr>
            <a:spLocks noGrp="1"/>
          </p:cNvSpPr>
          <p:nvPr>
            <p:ph type="title"/>
          </p:nvPr>
        </p:nvSpPr>
        <p:spPr/>
        <p:txBody>
          <a:bodyPr/>
          <a:lstStyle/>
          <a:p>
            <a:r>
              <a:rPr lang="en-US" sz="4800" b="1" kern="1200">
                <a:solidFill>
                  <a:schemeClr val="tx1"/>
                </a:solidFill>
                <a:latin typeface="+mj-lt"/>
                <a:ea typeface="+mj-ea"/>
                <a:cs typeface="+mj-cs"/>
              </a:rPr>
              <a:t>Examples of Research  Designs  </a:t>
            </a:r>
            <a:endParaRPr lang="en-GB">
              <a:solidFill>
                <a:schemeClr val="tx1"/>
              </a:solidFill>
            </a:endParaRPr>
          </a:p>
        </p:txBody>
      </p:sp>
      <p:pic>
        <p:nvPicPr>
          <p:cNvPr id="4" name="Content Placeholder 3" descr="Text&#10;&#10;Description automatically generated with medium confidence">
            <a:extLst>
              <a:ext uri="{FF2B5EF4-FFF2-40B4-BE49-F238E27FC236}">
                <a16:creationId xmlns:a16="http://schemas.microsoft.com/office/drawing/2014/main" id="{414F244D-1158-5682-E15B-888BF256A3ED}"/>
              </a:ext>
            </a:extLst>
          </p:cNvPr>
          <p:cNvPicPr>
            <a:picLocks noGrp="1" noChangeAspect="1"/>
          </p:cNvPicPr>
          <p:nvPr>
            <p:ph idx="1"/>
          </p:nvPr>
        </p:nvPicPr>
        <p:blipFill>
          <a:blip r:embed="rId2"/>
          <a:stretch>
            <a:fillRect/>
          </a:stretch>
        </p:blipFill>
        <p:spPr>
          <a:xfrm>
            <a:off x="1239838" y="2235994"/>
            <a:ext cx="9772650" cy="3243263"/>
          </a:xfrm>
          <a:prstGeom prst="rect">
            <a:avLst/>
          </a:prstGeom>
        </p:spPr>
      </p:pic>
      <p:sp>
        <p:nvSpPr>
          <p:cNvPr id="5" name="TextBox 4">
            <a:extLst>
              <a:ext uri="{FF2B5EF4-FFF2-40B4-BE49-F238E27FC236}">
                <a16:creationId xmlns:a16="http://schemas.microsoft.com/office/drawing/2014/main" id="{8B17C57E-623D-AA95-989C-DD394429D4BD}"/>
              </a:ext>
            </a:extLst>
          </p:cNvPr>
          <p:cNvSpPr txBox="1"/>
          <p:nvPr/>
        </p:nvSpPr>
        <p:spPr>
          <a:xfrm>
            <a:off x="8325156" y="5279202"/>
            <a:ext cx="2830524" cy="4001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a:ln>
                  <a:noFill/>
                </a:ln>
                <a:solidFill>
                  <a:srgbClr val="000000"/>
                </a:solidFill>
                <a:effectLst/>
                <a:uLnTx/>
                <a:uFillTx/>
                <a:latin typeface="Calibri" panose="020F0502020204030204"/>
                <a:ea typeface="+mn-ea"/>
                <a:cs typeface="+mn-cs"/>
              </a:rPr>
              <a:t>Source</a:t>
            </a:r>
            <a:r>
              <a:rPr kumimoji="0" lang="en-GB" sz="2000" b="0" i="0" u="none" strike="noStrike" kern="1200" cap="none" spc="0" normalizeH="0" baseline="0" noProof="0">
                <a:ln>
                  <a:noFill/>
                </a:ln>
                <a:solidFill>
                  <a:srgbClr val="000000"/>
                </a:solidFill>
                <a:effectLst/>
                <a:uLnTx/>
                <a:uFillTx/>
                <a:latin typeface="Calibri" panose="020F0502020204030204"/>
                <a:ea typeface="+mn-ea"/>
                <a:cs typeface="+mn-cs"/>
              </a:rPr>
              <a:t>: Creswell (2014)</a:t>
            </a:r>
          </a:p>
        </p:txBody>
      </p:sp>
    </p:spTree>
    <p:extLst>
      <p:ext uri="{BB962C8B-B14F-4D97-AF65-F5344CB8AC3E}">
        <p14:creationId xmlns:p14="http://schemas.microsoft.com/office/powerpoint/2010/main" val="3359256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2678C-A9F8-E87A-1E2F-565433CBF8EE}"/>
              </a:ext>
            </a:extLst>
          </p:cNvPr>
          <p:cNvSpPr>
            <a:spLocks noGrp="1"/>
          </p:cNvSpPr>
          <p:nvPr>
            <p:ph type="title"/>
          </p:nvPr>
        </p:nvSpPr>
        <p:spPr/>
        <p:txBody>
          <a:bodyPr/>
          <a:lstStyle/>
          <a:p>
            <a:r>
              <a:rPr lang="en-US" altLang="en-US" b="1"/>
              <a:t>Positivist, Constructivist &amp; Pragmatist </a:t>
            </a:r>
            <a:endParaRPr lang="en-GB"/>
          </a:p>
        </p:txBody>
      </p:sp>
      <p:graphicFrame>
        <p:nvGraphicFramePr>
          <p:cNvPr id="4" name="Content Placeholder 5">
            <a:extLst>
              <a:ext uri="{FF2B5EF4-FFF2-40B4-BE49-F238E27FC236}">
                <a16:creationId xmlns:a16="http://schemas.microsoft.com/office/drawing/2014/main" id="{CCDD8762-22E8-369E-AE80-F4145CE39CB5}"/>
              </a:ext>
            </a:extLst>
          </p:cNvPr>
          <p:cNvGraphicFramePr>
            <a:graphicFrameLocks/>
          </p:cNvGraphicFramePr>
          <p:nvPr/>
        </p:nvGraphicFramePr>
        <p:xfrm>
          <a:off x="1505396" y="2068057"/>
          <a:ext cx="8597835" cy="38822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8728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FA9E8-C900-A78C-B560-4EE00EDF9230}"/>
              </a:ext>
            </a:extLst>
          </p:cNvPr>
          <p:cNvSpPr>
            <a:spLocks noGrp="1"/>
          </p:cNvSpPr>
          <p:nvPr>
            <p:ph type="title"/>
          </p:nvPr>
        </p:nvSpPr>
        <p:spPr>
          <a:xfrm>
            <a:off x="639097" y="125435"/>
            <a:ext cx="10515600" cy="1325563"/>
          </a:xfrm>
        </p:spPr>
        <p:txBody>
          <a:bodyPr/>
          <a:lstStyle/>
          <a:p>
            <a:r>
              <a:rPr lang="en-GB"/>
              <a:t>Research Design</a:t>
            </a:r>
          </a:p>
        </p:txBody>
      </p:sp>
      <p:pic>
        <p:nvPicPr>
          <p:cNvPr id="7" name="Content Placeholder 6">
            <a:extLst>
              <a:ext uri="{FF2B5EF4-FFF2-40B4-BE49-F238E27FC236}">
                <a16:creationId xmlns:a16="http://schemas.microsoft.com/office/drawing/2014/main" id="{20B0C075-B36A-1F6D-175A-56080DAFF598}"/>
              </a:ext>
            </a:extLst>
          </p:cNvPr>
          <p:cNvPicPr>
            <a:picLocks noGrp="1" noChangeAspect="1"/>
          </p:cNvPicPr>
          <p:nvPr>
            <p:ph idx="1"/>
          </p:nvPr>
        </p:nvPicPr>
        <p:blipFill>
          <a:blip r:embed="rId3"/>
          <a:stretch>
            <a:fillRect/>
          </a:stretch>
        </p:blipFill>
        <p:spPr>
          <a:xfrm>
            <a:off x="694405" y="1450998"/>
            <a:ext cx="10803189" cy="5407002"/>
          </a:xfrm>
          <a:prstGeom prst="rect">
            <a:avLst/>
          </a:prstGeom>
        </p:spPr>
      </p:pic>
      <p:sp>
        <p:nvSpPr>
          <p:cNvPr id="8" name="TextBox 7">
            <a:extLst>
              <a:ext uri="{FF2B5EF4-FFF2-40B4-BE49-F238E27FC236}">
                <a16:creationId xmlns:a16="http://schemas.microsoft.com/office/drawing/2014/main" id="{AA144A73-1BCA-9726-5EF0-470C540C1A75}"/>
              </a:ext>
            </a:extLst>
          </p:cNvPr>
          <p:cNvSpPr txBox="1"/>
          <p:nvPr/>
        </p:nvSpPr>
        <p:spPr>
          <a:xfrm>
            <a:off x="9461090" y="6158385"/>
            <a:ext cx="1892710" cy="369332"/>
          </a:xfrm>
          <a:prstGeom prst="rect">
            <a:avLst/>
          </a:prstGeom>
          <a:noFill/>
        </p:spPr>
        <p:txBody>
          <a:bodyPr wrap="square" rtlCol="0">
            <a:spAutoFit/>
          </a:bodyPr>
          <a:lstStyle/>
          <a:p>
            <a:r>
              <a:rPr lang="en-GB"/>
              <a:t>(Flick, 2022, p. 4)</a:t>
            </a:r>
          </a:p>
        </p:txBody>
      </p:sp>
      <p:sp>
        <p:nvSpPr>
          <p:cNvPr id="9" name="TextBox 8">
            <a:extLst>
              <a:ext uri="{FF2B5EF4-FFF2-40B4-BE49-F238E27FC236}">
                <a16:creationId xmlns:a16="http://schemas.microsoft.com/office/drawing/2014/main" id="{D5C22C19-1EFB-D045-DE70-73B2D9D76F43}"/>
              </a:ext>
            </a:extLst>
          </p:cNvPr>
          <p:cNvSpPr txBox="1"/>
          <p:nvPr/>
        </p:nvSpPr>
        <p:spPr>
          <a:xfrm>
            <a:off x="3678407" y="2537576"/>
            <a:ext cx="3426597" cy="1200329"/>
          </a:xfrm>
          <a:prstGeom prst="rect">
            <a:avLst/>
          </a:prstGeom>
          <a:solidFill>
            <a:schemeClr val="accent6">
              <a:lumMod val="20000"/>
              <a:lumOff val="80000"/>
            </a:schemeClr>
          </a:solidFill>
        </p:spPr>
        <p:txBody>
          <a:bodyPr wrap="square" rtlCol="0">
            <a:spAutoFit/>
          </a:bodyPr>
          <a:lstStyle/>
          <a:p>
            <a:r>
              <a:rPr lang="en-GB" sz="2400"/>
              <a:t>Consider: how would you answer these questions for your research topic?</a:t>
            </a:r>
          </a:p>
        </p:txBody>
      </p:sp>
      <p:sp>
        <p:nvSpPr>
          <p:cNvPr id="12" name="Arrow: Up 11">
            <a:extLst>
              <a:ext uri="{FF2B5EF4-FFF2-40B4-BE49-F238E27FC236}">
                <a16:creationId xmlns:a16="http://schemas.microsoft.com/office/drawing/2014/main" id="{C8ABE034-3933-B2C3-3A0A-2B262002A29A}"/>
              </a:ext>
            </a:extLst>
          </p:cNvPr>
          <p:cNvSpPr/>
          <p:nvPr/>
        </p:nvSpPr>
        <p:spPr>
          <a:xfrm rot="16200000">
            <a:off x="3114968" y="2715871"/>
            <a:ext cx="394854" cy="367145"/>
          </a:xfrm>
          <a:prstGeom prst="up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Up 12">
            <a:extLst>
              <a:ext uri="{FF2B5EF4-FFF2-40B4-BE49-F238E27FC236}">
                <a16:creationId xmlns:a16="http://schemas.microsoft.com/office/drawing/2014/main" id="{824D9202-06B8-C759-3D53-B1DA86C25343}"/>
              </a:ext>
            </a:extLst>
          </p:cNvPr>
          <p:cNvSpPr/>
          <p:nvPr/>
        </p:nvSpPr>
        <p:spPr>
          <a:xfrm rot="5400000">
            <a:off x="7273590" y="2715871"/>
            <a:ext cx="394854" cy="367145"/>
          </a:xfrm>
          <a:prstGeom prst="upArrow">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235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CB2E9F-370E-0B0F-4A1B-2C29F837839C}"/>
              </a:ext>
            </a:extLst>
          </p:cNvPr>
          <p:cNvSpPr>
            <a:spLocks noGrp="1"/>
          </p:cNvSpPr>
          <p:nvPr>
            <p:ph idx="1"/>
          </p:nvPr>
        </p:nvSpPr>
        <p:spPr>
          <a:xfrm>
            <a:off x="103240" y="207414"/>
            <a:ext cx="12088760" cy="4351338"/>
          </a:xfrm>
        </p:spPr>
        <p:txBody>
          <a:bodyPr/>
          <a:lstStyle/>
          <a:p>
            <a:pPr marL="0" indent="0">
              <a:buNone/>
            </a:pPr>
            <a:r>
              <a:rPr lang="en-GB"/>
              <a:t>What is the logic of your inquiry? i.e. Does the way you investigate your question make sense, given your assumptions about reality, knowledge, and values?</a:t>
            </a:r>
          </a:p>
          <a:p>
            <a:pPr>
              <a:buFont typeface="Wingdings" panose="05000000000000000000" pitchFamily="2" charset="2"/>
              <a:buChar char="Ø"/>
            </a:pPr>
            <a:r>
              <a:rPr lang="en-GB">
                <a:solidFill>
                  <a:schemeClr val="accent5">
                    <a:lumMod val="50000"/>
                  </a:schemeClr>
                </a:solidFill>
              </a:rPr>
              <a:t>Consider some of the following questions for your research topic – an refine your proposal.</a:t>
            </a:r>
          </a:p>
        </p:txBody>
      </p:sp>
      <p:graphicFrame>
        <p:nvGraphicFramePr>
          <p:cNvPr id="10" name="Diagram 9">
            <a:extLst>
              <a:ext uri="{FF2B5EF4-FFF2-40B4-BE49-F238E27FC236}">
                <a16:creationId xmlns:a16="http://schemas.microsoft.com/office/drawing/2014/main" id="{049DF68B-400B-E8F5-349B-5B98DEFB75B5}"/>
              </a:ext>
            </a:extLst>
          </p:cNvPr>
          <p:cNvGraphicFramePr/>
          <p:nvPr>
            <p:extLst>
              <p:ext uri="{D42A27DB-BD31-4B8C-83A1-F6EECF244321}">
                <p14:modId xmlns:p14="http://schemas.microsoft.com/office/powerpoint/2010/main" val="366691026"/>
              </p:ext>
            </p:extLst>
          </p:nvPr>
        </p:nvGraphicFramePr>
        <p:xfrm>
          <a:off x="258453" y="1574904"/>
          <a:ext cx="11675093" cy="5670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807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9B16C-A12F-C268-790E-559DA59C774B}"/>
              </a:ext>
            </a:extLst>
          </p:cNvPr>
          <p:cNvSpPr>
            <a:spLocks noGrp="1"/>
          </p:cNvSpPr>
          <p:nvPr>
            <p:ph type="title"/>
          </p:nvPr>
        </p:nvSpPr>
        <p:spPr>
          <a:xfrm>
            <a:off x="838201" y="365125"/>
            <a:ext cx="5251316" cy="1807305"/>
          </a:xfrm>
        </p:spPr>
        <p:txBody>
          <a:bodyPr>
            <a:normAutofit/>
          </a:bodyPr>
          <a:lstStyle/>
          <a:p>
            <a:r>
              <a:rPr lang="en-GB"/>
              <a:t>Triangulation</a:t>
            </a:r>
          </a:p>
        </p:txBody>
      </p:sp>
      <p:sp>
        <p:nvSpPr>
          <p:cNvPr id="3" name="Content Placeholder 2">
            <a:extLst>
              <a:ext uri="{FF2B5EF4-FFF2-40B4-BE49-F238E27FC236}">
                <a16:creationId xmlns:a16="http://schemas.microsoft.com/office/drawing/2014/main" id="{44C7AEF6-50C3-3387-DC24-10405BDBD9CA}"/>
              </a:ext>
            </a:extLst>
          </p:cNvPr>
          <p:cNvSpPr>
            <a:spLocks noGrp="1"/>
          </p:cNvSpPr>
          <p:nvPr>
            <p:ph idx="1"/>
          </p:nvPr>
        </p:nvSpPr>
        <p:spPr>
          <a:xfrm>
            <a:off x="838200" y="2333297"/>
            <a:ext cx="4619621" cy="3843666"/>
          </a:xfrm>
        </p:spPr>
        <p:txBody>
          <a:bodyPr>
            <a:normAutofit/>
          </a:bodyPr>
          <a:lstStyle/>
          <a:p>
            <a:pPr marL="0" indent="0">
              <a:buNone/>
            </a:pPr>
            <a:r>
              <a:rPr lang="en-GB" sz="2000"/>
              <a:t>Triangulation refers to using </a:t>
            </a:r>
            <a:r>
              <a:rPr lang="en-GB" sz="2000" b="1"/>
              <a:t>multiple approaches</a:t>
            </a:r>
            <a:r>
              <a:rPr lang="en-GB" sz="2000"/>
              <a:t> to study a single phenomenon in order to enhance the credibility, depth, and trustworthiness of qualitative findings.</a:t>
            </a:r>
          </a:p>
          <a:p>
            <a:pPr marL="0" indent="0">
              <a:buNone/>
            </a:pPr>
            <a:endParaRPr lang="en-GB" sz="2000"/>
          </a:p>
          <a:p>
            <a:pPr marL="0" indent="0">
              <a:buNone/>
            </a:pPr>
            <a:r>
              <a:rPr lang="en-GB" sz="2000"/>
              <a:t>The idea is that no single method or source can capture the full complexity of educational settings, but combining them can offer a more robust understanding.</a:t>
            </a:r>
          </a:p>
        </p:txBody>
      </p:sp>
      <p:pic>
        <p:nvPicPr>
          <p:cNvPr id="43" name="Picture 42">
            <a:extLst>
              <a:ext uri="{FF2B5EF4-FFF2-40B4-BE49-F238E27FC236}">
                <a16:creationId xmlns:a16="http://schemas.microsoft.com/office/drawing/2014/main" id="{1E80F1DD-75EA-0DEA-CE7B-10202D28137F}"/>
              </a:ext>
            </a:extLst>
          </p:cNvPr>
          <p:cNvPicPr>
            <a:picLocks noChangeAspect="1"/>
          </p:cNvPicPr>
          <p:nvPr/>
        </p:nvPicPr>
        <p:blipFill>
          <a:blip r:embed="rId2"/>
          <a:srcRect l="2124" r="3983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95941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3" name="Freeform: Shape 32">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D462FD-E993-8416-5E50-624CF6388329}"/>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Triangulation</a:t>
            </a:r>
          </a:p>
        </p:txBody>
      </p:sp>
      <p:graphicFrame>
        <p:nvGraphicFramePr>
          <p:cNvPr id="5" name="Content Placeholder 2">
            <a:extLst>
              <a:ext uri="{FF2B5EF4-FFF2-40B4-BE49-F238E27FC236}">
                <a16:creationId xmlns:a16="http://schemas.microsoft.com/office/drawing/2014/main" id="{7FA3AC09-C356-8C4E-1B9B-3D1F72E07EAE}"/>
              </a:ext>
            </a:extLst>
          </p:cNvPr>
          <p:cNvGraphicFramePr>
            <a:graphicFrameLocks noGrp="1"/>
          </p:cNvGraphicFramePr>
          <p:nvPr>
            <p:ph idx="1"/>
            <p:extLst>
              <p:ext uri="{D42A27DB-BD31-4B8C-83A1-F6EECF244321}">
                <p14:modId xmlns:p14="http://schemas.microsoft.com/office/powerpoint/2010/main" val="755843154"/>
              </p:ext>
            </p:extLst>
          </p:nvPr>
        </p:nvGraphicFramePr>
        <p:xfrm>
          <a:off x="4380272" y="221225"/>
          <a:ext cx="7595418" cy="63639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318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95CD-013A-F387-68AC-028870B01209}"/>
              </a:ext>
            </a:extLst>
          </p:cNvPr>
          <p:cNvSpPr>
            <a:spLocks noGrp="1"/>
          </p:cNvSpPr>
          <p:nvPr>
            <p:ph type="title"/>
          </p:nvPr>
        </p:nvSpPr>
        <p:spPr>
          <a:xfrm>
            <a:off x="838200" y="365126"/>
            <a:ext cx="5340605" cy="1146176"/>
          </a:xfrm>
        </p:spPr>
        <p:txBody>
          <a:bodyPr>
            <a:normAutofit/>
          </a:bodyPr>
          <a:lstStyle/>
          <a:p>
            <a:r>
              <a:rPr lang="en-GB">
                <a:cs typeface="Calibri Light"/>
              </a:rPr>
              <a:t>Triangulation</a:t>
            </a:r>
          </a:p>
        </p:txBody>
      </p:sp>
      <p:sp>
        <p:nvSpPr>
          <p:cNvPr id="17" name="Freeform: Shape 1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F6440F8-761B-A77E-7C10-B3D9888B2920}"/>
              </a:ext>
            </a:extLst>
          </p:cNvPr>
          <p:cNvSpPr>
            <a:spLocks noGrp="1"/>
          </p:cNvSpPr>
          <p:nvPr>
            <p:ph idx="1"/>
          </p:nvPr>
        </p:nvSpPr>
        <p:spPr>
          <a:xfrm>
            <a:off x="838200" y="2173288"/>
            <a:ext cx="3603171" cy="3639684"/>
          </a:xfrm>
        </p:spPr>
        <p:txBody>
          <a:bodyPr vert="horz" lIns="91440" tIns="45720" rIns="91440" bIns="45720" rtlCol="0" anchor="ctr">
            <a:normAutofit/>
          </a:bodyPr>
          <a:lstStyle/>
          <a:p>
            <a:r>
              <a:rPr lang="en-GB" sz="2000">
                <a:solidFill>
                  <a:srgbClr val="FFFFFF"/>
                </a:solidFill>
                <a:cs typeface="Calibri"/>
              </a:rPr>
              <a:t>Comparison</a:t>
            </a:r>
          </a:p>
          <a:p>
            <a:r>
              <a:rPr lang="en-GB" sz="2000">
                <a:solidFill>
                  <a:srgbClr val="FFFFFF"/>
                </a:solidFill>
                <a:cs typeface="Calibri"/>
              </a:rPr>
              <a:t>Validation</a:t>
            </a:r>
          </a:p>
          <a:p>
            <a:r>
              <a:rPr lang="en-GB" sz="2000">
                <a:solidFill>
                  <a:srgbClr val="FFFFFF"/>
                </a:solidFill>
                <a:cs typeface="Calibri"/>
              </a:rPr>
              <a:t>Various perspectives</a:t>
            </a:r>
          </a:p>
          <a:p>
            <a:r>
              <a:rPr lang="en-GB" sz="2000">
                <a:solidFill>
                  <a:srgbClr val="FFFFFF"/>
                </a:solidFill>
                <a:cs typeface="Calibri"/>
              </a:rPr>
              <a:t>Literature </a:t>
            </a:r>
          </a:p>
          <a:p>
            <a:r>
              <a:rPr lang="en-GB" sz="2000">
                <a:solidFill>
                  <a:srgbClr val="FFFFFF"/>
                </a:solidFill>
                <a:cs typeface="Calibri"/>
              </a:rPr>
              <a:t>Checking outcomes</a:t>
            </a:r>
          </a:p>
          <a:p>
            <a:r>
              <a:rPr lang="en-GB" sz="2000">
                <a:solidFill>
                  <a:srgbClr val="FFFFFF"/>
                </a:solidFill>
                <a:ea typeface="+mn-lt"/>
                <a:cs typeface="+mn-lt"/>
              </a:rPr>
              <a:t>Different sources</a:t>
            </a:r>
          </a:p>
          <a:p>
            <a:r>
              <a:rPr lang="en-GB" sz="2000">
                <a:solidFill>
                  <a:srgbClr val="FFFFFF"/>
                </a:solidFill>
                <a:ea typeface="+mn-lt"/>
                <a:cs typeface="+mn-lt"/>
              </a:rPr>
              <a:t>Multiple methods</a:t>
            </a:r>
          </a:p>
          <a:p>
            <a:pPr marL="0" indent="0">
              <a:buNone/>
            </a:pPr>
            <a:endParaRPr lang="en-GB" sz="2000">
              <a:solidFill>
                <a:srgbClr val="FFFFFF"/>
              </a:solidFill>
              <a:cs typeface="Calibri"/>
            </a:endParaRPr>
          </a:p>
        </p:txBody>
      </p:sp>
      <p:pic>
        <p:nvPicPr>
          <p:cNvPr id="7" name="Graphic 6" descr="Magnifying glass">
            <a:extLst>
              <a:ext uri="{FF2B5EF4-FFF2-40B4-BE49-F238E27FC236}">
                <a16:creationId xmlns:a16="http://schemas.microsoft.com/office/drawing/2014/main" id="{DB20B1F5-364E-0EF6-B952-B7590B9475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70144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365125"/>
            <a:ext cx="10515600" cy="1325563"/>
          </a:xfrm>
        </p:spPr>
        <p:txBody>
          <a:bodyPr>
            <a:normAutofit/>
          </a:bodyPr>
          <a:lstStyle/>
          <a:p>
            <a:r>
              <a:rPr lang="en-GB" sz="5400" b="1">
                <a:cs typeface="Calibri Light"/>
              </a:rPr>
              <a:t>Constructing a Logical Argument</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589935" y="1929383"/>
            <a:ext cx="10987549" cy="4655771"/>
          </a:xfrm>
        </p:spPr>
        <p:txBody>
          <a:bodyPr>
            <a:noAutofit/>
          </a:bodyPr>
          <a:lstStyle/>
          <a:p>
            <a:pPr marL="0" indent="0">
              <a:buNone/>
            </a:pPr>
            <a:r>
              <a:rPr lang="en-GB" sz="2000" b="1"/>
              <a:t>What is an argument? </a:t>
            </a:r>
          </a:p>
          <a:p>
            <a:pPr marL="0" indent="0">
              <a:buNone/>
            </a:pPr>
            <a:r>
              <a:rPr lang="en-GB" sz="2000"/>
              <a:t>An argument is an effort to justify a particular conclusion. The justification should be strong enough to persuade others that your conclusion is the correct one. </a:t>
            </a:r>
          </a:p>
          <a:p>
            <a:pPr marL="0" indent="0">
              <a:buNone/>
            </a:pPr>
            <a:r>
              <a:rPr lang="en-GB" sz="2000" b="1"/>
              <a:t>What is an argument composed of? </a:t>
            </a:r>
          </a:p>
          <a:p>
            <a:pPr marL="0" indent="0">
              <a:buNone/>
            </a:pPr>
            <a:r>
              <a:rPr lang="en-GB" sz="2000"/>
              <a:t>Every argument consists of premises and a conclusion. The premises are particular statements that provide the reasons or evidence supporting your conclusion. The conclusion is, of course, the position that you are arguing for. Types of Argument</a:t>
            </a:r>
            <a:endParaRPr lang="en-GB" sz="2000">
              <a:cs typeface="Calibri"/>
            </a:endParaRPr>
          </a:p>
          <a:p>
            <a:pPr marL="0" indent="0">
              <a:buNone/>
            </a:pPr>
            <a:r>
              <a:rPr lang="en-GB" sz="2000" b="1"/>
              <a:t>Types of Argument:</a:t>
            </a:r>
          </a:p>
          <a:p>
            <a:r>
              <a:rPr lang="en-GB" sz="2000"/>
              <a:t>Deduction</a:t>
            </a:r>
          </a:p>
          <a:p>
            <a:r>
              <a:rPr lang="en-GB" sz="2000"/>
              <a:t>Induction</a:t>
            </a:r>
          </a:p>
          <a:p>
            <a:r>
              <a:rPr lang="en-GB" sz="2000"/>
              <a:t>Abduction</a:t>
            </a:r>
          </a:p>
          <a:p>
            <a:r>
              <a:rPr lang="en-GB" sz="2000"/>
              <a:t>Analogy</a:t>
            </a:r>
          </a:p>
        </p:txBody>
      </p:sp>
    </p:spTree>
    <p:extLst>
      <p:ext uri="{BB962C8B-B14F-4D97-AF65-F5344CB8AC3E}">
        <p14:creationId xmlns:p14="http://schemas.microsoft.com/office/powerpoint/2010/main" val="4195044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133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C1CBC-52B1-9120-DD08-434B2A3E3D89}"/>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Constructing a Logical Argument</a:t>
            </a:r>
            <a:endParaRPr lang="en-US" sz="32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638F6DBE-3479-3F3C-BDF7-2F2E9B7C247F}"/>
              </a:ext>
            </a:extLst>
          </p:cNvPr>
          <p:cNvPicPr>
            <a:picLocks noGrp="1" noChangeAspect="1"/>
          </p:cNvPicPr>
          <p:nvPr>
            <p:ph idx="1"/>
          </p:nvPr>
        </p:nvPicPr>
        <p:blipFill>
          <a:blip r:embed="rId2"/>
          <a:stretch>
            <a:fillRect/>
          </a:stretch>
        </p:blipFill>
        <p:spPr>
          <a:xfrm>
            <a:off x="3886200" y="461406"/>
            <a:ext cx="8300964" cy="5935188"/>
          </a:xfrm>
          <a:prstGeom prst="rect">
            <a:avLst/>
          </a:prstGeom>
        </p:spPr>
      </p:pic>
      <p:sp>
        <p:nvSpPr>
          <p:cNvPr id="6" name="TextBox 5">
            <a:extLst>
              <a:ext uri="{FF2B5EF4-FFF2-40B4-BE49-F238E27FC236}">
                <a16:creationId xmlns:a16="http://schemas.microsoft.com/office/drawing/2014/main" id="{807339CE-C630-6DE6-F8AF-D25523BF9734}"/>
              </a:ext>
            </a:extLst>
          </p:cNvPr>
          <p:cNvSpPr txBox="1"/>
          <p:nvPr/>
        </p:nvSpPr>
        <p:spPr>
          <a:xfrm>
            <a:off x="321425" y="5580611"/>
            <a:ext cx="3223831" cy="646331"/>
          </a:xfrm>
          <a:prstGeom prst="rect">
            <a:avLst/>
          </a:prstGeom>
          <a:noFill/>
        </p:spPr>
        <p:txBody>
          <a:bodyPr wrap="none" rtlCol="0">
            <a:spAutoFit/>
          </a:bodyPr>
          <a:lstStyle/>
          <a:p>
            <a:r>
              <a:rPr lang="en-GB">
                <a:hlinkClick r:id="rId3"/>
              </a:rPr>
              <a:t>Constructing a Logical Argument</a:t>
            </a:r>
            <a:endParaRPr lang="en-GB">
              <a:cs typeface="Calibri"/>
            </a:endParaRPr>
          </a:p>
          <a:p>
            <a:endParaRPr lang="en-GB"/>
          </a:p>
        </p:txBody>
      </p:sp>
    </p:spTree>
    <p:extLst>
      <p:ext uri="{BB962C8B-B14F-4D97-AF65-F5344CB8AC3E}">
        <p14:creationId xmlns:p14="http://schemas.microsoft.com/office/powerpoint/2010/main" val="108643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BB350-B159-57B0-CA8F-36A7C47F81DF}"/>
              </a:ext>
            </a:extLst>
          </p:cNvPr>
          <p:cNvSpPr>
            <a:spLocks noGrp="1"/>
          </p:cNvSpPr>
          <p:nvPr>
            <p:ph type="title"/>
          </p:nvPr>
        </p:nvSpPr>
        <p:spPr>
          <a:xfrm>
            <a:off x="7493189" y="1345809"/>
            <a:ext cx="4087306" cy="2627675"/>
          </a:xfrm>
        </p:spPr>
        <p:txBody>
          <a:bodyPr vert="horz" lIns="91440" tIns="45720" rIns="91440" bIns="45720" rtlCol="0" anchor="b">
            <a:normAutofit/>
          </a:bodyPr>
          <a:lstStyle/>
          <a:p>
            <a:r>
              <a:rPr lang="en-US"/>
              <a:t>Mind maps apps</a:t>
            </a:r>
          </a:p>
        </p:txBody>
      </p:sp>
      <p:sp>
        <p:nvSpPr>
          <p:cNvPr id="3" name="Content Placeholder 2">
            <a:extLst>
              <a:ext uri="{FF2B5EF4-FFF2-40B4-BE49-F238E27FC236}">
                <a16:creationId xmlns:a16="http://schemas.microsoft.com/office/drawing/2014/main" id="{D1B12E2A-705B-294C-89BA-784BA779F68F}"/>
              </a:ext>
            </a:extLst>
          </p:cNvPr>
          <p:cNvSpPr>
            <a:spLocks noGrp="1"/>
          </p:cNvSpPr>
          <p:nvPr>
            <p:ph idx="1"/>
          </p:nvPr>
        </p:nvSpPr>
        <p:spPr>
          <a:xfrm>
            <a:off x="7445562" y="4246068"/>
            <a:ext cx="4087305" cy="1147863"/>
          </a:xfrm>
        </p:spPr>
        <p:txBody>
          <a:bodyPr vert="horz" lIns="91440" tIns="45720" rIns="91440" bIns="45720" rtlCol="0" anchor="t">
            <a:noAutofit/>
          </a:bodyPr>
          <a:lstStyle/>
          <a:p>
            <a:pPr>
              <a:buFont typeface="Wingdings" panose="020B0604020202020204" pitchFamily="34" charset="0"/>
              <a:buChar char="q"/>
            </a:pPr>
            <a:r>
              <a:rPr lang="en-US" sz="2400">
                <a:cs typeface="Calibri"/>
              </a:rPr>
              <a:t>Word </a:t>
            </a:r>
            <a:endParaRPr lang="en-US"/>
          </a:p>
          <a:p>
            <a:pPr>
              <a:buFont typeface="Wingdings" panose="020B0604020202020204" pitchFamily="34" charset="0"/>
              <a:buChar char="q"/>
            </a:pPr>
            <a:r>
              <a:rPr lang="en-US" sz="2400" err="1">
                <a:cs typeface="Calibri"/>
              </a:rPr>
              <a:t>MindView</a:t>
            </a:r>
            <a:endParaRPr lang="en-US" sz="2400">
              <a:cs typeface="Calibri"/>
            </a:endParaRPr>
          </a:p>
          <a:p>
            <a:pPr>
              <a:buFont typeface="Wingdings" panose="020B0604020202020204" pitchFamily="34" charset="0"/>
              <a:buChar char="q"/>
            </a:pPr>
            <a:r>
              <a:rPr lang="en-US" sz="2400" err="1">
                <a:cs typeface="Calibri"/>
              </a:rPr>
              <a:t>XMind</a:t>
            </a:r>
            <a:endParaRPr lang="en-US" sz="2400">
              <a:cs typeface="Calibri"/>
            </a:endParaRPr>
          </a:p>
          <a:p>
            <a:pPr>
              <a:buFont typeface="Wingdings" panose="020B0604020202020204" pitchFamily="34" charset="0"/>
              <a:buChar char="q"/>
            </a:pPr>
            <a:endParaRPr lang="en-US" sz="2400">
              <a:cs typeface="Calibri"/>
            </a:endParaRPr>
          </a:p>
          <a:p>
            <a:pPr>
              <a:buFont typeface="Wingdings" panose="020B0604020202020204" pitchFamily="34" charset="0"/>
              <a:buChar char="q"/>
            </a:pPr>
            <a:endParaRPr lang="en-US" sz="2400">
              <a:cs typeface="Calibri"/>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olourful pins connected with a thread">
            <a:extLst>
              <a:ext uri="{FF2B5EF4-FFF2-40B4-BE49-F238E27FC236}">
                <a16:creationId xmlns:a16="http://schemas.microsoft.com/office/drawing/2014/main" id="{48A5BF3A-8F1C-14FB-E931-23F126512E3B}"/>
              </a:ext>
            </a:extLst>
          </p:cNvPr>
          <p:cNvPicPr>
            <a:picLocks noChangeAspect="1"/>
          </p:cNvPicPr>
          <p:nvPr/>
        </p:nvPicPr>
        <p:blipFill rotWithShape="1">
          <a:blip r:embed="rId2"/>
          <a:srcRect l="6116" r="25575" b="-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984236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C4508FDA-8C76-E286-F945-C1D49C46AE42}"/>
              </a:ext>
            </a:extLst>
          </p:cNvPr>
          <p:cNvPicPr>
            <a:picLocks noChangeAspect="1"/>
          </p:cNvPicPr>
          <p:nvPr/>
        </p:nvPicPr>
        <p:blipFill>
          <a:blip r:embed="rId2"/>
          <a:srcRect l="13807" r="26927"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365D1-CD66-178E-5189-5C50B729AF66}"/>
              </a:ext>
            </a:extLst>
          </p:cNvPr>
          <p:cNvSpPr>
            <a:spLocks noGrp="1"/>
          </p:cNvSpPr>
          <p:nvPr>
            <p:ph type="title"/>
          </p:nvPr>
        </p:nvSpPr>
        <p:spPr>
          <a:xfrm>
            <a:off x="589935" y="328512"/>
            <a:ext cx="4950253" cy="1628970"/>
          </a:xfrm>
        </p:spPr>
        <p:txBody>
          <a:bodyPr anchor="ctr">
            <a:normAutofit/>
          </a:bodyPr>
          <a:lstStyle/>
          <a:p>
            <a:r>
              <a:rPr lang="en-GB" sz="3100"/>
              <a:t>‘Enhancing Critical Thinking in Generative AI Search </a:t>
            </a:r>
            <a:br>
              <a:rPr lang="en-GB" sz="3100"/>
            </a:br>
            <a:r>
              <a:rPr lang="en-GB" sz="3100"/>
              <a:t>with Metacognitive Prompts’</a:t>
            </a:r>
          </a:p>
        </p:txBody>
      </p:sp>
      <p:sp>
        <p:nvSpPr>
          <p:cNvPr id="3" name="Content Placeholder 2">
            <a:extLst>
              <a:ext uri="{FF2B5EF4-FFF2-40B4-BE49-F238E27FC236}">
                <a16:creationId xmlns:a16="http://schemas.microsoft.com/office/drawing/2014/main" id="{86B87F69-CD30-21F1-8258-E2F338EEE696}"/>
              </a:ext>
            </a:extLst>
          </p:cNvPr>
          <p:cNvSpPr>
            <a:spLocks noGrp="1"/>
          </p:cNvSpPr>
          <p:nvPr>
            <p:ph idx="1"/>
          </p:nvPr>
        </p:nvSpPr>
        <p:spPr>
          <a:xfrm>
            <a:off x="368710" y="2485103"/>
            <a:ext cx="5641258" cy="4254910"/>
          </a:xfrm>
        </p:spPr>
        <p:txBody>
          <a:bodyPr anchor="ctr">
            <a:normAutofit/>
          </a:bodyPr>
          <a:lstStyle/>
          <a:p>
            <a:pPr marL="0" indent="0">
              <a:buNone/>
            </a:pPr>
            <a:r>
              <a:rPr lang="en-GB" sz="2400"/>
              <a:t>Read the article by </a:t>
            </a:r>
            <a:r>
              <a:rPr lang="en-GB" sz="2400">
                <a:hlinkClick r:id="rId3"/>
              </a:rPr>
              <a:t>Singh, Guan and </a:t>
            </a:r>
            <a:r>
              <a:rPr lang="en-GB" sz="2400" err="1">
                <a:hlinkClick r:id="rId3"/>
              </a:rPr>
              <a:t>Rieh</a:t>
            </a:r>
            <a:r>
              <a:rPr lang="en-GB" sz="2400">
                <a:hlinkClick r:id="rId3"/>
              </a:rPr>
              <a:t> (2025)</a:t>
            </a:r>
            <a:r>
              <a:rPr lang="en-GB" sz="2400"/>
              <a:t>, and discuss the following questions:</a:t>
            </a:r>
          </a:p>
          <a:p>
            <a:r>
              <a:rPr lang="en-GB" sz="2400"/>
              <a:t>Topic of investigation</a:t>
            </a:r>
          </a:p>
          <a:p>
            <a:r>
              <a:rPr lang="en-GB" sz="2400"/>
              <a:t>Type of research</a:t>
            </a:r>
          </a:p>
          <a:p>
            <a:r>
              <a:rPr lang="en-GB" sz="2400"/>
              <a:t>Research aim(s) and objectives </a:t>
            </a:r>
          </a:p>
          <a:p>
            <a:r>
              <a:rPr lang="en-GB" sz="2400"/>
              <a:t>Methodology and/or methods of data collection</a:t>
            </a:r>
          </a:p>
          <a:p>
            <a:r>
              <a:rPr lang="en-GB" sz="2400"/>
              <a:t>Key arguments</a:t>
            </a:r>
          </a:p>
          <a:p>
            <a:r>
              <a:rPr lang="en-GB" sz="2400"/>
              <a:t>Research finding</a:t>
            </a:r>
          </a:p>
        </p:txBody>
      </p:sp>
    </p:spTree>
    <p:extLst>
      <p:ext uri="{BB962C8B-B14F-4D97-AF65-F5344CB8AC3E}">
        <p14:creationId xmlns:p14="http://schemas.microsoft.com/office/powerpoint/2010/main" val="4016347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78D7DF-452A-6526-98E0-26B45E3ABAB3}"/>
              </a:ext>
            </a:extLst>
          </p:cNvPr>
          <p:cNvSpPr>
            <a:spLocks noGrp="1"/>
          </p:cNvSpPr>
          <p:nvPr>
            <p:ph type="title"/>
          </p:nvPr>
        </p:nvSpPr>
        <p:spPr>
          <a:xfrm>
            <a:off x="841248" y="251312"/>
            <a:ext cx="10506456" cy="1010264"/>
          </a:xfrm>
        </p:spPr>
        <p:txBody>
          <a:bodyPr anchor="ctr">
            <a:normAutofit/>
          </a:bodyPr>
          <a:lstStyle/>
          <a:p>
            <a:r>
              <a:rPr lang="en-GB"/>
              <a:t>Consider your strategies</a:t>
            </a:r>
          </a:p>
        </p:txBody>
      </p:sp>
      <p:sp>
        <p:nvSpPr>
          <p:cNvPr id="24" name="Rectangle 23">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6" name="Content Placeholder 2">
            <a:extLst>
              <a:ext uri="{FF2B5EF4-FFF2-40B4-BE49-F238E27FC236}">
                <a16:creationId xmlns:a16="http://schemas.microsoft.com/office/drawing/2014/main" id="{3823B1B0-6F09-2ED0-6C6F-CB9BFA922D16}"/>
              </a:ext>
            </a:extLst>
          </p:cNvPr>
          <p:cNvGraphicFramePr>
            <a:graphicFrameLocks noGrp="1"/>
          </p:cNvGraphicFramePr>
          <p:nvPr>
            <p:ph idx="1"/>
            <p:extLst>
              <p:ext uri="{D42A27DB-BD31-4B8C-83A1-F6EECF244321}">
                <p14:modId xmlns:p14="http://schemas.microsoft.com/office/powerpoint/2010/main" val="3082736833"/>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6441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CF66D-B4FF-E98C-CF58-47468FE242D1}"/>
              </a:ext>
            </a:extLst>
          </p:cNvPr>
          <p:cNvSpPr>
            <a:spLocks noGrp="1"/>
          </p:cNvSpPr>
          <p:nvPr>
            <p:ph type="title"/>
          </p:nvPr>
        </p:nvSpPr>
        <p:spPr>
          <a:xfrm>
            <a:off x="705464" y="-62579"/>
            <a:ext cx="10515600" cy="1325563"/>
          </a:xfrm>
        </p:spPr>
        <p:txBody>
          <a:bodyPr/>
          <a:lstStyle/>
          <a:p>
            <a:r>
              <a:rPr lang="en-GB"/>
              <a:t>Useful tips</a:t>
            </a:r>
          </a:p>
        </p:txBody>
      </p:sp>
      <p:graphicFrame>
        <p:nvGraphicFramePr>
          <p:cNvPr id="14" name="Content Placeholder 2">
            <a:extLst>
              <a:ext uri="{FF2B5EF4-FFF2-40B4-BE49-F238E27FC236}">
                <a16:creationId xmlns:a16="http://schemas.microsoft.com/office/drawing/2014/main" id="{1D40F1E7-571B-97A2-74A8-BA81DE708941}"/>
              </a:ext>
            </a:extLst>
          </p:cNvPr>
          <p:cNvGraphicFramePr>
            <a:graphicFrameLocks noGrp="1"/>
          </p:cNvGraphicFramePr>
          <p:nvPr>
            <p:ph idx="1"/>
            <p:extLst>
              <p:ext uri="{D42A27DB-BD31-4B8C-83A1-F6EECF244321}">
                <p14:modId xmlns:p14="http://schemas.microsoft.com/office/powerpoint/2010/main" val="423165649"/>
              </p:ext>
            </p:extLst>
          </p:nvPr>
        </p:nvGraphicFramePr>
        <p:xfrm>
          <a:off x="486697" y="1187246"/>
          <a:ext cx="11194026" cy="55011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03907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Widescreen</PresentationFormat>
  <Slides>18</Slides>
  <Notes>1</Notes>
  <HiddenSlides>0</HiddenSlide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Office Theme</vt:lpstr>
      <vt:lpstr>office theme</vt:lpstr>
      <vt:lpstr>ECWB7001  Introduction to Master's Studies</vt:lpstr>
      <vt:lpstr>Today's Topics</vt:lpstr>
      <vt:lpstr>Research Design</vt:lpstr>
      <vt:lpstr>PowerPoint Presentation</vt:lpstr>
      <vt:lpstr>PowerPoint Presentation</vt:lpstr>
      <vt:lpstr>Examples of Research  Designs  </vt:lpstr>
      <vt:lpstr>Positivist, Constructivist &amp; Pragmatist </vt:lpstr>
      <vt:lpstr>Research Design</vt:lpstr>
      <vt:lpstr>PowerPoint Presentation</vt:lpstr>
      <vt:lpstr>Triangulation</vt:lpstr>
      <vt:lpstr>Triangulation</vt:lpstr>
      <vt:lpstr>Triangulation</vt:lpstr>
      <vt:lpstr>Constructing a Logical Argument</vt:lpstr>
      <vt:lpstr>Constructing a Logical Argument</vt:lpstr>
      <vt:lpstr>Mind maps apps</vt:lpstr>
      <vt:lpstr>‘Enhancing Critical Thinking in Generative AI Search  with Metacognitive Prompts’</vt:lpstr>
      <vt:lpstr>Consider your strategies</vt:lpstr>
      <vt:lpstr>Useful tips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revision>1</cp:revision>
  <dcterms:created xsi:type="dcterms:W3CDTF">2023-10-05T10:51:42Z</dcterms:created>
  <dcterms:modified xsi:type="dcterms:W3CDTF">2026-03-18T11:08:24Z</dcterms:modified>
</cp:coreProperties>
</file>