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Lst>
  <p:sldIdLst>
    <p:sldId id="256" r:id="rId5"/>
    <p:sldId id="257" r:id="rId6"/>
    <p:sldId id="258" r:id="rId7"/>
    <p:sldId id="259" r:id="rId8"/>
    <p:sldId id="260" r:id="rId9"/>
    <p:sldId id="261"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58" d="100"/>
          <a:sy n="58" d="100"/>
        </p:scale>
        <p:origin x="112" y="3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presProps" Target="presProps.xml"/><Relationship Id="rId5" Type="http://schemas.openxmlformats.org/officeDocument/2006/relationships/slide" Target="slides/slid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11/24/2025</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500802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11/24/2025</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9862279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11/24/2025</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4914953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11/24/2025</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6743515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11/24/2025</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5412402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11/24/2025</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0873054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11/24/2025</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133262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11/24/2025</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2390926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11/24/2025</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0438891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11/24/2025</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1511161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11/24/2025</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2521927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11/24/2025</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53458146"/>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pic>
        <p:nvPicPr>
          <p:cNvPr id="4" name="Picture 3" descr="Green dialogue boxes">
            <a:extLst>
              <a:ext uri="{FF2B5EF4-FFF2-40B4-BE49-F238E27FC236}">
                <a16:creationId xmlns:a16="http://schemas.microsoft.com/office/drawing/2014/main" id="{9B2ED2A4-59BC-7627-B0B3-D5C02FCE410B}"/>
              </a:ext>
            </a:extLst>
          </p:cNvPr>
          <p:cNvPicPr>
            <a:picLocks noChangeAspect="1"/>
          </p:cNvPicPr>
          <p:nvPr/>
        </p:nvPicPr>
        <p:blipFill>
          <a:blip r:embed="rId2"/>
          <a:srcRect t="19584" b="12849"/>
          <a:stretch>
            <a:fillRect/>
          </a:stretch>
        </p:blipFill>
        <p:spPr>
          <a:xfrm>
            <a:off x="20" y="10"/>
            <a:ext cx="12191979" cy="6857990"/>
          </a:xfrm>
          <a:prstGeom prst="rect">
            <a:avLst/>
          </a:prstGeom>
        </p:spPr>
      </p:pic>
      <p:sp>
        <p:nvSpPr>
          <p:cNvPr id="11" name="Rectangle 10">
            <a:extLst>
              <a:ext uri="{FF2B5EF4-FFF2-40B4-BE49-F238E27FC236}">
                <a16:creationId xmlns:a16="http://schemas.microsoft.com/office/drawing/2014/main" id="{D21F66AB-6D67-4C86-A415-0B6E4EEC5A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3811" y="423809"/>
            <a:ext cx="6858002" cy="6010383"/>
          </a:xfrm>
          <a:prstGeom prst="rect">
            <a:avLst/>
          </a:prstGeom>
          <a:gradFill>
            <a:gsLst>
              <a:gs pos="0">
                <a:schemeClr val="bg1">
                  <a:alpha val="0"/>
                </a:schemeClr>
              </a:gs>
              <a:gs pos="46000">
                <a:schemeClr val="bg1">
                  <a:alpha val="31000"/>
                </a:schemeClr>
              </a:gs>
              <a:gs pos="26000">
                <a:schemeClr val="bg1">
                  <a:alpha val="17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sp>
        <p:nvSpPr>
          <p:cNvPr id="2" name="Title 1">
            <a:extLst>
              <a:ext uri="{FF2B5EF4-FFF2-40B4-BE49-F238E27FC236}">
                <a16:creationId xmlns:a16="http://schemas.microsoft.com/office/drawing/2014/main" id="{92E6E09D-5076-38DD-9433-950533CE1F5F}"/>
              </a:ext>
            </a:extLst>
          </p:cNvPr>
          <p:cNvSpPr>
            <a:spLocks noGrp="1"/>
          </p:cNvSpPr>
          <p:nvPr>
            <p:ph type="ctrTitle"/>
          </p:nvPr>
        </p:nvSpPr>
        <p:spPr>
          <a:xfrm>
            <a:off x="313786" y="908651"/>
            <a:ext cx="5230366" cy="4005454"/>
          </a:xfrm>
        </p:spPr>
        <p:txBody>
          <a:bodyPr anchor="t">
            <a:normAutofit/>
          </a:bodyPr>
          <a:lstStyle/>
          <a:p>
            <a:r>
              <a:rPr lang="en-GB" sz="4800" dirty="0"/>
              <a:t>Communication Skill in presenting </a:t>
            </a:r>
          </a:p>
        </p:txBody>
      </p:sp>
      <p:sp>
        <p:nvSpPr>
          <p:cNvPr id="3" name="Subtitle 2">
            <a:extLst>
              <a:ext uri="{FF2B5EF4-FFF2-40B4-BE49-F238E27FC236}">
                <a16:creationId xmlns:a16="http://schemas.microsoft.com/office/drawing/2014/main" id="{4D00E2DB-3F0B-3995-101E-293B2CDF66EC}"/>
              </a:ext>
            </a:extLst>
          </p:cNvPr>
          <p:cNvSpPr>
            <a:spLocks noGrp="1"/>
          </p:cNvSpPr>
          <p:nvPr>
            <p:ph type="subTitle" idx="1"/>
          </p:nvPr>
        </p:nvSpPr>
        <p:spPr>
          <a:xfrm>
            <a:off x="313787" y="5050632"/>
            <a:ext cx="3793200" cy="1129888"/>
          </a:xfrm>
        </p:spPr>
        <p:txBody>
          <a:bodyPr anchor="b">
            <a:normAutofit/>
          </a:bodyPr>
          <a:lstStyle/>
          <a:p>
            <a:pPr>
              <a:lnSpc>
                <a:spcPct val="100000"/>
              </a:lnSpc>
            </a:pPr>
            <a:endParaRPr lang="en-GB" sz="1700" dirty="0"/>
          </a:p>
          <a:p>
            <a:pPr>
              <a:lnSpc>
                <a:spcPct val="100000"/>
              </a:lnSpc>
            </a:pPr>
            <a:r>
              <a:rPr lang="en-GB" sz="1700" dirty="0"/>
              <a:t>Name: Elias Schwaar </a:t>
            </a:r>
          </a:p>
          <a:p>
            <a:pPr>
              <a:lnSpc>
                <a:spcPct val="100000"/>
              </a:lnSpc>
            </a:pPr>
            <a:r>
              <a:rPr lang="en-GB" sz="1700" dirty="0"/>
              <a:t>Student ID: 2319526</a:t>
            </a:r>
          </a:p>
        </p:txBody>
      </p:sp>
      <p:cxnSp>
        <p:nvCxnSpPr>
          <p:cNvPr id="13" name="Straight Connector 12">
            <a:extLst>
              <a:ext uri="{FF2B5EF4-FFF2-40B4-BE49-F238E27FC236}">
                <a16:creationId xmlns:a16="http://schemas.microsoft.com/office/drawing/2014/main" id="{0B66F5E1-B07D-4718-F4B4-5FCE4B7E8F4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9006" y="727509"/>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8931334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4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4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115E15-2848-CEF7-31E6-A641D182CBDE}"/>
              </a:ext>
            </a:extLst>
          </p:cNvPr>
          <p:cNvSpPr>
            <a:spLocks noGrp="1"/>
          </p:cNvSpPr>
          <p:nvPr>
            <p:ph type="title"/>
          </p:nvPr>
        </p:nvSpPr>
        <p:spPr>
          <a:xfrm>
            <a:off x="704088" y="914400"/>
            <a:ext cx="4041648" cy="1928741"/>
          </a:xfrm>
        </p:spPr>
        <p:txBody>
          <a:bodyPr>
            <a:normAutofit/>
          </a:bodyPr>
          <a:lstStyle/>
          <a:p>
            <a:r>
              <a:rPr lang="en-GB" dirty="0"/>
              <a:t>INTRODUCTION</a:t>
            </a:r>
          </a:p>
        </p:txBody>
      </p:sp>
      <p:cxnSp>
        <p:nvCxnSpPr>
          <p:cNvPr id="12" name="Straight Connector 11">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Graphic 6" descr="Doctor">
            <a:extLst>
              <a:ext uri="{FF2B5EF4-FFF2-40B4-BE49-F238E27FC236}">
                <a16:creationId xmlns:a16="http://schemas.microsoft.com/office/drawing/2014/main" id="{69773F0C-8376-CBBF-5E33-66418709C2B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01111" y="3046576"/>
            <a:ext cx="2969276" cy="2969276"/>
          </a:xfrm>
          <a:prstGeom prst="rect">
            <a:avLst/>
          </a:prstGeom>
        </p:spPr>
      </p:pic>
      <p:sp>
        <p:nvSpPr>
          <p:cNvPr id="3" name="Content Placeholder 2">
            <a:extLst>
              <a:ext uri="{FF2B5EF4-FFF2-40B4-BE49-F238E27FC236}">
                <a16:creationId xmlns:a16="http://schemas.microsoft.com/office/drawing/2014/main" id="{00C55B4E-D30F-9CC4-8459-D3590859B1E1}"/>
              </a:ext>
            </a:extLst>
          </p:cNvPr>
          <p:cNvSpPr>
            <a:spLocks noGrp="1"/>
          </p:cNvSpPr>
          <p:nvPr>
            <p:ph idx="1"/>
          </p:nvPr>
        </p:nvSpPr>
        <p:spPr>
          <a:xfrm>
            <a:off x="5330952" y="968377"/>
            <a:ext cx="6144768" cy="5010912"/>
          </a:xfrm>
        </p:spPr>
        <p:txBody>
          <a:bodyPr>
            <a:normAutofit/>
          </a:bodyPr>
          <a:lstStyle/>
          <a:p>
            <a:pPr marL="0" indent="0">
              <a:buNone/>
            </a:pPr>
            <a:r>
              <a:rPr lang="en-GB" dirty="0">
                <a:latin typeface="Arial" panose="020B0604020202020204" pitchFamily="34" charset="0"/>
                <a:cs typeface="Arial" panose="020B0604020202020204" pitchFamily="34" charset="0"/>
              </a:rPr>
              <a:t>One of the most valuable academic skills gain during health and social care lectures has been communication skills the ability To present information clearly and confidently to both peers and professionals. This skill is critical in healthcare for sharing Knowledge, educational patients and contributing effectively in multidisciplinary teams.</a:t>
            </a:r>
          </a:p>
        </p:txBody>
      </p:sp>
      <p:cxnSp>
        <p:nvCxnSpPr>
          <p:cNvPr id="14" name="Straight Connector 13">
            <a:extLst>
              <a:ext uri="{FF2B5EF4-FFF2-40B4-BE49-F238E27FC236}">
                <a16:creationId xmlns:a16="http://schemas.microsoft.com/office/drawing/2014/main" id="{8E0104E4-99BC-494F-8342-F250828E57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406898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B3CA38D-7BB0-4D35-BE00-0F48766027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2ECB4D-C055-8F19-31AB-7860A5748561}"/>
              </a:ext>
            </a:extLst>
          </p:cNvPr>
          <p:cNvSpPr>
            <a:spLocks noGrp="1"/>
          </p:cNvSpPr>
          <p:nvPr>
            <p:ph type="title"/>
          </p:nvPr>
        </p:nvSpPr>
        <p:spPr>
          <a:xfrm>
            <a:off x="700635" y="913218"/>
            <a:ext cx="10691265" cy="1371030"/>
          </a:xfrm>
        </p:spPr>
        <p:txBody>
          <a:bodyPr>
            <a:normAutofit/>
          </a:bodyPr>
          <a:lstStyle/>
          <a:p>
            <a:r>
              <a:rPr lang="en-GB" dirty="0">
                <a:latin typeface="Arial" panose="020B0604020202020204" pitchFamily="34" charset="0"/>
                <a:cs typeface="Arial" panose="020B0604020202020204" pitchFamily="34" charset="0"/>
              </a:rPr>
              <a:t>How I first started learning the skill</a:t>
            </a:r>
          </a:p>
        </p:txBody>
      </p:sp>
      <p:sp>
        <p:nvSpPr>
          <p:cNvPr id="3" name="Content Placeholder 2">
            <a:extLst>
              <a:ext uri="{FF2B5EF4-FFF2-40B4-BE49-F238E27FC236}">
                <a16:creationId xmlns:a16="http://schemas.microsoft.com/office/drawing/2014/main" id="{18344BAA-0F8C-673B-0C6B-B84CC3D08B88}"/>
              </a:ext>
            </a:extLst>
          </p:cNvPr>
          <p:cNvSpPr>
            <a:spLocks noGrp="1"/>
          </p:cNvSpPr>
          <p:nvPr>
            <p:ph idx="1"/>
          </p:nvPr>
        </p:nvSpPr>
        <p:spPr>
          <a:xfrm>
            <a:off x="700635" y="2221992"/>
            <a:ext cx="10691265" cy="3739896"/>
          </a:xfrm>
        </p:spPr>
        <p:txBody>
          <a:bodyPr>
            <a:normAutofit/>
          </a:bodyPr>
          <a:lstStyle/>
          <a:p>
            <a:pPr marL="0" indent="0">
              <a:buNone/>
            </a:pPr>
            <a:r>
              <a:rPr lang="en-GB" dirty="0">
                <a:latin typeface="Arial" panose="020B0604020202020204" pitchFamily="34" charset="0"/>
                <a:cs typeface="Arial" panose="020B0604020202020204" pitchFamily="34" charset="0"/>
              </a:rPr>
              <a:t>The journey began with group presentation in class, where task was to explain healthcare topics with or too classmates. At first, presenting made me nervous and uncertain about my speaking abilities and how best to organise information for clarity</a:t>
            </a:r>
            <a:r>
              <a:rPr lang="en-GB" dirty="0"/>
              <a:t>.</a:t>
            </a:r>
          </a:p>
        </p:txBody>
      </p:sp>
      <p:cxnSp>
        <p:nvCxnSpPr>
          <p:cNvPr id="10" name="Straight Connector 9">
            <a:extLst>
              <a:ext uri="{FF2B5EF4-FFF2-40B4-BE49-F238E27FC236}">
                <a16:creationId xmlns:a16="http://schemas.microsoft.com/office/drawing/2014/main" id="{4514FD1B-A0BF-4C73-A68E-4B1F7299F6A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18B100A6-1EBC-40AB-BB7E-26807F3CFC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184821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F710FDB-0919-493E-8539-8240C23F1E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5C693E-2A19-0C59-6D36-9F8EE4A22398}"/>
              </a:ext>
            </a:extLst>
          </p:cNvPr>
          <p:cNvSpPr>
            <a:spLocks noGrp="1"/>
          </p:cNvSpPr>
          <p:nvPr>
            <p:ph type="title"/>
          </p:nvPr>
        </p:nvSpPr>
        <p:spPr>
          <a:xfrm>
            <a:off x="700635" y="913218"/>
            <a:ext cx="10691265" cy="1371030"/>
          </a:xfrm>
        </p:spPr>
        <p:txBody>
          <a:bodyPr>
            <a:normAutofit/>
          </a:bodyPr>
          <a:lstStyle/>
          <a:p>
            <a:r>
              <a:rPr lang="en-GB"/>
              <a:t>Steps taken to improve</a:t>
            </a:r>
            <a:endParaRPr lang="en-GB" dirty="0"/>
          </a:p>
        </p:txBody>
      </p:sp>
      <p:sp>
        <p:nvSpPr>
          <p:cNvPr id="3" name="Content Placeholder 2">
            <a:extLst>
              <a:ext uri="{FF2B5EF4-FFF2-40B4-BE49-F238E27FC236}">
                <a16:creationId xmlns:a16="http://schemas.microsoft.com/office/drawing/2014/main" id="{65585E5E-BB00-D649-613D-3CBAB80E3371}"/>
              </a:ext>
            </a:extLst>
          </p:cNvPr>
          <p:cNvSpPr>
            <a:spLocks noGrp="1"/>
          </p:cNvSpPr>
          <p:nvPr>
            <p:ph idx="1"/>
          </p:nvPr>
        </p:nvSpPr>
        <p:spPr>
          <a:xfrm>
            <a:off x="704089" y="2293126"/>
            <a:ext cx="10687812" cy="3926699"/>
          </a:xfrm>
        </p:spPr>
        <p:txBody>
          <a:bodyPr>
            <a:normAutofit/>
          </a:bodyPr>
          <a:lstStyle/>
          <a:p>
            <a:r>
              <a:rPr lang="en-GB" dirty="0">
                <a:latin typeface="Arial" panose="020B0604020202020204" pitchFamily="34" charset="0"/>
                <a:cs typeface="Arial" panose="020B0604020202020204" pitchFamily="34" charset="0"/>
              </a:rPr>
              <a:t>Presentations on smaller topics with classmates and ask for feedback on volume pace in and use of visuals. </a:t>
            </a:r>
          </a:p>
          <a:p>
            <a:r>
              <a:rPr lang="en-GB" dirty="0">
                <a:latin typeface="Arial" panose="020B0604020202020204" pitchFamily="34" charset="0"/>
                <a:cs typeface="Arial" panose="020B0604020202020204" pitchFamily="34" charset="0"/>
              </a:rPr>
              <a:t>Learned from my lecturer and experienced students presenting to learn techniques like body language eye contact then structuring content logically. </a:t>
            </a:r>
          </a:p>
          <a:p>
            <a:r>
              <a:rPr lang="en-GB" dirty="0">
                <a:latin typeface="Arial" panose="020B0604020202020204" pitchFamily="34" charset="0"/>
                <a:cs typeface="Arial" panose="020B0604020202020204" pitchFamily="34" charset="0"/>
              </a:rPr>
              <a:t>Rehearse and at home to identify areas for improvement. </a:t>
            </a:r>
          </a:p>
          <a:p>
            <a:pPr marL="0" indent="0">
              <a:buNone/>
            </a:pPr>
            <a:endParaRPr lang="en-GB" dirty="0">
              <a:latin typeface="Arial" panose="020B0604020202020204" pitchFamily="34" charset="0"/>
              <a:cs typeface="Arial" panose="020B0604020202020204" pitchFamily="34" charset="0"/>
            </a:endParaRPr>
          </a:p>
        </p:txBody>
      </p:sp>
      <p:cxnSp>
        <p:nvCxnSpPr>
          <p:cNvPr id="13" name="Straight Connector 12">
            <a:extLst>
              <a:ext uri="{FF2B5EF4-FFF2-40B4-BE49-F238E27FC236}">
                <a16:creationId xmlns:a16="http://schemas.microsoft.com/office/drawing/2014/main" id="{033715A5-8048-453E-A44A-0F17BBB481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262436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B3CA38D-7BB0-4D35-BE00-0F48766027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57B93E-5E91-E88A-7F5F-8712A064D879}"/>
              </a:ext>
            </a:extLst>
          </p:cNvPr>
          <p:cNvSpPr>
            <a:spLocks noGrp="1"/>
          </p:cNvSpPr>
          <p:nvPr>
            <p:ph type="title"/>
          </p:nvPr>
        </p:nvSpPr>
        <p:spPr>
          <a:xfrm>
            <a:off x="700635" y="913218"/>
            <a:ext cx="10691265" cy="1371030"/>
          </a:xfrm>
        </p:spPr>
        <p:txBody>
          <a:bodyPr>
            <a:normAutofit/>
          </a:bodyPr>
          <a:lstStyle/>
          <a:p>
            <a:r>
              <a:rPr lang="en-GB" dirty="0"/>
              <a:t>Specific Example </a:t>
            </a:r>
          </a:p>
        </p:txBody>
      </p:sp>
      <p:sp>
        <p:nvSpPr>
          <p:cNvPr id="3" name="Content Placeholder 2">
            <a:extLst>
              <a:ext uri="{FF2B5EF4-FFF2-40B4-BE49-F238E27FC236}">
                <a16:creationId xmlns:a16="http://schemas.microsoft.com/office/drawing/2014/main" id="{BA11E0CB-95B3-A912-7197-FFFA1C58E180}"/>
              </a:ext>
            </a:extLst>
          </p:cNvPr>
          <p:cNvSpPr>
            <a:spLocks noGrp="1"/>
          </p:cNvSpPr>
          <p:nvPr>
            <p:ph idx="1"/>
          </p:nvPr>
        </p:nvSpPr>
        <p:spPr>
          <a:xfrm>
            <a:off x="700635" y="2221992"/>
            <a:ext cx="10691265" cy="3739896"/>
          </a:xfrm>
        </p:spPr>
        <p:txBody>
          <a:bodyPr>
            <a:normAutofit/>
          </a:bodyPr>
          <a:lstStyle/>
          <a:p>
            <a:r>
              <a:rPr lang="en-GB" dirty="0">
                <a:latin typeface="Arial" panose="020B0604020202020204" pitchFamily="34" charset="0"/>
                <a:cs typeface="Arial" panose="020B0604020202020204" pitchFamily="34" charset="0"/>
              </a:rPr>
              <a:t>In a lecture we was told about an assignment where we was tasked with Personal SWOT(Strengths, Weakness, Opportunities, Threats), I researched the topic created slides and practise time and. During the actual presentation, I maintained eye contact in use clear language, which presented in positive feedback from the lecturer.</a:t>
            </a:r>
          </a:p>
        </p:txBody>
      </p:sp>
      <p:cxnSp>
        <p:nvCxnSpPr>
          <p:cNvPr id="10" name="Straight Connector 9">
            <a:extLst>
              <a:ext uri="{FF2B5EF4-FFF2-40B4-BE49-F238E27FC236}">
                <a16:creationId xmlns:a16="http://schemas.microsoft.com/office/drawing/2014/main" id="{4514FD1B-A0BF-4C73-A68E-4B1F7299F6A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18B100A6-1EBC-40AB-BB7E-26807F3CFC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337415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55231D-D4ED-547B-AF1F-B16CEC5B1FEF}"/>
              </a:ext>
            </a:extLst>
          </p:cNvPr>
          <p:cNvSpPr>
            <a:spLocks noGrp="1"/>
          </p:cNvSpPr>
          <p:nvPr>
            <p:ph type="title"/>
          </p:nvPr>
        </p:nvSpPr>
        <p:spPr/>
        <p:txBody>
          <a:bodyPr/>
          <a:lstStyle/>
          <a:p>
            <a:r>
              <a:rPr lang="en-GB" dirty="0"/>
              <a:t>How communication skill has helped</a:t>
            </a:r>
          </a:p>
        </p:txBody>
      </p:sp>
      <p:sp>
        <p:nvSpPr>
          <p:cNvPr id="3" name="Content Placeholder 2">
            <a:extLst>
              <a:ext uri="{FF2B5EF4-FFF2-40B4-BE49-F238E27FC236}">
                <a16:creationId xmlns:a16="http://schemas.microsoft.com/office/drawing/2014/main" id="{AED735E3-5BCD-BAEA-C582-B9AE848E5524}"/>
              </a:ext>
            </a:extLst>
          </p:cNvPr>
          <p:cNvSpPr>
            <a:spLocks noGrp="1"/>
          </p:cNvSpPr>
          <p:nvPr>
            <p:ph idx="1"/>
          </p:nvPr>
        </p:nvSpPr>
        <p:spPr/>
        <p:txBody>
          <a:bodyPr/>
          <a:lstStyle/>
          <a:p>
            <a:pPr marL="0" indent="0">
              <a:buNone/>
            </a:pPr>
            <a:r>
              <a:rPr lang="en-GB" dirty="0">
                <a:latin typeface="Arial" panose="020B0604020202020204" pitchFamily="34" charset="0"/>
                <a:cs typeface="Arial" panose="020B0604020202020204" pitchFamily="34" charset="0"/>
              </a:rPr>
              <a:t>Developing communications presentation skills has boosted self-confidence , allow for more effective teamwork and improved academic performance by making class participation more impactful. </a:t>
            </a:r>
            <a:r>
              <a:rPr lang="en-GB">
                <a:latin typeface="Arial" panose="020B0604020202020204" pitchFamily="34" charset="0"/>
                <a:cs typeface="Arial" panose="020B0604020202020204" pitchFamily="34" charset="0"/>
              </a:rPr>
              <a:t>Clear </a:t>
            </a:r>
            <a:r>
              <a:rPr lang="en-GB" dirty="0">
                <a:latin typeface="Arial" panose="020B0604020202020204" pitchFamily="34" charset="0"/>
                <a:cs typeface="Arial" panose="020B0604020202020204" pitchFamily="34" charset="0"/>
              </a:rPr>
              <a:t>presentation skills are essential in healthcare settings for patient education, staff training and professional development. </a:t>
            </a:r>
          </a:p>
        </p:txBody>
      </p:sp>
    </p:spTree>
    <p:extLst>
      <p:ext uri="{BB962C8B-B14F-4D97-AF65-F5344CB8AC3E}">
        <p14:creationId xmlns:p14="http://schemas.microsoft.com/office/powerpoint/2010/main" val="78217779"/>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D38C5239C7AD241AEBCE7A5605A517A" ma:contentTypeVersion="6" ma:contentTypeDescription="Create a new document." ma:contentTypeScope="" ma:versionID="122052d2854f75c5a83845a711ef35b4">
  <xsd:schema xmlns:xsd="http://www.w3.org/2001/XMLSchema" xmlns:xs="http://www.w3.org/2001/XMLSchema" xmlns:p="http://schemas.microsoft.com/office/2006/metadata/properties" xmlns:ns3="37a0acea-1511-41cc-bfdb-5619dd373231" targetNamespace="http://schemas.microsoft.com/office/2006/metadata/properties" ma:root="true" ma:fieldsID="57dd113d504b25d04be141ab62834396" ns3:_="">
    <xsd:import namespace="37a0acea-1511-41cc-bfdb-5619dd373231"/>
    <xsd:element name="properties">
      <xsd:complexType>
        <xsd:sequence>
          <xsd:element name="documentManagement">
            <xsd:complexType>
              <xsd:all>
                <xsd:element ref="ns3:MediaServiceDateTaken" minOccurs="0"/>
                <xsd:element ref="ns3:_activity" minOccurs="0"/>
                <xsd:element ref="ns3:MediaServiceMetadata" minOccurs="0"/>
                <xsd:element ref="ns3:MediaServiceFastMetadata" minOccurs="0"/>
                <xsd:element ref="ns3:MediaServiceSearchProperties"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7a0acea-1511-41cc-bfdb-5619dd37323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_activity" ma:index="9" nillable="true" ma:displayName="_activity" ma:hidden="true" ma:internalName="_activity">
      <xsd:simpleType>
        <xsd:restriction base="dms:Note"/>
      </xsd:simpleType>
    </xsd:element>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37a0acea-1511-41cc-bfdb-5619dd373231" xsi:nil="true"/>
  </documentManagement>
</p:properties>
</file>

<file path=customXml/itemProps1.xml><?xml version="1.0" encoding="utf-8"?>
<ds:datastoreItem xmlns:ds="http://schemas.openxmlformats.org/officeDocument/2006/customXml" ds:itemID="{4E2FA94A-DF0B-4F3C-8628-EB4CF774BC1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7a0acea-1511-41cc-bfdb-5619dd37323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75838F6-0E9D-4E3C-B7C0-64201E55C4D2}">
  <ds:schemaRefs>
    <ds:schemaRef ds:uri="http://schemas.microsoft.com/sharepoint/v3/contenttype/forms"/>
  </ds:schemaRefs>
</ds:datastoreItem>
</file>

<file path=customXml/itemProps3.xml><?xml version="1.0" encoding="utf-8"?>
<ds:datastoreItem xmlns:ds="http://schemas.openxmlformats.org/officeDocument/2006/customXml" ds:itemID="{85523F73-F08B-48CB-AFAF-5CFAA7638EE0}">
  <ds:schemaRefs>
    <ds:schemaRef ds:uri="http://schemas.microsoft.com/office/2006/documentManagement/types"/>
    <ds:schemaRef ds:uri="http://purl.org/dc/dcmitype/"/>
    <ds:schemaRef ds:uri="http://purl.org/dc/elements/1.1/"/>
    <ds:schemaRef ds:uri="http://schemas.microsoft.com/office/2006/metadata/properties"/>
    <ds:schemaRef ds:uri="37a0acea-1511-41cc-bfdb-5619dd373231"/>
    <ds:schemaRef ds:uri="http://purl.org/dc/term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52</TotalTime>
  <Words>276</Words>
  <Application>Microsoft Office PowerPoint</Application>
  <PresentationFormat>Widescreen</PresentationFormat>
  <Paragraphs>16</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Calisto MT</vt:lpstr>
      <vt:lpstr>Univers Condensed</vt:lpstr>
      <vt:lpstr>ChronicleVTI</vt:lpstr>
      <vt:lpstr>Communication Skill in presenting </vt:lpstr>
      <vt:lpstr>INTRODUCTION</vt:lpstr>
      <vt:lpstr>How I first started learning the skill</vt:lpstr>
      <vt:lpstr>Steps taken to improve</vt:lpstr>
      <vt:lpstr>Specific Example </vt:lpstr>
      <vt:lpstr>How communication skill has helped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Elias Schwaar (2319526)</dc:creator>
  <cp:lastModifiedBy>Elias Schwaar (2319526)</cp:lastModifiedBy>
  <cp:revision>1</cp:revision>
  <dcterms:created xsi:type="dcterms:W3CDTF">2025-11-24T14:30:27Z</dcterms:created>
  <dcterms:modified xsi:type="dcterms:W3CDTF">2025-11-24T15:23:15Z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0x0101002D38C5239C7AD241AEBCE7A5605A517A</vt:lpwstr>
  </property>
</Properties>
</file>