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 id="258" r:id="rId3"/>
    <p:sldId id="260" r:id="rId4"/>
    <p:sldId id="261"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238C0B-28C4-391E-2A25-6A4DD9F21930}" v="326" dt="2020-03-03T11:41:28.407"/>
    <p1510:client id="{2CBA8864-03D2-6A85-F1D4-28935A722D91}" v="438" dt="2020-03-02T16:36:44.535"/>
    <p1510:client id="{331D5826-90EC-80DC-2A0D-59733B604A02}" v="1003" dt="2020-03-02T14:27:59.228"/>
    <p1510:client id="{40DD3BC3-C552-97E8-6D94-8FBDBF3A4721}" v="263" dt="2020-03-10T12:19:13.967"/>
    <p1510:client id="{5F505406-AF35-7817-D3F2-33DE614F61E8}" v="3883" dt="2020-03-06T22:21:40.291"/>
    <p1510:client id="{6BC9E45C-E6C9-30D9-A7E3-CE1D7BE79AE8}" v="630" dt="2020-03-04T23:55:59.121"/>
    <p1510:client id="{9DB0C447-DDE8-2D0D-4E93-C0F6EB9E363C}" v="25" dt="2020-03-10T11:53:16.226"/>
    <p1510:client id="{9F4F2EE0-4820-1B99-649C-09E69D46217D}" v="250" dt="2020-03-11T12:03:33.843"/>
    <p1510:client id="{DF1A6FB9-6EF4-2ECF-200C-F4C6DEADBAA3}" v="262" dt="2020-03-11T12:51:35.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mma Williams (1914516)" userId="S::1914516@student.uwtsd.ac.uk::81f4b1bf-de03-4300-9310-d7b6b3bf1476" providerId="AD" clId="Web-{07238C0B-28C4-391E-2A25-6A4DD9F21930}"/>
    <pc:docChg chg="addSld modSld">
      <pc:chgData name="Gemma Williams (1914516)" userId="S::1914516@student.uwtsd.ac.uk::81f4b1bf-de03-4300-9310-d7b6b3bf1476" providerId="AD" clId="Web-{07238C0B-28C4-391E-2A25-6A4DD9F21930}" dt="2020-03-03T11:41:28.407" v="325" actId="1076"/>
      <pc:docMkLst>
        <pc:docMk/>
      </pc:docMkLst>
      <pc:sldChg chg="addSp modSp new">
        <pc:chgData name="Gemma Williams (1914516)" userId="S::1914516@student.uwtsd.ac.uk::81f4b1bf-de03-4300-9310-d7b6b3bf1476" providerId="AD" clId="Web-{07238C0B-28C4-391E-2A25-6A4DD9F21930}" dt="2020-03-03T11:41:28.407" v="325" actId="1076"/>
        <pc:sldMkLst>
          <pc:docMk/>
          <pc:sldMk cId="4286371419" sldId="259"/>
        </pc:sldMkLst>
        <pc:spChg chg="add mod">
          <ac:chgData name="Gemma Williams (1914516)" userId="S::1914516@student.uwtsd.ac.uk::81f4b1bf-de03-4300-9310-d7b6b3bf1476" providerId="AD" clId="Web-{07238C0B-28C4-391E-2A25-6A4DD9F21930}" dt="2020-03-03T11:41:18.860" v="323" actId="20577"/>
          <ac:spMkLst>
            <pc:docMk/>
            <pc:sldMk cId="4286371419" sldId="259"/>
            <ac:spMk id="2" creationId="{BA651766-DC10-43FD-9C8F-74196308BCF7}"/>
          </ac:spMkLst>
        </pc:spChg>
        <pc:spChg chg="add mod">
          <ac:chgData name="Gemma Williams (1914516)" userId="S::1914516@student.uwtsd.ac.uk::81f4b1bf-de03-4300-9310-d7b6b3bf1476" providerId="AD" clId="Web-{07238C0B-28C4-391E-2A25-6A4DD9F21930}" dt="2020-03-03T11:41:28.407" v="325" actId="1076"/>
          <ac:spMkLst>
            <pc:docMk/>
            <pc:sldMk cId="4286371419" sldId="259"/>
            <ac:spMk id="3" creationId="{4D4B307A-0746-46C5-97E0-11B094CF1713}"/>
          </ac:spMkLst>
        </pc:spChg>
      </pc:sldChg>
    </pc:docChg>
  </pc:docChgLst>
  <pc:docChgLst>
    <pc:chgData name="Gemma Williams (1914516)" userId="S::1914516@student.uwtsd.ac.uk::81f4b1bf-de03-4300-9310-d7b6b3bf1476" providerId="AD" clId="Web-{331D5826-90EC-80DC-2A0D-59733B604A02}"/>
    <pc:docChg chg="addSld modSld sldOrd addMainMaster delMainMaster">
      <pc:chgData name="Gemma Williams (1914516)" userId="S::1914516@student.uwtsd.ac.uk::81f4b1bf-de03-4300-9310-d7b6b3bf1476" providerId="AD" clId="Web-{331D5826-90EC-80DC-2A0D-59733B604A02}" dt="2020-03-02T14:27:59.228" v="1001" actId="1076"/>
      <pc:docMkLst>
        <pc:docMk/>
      </pc:docMkLst>
      <pc:sldChg chg="addSp delSp modSp mod setBg modClrScheme addAnim delAnim modAnim chgLayout">
        <pc:chgData name="Gemma Williams (1914516)" userId="S::1914516@student.uwtsd.ac.uk::81f4b1bf-de03-4300-9310-d7b6b3bf1476" providerId="AD" clId="Web-{331D5826-90EC-80DC-2A0D-59733B604A02}" dt="2020-03-02T12:26:12.492" v="946" actId="14100"/>
        <pc:sldMkLst>
          <pc:docMk/>
          <pc:sldMk cId="109857222" sldId="256"/>
        </pc:sldMkLst>
        <pc:spChg chg="del">
          <ac:chgData name="Gemma Williams (1914516)" userId="S::1914516@student.uwtsd.ac.uk::81f4b1bf-de03-4300-9310-d7b6b3bf1476" providerId="AD" clId="Web-{331D5826-90EC-80DC-2A0D-59733B604A02}" dt="2020-03-02T11:19:40.904" v="0"/>
          <ac:spMkLst>
            <pc:docMk/>
            <pc:sldMk cId="109857222" sldId="256"/>
            <ac:spMk id="2" creationId="{00000000-0000-0000-0000-000000000000}"/>
          </ac:spMkLst>
        </pc:spChg>
        <pc:spChg chg="mod ord">
          <ac:chgData name="Gemma Williams (1914516)" userId="S::1914516@student.uwtsd.ac.uk::81f4b1bf-de03-4300-9310-d7b6b3bf1476" providerId="AD" clId="Web-{331D5826-90EC-80DC-2A0D-59733B604A02}" dt="2020-03-02T12:22:55.274" v="935"/>
          <ac:spMkLst>
            <pc:docMk/>
            <pc:sldMk cId="109857222" sldId="256"/>
            <ac:spMk id="3" creationId="{00000000-0000-0000-0000-000000000000}"/>
          </ac:spMkLst>
        </pc:spChg>
        <pc:spChg chg="add del">
          <ac:chgData name="Gemma Williams (1914516)" userId="S::1914516@student.uwtsd.ac.uk::81f4b1bf-de03-4300-9310-d7b6b3bf1476" providerId="AD" clId="Web-{331D5826-90EC-80DC-2A0D-59733B604A02}" dt="2020-03-02T11:23:21.622" v="6"/>
          <ac:spMkLst>
            <pc:docMk/>
            <pc:sldMk cId="109857222" sldId="256"/>
            <ac:spMk id="6" creationId="{B06D62A2-ECA3-4A1D-B1BB-F2659EAF0EAB}"/>
          </ac:spMkLst>
        </pc:spChg>
        <pc:spChg chg="add del">
          <ac:chgData name="Gemma Williams (1914516)" userId="S::1914516@student.uwtsd.ac.uk::81f4b1bf-de03-4300-9310-d7b6b3bf1476" providerId="AD" clId="Web-{331D5826-90EC-80DC-2A0D-59733B604A02}" dt="2020-03-02T11:23:29.075" v="8"/>
          <ac:spMkLst>
            <pc:docMk/>
            <pc:sldMk cId="109857222" sldId="256"/>
            <ac:spMk id="7" creationId="{D1801FC0-EFAC-4600-BD08-57F2DEB47084}"/>
          </ac:spMkLst>
        </pc:spChg>
        <pc:spChg chg="add del">
          <ac:chgData name="Gemma Williams (1914516)" userId="S::1914516@student.uwtsd.ac.uk::81f4b1bf-de03-4300-9310-d7b6b3bf1476" providerId="AD" clId="Web-{331D5826-90EC-80DC-2A0D-59733B604A02}" dt="2020-03-02T11:23:38.966" v="10"/>
          <ac:spMkLst>
            <pc:docMk/>
            <pc:sldMk cId="109857222" sldId="256"/>
            <ac:spMk id="8" creationId="{D6D7A0BC-0046-4CAA-8E7F-DCAFE511EA0E}"/>
          </ac:spMkLst>
        </pc:spChg>
        <pc:spChg chg="add del">
          <ac:chgData name="Gemma Williams (1914516)" userId="S::1914516@student.uwtsd.ac.uk::81f4b1bf-de03-4300-9310-d7b6b3bf1476" providerId="AD" clId="Web-{331D5826-90EC-80DC-2A0D-59733B604A02}" dt="2020-03-02T11:23:11.263" v="4"/>
          <ac:spMkLst>
            <pc:docMk/>
            <pc:sldMk cId="109857222" sldId="256"/>
            <ac:spMk id="9" creationId="{1DAC2350-FA6C-4B24-9A17-926C160E8CD9}"/>
          </ac:spMkLst>
        </pc:spChg>
        <pc:spChg chg="add del">
          <ac:chgData name="Gemma Williams (1914516)" userId="S::1914516@student.uwtsd.ac.uk::81f4b1bf-de03-4300-9310-d7b6b3bf1476" providerId="AD" clId="Web-{331D5826-90EC-80DC-2A0D-59733B604A02}" dt="2020-03-02T11:23:38.966" v="10"/>
          <ac:spMkLst>
            <pc:docMk/>
            <pc:sldMk cId="109857222" sldId="256"/>
            <ac:spMk id="10" creationId="{E7C6334F-6411-41EC-AD7D-179EDD8B58CB}"/>
          </ac:spMkLst>
        </pc:spChg>
        <pc:spChg chg="add del">
          <ac:chgData name="Gemma Williams (1914516)" userId="S::1914516@student.uwtsd.ac.uk::81f4b1bf-de03-4300-9310-d7b6b3bf1476" providerId="AD" clId="Web-{331D5826-90EC-80DC-2A0D-59733B604A02}" dt="2020-03-02T11:23:11.263" v="4"/>
          <ac:spMkLst>
            <pc:docMk/>
            <pc:sldMk cId="109857222" sldId="256"/>
            <ac:spMk id="11" creationId="{2A637C44-0146-4C54-A1A1-57BC8E6C3C2B}"/>
          </ac:spMkLst>
        </pc:spChg>
        <pc:spChg chg="add del">
          <ac:chgData name="Gemma Williams (1914516)" userId="S::1914516@student.uwtsd.ac.uk::81f4b1bf-de03-4300-9310-d7b6b3bf1476" providerId="AD" clId="Web-{331D5826-90EC-80DC-2A0D-59733B604A02}" dt="2020-03-02T11:23:38.966" v="10"/>
          <ac:spMkLst>
            <pc:docMk/>
            <pc:sldMk cId="109857222" sldId="256"/>
            <ac:spMk id="12" creationId="{E6B02CEE-3AF8-4349-9B3E-8970E6DF62B3}"/>
          </ac:spMkLst>
        </pc:spChg>
        <pc:spChg chg="add del">
          <ac:chgData name="Gemma Williams (1914516)" userId="S::1914516@student.uwtsd.ac.uk::81f4b1bf-de03-4300-9310-d7b6b3bf1476" providerId="AD" clId="Web-{331D5826-90EC-80DC-2A0D-59733B604A02}" dt="2020-03-02T11:23:11.263" v="4"/>
          <ac:spMkLst>
            <pc:docMk/>
            <pc:sldMk cId="109857222" sldId="256"/>
            <ac:spMk id="13" creationId="{6AB310E7-DE5C-4964-8CBB-E87A22B5BD59}"/>
          </ac:spMkLst>
        </pc:spChg>
        <pc:spChg chg="add del">
          <ac:chgData name="Gemma Williams (1914516)" userId="S::1914516@student.uwtsd.ac.uk::81f4b1bf-de03-4300-9310-d7b6b3bf1476" providerId="AD" clId="Web-{331D5826-90EC-80DC-2A0D-59733B604A02}" dt="2020-03-02T11:23:38.966" v="10"/>
          <ac:spMkLst>
            <pc:docMk/>
            <pc:sldMk cId="109857222" sldId="256"/>
            <ac:spMk id="14" creationId="{AAA01CF0-3FB5-44EB-B7DE-F2E86374C2FB}"/>
          </ac:spMkLst>
        </pc:spChg>
        <pc:picChg chg="add mod">
          <ac:chgData name="Gemma Williams (1914516)" userId="S::1914516@student.uwtsd.ac.uk::81f4b1bf-de03-4300-9310-d7b6b3bf1476" providerId="AD" clId="Web-{331D5826-90EC-80DC-2A0D-59733B604A02}" dt="2020-03-02T12:26:12.492" v="946" actId="14100"/>
          <ac:picMkLst>
            <pc:docMk/>
            <pc:sldMk cId="109857222" sldId="256"/>
            <ac:picMk id="4" creationId="{780B55C4-6150-4CD9-8F21-099ED7D7F1E1}"/>
          </ac:picMkLst>
        </pc:picChg>
        <pc:picChg chg="add mod">
          <ac:chgData name="Gemma Williams (1914516)" userId="S::1914516@student.uwtsd.ac.uk::81f4b1bf-de03-4300-9310-d7b6b3bf1476" providerId="AD" clId="Web-{331D5826-90EC-80DC-2A0D-59733B604A02}" dt="2020-03-02T12:08:59.962" v="669" actId="1076"/>
          <ac:picMkLst>
            <pc:docMk/>
            <pc:sldMk cId="109857222" sldId="256"/>
            <ac:picMk id="16" creationId="{5D036B86-3CAE-400B-9262-F983907CBE2D}"/>
          </ac:picMkLst>
        </pc:picChg>
        <pc:picChg chg="add mod">
          <ac:chgData name="Gemma Williams (1914516)" userId="S::1914516@student.uwtsd.ac.uk::81f4b1bf-de03-4300-9310-d7b6b3bf1476" providerId="AD" clId="Web-{331D5826-90EC-80DC-2A0D-59733B604A02}" dt="2020-03-02T12:09:24.884" v="672" actId="14100"/>
          <ac:picMkLst>
            <pc:docMk/>
            <pc:sldMk cId="109857222" sldId="256"/>
            <ac:picMk id="20" creationId="{2762FA1F-4A28-4A3A-B5F4-D186CF4C4963}"/>
          </ac:picMkLst>
        </pc:picChg>
        <pc:cxnChg chg="add del">
          <ac:chgData name="Gemma Williams (1914516)" userId="S::1914516@student.uwtsd.ac.uk::81f4b1bf-de03-4300-9310-d7b6b3bf1476" providerId="AD" clId="Web-{331D5826-90EC-80DC-2A0D-59733B604A02}" dt="2020-03-02T11:23:11.263" v="4"/>
          <ac:cxnSpMkLst>
            <pc:docMk/>
            <pc:sldMk cId="109857222" sldId="256"/>
            <ac:cxnSpMk id="15" creationId="{BC6D0BA2-2FCA-496D-A55A-C56A7B3E09D8}"/>
          </ac:cxnSpMkLst>
        </pc:cxnChg>
        <pc:cxnChg chg="add del">
          <ac:chgData name="Gemma Williams (1914516)" userId="S::1914516@student.uwtsd.ac.uk::81f4b1bf-de03-4300-9310-d7b6b3bf1476" providerId="AD" clId="Web-{331D5826-90EC-80DC-2A0D-59733B604A02}" dt="2020-03-02T11:23:11.263" v="4"/>
          <ac:cxnSpMkLst>
            <pc:docMk/>
            <pc:sldMk cId="109857222" sldId="256"/>
            <ac:cxnSpMk id="17" creationId="{EA158404-99A1-4EB0-B63C-8744C273AC0A}"/>
          </ac:cxnSpMkLst>
        </pc:cxnChg>
        <pc:cxnChg chg="add del">
          <ac:chgData name="Gemma Williams (1914516)" userId="S::1914516@student.uwtsd.ac.uk::81f4b1bf-de03-4300-9310-d7b6b3bf1476" providerId="AD" clId="Web-{331D5826-90EC-80DC-2A0D-59733B604A02}" dt="2020-03-02T11:23:11.263" v="4"/>
          <ac:cxnSpMkLst>
            <pc:docMk/>
            <pc:sldMk cId="109857222" sldId="256"/>
            <ac:cxnSpMk id="19" creationId="{B1848EA8-FE52-4762-AE9B-5D1DD4C33621}"/>
          </ac:cxnSpMkLst>
        </pc:cxnChg>
      </pc:sldChg>
      <pc:sldChg chg="addSp delSp modSp new mod setBg modClrScheme addAnim modAnim setClrOvrMap delDesignElem chgLayout">
        <pc:chgData name="Gemma Williams (1914516)" userId="S::1914516@student.uwtsd.ac.uk::81f4b1bf-de03-4300-9310-d7b6b3bf1476" providerId="AD" clId="Web-{331D5826-90EC-80DC-2A0D-59733B604A02}" dt="2020-03-02T12:28:01.023" v="965"/>
        <pc:sldMkLst>
          <pc:docMk/>
          <pc:sldMk cId="211199323" sldId="257"/>
        </pc:sldMkLst>
        <pc:spChg chg="mod ord">
          <ac:chgData name="Gemma Williams (1914516)" userId="S::1914516@student.uwtsd.ac.uk::81f4b1bf-de03-4300-9310-d7b6b3bf1476" providerId="AD" clId="Web-{331D5826-90EC-80DC-2A0D-59733B604A02}" dt="2020-03-02T12:22:55.274" v="935"/>
          <ac:spMkLst>
            <pc:docMk/>
            <pc:sldMk cId="211199323" sldId="257"/>
            <ac:spMk id="2" creationId="{F8F142AF-09F2-42FB-8EB9-2E59C129628F}"/>
          </ac:spMkLst>
        </pc:spChg>
        <pc:spChg chg="del mod">
          <ac:chgData name="Gemma Williams (1914516)" userId="S::1914516@student.uwtsd.ac.uk::81f4b1bf-de03-4300-9310-d7b6b3bf1476" providerId="AD" clId="Web-{331D5826-90EC-80DC-2A0D-59733B604A02}" dt="2020-03-02T12:13:14.931" v="696"/>
          <ac:spMkLst>
            <pc:docMk/>
            <pc:sldMk cId="211199323" sldId="257"/>
            <ac:spMk id="3" creationId="{1B30E564-5A1C-4BFA-9091-AF91093E1328}"/>
          </ac:spMkLst>
        </pc:spChg>
        <pc:spChg chg="add del mod">
          <ac:chgData name="Gemma Williams (1914516)" userId="S::1914516@student.uwtsd.ac.uk::81f4b1bf-de03-4300-9310-d7b6b3bf1476" providerId="AD" clId="Web-{331D5826-90EC-80DC-2A0D-59733B604A02}" dt="2020-03-02T12:13:20.743" v="697"/>
          <ac:spMkLst>
            <pc:docMk/>
            <pc:sldMk cId="211199323" sldId="257"/>
            <ac:spMk id="5" creationId="{C947EE40-C27F-4387-B457-11CD16A66F42}"/>
          </ac:spMkLst>
        </pc:spChg>
        <pc:spChg chg="add mod">
          <ac:chgData name="Gemma Williams (1914516)" userId="S::1914516@student.uwtsd.ac.uk::81f4b1bf-de03-4300-9310-d7b6b3bf1476" providerId="AD" clId="Web-{331D5826-90EC-80DC-2A0D-59733B604A02}" dt="2020-03-02T12:18:32.008" v="892" actId="1076"/>
          <ac:spMkLst>
            <pc:docMk/>
            <pc:sldMk cId="211199323" sldId="257"/>
            <ac:spMk id="6" creationId="{F531EA36-4265-4987-9860-D374A2369C3D}"/>
          </ac:spMkLst>
        </pc:spChg>
        <pc:spChg chg="add del">
          <ac:chgData name="Gemma Williams (1914516)" userId="S::1914516@student.uwtsd.ac.uk::81f4b1bf-de03-4300-9310-d7b6b3bf1476" providerId="AD" clId="Web-{331D5826-90EC-80DC-2A0D-59733B604A02}" dt="2020-03-02T12:22:55.274" v="935"/>
          <ac:spMkLst>
            <pc:docMk/>
            <pc:sldMk cId="211199323" sldId="257"/>
            <ac:spMk id="12" creationId="{CF62D2A7-8207-488C-9F46-316BA81A16C8}"/>
          </ac:spMkLst>
        </pc:spChg>
        <pc:picChg chg="add mod">
          <ac:chgData name="Gemma Williams (1914516)" userId="S::1914516@student.uwtsd.ac.uk::81f4b1bf-de03-4300-9310-d7b6b3bf1476" providerId="AD" clId="Web-{331D5826-90EC-80DC-2A0D-59733B604A02}" dt="2020-03-02T12:17:36.055" v="881"/>
          <ac:picMkLst>
            <pc:docMk/>
            <pc:sldMk cId="211199323" sldId="257"/>
            <ac:picMk id="7" creationId="{5ED4B3FF-061A-40B4-8301-868BBACB0CDD}"/>
          </ac:picMkLst>
        </pc:picChg>
      </pc:sldChg>
      <pc:sldChg chg="addSp delSp modSp new mod ord setBg modClrScheme addAnim delAnim modAnim delDesignElem chgLayout">
        <pc:chgData name="Gemma Williams (1914516)" userId="S::1914516@student.uwtsd.ac.uk::81f4b1bf-de03-4300-9310-d7b6b3bf1476" providerId="AD" clId="Web-{331D5826-90EC-80DC-2A0D-59733B604A02}" dt="2020-03-02T14:27:59.228" v="1001" actId="1076"/>
        <pc:sldMkLst>
          <pc:docMk/>
          <pc:sldMk cId="112750657" sldId="258"/>
        </pc:sldMkLst>
        <pc:spChg chg="mod ord">
          <ac:chgData name="Gemma Williams (1914516)" userId="S::1914516@student.uwtsd.ac.uk::81f4b1bf-de03-4300-9310-d7b6b3bf1476" providerId="AD" clId="Web-{331D5826-90EC-80DC-2A0D-59733B604A02}" dt="2020-03-02T12:22:55.274" v="935"/>
          <ac:spMkLst>
            <pc:docMk/>
            <pc:sldMk cId="112750657" sldId="258"/>
            <ac:spMk id="2" creationId="{74A58525-1CA6-46A6-A917-882F3C62C371}"/>
          </ac:spMkLst>
        </pc:spChg>
        <pc:spChg chg="del mod">
          <ac:chgData name="Gemma Williams (1914516)" userId="S::1914516@student.uwtsd.ac.uk::81f4b1bf-de03-4300-9310-d7b6b3bf1476" providerId="AD" clId="Web-{331D5826-90EC-80DC-2A0D-59733B604A02}" dt="2020-03-02T11:43:23.355" v="349"/>
          <ac:spMkLst>
            <pc:docMk/>
            <pc:sldMk cId="112750657" sldId="258"/>
            <ac:spMk id="3" creationId="{B6CC8454-313A-4D33-9ABE-473C06567FFE}"/>
          </ac:spMkLst>
        </pc:spChg>
        <pc:spChg chg="add mod">
          <ac:chgData name="Gemma Williams (1914516)" userId="S::1914516@student.uwtsd.ac.uk::81f4b1bf-de03-4300-9310-d7b6b3bf1476" providerId="AD" clId="Web-{331D5826-90EC-80DC-2A0D-59733B604A02}" dt="2020-03-02T12:22:41.727" v="931" actId="1076"/>
          <ac:spMkLst>
            <pc:docMk/>
            <pc:sldMk cId="112750657" sldId="258"/>
            <ac:spMk id="6" creationId="{1DEC4EB7-6732-4DB2-AD80-90A6697241EA}"/>
          </ac:spMkLst>
        </pc:spChg>
        <pc:spChg chg="add del mod">
          <ac:chgData name="Gemma Williams (1914516)" userId="S::1914516@student.uwtsd.ac.uk::81f4b1bf-de03-4300-9310-d7b6b3bf1476" providerId="AD" clId="Web-{331D5826-90EC-80DC-2A0D-59733B604A02}" dt="2020-03-02T14:27:42.524" v="999"/>
          <ac:spMkLst>
            <pc:docMk/>
            <pc:sldMk cId="112750657" sldId="258"/>
            <ac:spMk id="7" creationId="{44CEA1EF-4BEF-4C37-85B2-C4251C72AC61}"/>
          </ac:spMkLst>
        </pc:spChg>
        <pc:spChg chg="add mod">
          <ac:chgData name="Gemma Williams (1914516)" userId="S::1914516@student.uwtsd.ac.uk::81f4b1bf-de03-4300-9310-d7b6b3bf1476" providerId="AD" clId="Web-{331D5826-90EC-80DC-2A0D-59733B604A02}" dt="2020-03-02T14:27:48.056" v="1000" actId="1076"/>
          <ac:spMkLst>
            <pc:docMk/>
            <pc:sldMk cId="112750657" sldId="258"/>
            <ac:spMk id="8" creationId="{2DD78E3B-B362-480E-8983-4E18BEF6F464}"/>
          </ac:spMkLst>
        </pc:spChg>
        <pc:spChg chg="add mod">
          <ac:chgData name="Gemma Williams (1914516)" userId="S::1914516@student.uwtsd.ac.uk::81f4b1bf-de03-4300-9310-d7b6b3bf1476" providerId="AD" clId="Web-{331D5826-90EC-80DC-2A0D-59733B604A02}" dt="2020-03-02T14:27:59.228" v="1001" actId="1076"/>
          <ac:spMkLst>
            <pc:docMk/>
            <pc:sldMk cId="112750657" sldId="258"/>
            <ac:spMk id="9" creationId="{F36C93A2-CD96-4CD4-9516-C656B8C486D9}"/>
          </ac:spMkLst>
        </pc:spChg>
        <pc:spChg chg="add del">
          <ac:chgData name="Gemma Williams (1914516)" userId="S::1914516@student.uwtsd.ac.uk::81f4b1bf-de03-4300-9310-d7b6b3bf1476" providerId="AD" clId="Web-{331D5826-90EC-80DC-2A0D-59733B604A02}" dt="2020-03-02T12:22:27.586" v="923"/>
          <ac:spMkLst>
            <pc:docMk/>
            <pc:sldMk cId="112750657" sldId="258"/>
            <ac:spMk id="12" creationId="{D2B783EE-0239-4717-BBEA-8C9EAC61C824}"/>
          </ac:spMkLst>
        </pc:spChg>
        <pc:spChg chg="add del mod ord">
          <ac:chgData name="Gemma Williams (1914516)" userId="S::1914516@student.uwtsd.ac.uk::81f4b1bf-de03-4300-9310-d7b6b3bf1476" providerId="AD" clId="Web-{331D5826-90EC-80DC-2A0D-59733B604A02}" dt="2020-03-02T12:22:27.586" v="923"/>
          <ac:spMkLst>
            <pc:docMk/>
            <pc:sldMk cId="112750657" sldId="258"/>
            <ac:spMk id="13" creationId="{A917F9D0-50D4-48C4-967C-BE3F0961F18A}"/>
          </ac:spMkLst>
        </pc:spChg>
        <pc:spChg chg="add del">
          <ac:chgData name="Gemma Williams (1914516)" userId="S::1914516@student.uwtsd.ac.uk::81f4b1bf-de03-4300-9310-d7b6b3bf1476" providerId="AD" clId="Web-{331D5826-90EC-80DC-2A0D-59733B604A02}" dt="2020-03-02T12:21:10.477" v="907"/>
          <ac:spMkLst>
            <pc:docMk/>
            <pc:sldMk cId="112750657" sldId="258"/>
            <ac:spMk id="14" creationId="{A0F8A354-F985-4DC4-9E33-A63FD0103DE1}"/>
          </ac:spMkLst>
        </pc:spChg>
        <pc:spChg chg="add del">
          <ac:chgData name="Gemma Williams (1914516)" userId="S::1914516@student.uwtsd.ac.uk::81f4b1bf-de03-4300-9310-d7b6b3bf1476" providerId="AD" clId="Web-{331D5826-90EC-80DC-2A0D-59733B604A02}" dt="2020-03-02T12:22:27.586" v="923"/>
          <ac:spMkLst>
            <pc:docMk/>
            <pc:sldMk cId="112750657" sldId="258"/>
            <ac:spMk id="15" creationId="{A7B99495-F43F-4D80-A44F-2CB4764EB90B}"/>
          </ac:spMkLst>
        </pc:spChg>
        <pc:spChg chg="add del">
          <ac:chgData name="Gemma Williams (1914516)" userId="S::1914516@student.uwtsd.ac.uk::81f4b1bf-de03-4300-9310-d7b6b3bf1476" providerId="AD" clId="Web-{331D5826-90EC-80DC-2A0D-59733B604A02}" dt="2020-03-02T12:22:27.586" v="923"/>
          <ac:spMkLst>
            <pc:docMk/>
            <pc:sldMk cId="112750657" sldId="258"/>
            <ac:spMk id="16" creationId="{70BEB1E7-2F88-40BC-B73D-42E5B6F80BFC}"/>
          </ac:spMkLst>
        </pc:spChg>
        <pc:spChg chg="add del">
          <ac:chgData name="Gemma Williams (1914516)" userId="S::1914516@student.uwtsd.ac.uk::81f4b1bf-de03-4300-9310-d7b6b3bf1476" providerId="AD" clId="Web-{331D5826-90EC-80DC-2A0D-59733B604A02}" dt="2020-03-02T12:21:10.477" v="907"/>
          <ac:spMkLst>
            <pc:docMk/>
            <pc:sldMk cId="112750657" sldId="258"/>
            <ac:spMk id="17" creationId="{F065D3F1-1E0F-4BC6-9846-BCE0BCC9DCF0}"/>
          </ac:spMkLst>
        </pc:spChg>
        <pc:spChg chg="add del">
          <ac:chgData name="Gemma Williams (1914516)" userId="S::1914516@student.uwtsd.ac.uk::81f4b1bf-de03-4300-9310-d7b6b3bf1476" providerId="AD" clId="Web-{331D5826-90EC-80DC-2A0D-59733B604A02}" dt="2020-03-02T12:22:23.633" v="918"/>
          <ac:spMkLst>
            <pc:docMk/>
            <pc:sldMk cId="112750657" sldId="258"/>
            <ac:spMk id="18" creationId="{D2B783EE-0239-4717-BBEA-8C9EAC61C824}"/>
          </ac:spMkLst>
        </pc:spChg>
        <pc:spChg chg="add del">
          <ac:chgData name="Gemma Williams (1914516)" userId="S::1914516@student.uwtsd.ac.uk::81f4b1bf-de03-4300-9310-d7b6b3bf1476" providerId="AD" clId="Web-{331D5826-90EC-80DC-2A0D-59733B604A02}" dt="2020-03-02T12:21:10.477" v="907"/>
          <ac:spMkLst>
            <pc:docMk/>
            <pc:sldMk cId="112750657" sldId="258"/>
            <ac:spMk id="19" creationId="{CD84038B-4A56-439B-A184-79B2D4506692}"/>
          </ac:spMkLst>
        </pc:spChg>
        <pc:spChg chg="add del">
          <ac:chgData name="Gemma Williams (1914516)" userId="S::1914516@student.uwtsd.ac.uk::81f4b1bf-de03-4300-9310-d7b6b3bf1476" providerId="AD" clId="Web-{331D5826-90EC-80DC-2A0D-59733B604A02}" dt="2020-03-02T12:22:23.633" v="918"/>
          <ac:spMkLst>
            <pc:docMk/>
            <pc:sldMk cId="112750657" sldId="258"/>
            <ac:spMk id="20" creationId="{A7B99495-F43F-4D80-A44F-2CB4764EB90B}"/>
          </ac:spMkLst>
        </pc:spChg>
        <pc:spChg chg="add del">
          <ac:chgData name="Gemma Williams (1914516)" userId="S::1914516@student.uwtsd.ac.uk::81f4b1bf-de03-4300-9310-d7b6b3bf1476" providerId="AD" clId="Web-{331D5826-90EC-80DC-2A0D-59733B604A02}" dt="2020-03-02T12:21:10.477" v="907"/>
          <ac:spMkLst>
            <pc:docMk/>
            <pc:sldMk cId="112750657" sldId="258"/>
            <ac:spMk id="21" creationId="{4F96EE13-2C4D-4262-812E-DDE5FC35F0AD}"/>
          </ac:spMkLst>
        </pc:spChg>
        <pc:spChg chg="add del">
          <ac:chgData name="Gemma Williams (1914516)" userId="S::1914516@student.uwtsd.ac.uk::81f4b1bf-de03-4300-9310-d7b6b3bf1476" providerId="AD" clId="Web-{331D5826-90EC-80DC-2A0D-59733B604A02}" dt="2020-03-02T12:22:23.633" v="918"/>
          <ac:spMkLst>
            <pc:docMk/>
            <pc:sldMk cId="112750657" sldId="258"/>
            <ac:spMk id="22" creationId="{70BEB1E7-2F88-40BC-B73D-42E5B6F80BFC}"/>
          </ac:spMkLst>
        </pc:spChg>
        <pc:picChg chg="add mod ord">
          <ac:chgData name="Gemma Williams (1914516)" userId="S::1914516@student.uwtsd.ac.uk::81f4b1bf-de03-4300-9310-d7b6b3bf1476" providerId="AD" clId="Web-{331D5826-90EC-80DC-2A0D-59733B604A02}" dt="2020-03-02T12:22:55.274" v="935"/>
          <ac:picMkLst>
            <pc:docMk/>
            <pc:sldMk cId="112750657" sldId="258"/>
            <ac:picMk id="4" creationId="{9BD8440B-7328-4C79-BD42-E6171D9B21BB}"/>
          </ac:picMkLst>
        </pc:picChg>
        <pc:picChg chg="add mod ord">
          <ac:chgData name="Gemma Williams (1914516)" userId="S::1914516@student.uwtsd.ac.uk::81f4b1bf-de03-4300-9310-d7b6b3bf1476" providerId="AD" clId="Web-{331D5826-90EC-80DC-2A0D-59733B604A02}" dt="2020-03-02T12:24:14.320" v="941" actId="1076"/>
          <ac:picMkLst>
            <pc:docMk/>
            <pc:sldMk cId="112750657" sldId="258"/>
            <ac:picMk id="10" creationId="{24E7784D-B924-463B-A4A7-DAF475100033}"/>
          </ac:picMkLst>
        </pc:picChg>
      </pc:sldChg>
      <pc:sldMasterChg chg="add del addSldLayout delSldLayout">
        <pc:chgData name="Gemma Williams (1914516)" userId="S::1914516@student.uwtsd.ac.uk::81f4b1bf-de03-4300-9310-d7b6b3bf1476" providerId="AD" clId="Web-{331D5826-90EC-80DC-2A0D-59733B604A02}" dt="2020-03-02T12:22:55.274" v="935"/>
        <pc:sldMasterMkLst>
          <pc:docMk/>
          <pc:sldMasterMk cId="2460954070" sldId="2147483660"/>
        </pc:sldMasterMkLst>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2385387890" sldId="2147483661"/>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949138452" sldId="2147483662"/>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2591524520" sldId="2147483663"/>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1203092039" sldId="2147483664"/>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3733172339" sldId="2147483665"/>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3210312558" sldId="2147483666"/>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3146388984" sldId="2147483667"/>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3171841454" sldId="2147483668"/>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1718958274" sldId="2147483669"/>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2202905451" sldId="2147483670"/>
          </pc:sldLayoutMkLst>
        </pc:sldLayoutChg>
        <pc:sldLayoutChg chg="add del">
          <pc:chgData name="Gemma Williams (1914516)" userId="S::1914516@student.uwtsd.ac.uk::81f4b1bf-de03-4300-9310-d7b6b3bf1476" providerId="AD" clId="Web-{331D5826-90EC-80DC-2A0D-59733B604A02}" dt="2020-03-02T12:22:55.274" v="935"/>
          <pc:sldLayoutMkLst>
            <pc:docMk/>
            <pc:sldMasterMk cId="2460954070" sldId="2147483660"/>
            <pc:sldLayoutMk cId="3479445657" sldId="2147483671"/>
          </pc:sldLayoutMkLst>
        </pc:sldLayoutChg>
      </pc:sldMasterChg>
      <pc:sldMasterChg chg="add del addSldLayout delSldLayout modSldLayout">
        <pc:chgData name="Gemma Williams (1914516)" userId="S::1914516@student.uwtsd.ac.uk::81f4b1bf-de03-4300-9310-d7b6b3bf1476" providerId="AD" clId="Web-{331D5826-90EC-80DC-2A0D-59733B604A02}" dt="2020-03-02T12:22:55.274" v="935"/>
        <pc:sldMasterMkLst>
          <pc:docMk/>
          <pc:sldMasterMk cId="745358487" sldId="2147483672"/>
        </pc:sldMasterMkLst>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108487261" sldId="2147483673"/>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2852303667" sldId="2147483674"/>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1817063903" sldId="2147483675"/>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3567757626" sldId="2147483676"/>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93560783" sldId="2147483677"/>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907072662" sldId="2147483678"/>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1950034489" sldId="2147483679"/>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2496834653" sldId="2147483680"/>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3823871211" sldId="2147483681"/>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1211940638" sldId="2147483682"/>
          </pc:sldLayoutMkLst>
        </pc:sldLayoutChg>
        <pc:sldLayoutChg chg="add del mod replId">
          <pc:chgData name="Gemma Williams (1914516)" userId="S::1914516@student.uwtsd.ac.uk::81f4b1bf-de03-4300-9310-d7b6b3bf1476" providerId="AD" clId="Web-{331D5826-90EC-80DC-2A0D-59733B604A02}" dt="2020-03-02T12:22:55.274" v="935"/>
          <pc:sldLayoutMkLst>
            <pc:docMk/>
            <pc:sldMasterMk cId="745358487" sldId="2147483672"/>
            <pc:sldLayoutMk cId="757412617" sldId="2147483683"/>
          </pc:sldLayoutMkLst>
        </pc:sldLayoutChg>
      </pc:sldMasterChg>
      <pc:sldMasterChg chg="add del replId addSldLayout delSldLayout">
        <pc:chgData name="Gemma Williams (1914516)" userId="S::1914516@student.uwtsd.ac.uk::81f4b1bf-de03-4300-9310-d7b6b3bf1476" providerId="AD" clId="Web-{331D5826-90EC-80DC-2A0D-59733B604A02}" dt="2020-03-02T11:23:29.075" v="8"/>
        <pc:sldMasterMkLst>
          <pc:docMk/>
          <pc:sldMasterMk cId="2865892667" sldId="2147483672"/>
        </pc:sldMasterMkLst>
        <pc:sldLayoutChg chg="add del">
          <pc:chgData name="Gemma Williams (1914516)" userId="S::1914516@student.uwtsd.ac.uk::81f4b1bf-de03-4300-9310-d7b6b3bf1476" providerId="AD" clId="Web-{331D5826-90EC-80DC-2A0D-59733B604A02}" dt="2020-03-02T11:23:29.075" v="8"/>
          <pc:sldLayoutMkLst>
            <pc:docMk/>
            <pc:sldMasterMk cId="2865892667" sldId="2147483672"/>
            <pc:sldLayoutMk cId="2701207897" sldId="2147483673"/>
          </pc:sldLayoutMkLst>
        </pc:sldLayoutChg>
        <pc:sldLayoutChg chg="add del">
          <pc:chgData name="Gemma Williams (1914516)" userId="S::1914516@student.uwtsd.ac.uk::81f4b1bf-de03-4300-9310-d7b6b3bf1476" providerId="AD" clId="Web-{331D5826-90EC-80DC-2A0D-59733B604A02}" dt="2020-03-02T11:23:29.075" v="8"/>
          <pc:sldLayoutMkLst>
            <pc:docMk/>
            <pc:sldMasterMk cId="2865892667" sldId="2147483672"/>
            <pc:sldLayoutMk cId="517121975" sldId="2147483674"/>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1408224842" sldId="2147483675"/>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4223398839" sldId="2147483676"/>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3609390419" sldId="2147483677"/>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1786873493" sldId="2147483678"/>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3353432464" sldId="2147483679"/>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3846226859" sldId="2147483680"/>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1665255781" sldId="2147483681"/>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948952777" sldId="2147483682"/>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322371049" sldId="2147483683"/>
          </pc:sldLayoutMkLst>
        </pc:sldLayoutChg>
        <pc:sldLayoutChg chg="add del replId">
          <pc:chgData name="Gemma Williams (1914516)" userId="S::1914516@student.uwtsd.ac.uk::81f4b1bf-de03-4300-9310-d7b6b3bf1476" providerId="AD" clId="Web-{331D5826-90EC-80DC-2A0D-59733B604A02}" dt="2020-03-02T11:23:29.075" v="8"/>
          <pc:sldLayoutMkLst>
            <pc:docMk/>
            <pc:sldMasterMk cId="2865892667" sldId="2147483672"/>
            <pc:sldLayoutMk cId="4137091565" sldId="2147483684"/>
          </pc:sldLayoutMkLst>
        </pc:sldLayoutChg>
      </pc:sldMasterChg>
      <pc:sldMasterChg chg="add del addSldLayout delSldLayout modSldLayout">
        <pc:chgData name="Gemma Williams (1914516)" userId="S::1914516@student.uwtsd.ac.uk::81f4b1bf-de03-4300-9310-d7b6b3bf1476" providerId="AD" clId="Web-{331D5826-90EC-80DC-2A0D-59733B604A02}" dt="2020-03-02T12:22:36.696" v="928"/>
        <pc:sldMasterMkLst>
          <pc:docMk/>
          <pc:sldMasterMk cId="2137618357" sldId="2147483684"/>
        </pc:sldMasterMkLst>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3579858530" sldId="2147483685"/>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202664756" sldId="2147483686"/>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1994746472" sldId="2147483687"/>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4046862138" sldId="2147483688"/>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1170594499" sldId="2147483689"/>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401741158" sldId="2147483690"/>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4183270313" sldId="2147483691"/>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27894190" sldId="2147483692"/>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2039203274" sldId="2147483693"/>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4281663381" sldId="2147483694"/>
          </pc:sldLayoutMkLst>
        </pc:sldLayoutChg>
        <pc:sldLayoutChg chg="add del mod replId">
          <pc:chgData name="Gemma Williams (1914516)" userId="S::1914516@student.uwtsd.ac.uk::81f4b1bf-de03-4300-9310-d7b6b3bf1476" providerId="AD" clId="Web-{331D5826-90EC-80DC-2A0D-59733B604A02}" dt="2020-03-02T12:22:36.696" v="928"/>
          <pc:sldLayoutMkLst>
            <pc:docMk/>
            <pc:sldMasterMk cId="2137618357" sldId="2147483684"/>
            <pc:sldLayoutMk cId="3506887517" sldId="2147483695"/>
          </pc:sldLayoutMkLst>
        </pc:sldLayoutChg>
      </pc:sldMasterChg>
      <pc:sldMasterChg chg="add del addSldLayout delSldLayout">
        <pc:chgData name="Gemma Williams (1914516)" userId="S::1914516@student.uwtsd.ac.uk::81f4b1bf-de03-4300-9310-d7b6b3bf1476" providerId="AD" clId="Web-{331D5826-90EC-80DC-2A0D-59733B604A02}" dt="2020-03-02T11:23:38.966" v="10"/>
        <pc:sldMasterMkLst>
          <pc:docMk/>
          <pc:sldMasterMk cId="1603265461" sldId="2147483686"/>
        </pc:sldMasterMkLst>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829403663" sldId="2147483675"/>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3722808580" sldId="2147483676"/>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442835716" sldId="2147483677"/>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825336379" sldId="2147483678"/>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3262700174" sldId="2147483679"/>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203946187" sldId="2147483680"/>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1586807230" sldId="2147483681"/>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3004419366" sldId="2147483682"/>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4251981550" sldId="2147483683"/>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651774868" sldId="2147483684"/>
          </pc:sldLayoutMkLst>
        </pc:sldLayoutChg>
        <pc:sldLayoutChg chg="add del">
          <pc:chgData name="Gemma Williams (1914516)" userId="S::1914516@student.uwtsd.ac.uk::81f4b1bf-de03-4300-9310-d7b6b3bf1476" providerId="AD" clId="Web-{331D5826-90EC-80DC-2A0D-59733B604A02}" dt="2020-03-02T11:23:38.966" v="10"/>
          <pc:sldLayoutMkLst>
            <pc:docMk/>
            <pc:sldMasterMk cId="1603265461" sldId="2147483686"/>
            <pc:sldLayoutMk cId="431329653" sldId="2147483685"/>
          </pc:sldLayoutMkLst>
        </pc:sldLayoutChg>
      </pc:sldMasterChg>
      <pc:sldMasterChg chg="add del addSldLayout delSldLayout modSldLayout">
        <pc:chgData name="Gemma Williams (1914516)" userId="S::1914516@student.uwtsd.ac.uk::81f4b1bf-de03-4300-9310-d7b6b3bf1476" providerId="AD" clId="Web-{331D5826-90EC-80DC-2A0D-59733B604A02}" dt="2020-03-02T12:22:30.102" v="925"/>
        <pc:sldMasterMkLst>
          <pc:docMk/>
          <pc:sldMasterMk cId="3009809815" sldId="2147483696"/>
        </pc:sldMasterMkLst>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3528196630" sldId="2147483697"/>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2194759595" sldId="2147483698"/>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3097935170" sldId="2147483699"/>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1950138606" sldId="2147483700"/>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2354717814" sldId="2147483701"/>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266851401" sldId="2147483702"/>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4224318736" sldId="2147483703"/>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865551462" sldId="2147483704"/>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4056650556" sldId="2147483705"/>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2667431858" sldId="2147483706"/>
          </pc:sldLayoutMkLst>
        </pc:sldLayoutChg>
        <pc:sldLayoutChg chg="add del mod replId">
          <pc:chgData name="Gemma Williams (1914516)" userId="S::1914516@student.uwtsd.ac.uk::81f4b1bf-de03-4300-9310-d7b6b3bf1476" providerId="AD" clId="Web-{331D5826-90EC-80DC-2A0D-59733B604A02}" dt="2020-03-02T12:22:30.102" v="925"/>
          <pc:sldLayoutMkLst>
            <pc:docMk/>
            <pc:sldMasterMk cId="3009809815" sldId="2147483696"/>
            <pc:sldLayoutMk cId="2050616175" sldId="2147483707"/>
          </pc:sldLayoutMkLst>
        </pc:sldLayoutChg>
      </pc:sldMasterChg>
      <pc:sldMasterChg chg="add del addSldLayout delSldLayout">
        <pc:chgData name="Gemma Williams (1914516)" userId="S::1914516@student.uwtsd.ac.uk::81f4b1bf-de03-4300-9310-d7b6b3bf1476" providerId="AD" clId="Web-{331D5826-90EC-80DC-2A0D-59733B604A02}" dt="2020-03-02T11:23:11.263" v="4"/>
        <pc:sldMasterMkLst>
          <pc:docMk/>
          <pc:sldMasterMk cId="2216360797" sldId="2147483699"/>
        </pc:sldMasterMkLst>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1158661211" sldId="2147483688"/>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3933022068" sldId="2147483689"/>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4124059153" sldId="2147483690"/>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3692490010" sldId="2147483691"/>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3035932605" sldId="2147483692"/>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1941145950" sldId="2147483693"/>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1875125811" sldId="2147483694"/>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2342243752" sldId="2147483695"/>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2503084500" sldId="2147483696"/>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2473139374" sldId="2147483697"/>
          </pc:sldLayoutMkLst>
        </pc:sldLayoutChg>
        <pc:sldLayoutChg chg="add del">
          <pc:chgData name="Gemma Williams (1914516)" userId="S::1914516@student.uwtsd.ac.uk::81f4b1bf-de03-4300-9310-d7b6b3bf1476" providerId="AD" clId="Web-{331D5826-90EC-80DC-2A0D-59733B604A02}" dt="2020-03-02T11:23:11.263" v="4"/>
          <pc:sldLayoutMkLst>
            <pc:docMk/>
            <pc:sldMasterMk cId="2216360797" sldId="2147483699"/>
            <pc:sldLayoutMk cId="3846062125" sldId="2147483698"/>
          </pc:sldLayoutMkLst>
        </pc:sldLayoutChg>
      </pc:sldMasterChg>
      <pc:sldMasterChg chg="add del addSldLayout delSldLayout modSldLayout">
        <pc:chgData name="Gemma Williams (1914516)" userId="S::1914516@student.uwtsd.ac.uk::81f4b1bf-de03-4300-9310-d7b6b3bf1476" providerId="AD" clId="Web-{331D5826-90EC-80DC-2A0D-59733B604A02}" dt="2020-03-02T12:22:29.008" v="924"/>
        <pc:sldMasterMkLst>
          <pc:docMk/>
          <pc:sldMasterMk cId="1815385521" sldId="2147483708"/>
        </pc:sldMasterMkLst>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967034038" sldId="2147483709"/>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3560736516" sldId="2147483710"/>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1718784226" sldId="2147483711"/>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2173440454" sldId="2147483712"/>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2614097481" sldId="2147483713"/>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2923216752" sldId="2147483714"/>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234189112" sldId="2147483715"/>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1686377300" sldId="2147483716"/>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3961049648" sldId="2147483717"/>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2804787882" sldId="2147483718"/>
          </pc:sldLayoutMkLst>
        </pc:sldLayoutChg>
        <pc:sldLayoutChg chg="add del mod replId">
          <pc:chgData name="Gemma Williams (1914516)" userId="S::1914516@student.uwtsd.ac.uk::81f4b1bf-de03-4300-9310-d7b6b3bf1476" providerId="AD" clId="Web-{331D5826-90EC-80DC-2A0D-59733B604A02}" dt="2020-03-02T12:22:29.008" v="924"/>
          <pc:sldLayoutMkLst>
            <pc:docMk/>
            <pc:sldMasterMk cId="1815385521" sldId="2147483708"/>
            <pc:sldLayoutMk cId="3486573436" sldId="2147483719"/>
          </pc:sldLayoutMkLst>
        </pc:sldLayoutChg>
      </pc:sldMasterChg>
      <pc:sldMasterChg chg="add del addSldLayout delSldLayout">
        <pc:chgData name="Gemma Williams (1914516)" userId="S::1914516@student.uwtsd.ac.uk::81f4b1bf-de03-4300-9310-d7b6b3bf1476" providerId="AD" clId="Web-{331D5826-90EC-80DC-2A0D-59733B604A02}" dt="2020-03-02T11:23:21.622" v="6"/>
        <pc:sldMasterMkLst>
          <pc:docMk/>
          <pc:sldMasterMk cId="120539933" sldId="2147483712"/>
        </pc:sldMasterMkLst>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948308414" sldId="2147483701"/>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2647986806" sldId="2147483702"/>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2197614098" sldId="2147483703"/>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314681294" sldId="2147483704"/>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3518500995" sldId="2147483705"/>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3996146651" sldId="2147483706"/>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3175276154" sldId="2147483707"/>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1584295699" sldId="2147483708"/>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1806728710" sldId="2147483709"/>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2707520741" sldId="2147483710"/>
          </pc:sldLayoutMkLst>
        </pc:sldLayoutChg>
        <pc:sldLayoutChg chg="add del">
          <pc:chgData name="Gemma Williams (1914516)" userId="S::1914516@student.uwtsd.ac.uk::81f4b1bf-de03-4300-9310-d7b6b3bf1476" providerId="AD" clId="Web-{331D5826-90EC-80DC-2A0D-59733B604A02}" dt="2020-03-02T11:23:21.622" v="6"/>
          <pc:sldLayoutMkLst>
            <pc:docMk/>
            <pc:sldMasterMk cId="120539933" sldId="2147483712"/>
            <pc:sldLayoutMk cId="3017309753" sldId="2147483711"/>
          </pc:sldLayoutMkLst>
        </pc:sldLayoutChg>
      </pc:sldMasterChg>
      <pc:sldMasterChg chg="add del addSldLayout delSldLayout modSldLayout">
        <pc:chgData name="Gemma Williams (1914516)" userId="S::1914516@student.uwtsd.ac.uk::81f4b1bf-de03-4300-9310-d7b6b3bf1476" providerId="AD" clId="Web-{331D5826-90EC-80DC-2A0D-59733B604A02}" dt="2020-03-02T12:22:24.430" v="919"/>
        <pc:sldMasterMkLst>
          <pc:docMk/>
          <pc:sldMasterMk cId="735392413" sldId="2147483720"/>
        </pc:sldMasterMkLst>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3709403893" sldId="2147483721"/>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2274963441" sldId="2147483722"/>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2832705965" sldId="2147483723"/>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2196934961" sldId="2147483724"/>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3175058631" sldId="2147483725"/>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3701001077" sldId="2147483726"/>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3664615003" sldId="2147483727"/>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323621177" sldId="2147483728"/>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1656738774" sldId="2147483729"/>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841580822" sldId="2147483730"/>
          </pc:sldLayoutMkLst>
        </pc:sldLayoutChg>
        <pc:sldLayoutChg chg="add del mod replId">
          <pc:chgData name="Gemma Williams (1914516)" userId="S::1914516@student.uwtsd.ac.uk::81f4b1bf-de03-4300-9310-d7b6b3bf1476" providerId="AD" clId="Web-{331D5826-90EC-80DC-2A0D-59733B604A02}" dt="2020-03-02T12:22:24.430" v="919"/>
          <pc:sldLayoutMkLst>
            <pc:docMk/>
            <pc:sldMasterMk cId="735392413" sldId="2147483720"/>
            <pc:sldLayoutMk cId="263084105" sldId="2147483731"/>
          </pc:sldLayoutMkLst>
        </pc:sldLayoutChg>
      </pc:sldMasterChg>
      <pc:sldMasterChg chg="add del addSldLayout delSldLayout modSldLayout">
        <pc:chgData name="Gemma Williams (1914516)" userId="S::1914516@student.uwtsd.ac.uk::81f4b1bf-de03-4300-9310-d7b6b3bf1476" providerId="AD" clId="Web-{331D5826-90EC-80DC-2A0D-59733B604A02}" dt="2020-03-02T12:22:21.118" v="916"/>
        <pc:sldMasterMkLst>
          <pc:docMk/>
          <pc:sldMasterMk cId="3580218911" sldId="2147483732"/>
        </pc:sldMasterMkLst>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3094374044" sldId="2147483733"/>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3785466926" sldId="2147483734"/>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3735876623" sldId="2147483735"/>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199789562" sldId="2147483736"/>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798355484" sldId="2147483737"/>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1989325615" sldId="2147483738"/>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1231193599" sldId="2147483739"/>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1323987681" sldId="2147483740"/>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2595824376" sldId="2147483741"/>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2677708173" sldId="2147483742"/>
          </pc:sldLayoutMkLst>
        </pc:sldLayoutChg>
        <pc:sldLayoutChg chg="add del mod replId">
          <pc:chgData name="Gemma Williams (1914516)" userId="S::1914516@student.uwtsd.ac.uk::81f4b1bf-de03-4300-9310-d7b6b3bf1476" providerId="AD" clId="Web-{331D5826-90EC-80DC-2A0D-59733B604A02}" dt="2020-03-02T12:22:21.118" v="916"/>
          <pc:sldLayoutMkLst>
            <pc:docMk/>
            <pc:sldMasterMk cId="3580218911" sldId="2147483732"/>
            <pc:sldLayoutMk cId="1316858180" sldId="2147483743"/>
          </pc:sldLayoutMkLst>
        </pc:sldLayoutChg>
      </pc:sldMasterChg>
    </pc:docChg>
  </pc:docChgLst>
  <pc:docChgLst>
    <pc:chgData name="Gemma Williams (1914516)" userId="S::1914516@student.uwtsd.ac.uk::81f4b1bf-de03-4300-9310-d7b6b3bf1476" providerId="AD" clId="Web-{40DD3BC3-C552-97E8-6D94-8FBDBF3A4721}"/>
    <pc:docChg chg="modSld">
      <pc:chgData name="Gemma Williams (1914516)" userId="S::1914516@student.uwtsd.ac.uk::81f4b1bf-de03-4300-9310-d7b6b3bf1476" providerId="AD" clId="Web-{40DD3BC3-C552-97E8-6D94-8FBDBF3A4721}" dt="2020-03-10T12:19:13.967" v="258" actId="1076"/>
      <pc:docMkLst>
        <pc:docMk/>
      </pc:docMkLst>
      <pc:sldChg chg="addSp modSp">
        <pc:chgData name="Gemma Williams (1914516)" userId="S::1914516@student.uwtsd.ac.uk::81f4b1bf-de03-4300-9310-d7b6b3bf1476" providerId="AD" clId="Web-{40DD3BC3-C552-97E8-6D94-8FBDBF3A4721}" dt="2020-03-10T12:19:13.967" v="258" actId="1076"/>
        <pc:sldMkLst>
          <pc:docMk/>
          <pc:sldMk cId="1901488394" sldId="260"/>
        </pc:sldMkLst>
        <pc:spChg chg="mod">
          <ac:chgData name="Gemma Williams (1914516)" userId="S::1914516@student.uwtsd.ac.uk::81f4b1bf-de03-4300-9310-d7b6b3bf1476" providerId="AD" clId="Web-{40DD3BC3-C552-97E8-6D94-8FBDBF3A4721}" dt="2020-03-10T12:18:50.498" v="252" actId="20577"/>
          <ac:spMkLst>
            <pc:docMk/>
            <pc:sldMk cId="1901488394" sldId="260"/>
            <ac:spMk id="5" creationId="{1FF8B303-6C52-4AE4-A897-BBB50C7F0721}"/>
          </ac:spMkLst>
        </pc:spChg>
        <pc:spChg chg="mod">
          <ac:chgData name="Gemma Williams (1914516)" userId="S::1914516@student.uwtsd.ac.uk::81f4b1bf-de03-4300-9310-d7b6b3bf1476" providerId="AD" clId="Web-{40DD3BC3-C552-97E8-6D94-8FBDBF3A4721}" dt="2020-03-10T12:18:28.748" v="243" actId="20577"/>
          <ac:spMkLst>
            <pc:docMk/>
            <pc:sldMk cId="1901488394" sldId="260"/>
            <ac:spMk id="7" creationId="{41757A17-5F9D-4C11-BB89-6AF7217D5AA1}"/>
          </ac:spMkLst>
        </pc:spChg>
        <pc:spChg chg="mod">
          <ac:chgData name="Gemma Williams (1914516)" userId="S::1914516@student.uwtsd.ac.uk::81f4b1bf-de03-4300-9310-d7b6b3bf1476" providerId="AD" clId="Web-{40DD3BC3-C552-97E8-6D94-8FBDBF3A4721}" dt="2020-03-10T12:18:59.951" v="255" actId="20577"/>
          <ac:spMkLst>
            <pc:docMk/>
            <pc:sldMk cId="1901488394" sldId="260"/>
            <ac:spMk id="9" creationId="{AA9026D9-9C47-40FB-9859-DAE9B7AE62B6}"/>
          </ac:spMkLst>
        </pc:spChg>
        <pc:spChg chg="mod">
          <ac:chgData name="Gemma Williams (1914516)" userId="S::1914516@student.uwtsd.ac.uk::81f4b1bf-de03-4300-9310-d7b6b3bf1476" providerId="AD" clId="Web-{40DD3BC3-C552-97E8-6D94-8FBDBF3A4721}" dt="2020-03-10T12:18:42.357" v="249" actId="20577"/>
          <ac:spMkLst>
            <pc:docMk/>
            <pc:sldMk cId="1901488394" sldId="260"/>
            <ac:spMk id="10" creationId="{07798346-7CE8-4AD3-80C5-77C46367D892}"/>
          </ac:spMkLst>
        </pc:spChg>
        <pc:spChg chg="mod">
          <ac:chgData name="Gemma Williams (1914516)" userId="S::1914516@student.uwtsd.ac.uk::81f4b1bf-de03-4300-9310-d7b6b3bf1476" providerId="AD" clId="Web-{40DD3BC3-C552-97E8-6D94-8FBDBF3A4721}" dt="2020-03-10T12:19:07.310" v="257" actId="1076"/>
          <ac:spMkLst>
            <pc:docMk/>
            <pc:sldMk cId="1901488394" sldId="260"/>
            <ac:spMk id="11" creationId="{B3F75EDB-B14A-4ABE-9144-FA90754F7220}"/>
          </ac:spMkLst>
        </pc:spChg>
        <pc:spChg chg="mod">
          <ac:chgData name="Gemma Williams (1914516)" userId="S::1914516@student.uwtsd.ac.uk::81f4b1bf-de03-4300-9310-d7b6b3bf1476" providerId="AD" clId="Web-{40DD3BC3-C552-97E8-6D94-8FBDBF3A4721}" dt="2020-03-10T12:18:01.513" v="236" actId="20577"/>
          <ac:spMkLst>
            <pc:docMk/>
            <pc:sldMk cId="1901488394" sldId="260"/>
            <ac:spMk id="12" creationId="{095BC7EA-6215-4830-9091-1DBAEBA374F6}"/>
          </ac:spMkLst>
        </pc:spChg>
        <pc:spChg chg="mod">
          <ac:chgData name="Gemma Williams (1914516)" userId="S::1914516@student.uwtsd.ac.uk::81f4b1bf-de03-4300-9310-d7b6b3bf1476" providerId="AD" clId="Web-{40DD3BC3-C552-97E8-6D94-8FBDBF3A4721}" dt="2020-03-10T12:18:08.029" v="239" actId="20577"/>
          <ac:spMkLst>
            <pc:docMk/>
            <pc:sldMk cId="1901488394" sldId="260"/>
            <ac:spMk id="13" creationId="{04BAD396-64AA-4549-9614-A16EB3E0185E}"/>
          </ac:spMkLst>
        </pc:spChg>
        <pc:spChg chg="mod">
          <ac:chgData name="Gemma Williams (1914516)" userId="S::1914516@student.uwtsd.ac.uk::81f4b1bf-de03-4300-9310-d7b6b3bf1476" providerId="AD" clId="Web-{40DD3BC3-C552-97E8-6D94-8FBDBF3A4721}" dt="2020-03-10T12:13:02.356" v="36" actId="20577"/>
          <ac:spMkLst>
            <pc:docMk/>
            <pc:sldMk cId="1901488394" sldId="260"/>
            <ac:spMk id="14" creationId="{0E0D722C-43B1-4112-8DEB-BCC6AC6FCA35}"/>
          </ac:spMkLst>
        </pc:spChg>
        <pc:spChg chg="mod">
          <ac:chgData name="Gemma Williams (1914516)" userId="S::1914516@student.uwtsd.ac.uk::81f4b1bf-de03-4300-9310-d7b6b3bf1476" providerId="AD" clId="Web-{40DD3BC3-C552-97E8-6D94-8FBDBF3A4721}" dt="2020-03-10T12:13:07.247" v="39" actId="20577"/>
          <ac:spMkLst>
            <pc:docMk/>
            <pc:sldMk cId="1901488394" sldId="260"/>
            <ac:spMk id="15" creationId="{BFE6E78E-5BF1-44AF-847B-0357D9F121CB}"/>
          </ac:spMkLst>
        </pc:spChg>
        <pc:spChg chg="add mod">
          <ac:chgData name="Gemma Williams (1914516)" userId="S::1914516@student.uwtsd.ac.uk::81f4b1bf-de03-4300-9310-d7b6b3bf1476" providerId="AD" clId="Web-{40DD3BC3-C552-97E8-6D94-8FBDBF3A4721}" dt="2020-03-10T12:18:14.357" v="241" actId="1076"/>
          <ac:spMkLst>
            <pc:docMk/>
            <pc:sldMk cId="1901488394" sldId="260"/>
            <ac:spMk id="16" creationId="{8A60CEB8-B4E3-4EC1-A0D2-9809AD2249B7}"/>
          </ac:spMkLst>
        </pc:spChg>
        <pc:spChg chg="add mod">
          <ac:chgData name="Gemma Williams (1914516)" userId="S::1914516@student.uwtsd.ac.uk::81f4b1bf-de03-4300-9310-d7b6b3bf1476" providerId="AD" clId="Web-{40DD3BC3-C552-97E8-6D94-8FBDBF3A4721}" dt="2020-03-10T12:17:47.623" v="230" actId="20577"/>
          <ac:spMkLst>
            <pc:docMk/>
            <pc:sldMk cId="1901488394" sldId="260"/>
            <ac:spMk id="17" creationId="{1AF172E5-8E68-4988-8D74-0D331D4878CC}"/>
          </ac:spMkLst>
        </pc:spChg>
        <pc:spChg chg="add mod">
          <ac:chgData name="Gemma Williams (1914516)" userId="S::1914516@student.uwtsd.ac.uk::81f4b1bf-de03-4300-9310-d7b6b3bf1476" providerId="AD" clId="Web-{40DD3BC3-C552-97E8-6D94-8FBDBF3A4721}" dt="2020-03-10T12:16:15.264" v="176" actId="20577"/>
          <ac:spMkLst>
            <pc:docMk/>
            <pc:sldMk cId="1901488394" sldId="260"/>
            <ac:spMk id="19" creationId="{EE3C2F71-30B3-43E9-81C3-5B2432682976}"/>
          </ac:spMkLst>
        </pc:spChg>
        <pc:spChg chg="mod">
          <ac:chgData name="Gemma Williams (1914516)" userId="S::1914516@student.uwtsd.ac.uk::81f4b1bf-de03-4300-9310-d7b6b3bf1476" providerId="AD" clId="Web-{40DD3BC3-C552-97E8-6D94-8FBDBF3A4721}" dt="2020-03-10T12:15:19.685" v="139" actId="1076"/>
          <ac:spMkLst>
            <pc:docMk/>
            <pc:sldMk cId="1901488394" sldId="260"/>
            <ac:spMk id="20" creationId="{D4974E67-0CDE-4A47-9B4F-614775E8CBA8}"/>
          </ac:spMkLst>
        </pc:spChg>
        <pc:spChg chg="add mod">
          <ac:chgData name="Gemma Williams (1914516)" userId="S::1914516@student.uwtsd.ac.uk::81f4b1bf-de03-4300-9310-d7b6b3bf1476" providerId="AD" clId="Web-{40DD3BC3-C552-97E8-6D94-8FBDBF3A4721}" dt="2020-03-10T12:19:13.967" v="258" actId="1076"/>
          <ac:spMkLst>
            <pc:docMk/>
            <pc:sldMk cId="1901488394" sldId="260"/>
            <ac:spMk id="21" creationId="{E0292314-615C-4C58-9C3C-7D36A4713261}"/>
          </ac:spMkLst>
        </pc:spChg>
        <pc:picChg chg="mod">
          <ac:chgData name="Gemma Williams (1914516)" userId="S::1914516@student.uwtsd.ac.uk::81f4b1bf-de03-4300-9310-d7b6b3bf1476" providerId="AD" clId="Web-{40DD3BC3-C552-97E8-6D94-8FBDBF3A4721}" dt="2020-03-10T12:15:13.764" v="138" actId="1076"/>
          <ac:picMkLst>
            <pc:docMk/>
            <pc:sldMk cId="1901488394" sldId="260"/>
            <ac:picMk id="18" creationId="{AC6644C8-7B28-4BC0-B694-B718E244FC5B}"/>
          </ac:picMkLst>
        </pc:picChg>
      </pc:sldChg>
    </pc:docChg>
  </pc:docChgLst>
  <pc:docChgLst>
    <pc:chgData name="Gemma Williams (1914516)" userId="S::1914516@student.uwtsd.ac.uk::81f4b1bf-de03-4300-9310-d7b6b3bf1476" providerId="AD" clId="Web-{DF1A6FB9-6EF4-2ECF-200C-F4C6DEADBAA3}"/>
    <pc:docChg chg="modSld">
      <pc:chgData name="Gemma Williams (1914516)" userId="S::1914516@student.uwtsd.ac.uk::81f4b1bf-de03-4300-9310-d7b6b3bf1476" providerId="AD" clId="Web-{DF1A6FB9-6EF4-2ECF-200C-F4C6DEADBAA3}" dt="2020-03-11T12:51:35.771" v="260"/>
      <pc:docMkLst>
        <pc:docMk/>
      </pc:docMkLst>
      <pc:sldChg chg="addSp modSp">
        <pc:chgData name="Gemma Williams (1914516)" userId="S::1914516@student.uwtsd.ac.uk::81f4b1bf-de03-4300-9310-d7b6b3bf1476" providerId="AD" clId="Web-{DF1A6FB9-6EF4-2ECF-200C-F4C6DEADBAA3}" dt="2020-03-11T12:23:07.470" v="162" actId="20577"/>
        <pc:sldMkLst>
          <pc:docMk/>
          <pc:sldMk cId="211199323" sldId="257"/>
        </pc:sldMkLst>
        <pc:spChg chg="mod">
          <ac:chgData name="Gemma Williams (1914516)" userId="S::1914516@student.uwtsd.ac.uk::81f4b1bf-de03-4300-9310-d7b6b3bf1476" providerId="AD" clId="Web-{DF1A6FB9-6EF4-2ECF-200C-F4C6DEADBAA3}" dt="2020-03-11T12:21:43.891" v="107" actId="1076"/>
          <ac:spMkLst>
            <pc:docMk/>
            <pc:sldMk cId="211199323" sldId="257"/>
            <ac:spMk id="4" creationId="{9E246595-8B8C-4B2C-9AD8-9F56E6CB5A4E}"/>
          </ac:spMkLst>
        </pc:spChg>
        <pc:spChg chg="add mod">
          <ac:chgData name="Gemma Williams (1914516)" userId="S::1914516@student.uwtsd.ac.uk::81f4b1bf-de03-4300-9310-d7b6b3bf1476" providerId="AD" clId="Web-{DF1A6FB9-6EF4-2ECF-200C-F4C6DEADBAA3}" dt="2020-03-11T12:23:07.470" v="162" actId="20577"/>
          <ac:spMkLst>
            <pc:docMk/>
            <pc:sldMk cId="211199323" sldId="257"/>
            <ac:spMk id="5" creationId="{84D6716F-44F9-4F6E-9DF8-84836ECCE9C2}"/>
          </ac:spMkLst>
        </pc:spChg>
      </pc:sldChg>
      <pc:sldChg chg="addSp modSp">
        <pc:chgData name="Gemma Williams (1914516)" userId="S::1914516@student.uwtsd.ac.uk::81f4b1bf-de03-4300-9310-d7b6b3bf1476" providerId="AD" clId="Web-{DF1A6FB9-6EF4-2ECF-200C-F4C6DEADBAA3}" dt="2020-03-11T12:22:58.720" v="161" actId="1076"/>
        <pc:sldMkLst>
          <pc:docMk/>
          <pc:sldMk cId="112750657" sldId="258"/>
        </pc:sldMkLst>
        <pc:spChg chg="add mod">
          <ac:chgData name="Gemma Williams (1914516)" userId="S::1914516@student.uwtsd.ac.uk::81f4b1bf-de03-4300-9310-d7b6b3bf1476" providerId="AD" clId="Web-{DF1A6FB9-6EF4-2ECF-200C-F4C6DEADBAA3}" dt="2020-03-11T12:22:58.720" v="161" actId="1076"/>
          <ac:spMkLst>
            <pc:docMk/>
            <pc:sldMk cId="112750657" sldId="258"/>
            <ac:spMk id="16" creationId="{9C1AB0C7-FDE5-4FAE-833B-2E733C807F81}"/>
          </ac:spMkLst>
        </pc:spChg>
      </pc:sldChg>
      <pc:sldChg chg="addSp modSp">
        <pc:chgData name="Gemma Williams (1914516)" userId="S::1914516@student.uwtsd.ac.uk::81f4b1bf-de03-4300-9310-d7b6b3bf1476" providerId="AD" clId="Web-{DF1A6FB9-6EF4-2ECF-200C-F4C6DEADBAA3}" dt="2020-03-11T12:24:39.455" v="245" actId="1076"/>
        <pc:sldMkLst>
          <pc:docMk/>
          <pc:sldMk cId="4286371419" sldId="259"/>
        </pc:sldMkLst>
        <pc:spChg chg="add mod">
          <ac:chgData name="Gemma Williams (1914516)" userId="S::1914516@student.uwtsd.ac.uk::81f4b1bf-de03-4300-9310-d7b6b3bf1476" providerId="AD" clId="Web-{DF1A6FB9-6EF4-2ECF-200C-F4C6DEADBAA3}" dt="2020-03-11T12:24:39.455" v="245" actId="1076"/>
          <ac:spMkLst>
            <pc:docMk/>
            <pc:sldMk cId="4286371419" sldId="259"/>
            <ac:spMk id="7" creationId="{0FDA9B37-1B8A-45A0-9D16-9D8473C5177C}"/>
          </ac:spMkLst>
        </pc:spChg>
      </pc:sldChg>
      <pc:sldChg chg="addSp modSp addAnim delAnim modAnim">
        <pc:chgData name="Gemma Williams (1914516)" userId="S::1914516@student.uwtsd.ac.uk::81f4b1bf-de03-4300-9310-d7b6b3bf1476" providerId="AD" clId="Web-{DF1A6FB9-6EF4-2ECF-200C-F4C6DEADBAA3}" dt="2020-03-11T12:51:35.771" v="260"/>
        <pc:sldMkLst>
          <pc:docMk/>
          <pc:sldMk cId="1901488394" sldId="260"/>
        </pc:sldMkLst>
        <pc:spChg chg="add mod">
          <ac:chgData name="Gemma Williams (1914516)" userId="S::1914516@student.uwtsd.ac.uk::81f4b1bf-de03-4300-9310-d7b6b3bf1476" providerId="AD" clId="Web-{DF1A6FB9-6EF4-2ECF-200C-F4C6DEADBAA3}" dt="2020-03-11T12:23:38.407" v="189" actId="1076"/>
          <ac:spMkLst>
            <pc:docMk/>
            <pc:sldMk cId="1901488394" sldId="260"/>
            <ac:spMk id="22" creationId="{C4AB4BF0-9D8D-4064-9B74-DA006C1EDCEF}"/>
          </ac:spMkLst>
        </pc:spChg>
      </pc:sldChg>
      <pc:sldChg chg="addSp modSp">
        <pc:chgData name="Gemma Williams (1914516)" userId="S::1914516@student.uwtsd.ac.uk::81f4b1bf-de03-4300-9310-d7b6b3bf1476" providerId="AD" clId="Web-{DF1A6FB9-6EF4-2ECF-200C-F4C6DEADBAA3}" dt="2020-03-11T12:24:11.361" v="211" actId="1076"/>
        <pc:sldMkLst>
          <pc:docMk/>
          <pc:sldMk cId="1470425009" sldId="261"/>
        </pc:sldMkLst>
        <pc:spChg chg="mod">
          <ac:chgData name="Gemma Williams (1914516)" userId="S::1914516@student.uwtsd.ac.uk::81f4b1bf-de03-4300-9310-d7b6b3bf1476" providerId="AD" clId="Web-{DF1A6FB9-6EF4-2ECF-200C-F4C6DEADBAA3}" dt="2020-03-11T12:19:45.890" v="105" actId="20577"/>
          <ac:spMkLst>
            <pc:docMk/>
            <pc:sldMk cId="1470425009" sldId="261"/>
            <ac:spMk id="2" creationId="{818ED227-A54E-4AFC-8864-2F0E8AD297E8}"/>
          </ac:spMkLst>
        </pc:spChg>
        <pc:spChg chg="add mod">
          <ac:chgData name="Gemma Williams (1914516)" userId="S::1914516@student.uwtsd.ac.uk::81f4b1bf-de03-4300-9310-d7b6b3bf1476" providerId="AD" clId="Web-{DF1A6FB9-6EF4-2ECF-200C-F4C6DEADBAA3}" dt="2020-03-11T12:24:11.361" v="211" actId="1076"/>
          <ac:spMkLst>
            <pc:docMk/>
            <pc:sldMk cId="1470425009" sldId="261"/>
            <ac:spMk id="3" creationId="{985547FA-68CB-4219-95EE-5898968B68D8}"/>
          </ac:spMkLst>
        </pc:spChg>
      </pc:sldChg>
    </pc:docChg>
  </pc:docChgLst>
  <pc:docChgLst>
    <pc:chgData name="Gemma Williams (1914516)" userId="S::1914516@student.uwtsd.ac.uk::81f4b1bf-de03-4300-9310-d7b6b3bf1476" providerId="AD" clId="Web-{9DB0C447-DDE8-2D0D-4E93-C0F6EB9E363C}"/>
    <pc:docChg chg="modSld">
      <pc:chgData name="Gemma Williams (1914516)" userId="S::1914516@student.uwtsd.ac.uk::81f4b1bf-de03-4300-9310-d7b6b3bf1476" providerId="AD" clId="Web-{9DB0C447-DDE8-2D0D-4E93-C0F6EB9E363C}" dt="2020-03-10T11:53:16.226" v="23" actId="1076"/>
      <pc:docMkLst>
        <pc:docMk/>
      </pc:docMkLst>
      <pc:sldChg chg="modSp">
        <pc:chgData name="Gemma Williams (1914516)" userId="S::1914516@student.uwtsd.ac.uk::81f4b1bf-de03-4300-9310-d7b6b3bf1476" providerId="AD" clId="Web-{9DB0C447-DDE8-2D0D-4E93-C0F6EB9E363C}" dt="2020-03-10T11:22:32.946" v="17" actId="20577"/>
        <pc:sldMkLst>
          <pc:docMk/>
          <pc:sldMk cId="112750657" sldId="258"/>
        </pc:sldMkLst>
        <pc:spChg chg="mod">
          <ac:chgData name="Gemma Williams (1914516)" userId="S::1914516@student.uwtsd.ac.uk::81f4b1bf-de03-4300-9310-d7b6b3bf1476" providerId="AD" clId="Web-{9DB0C447-DDE8-2D0D-4E93-C0F6EB9E363C}" dt="2020-03-10T10:57:46.326" v="0" actId="1076"/>
          <ac:spMkLst>
            <pc:docMk/>
            <pc:sldMk cId="112750657" sldId="258"/>
            <ac:spMk id="5" creationId="{673622E4-1F82-4758-BF73-72B58E1FD257}"/>
          </ac:spMkLst>
        </pc:spChg>
        <pc:spChg chg="mod">
          <ac:chgData name="Gemma Williams (1914516)" userId="S::1914516@student.uwtsd.ac.uk::81f4b1bf-de03-4300-9310-d7b6b3bf1476" providerId="AD" clId="Web-{9DB0C447-DDE8-2D0D-4E93-C0F6EB9E363C}" dt="2020-03-10T11:22:32.946" v="17" actId="20577"/>
          <ac:spMkLst>
            <pc:docMk/>
            <pc:sldMk cId="112750657" sldId="258"/>
            <ac:spMk id="9" creationId="{646D8BED-B694-4534-B2BA-53234BC7FDC4}"/>
          </ac:spMkLst>
        </pc:spChg>
        <pc:spChg chg="mod">
          <ac:chgData name="Gemma Williams (1914516)" userId="S::1914516@student.uwtsd.ac.uk::81f4b1bf-de03-4300-9310-d7b6b3bf1476" providerId="AD" clId="Web-{9DB0C447-DDE8-2D0D-4E93-C0F6EB9E363C}" dt="2020-03-10T11:13:52.265" v="1" actId="1076"/>
          <ac:spMkLst>
            <pc:docMk/>
            <pc:sldMk cId="112750657" sldId="258"/>
            <ac:spMk id="17" creationId="{7A5E9654-7ADE-4030-9191-16A25A808CAB}"/>
          </ac:spMkLst>
        </pc:spChg>
      </pc:sldChg>
      <pc:sldChg chg="modSp">
        <pc:chgData name="Gemma Williams (1914516)" userId="S::1914516@student.uwtsd.ac.uk::81f4b1bf-de03-4300-9310-d7b6b3bf1476" providerId="AD" clId="Web-{9DB0C447-DDE8-2D0D-4E93-C0F6EB9E363C}" dt="2020-03-10T11:53:16.226" v="23" actId="1076"/>
        <pc:sldMkLst>
          <pc:docMk/>
          <pc:sldMk cId="1901488394" sldId="260"/>
        </pc:sldMkLst>
        <pc:spChg chg="mod">
          <ac:chgData name="Gemma Williams (1914516)" userId="S::1914516@student.uwtsd.ac.uk::81f4b1bf-de03-4300-9310-d7b6b3bf1476" providerId="AD" clId="Web-{9DB0C447-DDE8-2D0D-4E93-C0F6EB9E363C}" dt="2020-03-10T11:16:31.451" v="12" actId="20577"/>
          <ac:spMkLst>
            <pc:docMk/>
            <pc:sldMk cId="1901488394" sldId="260"/>
            <ac:spMk id="14" creationId="{0E0D722C-43B1-4112-8DEB-BCC6AC6FCA35}"/>
          </ac:spMkLst>
        </pc:spChg>
        <pc:spChg chg="mod">
          <ac:chgData name="Gemma Williams (1914516)" userId="S::1914516@student.uwtsd.ac.uk::81f4b1bf-de03-4300-9310-d7b6b3bf1476" providerId="AD" clId="Web-{9DB0C447-DDE8-2D0D-4E93-C0F6EB9E363C}" dt="2020-03-10T11:16:30.045" v="8" actId="20577"/>
          <ac:spMkLst>
            <pc:docMk/>
            <pc:sldMk cId="1901488394" sldId="260"/>
            <ac:spMk id="15" creationId="{BFE6E78E-5BF1-44AF-847B-0357D9F121CB}"/>
          </ac:spMkLst>
        </pc:spChg>
        <pc:picChg chg="mod">
          <ac:chgData name="Gemma Williams (1914516)" userId="S::1914516@student.uwtsd.ac.uk::81f4b1bf-de03-4300-9310-d7b6b3bf1476" providerId="AD" clId="Web-{9DB0C447-DDE8-2D0D-4E93-C0F6EB9E363C}" dt="2020-03-10T11:53:16.148" v="22" actId="1076"/>
          <ac:picMkLst>
            <pc:docMk/>
            <pc:sldMk cId="1901488394" sldId="260"/>
            <ac:picMk id="4" creationId="{AED7B524-8D6D-4E39-8AF5-630FC6BB7695}"/>
          </ac:picMkLst>
        </pc:picChg>
        <pc:picChg chg="mod">
          <ac:chgData name="Gemma Williams (1914516)" userId="S::1914516@student.uwtsd.ac.uk::81f4b1bf-de03-4300-9310-d7b6b3bf1476" providerId="AD" clId="Web-{9DB0C447-DDE8-2D0D-4E93-C0F6EB9E363C}" dt="2020-03-10T11:53:16.226" v="23" actId="1076"/>
          <ac:picMkLst>
            <pc:docMk/>
            <pc:sldMk cId="1901488394" sldId="260"/>
            <ac:picMk id="6" creationId="{84FF9717-9E51-4CE5-81AF-AB6601A7682D}"/>
          </ac:picMkLst>
        </pc:picChg>
      </pc:sldChg>
    </pc:docChg>
  </pc:docChgLst>
  <pc:docChgLst>
    <pc:chgData name="Gemma Williams (1914516)" userId="S::1914516@student.uwtsd.ac.uk::81f4b1bf-de03-4300-9310-d7b6b3bf1476" providerId="AD" clId="Web-{6BC9E45C-E6C9-30D9-A7E3-CE1D7BE79AE8}"/>
    <pc:docChg chg="modSld addMainMaster delMainMaster">
      <pc:chgData name="Gemma Williams (1914516)" userId="S::1914516@student.uwtsd.ac.uk::81f4b1bf-de03-4300-9310-d7b6b3bf1476" providerId="AD" clId="Web-{6BC9E45C-E6C9-30D9-A7E3-CE1D7BE79AE8}" dt="2020-03-04T23:55:59.121" v="621"/>
      <pc:docMkLst>
        <pc:docMk/>
      </pc:docMkLst>
      <pc:sldChg chg="modSp mod modClrScheme chgLayout">
        <pc:chgData name="Gemma Williams (1914516)" userId="S::1914516@student.uwtsd.ac.uk::81f4b1bf-de03-4300-9310-d7b6b3bf1476" providerId="AD" clId="Web-{6BC9E45C-E6C9-30D9-A7E3-CE1D7BE79AE8}" dt="2020-03-04T23:10:52.511" v="232"/>
        <pc:sldMkLst>
          <pc:docMk/>
          <pc:sldMk cId="109857222" sldId="256"/>
        </pc:sldMkLst>
        <pc:spChg chg="mod ord">
          <ac:chgData name="Gemma Williams (1914516)" userId="S::1914516@student.uwtsd.ac.uk::81f4b1bf-de03-4300-9310-d7b6b3bf1476" providerId="AD" clId="Web-{6BC9E45C-E6C9-30D9-A7E3-CE1D7BE79AE8}" dt="2020-03-04T23:10:52.511" v="232"/>
          <ac:spMkLst>
            <pc:docMk/>
            <pc:sldMk cId="109857222" sldId="256"/>
            <ac:spMk id="3" creationId="{00000000-0000-0000-0000-000000000000}"/>
          </ac:spMkLst>
        </pc:spChg>
      </pc:sldChg>
      <pc:sldChg chg="addSp delSp modSp mod setBg modClrScheme addAnim modAnim delDesignElem chgLayout">
        <pc:chgData name="Gemma Williams (1914516)" userId="S::1914516@student.uwtsd.ac.uk::81f4b1bf-de03-4300-9310-d7b6b3bf1476" providerId="AD" clId="Web-{6BC9E45C-E6C9-30D9-A7E3-CE1D7BE79AE8}" dt="2020-03-04T23:55:59.121" v="621"/>
        <pc:sldMkLst>
          <pc:docMk/>
          <pc:sldMk cId="211199323" sldId="257"/>
        </pc:sldMkLst>
        <pc:spChg chg="mod ord">
          <ac:chgData name="Gemma Williams (1914516)" userId="S::1914516@student.uwtsd.ac.uk::81f4b1bf-de03-4300-9310-d7b6b3bf1476" providerId="AD" clId="Web-{6BC9E45C-E6C9-30D9-A7E3-CE1D7BE79AE8}" dt="2020-03-04T23:11:56.480" v="240" actId="20577"/>
          <ac:spMkLst>
            <pc:docMk/>
            <pc:sldMk cId="211199323" sldId="257"/>
            <ac:spMk id="2" creationId="{F8F142AF-09F2-42FB-8EB9-2E59C129628F}"/>
          </ac:spMkLst>
        </pc:spChg>
        <pc:spChg chg="del">
          <ac:chgData name="Gemma Williams (1914516)" userId="S::1914516@student.uwtsd.ac.uk::81f4b1bf-de03-4300-9310-d7b6b3bf1476" providerId="AD" clId="Web-{6BC9E45C-E6C9-30D9-A7E3-CE1D7BE79AE8}" dt="2020-03-04T22:57:15.135" v="14"/>
          <ac:spMkLst>
            <pc:docMk/>
            <pc:sldMk cId="211199323" sldId="257"/>
            <ac:spMk id="3" creationId="{45862A7F-1DA7-40BF-A5F8-35DCCBD049E0}"/>
          </ac:spMkLst>
        </pc:spChg>
        <pc:spChg chg="del">
          <ac:chgData name="Gemma Williams (1914516)" userId="S::1914516@student.uwtsd.ac.uk::81f4b1bf-de03-4300-9310-d7b6b3bf1476" providerId="AD" clId="Web-{6BC9E45C-E6C9-30D9-A7E3-CE1D7BE79AE8}" dt="2020-03-04T22:57:10.166" v="13"/>
          <ac:spMkLst>
            <pc:docMk/>
            <pc:sldMk cId="211199323" sldId="257"/>
            <ac:spMk id="4" creationId="{BBAB9BB3-3112-4773-8085-7861600F28C4}"/>
          </ac:spMkLst>
        </pc:spChg>
        <pc:spChg chg="del mod">
          <ac:chgData name="Gemma Williams (1914516)" userId="S::1914516@student.uwtsd.ac.uk::81f4b1bf-de03-4300-9310-d7b6b3bf1476" providerId="AD" clId="Web-{6BC9E45C-E6C9-30D9-A7E3-CE1D7BE79AE8}" dt="2020-03-04T22:57:06.354" v="12"/>
          <ac:spMkLst>
            <pc:docMk/>
            <pc:sldMk cId="211199323" sldId="257"/>
            <ac:spMk id="5" creationId="{DF707CEF-3816-4DD0-91AA-2AB941B31E93}"/>
          </ac:spMkLst>
        </pc:spChg>
        <pc:spChg chg="mod">
          <ac:chgData name="Gemma Williams (1914516)" userId="S::1914516@student.uwtsd.ac.uk::81f4b1bf-de03-4300-9310-d7b6b3bf1476" providerId="AD" clId="Web-{6BC9E45C-E6C9-30D9-A7E3-CE1D7BE79AE8}" dt="2020-03-04T23:12:59.777" v="252" actId="20577"/>
          <ac:spMkLst>
            <pc:docMk/>
            <pc:sldMk cId="211199323" sldId="257"/>
            <ac:spMk id="6" creationId="{F531EA36-4265-4987-9860-D374A2369C3D}"/>
          </ac:spMkLst>
        </pc:spChg>
        <pc:spChg chg="add mod">
          <ac:chgData name="Gemma Williams (1914516)" userId="S::1914516@student.uwtsd.ac.uk::81f4b1bf-de03-4300-9310-d7b6b3bf1476" providerId="AD" clId="Web-{6BC9E45C-E6C9-30D9-A7E3-CE1D7BE79AE8}" dt="2020-03-04T23:13:26.605" v="261" actId="1076"/>
          <ac:spMkLst>
            <pc:docMk/>
            <pc:sldMk cId="211199323" sldId="257"/>
            <ac:spMk id="8" creationId="{399BB861-4924-418D-AAC3-E2C531E8EBE3}"/>
          </ac:spMkLst>
        </pc:spChg>
        <pc:spChg chg="add mod">
          <ac:chgData name="Gemma Williams (1914516)" userId="S::1914516@student.uwtsd.ac.uk::81f4b1bf-de03-4300-9310-d7b6b3bf1476" providerId="AD" clId="Web-{6BC9E45C-E6C9-30D9-A7E3-CE1D7BE79AE8}" dt="2020-03-04T23:13:12.871" v="258" actId="20577"/>
          <ac:spMkLst>
            <pc:docMk/>
            <pc:sldMk cId="211199323" sldId="257"/>
            <ac:spMk id="9" creationId="{948E4DF7-976F-4D97-94D5-C9E3D2A13CE6}"/>
          </ac:spMkLst>
        </pc:spChg>
        <pc:spChg chg="del">
          <ac:chgData name="Gemma Williams (1914516)" userId="S::1914516@student.uwtsd.ac.uk::81f4b1bf-de03-4300-9310-d7b6b3bf1476" providerId="AD" clId="Web-{6BC9E45C-E6C9-30D9-A7E3-CE1D7BE79AE8}" dt="2020-03-04T23:10:14.089" v="229"/>
          <ac:spMkLst>
            <pc:docMk/>
            <pc:sldMk cId="211199323" sldId="257"/>
            <ac:spMk id="12" creationId="{CF62D2A7-8207-488C-9F46-316BA81A16C8}"/>
          </ac:spMkLst>
        </pc:spChg>
      </pc:sldChg>
      <pc:sldChg chg="addSp modSp mod setBg modClrScheme addAnim delAnim modAnim chgLayout">
        <pc:chgData name="Gemma Williams (1914516)" userId="S::1914516@student.uwtsd.ac.uk::81f4b1bf-de03-4300-9310-d7b6b3bf1476" providerId="AD" clId="Web-{6BC9E45C-E6C9-30D9-A7E3-CE1D7BE79AE8}" dt="2020-03-04T23:55:30.636" v="617"/>
        <pc:sldMkLst>
          <pc:docMk/>
          <pc:sldMk cId="112750657" sldId="258"/>
        </pc:sldMkLst>
        <pc:spChg chg="mod ord">
          <ac:chgData name="Gemma Williams (1914516)" userId="S::1914516@student.uwtsd.ac.uk::81f4b1bf-de03-4300-9310-d7b6b3bf1476" providerId="AD" clId="Web-{6BC9E45C-E6C9-30D9-A7E3-CE1D7BE79AE8}" dt="2020-03-04T23:28:27.829" v="346" actId="14100"/>
          <ac:spMkLst>
            <pc:docMk/>
            <pc:sldMk cId="112750657" sldId="258"/>
            <ac:spMk id="2" creationId="{74A58525-1CA6-46A6-A917-882F3C62C371}"/>
          </ac:spMkLst>
        </pc:spChg>
        <pc:spChg chg="add mod">
          <ac:chgData name="Gemma Williams (1914516)" userId="S::1914516@student.uwtsd.ac.uk::81f4b1bf-de03-4300-9310-d7b6b3bf1476" providerId="AD" clId="Web-{6BC9E45C-E6C9-30D9-A7E3-CE1D7BE79AE8}" dt="2020-03-04T23:39:05.889" v="587" actId="20577"/>
          <ac:spMkLst>
            <pc:docMk/>
            <pc:sldMk cId="112750657" sldId="258"/>
            <ac:spMk id="5" creationId="{673622E4-1F82-4758-BF73-72B58E1FD257}"/>
          </ac:spMkLst>
        </pc:spChg>
        <pc:spChg chg="mod">
          <ac:chgData name="Gemma Williams (1914516)" userId="S::1914516@student.uwtsd.ac.uk::81f4b1bf-de03-4300-9310-d7b6b3bf1476" providerId="AD" clId="Web-{6BC9E45C-E6C9-30D9-A7E3-CE1D7BE79AE8}" dt="2020-03-04T23:28:00.454" v="340" actId="1076"/>
          <ac:spMkLst>
            <pc:docMk/>
            <pc:sldMk cId="112750657" sldId="258"/>
            <ac:spMk id="6" creationId="{1DEC4EB7-6732-4DB2-AD80-90A6697241EA}"/>
          </ac:spMkLst>
        </pc:spChg>
        <pc:spChg chg="add mod">
          <ac:chgData name="Gemma Williams (1914516)" userId="S::1914516@student.uwtsd.ac.uk::81f4b1bf-de03-4300-9310-d7b6b3bf1476" providerId="AD" clId="Web-{6BC9E45C-E6C9-30D9-A7E3-CE1D7BE79AE8}" dt="2020-03-04T23:38:56.311" v="581" actId="20577"/>
          <ac:spMkLst>
            <pc:docMk/>
            <pc:sldMk cId="112750657" sldId="258"/>
            <ac:spMk id="7" creationId="{F77FAC99-7F3E-493A-9E89-617EBBFF3D36}"/>
          </ac:spMkLst>
        </pc:spChg>
        <pc:spChg chg="mod">
          <ac:chgData name="Gemma Williams (1914516)" userId="S::1914516@student.uwtsd.ac.uk::81f4b1bf-de03-4300-9310-d7b6b3bf1476" providerId="AD" clId="Web-{6BC9E45C-E6C9-30D9-A7E3-CE1D7BE79AE8}" dt="2020-03-04T23:27:44.610" v="337" actId="1076"/>
          <ac:spMkLst>
            <pc:docMk/>
            <pc:sldMk cId="112750657" sldId="258"/>
            <ac:spMk id="8" creationId="{2DD78E3B-B362-480E-8983-4E18BEF6F464}"/>
          </ac:spMkLst>
        </pc:spChg>
        <pc:spChg chg="mod">
          <ac:chgData name="Gemma Williams (1914516)" userId="S::1914516@student.uwtsd.ac.uk::81f4b1bf-de03-4300-9310-d7b6b3bf1476" providerId="AD" clId="Web-{6BC9E45C-E6C9-30D9-A7E3-CE1D7BE79AE8}" dt="2020-03-04T23:27:54.063" v="339" actId="1076"/>
          <ac:spMkLst>
            <pc:docMk/>
            <pc:sldMk cId="112750657" sldId="258"/>
            <ac:spMk id="9" creationId="{F36C93A2-CD96-4CD4-9516-C656B8C486D9}"/>
          </ac:spMkLst>
        </pc:spChg>
        <pc:spChg chg="add mod">
          <ac:chgData name="Gemma Williams (1914516)" userId="S::1914516@student.uwtsd.ac.uk::81f4b1bf-de03-4300-9310-d7b6b3bf1476" providerId="AD" clId="Web-{6BC9E45C-E6C9-30D9-A7E3-CE1D7BE79AE8}" dt="2020-03-04T23:39:00.936" v="584" actId="20577"/>
          <ac:spMkLst>
            <pc:docMk/>
            <pc:sldMk cId="112750657" sldId="258"/>
            <ac:spMk id="11" creationId="{E4C08C95-60F8-4C91-A35E-5C0F65280ACC}"/>
          </ac:spMkLst>
        </pc:spChg>
        <pc:spChg chg="add mod">
          <ac:chgData name="Gemma Williams (1914516)" userId="S::1914516@student.uwtsd.ac.uk::81f4b1bf-de03-4300-9310-d7b6b3bf1476" providerId="AD" clId="Web-{6BC9E45C-E6C9-30D9-A7E3-CE1D7BE79AE8}" dt="2020-03-04T23:39:18.577" v="590" actId="20577"/>
          <ac:spMkLst>
            <pc:docMk/>
            <pc:sldMk cId="112750657" sldId="258"/>
            <ac:spMk id="12" creationId="{1F0303DF-5F54-4BCE-8D4B-DE1027669D21}"/>
          </ac:spMkLst>
        </pc:spChg>
        <pc:picChg chg="add mod">
          <ac:chgData name="Gemma Williams (1914516)" userId="S::1914516@student.uwtsd.ac.uk::81f4b1bf-de03-4300-9310-d7b6b3bf1476" providerId="AD" clId="Web-{6BC9E45C-E6C9-30D9-A7E3-CE1D7BE79AE8}" dt="2020-03-04T23:36:24.358" v="498" actId="14100"/>
          <ac:picMkLst>
            <pc:docMk/>
            <pc:sldMk cId="112750657" sldId="258"/>
            <ac:picMk id="3" creationId="{8D22ACF1-7CE4-4BF2-8831-42098BE13234}"/>
          </ac:picMkLst>
        </pc:picChg>
        <pc:picChg chg="mod ord">
          <ac:chgData name="Gemma Williams (1914516)" userId="S::1914516@student.uwtsd.ac.uk::81f4b1bf-de03-4300-9310-d7b6b3bf1476" providerId="AD" clId="Web-{6BC9E45C-E6C9-30D9-A7E3-CE1D7BE79AE8}" dt="2020-03-04T23:22:52.419" v="290" actId="14100"/>
          <ac:picMkLst>
            <pc:docMk/>
            <pc:sldMk cId="112750657" sldId="258"/>
            <ac:picMk id="4" creationId="{9BD8440B-7328-4C79-BD42-E6171D9B21BB}"/>
          </ac:picMkLst>
        </pc:picChg>
        <pc:picChg chg="mod">
          <ac:chgData name="Gemma Williams (1914516)" userId="S::1914516@student.uwtsd.ac.uk::81f4b1bf-de03-4300-9310-d7b6b3bf1476" providerId="AD" clId="Web-{6BC9E45C-E6C9-30D9-A7E3-CE1D7BE79AE8}" dt="2020-03-04T23:29:28.610" v="350" actId="1076"/>
          <ac:picMkLst>
            <pc:docMk/>
            <pc:sldMk cId="112750657" sldId="258"/>
            <ac:picMk id="10" creationId="{24E7784D-B924-463B-A4A7-DAF475100033}"/>
          </ac:picMkLst>
        </pc:picChg>
      </pc:sldChg>
      <pc:sldChg chg="mod setBg modClrScheme chgLayout">
        <pc:chgData name="Gemma Williams (1914516)" userId="S::1914516@student.uwtsd.ac.uk::81f4b1bf-de03-4300-9310-d7b6b3bf1476" providerId="AD" clId="Web-{6BC9E45C-E6C9-30D9-A7E3-CE1D7BE79AE8}" dt="2020-03-04T23:14:55.981" v="268"/>
        <pc:sldMkLst>
          <pc:docMk/>
          <pc:sldMk cId="4286371419" sldId="259"/>
        </pc:sldMkLst>
      </pc:sldChg>
      <pc:sldMasterChg chg="del delSldLayout">
        <pc:chgData name="Gemma Williams (1914516)" userId="S::1914516@student.uwtsd.ac.uk::81f4b1bf-de03-4300-9310-d7b6b3bf1476" providerId="AD" clId="Web-{6BC9E45C-E6C9-30D9-A7E3-CE1D7BE79AE8}" dt="2020-03-04T23:10:14.089" v="229"/>
        <pc:sldMasterMkLst>
          <pc:docMk/>
          <pc:sldMasterMk cId="2460954070" sldId="2147483660"/>
        </pc:sldMasterMkLst>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2385387890" sldId="2147483661"/>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949138452" sldId="2147483662"/>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2591524520" sldId="2147483663"/>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1203092039" sldId="2147483664"/>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3733172339" sldId="2147483665"/>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3210312558" sldId="2147483666"/>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3146388984" sldId="2147483667"/>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3171841454" sldId="2147483668"/>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1718958274" sldId="2147483669"/>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2202905451" sldId="2147483670"/>
          </pc:sldLayoutMkLst>
        </pc:sldLayoutChg>
        <pc:sldLayoutChg chg="del">
          <pc:chgData name="Gemma Williams (1914516)" userId="S::1914516@student.uwtsd.ac.uk::81f4b1bf-de03-4300-9310-d7b6b3bf1476" providerId="AD" clId="Web-{6BC9E45C-E6C9-30D9-A7E3-CE1D7BE79AE8}" dt="2020-03-04T23:10:14.089" v="229"/>
          <pc:sldLayoutMkLst>
            <pc:docMk/>
            <pc:sldMasterMk cId="2460954070" sldId="2147483660"/>
            <pc:sldLayoutMk cId="3479445657" sldId="2147483671"/>
          </pc:sldLayoutMkLst>
        </pc:sldLayoutChg>
      </pc:sldMasterChg>
      <pc:sldMasterChg chg="add del addSldLayout delSldLayout modSldLayout">
        <pc:chgData name="Gemma Williams (1914516)" userId="S::1914516@student.uwtsd.ac.uk::81f4b1bf-de03-4300-9310-d7b6b3bf1476" providerId="AD" clId="Web-{6BC9E45C-E6C9-30D9-A7E3-CE1D7BE79AE8}" dt="2020-03-04T23:10:31.714" v="230"/>
        <pc:sldMasterMkLst>
          <pc:docMk/>
          <pc:sldMasterMk cId="2820508252" sldId="2147483672"/>
        </pc:sldMasterMkLst>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2692842539" sldId="2147483673"/>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102750117" sldId="2147483674"/>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1769044609" sldId="2147483675"/>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706498248" sldId="2147483676"/>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1588330850" sldId="2147483677"/>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495222679" sldId="2147483678"/>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2257961177" sldId="2147483679"/>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1013571069" sldId="2147483680"/>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3908464521" sldId="2147483681"/>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1090718500" sldId="2147483682"/>
          </pc:sldLayoutMkLst>
        </pc:sldLayoutChg>
        <pc:sldLayoutChg chg="add del mod replId">
          <pc:chgData name="Gemma Williams (1914516)" userId="S::1914516@student.uwtsd.ac.uk::81f4b1bf-de03-4300-9310-d7b6b3bf1476" providerId="AD" clId="Web-{6BC9E45C-E6C9-30D9-A7E3-CE1D7BE79AE8}" dt="2020-03-04T23:10:31.714" v="230"/>
          <pc:sldLayoutMkLst>
            <pc:docMk/>
            <pc:sldMasterMk cId="2820508252" sldId="2147483672"/>
            <pc:sldLayoutMk cId="2236483625" sldId="2147483683"/>
          </pc:sldLayoutMkLst>
        </pc:sldLayoutChg>
      </pc:sldMasterChg>
      <pc:sldMasterChg chg="add del addSldLayout delSldLayout modSldLayout">
        <pc:chgData name="Gemma Williams (1914516)" userId="S::1914516@student.uwtsd.ac.uk::81f4b1bf-de03-4300-9310-d7b6b3bf1476" providerId="AD" clId="Web-{6BC9E45C-E6C9-30D9-A7E3-CE1D7BE79AE8}" dt="2020-03-04T23:10:48.449" v="231"/>
        <pc:sldMasterMkLst>
          <pc:docMk/>
          <pc:sldMasterMk cId="2778165092" sldId="2147483684"/>
        </pc:sldMasterMkLst>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1215708969" sldId="2147483685"/>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3595159124" sldId="2147483686"/>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4069424860" sldId="2147483687"/>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2450807227" sldId="2147483688"/>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876553870" sldId="2147483689"/>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3575479895" sldId="2147483690"/>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2615346983" sldId="2147483691"/>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3087003607" sldId="2147483692"/>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2406537159" sldId="2147483693"/>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774179187" sldId="2147483694"/>
          </pc:sldLayoutMkLst>
        </pc:sldLayoutChg>
        <pc:sldLayoutChg chg="add del mod replId">
          <pc:chgData name="Gemma Williams (1914516)" userId="S::1914516@student.uwtsd.ac.uk::81f4b1bf-de03-4300-9310-d7b6b3bf1476" providerId="AD" clId="Web-{6BC9E45C-E6C9-30D9-A7E3-CE1D7BE79AE8}" dt="2020-03-04T23:10:48.449" v="231"/>
          <pc:sldLayoutMkLst>
            <pc:docMk/>
            <pc:sldMasterMk cId="2778165092" sldId="2147483684"/>
            <pc:sldLayoutMk cId="2898034180" sldId="2147483695"/>
          </pc:sldLayoutMkLst>
        </pc:sldLayoutChg>
      </pc:sldMasterChg>
      <pc:sldMasterChg chg="add del addSldLayout delSldLayout modSldLayout">
        <pc:chgData name="Gemma Williams (1914516)" userId="S::1914516@student.uwtsd.ac.uk::81f4b1bf-de03-4300-9310-d7b6b3bf1476" providerId="AD" clId="Web-{6BC9E45C-E6C9-30D9-A7E3-CE1D7BE79AE8}" dt="2020-03-04T23:10:52.511" v="232"/>
        <pc:sldMasterMkLst>
          <pc:docMk/>
          <pc:sldMasterMk cId="2498582787" sldId="2147483696"/>
        </pc:sldMasterMkLst>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73094940" sldId="2147483697"/>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2895911141" sldId="2147483698"/>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3540117511" sldId="2147483699"/>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1202842921" sldId="2147483700"/>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2409061881" sldId="2147483701"/>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2856054827" sldId="2147483702"/>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1701234537" sldId="2147483703"/>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4031012800" sldId="2147483704"/>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1861696103" sldId="2147483705"/>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282512809" sldId="2147483706"/>
          </pc:sldLayoutMkLst>
        </pc:sldLayoutChg>
        <pc:sldLayoutChg chg="add del mod replId">
          <pc:chgData name="Gemma Williams (1914516)" userId="S::1914516@student.uwtsd.ac.uk::81f4b1bf-de03-4300-9310-d7b6b3bf1476" providerId="AD" clId="Web-{6BC9E45C-E6C9-30D9-A7E3-CE1D7BE79AE8}" dt="2020-03-04T23:10:52.511" v="232"/>
          <pc:sldLayoutMkLst>
            <pc:docMk/>
            <pc:sldMasterMk cId="2498582787" sldId="2147483696"/>
            <pc:sldLayoutMk cId="420551263" sldId="2147483707"/>
          </pc:sldLayoutMkLst>
        </pc:sldLayoutChg>
      </pc:sldMasterChg>
      <pc:sldMasterChg chg="add addSldLayout modSldLayout">
        <pc:chgData name="Gemma Williams (1914516)" userId="S::1914516@student.uwtsd.ac.uk::81f4b1bf-de03-4300-9310-d7b6b3bf1476" providerId="AD" clId="Web-{6BC9E45C-E6C9-30D9-A7E3-CE1D7BE79AE8}" dt="2020-03-04T23:10:52.511" v="232"/>
        <pc:sldMasterMkLst>
          <pc:docMk/>
          <pc:sldMasterMk cId="4213409003" sldId="2147483708"/>
        </pc:sldMasterMkLst>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576446045" sldId="2147483709"/>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202074818" sldId="2147483710"/>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3989753642" sldId="2147483711"/>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872410382" sldId="2147483712"/>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1858115075" sldId="2147483713"/>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3739276613" sldId="2147483714"/>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1778025562" sldId="2147483715"/>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2364549492" sldId="2147483716"/>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1896008649" sldId="2147483717"/>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2653817113" sldId="2147483718"/>
          </pc:sldLayoutMkLst>
        </pc:sldLayoutChg>
        <pc:sldLayoutChg chg="add mod replId">
          <pc:chgData name="Gemma Williams (1914516)" userId="S::1914516@student.uwtsd.ac.uk::81f4b1bf-de03-4300-9310-d7b6b3bf1476" providerId="AD" clId="Web-{6BC9E45C-E6C9-30D9-A7E3-CE1D7BE79AE8}" dt="2020-03-04T23:10:52.511" v="232"/>
          <pc:sldLayoutMkLst>
            <pc:docMk/>
            <pc:sldMasterMk cId="4213409003" sldId="2147483708"/>
            <pc:sldLayoutMk cId="75654401" sldId="2147483719"/>
          </pc:sldLayoutMkLst>
        </pc:sldLayoutChg>
      </pc:sldMasterChg>
    </pc:docChg>
  </pc:docChgLst>
  <pc:docChgLst>
    <pc:chgData name="Gemma Williams (1914516)" userId="S::1914516@student.uwtsd.ac.uk::81f4b1bf-de03-4300-9310-d7b6b3bf1476" providerId="AD" clId="Web-{5F505406-AF35-7817-D3F2-33DE614F61E8}"/>
    <pc:docChg chg="addSld delSld modSld">
      <pc:chgData name="Gemma Williams (1914516)" userId="S::1914516@student.uwtsd.ac.uk::81f4b1bf-de03-4300-9310-d7b6b3bf1476" providerId="AD" clId="Web-{5F505406-AF35-7817-D3F2-33DE614F61E8}" dt="2020-03-06T22:21:40.291" v="3874" actId="20577"/>
      <pc:docMkLst>
        <pc:docMk/>
      </pc:docMkLst>
      <pc:sldChg chg="modSp del">
        <pc:chgData name="Gemma Williams (1914516)" userId="S::1914516@student.uwtsd.ac.uk::81f4b1bf-de03-4300-9310-d7b6b3bf1476" providerId="AD" clId="Web-{5F505406-AF35-7817-D3F2-33DE614F61E8}" dt="2020-03-06T13:02:13.689" v="2459"/>
        <pc:sldMkLst>
          <pc:docMk/>
          <pc:sldMk cId="109857222" sldId="256"/>
        </pc:sldMkLst>
        <pc:spChg chg="mod">
          <ac:chgData name="Gemma Williams (1914516)" userId="S::1914516@student.uwtsd.ac.uk::81f4b1bf-de03-4300-9310-d7b6b3bf1476" providerId="AD" clId="Web-{5F505406-AF35-7817-D3F2-33DE614F61E8}" dt="2020-03-06T09:20:24.604" v="0" actId="20577"/>
          <ac:spMkLst>
            <pc:docMk/>
            <pc:sldMk cId="109857222" sldId="256"/>
            <ac:spMk id="3" creationId="{00000000-0000-0000-0000-000000000000}"/>
          </ac:spMkLst>
        </pc:spChg>
      </pc:sldChg>
      <pc:sldChg chg="addSp delSp modSp addAnim delAnim modAnim">
        <pc:chgData name="Gemma Williams (1914516)" userId="S::1914516@student.uwtsd.ac.uk::81f4b1bf-de03-4300-9310-d7b6b3bf1476" providerId="AD" clId="Web-{5F505406-AF35-7817-D3F2-33DE614F61E8}" dt="2020-03-06T22:21:36.651" v="3872" actId="20577"/>
        <pc:sldMkLst>
          <pc:docMk/>
          <pc:sldMk cId="211199323" sldId="257"/>
        </pc:sldMkLst>
        <pc:spChg chg="mod">
          <ac:chgData name="Gemma Williams (1914516)" userId="S::1914516@student.uwtsd.ac.uk::81f4b1bf-de03-4300-9310-d7b6b3bf1476" providerId="AD" clId="Web-{5F505406-AF35-7817-D3F2-33DE614F61E8}" dt="2020-03-06T21:11:14.637" v="3442" actId="20577"/>
          <ac:spMkLst>
            <pc:docMk/>
            <pc:sldMk cId="211199323" sldId="257"/>
            <ac:spMk id="2" creationId="{F8F142AF-09F2-42FB-8EB9-2E59C129628F}"/>
          </ac:spMkLst>
        </pc:spChg>
        <pc:spChg chg="add mod">
          <ac:chgData name="Gemma Williams (1914516)" userId="S::1914516@student.uwtsd.ac.uk::81f4b1bf-de03-4300-9310-d7b6b3bf1476" providerId="AD" clId="Web-{5F505406-AF35-7817-D3F2-33DE614F61E8}" dt="2020-03-06T13:00:55.032" v="2448" actId="1076"/>
          <ac:spMkLst>
            <pc:docMk/>
            <pc:sldMk cId="211199323" sldId="257"/>
            <ac:spMk id="4" creationId="{9E246595-8B8C-4B2C-9AD8-9F56E6CB5A4E}"/>
          </ac:spMkLst>
        </pc:spChg>
        <pc:spChg chg="mod">
          <ac:chgData name="Gemma Williams (1914516)" userId="S::1914516@student.uwtsd.ac.uk::81f4b1bf-de03-4300-9310-d7b6b3bf1476" providerId="AD" clId="Web-{5F505406-AF35-7817-D3F2-33DE614F61E8}" dt="2020-03-06T22:21:36.651" v="3872" actId="20577"/>
          <ac:spMkLst>
            <pc:docMk/>
            <pc:sldMk cId="211199323" sldId="257"/>
            <ac:spMk id="6" creationId="{F531EA36-4265-4987-9860-D374A2369C3D}"/>
          </ac:spMkLst>
        </pc:spChg>
        <pc:spChg chg="del mod">
          <ac:chgData name="Gemma Williams (1914516)" userId="S::1914516@student.uwtsd.ac.uk::81f4b1bf-de03-4300-9310-d7b6b3bf1476" providerId="AD" clId="Web-{5F505406-AF35-7817-D3F2-33DE614F61E8}" dt="2020-03-06T10:50:18.330" v="1013"/>
          <ac:spMkLst>
            <pc:docMk/>
            <pc:sldMk cId="211199323" sldId="257"/>
            <ac:spMk id="8" creationId="{399BB861-4924-418D-AAC3-E2C531E8EBE3}"/>
          </ac:spMkLst>
        </pc:spChg>
        <pc:spChg chg="del mod">
          <ac:chgData name="Gemma Williams (1914516)" userId="S::1914516@student.uwtsd.ac.uk::81f4b1bf-de03-4300-9310-d7b6b3bf1476" providerId="AD" clId="Web-{5F505406-AF35-7817-D3F2-33DE614F61E8}" dt="2020-03-06T10:50:35.392" v="1021"/>
          <ac:spMkLst>
            <pc:docMk/>
            <pc:sldMk cId="211199323" sldId="257"/>
            <ac:spMk id="9" creationId="{948E4DF7-976F-4D97-94D5-C9E3D2A13CE6}"/>
          </ac:spMkLst>
        </pc:spChg>
        <pc:picChg chg="add mod">
          <ac:chgData name="Gemma Williams (1914516)" userId="S::1914516@student.uwtsd.ac.uk::81f4b1bf-de03-4300-9310-d7b6b3bf1476" providerId="AD" clId="Web-{5F505406-AF35-7817-D3F2-33DE614F61E8}" dt="2020-03-06T13:02:25.437" v="2460" actId="14100"/>
          <ac:picMkLst>
            <pc:docMk/>
            <pc:sldMk cId="211199323" sldId="257"/>
            <ac:picMk id="3" creationId="{CFB5D75E-BC6B-4741-ACD2-37CA08B20E0B}"/>
          </ac:picMkLst>
        </pc:picChg>
        <pc:picChg chg="mod">
          <ac:chgData name="Gemma Williams (1914516)" userId="S::1914516@student.uwtsd.ac.uk::81f4b1bf-de03-4300-9310-d7b6b3bf1476" providerId="AD" clId="Web-{5F505406-AF35-7817-D3F2-33DE614F61E8}" dt="2020-03-06T10:46:25.113" v="999" actId="14100"/>
          <ac:picMkLst>
            <pc:docMk/>
            <pc:sldMk cId="211199323" sldId="257"/>
            <ac:picMk id="7" creationId="{5ED4B3FF-061A-40B4-8301-868BBACB0CDD}"/>
          </ac:picMkLst>
        </pc:picChg>
      </pc:sldChg>
      <pc:sldChg chg="addSp delSp modSp addAnim delAnim modAnim">
        <pc:chgData name="Gemma Williams (1914516)" userId="S::1914516@student.uwtsd.ac.uk::81f4b1bf-de03-4300-9310-d7b6b3bf1476" providerId="AD" clId="Web-{5F505406-AF35-7817-D3F2-33DE614F61E8}" dt="2020-03-06T22:20:58.213" v="3854" actId="20577"/>
        <pc:sldMkLst>
          <pc:docMk/>
          <pc:sldMk cId="112750657" sldId="258"/>
        </pc:sldMkLst>
        <pc:spChg chg="mod">
          <ac:chgData name="Gemma Williams (1914516)" userId="S::1914516@student.uwtsd.ac.uk::81f4b1bf-de03-4300-9310-d7b6b3bf1476" providerId="AD" clId="Web-{5F505406-AF35-7817-D3F2-33DE614F61E8}" dt="2020-03-06T09:31:24.768" v="117" actId="1076"/>
          <ac:spMkLst>
            <pc:docMk/>
            <pc:sldMk cId="112750657" sldId="258"/>
            <ac:spMk id="2" creationId="{74A58525-1CA6-46A6-A917-882F3C62C371}"/>
          </ac:spMkLst>
        </pc:spChg>
        <pc:spChg chg="add mod">
          <ac:chgData name="Gemma Williams (1914516)" userId="S::1914516@student.uwtsd.ac.uk::81f4b1bf-de03-4300-9310-d7b6b3bf1476" providerId="AD" clId="Web-{5F505406-AF35-7817-D3F2-33DE614F61E8}" dt="2020-03-06T22:20:58.213" v="3854" actId="20577"/>
          <ac:spMkLst>
            <pc:docMk/>
            <pc:sldMk cId="112750657" sldId="258"/>
            <ac:spMk id="4" creationId="{E45A1E34-4D0E-4FB3-B541-58343605B20F}"/>
          </ac:spMkLst>
        </pc:spChg>
        <pc:spChg chg="mod">
          <ac:chgData name="Gemma Williams (1914516)" userId="S::1914516@student.uwtsd.ac.uk::81f4b1bf-de03-4300-9310-d7b6b3bf1476" providerId="AD" clId="Web-{5F505406-AF35-7817-D3F2-33DE614F61E8}" dt="2020-03-06T21:14:05.903" v="3470" actId="20577"/>
          <ac:spMkLst>
            <pc:docMk/>
            <pc:sldMk cId="112750657" sldId="258"/>
            <ac:spMk id="5" creationId="{673622E4-1F82-4758-BF73-72B58E1FD257}"/>
          </ac:spMkLst>
        </pc:spChg>
        <pc:spChg chg="mod">
          <ac:chgData name="Gemma Williams (1914516)" userId="S::1914516@student.uwtsd.ac.uk::81f4b1bf-de03-4300-9310-d7b6b3bf1476" providerId="AD" clId="Web-{5F505406-AF35-7817-D3F2-33DE614F61E8}" dt="2020-03-06T14:25:26.083" v="3326" actId="1076"/>
          <ac:spMkLst>
            <pc:docMk/>
            <pc:sldMk cId="112750657" sldId="258"/>
            <ac:spMk id="6" creationId="{1DEC4EB7-6732-4DB2-AD80-90A6697241EA}"/>
          </ac:spMkLst>
        </pc:spChg>
        <pc:spChg chg="mod">
          <ac:chgData name="Gemma Williams (1914516)" userId="S::1914516@student.uwtsd.ac.uk::81f4b1bf-de03-4300-9310-d7b6b3bf1476" providerId="AD" clId="Web-{5F505406-AF35-7817-D3F2-33DE614F61E8}" dt="2020-03-06T14:27:46.396" v="3351" actId="1076"/>
          <ac:spMkLst>
            <pc:docMk/>
            <pc:sldMk cId="112750657" sldId="258"/>
            <ac:spMk id="7" creationId="{F77FAC99-7F3E-493A-9E89-617EBBFF3D36}"/>
          </ac:spMkLst>
        </pc:spChg>
        <pc:spChg chg="mod">
          <ac:chgData name="Gemma Williams (1914516)" userId="S::1914516@student.uwtsd.ac.uk::81f4b1bf-de03-4300-9310-d7b6b3bf1476" providerId="AD" clId="Web-{5F505406-AF35-7817-D3F2-33DE614F61E8}" dt="2020-03-06T22:20:36.917" v="3851" actId="1076"/>
          <ac:spMkLst>
            <pc:docMk/>
            <pc:sldMk cId="112750657" sldId="258"/>
            <ac:spMk id="8" creationId="{2DD78E3B-B362-480E-8983-4E18BEF6F464}"/>
          </ac:spMkLst>
        </pc:spChg>
        <pc:spChg chg="add mod">
          <ac:chgData name="Gemma Williams (1914516)" userId="S::1914516@student.uwtsd.ac.uk::81f4b1bf-de03-4300-9310-d7b6b3bf1476" providerId="AD" clId="Web-{5F505406-AF35-7817-D3F2-33DE614F61E8}" dt="2020-03-06T12:50:53.097" v="2113" actId="1076"/>
          <ac:spMkLst>
            <pc:docMk/>
            <pc:sldMk cId="112750657" sldId="258"/>
            <ac:spMk id="9" creationId="{646D8BED-B694-4534-B2BA-53234BC7FDC4}"/>
          </ac:spMkLst>
        </pc:spChg>
        <pc:spChg chg="del mod">
          <ac:chgData name="Gemma Williams (1914516)" userId="S::1914516@student.uwtsd.ac.uk::81f4b1bf-de03-4300-9310-d7b6b3bf1476" providerId="AD" clId="Web-{5F505406-AF35-7817-D3F2-33DE614F61E8}" dt="2020-03-06T11:48:17.901" v="1463"/>
          <ac:spMkLst>
            <pc:docMk/>
            <pc:sldMk cId="112750657" sldId="258"/>
            <ac:spMk id="9" creationId="{F36C93A2-CD96-4CD4-9516-C656B8C486D9}"/>
          </ac:spMkLst>
        </pc:spChg>
        <pc:spChg chg="mod">
          <ac:chgData name="Gemma Williams (1914516)" userId="S::1914516@student.uwtsd.ac.uk::81f4b1bf-de03-4300-9310-d7b6b3bf1476" providerId="AD" clId="Web-{5F505406-AF35-7817-D3F2-33DE614F61E8}" dt="2020-03-06T21:13:46.981" v="3467" actId="20577"/>
          <ac:spMkLst>
            <pc:docMk/>
            <pc:sldMk cId="112750657" sldId="258"/>
            <ac:spMk id="11" creationId="{E4C08C95-60F8-4C91-A35E-5C0F65280ACC}"/>
          </ac:spMkLst>
        </pc:spChg>
        <pc:spChg chg="mod">
          <ac:chgData name="Gemma Williams (1914516)" userId="S::1914516@student.uwtsd.ac.uk::81f4b1bf-de03-4300-9310-d7b6b3bf1476" providerId="AD" clId="Web-{5F505406-AF35-7817-D3F2-33DE614F61E8}" dt="2020-03-06T14:27:25.130" v="3346" actId="1076"/>
          <ac:spMkLst>
            <pc:docMk/>
            <pc:sldMk cId="112750657" sldId="258"/>
            <ac:spMk id="12" creationId="{1F0303DF-5F54-4BCE-8D4B-DE1027669D21}"/>
          </ac:spMkLst>
        </pc:spChg>
        <pc:spChg chg="add mod">
          <ac:chgData name="Gemma Williams (1914516)" userId="S::1914516@student.uwtsd.ac.uk::81f4b1bf-de03-4300-9310-d7b6b3bf1476" providerId="AD" clId="Web-{5F505406-AF35-7817-D3F2-33DE614F61E8}" dt="2020-03-06T21:17:25.512" v="3479" actId="20577"/>
          <ac:spMkLst>
            <pc:docMk/>
            <pc:sldMk cId="112750657" sldId="258"/>
            <ac:spMk id="13" creationId="{769B926E-6611-40DE-8C66-FF703778984F}"/>
          </ac:spMkLst>
        </pc:spChg>
        <pc:spChg chg="add mod">
          <ac:chgData name="Gemma Williams (1914516)" userId="S::1914516@student.uwtsd.ac.uk::81f4b1bf-de03-4300-9310-d7b6b3bf1476" providerId="AD" clId="Web-{5F505406-AF35-7817-D3F2-33DE614F61E8}" dt="2020-03-06T21:22:05.732" v="3503" actId="20577"/>
          <ac:spMkLst>
            <pc:docMk/>
            <pc:sldMk cId="112750657" sldId="258"/>
            <ac:spMk id="14" creationId="{2804D66C-73C7-4C20-AF7F-32E9B8347A8D}"/>
          </ac:spMkLst>
        </pc:spChg>
        <pc:spChg chg="add del mod">
          <ac:chgData name="Gemma Williams (1914516)" userId="S::1914516@student.uwtsd.ac.uk::81f4b1bf-de03-4300-9310-d7b6b3bf1476" providerId="AD" clId="Web-{5F505406-AF35-7817-D3F2-33DE614F61E8}" dt="2020-03-06T09:37:01.390" v="148"/>
          <ac:spMkLst>
            <pc:docMk/>
            <pc:sldMk cId="112750657" sldId="258"/>
            <ac:spMk id="15" creationId="{7FD31C09-B5A9-4E87-A551-0906223BB24E}"/>
          </ac:spMkLst>
        </pc:spChg>
        <pc:spChg chg="add mod">
          <ac:chgData name="Gemma Williams (1914516)" userId="S::1914516@student.uwtsd.ac.uk::81f4b1bf-de03-4300-9310-d7b6b3bf1476" providerId="AD" clId="Web-{5F505406-AF35-7817-D3F2-33DE614F61E8}" dt="2020-03-06T21:18:17.685" v="3497" actId="20577"/>
          <ac:spMkLst>
            <pc:docMk/>
            <pc:sldMk cId="112750657" sldId="258"/>
            <ac:spMk id="17" creationId="{7A5E9654-7ADE-4030-9191-16A25A808CAB}"/>
          </ac:spMkLst>
        </pc:spChg>
        <pc:picChg chg="mod">
          <ac:chgData name="Gemma Williams (1914516)" userId="S::1914516@student.uwtsd.ac.uk::81f4b1bf-de03-4300-9310-d7b6b3bf1476" providerId="AD" clId="Web-{5F505406-AF35-7817-D3F2-33DE614F61E8}" dt="2020-03-06T14:27:30.459" v="3347" actId="14100"/>
          <ac:picMkLst>
            <pc:docMk/>
            <pc:sldMk cId="112750657" sldId="258"/>
            <ac:picMk id="3" creationId="{8D22ACF1-7CE4-4BF2-8831-42098BE13234}"/>
          </ac:picMkLst>
        </pc:picChg>
        <pc:picChg chg="del mod">
          <ac:chgData name="Gemma Williams (1914516)" userId="S::1914516@student.uwtsd.ac.uk::81f4b1bf-de03-4300-9310-d7b6b3bf1476" providerId="AD" clId="Web-{5F505406-AF35-7817-D3F2-33DE614F61E8}" dt="2020-03-06T09:36:51.953" v="144"/>
          <ac:picMkLst>
            <pc:docMk/>
            <pc:sldMk cId="112750657" sldId="258"/>
            <ac:picMk id="4" creationId="{9BD8440B-7328-4C79-BD42-E6171D9B21BB}"/>
          </ac:picMkLst>
        </pc:picChg>
        <pc:picChg chg="mod">
          <ac:chgData name="Gemma Williams (1914516)" userId="S::1914516@student.uwtsd.ac.uk::81f4b1bf-de03-4300-9310-d7b6b3bf1476" providerId="AD" clId="Web-{5F505406-AF35-7817-D3F2-33DE614F61E8}" dt="2020-03-06T14:25:04.896" v="3322" actId="1076"/>
          <ac:picMkLst>
            <pc:docMk/>
            <pc:sldMk cId="112750657" sldId="258"/>
            <ac:picMk id="10" creationId="{24E7784D-B924-463B-A4A7-DAF475100033}"/>
          </ac:picMkLst>
        </pc:picChg>
        <pc:picChg chg="add mod">
          <ac:chgData name="Gemma Williams (1914516)" userId="S::1914516@student.uwtsd.ac.uk::81f4b1bf-de03-4300-9310-d7b6b3bf1476" providerId="AD" clId="Web-{5F505406-AF35-7817-D3F2-33DE614F61E8}" dt="2020-03-06T14:54:21.621" v="3426" actId="14100"/>
          <ac:picMkLst>
            <pc:docMk/>
            <pc:sldMk cId="112750657" sldId="258"/>
            <ac:picMk id="15" creationId="{3F770E79-C9D4-404A-A8AC-7BA7BB33F328}"/>
          </ac:picMkLst>
        </pc:picChg>
        <pc:picChg chg="add del mod">
          <ac:chgData name="Gemma Williams (1914516)" userId="S::1914516@student.uwtsd.ac.uk::81f4b1bf-de03-4300-9310-d7b6b3bf1476" providerId="AD" clId="Web-{5F505406-AF35-7817-D3F2-33DE614F61E8}" dt="2020-03-06T13:06:17.077" v="2484"/>
          <ac:picMkLst>
            <pc:docMk/>
            <pc:sldMk cId="112750657" sldId="258"/>
            <ac:picMk id="16" creationId="{E1804604-976C-4267-BCFC-DB9D7052D081}"/>
          </ac:picMkLst>
        </pc:picChg>
        <pc:picChg chg="add del mod">
          <ac:chgData name="Gemma Williams (1914516)" userId="S::1914516@student.uwtsd.ac.uk::81f4b1bf-de03-4300-9310-d7b6b3bf1476" providerId="AD" clId="Web-{5F505406-AF35-7817-D3F2-33DE614F61E8}" dt="2020-03-06T13:06:18.890" v="2485"/>
          <ac:picMkLst>
            <pc:docMk/>
            <pc:sldMk cId="112750657" sldId="258"/>
            <ac:picMk id="18" creationId="{3157D950-1064-4D1D-B79A-A5E3A8BE1E0F}"/>
          </ac:picMkLst>
        </pc:picChg>
      </pc:sldChg>
      <pc:sldChg chg="addSp modSp">
        <pc:chgData name="Gemma Williams (1914516)" userId="S::1914516@student.uwtsd.ac.uk::81f4b1bf-de03-4300-9310-d7b6b3bf1476" providerId="AD" clId="Web-{5F505406-AF35-7817-D3F2-33DE614F61E8}" dt="2020-03-06T10:41:06.287" v="992" actId="14100"/>
        <pc:sldMkLst>
          <pc:docMk/>
          <pc:sldMk cId="4286371419" sldId="259"/>
        </pc:sldMkLst>
        <pc:spChg chg="mod">
          <ac:chgData name="Gemma Williams (1914516)" userId="S::1914516@student.uwtsd.ac.uk::81f4b1bf-de03-4300-9310-d7b6b3bf1476" providerId="AD" clId="Web-{5F505406-AF35-7817-D3F2-33DE614F61E8}" dt="2020-03-06T10:34:44.399" v="741" actId="20577"/>
          <ac:spMkLst>
            <pc:docMk/>
            <pc:sldMk cId="4286371419" sldId="259"/>
            <ac:spMk id="2" creationId="{BA651766-DC10-43FD-9C8F-74196308BCF7}"/>
          </ac:spMkLst>
        </pc:spChg>
        <pc:spChg chg="mod">
          <ac:chgData name="Gemma Williams (1914516)" userId="S::1914516@student.uwtsd.ac.uk::81f4b1bf-de03-4300-9310-d7b6b3bf1476" providerId="AD" clId="Web-{5F505406-AF35-7817-D3F2-33DE614F61E8}" dt="2020-03-06T10:41:06.287" v="992" actId="14100"/>
          <ac:spMkLst>
            <pc:docMk/>
            <pc:sldMk cId="4286371419" sldId="259"/>
            <ac:spMk id="3" creationId="{4D4B307A-0746-46C5-97E0-11B094CF1713}"/>
          </ac:spMkLst>
        </pc:spChg>
        <pc:spChg chg="add mod">
          <ac:chgData name="Gemma Williams (1914516)" userId="S::1914516@student.uwtsd.ac.uk::81f4b1bf-de03-4300-9310-d7b6b3bf1476" providerId="AD" clId="Web-{5F505406-AF35-7817-D3F2-33DE614F61E8}" dt="2020-03-06T10:29:45.947" v="531" actId="14100"/>
          <ac:spMkLst>
            <pc:docMk/>
            <pc:sldMk cId="4286371419" sldId="259"/>
            <ac:spMk id="4" creationId="{D521869A-A76E-42AB-A551-FCA4C9C3CC70}"/>
          </ac:spMkLst>
        </pc:spChg>
        <pc:spChg chg="add mod">
          <ac:chgData name="Gemma Williams (1914516)" userId="S::1914516@student.uwtsd.ac.uk::81f4b1bf-de03-4300-9310-d7b6b3bf1476" providerId="AD" clId="Web-{5F505406-AF35-7817-D3F2-33DE614F61E8}" dt="2020-03-06T10:38:50.616" v="935" actId="1076"/>
          <ac:spMkLst>
            <pc:docMk/>
            <pc:sldMk cId="4286371419" sldId="259"/>
            <ac:spMk id="5" creationId="{D09DD4E4-6D6C-435B-8DFE-BCBB12CE64F7}"/>
          </ac:spMkLst>
        </pc:spChg>
        <pc:spChg chg="add mod">
          <ac:chgData name="Gemma Williams (1914516)" userId="S::1914516@student.uwtsd.ac.uk::81f4b1bf-de03-4300-9310-d7b6b3bf1476" providerId="AD" clId="Web-{5F505406-AF35-7817-D3F2-33DE614F61E8}" dt="2020-03-06T10:38:56.459" v="936" actId="1076"/>
          <ac:spMkLst>
            <pc:docMk/>
            <pc:sldMk cId="4286371419" sldId="259"/>
            <ac:spMk id="6" creationId="{3169EF06-5562-4FFA-A44A-7C6A8F924220}"/>
          </ac:spMkLst>
        </pc:spChg>
      </pc:sldChg>
      <pc:sldChg chg="addSp delSp modSp new mod setBg addAnim delAnim modAnim">
        <pc:chgData name="Gemma Williams (1914516)" userId="S::1914516@student.uwtsd.ac.uk::81f4b1bf-de03-4300-9310-d7b6b3bf1476" providerId="AD" clId="Web-{5F505406-AF35-7817-D3F2-33DE614F61E8}" dt="2020-03-06T21:22:24.592" v="3506" actId="20577"/>
        <pc:sldMkLst>
          <pc:docMk/>
          <pc:sldMk cId="1901488394" sldId="260"/>
        </pc:sldMkLst>
        <pc:spChg chg="del mod">
          <ac:chgData name="Gemma Williams (1914516)" userId="S::1914516@student.uwtsd.ac.uk::81f4b1bf-de03-4300-9310-d7b6b3bf1476" providerId="AD" clId="Web-{5F505406-AF35-7817-D3F2-33DE614F61E8}" dt="2020-03-06T11:52:35.229" v="1530"/>
          <ac:spMkLst>
            <pc:docMk/>
            <pc:sldMk cId="1901488394" sldId="260"/>
            <ac:spMk id="2" creationId="{06103D2D-C578-401F-A43A-3CCEA8447B06}"/>
          </ac:spMkLst>
        </pc:spChg>
        <pc:spChg chg="add mod">
          <ac:chgData name="Gemma Williams (1914516)" userId="S::1914516@student.uwtsd.ac.uk::81f4b1bf-de03-4300-9310-d7b6b3bf1476" providerId="AD" clId="Web-{5F505406-AF35-7817-D3F2-33DE614F61E8}" dt="2020-03-06T12:57:13.376" v="2277" actId="1076"/>
          <ac:spMkLst>
            <pc:docMk/>
            <pc:sldMk cId="1901488394" sldId="260"/>
            <ac:spMk id="2" creationId="{75A8DBB7-C5D1-4A98-8DEC-C128E05C13CA}"/>
          </ac:spMkLst>
        </pc:spChg>
        <pc:spChg chg="add mod">
          <ac:chgData name="Gemma Williams (1914516)" userId="S::1914516@student.uwtsd.ac.uk::81f4b1bf-de03-4300-9310-d7b6b3bf1476" providerId="AD" clId="Web-{5F505406-AF35-7817-D3F2-33DE614F61E8}" dt="2020-03-06T13:00:11.282" v="2442" actId="1076"/>
          <ac:spMkLst>
            <pc:docMk/>
            <pc:sldMk cId="1901488394" sldId="260"/>
            <ac:spMk id="3" creationId="{4729DB83-A034-488D-B49C-8B8F8863EA73}"/>
          </ac:spMkLst>
        </pc:spChg>
        <pc:spChg chg="add mod">
          <ac:chgData name="Gemma Williams (1914516)" userId="S::1914516@student.uwtsd.ac.uk::81f4b1bf-de03-4300-9310-d7b6b3bf1476" providerId="AD" clId="Web-{5F505406-AF35-7817-D3F2-33DE614F61E8}" dt="2020-03-06T13:14:43.215" v="2653" actId="1076"/>
          <ac:spMkLst>
            <pc:docMk/>
            <pc:sldMk cId="1901488394" sldId="260"/>
            <ac:spMk id="5" creationId="{1FF8B303-6C52-4AE4-A897-BBB50C7F0721}"/>
          </ac:spMkLst>
        </pc:spChg>
        <pc:spChg chg="add mod">
          <ac:chgData name="Gemma Williams (1914516)" userId="S::1914516@student.uwtsd.ac.uk::81f4b1bf-de03-4300-9310-d7b6b3bf1476" providerId="AD" clId="Web-{5F505406-AF35-7817-D3F2-33DE614F61E8}" dt="2020-03-06T13:17:36.824" v="2735" actId="1076"/>
          <ac:spMkLst>
            <pc:docMk/>
            <pc:sldMk cId="1901488394" sldId="260"/>
            <ac:spMk id="7" creationId="{41757A17-5F9D-4C11-BB89-6AF7217D5AA1}"/>
          </ac:spMkLst>
        </pc:spChg>
        <pc:spChg chg="add mod">
          <ac:chgData name="Gemma Williams (1914516)" userId="S::1914516@student.uwtsd.ac.uk::81f4b1bf-de03-4300-9310-d7b6b3bf1476" providerId="AD" clId="Web-{5F505406-AF35-7817-D3F2-33DE614F61E8}" dt="2020-03-06T12:54:01.893" v="2149" actId="1076"/>
          <ac:spMkLst>
            <pc:docMk/>
            <pc:sldMk cId="1901488394" sldId="260"/>
            <ac:spMk id="8" creationId="{FE9F124B-D480-4C08-9C40-F4A9C73976C0}"/>
          </ac:spMkLst>
        </pc:spChg>
        <pc:spChg chg="add mod">
          <ac:chgData name="Gemma Williams (1914516)" userId="S::1914516@student.uwtsd.ac.uk::81f4b1bf-de03-4300-9310-d7b6b3bf1476" providerId="AD" clId="Web-{5F505406-AF35-7817-D3F2-33DE614F61E8}" dt="2020-03-06T13:17:01.137" v="2730" actId="1076"/>
          <ac:spMkLst>
            <pc:docMk/>
            <pc:sldMk cId="1901488394" sldId="260"/>
            <ac:spMk id="9" creationId="{AA9026D9-9C47-40FB-9859-DAE9B7AE62B6}"/>
          </ac:spMkLst>
        </pc:spChg>
        <pc:spChg chg="add mod">
          <ac:chgData name="Gemma Williams (1914516)" userId="S::1914516@student.uwtsd.ac.uk::81f4b1bf-de03-4300-9310-d7b6b3bf1476" providerId="AD" clId="Web-{5F505406-AF35-7817-D3F2-33DE614F61E8}" dt="2020-03-06T13:17:44.808" v="2736" actId="1076"/>
          <ac:spMkLst>
            <pc:docMk/>
            <pc:sldMk cId="1901488394" sldId="260"/>
            <ac:spMk id="10" creationId="{07798346-7CE8-4AD3-80C5-77C46367D892}"/>
          </ac:spMkLst>
        </pc:spChg>
        <pc:spChg chg="add mod">
          <ac:chgData name="Gemma Williams (1914516)" userId="S::1914516@student.uwtsd.ac.uk::81f4b1bf-de03-4300-9310-d7b6b3bf1476" providerId="AD" clId="Web-{5F505406-AF35-7817-D3F2-33DE614F61E8}" dt="2020-03-06T13:17:31.761" v="2734" actId="1076"/>
          <ac:spMkLst>
            <pc:docMk/>
            <pc:sldMk cId="1901488394" sldId="260"/>
            <ac:spMk id="11" creationId="{B3F75EDB-B14A-4ABE-9144-FA90754F7220}"/>
          </ac:spMkLst>
        </pc:spChg>
        <pc:spChg chg="add mod">
          <ac:chgData name="Gemma Williams (1914516)" userId="S::1914516@student.uwtsd.ac.uk::81f4b1bf-de03-4300-9310-d7b6b3bf1476" providerId="AD" clId="Web-{5F505406-AF35-7817-D3F2-33DE614F61E8}" dt="2020-03-06T21:22:24.592" v="3506" actId="20577"/>
          <ac:spMkLst>
            <pc:docMk/>
            <pc:sldMk cId="1901488394" sldId="260"/>
            <ac:spMk id="12" creationId="{095BC7EA-6215-4830-9091-1DBAEBA374F6}"/>
          </ac:spMkLst>
        </pc:spChg>
        <pc:spChg chg="add mod">
          <ac:chgData name="Gemma Williams (1914516)" userId="S::1914516@student.uwtsd.ac.uk::81f4b1bf-de03-4300-9310-d7b6b3bf1476" providerId="AD" clId="Web-{5F505406-AF35-7817-D3F2-33DE614F61E8}" dt="2020-03-06T13:19:41.480" v="2823" actId="20577"/>
          <ac:spMkLst>
            <pc:docMk/>
            <pc:sldMk cId="1901488394" sldId="260"/>
            <ac:spMk id="13" creationId="{04BAD396-64AA-4549-9614-A16EB3E0185E}"/>
          </ac:spMkLst>
        </pc:spChg>
        <pc:spChg chg="add mod">
          <ac:chgData name="Gemma Williams (1914516)" userId="S::1914516@student.uwtsd.ac.uk::81f4b1bf-de03-4300-9310-d7b6b3bf1476" providerId="AD" clId="Web-{5F505406-AF35-7817-D3F2-33DE614F61E8}" dt="2020-03-06T13:18:22.996" v="2766" actId="20577"/>
          <ac:spMkLst>
            <pc:docMk/>
            <pc:sldMk cId="1901488394" sldId="260"/>
            <ac:spMk id="14" creationId="{0E0D722C-43B1-4112-8DEB-BCC6AC6FCA35}"/>
          </ac:spMkLst>
        </pc:spChg>
        <pc:spChg chg="add mod">
          <ac:chgData name="Gemma Williams (1914516)" userId="S::1914516@student.uwtsd.ac.uk::81f4b1bf-de03-4300-9310-d7b6b3bf1476" providerId="AD" clId="Web-{5F505406-AF35-7817-D3F2-33DE614F61E8}" dt="2020-03-06T13:19:14.058" v="2815" actId="14100"/>
          <ac:spMkLst>
            <pc:docMk/>
            <pc:sldMk cId="1901488394" sldId="260"/>
            <ac:spMk id="15" creationId="{BFE6E78E-5BF1-44AF-847B-0357D9F121CB}"/>
          </ac:spMkLst>
        </pc:spChg>
        <pc:spChg chg="add del mod">
          <ac:chgData name="Gemma Williams (1914516)" userId="S::1914516@student.uwtsd.ac.uk::81f4b1bf-de03-4300-9310-d7b6b3bf1476" providerId="AD" clId="Web-{5F505406-AF35-7817-D3F2-33DE614F61E8}" dt="2020-03-06T14:18:51.769" v="3078"/>
          <ac:spMkLst>
            <pc:docMk/>
            <pc:sldMk cId="1901488394" sldId="260"/>
            <ac:spMk id="16" creationId="{C779829A-A148-4142-8085-64CC6E877D47}"/>
          </ac:spMkLst>
        </pc:spChg>
        <pc:spChg chg="add del mod">
          <ac:chgData name="Gemma Williams (1914516)" userId="S::1914516@student.uwtsd.ac.uk::81f4b1bf-de03-4300-9310-d7b6b3bf1476" providerId="AD" clId="Web-{5F505406-AF35-7817-D3F2-33DE614F61E8}" dt="2020-03-06T14:12:42.955" v="3037"/>
          <ac:spMkLst>
            <pc:docMk/>
            <pc:sldMk cId="1901488394" sldId="260"/>
            <ac:spMk id="17" creationId="{1AD07BEF-D43A-4118-87C9-ED92EED7F586}"/>
          </ac:spMkLst>
        </pc:spChg>
        <pc:spChg chg="add mod">
          <ac:chgData name="Gemma Williams (1914516)" userId="S::1914516@student.uwtsd.ac.uk::81f4b1bf-de03-4300-9310-d7b6b3bf1476" providerId="AD" clId="Web-{5F505406-AF35-7817-D3F2-33DE614F61E8}" dt="2020-03-06T14:36:01.351" v="3397" actId="20577"/>
          <ac:spMkLst>
            <pc:docMk/>
            <pc:sldMk cId="1901488394" sldId="260"/>
            <ac:spMk id="20" creationId="{D4974E67-0CDE-4A47-9B4F-614775E8CBA8}"/>
          </ac:spMkLst>
        </pc:spChg>
        <pc:picChg chg="add mod ord">
          <ac:chgData name="Gemma Williams (1914516)" userId="S::1914516@student.uwtsd.ac.uk::81f4b1bf-de03-4300-9310-d7b6b3bf1476" providerId="AD" clId="Web-{5F505406-AF35-7817-D3F2-33DE614F61E8}" dt="2020-03-06T14:13:14.362" v="3042" actId="1076"/>
          <ac:picMkLst>
            <pc:docMk/>
            <pc:sldMk cId="1901488394" sldId="260"/>
            <ac:picMk id="4" creationId="{AED7B524-8D6D-4E39-8AF5-630FC6BB7695}"/>
          </ac:picMkLst>
        </pc:picChg>
        <pc:picChg chg="add mod">
          <ac:chgData name="Gemma Williams (1914516)" userId="S::1914516@student.uwtsd.ac.uk::81f4b1bf-de03-4300-9310-d7b6b3bf1476" providerId="AD" clId="Web-{5F505406-AF35-7817-D3F2-33DE614F61E8}" dt="2020-03-06T14:13:18.299" v="3043" actId="1076"/>
          <ac:picMkLst>
            <pc:docMk/>
            <pc:sldMk cId="1901488394" sldId="260"/>
            <ac:picMk id="6" creationId="{84FF9717-9E51-4CE5-81AF-AB6601A7682D}"/>
          </ac:picMkLst>
        </pc:picChg>
        <pc:picChg chg="add mod">
          <ac:chgData name="Gemma Williams (1914516)" userId="S::1914516@student.uwtsd.ac.uk::81f4b1bf-de03-4300-9310-d7b6b3bf1476" providerId="AD" clId="Web-{5F505406-AF35-7817-D3F2-33DE614F61E8}" dt="2020-03-06T14:34:56.773" v="3386" actId="14100"/>
          <ac:picMkLst>
            <pc:docMk/>
            <pc:sldMk cId="1901488394" sldId="260"/>
            <ac:picMk id="18" creationId="{AC6644C8-7B28-4BC0-B694-B718E244FC5B}"/>
          </ac:picMkLst>
        </pc:picChg>
      </pc:sldChg>
      <pc:sldChg chg="addSp modSp new mod setBg">
        <pc:chgData name="Gemma Williams (1914516)" userId="S::1914516@student.uwtsd.ac.uk::81f4b1bf-de03-4300-9310-d7b6b3bf1476" providerId="AD" clId="Web-{5F505406-AF35-7817-D3F2-33DE614F61E8}" dt="2020-03-06T22:15:12.278" v="3847" actId="20577"/>
        <pc:sldMkLst>
          <pc:docMk/>
          <pc:sldMk cId="1470425009" sldId="261"/>
        </pc:sldMkLst>
        <pc:spChg chg="add mod">
          <ac:chgData name="Gemma Williams (1914516)" userId="S::1914516@student.uwtsd.ac.uk::81f4b1bf-de03-4300-9310-d7b6b3bf1476" providerId="AD" clId="Web-{5F505406-AF35-7817-D3F2-33DE614F61E8}" dt="2020-03-06T22:15:12.278" v="3847" actId="20577"/>
          <ac:spMkLst>
            <pc:docMk/>
            <pc:sldMk cId="1470425009" sldId="261"/>
            <ac:spMk id="2" creationId="{818ED227-A54E-4AFC-8864-2F0E8AD297E8}"/>
          </ac:spMkLst>
        </pc:spChg>
      </pc:sldChg>
    </pc:docChg>
  </pc:docChgLst>
  <pc:docChgLst>
    <pc:chgData name="Gemma Williams (1914516)" userId="S::1914516@student.uwtsd.ac.uk::81f4b1bf-de03-4300-9310-d7b6b3bf1476" providerId="AD" clId="Web-{2CBA8864-03D2-6A85-F1D4-28935A722D91}"/>
    <pc:docChg chg="modSld sldOrd">
      <pc:chgData name="Gemma Williams (1914516)" userId="S::1914516@student.uwtsd.ac.uk::81f4b1bf-de03-4300-9310-d7b6b3bf1476" providerId="AD" clId="Web-{2CBA8864-03D2-6A85-F1D4-28935A722D91}" dt="2020-03-02T16:36:44.535" v="436" actId="20577"/>
      <pc:docMkLst>
        <pc:docMk/>
      </pc:docMkLst>
      <pc:sldChg chg="addSp modSp ord">
        <pc:chgData name="Gemma Williams (1914516)" userId="S::1914516@student.uwtsd.ac.uk::81f4b1bf-de03-4300-9310-d7b6b3bf1476" providerId="AD" clId="Web-{2CBA8864-03D2-6A85-F1D4-28935A722D91}" dt="2020-03-02T16:36:44.535" v="435" actId="20577"/>
        <pc:sldMkLst>
          <pc:docMk/>
          <pc:sldMk cId="211199323" sldId="257"/>
        </pc:sldMkLst>
        <pc:spChg chg="add mod">
          <ac:chgData name="Gemma Williams (1914516)" userId="S::1914516@student.uwtsd.ac.uk::81f4b1bf-de03-4300-9310-d7b6b3bf1476" providerId="AD" clId="Web-{2CBA8864-03D2-6A85-F1D4-28935A722D91}" dt="2020-03-02T16:30:40.578" v="280" actId="20577"/>
          <ac:spMkLst>
            <pc:docMk/>
            <pc:sldMk cId="211199323" sldId="257"/>
            <ac:spMk id="3" creationId="{45862A7F-1DA7-40BF-A5F8-35DCCBD049E0}"/>
          </ac:spMkLst>
        </pc:spChg>
        <pc:spChg chg="add mod">
          <ac:chgData name="Gemma Williams (1914516)" userId="S::1914516@student.uwtsd.ac.uk::81f4b1bf-de03-4300-9310-d7b6b3bf1476" providerId="AD" clId="Web-{2CBA8864-03D2-6A85-F1D4-28935A722D91}" dt="2020-03-02T16:30:47.860" v="283" actId="20577"/>
          <ac:spMkLst>
            <pc:docMk/>
            <pc:sldMk cId="211199323" sldId="257"/>
            <ac:spMk id="4" creationId="{BBAB9BB3-3112-4773-8085-7861600F28C4}"/>
          </ac:spMkLst>
        </pc:spChg>
        <pc:spChg chg="add mod">
          <ac:chgData name="Gemma Williams (1914516)" userId="S::1914516@student.uwtsd.ac.uk::81f4b1bf-de03-4300-9310-d7b6b3bf1476" providerId="AD" clId="Web-{2CBA8864-03D2-6A85-F1D4-28935A722D91}" dt="2020-03-02T16:36:44.535" v="435" actId="20577"/>
          <ac:spMkLst>
            <pc:docMk/>
            <pc:sldMk cId="211199323" sldId="257"/>
            <ac:spMk id="5" creationId="{DF707CEF-3816-4DD0-91AA-2AB941B31E93}"/>
          </ac:spMkLst>
        </pc:spChg>
        <pc:spChg chg="mod">
          <ac:chgData name="Gemma Williams (1914516)" userId="S::1914516@student.uwtsd.ac.uk::81f4b1bf-de03-4300-9310-d7b6b3bf1476" providerId="AD" clId="Web-{2CBA8864-03D2-6A85-F1D4-28935A722D91}" dt="2020-03-02T16:30:25.203" v="278" actId="14100"/>
          <ac:spMkLst>
            <pc:docMk/>
            <pc:sldMk cId="211199323" sldId="257"/>
            <ac:spMk id="6" creationId="{F531EA36-4265-4987-9860-D374A2369C3D}"/>
          </ac:spMkLst>
        </pc:spChg>
      </pc:sldChg>
    </pc:docChg>
  </pc:docChgLst>
  <pc:docChgLst>
    <pc:chgData name="Gemma Williams (1914516)" userId="S::1914516@student.uwtsd.ac.uk::81f4b1bf-de03-4300-9310-d7b6b3bf1476" providerId="AD" clId="Web-{9F4F2EE0-4820-1B99-649C-09E69D46217D}"/>
    <pc:docChg chg="modSld">
      <pc:chgData name="Gemma Williams (1914516)" userId="S::1914516@student.uwtsd.ac.uk::81f4b1bf-de03-4300-9310-d7b6b3bf1476" providerId="AD" clId="Web-{9F4F2EE0-4820-1B99-649C-09E69D46217D}" dt="2020-03-11T12:03:33.843" v="247" actId="20577"/>
      <pc:docMkLst>
        <pc:docMk/>
      </pc:docMkLst>
      <pc:sldChg chg="modSp">
        <pc:chgData name="Gemma Williams (1914516)" userId="S::1914516@student.uwtsd.ac.uk::81f4b1bf-de03-4300-9310-d7b6b3bf1476" providerId="AD" clId="Web-{9F4F2EE0-4820-1B99-649C-09E69D46217D}" dt="2020-03-11T11:58:27.639" v="217" actId="20577"/>
        <pc:sldMkLst>
          <pc:docMk/>
          <pc:sldMk cId="211199323" sldId="257"/>
        </pc:sldMkLst>
        <pc:spChg chg="mod">
          <ac:chgData name="Gemma Williams (1914516)" userId="S::1914516@student.uwtsd.ac.uk::81f4b1bf-de03-4300-9310-d7b6b3bf1476" providerId="AD" clId="Web-{9F4F2EE0-4820-1B99-649C-09E69D46217D}" dt="2020-03-11T11:58:27.639" v="217" actId="20577"/>
          <ac:spMkLst>
            <pc:docMk/>
            <pc:sldMk cId="211199323" sldId="257"/>
            <ac:spMk id="2" creationId="{F8F142AF-09F2-42FB-8EB9-2E59C129628F}"/>
          </ac:spMkLst>
        </pc:spChg>
      </pc:sldChg>
      <pc:sldChg chg="modSp">
        <pc:chgData name="Gemma Williams (1914516)" userId="S::1914516@student.uwtsd.ac.uk::81f4b1bf-de03-4300-9310-d7b6b3bf1476" providerId="AD" clId="Web-{9F4F2EE0-4820-1B99-649C-09E69D46217D}" dt="2020-03-11T11:59:09.389" v="221" actId="1076"/>
        <pc:sldMkLst>
          <pc:docMk/>
          <pc:sldMk cId="1901488394" sldId="260"/>
        </pc:sldMkLst>
        <pc:spChg chg="mod">
          <ac:chgData name="Gemma Williams (1914516)" userId="S::1914516@student.uwtsd.ac.uk::81f4b1bf-de03-4300-9310-d7b6b3bf1476" providerId="AD" clId="Web-{9F4F2EE0-4820-1B99-649C-09E69D46217D}" dt="2020-03-11T11:31:24.104" v="109" actId="20577"/>
          <ac:spMkLst>
            <pc:docMk/>
            <pc:sldMk cId="1901488394" sldId="260"/>
            <ac:spMk id="3" creationId="{4729DB83-A034-488D-B49C-8B8F8863EA73}"/>
          </ac:spMkLst>
        </pc:spChg>
        <pc:spChg chg="mod">
          <ac:chgData name="Gemma Williams (1914516)" userId="S::1914516@student.uwtsd.ac.uk::81f4b1bf-de03-4300-9310-d7b6b3bf1476" providerId="AD" clId="Web-{9F4F2EE0-4820-1B99-649C-09E69D46217D}" dt="2020-03-11T11:41:09.011" v="146" actId="20577"/>
          <ac:spMkLst>
            <pc:docMk/>
            <pc:sldMk cId="1901488394" sldId="260"/>
            <ac:spMk id="5" creationId="{1FF8B303-6C52-4AE4-A897-BBB50C7F0721}"/>
          </ac:spMkLst>
        </pc:spChg>
        <pc:spChg chg="mod">
          <ac:chgData name="Gemma Williams (1914516)" userId="S::1914516@student.uwtsd.ac.uk::81f4b1bf-de03-4300-9310-d7b6b3bf1476" providerId="AD" clId="Web-{9F4F2EE0-4820-1B99-649C-09E69D46217D}" dt="2020-03-11T11:40:20.933" v="130" actId="20577"/>
          <ac:spMkLst>
            <pc:docMk/>
            <pc:sldMk cId="1901488394" sldId="260"/>
            <ac:spMk id="7" creationId="{41757A17-5F9D-4C11-BB89-6AF7217D5AA1}"/>
          </ac:spMkLst>
        </pc:spChg>
        <pc:spChg chg="mod">
          <ac:chgData name="Gemma Williams (1914516)" userId="S::1914516@student.uwtsd.ac.uk::81f4b1bf-de03-4300-9310-d7b6b3bf1476" providerId="AD" clId="Web-{9F4F2EE0-4820-1B99-649C-09E69D46217D}" dt="2020-03-11T11:58:57.514" v="218" actId="1076"/>
          <ac:spMkLst>
            <pc:docMk/>
            <pc:sldMk cId="1901488394" sldId="260"/>
            <ac:spMk id="8" creationId="{FE9F124B-D480-4C08-9C40-F4A9C73976C0}"/>
          </ac:spMkLst>
        </pc:spChg>
        <pc:spChg chg="mod">
          <ac:chgData name="Gemma Williams (1914516)" userId="S::1914516@student.uwtsd.ac.uk::81f4b1bf-de03-4300-9310-d7b6b3bf1476" providerId="AD" clId="Web-{9F4F2EE0-4820-1B99-649C-09E69D46217D}" dt="2020-03-11T11:43:47.840" v="165" actId="20577"/>
          <ac:spMkLst>
            <pc:docMk/>
            <pc:sldMk cId="1901488394" sldId="260"/>
            <ac:spMk id="9" creationId="{AA9026D9-9C47-40FB-9859-DAE9B7AE62B6}"/>
          </ac:spMkLst>
        </pc:spChg>
        <pc:spChg chg="mod">
          <ac:chgData name="Gemma Williams (1914516)" userId="S::1914516@student.uwtsd.ac.uk::81f4b1bf-de03-4300-9310-d7b6b3bf1476" providerId="AD" clId="Web-{9F4F2EE0-4820-1B99-649C-09E69D46217D}" dt="2020-03-11T11:40:47.402" v="140" actId="20577"/>
          <ac:spMkLst>
            <pc:docMk/>
            <pc:sldMk cId="1901488394" sldId="260"/>
            <ac:spMk id="10" creationId="{07798346-7CE8-4AD3-80C5-77C46367D892}"/>
          </ac:spMkLst>
        </pc:spChg>
        <pc:spChg chg="mod">
          <ac:chgData name="Gemma Williams (1914516)" userId="S::1914516@student.uwtsd.ac.uk::81f4b1bf-de03-4300-9310-d7b6b3bf1476" providerId="AD" clId="Web-{9F4F2EE0-4820-1B99-649C-09E69D46217D}" dt="2020-03-11T11:40:31.808" v="135" actId="20577"/>
          <ac:spMkLst>
            <pc:docMk/>
            <pc:sldMk cId="1901488394" sldId="260"/>
            <ac:spMk id="11" creationId="{B3F75EDB-B14A-4ABE-9144-FA90754F7220}"/>
          </ac:spMkLst>
        </pc:spChg>
        <pc:spChg chg="mod">
          <ac:chgData name="Gemma Williams (1914516)" userId="S::1914516@student.uwtsd.ac.uk::81f4b1bf-de03-4300-9310-d7b6b3bf1476" providerId="AD" clId="Web-{9F4F2EE0-4820-1B99-649C-09E69D46217D}" dt="2020-03-11T11:40:07.636" v="125" actId="20577"/>
          <ac:spMkLst>
            <pc:docMk/>
            <pc:sldMk cId="1901488394" sldId="260"/>
            <ac:spMk id="12" creationId="{095BC7EA-6215-4830-9091-1DBAEBA374F6}"/>
          </ac:spMkLst>
        </pc:spChg>
        <pc:spChg chg="mod">
          <ac:chgData name="Gemma Williams (1914516)" userId="S::1914516@student.uwtsd.ac.uk::81f4b1bf-de03-4300-9310-d7b6b3bf1476" providerId="AD" clId="Web-{9F4F2EE0-4820-1B99-649C-09E69D46217D}" dt="2020-03-11T11:39:59.527" v="120" actId="20577"/>
          <ac:spMkLst>
            <pc:docMk/>
            <pc:sldMk cId="1901488394" sldId="260"/>
            <ac:spMk id="13" creationId="{04BAD396-64AA-4549-9614-A16EB3E0185E}"/>
          </ac:spMkLst>
        </pc:spChg>
        <pc:spChg chg="mod">
          <ac:chgData name="Gemma Williams (1914516)" userId="S::1914516@student.uwtsd.ac.uk::81f4b1bf-de03-4300-9310-d7b6b3bf1476" providerId="AD" clId="Web-{9F4F2EE0-4820-1B99-649C-09E69D46217D}" dt="2020-03-11T11:59:02.061" v="219" actId="1076"/>
          <ac:spMkLst>
            <pc:docMk/>
            <pc:sldMk cId="1901488394" sldId="260"/>
            <ac:spMk id="16" creationId="{8A60CEB8-B4E3-4EC1-A0D2-9809AD2249B7}"/>
          </ac:spMkLst>
        </pc:spChg>
        <pc:spChg chg="mod">
          <ac:chgData name="Gemma Williams (1914516)" userId="S::1914516@student.uwtsd.ac.uk::81f4b1bf-de03-4300-9310-d7b6b3bf1476" providerId="AD" clId="Web-{9F4F2EE0-4820-1B99-649C-09E69D46217D}" dt="2020-03-11T11:59:05.717" v="220" actId="1076"/>
          <ac:spMkLst>
            <pc:docMk/>
            <pc:sldMk cId="1901488394" sldId="260"/>
            <ac:spMk id="17" creationId="{1AF172E5-8E68-4988-8D74-0D331D4878CC}"/>
          </ac:spMkLst>
        </pc:spChg>
        <pc:spChg chg="mod">
          <ac:chgData name="Gemma Williams (1914516)" userId="S::1914516@student.uwtsd.ac.uk::81f4b1bf-de03-4300-9310-d7b6b3bf1476" providerId="AD" clId="Web-{9F4F2EE0-4820-1B99-649C-09E69D46217D}" dt="2020-03-11T11:44:44.153" v="171" actId="1076"/>
          <ac:spMkLst>
            <pc:docMk/>
            <pc:sldMk cId="1901488394" sldId="260"/>
            <ac:spMk id="20" creationId="{D4974E67-0CDE-4A47-9B4F-614775E8CBA8}"/>
          </ac:spMkLst>
        </pc:spChg>
        <pc:spChg chg="mod">
          <ac:chgData name="Gemma Williams (1914516)" userId="S::1914516@student.uwtsd.ac.uk::81f4b1bf-de03-4300-9310-d7b6b3bf1476" providerId="AD" clId="Web-{9F4F2EE0-4820-1B99-649C-09E69D46217D}" dt="2020-03-11T11:59:09.389" v="221" actId="1076"/>
          <ac:spMkLst>
            <pc:docMk/>
            <pc:sldMk cId="1901488394" sldId="260"/>
            <ac:spMk id="21" creationId="{E0292314-615C-4C58-9C3C-7D36A4713261}"/>
          </ac:spMkLst>
        </pc:spChg>
        <pc:picChg chg="mod">
          <ac:chgData name="Gemma Williams (1914516)" userId="S::1914516@student.uwtsd.ac.uk::81f4b1bf-de03-4300-9310-d7b6b3bf1476" providerId="AD" clId="Web-{9F4F2EE0-4820-1B99-649C-09E69D46217D}" dt="2020-03-11T11:44:50.340" v="172" actId="14100"/>
          <ac:picMkLst>
            <pc:docMk/>
            <pc:sldMk cId="1901488394" sldId="260"/>
            <ac:picMk id="18" creationId="{AC6644C8-7B28-4BC0-B694-B718E244FC5B}"/>
          </ac:picMkLst>
        </pc:picChg>
      </pc:sldChg>
      <pc:sldChg chg="modSp">
        <pc:chgData name="Gemma Williams (1914516)" userId="S::1914516@student.uwtsd.ac.uk::81f4b1bf-de03-4300-9310-d7b6b3bf1476" providerId="AD" clId="Web-{9F4F2EE0-4820-1B99-649C-09E69D46217D}" dt="2020-03-11T12:03:33.843" v="246" actId="20577"/>
        <pc:sldMkLst>
          <pc:docMk/>
          <pc:sldMk cId="1470425009" sldId="261"/>
        </pc:sldMkLst>
        <pc:spChg chg="mod">
          <ac:chgData name="Gemma Williams (1914516)" userId="S::1914516@student.uwtsd.ac.uk::81f4b1bf-de03-4300-9310-d7b6b3bf1476" providerId="AD" clId="Web-{9F4F2EE0-4820-1B99-649C-09E69D46217D}" dt="2020-03-11T12:03:33.843" v="246" actId="20577"/>
          <ac:spMkLst>
            <pc:docMk/>
            <pc:sldMk cId="1470425009" sldId="261"/>
            <ac:spMk id="2" creationId="{818ED227-A54E-4AFC-8864-2F0E8AD297E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6446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07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9753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2410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58115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39276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7802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4549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6008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3817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654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3/11/2020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134090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ambulance.wales.nhs.uk/en/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www.becomeaparamedic.co.uk/recuitment-process/" TargetMode="External"/><Relationship Id="rId4" Type="http://schemas.openxmlformats.org/officeDocument/2006/relationships/hyperlink" Target="https://bizfluent.com/info-7957387-imortance-recruitment-selection-process.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hyperlink" Target="https://www.indeed.com/career-advice/resumes-cover-letters/cv-format-guide" TargetMode="External"/><Relationship Id="rId4" Type="http://schemas.openxmlformats.org/officeDocument/2006/relationships/hyperlink" Target="http://www.becomeaparamedic.co.uk/applacatio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becomeaparamedic.co.uk/recuitment-process/" TargetMode="External"/><Relationship Id="rId2" Type="http://schemas.openxmlformats.org/officeDocument/2006/relationships/hyperlink" Target="http://www.becomeaparamedic.co.uk/applacation/" TargetMode="External"/><Relationship Id="rId1" Type="http://schemas.openxmlformats.org/officeDocument/2006/relationships/slideLayout" Target="../slideLayouts/slideLayout7.xml"/><Relationship Id="rId6" Type="http://schemas.openxmlformats.org/officeDocument/2006/relationships/hyperlink" Target="https://www.ambulance.wales.nhs.uk/en/8" TargetMode="External"/><Relationship Id="rId5" Type="http://schemas.openxmlformats.org/officeDocument/2006/relationships/hyperlink" Target="https://bizfluent.com/info-7957387-importance-recruitment-selection-process.html" TargetMode="External"/><Relationship Id="rId4" Type="http://schemas.openxmlformats.org/officeDocument/2006/relationships/hyperlink" Target="https://www.indeed.com/careers-advice/resumes-cover-letters/cv-format-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142AF-09F2-42FB-8EB9-2E59C129628F}"/>
              </a:ext>
            </a:extLst>
          </p:cNvPr>
          <p:cNvSpPr>
            <a:spLocks noGrp="1"/>
          </p:cNvSpPr>
          <p:nvPr>
            <p:ph type="title"/>
          </p:nvPr>
        </p:nvSpPr>
        <p:spPr>
          <a:xfrm>
            <a:off x="220079" y="187208"/>
            <a:ext cx="6305136" cy="1411288"/>
          </a:xfrm>
        </p:spPr>
        <p:txBody>
          <a:bodyPr vert="horz" lIns="91440" tIns="45720" rIns="91440" bIns="45720" rtlCol="0" anchor="ctr">
            <a:noAutofit/>
          </a:bodyPr>
          <a:lstStyle/>
          <a:p>
            <a:pPr algn="ctr"/>
            <a:r>
              <a:rPr lang="en-US" sz="3200" b="1" dirty="0">
                <a:solidFill>
                  <a:srgbClr val="002060"/>
                </a:solidFill>
                <a:latin typeface="Calibri"/>
                <a:cs typeface="Calibri"/>
              </a:rPr>
              <a:t>Recruiting for a managerial position within our </a:t>
            </a:r>
            <a:r>
              <a:rPr lang="en-US" sz="3200" b="1" dirty="0" err="1">
                <a:solidFill>
                  <a:srgbClr val="002060"/>
                </a:solidFill>
                <a:latin typeface="Calibri"/>
                <a:cs typeface="Calibri"/>
              </a:rPr>
              <a:t>organisation</a:t>
            </a:r>
            <a:endParaRPr lang="en-US" sz="3200" b="1">
              <a:solidFill>
                <a:srgbClr val="002060"/>
              </a:solidFill>
              <a:latin typeface="Calibri"/>
              <a:cs typeface="Calibri"/>
            </a:endParaRPr>
          </a:p>
        </p:txBody>
      </p:sp>
      <p:sp>
        <p:nvSpPr>
          <p:cNvPr id="6" name="TextBox 5">
            <a:extLst>
              <a:ext uri="{FF2B5EF4-FFF2-40B4-BE49-F238E27FC236}">
                <a16:creationId xmlns:a16="http://schemas.microsoft.com/office/drawing/2014/main" id="{F531EA36-4265-4987-9860-D374A2369C3D}"/>
              </a:ext>
            </a:extLst>
          </p:cNvPr>
          <p:cNvSpPr txBox="1"/>
          <p:nvPr/>
        </p:nvSpPr>
        <p:spPr>
          <a:xfrm>
            <a:off x="377491" y="2107568"/>
            <a:ext cx="5276443" cy="10422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b="1">
                <a:solidFill>
                  <a:srgbClr val="002060"/>
                </a:solidFill>
              </a:rPr>
              <a:t> Our business The Welsh Ambulance Service has become one of the most clinically advanced ambulance service.</a:t>
            </a:r>
          </a:p>
        </p:txBody>
      </p:sp>
      <p:pic>
        <p:nvPicPr>
          <p:cNvPr id="7" name="Picture 7" descr="A drawing of a cartoon character&#10;&#10;Description generated with high confidence">
            <a:extLst>
              <a:ext uri="{FF2B5EF4-FFF2-40B4-BE49-F238E27FC236}">
                <a16:creationId xmlns:a16="http://schemas.microsoft.com/office/drawing/2014/main" id="{5ED4B3FF-061A-40B4-8301-868BBACB0CDD}"/>
              </a:ext>
            </a:extLst>
          </p:cNvPr>
          <p:cNvPicPr>
            <a:picLocks noChangeAspect="1"/>
          </p:cNvPicPr>
          <p:nvPr/>
        </p:nvPicPr>
        <p:blipFill rotWithShape="1">
          <a:blip r:embed="rId2"/>
          <a:srcRect t="7739" r="-1" b="-1"/>
          <a:stretch/>
        </p:blipFill>
        <p:spPr>
          <a:xfrm>
            <a:off x="7493091" y="-2"/>
            <a:ext cx="4698909" cy="488341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3" name="Picture 4" descr="A picture containing person, indoor, woman, man&#10;&#10;Description generated with very high confidence">
            <a:extLst>
              <a:ext uri="{FF2B5EF4-FFF2-40B4-BE49-F238E27FC236}">
                <a16:creationId xmlns:a16="http://schemas.microsoft.com/office/drawing/2014/main" id="{CFB5D75E-BC6B-4741-ACD2-37CA08B20E0B}"/>
              </a:ext>
            </a:extLst>
          </p:cNvPr>
          <p:cNvPicPr>
            <a:picLocks noChangeAspect="1"/>
          </p:cNvPicPr>
          <p:nvPr/>
        </p:nvPicPr>
        <p:blipFill>
          <a:blip r:embed="rId3"/>
          <a:stretch>
            <a:fillRect/>
          </a:stretch>
        </p:blipFill>
        <p:spPr>
          <a:xfrm>
            <a:off x="56650" y="3871436"/>
            <a:ext cx="6206788" cy="2931141"/>
          </a:xfrm>
          <a:prstGeom prst="rect">
            <a:avLst/>
          </a:prstGeom>
        </p:spPr>
      </p:pic>
      <p:sp>
        <p:nvSpPr>
          <p:cNvPr id="4" name="TextBox 3">
            <a:extLst>
              <a:ext uri="{FF2B5EF4-FFF2-40B4-BE49-F238E27FC236}">
                <a16:creationId xmlns:a16="http://schemas.microsoft.com/office/drawing/2014/main" id="{9E246595-8B8C-4B2C-9AD8-9F56E6CB5A4E}"/>
              </a:ext>
            </a:extLst>
          </p:cNvPr>
          <p:cNvSpPr txBox="1"/>
          <p:nvPr/>
        </p:nvSpPr>
        <p:spPr>
          <a:xfrm>
            <a:off x="6896100" y="5915025"/>
            <a:ext cx="49911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cs typeface="Calibri"/>
              </a:rPr>
              <a:t>Welsh ambulance service NHS trust(2020) About us. Available at: https:// </a:t>
            </a:r>
            <a:r>
              <a:rPr lang="en-GB" sz="1200">
                <a:solidFill>
                  <a:schemeClr val="bg1"/>
                </a:solidFill>
                <a:cs typeface="Calibri"/>
                <a:hlinkClick r:id="rId4"/>
              </a:rPr>
              <a:t>www.ambulance.wales.nhs.uk/en/8</a:t>
            </a:r>
            <a:r>
              <a:rPr lang="en-GB" sz="1200">
                <a:solidFill>
                  <a:schemeClr val="bg1"/>
                </a:solidFill>
                <a:cs typeface="Calibri"/>
              </a:rPr>
              <a:t> .</a:t>
            </a:r>
          </a:p>
        </p:txBody>
      </p:sp>
      <p:sp>
        <p:nvSpPr>
          <p:cNvPr id="5" name="TextBox 4">
            <a:extLst>
              <a:ext uri="{FF2B5EF4-FFF2-40B4-BE49-F238E27FC236}">
                <a16:creationId xmlns:a16="http://schemas.microsoft.com/office/drawing/2014/main" id="{84D6716F-44F9-4F6E-9DF8-84836ECCE9C2}"/>
              </a:ext>
            </a:extLst>
          </p:cNvPr>
          <p:cNvSpPr txBox="1"/>
          <p:nvPr/>
        </p:nvSpPr>
        <p:spPr>
          <a:xfrm>
            <a:off x="9448800" y="64293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cs typeface="Calibri"/>
              </a:rPr>
              <a:t>Gemma Williams 1914516</a:t>
            </a:r>
          </a:p>
        </p:txBody>
      </p:sp>
    </p:spTree>
    <p:extLst>
      <p:ext uri="{BB962C8B-B14F-4D97-AF65-F5344CB8AC3E}">
        <p14:creationId xmlns:p14="http://schemas.microsoft.com/office/powerpoint/2010/main" val="2111993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8525-1CA6-46A6-A917-882F3C62C371}"/>
              </a:ext>
            </a:extLst>
          </p:cNvPr>
          <p:cNvSpPr>
            <a:spLocks noGrp="1"/>
          </p:cNvSpPr>
          <p:nvPr>
            <p:ph type="title"/>
          </p:nvPr>
        </p:nvSpPr>
        <p:spPr>
          <a:xfrm>
            <a:off x="4095248" y="35259"/>
            <a:ext cx="4476750" cy="773113"/>
          </a:xfrm>
        </p:spPr>
        <p:txBody>
          <a:bodyPr/>
          <a:lstStyle/>
          <a:p>
            <a:r>
              <a:rPr lang="en-GB" sz="4800" b="1">
                <a:solidFill>
                  <a:srgbClr val="002060"/>
                </a:solidFill>
                <a:latin typeface="Times New Roman"/>
                <a:cs typeface="Calibri Light"/>
              </a:rPr>
              <a:t>Advertisements</a:t>
            </a:r>
            <a:r>
              <a:rPr lang="en-GB" sz="4800">
                <a:solidFill>
                  <a:srgbClr val="002060"/>
                </a:solidFill>
                <a:cs typeface="Calibri Light"/>
              </a:rPr>
              <a:t> </a:t>
            </a:r>
            <a:endParaRPr lang="en-GB" sz="4800">
              <a:solidFill>
                <a:srgbClr val="002060"/>
              </a:solidFill>
            </a:endParaRPr>
          </a:p>
        </p:txBody>
      </p:sp>
      <p:sp>
        <p:nvSpPr>
          <p:cNvPr id="6" name="TextBox 5">
            <a:extLst>
              <a:ext uri="{FF2B5EF4-FFF2-40B4-BE49-F238E27FC236}">
                <a16:creationId xmlns:a16="http://schemas.microsoft.com/office/drawing/2014/main" id="{1DEC4EB7-6732-4DB2-AD80-90A6697241EA}"/>
              </a:ext>
            </a:extLst>
          </p:cNvPr>
          <p:cNvSpPr txBox="1"/>
          <p:nvPr/>
        </p:nvSpPr>
        <p:spPr>
          <a:xfrm>
            <a:off x="475748" y="4540417"/>
            <a:ext cx="50577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2060"/>
                </a:solidFill>
                <a:cs typeface="Calibri"/>
              </a:rPr>
              <a:t>• Advanced Paramedic position.</a:t>
            </a:r>
          </a:p>
        </p:txBody>
      </p:sp>
      <p:sp>
        <p:nvSpPr>
          <p:cNvPr id="8" name="TextBox 7">
            <a:extLst>
              <a:ext uri="{FF2B5EF4-FFF2-40B4-BE49-F238E27FC236}">
                <a16:creationId xmlns:a16="http://schemas.microsoft.com/office/drawing/2014/main" id="{2DD78E3B-B362-480E-8983-4E18BEF6F464}"/>
              </a:ext>
            </a:extLst>
          </p:cNvPr>
          <p:cNvSpPr txBox="1"/>
          <p:nvPr/>
        </p:nvSpPr>
        <p:spPr>
          <a:xfrm>
            <a:off x="475749" y="5000624"/>
            <a:ext cx="44862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2060"/>
                </a:solidFill>
                <a:cs typeface="Calibri"/>
              </a:rPr>
              <a:t>• Process of applying.</a:t>
            </a:r>
            <a:endParaRPr lang="en-US" sz="2800" b="1">
              <a:solidFill>
                <a:srgbClr val="002060"/>
              </a:solidFill>
              <a:ea typeface="+mn-lt"/>
              <a:cs typeface="+mn-lt"/>
            </a:endParaRPr>
          </a:p>
        </p:txBody>
      </p:sp>
      <p:pic>
        <p:nvPicPr>
          <p:cNvPr id="10" name="Picture 10" descr="A drawing of a cartoon character&#10;&#10;Description generated with high confidence">
            <a:extLst>
              <a:ext uri="{FF2B5EF4-FFF2-40B4-BE49-F238E27FC236}">
                <a16:creationId xmlns:a16="http://schemas.microsoft.com/office/drawing/2014/main" id="{24E7784D-B924-463B-A4A7-DAF475100033}"/>
              </a:ext>
            </a:extLst>
          </p:cNvPr>
          <p:cNvPicPr>
            <a:picLocks noChangeAspect="1"/>
          </p:cNvPicPr>
          <p:nvPr/>
        </p:nvPicPr>
        <p:blipFill>
          <a:blip r:embed="rId2"/>
          <a:stretch>
            <a:fillRect/>
          </a:stretch>
        </p:blipFill>
        <p:spPr>
          <a:xfrm>
            <a:off x="10672010" y="122320"/>
            <a:ext cx="1418725" cy="1597193"/>
          </a:xfrm>
          <a:prstGeom prst="rect">
            <a:avLst/>
          </a:prstGeom>
        </p:spPr>
      </p:pic>
      <p:pic>
        <p:nvPicPr>
          <p:cNvPr id="3" name="Picture 4" descr="A screenshot of a cell phone&#10;&#10;Description generated with high confidence">
            <a:extLst>
              <a:ext uri="{FF2B5EF4-FFF2-40B4-BE49-F238E27FC236}">
                <a16:creationId xmlns:a16="http://schemas.microsoft.com/office/drawing/2014/main" id="{8D22ACF1-7CE4-4BF2-8831-42098BE13234}"/>
              </a:ext>
            </a:extLst>
          </p:cNvPr>
          <p:cNvPicPr>
            <a:picLocks noChangeAspect="1"/>
          </p:cNvPicPr>
          <p:nvPr/>
        </p:nvPicPr>
        <p:blipFill>
          <a:blip r:embed="rId3"/>
          <a:stretch>
            <a:fillRect/>
          </a:stretch>
        </p:blipFill>
        <p:spPr>
          <a:xfrm>
            <a:off x="320341" y="875776"/>
            <a:ext cx="5548562" cy="3541341"/>
          </a:xfrm>
          <a:prstGeom prst="rect">
            <a:avLst/>
          </a:prstGeom>
        </p:spPr>
      </p:pic>
      <p:sp>
        <p:nvSpPr>
          <p:cNvPr id="7" name="TextBox 6">
            <a:extLst>
              <a:ext uri="{FF2B5EF4-FFF2-40B4-BE49-F238E27FC236}">
                <a16:creationId xmlns:a16="http://schemas.microsoft.com/office/drawing/2014/main" id="{F77FAC99-7F3E-493A-9E89-617EBBFF3D36}"/>
              </a:ext>
            </a:extLst>
          </p:cNvPr>
          <p:cNvSpPr txBox="1"/>
          <p:nvPr/>
        </p:nvSpPr>
        <p:spPr>
          <a:xfrm>
            <a:off x="1018172" y="121819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Advanced Paramedic</a:t>
            </a:r>
          </a:p>
        </p:txBody>
      </p:sp>
      <p:sp>
        <p:nvSpPr>
          <p:cNvPr id="5" name="TextBox 4">
            <a:extLst>
              <a:ext uri="{FF2B5EF4-FFF2-40B4-BE49-F238E27FC236}">
                <a16:creationId xmlns:a16="http://schemas.microsoft.com/office/drawing/2014/main" id="{673622E4-1F82-4758-BF73-72B58E1FD257}"/>
              </a:ext>
            </a:extLst>
          </p:cNvPr>
          <p:cNvSpPr txBox="1"/>
          <p:nvPr/>
        </p:nvSpPr>
        <p:spPr>
          <a:xfrm>
            <a:off x="1019175" y="1590675"/>
            <a:ext cx="41529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Based at Swansea Welsh Ambulance Service.</a:t>
            </a:r>
          </a:p>
        </p:txBody>
      </p:sp>
      <p:sp>
        <p:nvSpPr>
          <p:cNvPr id="11" name="TextBox 10">
            <a:extLst>
              <a:ext uri="{FF2B5EF4-FFF2-40B4-BE49-F238E27FC236}">
                <a16:creationId xmlns:a16="http://schemas.microsoft.com/office/drawing/2014/main" id="{E4C08C95-60F8-4C91-A35E-5C0F65280ACC}"/>
              </a:ext>
            </a:extLst>
          </p:cNvPr>
          <p:cNvSpPr txBox="1"/>
          <p:nvPr/>
        </p:nvSpPr>
        <p:spPr>
          <a:xfrm>
            <a:off x="1019175" y="2190750"/>
            <a:ext cx="41529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40 hours a week(includes weekends) annual salary £28,000.</a:t>
            </a:r>
          </a:p>
        </p:txBody>
      </p:sp>
      <p:sp>
        <p:nvSpPr>
          <p:cNvPr id="12" name="TextBox 11">
            <a:extLst>
              <a:ext uri="{FF2B5EF4-FFF2-40B4-BE49-F238E27FC236}">
                <a16:creationId xmlns:a16="http://schemas.microsoft.com/office/drawing/2014/main" id="{1F0303DF-5F54-4BCE-8D4B-DE1027669D21}"/>
              </a:ext>
            </a:extLst>
          </p:cNvPr>
          <p:cNvSpPr txBox="1"/>
          <p:nvPr/>
        </p:nvSpPr>
        <p:spPr>
          <a:xfrm>
            <a:off x="981075" y="3571875"/>
            <a:ext cx="3733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Closing date : 17th March 2020.</a:t>
            </a:r>
          </a:p>
        </p:txBody>
      </p:sp>
      <p:sp>
        <p:nvSpPr>
          <p:cNvPr id="13" name="TextBox 12">
            <a:extLst>
              <a:ext uri="{FF2B5EF4-FFF2-40B4-BE49-F238E27FC236}">
                <a16:creationId xmlns:a16="http://schemas.microsoft.com/office/drawing/2014/main" id="{769B926E-6611-40DE-8C66-FF703778984F}"/>
              </a:ext>
            </a:extLst>
          </p:cNvPr>
          <p:cNvSpPr txBox="1"/>
          <p:nvPr/>
        </p:nvSpPr>
        <p:spPr>
          <a:xfrm>
            <a:off x="981075" y="2838450"/>
            <a:ext cx="4495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If interested, please call: 01792 667880/or apply through the link on our website.</a:t>
            </a:r>
          </a:p>
        </p:txBody>
      </p:sp>
      <p:sp>
        <p:nvSpPr>
          <p:cNvPr id="4" name="TextBox 3">
            <a:extLst>
              <a:ext uri="{FF2B5EF4-FFF2-40B4-BE49-F238E27FC236}">
                <a16:creationId xmlns:a16="http://schemas.microsoft.com/office/drawing/2014/main" id="{E45A1E34-4D0E-4FB3-B541-58343605B20F}"/>
              </a:ext>
            </a:extLst>
          </p:cNvPr>
          <p:cNvSpPr txBox="1"/>
          <p:nvPr/>
        </p:nvSpPr>
        <p:spPr>
          <a:xfrm>
            <a:off x="266700" y="6057900"/>
            <a:ext cx="83629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Kinsey, A. (2019)' Why selection matters'. Available at :</a:t>
            </a:r>
            <a:r>
              <a:rPr lang="en-GB" sz="1200">
                <a:solidFill>
                  <a:schemeClr val="accent4">
                    <a:lumMod val="75000"/>
                  </a:schemeClr>
                </a:solidFill>
                <a:cs typeface="Calibri"/>
              </a:rPr>
              <a:t> </a:t>
            </a:r>
            <a:r>
              <a:rPr lang="en-GB" sz="1200">
                <a:solidFill>
                  <a:schemeClr val="accent4">
                    <a:lumMod val="75000"/>
                  </a:schemeClr>
                </a:solidFill>
                <a:cs typeface="Calibri"/>
                <a:hlinkClick r:id="rId4"/>
              </a:rPr>
              <a:t>https://bizfluent.com/info-7957387-imortance-recruitment-selection-process.html</a:t>
            </a:r>
            <a:r>
              <a:rPr lang="en-GB" sz="1200">
                <a:solidFill>
                  <a:schemeClr val="accent4">
                    <a:lumMod val="75000"/>
                  </a:schemeClr>
                </a:solidFill>
                <a:cs typeface="Calibri"/>
              </a:rPr>
              <a:t>. </a:t>
            </a:r>
            <a:endParaRPr lang="en-GB" sz="2000">
              <a:solidFill>
                <a:schemeClr val="accent4">
                  <a:lumMod val="75000"/>
                </a:schemeClr>
              </a:solidFill>
              <a:cs typeface="Calibri"/>
            </a:endParaRPr>
          </a:p>
        </p:txBody>
      </p:sp>
      <p:sp>
        <p:nvSpPr>
          <p:cNvPr id="14" name="TextBox 13">
            <a:extLst>
              <a:ext uri="{FF2B5EF4-FFF2-40B4-BE49-F238E27FC236}">
                <a16:creationId xmlns:a16="http://schemas.microsoft.com/office/drawing/2014/main" id="{2804D66C-73C7-4C20-AF7F-32E9B8347A8D}"/>
              </a:ext>
            </a:extLst>
          </p:cNvPr>
          <p:cNvSpPr txBox="1"/>
          <p:nvPr/>
        </p:nvSpPr>
        <p:spPr>
          <a:xfrm>
            <a:off x="476250" y="5448300"/>
            <a:ext cx="57054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2060"/>
                </a:solidFill>
                <a:cs typeface="Calibri"/>
              </a:rPr>
              <a:t>• Requirements of the position.</a:t>
            </a:r>
          </a:p>
        </p:txBody>
      </p:sp>
      <p:sp>
        <p:nvSpPr>
          <p:cNvPr id="9" name="TextBox 8">
            <a:extLst>
              <a:ext uri="{FF2B5EF4-FFF2-40B4-BE49-F238E27FC236}">
                <a16:creationId xmlns:a16="http://schemas.microsoft.com/office/drawing/2014/main" id="{646D8BED-B694-4534-B2BA-53234BC7FDC4}"/>
              </a:ext>
            </a:extLst>
          </p:cNvPr>
          <p:cNvSpPr txBox="1"/>
          <p:nvPr/>
        </p:nvSpPr>
        <p:spPr>
          <a:xfrm>
            <a:off x="266700" y="6467475"/>
            <a:ext cx="8362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Become a Paramedic (2020) Paramedic entry requirements. Available at: </a:t>
            </a:r>
            <a:r>
              <a:rPr lang="en-GB" sz="1200">
                <a:cs typeface="Calibri"/>
                <a:hlinkClick r:id="rId5"/>
              </a:rPr>
              <a:t>www.becomeaparamedic.co.uk/recuitment-process/</a:t>
            </a:r>
            <a:r>
              <a:rPr lang="en-GB" sz="1200">
                <a:cs typeface="Calibri"/>
              </a:rPr>
              <a:t>. </a:t>
            </a:r>
          </a:p>
        </p:txBody>
      </p:sp>
      <p:pic>
        <p:nvPicPr>
          <p:cNvPr id="15" name="Picture 15" descr="A close up of a logo&#10;&#10;Description generated with high confidence">
            <a:extLst>
              <a:ext uri="{FF2B5EF4-FFF2-40B4-BE49-F238E27FC236}">
                <a16:creationId xmlns:a16="http://schemas.microsoft.com/office/drawing/2014/main" id="{3F770E79-C9D4-404A-A8AC-7BA7BB33F328}"/>
              </a:ext>
            </a:extLst>
          </p:cNvPr>
          <p:cNvPicPr>
            <a:picLocks noChangeAspect="1"/>
          </p:cNvPicPr>
          <p:nvPr/>
        </p:nvPicPr>
        <p:blipFill>
          <a:blip r:embed="rId6"/>
          <a:stretch>
            <a:fillRect/>
          </a:stretch>
        </p:blipFill>
        <p:spPr>
          <a:xfrm>
            <a:off x="6334125" y="1800225"/>
            <a:ext cx="5857875" cy="3848100"/>
          </a:xfrm>
          <a:prstGeom prst="rect">
            <a:avLst/>
          </a:prstGeom>
        </p:spPr>
      </p:pic>
      <p:sp>
        <p:nvSpPr>
          <p:cNvPr id="17" name="TextBox 16">
            <a:extLst>
              <a:ext uri="{FF2B5EF4-FFF2-40B4-BE49-F238E27FC236}">
                <a16:creationId xmlns:a16="http://schemas.microsoft.com/office/drawing/2014/main" id="{7A5E9654-7ADE-4030-9191-16A25A808CAB}"/>
              </a:ext>
            </a:extLst>
          </p:cNvPr>
          <p:cNvSpPr txBox="1"/>
          <p:nvPr/>
        </p:nvSpPr>
        <p:spPr>
          <a:xfrm>
            <a:off x="7524750" y="2790825"/>
            <a:ext cx="385762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Kinsey (2019) suggests the selection process is important for employers when recruiting as it helps identify the skill requirements for the job and the skill requirements of the candidates.</a:t>
            </a:r>
          </a:p>
        </p:txBody>
      </p:sp>
      <p:sp>
        <p:nvSpPr>
          <p:cNvPr id="16" name="TextBox 15">
            <a:extLst>
              <a:ext uri="{FF2B5EF4-FFF2-40B4-BE49-F238E27FC236}">
                <a16:creationId xmlns:a16="http://schemas.microsoft.com/office/drawing/2014/main" id="{9C1AB0C7-FDE5-4FAE-833B-2E733C807F81}"/>
              </a:ext>
            </a:extLst>
          </p:cNvPr>
          <p:cNvSpPr txBox="1"/>
          <p:nvPr/>
        </p:nvSpPr>
        <p:spPr>
          <a:xfrm>
            <a:off x="9525000" y="64865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Gemma Williams 1914516</a:t>
            </a:r>
          </a:p>
        </p:txBody>
      </p:sp>
    </p:spTree>
    <p:extLst>
      <p:ext uri="{BB962C8B-B14F-4D97-AF65-F5344CB8AC3E}">
        <p14:creationId xmlns:p14="http://schemas.microsoft.com/office/powerpoint/2010/main" val="11275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fade">
                                      <p:cBhvr>
                                        <p:cTn id="52" dur="500"/>
                                        <p:tgtEl>
                                          <p:spTgt spid="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8" grpId="0"/>
      <p:bldP spid="7" grpId="0"/>
      <p:bldP spid="5" grpId="0"/>
      <p:bldP spid="11" grpId="0"/>
      <p:bldP spid="12" grpId="0"/>
      <p:bldP spid="13" grpId="0"/>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6" name="Picture 18" descr="A picture containing drawing&#10;&#10;Description generated with very high confidence">
            <a:extLst>
              <a:ext uri="{FF2B5EF4-FFF2-40B4-BE49-F238E27FC236}">
                <a16:creationId xmlns:a16="http://schemas.microsoft.com/office/drawing/2014/main" id="{84FF9717-9E51-4CE5-81AF-AB6601A7682D}"/>
              </a:ext>
            </a:extLst>
          </p:cNvPr>
          <p:cNvPicPr>
            <a:picLocks noChangeAspect="1"/>
          </p:cNvPicPr>
          <p:nvPr/>
        </p:nvPicPr>
        <p:blipFill>
          <a:blip r:embed="rId2"/>
          <a:stretch>
            <a:fillRect/>
          </a:stretch>
        </p:blipFill>
        <p:spPr>
          <a:xfrm>
            <a:off x="4513011" y="3732462"/>
            <a:ext cx="2174877" cy="2053224"/>
          </a:xfrm>
          <a:prstGeom prst="rect">
            <a:avLst/>
          </a:prstGeom>
        </p:spPr>
      </p:pic>
      <p:pic>
        <p:nvPicPr>
          <p:cNvPr id="4" name="Picture 16" descr="A drawing of a face&#10;&#10;Description generated with high confidence">
            <a:extLst>
              <a:ext uri="{FF2B5EF4-FFF2-40B4-BE49-F238E27FC236}">
                <a16:creationId xmlns:a16="http://schemas.microsoft.com/office/drawing/2014/main" id="{AED7B524-8D6D-4E39-8AF5-630FC6BB7695}"/>
              </a:ext>
            </a:extLst>
          </p:cNvPr>
          <p:cNvPicPr>
            <a:picLocks noChangeAspect="1"/>
          </p:cNvPicPr>
          <p:nvPr/>
        </p:nvPicPr>
        <p:blipFill>
          <a:blip r:embed="rId3"/>
          <a:stretch>
            <a:fillRect/>
          </a:stretch>
        </p:blipFill>
        <p:spPr>
          <a:xfrm>
            <a:off x="693320" y="3732463"/>
            <a:ext cx="3825291" cy="2053223"/>
          </a:xfrm>
          <a:prstGeom prst="rect">
            <a:avLst/>
          </a:prstGeom>
        </p:spPr>
      </p:pic>
      <p:sp>
        <p:nvSpPr>
          <p:cNvPr id="8" name="Title 7">
            <a:extLst>
              <a:ext uri="{FF2B5EF4-FFF2-40B4-BE49-F238E27FC236}">
                <a16:creationId xmlns:a16="http://schemas.microsoft.com/office/drawing/2014/main" id="{FE9F124B-D480-4C08-9C40-F4A9C73976C0}"/>
              </a:ext>
            </a:extLst>
          </p:cNvPr>
          <p:cNvSpPr>
            <a:spLocks noGrp="1"/>
          </p:cNvSpPr>
          <p:nvPr>
            <p:ph type="title"/>
          </p:nvPr>
        </p:nvSpPr>
        <p:spPr>
          <a:xfrm>
            <a:off x="819150" y="-63500"/>
            <a:ext cx="10475495" cy="1275432"/>
          </a:xfrm>
        </p:spPr>
        <p:txBody>
          <a:bodyPr>
            <a:normAutofit/>
          </a:bodyPr>
          <a:lstStyle/>
          <a:p>
            <a:pPr algn="ctr"/>
            <a:r>
              <a:rPr lang="en-GB" sz="4800" b="1">
                <a:solidFill>
                  <a:srgbClr val="002060"/>
                </a:solidFill>
                <a:latin typeface="Calibri"/>
                <a:cs typeface="Calibri Light"/>
              </a:rPr>
              <a:t>Where to apply for these jobs </a:t>
            </a:r>
          </a:p>
        </p:txBody>
      </p:sp>
      <p:sp>
        <p:nvSpPr>
          <p:cNvPr id="9" name="TextBox 8">
            <a:extLst>
              <a:ext uri="{FF2B5EF4-FFF2-40B4-BE49-F238E27FC236}">
                <a16:creationId xmlns:a16="http://schemas.microsoft.com/office/drawing/2014/main" id="{AA9026D9-9C47-40FB-9859-DAE9B7AE62B6}"/>
              </a:ext>
            </a:extLst>
          </p:cNvPr>
          <p:cNvSpPr txBox="1"/>
          <p:nvPr/>
        </p:nvSpPr>
        <p:spPr>
          <a:xfrm>
            <a:off x="822158" y="1594686"/>
            <a:ext cx="3124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NHS jobs</a:t>
            </a:r>
          </a:p>
        </p:txBody>
      </p:sp>
      <p:sp>
        <p:nvSpPr>
          <p:cNvPr id="2" name="TextBox 1">
            <a:extLst>
              <a:ext uri="{FF2B5EF4-FFF2-40B4-BE49-F238E27FC236}">
                <a16:creationId xmlns:a16="http://schemas.microsoft.com/office/drawing/2014/main" id="{75A8DBB7-C5D1-4A98-8DEC-C128E05C13CA}"/>
              </a:ext>
            </a:extLst>
          </p:cNvPr>
          <p:cNvSpPr txBox="1"/>
          <p:nvPr/>
        </p:nvSpPr>
        <p:spPr>
          <a:xfrm>
            <a:off x="47625" y="6524625"/>
            <a:ext cx="73628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Become a paramedic (2020) Apply to be a paramedic. Available at: </a:t>
            </a:r>
            <a:r>
              <a:rPr lang="en-GB" sz="1200">
                <a:cs typeface="Calibri"/>
                <a:hlinkClick r:id="rId4"/>
              </a:rPr>
              <a:t>www.becomeaparamedic.co.uk/applacation/</a:t>
            </a:r>
            <a:r>
              <a:rPr lang="en-GB" sz="1200">
                <a:cs typeface="Calibri"/>
              </a:rPr>
              <a:t>.</a:t>
            </a:r>
          </a:p>
        </p:txBody>
      </p:sp>
      <p:sp>
        <p:nvSpPr>
          <p:cNvPr id="3" name="TextBox 2">
            <a:extLst>
              <a:ext uri="{FF2B5EF4-FFF2-40B4-BE49-F238E27FC236}">
                <a16:creationId xmlns:a16="http://schemas.microsoft.com/office/drawing/2014/main" id="{4729DB83-A034-488D-B49C-8B8F8863EA73}"/>
              </a:ext>
            </a:extLst>
          </p:cNvPr>
          <p:cNvSpPr txBox="1"/>
          <p:nvPr/>
        </p:nvSpPr>
        <p:spPr>
          <a:xfrm>
            <a:off x="47625" y="6248400"/>
            <a:ext cx="90487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Indeed (2020) Careers guide. Available at: </a:t>
            </a:r>
            <a:r>
              <a:rPr lang="en-GB" sz="1100" dirty="0">
                <a:cs typeface="Calibri"/>
                <a:hlinkClick r:id="rId5"/>
              </a:rPr>
              <a:t>https://www.indeed.com/career-advice/resumes-cover-letters/cv-format-guide</a:t>
            </a:r>
            <a:r>
              <a:rPr lang="en-GB" sz="1200" dirty="0">
                <a:cs typeface="Calibri"/>
              </a:rPr>
              <a:t>. </a:t>
            </a:r>
          </a:p>
        </p:txBody>
      </p:sp>
      <p:sp>
        <p:nvSpPr>
          <p:cNvPr id="5" name="TextBox 4">
            <a:extLst>
              <a:ext uri="{FF2B5EF4-FFF2-40B4-BE49-F238E27FC236}">
                <a16:creationId xmlns:a16="http://schemas.microsoft.com/office/drawing/2014/main" id="{1FF8B303-6C52-4AE4-A897-BBB50C7F0721}"/>
              </a:ext>
            </a:extLst>
          </p:cNvPr>
          <p:cNvSpPr txBox="1"/>
          <p:nvPr/>
        </p:nvSpPr>
        <p:spPr>
          <a:xfrm>
            <a:off x="819150" y="196215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Private Ambulances</a:t>
            </a:r>
          </a:p>
        </p:txBody>
      </p:sp>
      <p:sp>
        <p:nvSpPr>
          <p:cNvPr id="7" name="TextBox 6">
            <a:extLst>
              <a:ext uri="{FF2B5EF4-FFF2-40B4-BE49-F238E27FC236}">
                <a16:creationId xmlns:a16="http://schemas.microsoft.com/office/drawing/2014/main" id="{41757A17-5F9D-4C11-BB89-6AF7217D5AA1}"/>
              </a:ext>
            </a:extLst>
          </p:cNvPr>
          <p:cNvSpPr txBox="1"/>
          <p:nvPr/>
        </p:nvSpPr>
        <p:spPr>
          <a:xfrm>
            <a:off x="819150" y="29718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Instagram</a:t>
            </a:r>
          </a:p>
        </p:txBody>
      </p:sp>
      <p:sp>
        <p:nvSpPr>
          <p:cNvPr id="10" name="TextBox 9">
            <a:extLst>
              <a:ext uri="{FF2B5EF4-FFF2-40B4-BE49-F238E27FC236}">
                <a16:creationId xmlns:a16="http://schemas.microsoft.com/office/drawing/2014/main" id="{07798346-7CE8-4AD3-80C5-77C46367D892}"/>
              </a:ext>
            </a:extLst>
          </p:cNvPr>
          <p:cNvSpPr txBox="1"/>
          <p:nvPr/>
        </p:nvSpPr>
        <p:spPr>
          <a:xfrm>
            <a:off x="819150" y="22860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Facebook</a:t>
            </a:r>
          </a:p>
        </p:txBody>
      </p:sp>
      <p:sp>
        <p:nvSpPr>
          <p:cNvPr id="11" name="TextBox 10">
            <a:extLst>
              <a:ext uri="{FF2B5EF4-FFF2-40B4-BE49-F238E27FC236}">
                <a16:creationId xmlns:a16="http://schemas.microsoft.com/office/drawing/2014/main" id="{B3F75EDB-B14A-4ABE-9144-FA90754F7220}"/>
              </a:ext>
            </a:extLst>
          </p:cNvPr>
          <p:cNvSpPr txBox="1"/>
          <p:nvPr/>
        </p:nvSpPr>
        <p:spPr>
          <a:xfrm>
            <a:off x="819150" y="262763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Twitter</a:t>
            </a:r>
          </a:p>
        </p:txBody>
      </p:sp>
      <p:sp>
        <p:nvSpPr>
          <p:cNvPr id="12" name="TextBox 11">
            <a:extLst>
              <a:ext uri="{FF2B5EF4-FFF2-40B4-BE49-F238E27FC236}">
                <a16:creationId xmlns:a16="http://schemas.microsoft.com/office/drawing/2014/main" id="{095BC7EA-6215-4830-9091-1DBAEBA374F6}"/>
              </a:ext>
            </a:extLst>
          </p:cNvPr>
          <p:cNvSpPr txBox="1"/>
          <p:nvPr/>
        </p:nvSpPr>
        <p:spPr>
          <a:xfrm>
            <a:off x="3419475" y="16002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Hospital Boards</a:t>
            </a:r>
          </a:p>
        </p:txBody>
      </p:sp>
      <p:sp>
        <p:nvSpPr>
          <p:cNvPr id="13" name="TextBox 12">
            <a:extLst>
              <a:ext uri="{FF2B5EF4-FFF2-40B4-BE49-F238E27FC236}">
                <a16:creationId xmlns:a16="http://schemas.microsoft.com/office/drawing/2014/main" id="{04BAD396-64AA-4549-9614-A16EB3E0185E}"/>
              </a:ext>
            </a:extLst>
          </p:cNvPr>
          <p:cNvSpPr txBox="1"/>
          <p:nvPr/>
        </p:nvSpPr>
        <p:spPr>
          <a:xfrm>
            <a:off x="3419475" y="196215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NHS Practises</a:t>
            </a:r>
          </a:p>
        </p:txBody>
      </p:sp>
      <p:sp>
        <p:nvSpPr>
          <p:cNvPr id="14" name="TextBox 13">
            <a:extLst>
              <a:ext uri="{FF2B5EF4-FFF2-40B4-BE49-F238E27FC236}">
                <a16:creationId xmlns:a16="http://schemas.microsoft.com/office/drawing/2014/main" id="{0E0D722C-43B1-4112-8DEB-BCC6AC6FCA35}"/>
              </a:ext>
            </a:extLst>
          </p:cNvPr>
          <p:cNvSpPr txBox="1"/>
          <p:nvPr/>
        </p:nvSpPr>
        <p:spPr>
          <a:xfrm>
            <a:off x="857250" y="1219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Online options are:</a:t>
            </a:r>
          </a:p>
        </p:txBody>
      </p:sp>
      <p:sp>
        <p:nvSpPr>
          <p:cNvPr id="15" name="TextBox 14">
            <a:extLst>
              <a:ext uri="{FF2B5EF4-FFF2-40B4-BE49-F238E27FC236}">
                <a16:creationId xmlns:a16="http://schemas.microsoft.com/office/drawing/2014/main" id="{BFE6E78E-5BF1-44AF-847B-0357D9F121CB}"/>
              </a:ext>
            </a:extLst>
          </p:cNvPr>
          <p:cNvSpPr txBox="1"/>
          <p:nvPr/>
        </p:nvSpPr>
        <p:spPr>
          <a:xfrm>
            <a:off x="3419475" y="1209675"/>
            <a:ext cx="2895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Offline options are:</a:t>
            </a:r>
          </a:p>
        </p:txBody>
      </p:sp>
      <p:pic>
        <p:nvPicPr>
          <p:cNvPr id="18" name="Picture 18" descr="A close up of a logo&#10;&#10;Description generated with high confidence">
            <a:extLst>
              <a:ext uri="{FF2B5EF4-FFF2-40B4-BE49-F238E27FC236}">
                <a16:creationId xmlns:a16="http://schemas.microsoft.com/office/drawing/2014/main" id="{AC6644C8-7B28-4BC0-B694-B718E244FC5B}"/>
              </a:ext>
            </a:extLst>
          </p:cNvPr>
          <p:cNvPicPr>
            <a:picLocks noChangeAspect="1"/>
          </p:cNvPicPr>
          <p:nvPr/>
        </p:nvPicPr>
        <p:blipFill>
          <a:blip r:embed="rId6"/>
          <a:stretch>
            <a:fillRect/>
          </a:stretch>
        </p:blipFill>
        <p:spPr>
          <a:xfrm>
            <a:off x="7315200" y="2628900"/>
            <a:ext cx="4838700" cy="3829050"/>
          </a:xfrm>
          <a:prstGeom prst="rect">
            <a:avLst/>
          </a:prstGeom>
        </p:spPr>
      </p:pic>
      <p:sp>
        <p:nvSpPr>
          <p:cNvPr id="20" name="TextBox 19">
            <a:extLst>
              <a:ext uri="{FF2B5EF4-FFF2-40B4-BE49-F238E27FC236}">
                <a16:creationId xmlns:a16="http://schemas.microsoft.com/office/drawing/2014/main" id="{D4974E67-0CDE-4A47-9B4F-614775E8CBA8}"/>
              </a:ext>
            </a:extLst>
          </p:cNvPr>
          <p:cNvSpPr txBox="1"/>
          <p:nvPr/>
        </p:nvSpPr>
        <p:spPr>
          <a:xfrm>
            <a:off x="8324850" y="3552825"/>
            <a:ext cx="304800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cs typeface="Calibri"/>
              </a:rPr>
              <a:t>In 2020 indeed suggested it was important for you to remember to attach your CV'S to your applications as these give a more detailed account of the professional and educational skills.</a:t>
            </a:r>
            <a:endParaRPr lang="en-US"/>
          </a:p>
        </p:txBody>
      </p:sp>
      <p:sp>
        <p:nvSpPr>
          <p:cNvPr id="16" name="TextBox 15">
            <a:extLst>
              <a:ext uri="{FF2B5EF4-FFF2-40B4-BE49-F238E27FC236}">
                <a16:creationId xmlns:a16="http://schemas.microsoft.com/office/drawing/2014/main" id="{8A60CEB8-B4E3-4EC1-A0D2-9809AD2249B7}"/>
              </a:ext>
            </a:extLst>
          </p:cNvPr>
          <p:cNvSpPr txBox="1"/>
          <p:nvPr/>
        </p:nvSpPr>
        <p:spPr>
          <a:xfrm>
            <a:off x="6057900" y="1081405"/>
            <a:ext cx="4076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Advantages and Disadvantages of advertising on these sites are:</a:t>
            </a:r>
          </a:p>
        </p:txBody>
      </p:sp>
      <p:sp>
        <p:nvSpPr>
          <p:cNvPr id="17" name="TextBox 16">
            <a:extLst>
              <a:ext uri="{FF2B5EF4-FFF2-40B4-BE49-F238E27FC236}">
                <a16:creationId xmlns:a16="http://schemas.microsoft.com/office/drawing/2014/main" id="{1AF172E5-8E68-4988-8D74-0D331D4878CC}"/>
              </a:ext>
            </a:extLst>
          </p:cNvPr>
          <p:cNvSpPr txBox="1"/>
          <p:nvPr/>
        </p:nvSpPr>
        <p:spPr>
          <a:xfrm>
            <a:off x="5995035" y="1720850"/>
            <a:ext cx="3230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Reaching a wider audience</a:t>
            </a:r>
          </a:p>
        </p:txBody>
      </p:sp>
      <p:sp>
        <p:nvSpPr>
          <p:cNvPr id="19" name="TextBox 18">
            <a:extLst>
              <a:ext uri="{FF2B5EF4-FFF2-40B4-BE49-F238E27FC236}">
                <a16:creationId xmlns:a16="http://schemas.microsoft.com/office/drawing/2014/main" id="{EE3C2F71-30B3-43E9-81C3-5B2432682976}"/>
              </a:ext>
            </a:extLst>
          </p:cNvPr>
          <p:cNvSpPr txBox="1"/>
          <p:nvPr/>
        </p:nvSpPr>
        <p:spPr>
          <a:xfrm>
            <a:off x="5995670" y="23279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21" name="TextBox 20">
            <a:extLst>
              <a:ext uri="{FF2B5EF4-FFF2-40B4-BE49-F238E27FC236}">
                <a16:creationId xmlns:a16="http://schemas.microsoft.com/office/drawing/2014/main" id="{E0292314-615C-4C58-9C3C-7D36A4713261}"/>
              </a:ext>
            </a:extLst>
          </p:cNvPr>
          <p:cNvSpPr txBox="1"/>
          <p:nvPr/>
        </p:nvSpPr>
        <p:spPr>
          <a:xfrm>
            <a:off x="5996305" y="2117725"/>
            <a:ext cx="3738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2060"/>
                </a:solidFill>
                <a:cs typeface="Calibri"/>
              </a:rPr>
              <a:t>• Easier and most Effective way</a:t>
            </a:r>
          </a:p>
        </p:txBody>
      </p:sp>
      <p:sp>
        <p:nvSpPr>
          <p:cNvPr id="22" name="TextBox 21">
            <a:extLst>
              <a:ext uri="{FF2B5EF4-FFF2-40B4-BE49-F238E27FC236}">
                <a16:creationId xmlns:a16="http://schemas.microsoft.com/office/drawing/2014/main" id="{C4AB4BF0-9D8D-4064-9B74-DA006C1EDCEF}"/>
              </a:ext>
            </a:extLst>
          </p:cNvPr>
          <p:cNvSpPr txBox="1"/>
          <p:nvPr/>
        </p:nvSpPr>
        <p:spPr>
          <a:xfrm>
            <a:off x="9410700" y="64865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Gemma Williams 1914516</a:t>
            </a:r>
          </a:p>
        </p:txBody>
      </p:sp>
    </p:spTree>
    <p:extLst>
      <p:ext uri="{BB962C8B-B14F-4D97-AF65-F5344CB8AC3E}">
        <p14:creationId xmlns:p14="http://schemas.microsoft.com/office/powerpoint/2010/main" val="190148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fade">
                                      <p:cBhvr>
                                        <p:cTn id="46" dur="500"/>
                                        <p:tgtEl>
                                          <p:spTgt spid="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500"/>
                                        <p:tgtEl>
                                          <p:spTgt spid="15"/>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500"/>
                                        <p:tgtEl>
                                          <p:spTgt spid="12"/>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16"/>
                                        </p:tgtEl>
                                        <p:attrNameLst>
                                          <p:attrName>style.visibility</p:attrName>
                                        </p:attrNameLst>
                                      </p:cBhvr>
                                      <p:to>
                                        <p:strVal val="visible"/>
                                      </p:to>
                                    </p:set>
                                    <p:animEffect transition="in" filter="fade">
                                      <p:cBhvr>
                                        <p:cTn id="66" dur="500"/>
                                        <p:tgtEl>
                                          <p:spTgt spid="16"/>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1"/>
                                        </p:tgtEl>
                                        <p:attrNameLst>
                                          <p:attrName>style.visibility</p:attrName>
                                        </p:attrNameLst>
                                      </p:cBhvr>
                                      <p:to>
                                        <p:strVal val="visible"/>
                                      </p:to>
                                    </p:set>
                                    <p:animEffect transition="in" filter="fade">
                                      <p:cBhvr>
                                        <p:cTn id="76" dur="500"/>
                                        <p:tgtEl>
                                          <p:spTgt spid="21"/>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18"/>
                                        </p:tgtEl>
                                        <p:attrNameLst>
                                          <p:attrName>style.visibility</p:attrName>
                                        </p:attrNameLst>
                                      </p:cBhvr>
                                      <p:to>
                                        <p:strVal val="visible"/>
                                      </p:to>
                                    </p:set>
                                    <p:animEffect transition="in" filter="fade">
                                      <p:cBhvr>
                                        <p:cTn id="81" dur="500"/>
                                        <p:tgtEl>
                                          <p:spTgt spid="18"/>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20"/>
                                        </p:tgtEl>
                                        <p:attrNameLst>
                                          <p:attrName>style.visibility</p:attrName>
                                        </p:attrNameLst>
                                      </p:cBhvr>
                                      <p:to>
                                        <p:strVal val="visible"/>
                                      </p:to>
                                    </p:set>
                                    <p:animEffect transition="in" filter="fade">
                                      <p:cBhvr>
                                        <p:cTn id="8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5" grpId="0"/>
      <p:bldP spid="7" grpId="0"/>
      <p:bldP spid="10" grpId="0"/>
      <p:bldP spid="11" grpId="0"/>
      <p:bldP spid="12" grpId="0"/>
      <p:bldP spid="13" grpId="0"/>
      <p:bldP spid="14" grpId="0"/>
      <p:bldP spid="15" grpId="0"/>
      <p:bldP spid="20" grpId="0"/>
      <p:bldP spid="16" grpId="0"/>
      <p:bldP spid="17"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8ED227-A54E-4AFC-8864-2F0E8AD297E8}"/>
              </a:ext>
            </a:extLst>
          </p:cNvPr>
          <p:cNvSpPr txBox="1"/>
          <p:nvPr/>
        </p:nvSpPr>
        <p:spPr>
          <a:xfrm>
            <a:off x="514350" y="504825"/>
            <a:ext cx="10610850"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Welsh Ambulance Service</a:t>
            </a:r>
            <a:r>
              <a:rPr lang="en-GB" sz="1600" dirty="0">
                <a:cs typeface="Calibri"/>
              </a:rPr>
              <a:t> </a:t>
            </a:r>
          </a:p>
          <a:p>
            <a:endParaRPr lang="en-GB" sz="1400">
              <a:cs typeface="Calibri"/>
            </a:endParaRPr>
          </a:p>
          <a:p>
            <a:r>
              <a:rPr lang="en-GB" sz="1400" b="1" dirty="0">
                <a:solidFill>
                  <a:srgbClr val="333333"/>
                </a:solidFill>
              </a:rPr>
              <a:t>I am a manager for the NHS Welsh Ambulance Service, and I am looking at recruiting for a managerial paramedic position. Our business </a:t>
            </a:r>
            <a:r>
              <a:rPr lang="en-GB" sz="1400" b="1" dirty="0"/>
              <a:t>has grown to become one of the most clinically advanced ambulance services in the world. We attend more then 250,000 crisis calls a year with the focus to provide all our patients with our highly professional qualified care and services. Welsh Ambulance Service NHS Trust (2020).</a:t>
            </a:r>
            <a:r>
              <a:rPr lang="en-GB" sz="1400" b="1" dirty="0">
                <a:cs typeface="Calibri"/>
              </a:rPr>
              <a:t> </a:t>
            </a:r>
          </a:p>
          <a:p>
            <a:r>
              <a:rPr lang="en-GB" sz="1400" b="1" dirty="0"/>
              <a:t>We are looking to hire an advanced paramedic that can offer a high level of clinical skills and leadership to help patients and support colleagues also having been able to cover more treatments and responsibilities. We are offering 40 hours a week including some weekends, allocated in the Swansea area with an annual salary of £28,000. Closing date: 17</a:t>
            </a:r>
            <a:r>
              <a:rPr lang="en-GB" sz="1400" b="1" baseline="30000" dirty="0"/>
              <a:t>th</a:t>
            </a:r>
            <a:r>
              <a:rPr lang="en-GB" sz="1400" b="1" dirty="0"/>
              <a:t> March 2020.</a:t>
            </a:r>
            <a:r>
              <a:rPr lang="en-GB" sz="1400" b="1" dirty="0">
                <a:cs typeface="Calibri"/>
              </a:rPr>
              <a:t> </a:t>
            </a:r>
          </a:p>
          <a:p>
            <a:r>
              <a:rPr lang="en-GB" sz="1400" b="1" dirty="0"/>
              <a:t>To ensure a suitable candidate is selected for the position the selection process will consist of multiple stages. The candidate will need to complete an application form and if successful will be invited to the interview stage. Successful candidates will be invited to evaluation centre for further tests including numeracy skills, verbal reasoning test, literacy skills test and knowledge of the highway code. Candidates will need to be highly motivated, good interpersonal and team skills, experience of a paramedic position, good communication skills (both oral and written) and an outgoing and caring personality. Other requirements will include full driving licence which is current and clean and held for no less than a year, experience in driving large vehicles is desirable. Candidates will also be required to pass a fitness and medical test and a criminal record check will also be conducted. Become a paramedic (2020). </a:t>
            </a:r>
            <a:r>
              <a:rPr lang="en-GB" sz="1400" b="1" dirty="0">
                <a:cs typeface="Calibri"/>
              </a:rPr>
              <a:t> </a:t>
            </a:r>
          </a:p>
          <a:p>
            <a:r>
              <a:rPr lang="en-GB" sz="1400" b="1" dirty="0"/>
              <a:t>The selection process is important to use when recruiting for a specific job because it helps the employers identify the skill requirements of the job to the skill requirements that the candidates hold, enabling them to pick the best candidate suitable for the position. Kinsey (2019).</a:t>
            </a:r>
            <a:r>
              <a:rPr lang="en-GB" sz="1400" b="1" dirty="0">
                <a:cs typeface="Calibri"/>
              </a:rPr>
              <a:t> </a:t>
            </a:r>
          </a:p>
          <a:p>
            <a:r>
              <a:rPr lang="en-GB" sz="1400" b="1" dirty="0"/>
              <a:t> There are various routes available to seek paramedic positions within your desired postal area. Many reliable UK graduate job sites including Indeed can be used to set up your Paramedic application structure and search the position you require. Job alerts can also be set up on your job profile so you can receive an email when a job suitable to your criteria has been published.</a:t>
            </a:r>
            <a:r>
              <a:rPr lang="en-GB" sz="1400" b="1" dirty="0">
                <a:cs typeface="Calibri"/>
              </a:rPr>
              <a:t> </a:t>
            </a:r>
          </a:p>
          <a:p>
            <a:r>
              <a:rPr lang="en-GB" sz="1400" b="1" dirty="0"/>
              <a:t> NHS jobs, Private ambulance service and the Welsh Ambulance Service advertise job positions online. All our available positions will be displayed on our websites and also on their social media profiles such as Facebook, Twitter and Instagram. We advertise on these sites to help our job adverts to reach a wider audience and also it is easier and the most effective way to advertise our available positions. Our posts will include links to apply directly for the positions advertised making it very appealing and easy for candidates to apply. Job adverts may also be placed on hospital boards and in NHS practices for interested candidates without access to the internet. Become A Paramedic (2020).</a:t>
            </a:r>
            <a:r>
              <a:rPr lang="en-GB" sz="1400" b="1" dirty="0">
                <a:cs typeface="Calibri"/>
              </a:rPr>
              <a:t> </a:t>
            </a:r>
          </a:p>
          <a:p>
            <a:r>
              <a:rPr lang="en-GB" sz="1400" b="1" dirty="0">
                <a:solidFill>
                  <a:srgbClr val="000000"/>
                </a:solidFill>
                <a:cs typeface="Calibri"/>
              </a:rPr>
              <a:t>It is important you attach your CV along with your application forms, CV'S are important documents they provide employers with a more detailed account of your professional and educational skills to decide whether to invite you to the interviewing stage. Indeed (2020).</a:t>
            </a:r>
            <a:endParaRPr lang="en-GB" sz="1400" b="1" dirty="0">
              <a:solidFill>
                <a:srgbClr val="000000"/>
              </a:solidFill>
            </a:endParaRPr>
          </a:p>
          <a:p>
            <a:endParaRPr lang="en-GB" sz="1400" b="1">
              <a:solidFill>
                <a:srgbClr val="333333"/>
              </a:solidFill>
              <a:cs typeface="Calibri"/>
            </a:endParaRPr>
          </a:p>
        </p:txBody>
      </p:sp>
      <p:sp>
        <p:nvSpPr>
          <p:cNvPr id="3" name="TextBox 2">
            <a:extLst>
              <a:ext uri="{FF2B5EF4-FFF2-40B4-BE49-F238E27FC236}">
                <a16:creationId xmlns:a16="http://schemas.microsoft.com/office/drawing/2014/main" id="{985547FA-68CB-4219-95EE-5898968B68D8}"/>
              </a:ext>
            </a:extLst>
          </p:cNvPr>
          <p:cNvSpPr txBox="1"/>
          <p:nvPr/>
        </p:nvSpPr>
        <p:spPr>
          <a:xfrm>
            <a:off x="9534525" y="64865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Gemma Williams 1914516</a:t>
            </a:r>
            <a:endParaRPr lang="en-GB" b="1" dirty="0">
              <a:cs typeface="Calibri"/>
            </a:endParaRPr>
          </a:p>
        </p:txBody>
      </p:sp>
    </p:spTree>
    <p:extLst>
      <p:ext uri="{BB962C8B-B14F-4D97-AF65-F5344CB8AC3E}">
        <p14:creationId xmlns:p14="http://schemas.microsoft.com/office/powerpoint/2010/main" val="1470425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651766-DC10-43FD-9C8F-74196308BCF7}"/>
              </a:ext>
            </a:extLst>
          </p:cNvPr>
          <p:cNvSpPr txBox="1"/>
          <p:nvPr/>
        </p:nvSpPr>
        <p:spPr>
          <a:xfrm>
            <a:off x="438150" y="828675"/>
            <a:ext cx="11315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Become a paramedic (2020) Apply to become a paramedic. Available at: </a:t>
            </a:r>
            <a:r>
              <a:rPr lang="en-GB">
                <a:cs typeface="Calibri"/>
                <a:hlinkClick r:id="rId2"/>
              </a:rPr>
              <a:t>www.becomeaparamedic.co.uk/applacation/.</a:t>
            </a:r>
            <a:r>
              <a:rPr lang="en-GB">
                <a:cs typeface="Calibri"/>
              </a:rPr>
              <a:t> (Accessed: 29th February 2020).</a:t>
            </a:r>
          </a:p>
        </p:txBody>
      </p:sp>
      <p:sp>
        <p:nvSpPr>
          <p:cNvPr id="3" name="TextBox 2">
            <a:extLst>
              <a:ext uri="{FF2B5EF4-FFF2-40B4-BE49-F238E27FC236}">
                <a16:creationId xmlns:a16="http://schemas.microsoft.com/office/drawing/2014/main" id="{4D4B307A-0746-46C5-97E0-11B094CF1713}"/>
              </a:ext>
            </a:extLst>
          </p:cNvPr>
          <p:cNvSpPr txBox="1"/>
          <p:nvPr/>
        </p:nvSpPr>
        <p:spPr>
          <a:xfrm>
            <a:off x="438150" y="1828800"/>
            <a:ext cx="11220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Become a paramedic(2020) paramedic entry requirements. Available at: </a:t>
            </a:r>
            <a:r>
              <a:rPr lang="en-GB">
                <a:cs typeface="Calibri"/>
                <a:hlinkClick r:id="rId3"/>
              </a:rPr>
              <a:t>www.becomeaparamedic.co.uk/recuitment-process/</a:t>
            </a:r>
            <a:r>
              <a:rPr lang="en-GB">
                <a:cs typeface="Calibri"/>
              </a:rPr>
              <a:t>. (Accessed: 29th February 2020).</a:t>
            </a:r>
          </a:p>
        </p:txBody>
      </p:sp>
      <p:sp>
        <p:nvSpPr>
          <p:cNvPr id="4" name="TextBox 3">
            <a:extLst>
              <a:ext uri="{FF2B5EF4-FFF2-40B4-BE49-F238E27FC236}">
                <a16:creationId xmlns:a16="http://schemas.microsoft.com/office/drawing/2014/main" id="{D521869A-A76E-42AB-A551-FCA4C9C3CC70}"/>
              </a:ext>
            </a:extLst>
          </p:cNvPr>
          <p:cNvSpPr txBox="1"/>
          <p:nvPr/>
        </p:nvSpPr>
        <p:spPr>
          <a:xfrm>
            <a:off x="438150" y="2857500"/>
            <a:ext cx="11696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Indeed (2020) Career guide. Available at: </a:t>
            </a:r>
            <a:r>
              <a:rPr lang="en-GB">
                <a:cs typeface="Calibri"/>
                <a:hlinkClick r:id="rId4"/>
              </a:rPr>
              <a:t>https://www.indeed.com/careers-advice/resumes-cover-letters/cv-format-guide</a:t>
            </a:r>
            <a:r>
              <a:rPr lang="en-GB">
                <a:cs typeface="Calibri"/>
              </a:rPr>
              <a:t>. (Accessed: 02nd March 2020).</a:t>
            </a:r>
          </a:p>
        </p:txBody>
      </p:sp>
      <p:sp>
        <p:nvSpPr>
          <p:cNvPr id="5" name="TextBox 4">
            <a:extLst>
              <a:ext uri="{FF2B5EF4-FFF2-40B4-BE49-F238E27FC236}">
                <a16:creationId xmlns:a16="http://schemas.microsoft.com/office/drawing/2014/main" id="{D09DD4E4-6D6C-435B-8DFE-BCBB12CE64F7}"/>
              </a:ext>
            </a:extLst>
          </p:cNvPr>
          <p:cNvSpPr txBox="1"/>
          <p:nvPr/>
        </p:nvSpPr>
        <p:spPr>
          <a:xfrm>
            <a:off x="438150" y="3876675"/>
            <a:ext cx="11315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Kinsey, A. (2019) ' Why selection matters'. Available at: </a:t>
            </a:r>
            <a:r>
              <a:rPr lang="en-GB">
                <a:cs typeface="Calibri"/>
                <a:hlinkClick r:id="rId5"/>
              </a:rPr>
              <a:t>https://bizfluent.com/info-7957387-importance-recruitment-selection-process.html</a:t>
            </a:r>
            <a:r>
              <a:rPr lang="en-GB">
                <a:cs typeface="Calibri"/>
              </a:rPr>
              <a:t>. (Accessed: 04th March 2020).</a:t>
            </a:r>
          </a:p>
        </p:txBody>
      </p:sp>
      <p:sp>
        <p:nvSpPr>
          <p:cNvPr id="6" name="TextBox 5">
            <a:extLst>
              <a:ext uri="{FF2B5EF4-FFF2-40B4-BE49-F238E27FC236}">
                <a16:creationId xmlns:a16="http://schemas.microsoft.com/office/drawing/2014/main" id="{3169EF06-5562-4FFA-A44A-7C6A8F924220}"/>
              </a:ext>
            </a:extLst>
          </p:cNvPr>
          <p:cNvSpPr txBox="1"/>
          <p:nvPr/>
        </p:nvSpPr>
        <p:spPr>
          <a:xfrm>
            <a:off x="438150" y="4676775"/>
            <a:ext cx="11029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Welsh ambulance service NHS Trust (2020) About us. Available at: </a:t>
            </a:r>
            <a:r>
              <a:rPr lang="en-GB">
                <a:cs typeface="Calibri"/>
                <a:hlinkClick r:id="rId6"/>
              </a:rPr>
              <a:t>https://www.ambulance.wales.nhs.uk/en/8</a:t>
            </a:r>
            <a:r>
              <a:rPr lang="en-GB">
                <a:cs typeface="Calibri"/>
              </a:rPr>
              <a:t>. (Accessed: 04th March 2020).</a:t>
            </a:r>
          </a:p>
        </p:txBody>
      </p:sp>
      <p:sp>
        <p:nvSpPr>
          <p:cNvPr id="7" name="TextBox 6">
            <a:extLst>
              <a:ext uri="{FF2B5EF4-FFF2-40B4-BE49-F238E27FC236}">
                <a16:creationId xmlns:a16="http://schemas.microsoft.com/office/drawing/2014/main" id="{0FDA9B37-1B8A-45A0-9D16-9D8473C5177C}"/>
              </a:ext>
            </a:extLst>
          </p:cNvPr>
          <p:cNvSpPr txBox="1"/>
          <p:nvPr/>
        </p:nvSpPr>
        <p:spPr>
          <a:xfrm>
            <a:off x="9448800" y="64865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Gemma Williams 1914516</a:t>
            </a:r>
          </a:p>
        </p:txBody>
      </p:sp>
    </p:spTree>
    <p:extLst>
      <p:ext uri="{BB962C8B-B14F-4D97-AF65-F5344CB8AC3E}">
        <p14:creationId xmlns:p14="http://schemas.microsoft.com/office/powerpoint/2010/main" val="42863714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Recruiting for a managerial position within our organisation</vt:lpstr>
      <vt:lpstr>Advertisements </vt:lpstr>
      <vt:lpstr>Where to apply for these jobs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244</cp:revision>
  <dcterms:created xsi:type="dcterms:W3CDTF">2020-03-02T11:19:22Z</dcterms:created>
  <dcterms:modified xsi:type="dcterms:W3CDTF">2020-03-11T12:51:37Z</dcterms:modified>
</cp:coreProperties>
</file>