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1"/>
  </p:notesMasterIdLst>
  <p:sldIdLst>
    <p:sldId id="256" r:id="rId2"/>
    <p:sldId id="262" r:id="rId3"/>
    <p:sldId id="263" r:id="rId4"/>
    <p:sldId id="264" r:id="rId5"/>
    <p:sldId id="260" r:id="rId6"/>
    <p:sldId id="261" r:id="rId7"/>
    <p:sldId id="265" r:id="rId8"/>
    <p:sldId id="266" r:id="rId9"/>
    <p:sldId id="267"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0F1F14-E7BE-408B-8FA2-FA4BBF0672A8}" v="1023" dt="2020-10-21T16:19:01.404"/>
    <p1510:client id="{75ADE09A-D648-CFCE-6201-294075314D72}" v="3783" dt="2020-10-22T18:39:13.792"/>
    <p1510:client id="{B5153C39-A0D7-82BA-07B2-9321CD0BB8B7}" v="1348" dt="2020-10-21T16:47:05.0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bony Goddard (1910397)" userId="S::1910397@student.uwtsd.ac.uk::74cebc61-6881-429d-aea6-01dd88c268da" providerId="AD" clId="Web-{B5153C39-A0D7-82BA-07B2-9321CD0BB8B7}"/>
    <pc:docChg chg="addSld modSld">
      <pc:chgData name="Ebony Goddard (1910397)" userId="S::1910397@student.uwtsd.ac.uk::74cebc61-6881-429d-aea6-01dd88c268da" providerId="AD" clId="Web-{B5153C39-A0D7-82BA-07B2-9321CD0BB8B7}" dt="2020-10-21T16:47:03.400" v="1343" actId="20577"/>
      <pc:docMkLst>
        <pc:docMk/>
      </pc:docMkLst>
      <pc:sldChg chg="modSp">
        <pc:chgData name="Ebony Goddard (1910397)" userId="S::1910397@student.uwtsd.ac.uk::74cebc61-6881-429d-aea6-01dd88c268da" providerId="AD" clId="Web-{B5153C39-A0D7-82BA-07B2-9321CD0BB8B7}" dt="2020-10-21T16:47:03.400" v="1342" actId="20577"/>
        <pc:sldMkLst>
          <pc:docMk/>
          <pc:sldMk cId="2439935319" sldId="259"/>
        </pc:sldMkLst>
        <pc:spChg chg="mod">
          <ac:chgData name="Ebony Goddard (1910397)" userId="S::1910397@student.uwtsd.ac.uk::74cebc61-6881-429d-aea6-01dd88c268da" providerId="AD" clId="Web-{B5153C39-A0D7-82BA-07B2-9321CD0BB8B7}" dt="2020-10-21T16:47:03.400" v="1342" actId="20577"/>
          <ac:spMkLst>
            <pc:docMk/>
            <pc:sldMk cId="2439935319" sldId="259"/>
            <ac:spMk id="3" creationId="{67C8E6F4-7727-4EC0-ADBB-DDBA3403CC7C}"/>
          </ac:spMkLst>
        </pc:spChg>
      </pc:sldChg>
      <pc:sldChg chg="modSp new">
        <pc:chgData name="Ebony Goddard (1910397)" userId="S::1910397@student.uwtsd.ac.uk::74cebc61-6881-429d-aea6-01dd88c268da" providerId="AD" clId="Web-{B5153C39-A0D7-82BA-07B2-9321CD0BB8B7}" dt="2020-10-21T16:44:53.162" v="1018" actId="20577"/>
        <pc:sldMkLst>
          <pc:docMk/>
          <pc:sldMk cId="912299769" sldId="260"/>
        </pc:sldMkLst>
        <pc:spChg chg="mod">
          <ac:chgData name="Ebony Goddard (1910397)" userId="S::1910397@student.uwtsd.ac.uk::74cebc61-6881-429d-aea6-01dd88c268da" providerId="AD" clId="Web-{B5153C39-A0D7-82BA-07B2-9321CD0BB8B7}" dt="2020-10-21T16:26:15.119" v="35" actId="20577"/>
          <ac:spMkLst>
            <pc:docMk/>
            <pc:sldMk cId="912299769" sldId="260"/>
            <ac:spMk id="2" creationId="{0044BE3E-3E37-4F98-8C18-AC6590146670}"/>
          </ac:spMkLst>
        </pc:spChg>
        <pc:spChg chg="mod">
          <ac:chgData name="Ebony Goddard (1910397)" userId="S::1910397@student.uwtsd.ac.uk::74cebc61-6881-429d-aea6-01dd88c268da" providerId="AD" clId="Web-{B5153C39-A0D7-82BA-07B2-9321CD0BB8B7}" dt="2020-10-21T16:44:53.162" v="1018" actId="20577"/>
          <ac:spMkLst>
            <pc:docMk/>
            <pc:sldMk cId="912299769" sldId="260"/>
            <ac:spMk id="3" creationId="{27289207-1E94-45BF-AFD2-E4423801E97A}"/>
          </ac:spMkLst>
        </pc:spChg>
      </pc:sldChg>
      <pc:sldChg chg="modSp new">
        <pc:chgData name="Ebony Goddard (1910397)" userId="S::1910397@student.uwtsd.ac.uk::74cebc61-6881-429d-aea6-01dd88c268da" providerId="AD" clId="Web-{B5153C39-A0D7-82BA-07B2-9321CD0BB8B7}" dt="2020-10-21T16:36:59.494" v="609" actId="20577"/>
        <pc:sldMkLst>
          <pc:docMk/>
          <pc:sldMk cId="3885572024" sldId="261"/>
        </pc:sldMkLst>
        <pc:spChg chg="mod">
          <ac:chgData name="Ebony Goddard (1910397)" userId="S::1910397@student.uwtsd.ac.uk::74cebc61-6881-429d-aea6-01dd88c268da" providerId="AD" clId="Web-{B5153C39-A0D7-82BA-07B2-9321CD0BB8B7}" dt="2020-10-21T16:26:24.151" v="51" actId="20577"/>
          <ac:spMkLst>
            <pc:docMk/>
            <pc:sldMk cId="3885572024" sldId="261"/>
            <ac:spMk id="2" creationId="{18E487CC-3248-4489-8289-CDB113EA0089}"/>
          </ac:spMkLst>
        </pc:spChg>
        <pc:spChg chg="mod">
          <ac:chgData name="Ebony Goddard (1910397)" userId="S::1910397@student.uwtsd.ac.uk::74cebc61-6881-429d-aea6-01dd88c268da" providerId="AD" clId="Web-{B5153C39-A0D7-82BA-07B2-9321CD0BB8B7}" dt="2020-10-21T16:36:59.494" v="609" actId="20577"/>
          <ac:spMkLst>
            <pc:docMk/>
            <pc:sldMk cId="3885572024" sldId="261"/>
            <ac:spMk id="3" creationId="{9F809A18-C030-4B5A-AAA7-299438D885D1}"/>
          </ac:spMkLst>
        </pc:spChg>
      </pc:sldChg>
    </pc:docChg>
  </pc:docChgLst>
  <pc:docChgLst>
    <pc:chgData name="Ebony Goddard (1910397)" userId="S::1910397@student.uwtsd.ac.uk::74cebc61-6881-429d-aea6-01dd88c268da" providerId="AD" clId="Web-{75ADE09A-D648-CFCE-6201-294075314D72}"/>
    <pc:docChg chg="addSld delSld modSld addMainMaster delMainMaster">
      <pc:chgData name="Ebony Goddard (1910397)" userId="S::1910397@student.uwtsd.ac.uk::74cebc61-6881-429d-aea6-01dd88c268da" providerId="AD" clId="Web-{75ADE09A-D648-CFCE-6201-294075314D72}" dt="2020-10-22T18:42:36.579" v="4344"/>
      <pc:docMkLst>
        <pc:docMk/>
      </pc:docMkLst>
      <pc:sldChg chg="modSp mod modClrScheme chgLayout">
        <pc:chgData name="Ebony Goddard (1910397)" userId="S::1910397@student.uwtsd.ac.uk::74cebc61-6881-429d-aea6-01dd88c268da" providerId="AD" clId="Web-{75ADE09A-D648-CFCE-6201-294075314D72}" dt="2020-10-22T17:18:08.811" v="45"/>
        <pc:sldMkLst>
          <pc:docMk/>
          <pc:sldMk cId="109857222" sldId="256"/>
        </pc:sldMkLst>
        <pc:spChg chg="mod ord">
          <ac:chgData name="Ebony Goddard (1910397)" userId="S::1910397@student.uwtsd.ac.uk::74cebc61-6881-429d-aea6-01dd88c268da" providerId="AD" clId="Web-{75ADE09A-D648-CFCE-6201-294075314D72}" dt="2020-10-22T17:18:08.811" v="45"/>
          <ac:spMkLst>
            <pc:docMk/>
            <pc:sldMk cId="109857222" sldId="256"/>
            <ac:spMk id="2" creationId="{00000000-0000-0000-0000-000000000000}"/>
          </ac:spMkLst>
        </pc:spChg>
        <pc:spChg chg="mod ord">
          <ac:chgData name="Ebony Goddard (1910397)" userId="S::1910397@student.uwtsd.ac.uk::74cebc61-6881-429d-aea6-01dd88c268da" providerId="AD" clId="Web-{75ADE09A-D648-CFCE-6201-294075314D72}" dt="2020-10-22T17:18:08.811" v="45"/>
          <ac:spMkLst>
            <pc:docMk/>
            <pc:sldMk cId="109857222" sldId="256"/>
            <ac:spMk id="3" creationId="{00000000-0000-0000-0000-000000000000}"/>
          </ac:spMkLst>
        </pc:spChg>
      </pc:sldChg>
      <pc:sldChg chg="modSp del mod modClrScheme chgLayout">
        <pc:chgData name="Ebony Goddard (1910397)" userId="S::1910397@student.uwtsd.ac.uk::74cebc61-6881-429d-aea6-01dd88c268da" providerId="AD" clId="Web-{75ADE09A-D648-CFCE-6201-294075314D72}" dt="2020-10-22T17:20:04.202" v="97"/>
        <pc:sldMkLst>
          <pc:docMk/>
          <pc:sldMk cId="969373054" sldId="257"/>
        </pc:sldMkLst>
        <pc:spChg chg="mod ord">
          <ac:chgData name="Ebony Goddard (1910397)" userId="S::1910397@student.uwtsd.ac.uk::74cebc61-6881-429d-aea6-01dd88c268da" providerId="AD" clId="Web-{75ADE09A-D648-CFCE-6201-294075314D72}" dt="2020-10-22T17:19:28.936" v="96" actId="20577"/>
          <ac:spMkLst>
            <pc:docMk/>
            <pc:sldMk cId="969373054" sldId="257"/>
            <ac:spMk id="2" creationId="{EFB894EF-26E7-4009-8126-0E0B66CFD4B9}"/>
          </ac:spMkLst>
        </pc:spChg>
        <pc:spChg chg="mod ord">
          <ac:chgData name="Ebony Goddard (1910397)" userId="S::1910397@student.uwtsd.ac.uk::74cebc61-6881-429d-aea6-01dd88c268da" providerId="AD" clId="Web-{75ADE09A-D648-CFCE-6201-294075314D72}" dt="2020-10-22T17:19:03.983" v="86" actId="20577"/>
          <ac:spMkLst>
            <pc:docMk/>
            <pc:sldMk cId="969373054" sldId="257"/>
            <ac:spMk id="3" creationId="{000F8543-96C3-42E5-B6F1-20776EA1E340}"/>
          </ac:spMkLst>
        </pc:spChg>
      </pc:sldChg>
      <pc:sldChg chg="modSp del mod modClrScheme chgLayout">
        <pc:chgData name="Ebony Goddard (1910397)" userId="S::1910397@student.uwtsd.ac.uk::74cebc61-6881-429d-aea6-01dd88c268da" providerId="AD" clId="Web-{75ADE09A-D648-CFCE-6201-294075314D72}" dt="2020-10-22T17:26:36.596" v="988"/>
        <pc:sldMkLst>
          <pc:docMk/>
          <pc:sldMk cId="969082258" sldId="258"/>
        </pc:sldMkLst>
        <pc:spChg chg="mod ord">
          <ac:chgData name="Ebony Goddard (1910397)" userId="S::1910397@student.uwtsd.ac.uk::74cebc61-6881-429d-aea6-01dd88c268da" providerId="AD" clId="Web-{75ADE09A-D648-CFCE-6201-294075314D72}" dt="2020-10-22T17:18:08.811" v="45"/>
          <ac:spMkLst>
            <pc:docMk/>
            <pc:sldMk cId="969082258" sldId="258"/>
            <ac:spMk id="2" creationId="{4AA1CF21-31E9-46E9-9560-55D12BBDC6A6}"/>
          </ac:spMkLst>
        </pc:spChg>
        <pc:spChg chg="mod ord">
          <ac:chgData name="Ebony Goddard (1910397)" userId="S::1910397@student.uwtsd.ac.uk::74cebc61-6881-429d-aea6-01dd88c268da" providerId="AD" clId="Web-{75ADE09A-D648-CFCE-6201-294075314D72}" dt="2020-10-22T17:25:58.627" v="985" actId="20577"/>
          <ac:spMkLst>
            <pc:docMk/>
            <pc:sldMk cId="969082258" sldId="258"/>
            <ac:spMk id="3" creationId="{19268EBC-B772-48AE-B595-19E25F67419C}"/>
          </ac:spMkLst>
        </pc:spChg>
      </pc:sldChg>
      <pc:sldChg chg="modSp del mod modClrScheme chgLayout">
        <pc:chgData name="Ebony Goddard (1910397)" userId="S::1910397@student.uwtsd.ac.uk::74cebc61-6881-429d-aea6-01dd88c268da" providerId="AD" clId="Web-{75ADE09A-D648-CFCE-6201-294075314D72}" dt="2020-10-22T17:33:58.021" v="1786"/>
        <pc:sldMkLst>
          <pc:docMk/>
          <pc:sldMk cId="2439935319" sldId="259"/>
        </pc:sldMkLst>
        <pc:spChg chg="mod ord">
          <ac:chgData name="Ebony Goddard (1910397)" userId="S::1910397@student.uwtsd.ac.uk::74cebc61-6881-429d-aea6-01dd88c268da" providerId="AD" clId="Web-{75ADE09A-D648-CFCE-6201-294075314D72}" dt="2020-10-22T17:18:08.811" v="45"/>
          <ac:spMkLst>
            <pc:docMk/>
            <pc:sldMk cId="2439935319" sldId="259"/>
            <ac:spMk id="2" creationId="{BFDF231C-B8D6-42B3-83C9-98D25D00B625}"/>
          </ac:spMkLst>
        </pc:spChg>
        <pc:spChg chg="mod ord">
          <ac:chgData name="Ebony Goddard (1910397)" userId="S::1910397@student.uwtsd.ac.uk::74cebc61-6881-429d-aea6-01dd88c268da" providerId="AD" clId="Web-{75ADE09A-D648-CFCE-6201-294075314D72}" dt="2020-10-22T17:33:52.146" v="1783" actId="20577"/>
          <ac:spMkLst>
            <pc:docMk/>
            <pc:sldMk cId="2439935319" sldId="259"/>
            <ac:spMk id="3" creationId="{67C8E6F4-7727-4EC0-ADBB-DDBA3403CC7C}"/>
          </ac:spMkLst>
        </pc:spChg>
      </pc:sldChg>
      <pc:sldChg chg="addSp delSp modSp mod setBg modClrScheme chgLayout modNotes">
        <pc:chgData name="Ebony Goddard (1910397)" userId="S::1910397@student.uwtsd.ac.uk::74cebc61-6881-429d-aea6-01dd88c268da" providerId="AD" clId="Web-{75ADE09A-D648-CFCE-6201-294075314D72}" dt="2020-10-22T18:01:23.351" v="3152" actId="1076"/>
        <pc:sldMkLst>
          <pc:docMk/>
          <pc:sldMk cId="912299769" sldId="260"/>
        </pc:sldMkLst>
        <pc:spChg chg="mod ord">
          <ac:chgData name="Ebony Goddard (1910397)" userId="S::1910397@student.uwtsd.ac.uk::74cebc61-6881-429d-aea6-01dd88c268da" providerId="AD" clId="Web-{75ADE09A-D648-CFCE-6201-294075314D72}" dt="2020-10-22T18:01:13.007" v="3149"/>
          <ac:spMkLst>
            <pc:docMk/>
            <pc:sldMk cId="912299769" sldId="260"/>
            <ac:spMk id="2" creationId="{0044BE3E-3E37-4F98-8C18-AC6590146670}"/>
          </ac:spMkLst>
        </pc:spChg>
        <pc:spChg chg="del mod ord">
          <ac:chgData name="Ebony Goddard (1910397)" userId="S::1910397@student.uwtsd.ac.uk::74cebc61-6881-429d-aea6-01dd88c268da" providerId="AD" clId="Web-{75ADE09A-D648-CFCE-6201-294075314D72}" dt="2020-10-22T18:00:14.803" v="3135"/>
          <ac:spMkLst>
            <pc:docMk/>
            <pc:sldMk cId="912299769" sldId="260"/>
            <ac:spMk id="3" creationId="{27289207-1E94-45BF-AFD2-E4423801E97A}"/>
          </ac:spMkLst>
        </pc:spChg>
        <pc:spChg chg="add del">
          <ac:chgData name="Ebony Goddard (1910397)" userId="S::1910397@student.uwtsd.ac.uk::74cebc61-6881-429d-aea6-01dd88c268da" providerId="AD" clId="Web-{75ADE09A-D648-CFCE-6201-294075314D72}" dt="2020-10-22T18:01:07.944" v="3146"/>
          <ac:spMkLst>
            <pc:docMk/>
            <pc:sldMk cId="912299769" sldId="260"/>
            <ac:spMk id="8" creationId="{5C86EC89-02DB-4384-8A63-0EFFEFD1BB96}"/>
          </ac:spMkLst>
        </pc:spChg>
        <pc:spChg chg="add del">
          <ac:chgData name="Ebony Goddard (1910397)" userId="S::1910397@student.uwtsd.ac.uk::74cebc61-6881-429d-aea6-01dd88c268da" providerId="AD" clId="Web-{75ADE09A-D648-CFCE-6201-294075314D72}" dt="2020-10-22T18:01:00.694" v="3144"/>
          <ac:spMkLst>
            <pc:docMk/>
            <pc:sldMk cId="912299769" sldId="260"/>
            <ac:spMk id="9" creationId="{AB5BEADA-4236-4781-A50E-49BF1ECD81BE}"/>
          </ac:spMkLst>
        </pc:spChg>
        <pc:spChg chg="add del">
          <ac:chgData name="Ebony Goddard (1910397)" userId="S::1910397@student.uwtsd.ac.uk::74cebc61-6881-429d-aea6-01dd88c268da" providerId="AD" clId="Web-{75ADE09A-D648-CFCE-6201-294075314D72}" dt="2020-10-22T18:01:00.694" v="3144"/>
          <ac:spMkLst>
            <pc:docMk/>
            <pc:sldMk cId="912299769" sldId="260"/>
            <ac:spMk id="12" creationId="{F9E720A3-E852-4BDC-8EC2-2FFE1FC84315}"/>
          </ac:spMkLst>
        </pc:spChg>
        <pc:spChg chg="add del">
          <ac:chgData name="Ebony Goddard (1910397)" userId="S::1910397@student.uwtsd.ac.uk::74cebc61-6881-429d-aea6-01dd88c268da" providerId="AD" clId="Web-{75ADE09A-D648-CFCE-6201-294075314D72}" dt="2020-10-22T18:01:00.694" v="3144"/>
          <ac:spMkLst>
            <pc:docMk/>
            <pc:sldMk cId="912299769" sldId="260"/>
            <ac:spMk id="14" creationId="{F87C4FFA-E27E-4645-9D4F-A4486672BA10}"/>
          </ac:spMkLst>
        </pc:spChg>
        <pc:spChg chg="add del">
          <ac:chgData name="Ebony Goddard (1910397)" userId="S::1910397@student.uwtsd.ac.uk::74cebc61-6881-429d-aea6-01dd88c268da" providerId="AD" clId="Web-{75ADE09A-D648-CFCE-6201-294075314D72}" dt="2020-10-22T18:01:00.694" v="3144"/>
          <ac:spMkLst>
            <pc:docMk/>
            <pc:sldMk cId="912299769" sldId="260"/>
            <ac:spMk id="16" creationId="{4A4E7961-DC65-4F72-8E77-CAE8F28BFC0D}"/>
          </ac:spMkLst>
        </pc:spChg>
        <pc:spChg chg="add del">
          <ac:chgData name="Ebony Goddard (1910397)" userId="S::1910397@student.uwtsd.ac.uk::74cebc61-6881-429d-aea6-01dd88c268da" providerId="AD" clId="Web-{75ADE09A-D648-CFCE-6201-294075314D72}" dt="2020-10-22T18:01:00.694" v="3144"/>
          <ac:spMkLst>
            <pc:docMk/>
            <pc:sldMk cId="912299769" sldId="260"/>
            <ac:spMk id="18" creationId="{A98EFA41-2814-4B92-ADCD-81CB25CE4554}"/>
          </ac:spMkLst>
        </pc:spChg>
        <pc:spChg chg="add del">
          <ac:chgData name="Ebony Goddard (1910397)" userId="S::1910397@student.uwtsd.ac.uk::74cebc61-6881-429d-aea6-01dd88c268da" providerId="AD" clId="Web-{75ADE09A-D648-CFCE-6201-294075314D72}" dt="2020-10-22T18:01:12.929" v="3148"/>
          <ac:spMkLst>
            <pc:docMk/>
            <pc:sldMk cId="912299769" sldId="260"/>
            <ac:spMk id="19" creationId="{74E4178E-1E41-4E39-8171-5EEC297F4207}"/>
          </ac:spMkLst>
        </pc:spChg>
        <pc:spChg chg="add del">
          <ac:chgData name="Ebony Goddard (1910397)" userId="S::1910397@student.uwtsd.ac.uk::74cebc61-6881-429d-aea6-01dd88c268da" providerId="AD" clId="Web-{75ADE09A-D648-CFCE-6201-294075314D72}" dt="2020-10-22T18:01:07.944" v="3146"/>
          <ac:spMkLst>
            <pc:docMk/>
            <pc:sldMk cId="912299769" sldId="260"/>
            <ac:spMk id="20" creationId="{93E59372-1F66-480B-ADD0-8000A0547360}"/>
          </ac:spMkLst>
        </pc:spChg>
        <pc:spChg chg="add del">
          <ac:chgData name="Ebony Goddard (1910397)" userId="S::1910397@student.uwtsd.ac.uk::74cebc61-6881-429d-aea6-01dd88c268da" providerId="AD" clId="Web-{75ADE09A-D648-CFCE-6201-294075314D72}" dt="2020-10-22T18:01:07.944" v="3146"/>
          <ac:spMkLst>
            <pc:docMk/>
            <pc:sldMk cId="912299769" sldId="260"/>
            <ac:spMk id="22" creationId="{3EFD720A-A158-4E45-8625-CA36DA99A728}"/>
          </ac:spMkLst>
        </pc:spChg>
        <pc:spChg chg="add del">
          <ac:chgData name="Ebony Goddard (1910397)" userId="S::1910397@student.uwtsd.ac.uk::74cebc61-6881-429d-aea6-01dd88c268da" providerId="AD" clId="Web-{75ADE09A-D648-CFCE-6201-294075314D72}" dt="2020-10-22T18:01:07.944" v="3146"/>
          <ac:spMkLst>
            <pc:docMk/>
            <pc:sldMk cId="912299769" sldId="260"/>
            <ac:spMk id="24" creationId="{2A68D824-56AF-404B-97D6-9A21FA28F07E}"/>
          </ac:spMkLst>
        </pc:spChg>
        <pc:spChg chg="add del">
          <ac:chgData name="Ebony Goddard (1910397)" userId="S::1910397@student.uwtsd.ac.uk::74cebc61-6881-429d-aea6-01dd88c268da" providerId="AD" clId="Web-{75ADE09A-D648-CFCE-6201-294075314D72}" dt="2020-10-22T18:01:12.929" v="3148"/>
          <ac:spMkLst>
            <pc:docMk/>
            <pc:sldMk cId="912299769" sldId="260"/>
            <ac:spMk id="25" creationId="{0421F718-8F86-42C4-86D6-42E6DB59749D}"/>
          </ac:spMkLst>
        </pc:spChg>
        <pc:spChg chg="add del">
          <ac:chgData name="Ebony Goddard (1910397)" userId="S::1910397@student.uwtsd.ac.uk::74cebc61-6881-429d-aea6-01dd88c268da" providerId="AD" clId="Web-{75ADE09A-D648-CFCE-6201-294075314D72}" dt="2020-10-22T18:01:07.944" v="3146"/>
          <ac:spMkLst>
            <pc:docMk/>
            <pc:sldMk cId="912299769" sldId="260"/>
            <ac:spMk id="26" creationId="{BDD165D4-39AD-4369-A972-AE371F84FACC}"/>
          </ac:spMkLst>
        </pc:spChg>
        <pc:spChg chg="add del">
          <ac:chgData name="Ebony Goddard (1910397)" userId="S::1910397@student.uwtsd.ac.uk::74cebc61-6881-429d-aea6-01dd88c268da" providerId="AD" clId="Web-{75ADE09A-D648-CFCE-6201-294075314D72}" dt="2020-10-22T18:01:07.944" v="3146"/>
          <ac:spMkLst>
            <pc:docMk/>
            <pc:sldMk cId="912299769" sldId="260"/>
            <ac:spMk id="28" creationId="{214BC6DB-705D-4EFA-97A8-1C72507F8A9C}"/>
          </ac:spMkLst>
        </pc:spChg>
        <pc:spChg chg="add">
          <ac:chgData name="Ebony Goddard (1910397)" userId="S::1910397@student.uwtsd.ac.uk::74cebc61-6881-429d-aea6-01dd88c268da" providerId="AD" clId="Web-{75ADE09A-D648-CFCE-6201-294075314D72}" dt="2020-10-22T18:01:13.007" v="3149"/>
          <ac:spMkLst>
            <pc:docMk/>
            <pc:sldMk cId="912299769" sldId="260"/>
            <ac:spMk id="30" creationId="{5C86EC89-02DB-4384-8A63-0EFFEFD1BB96}"/>
          </ac:spMkLst>
        </pc:spChg>
        <pc:spChg chg="add">
          <ac:chgData name="Ebony Goddard (1910397)" userId="S::1910397@student.uwtsd.ac.uk::74cebc61-6881-429d-aea6-01dd88c268da" providerId="AD" clId="Web-{75ADE09A-D648-CFCE-6201-294075314D72}" dt="2020-10-22T18:01:13.007" v="3149"/>
          <ac:spMkLst>
            <pc:docMk/>
            <pc:sldMk cId="912299769" sldId="260"/>
            <ac:spMk id="33" creationId="{93E59372-1F66-480B-ADD0-8000A0547360}"/>
          </ac:spMkLst>
        </pc:spChg>
        <pc:spChg chg="add">
          <ac:chgData name="Ebony Goddard (1910397)" userId="S::1910397@student.uwtsd.ac.uk::74cebc61-6881-429d-aea6-01dd88c268da" providerId="AD" clId="Web-{75ADE09A-D648-CFCE-6201-294075314D72}" dt="2020-10-22T18:01:13.007" v="3149"/>
          <ac:spMkLst>
            <pc:docMk/>
            <pc:sldMk cId="912299769" sldId="260"/>
            <ac:spMk id="34" creationId="{3EFD720A-A158-4E45-8625-CA36DA99A728}"/>
          </ac:spMkLst>
        </pc:spChg>
        <pc:spChg chg="add">
          <ac:chgData name="Ebony Goddard (1910397)" userId="S::1910397@student.uwtsd.ac.uk::74cebc61-6881-429d-aea6-01dd88c268da" providerId="AD" clId="Web-{75ADE09A-D648-CFCE-6201-294075314D72}" dt="2020-10-22T18:01:13.007" v="3149"/>
          <ac:spMkLst>
            <pc:docMk/>
            <pc:sldMk cId="912299769" sldId="260"/>
            <ac:spMk id="35" creationId="{2A68D824-56AF-404B-97D6-9A21FA28F07E}"/>
          </ac:spMkLst>
        </pc:spChg>
        <pc:spChg chg="add">
          <ac:chgData name="Ebony Goddard (1910397)" userId="S::1910397@student.uwtsd.ac.uk::74cebc61-6881-429d-aea6-01dd88c268da" providerId="AD" clId="Web-{75ADE09A-D648-CFCE-6201-294075314D72}" dt="2020-10-22T18:01:13.007" v="3149"/>
          <ac:spMkLst>
            <pc:docMk/>
            <pc:sldMk cId="912299769" sldId="260"/>
            <ac:spMk id="36" creationId="{BDD165D4-39AD-4369-A972-AE371F84FACC}"/>
          </ac:spMkLst>
        </pc:spChg>
        <pc:spChg chg="add">
          <ac:chgData name="Ebony Goddard (1910397)" userId="S::1910397@student.uwtsd.ac.uk::74cebc61-6881-429d-aea6-01dd88c268da" providerId="AD" clId="Web-{75ADE09A-D648-CFCE-6201-294075314D72}" dt="2020-10-22T18:01:13.007" v="3149"/>
          <ac:spMkLst>
            <pc:docMk/>
            <pc:sldMk cId="912299769" sldId="260"/>
            <ac:spMk id="37" creationId="{214BC6DB-705D-4EFA-97A8-1C72507F8A9C}"/>
          </ac:spMkLst>
        </pc:spChg>
        <pc:picChg chg="add mod ord">
          <ac:chgData name="Ebony Goddard (1910397)" userId="S::1910397@student.uwtsd.ac.uk::74cebc61-6881-429d-aea6-01dd88c268da" providerId="AD" clId="Web-{75ADE09A-D648-CFCE-6201-294075314D72}" dt="2020-10-22T18:01:23.351" v="3152" actId="1076"/>
          <ac:picMkLst>
            <pc:docMk/>
            <pc:sldMk cId="912299769" sldId="260"/>
            <ac:picMk id="4" creationId="{28D1C05F-8BC0-4239-8F53-0C2851B992B4}"/>
          </ac:picMkLst>
        </pc:picChg>
        <pc:picChg chg="add mod">
          <ac:chgData name="Ebony Goddard (1910397)" userId="S::1910397@student.uwtsd.ac.uk::74cebc61-6881-429d-aea6-01dd88c268da" providerId="AD" clId="Web-{75ADE09A-D648-CFCE-6201-294075314D72}" dt="2020-10-22T18:01:13.007" v="3149"/>
          <ac:picMkLst>
            <pc:docMk/>
            <pc:sldMk cId="912299769" sldId="260"/>
            <ac:picMk id="5" creationId="{367AFB06-F238-4053-ABB0-BCCF6DE93A5C}"/>
          </ac:picMkLst>
        </pc:picChg>
        <pc:picChg chg="add del">
          <ac:chgData name="Ebony Goddard (1910397)" userId="S::1910397@student.uwtsd.ac.uk::74cebc61-6881-429d-aea6-01dd88c268da" providerId="AD" clId="Web-{75ADE09A-D648-CFCE-6201-294075314D72}" dt="2020-10-22T18:01:07.944" v="3146"/>
          <ac:picMkLst>
            <pc:docMk/>
            <pc:sldMk cId="912299769" sldId="260"/>
            <ac:picMk id="7" creationId="{DA2C34EF-101A-44FE-8A31-E0A7F4776AA0}"/>
          </ac:picMkLst>
        </pc:picChg>
        <pc:picChg chg="add del">
          <ac:chgData name="Ebony Goddard (1910397)" userId="S::1910397@student.uwtsd.ac.uk::74cebc61-6881-429d-aea6-01dd88c268da" providerId="AD" clId="Web-{75ADE09A-D648-CFCE-6201-294075314D72}" dt="2020-10-22T18:01:07.944" v="3146"/>
          <ac:picMkLst>
            <pc:docMk/>
            <pc:sldMk cId="912299769" sldId="260"/>
            <ac:picMk id="10" creationId="{87B6323F-75FD-4FFA-950D-6D013A6DC1CB}"/>
          </ac:picMkLst>
        </pc:picChg>
        <pc:picChg chg="add del">
          <ac:chgData name="Ebony Goddard (1910397)" userId="S::1910397@student.uwtsd.ac.uk::74cebc61-6881-429d-aea6-01dd88c268da" providerId="AD" clId="Web-{75ADE09A-D648-CFCE-6201-294075314D72}" dt="2020-10-22T18:01:07.944" v="3146"/>
          <ac:picMkLst>
            <pc:docMk/>
            <pc:sldMk cId="912299769" sldId="260"/>
            <ac:picMk id="11" creationId="{54BB1565-EB36-4D75-8888-72796286DC15}"/>
          </ac:picMkLst>
        </pc:picChg>
        <pc:picChg chg="add del">
          <ac:chgData name="Ebony Goddard (1910397)" userId="S::1910397@student.uwtsd.ac.uk::74cebc61-6881-429d-aea6-01dd88c268da" providerId="AD" clId="Web-{75ADE09A-D648-CFCE-6201-294075314D72}" dt="2020-10-22T18:01:07.944" v="3146"/>
          <ac:picMkLst>
            <pc:docMk/>
            <pc:sldMk cId="912299769" sldId="260"/>
            <ac:picMk id="13" creationId="{871DF8C3-722E-49D1-87D5-E0FB1D640932}"/>
          </ac:picMkLst>
        </pc:picChg>
        <pc:picChg chg="add del">
          <ac:chgData name="Ebony Goddard (1910397)" userId="S::1910397@student.uwtsd.ac.uk::74cebc61-6881-429d-aea6-01dd88c268da" providerId="AD" clId="Web-{75ADE09A-D648-CFCE-6201-294075314D72}" dt="2020-10-22T18:01:12.929" v="3148"/>
          <ac:picMkLst>
            <pc:docMk/>
            <pc:sldMk cId="912299769" sldId="260"/>
            <ac:picMk id="15" creationId="{B92096A1-6AC3-46FB-979A-18F4AE8B9483}"/>
          </ac:picMkLst>
        </pc:picChg>
        <pc:picChg chg="add del">
          <ac:chgData name="Ebony Goddard (1910397)" userId="S::1910397@student.uwtsd.ac.uk::74cebc61-6881-429d-aea6-01dd88c268da" providerId="AD" clId="Web-{75ADE09A-D648-CFCE-6201-294075314D72}" dt="2020-10-22T18:01:12.929" v="3148"/>
          <ac:picMkLst>
            <pc:docMk/>
            <pc:sldMk cId="912299769" sldId="260"/>
            <ac:picMk id="17" creationId="{F728CD29-58B3-4F21-B30F-28798953D702}"/>
          </ac:picMkLst>
        </pc:picChg>
        <pc:picChg chg="add del">
          <ac:chgData name="Ebony Goddard (1910397)" userId="S::1910397@student.uwtsd.ac.uk::74cebc61-6881-429d-aea6-01dd88c268da" providerId="AD" clId="Web-{75ADE09A-D648-CFCE-6201-294075314D72}" dt="2020-10-22T18:01:12.929" v="3148"/>
          <ac:picMkLst>
            <pc:docMk/>
            <pc:sldMk cId="912299769" sldId="260"/>
            <ac:picMk id="21" creationId="{5ED4CF93-A4AC-4FA3-BE1C-E27B351DF730}"/>
          </ac:picMkLst>
        </pc:picChg>
        <pc:picChg chg="add del">
          <ac:chgData name="Ebony Goddard (1910397)" userId="S::1910397@student.uwtsd.ac.uk::74cebc61-6881-429d-aea6-01dd88c268da" providerId="AD" clId="Web-{75ADE09A-D648-CFCE-6201-294075314D72}" dt="2020-10-22T18:01:12.929" v="3148"/>
          <ac:picMkLst>
            <pc:docMk/>
            <pc:sldMk cId="912299769" sldId="260"/>
            <ac:picMk id="23" creationId="{4150C84B-F28C-46CF-A2DB-070F52404442}"/>
          </ac:picMkLst>
        </pc:picChg>
        <pc:picChg chg="add">
          <ac:chgData name="Ebony Goddard (1910397)" userId="S::1910397@student.uwtsd.ac.uk::74cebc61-6881-429d-aea6-01dd88c268da" providerId="AD" clId="Web-{75ADE09A-D648-CFCE-6201-294075314D72}" dt="2020-10-22T18:01:13.007" v="3149"/>
          <ac:picMkLst>
            <pc:docMk/>
            <pc:sldMk cId="912299769" sldId="260"/>
            <ac:picMk id="27" creationId="{87B6323F-75FD-4FFA-950D-6D013A6DC1CB}"/>
          </ac:picMkLst>
        </pc:picChg>
        <pc:picChg chg="add">
          <ac:chgData name="Ebony Goddard (1910397)" userId="S::1910397@student.uwtsd.ac.uk::74cebc61-6881-429d-aea6-01dd88c268da" providerId="AD" clId="Web-{75ADE09A-D648-CFCE-6201-294075314D72}" dt="2020-10-22T18:01:13.007" v="3149"/>
          <ac:picMkLst>
            <pc:docMk/>
            <pc:sldMk cId="912299769" sldId="260"/>
            <ac:picMk id="29" creationId="{DA2C34EF-101A-44FE-8A31-E0A7F4776AA0}"/>
          </ac:picMkLst>
        </pc:picChg>
        <pc:picChg chg="add">
          <ac:chgData name="Ebony Goddard (1910397)" userId="S::1910397@student.uwtsd.ac.uk::74cebc61-6881-429d-aea6-01dd88c268da" providerId="AD" clId="Web-{75ADE09A-D648-CFCE-6201-294075314D72}" dt="2020-10-22T18:01:13.007" v="3149"/>
          <ac:picMkLst>
            <pc:docMk/>
            <pc:sldMk cId="912299769" sldId="260"/>
            <ac:picMk id="31" creationId="{54BB1565-EB36-4D75-8888-72796286DC15}"/>
          </ac:picMkLst>
        </pc:picChg>
        <pc:picChg chg="add">
          <ac:chgData name="Ebony Goddard (1910397)" userId="S::1910397@student.uwtsd.ac.uk::74cebc61-6881-429d-aea6-01dd88c268da" providerId="AD" clId="Web-{75ADE09A-D648-CFCE-6201-294075314D72}" dt="2020-10-22T18:01:13.007" v="3149"/>
          <ac:picMkLst>
            <pc:docMk/>
            <pc:sldMk cId="912299769" sldId="260"/>
            <ac:picMk id="32" creationId="{871DF8C3-722E-49D1-87D5-E0FB1D640932}"/>
          </ac:picMkLst>
        </pc:picChg>
      </pc:sldChg>
      <pc:sldChg chg="addSp modSp mod modClrScheme chgLayout modNotes">
        <pc:chgData name="Ebony Goddard (1910397)" userId="S::1910397@student.uwtsd.ac.uk::74cebc61-6881-429d-aea6-01dd88c268da" providerId="AD" clId="Web-{75ADE09A-D648-CFCE-6201-294075314D72}" dt="2020-10-22T18:08:30.354" v="3691" actId="14100"/>
        <pc:sldMkLst>
          <pc:docMk/>
          <pc:sldMk cId="3885572024" sldId="261"/>
        </pc:sldMkLst>
        <pc:spChg chg="mod ord">
          <ac:chgData name="Ebony Goddard (1910397)" userId="S::1910397@student.uwtsd.ac.uk::74cebc61-6881-429d-aea6-01dd88c268da" providerId="AD" clId="Web-{75ADE09A-D648-CFCE-6201-294075314D72}" dt="2020-10-22T17:18:08.811" v="45"/>
          <ac:spMkLst>
            <pc:docMk/>
            <pc:sldMk cId="3885572024" sldId="261"/>
            <ac:spMk id="2" creationId="{18E487CC-3248-4489-8289-CDB113EA0089}"/>
          </ac:spMkLst>
        </pc:spChg>
        <pc:spChg chg="mod ord">
          <ac:chgData name="Ebony Goddard (1910397)" userId="S::1910397@student.uwtsd.ac.uk::74cebc61-6881-429d-aea6-01dd88c268da" providerId="AD" clId="Web-{75ADE09A-D648-CFCE-6201-294075314D72}" dt="2020-10-22T18:06:58.416" v="3676" actId="20577"/>
          <ac:spMkLst>
            <pc:docMk/>
            <pc:sldMk cId="3885572024" sldId="261"/>
            <ac:spMk id="3" creationId="{9F809A18-C030-4B5A-AAA7-299438D885D1}"/>
          </ac:spMkLst>
        </pc:spChg>
        <pc:picChg chg="add mod">
          <ac:chgData name="Ebony Goddard (1910397)" userId="S::1910397@student.uwtsd.ac.uk::74cebc61-6881-429d-aea6-01dd88c268da" providerId="AD" clId="Web-{75ADE09A-D648-CFCE-6201-294075314D72}" dt="2020-10-22T18:08:22.510" v="3689" actId="1076"/>
          <ac:picMkLst>
            <pc:docMk/>
            <pc:sldMk cId="3885572024" sldId="261"/>
            <ac:picMk id="4" creationId="{13E12F72-91FB-4675-80C1-4A434A2B7D77}"/>
          </ac:picMkLst>
        </pc:picChg>
        <pc:picChg chg="add mod">
          <ac:chgData name="Ebony Goddard (1910397)" userId="S::1910397@student.uwtsd.ac.uk::74cebc61-6881-429d-aea6-01dd88c268da" providerId="AD" clId="Web-{75ADE09A-D648-CFCE-6201-294075314D72}" dt="2020-10-22T18:08:30.354" v="3691" actId="14100"/>
          <ac:picMkLst>
            <pc:docMk/>
            <pc:sldMk cId="3885572024" sldId="261"/>
            <ac:picMk id="5" creationId="{3D6C9C8E-75CB-45E1-B71E-A9D78BB61773}"/>
          </ac:picMkLst>
        </pc:picChg>
      </pc:sldChg>
      <pc:sldChg chg="addSp delSp modSp new mod setBg modNotes">
        <pc:chgData name="Ebony Goddard (1910397)" userId="S::1910397@student.uwtsd.ac.uk::74cebc61-6881-429d-aea6-01dd88c268da" providerId="AD" clId="Web-{75ADE09A-D648-CFCE-6201-294075314D72}" dt="2020-10-22T18:36:47.963" v="4310"/>
        <pc:sldMkLst>
          <pc:docMk/>
          <pc:sldMk cId="3594051955" sldId="262"/>
        </pc:sldMkLst>
        <pc:spChg chg="mod">
          <ac:chgData name="Ebony Goddard (1910397)" userId="S::1910397@student.uwtsd.ac.uk::74cebc61-6881-429d-aea6-01dd88c268da" providerId="AD" clId="Web-{75ADE09A-D648-CFCE-6201-294075314D72}" dt="2020-10-22T18:36:47.963" v="4310"/>
          <ac:spMkLst>
            <pc:docMk/>
            <pc:sldMk cId="3594051955" sldId="262"/>
            <ac:spMk id="2" creationId="{68533DB8-0128-4C55-82C2-86C8CECE631F}"/>
          </ac:spMkLst>
        </pc:spChg>
        <pc:spChg chg="del mod">
          <ac:chgData name="Ebony Goddard (1910397)" userId="S::1910397@student.uwtsd.ac.uk::74cebc61-6881-429d-aea6-01dd88c268da" providerId="AD" clId="Web-{75ADE09A-D648-CFCE-6201-294075314D72}" dt="2020-10-22T18:35:19.165" v="4296"/>
          <ac:spMkLst>
            <pc:docMk/>
            <pc:sldMk cId="3594051955" sldId="262"/>
            <ac:spMk id="3" creationId="{04C35C6B-E28A-4DC4-928F-4D8C0B844EFF}"/>
          </ac:spMkLst>
        </pc:spChg>
        <pc:spChg chg="add">
          <ac:chgData name="Ebony Goddard (1910397)" userId="S::1910397@student.uwtsd.ac.uk::74cebc61-6881-429d-aea6-01dd88c268da" providerId="AD" clId="Web-{75ADE09A-D648-CFCE-6201-294075314D72}" dt="2020-10-22T18:36:47.963" v="4310"/>
          <ac:spMkLst>
            <pc:docMk/>
            <pc:sldMk cId="3594051955" sldId="262"/>
            <ac:spMk id="15" creationId="{56C8FBEC-2227-4822-B955-4D40B2A7AC91}"/>
          </ac:spMkLst>
        </pc:spChg>
        <pc:spChg chg="add">
          <ac:chgData name="Ebony Goddard (1910397)" userId="S::1910397@student.uwtsd.ac.uk::74cebc61-6881-429d-aea6-01dd88c268da" providerId="AD" clId="Web-{75ADE09A-D648-CFCE-6201-294075314D72}" dt="2020-10-22T18:36:47.963" v="4310"/>
          <ac:spMkLst>
            <pc:docMk/>
            <pc:sldMk cId="3594051955" sldId="262"/>
            <ac:spMk id="21" creationId="{E9036EB8-50BA-47CB-9685-84CEA1CC17FB}"/>
          </ac:spMkLst>
        </pc:spChg>
        <pc:picChg chg="add mod ord">
          <ac:chgData name="Ebony Goddard (1910397)" userId="S::1910397@student.uwtsd.ac.uk::74cebc61-6881-429d-aea6-01dd88c268da" providerId="AD" clId="Web-{75ADE09A-D648-CFCE-6201-294075314D72}" dt="2020-10-22T18:36:47.963" v="4310"/>
          <ac:picMkLst>
            <pc:docMk/>
            <pc:sldMk cId="3594051955" sldId="262"/>
            <ac:picMk id="4" creationId="{E5DE9D88-4635-4AD8-9412-4AB926A8AC81}"/>
          </ac:picMkLst>
        </pc:picChg>
        <pc:picChg chg="add mod">
          <ac:chgData name="Ebony Goddard (1910397)" userId="S::1910397@student.uwtsd.ac.uk::74cebc61-6881-429d-aea6-01dd88c268da" providerId="AD" clId="Web-{75ADE09A-D648-CFCE-6201-294075314D72}" dt="2020-10-22T18:36:47.963" v="4310"/>
          <ac:picMkLst>
            <pc:docMk/>
            <pc:sldMk cId="3594051955" sldId="262"/>
            <ac:picMk id="5" creationId="{F984641A-18B9-45E6-88C7-5BFB93030240}"/>
          </ac:picMkLst>
        </pc:picChg>
        <pc:picChg chg="add mod ord">
          <ac:chgData name="Ebony Goddard (1910397)" userId="S::1910397@student.uwtsd.ac.uk::74cebc61-6881-429d-aea6-01dd88c268da" providerId="AD" clId="Web-{75ADE09A-D648-CFCE-6201-294075314D72}" dt="2020-10-22T18:36:47.963" v="4310"/>
          <ac:picMkLst>
            <pc:docMk/>
            <pc:sldMk cId="3594051955" sldId="262"/>
            <ac:picMk id="6" creationId="{99FE4CC8-9206-435C-B973-3908A9A9ECBF}"/>
          </ac:picMkLst>
        </pc:picChg>
        <pc:picChg chg="add">
          <ac:chgData name="Ebony Goddard (1910397)" userId="S::1910397@student.uwtsd.ac.uk::74cebc61-6881-429d-aea6-01dd88c268da" providerId="AD" clId="Web-{75ADE09A-D648-CFCE-6201-294075314D72}" dt="2020-10-22T18:36:47.963" v="4310"/>
          <ac:picMkLst>
            <pc:docMk/>
            <pc:sldMk cId="3594051955" sldId="262"/>
            <ac:picMk id="11" creationId="{D2E20686-BA27-44D3-8886-87E4DB952AA6}"/>
          </ac:picMkLst>
        </pc:picChg>
        <pc:picChg chg="add">
          <ac:chgData name="Ebony Goddard (1910397)" userId="S::1910397@student.uwtsd.ac.uk::74cebc61-6881-429d-aea6-01dd88c268da" providerId="AD" clId="Web-{75ADE09A-D648-CFCE-6201-294075314D72}" dt="2020-10-22T18:36:47.963" v="4310"/>
          <ac:picMkLst>
            <pc:docMk/>
            <pc:sldMk cId="3594051955" sldId="262"/>
            <ac:picMk id="13" creationId="{46141683-172F-422B-8E85-E2BAF9A31E1B}"/>
          </ac:picMkLst>
        </pc:picChg>
        <pc:picChg chg="add">
          <ac:chgData name="Ebony Goddard (1910397)" userId="S::1910397@student.uwtsd.ac.uk::74cebc61-6881-429d-aea6-01dd88c268da" providerId="AD" clId="Web-{75ADE09A-D648-CFCE-6201-294075314D72}" dt="2020-10-22T18:36:47.963" v="4310"/>
          <ac:picMkLst>
            <pc:docMk/>
            <pc:sldMk cId="3594051955" sldId="262"/>
            <ac:picMk id="17" creationId="{E2FD85A9-DD91-4BD5-A893-D9048D397A0D}"/>
          </ac:picMkLst>
        </pc:picChg>
        <pc:picChg chg="add">
          <ac:chgData name="Ebony Goddard (1910397)" userId="S::1910397@student.uwtsd.ac.uk::74cebc61-6881-429d-aea6-01dd88c268da" providerId="AD" clId="Web-{75ADE09A-D648-CFCE-6201-294075314D72}" dt="2020-10-22T18:36:47.963" v="4310"/>
          <ac:picMkLst>
            <pc:docMk/>
            <pc:sldMk cId="3594051955" sldId="262"/>
            <ac:picMk id="19" creationId="{3DC4D3AE-6612-4A24-A4EE-D305432AA7C3}"/>
          </ac:picMkLst>
        </pc:picChg>
      </pc:sldChg>
      <pc:sldChg chg="addSp modSp new mod setBg modNotes">
        <pc:chgData name="Ebony Goddard (1910397)" userId="S::1910397@student.uwtsd.ac.uk::74cebc61-6881-429d-aea6-01dd88c268da" providerId="AD" clId="Web-{75ADE09A-D648-CFCE-6201-294075314D72}" dt="2020-10-22T17:48:36.966" v="2747" actId="1076"/>
        <pc:sldMkLst>
          <pc:docMk/>
          <pc:sldMk cId="2400754458" sldId="263"/>
        </pc:sldMkLst>
        <pc:spChg chg="mod">
          <ac:chgData name="Ebony Goddard (1910397)" userId="S::1910397@student.uwtsd.ac.uk::74cebc61-6881-429d-aea6-01dd88c268da" providerId="AD" clId="Web-{75ADE09A-D648-CFCE-6201-294075314D72}" dt="2020-10-22T17:48:24.403" v="2745"/>
          <ac:spMkLst>
            <pc:docMk/>
            <pc:sldMk cId="2400754458" sldId="263"/>
            <ac:spMk id="2" creationId="{D79595CA-FAAE-468B-8518-8ACF4C7F3450}"/>
          </ac:spMkLst>
        </pc:spChg>
        <pc:spChg chg="mod">
          <ac:chgData name="Ebony Goddard (1910397)" userId="S::1910397@student.uwtsd.ac.uk::74cebc61-6881-429d-aea6-01dd88c268da" providerId="AD" clId="Web-{75ADE09A-D648-CFCE-6201-294075314D72}" dt="2020-10-22T17:48:24.403" v="2745"/>
          <ac:spMkLst>
            <pc:docMk/>
            <pc:sldMk cId="2400754458" sldId="263"/>
            <ac:spMk id="3" creationId="{08BA036A-6E6A-4D77-81CF-C876BBA7B452}"/>
          </ac:spMkLst>
        </pc:spChg>
        <pc:spChg chg="add">
          <ac:chgData name="Ebony Goddard (1910397)" userId="S::1910397@student.uwtsd.ac.uk::74cebc61-6881-429d-aea6-01dd88c268da" providerId="AD" clId="Web-{75ADE09A-D648-CFCE-6201-294075314D72}" dt="2020-10-22T17:48:24.403" v="2745"/>
          <ac:spMkLst>
            <pc:docMk/>
            <pc:sldMk cId="2400754458" sldId="263"/>
            <ac:spMk id="9" creationId="{D6CEF2A9-EF08-4FB3-AFFB-C5F77AB6E028}"/>
          </ac:spMkLst>
        </pc:spChg>
        <pc:spChg chg="add">
          <ac:chgData name="Ebony Goddard (1910397)" userId="S::1910397@student.uwtsd.ac.uk::74cebc61-6881-429d-aea6-01dd88c268da" providerId="AD" clId="Web-{75ADE09A-D648-CFCE-6201-294075314D72}" dt="2020-10-22T17:48:24.403" v="2745"/>
          <ac:spMkLst>
            <pc:docMk/>
            <pc:sldMk cId="2400754458" sldId="263"/>
            <ac:spMk id="11" creationId="{4109C3C2-C0A8-4559-8462-8007573DF44C}"/>
          </ac:spMkLst>
        </pc:spChg>
        <pc:spChg chg="add">
          <ac:chgData name="Ebony Goddard (1910397)" userId="S::1910397@student.uwtsd.ac.uk::74cebc61-6881-429d-aea6-01dd88c268da" providerId="AD" clId="Web-{75ADE09A-D648-CFCE-6201-294075314D72}" dt="2020-10-22T17:48:24.403" v="2745"/>
          <ac:spMkLst>
            <pc:docMk/>
            <pc:sldMk cId="2400754458" sldId="263"/>
            <ac:spMk id="13" creationId="{4C535542-B72A-4DE0-BE5A-5EA00508C77D}"/>
          </ac:spMkLst>
        </pc:spChg>
        <pc:spChg chg="add">
          <ac:chgData name="Ebony Goddard (1910397)" userId="S::1910397@student.uwtsd.ac.uk::74cebc61-6881-429d-aea6-01dd88c268da" providerId="AD" clId="Web-{75ADE09A-D648-CFCE-6201-294075314D72}" dt="2020-10-22T17:48:24.403" v="2745"/>
          <ac:spMkLst>
            <pc:docMk/>
            <pc:sldMk cId="2400754458" sldId="263"/>
            <ac:spMk id="15" creationId="{11DF0705-615B-4CF3-A16F-8C14680D8BA6}"/>
          </ac:spMkLst>
        </pc:spChg>
        <pc:picChg chg="add mod">
          <ac:chgData name="Ebony Goddard (1910397)" userId="S::1910397@student.uwtsd.ac.uk::74cebc61-6881-429d-aea6-01dd88c268da" providerId="AD" clId="Web-{75ADE09A-D648-CFCE-6201-294075314D72}" dt="2020-10-22T17:48:36.966" v="2747" actId="1076"/>
          <ac:picMkLst>
            <pc:docMk/>
            <pc:sldMk cId="2400754458" sldId="263"/>
            <ac:picMk id="4" creationId="{1905B7FD-CB70-43B6-9C24-D6438C36A674}"/>
          </ac:picMkLst>
        </pc:picChg>
      </pc:sldChg>
      <pc:sldChg chg="addSp modSp new mod setBg modNotes">
        <pc:chgData name="Ebony Goddard (1910397)" userId="S::1910397@student.uwtsd.ac.uk::74cebc61-6881-429d-aea6-01dd88c268da" providerId="AD" clId="Web-{75ADE09A-D648-CFCE-6201-294075314D72}" dt="2020-10-22T18:42:36.579" v="4344"/>
        <pc:sldMkLst>
          <pc:docMk/>
          <pc:sldMk cId="521669152" sldId="264"/>
        </pc:sldMkLst>
        <pc:spChg chg="mod">
          <ac:chgData name="Ebony Goddard (1910397)" userId="S::1910397@student.uwtsd.ac.uk::74cebc61-6881-429d-aea6-01dd88c268da" providerId="AD" clId="Web-{75ADE09A-D648-CFCE-6201-294075314D72}" dt="2020-10-22T17:48:53.794" v="2748"/>
          <ac:spMkLst>
            <pc:docMk/>
            <pc:sldMk cId="521669152" sldId="264"/>
            <ac:spMk id="2" creationId="{52F5B163-4DA2-4FD3-8587-B790C5D70D54}"/>
          </ac:spMkLst>
        </pc:spChg>
        <pc:spChg chg="mod">
          <ac:chgData name="Ebony Goddard (1910397)" userId="S::1910397@student.uwtsd.ac.uk::74cebc61-6881-429d-aea6-01dd88c268da" providerId="AD" clId="Web-{75ADE09A-D648-CFCE-6201-294075314D72}" dt="2020-10-22T17:48:53.794" v="2748"/>
          <ac:spMkLst>
            <pc:docMk/>
            <pc:sldMk cId="521669152" sldId="264"/>
            <ac:spMk id="3" creationId="{C021A8F9-1FC9-4231-8B38-80304F1ECAA5}"/>
          </ac:spMkLst>
        </pc:spChg>
        <pc:spChg chg="add">
          <ac:chgData name="Ebony Goddard (1910397)" userId="S::1910397@student.uwtsd.ac.uk::74cebc61-6881-429d-aea6-01dd88c268da" providerId="AD" clId="Web-{75ADE09A-D648-CFCE-6201-294075314D72}" dt="2020-10-22T17:48:53.794" v="2748"/>
          <ac:spMkLst>
            <pc:docMk/>
            <pc:sldMk cId="521669152" sldId="264"/>
            <ac:spMk id="10" creationId="{27ED9C6F-41DF-4D9F-BA1A-51F35214CD30}"/>
          </ac:spMkLst>
        </pc:spChg>
        <pc:spChg chg="add">
          <ac:chgData name="Ebony Goddard (1910397)" userId="S::1910397@student.uwtsd.ac.uk::74cebc61-6881-429d-aea6-01dd88c268da" providerId="AD" clId="Web-{75ADE09A-D648-CFCE-6201-294075314D72}" dt="2020-10-22T17:48:53.794" v="2748"/>
          <ac:spMkLst>
            <pc:docMk/>
            <pc:sldMk cId="521669152" sldId="264"/>
            <ac:spMk id="12" creationId="{30229322-788F-4D9D-B670-83490ECE437D}"/>
          </ac:spMkLst>
        </pc:spChg>
        <pc:spChg chg="add">
          <ac:chgData name="Ebony Goddard (1910397)" userId="S::1910397@student.uwtsd.ac.uk::74cebc61-6881-429d-aea6-01dd88c268da" providerId="AD" clId="Web-{75ADE09A-D648-CFCE-6201-294075314D72}" dt="2020-10-22T17:48:53.794" v="2748"/>
          <ac:spMkLst>
            <pc:docMk/>
            <pc:sldMk cId="521669152" sldId="264"/>
            <ac:spMk id="14" creationId="{ADF4A6DD-CB54-40FE-922D-F885BAA4EA21}"/>
          </ac:spMkLst>
        </pc:spChg>
        <pc:picChg chg="add mod ord">
          <ac:chgData name="Ebony Goddard (1910397)" userId="S::1910397@student.uwtsd.ac.uk::74cebc61-6881-429d-aea6-01dd88c268da" providerId="AD" clId="Web-{75ADE09A-D648-CFCE-6201-294075314D72}" dt="2020-10-22T17:49:07.200" v="2752" actId="1076"/>
          <ac:picMkLst>
            <pc:docMk/>
            <pc:sldMk cId="521669152" sldId="264"/>
            <ac:picMk id="4" creationId="{01E32CA0-94CA-40CC-B7C5-90AFAB8652C5}"/>
          </ac:picMkLst>
        </pc:picChg>
        <pc:picChg chg="add mod">
          <ac:chgData name="Ebony Goddard (1910397)" userId="S::1910397@student.uwtsd.ac.uk::74cebc61-6881-429d-aea6-01dd88c268da" providerId="AD" clId="Web-{75ADE09A-D648-CFCE-6201-294075314D72}" dt="2020-10-22T17:49:01.513" v="2750" actId="14100"/>
          <ac:picMkLst>
            <pc:docMk/>
            <pc:sldMk cId="521669152" sldId="264"/>
            <ac:picMk id="5" creationId="{6FA98DC0-2C02-42B0-A232-1476981D8BB8}"/>
          </ac:picMkLst>
        </pc:picChg>
      </pc:sldChg>
      <pc:sldChg chg="add del replId">
        <pc:chgData name="Ebony Goddard (1910397)" userId="S::1910397@student.uwtsd.ac.uk::74cebc61-6881-429d-aea6-01dd88c268da" providerId="AD" clId="Web-{75ADE09A-D648-CFCE-6201-294075314D72}" dt="2020-10-22T17:46:05.824" v="2729"/>
        <pc:sldMkLst>
          <pc:docMk/>
          <pc:sldMk cId="1895892535" sldId="265"/>
        </pc:sldMkLst>
      </pc:sldChg>
      <pc:sldChg chg="add del replId">
        <pc:chgData name="Ebony Goddard (1910397)" userId="S::1910397@student.uwtsd.ac.uk::74cebc61-6881-429d-aea6-01dd88c268da" providerId="AD" clId="Web-{75ADE09A-D648-CFCE-6201-294075314D72}" dt="2020-10-22T17:45:50.465" v="2727"/>
        <pc:sldMkLst>
          <pc:docMk/>
          <pc:sldMk cId="1941829577" sldId="265"/>
        </pc:sldMkLst>
      </pc:sldChg>
      <pc:sldChg chg="addSp delSp modSp new mod setBg modNotes">
        <pc:chgData name="Ebony Goddard (1910397)" userId="S::1910397@student.uwtsd.ac.uk::74cebc61-6881-429d-aea6-01dd88c268da" providerId="AD" clId="Web-{75ADE09A-D648-CFCE-6201-294075314D72}" dt="2020-10-22T18:20:36.720" v="4104"/>
        <pc:sldMkLst>
          <pc:docMk/>
          <pc:sldMk cId="3241032332" sldId="265"/>
        </pc:sldMkLst>
        <pc:spChg chg="mod">
          <ac:chgData name="Ebony Goddard (1910397)" userId="S::1910397@student.uwtsd.ac.uk::74cebc61-6881-429d-aea6-01dd88c268da" providerId="AD" clId="Web-{75ADE09A-D648-CFCE-6201-294075314D72}" dt="2020-10-22T18:09:06.433" v="3703"/>
          <ac:spMkLst>
            <pc:docMk/>
            <pc:sldMk cId="3241032332" sldId="265"/>
            <ac:spMk id="2" creationId="{788161C8-8650-4F5D-BED4-369CA239D600}"/>
          </ac:spMkLst>
        </pc:spChg>
        <pc:spChg chg="del">
          <ac:chgData name="Ebony Goddard (1910397)" userId="S::1910397@student.uwtsd.ac.uk::74cebc61-6881-429d-aea6-01dd88c268da" providerId="AD" clId="Web-{75ADE09A-D648-CFCE-6201-294075314D72}" dt="2020-10-22T18:09:06.433" v="3703"/>
          <ac:spMkLst>
            <pc:docMk/>
            <pc:sldMk cId="3241032332" sldId="265"/>
            <ac:spMk id="3" creationId="{669BC5F2-9A21-484D-AAEF-B9945DF5A55F}"/>
          </ac:spMkLst>
        </pc:spChg>
        <pc:spChg chg="add">
          <ac:chgData name="Ebony Goddard (1910397)" userId="S::1910397@student.uwtsd.ac.uk::74cebc61-6881-429d-aea6-01dd88c268da" providerId="AD" clId="Web-{75ADE09A-D648-CFCE-6201-294075314D72}" dt="2020-10-22T18:09:06.433" v="3703"/>
          <ac:spMkLst>
            <pc:docMk/>
            <pc:sldMk cId="3241032332" sldId="265"/>
            <ac:spMk id="14" creationId="{B9C04DC5-313B-4FE4-B868-5672A376419F}"/>
          </ac:spMkLst>
        </pc:spChg>
        <pc:spChg chg="add">
          <ac:chgData name="Ebony Goddard (1910397)" userId="S::1910397@student.uwtsd.ac.uk::74cebc61-6881-429d-aea6-01dd88c268da" providerId="AD" clId="Web-{75ADE09A-D648-CFCE-6201-294075314D72}" dt="2020-10-22T18:09:06.433" v="3703"/>
          <ac:spMkLst>
            <pc:docMk/>
            <pc:sldMk cId="3241032332" sldId="265"/>
            <ac:spMk id="20" creationId="{329FDD08-42D8-4AFF-90E5-5DAA5BC4CBD8}"/>
          </ac:spMkLst>
        </pc:spChg>
        <pc:spChg chg="add">
          <ac:chgData name="Ebony Goddard (1910397)" userId="S::1910397@student.uwtsd.ac.uk::74cebc61-6881-429d-aea6-01dd88c268da" providerId="AD" clId="Web-{75ADE09A-D648-CFCE-6201-294075314D72}" dt="2020-10-22T18:09:06.433" v="3703"/>
          <ac:spMkLst>
            <pc:docMk/>
            <pc:sldMk cId="3241032332" sldId="265"/>
            <ac:spMk id="22" creationId="{4C1E981B-F06E-48B4-9275-F4B261AFCAC0}"/>
          </ac:spMkLst>
        </pc:spChg>
        <pc:spChg chg="add">
          <ac:chgData name="Ebony Goddard (1910397)" userId="S::1910397@student.uwtsd.ac.uk::74cebc61-6881-429d-aea6-01dd88c268da" providerId="AD" clId="Web-{75ADE09A-D648-CFCE-6201-294075314D72}" dt="2020-10-22T18:09:06.433" v="3703"/>
          <ac:spMkLst>
            <pc:docMk/>
            <pc:sldMk cId="3241032332" sldId="265"/>
            <ac:spMk id="24" creationId="{312E2C24-0CD2-4071-8CE2-B059993A99EF}"/>
          </ac:spMkLst>
        </pc:spChg>
        <pc:spChg chg="add">
          <ac:chgData name="Ebony Goddard (1910397)" userId="S::1910397@student.uwtsd.ac.uk::74cebc61-6881-429d-aea6-01dd88c268da" providerId="AD" clId="Web-{75ADE09A-D648-CFCE-6201-294075314D72}" dt="2020-10-22T18:09:06.433" v="3703"/>
          <ac:spMkLst>
            <pc:docMk/>
            <pc:sldMk cId="3241032332" sldId="265"/>
            <ac:spMk id="26" creationId="{24F1DC13-C830-4B86-A9C6-927F5C55DBD7}"/>
          </ac:spMkLst>
        </pc:spChg>
        <pc:picChg chg="add">
          <ac:chgData name="Ebony Goddard (1910397)" userId="S::1910397@student.uwtsd.ac.uk::74cebc61-6881-429d-aea6-01dd88c268da" providerId="AD" clId="Web-{75ADE09A-D648-CFCE-6201-294075314D72}" dt="2020-10-22T18:09:06.433" v="3703"/>
          <ac:picMkLst>
            <pc:docMk/>
            <pc:sldMk cId="3241032332" sldId="265"/>
            <ac:picMk id="7" creationId="{AD74A75F-D6B3-4C8A-9949-7D1A07915FEA}"/>
          </ac:picMkLst>
        </pc:picChg>
        <pc:picChg chg="add">
          <ac:chgData name="Ebony Goddard (1910397)" userId="S::1910397@student.uwtsd.ac.uk::74cebc61-6881-429d-aea6-01dd88c268da" providerId="AD" clId="Web-{75ADE09A-D648-CFCE-6201-294075314D72}" dt="2020-10-22T18:09:06.433" v="3703"/>
          <ac:picMkLst>
            <pc:docMk/>
            <pc:sldMk cId="3241032332" sldId="265"/>
            <ac:picMk id="10" creationId="{7594FC8B-8CD2-407F-94F1-9C71F5AEC2B6}"/>
          </ac:picMkLst>
        </pc:picChg>
        <pc:picChg chg="add">
          <ac:chgData name="Ebony Goddard (1910397)" userId="S::1910397@student.uwtsd.ac.uk::74cebc61-6881-429d-aea6-01dd88c268da" providerId="AD" clId="Web-{75ADE09A-D648-CFCE-6201-294075314D72}" dt="2020-10-22T18:09:06.433" v="3703"/>
          <ac:picMkLst>
            <pc:docMk/>
            <pc:sldMk cId="3241032332" sldId="265"/>
            <ac:picMk id="12" creationId="{DBABC971-8D40-4A4F-AC60-28B9172789B9}"/>
          </ac:picMkLst>
        </pc:picChg>
        <pc:picChg chg="add">
          <ac:chgData name="Ebony Goddard (1910397)" userId="S::1910397@student.uwtsd.ac.uk::74cebc61-6881-429d-aea6-01dd88c268da" providerId="AD" clId="Web-{75ADE09A-D648-CFCE-6201-294075314D72}" dt="2020-10-22T18:09:06.433" v="3703"/>
          <ac:picMkLst>
            <pc:docMk/>
            <pc:sldMk cId="3241032332" sldId="265"/>
            <ac:picMk id="16" creationId="{791AE23E-90C9-4963-96E2-8DADBFC3BC09}"/>
          </ac:picMkLst>
        </pc:picChg>
        <pc:picChg chg="add">
          <ac:chgData name="Ebony Goddard (1910397)" userId="S::1910397@student.uwtsd.ac.uk::74cebc61-6881-429d-aea6-01dd88c268da" providerId="AD" clId="Web-{75ADE09A-D648-CFCE-6201-294075314D72}" dt="2020-10-22T18:09:06.433" v="3703"/>
          <ac:picMkLst>
            <pc:docMk/>
            <pc:sldMk cId="3241032332" sldId="265"/>
            <ac:picMk id="18" creationId="{C5F93E90-4379-4AAC-B021-E5FA6D974AED}"/>
          </ac:picMkLst>
        </pc:picChg>
      </pc:sldChg>
      <pc:sldChg chg="addSp modSp new">
        <pc:chgData name="Ebony Goddard (1910397)" userId="S::1910397@student.uwtsd.ac.uk::74cebc61-6881-429d-aea6-01dd88c268da" providerId="AD" clId="Web-{75ADE09A-D648-CFCE-6201-294075314D72}" dt="2020-10-22T18:21:27.908" v="4110" actId="14100"/>
        <pc:sldMkLst>
          <pc:docMk/>
          <pc:sldMk cId="797950094" sldId="266"/>
        </pc:sldMkLst>
        <pc:picChg chg="add mod">
          <ac:chgData name="Ebony Goddard (1910397)" userId="S::1910397@student.uwtsd.ac.uk::74cebc61-6881-429d-aea6-01dd88c268da" providerId="AD" clId="Web-{75ADE09A-D648-CFCE-6201-294075314D72}" dt="2020-10-22T18:21:27.908" v="4110" actId="14100"/>
          <ac:picMkLst>
            <pc:docMk/>
            <pc:sldMk cId="797950094" sldId="266"/>
            <ac:picMk id="2" creationId="{7D65389A-FB63-476A-BD0B-45C27C4DBB16}"/>
          </ac:picMkLst>
        </pc:picChg>
      </pc:sldChg>
      <pc:sldChg chg="addSp delSp modSp new del">
        <pc:chgData name="Ebony Goddard (1910397)" userId="S::1910397@student.uwtsd.ac.uk::74cebc61-6881-429d-aea6-01dd88c268da" providerId="AD" clId="Web-{75ADE09A-D648-CFCE-6201-294075314D72}" dt="2020-10-22T18:29:33.522" v="4247"/>
        <pc:sldMkLst>
          <pc:docMk/>
          <pc:sldMk cId="731400597" sldId="267"/>
        </pc:sldMkLst>
        <pc:spChg chg="mod">
          <ac:chgData name="Ebony Goddard (1910397)" userId="S::1910397@student.uwtsd.ac.uk::74cebc61-6881-429d-aea6-01dd88c268da" providerId="AD" clId="Web-{75ADE09A-D648-CFCE-6201-294075314D72}" dt="2020-10-22T18:24:50.191" v="4170" actId="14100"/>
          <ac:spMkLst>
            <pc:docMk/>
            <pc:sldMk cId="731400597" sldId="267"/>
            <ac:spMk id="2" creationId="{96D6A0CE-8CF9-4E53-89BA-33B9613B8ABB}"/>
          </ac:spMkLst>
        </pc:spChg>
        <pc:spChg chg="mod">
          <ac:chgData name="Ebony Goddard (1910397)" userId="S::1910397@student.uwtsd.ac.uk::74cebc61-6881-429d-aea6-01dd88c268da" providerId="AD" clId="Web-{75ADE09A-D648-CFCE-6201-294075314D72}" dt="2020-10-22T18:27:36.552" v="4230" actId="14100"/>
          <ac:spMkLst>
            <pc:docMk/>
            <pc:sldMk cId="731400597" sldId="267"/>
            <ac:spMk id="3" creationId="{FA385436-6072-430D-B442-ACC4F8174A1B}"/>
          </ac:spMkLst>
        </pc:spChg>
        <pc:spChg chg="add mod">
          <ac:chgData name="Ebony Goddard (1910397)" userId="S::1910397@student.uwtsd.ac.uk::74cebc61-6881-429d-aea6-01dd88c268da" providerId="AD" clId="Web-{75ADE09A-D648-CFCE-6201-294075314D72}" dt="2020-10-22T18:29:03.709" v="4246" actId="14100"/>
          <ac:spMkLst>
            <pc:docMk/>
            <pc:sldMk cId="731400597" sldId="267"/>
            <ac:spMk id="4" creationId="{DDD9FB94-24AB-44AA-B3C6-B1332EED27D4}"/>
          </ac:spMkLst>
        </pc:spChg>
        <pc:spChg chg="add del">
          <ac:chgData name="Ebony Goddard (1910397)" userId="S::1910397@student.uwtsd.ac.uk::74cebc61-6881-429d-aea6-01dd88c268da" providerId="AD" clId="Web-{75ADE09A-D648-CFCE-6201-294075314D72}" dt="2020-10-22T18:28:50.412" v="4241"/>
          <ac:spMkLst>
            <pc:docMk/>
            <pc:sldMk cId="731400597" sldId="267"/>
            <ac:spMk id="5" creationId="{0BC94673-2A3D-4A02-A373-A7F97A03EAB8}"/>
          </ac:spMkLst>
        </pc:spChg>
      </pc:sldChg>
      <pc:sldChg chg="addSp modSp new del">
        <pc:chgData name="Ebony Goddard (1910397)" userId="S::1910397@student.uwtsd.ac.uk::74cebc61-6881-429d-aea6-01dd88c268da" providerId="AD" clId="Web-{75ADE09A-D648-CFCE-6201-294075314D72}" dt="2020-10-22T18:24:33.347" v="4161"/>
        <pc:sldMkLst>
          <pc:docMk/>
          <pc:sldMk cId="3202926569" sldId="267"/>
        </pc:sldMkLst>
        <pc:spChg chg="mod">
          <ac:chgData name="Ebony Goddard (1910397)" userId="S::1910397@student.uwtsd.ac.uk::74cebc61-6881-429d-aea6-01dd88c268da" providerId="AD" clId="Web-{75ADE09A-D648-CFCE-6201-294075314D72}" dt="2020-10-22T18:24:15.613" v="4158" actId="20577"/>
          <ac:spMkLst>
            <pc:docMk/>
            <pc:sldMk cId="3202926569" sldId="267"/>
            <ac:spMk id="2" creationId="{2D060F53-2B06-404A-B5B0-B5B60D7A50A4}"/>
          </ac:spMkLst>
        </pc:spChg>
        <pc:spChg chg="add mod">
          <ac:chgData name="Ebony Goddard (1910397)" userId="S::1910397@student.uwtsd.ac.uk::74cebc61-6881-429d-aea6-01dd88c268da" providerId="AD" clId="Web-{75ADE09A-D648-CFCE-6201-294075314D72}" dt="2020-10-22T18:24:21.628" v="4160"/>
          <ac:spMkLst>
            <pc:docMk/>
            <pc:sldMk cId="3202926569" sldId="267"/>
            <ac:spMk id="3" creationId="{4A867F76-B056-48D2-AF48-D15EB4245E18}"/>
          </ac:spMkLst>
        </pc:spChg>
      </pc:sldChg>
      <pc:sldChg chg="modSp new">
        <pc:chgData name="Ebony Goddard (1910397)" userId="S::1910397@student.uwtsd.ac.uk::74cebc61-6881-429d-aea6-01dd88c268da" providerId="AD" clId="Web-{75ADE09A-D648-CFCE-6201-294075314D72}" dt="2020-10-22T18:38:48.713" v="4333" actId="14100"/>
        <pc:sldMkLst>
          <pc:docMk/>
          <pc:sldMk cId="3902129577" sldId="267"/>
        </pc:sldMkLst>
        <pc:spChg chg="mod">
          <ac:chgData name="Ebony Goddard (1910397)" userId="S::1910397@student.uwtsd.ac.uk::74cebc61-6881-429d-aea6-01dd88c268da" providerId="AD" clId="Web-{75ADE09A-D648-CFCE-6201-294075314D72}" dt="2020-10-22T18:30:13.787" v="4250" actId="14100"/>
          <ac:spMkLst>
            <pc:docMk/>
            <pc:sldMk cId="3902129577" sldId="267"/>
            <ac:spMk id="2" creationId="{6B1B7F7F-BE49-4B94-8AF6-A96769D8F819}"/>
          </ac:spMkLst>
        </pc:spChg>
        <pc:spChg chg="mod">
          <ac:chgData name="Ebony Goddard (1910397)" userId="S::1910397@student.uwtsd.ac.uk::74cebc61-6881-429d-aea6-01dd88c268da" providerId="AD" clId="Web-{75ADE09A-D648-CFCE-6201-294075314D72}" dt="2020-10-22T18:38:48.713" v="4333" actId="14100"/>
          <ac:spMkLst>
            <pc:docMk/>
            <pc:sldMk cId="3902129577" sldId="267"/>
            <ac:spMk id="3" creationId="{E3C19310-4D71-4693-B4AB-625D6B8F53D4}"/>
          </ac:spMkLst>
        </pc:spChg>
      </pc:sldChg>
      <pc:sldChg chg="new del">
        <pc:chgData name="Ebony Goddard (1910397)" userId="S::1910397@student.uwtsd.ac.uk::74cebc61-6881-429d-aea6-01dd88c268da" providerId="AD" clId="Web-{75ADE09A-D648-CFCE-6201-294075314D72}" dt="2020-10-22T18:39:13.792" v="4335"/>
        <pc:sldMkLst>
          <pc:docMk/>
          <pc:sldMk cId="279723731" sldId="268"/>
        </pc:sldMkLst>
      </pc:sldChg>
      <pc:sldMasterChg chg="del delSldLayout">
        <pc:chgData name="Ebony Goddard (1910397)" userId="S::1910397@student.uwtsd.ac.uk::74cebc61-6881-429d-aea6-01dd88c268da" providerId="AD" clId="Web-{75ADE09A-D648-CFCE-6201-294075314D72}" dt="2020-10-22T17:17:56.170" v="43"/>
        <pc:sldMasterMkLst>
          <pc:docMk/>
          <pc:sldMasterMk cId="2460954070" sldId="2147483660"/>
        </pc:sldMasterMkLst>
        <pc:sldLayoutChg chg="del">
          <pc:chgData name="Ebony Goddard (1910397)" userId="S::1910397@student.uwtsd.ac.uk::74cebc61-6881-429d-aea6-01dd88c268da" providerId="AD" clId="Web-{75ADE09A-D648-CFCE-6201-294075314D72}" dt="2020-10-22T17:17:56.170" v="43"/>
          <pc:sldLayoutMkLst>
            <pc:docMk/>
            <pc:sldMasterMk cId="2460954070" sldId="2147483660"/>
            <pc:sldLayoutMk cId="2385387890" sldId="2147483661"/>
          </pc:sldLayoutMkLst>
        </pc:sldLayoutChg>
        <pc:sldLayoutChg chg="del">
          <pc:chgData name="Ebony Goddard (1910397)" userId="S::1910397@student.uwtsd.ac.uk::74cebc61-6881-429d-aea6-01dd88c268da" providerId="AD" clId="Web-{75ADE09A-D648-CFCE-6201-294075314D72}" dt="2020-10-22T17:17:56.170" v="43"/>
          <pc:sldLayoutMkLst>
            <pc:docMk/>
            <pc:sldMasterMk cId="2460954070" sldId="2147483660"/>
            <pc:sldLayoutMk cId="949138452" sldId="2147483662"/>
          </pc:sldLayoutMkLst>
        </pc:sldLayoutChg>
        <pc:sldLayoutChg chg="del">
          <pc:chgData name="Ebony Goddard (1910397)" userId="S::1910397@student.uwtsd.ac.uk::74cebc61-6881-429d-aea6-01dd88c268da" providerId="AD" clId="Web-{75ADE09A-D648-CFCE-6201-294075314D72}" dt="2020-10-22T17:17:56.170" v="43"/>
          <pc:sldLayoutMkLst>
            <pc:docMk/>
            <pc:sldMasterMk cId="2460954070" sldId="2147483660"/>
            <pc:sldLayoutMk cId="2591524520" sldId="2147483663"/>
          </pc:sldLayoutMkLst>
        </pc:sldLayoutChg>
        <pc:sldLayoutChg chg="del">
          <pc:chgData name="Ebony Goddard (1910397)" userId="S::1910397@student.uwtsd.ac.uk::74cebc61-6881-429d-aea6-01dd88c268da" providerId="AD" clId="Web-{75ADE09A-D648-CFCE-6201-294075314D72}" dt="2020-10-22T17:17:56.170" v="43"/>
          <pc:sldLayoutMkLst>
            <pc:docMk/>
            <pc:sldMasterMk cId="2460954070" sldId="2147483660"/>
            <pc:sldLayoutMk cId="1203092039" sldId="2147483664"/>
          </pc:sldLayoutMkLst>
        </pc:sldLayoutChg>
        <pc:sldLayoutChg chg="del">
          <pc:chgData name="Ebony Goddard (1910397)" userId="S::1910397@student.uwtsd.ac.uk::74cebc61-6881-429d-aea6-01dd88c268da" providerId="AD" clId="Web-{75ADE09A-D648-CFCE-6201-294075314D72}" dt="2020-10-22T17:17:56.170" v="43"/>
          <pc:sldLayoutMkLst>
            <pc:docMk/>
            <pc:sldMasterMk cId="2460954070" sldId="2147483660"/>
            <pc:sldLayoutMk cId="3733172339" sldId="2147483665"/>
          </pc:sldLayoutMkLst>
        </pc:sldLayoutChg>
        <pc:sldLayoutChg chg="del">
          <pc:chgData name="Ebony Goddard (1910397)" userId="S::1910397@student.uwtsd.ac.uk::74cebc61-6881-429d-aea6-01dd88c268da" providerId="AD" clId="Web-{75ADE09A-D648-CFCE-6201-294075314D72}" dt="2020-10-22T17:17:56.170" v="43"/>
          <pc:sldLayoutMkLst>
            <pc:docMk/>
            <pc:sldMasterMk cId="2460954070" sldId="2147483660"/>
            <pc:sldLayoutMk cId="3210312558" sldId="2147483666"/>
          </pc:sldLayoutMkLst>
        </pc:sldLayoutChg>
        <pc:sldLayoutChg chg="del">
          <pc:chgData name="Ebony Goddard (1910397)" userId="S::1910397@student.uwtsd.ac.uk::74cebc61-6881-429d-aea6-01dd88c268da" providerId="AD" clId="Web-{75ADE09A-D648-CFCE-6201-294075314D72}" dt="2020-10-22T17:17:56.170" v="43"/>
          <pc:sldLayoutMkLst>
            <pc:docMk/>
            <pc:sldMasterMk cId="2460954070" sldId="2147483660"/>
            <pc:sldLayoutMk cId="3146388984" sldId="2147483667"/>
          </pc:sldLayoutMkLst>
        </pc:sldLayoutChg>
        <pc:sldLayoutChg chg="del">
          <pc:chgData name="Ebony Goddard (1910397)" userId="S::1910397@student.uwtsd.ac.uk::74cebc61-6881-429d-aea6-01dd88c268da" providerId="AD" clId="Web-{75ADE09A-D648-CFCE-6201-294075314D72}" dt="2020-10-22T17:17:56.170" v="43"/>
          <pc:sldLayoutMkLst>
            <pc:docMk/>
            <pc:sldMasterMk cId="2460954070" sldId="2147483660"/>
            <pc:sldLayoutMk cId="3171841454" sldId="2147483668"/>
          </pc:sldLayoutMkLst>
        </pc:sldLayoutChg>
        <pc:sldLayoutChg chg="del">
          <pc:chgData name="Ebony Goddard (1910397)" userId="S::1910397@student.uwtsd.ac.uk::74cebc61-6881-429d-aea6-01dd88c268da" providerId="AD" clId="Web-{75ADE09A-D648-CFCE-6201-294075314D72}" dt="2020-10-22T17:17:56.170" v="43"/>
          <pc:sldLayoutMkLst>
            <pc:docMk/>
            <pc:sldMasterMk cId="2460954070" sldId="2147483660"/>
            <pc:sldLayoutMk cId="1718958274" sldId="2147483669"/>
          </pc:sldLayoutMkLst>
        </pc:sldLayoutChg>
        <pc:sldLayoutChg chg="del">
          <pc:chgData name="Ebony Goddard (1910397)" userId="S::1910397@student.uwtsd.ac.uk::74cebc61-6881-429d-aea6-01dd88c268da" providerId="AD" clId="Web-{75ADE09A-D648-CFCE-6201-294075314D72}" dt="2020-10-22T17:17:56.170" v="43"/>
          <pc:sldLayoutMkLst>
            <pc:docMk/>
            <pc:sldMasterMk cId="2460954070" sldId="2147483660"/>
            <pc:sldLayoutMk cId="2202905451" sldId="2147483670"/>
          </pc:sldLayoutMkLst>
        </pc:sldLayoutChg>
        <pc:sldLayoutChg chg="del">
          <pc:chgData name="Ebony Goddard (1910397)" userId="S::1910397@student.uwtsd.ac.uk::74cebc61-6881-429d-aea6-01dd88c268da" providerId="AD" clId="Web-{75ADE09A-D648-CFCE-6201-294075314D72}" dt="2020-10-22T17:17:56.170" v="43"/>
          <pc:sldLayoutMkLst>
            <pc:docMk/>
            <pc:sldMasterMk cId="2460954070" sldId="2147483660"/>
            <pc:sldLayoutMk cId="3479445657" sldId="2147483671"/>
          </pc:sldLayoutMkLst>
        </pc:sldLayoutChg>
      </pc:sldMasterChg>
      <pc:sldMasterChg chg="add del addSldLayout delSldLayout modSldLayout">
        <pc:chgData name="Ebony Goddard (1910397)" userId="S::1910397@student.uwtsd.ac.uk::74cebc61-6881-429d-aea6-01dd88c268da" providerId="AD" clId="Web-{75ADE09A-D648-CFCE-6201-294075314D72}" dt="2020-10-22T17:18:08.811" v="45"/>
        <pc:sldMasterMkLst>
          <pc:docMk/>
          <pc:sldMasterMk cId="3234908586" sldId="2147483672"/>
        </pc:sldMasterMkLst>
        <pc:sldLayoutChg chg="add del mod replId">
          <pc:chgData name="Ebony Goddard (1910397)" userId="S::1910397@student.uwtsd.ac.uk::74cebc61-6881-429d-aea6-01dd88c268da" providerId="AD" clId="Web-{75ADE09A-D648-CFCE-6201-294075314D72}" dt="2020-10-22T17:18:08.811" v="45"/>
          <pc:sldLayoutMkLst>
            <pc:docMk/>
            <pc:sldMasterMk cId="3234908586" sldId="2147483672"/>
            <pc:sldLayoutMk cId="2640820009" sldId="2147483673"/>
          </pc:sldLayoutMkLst>
        </pc:sldLayoutChg>
        <pc:sldLayoutChg chg="add del mod replId">
          <pc:chgData name="Ebony Goddard (1910397)" userId="S::1910397@student.uwtsd.ac.uk::74cebc61-6881-429d-aea6-01dd88c268da" providerId="AD" clId="Web-{75ADE09A-D648-CFCE-6201-294075314D72}" dt="2020-10-22T17:18:08.811" v="45"/>
          <pc:sldLayoutMkLst>
            <pc:docMk/>
            <pc:sldMasterMk cId="3234908586" sldId="2147483672"/>
            <pc:sldLayoutMk cId="3119787208" sldId="2147483674"/>
          </pc:sldLayoutMkLst>
        </pc:sldLayoutChg>
        <pc:sldLayoutChg chg="add del mod replId">
          <pc:chgData name="Ebony Goddard (1910397)" userId="S::1910397@student.uwtsd.ac.uk::74cebc61-6881-429d-aea6-01dd88c268da" providerId="AD" clId="Web-{75ADE09A-D648-CFCE-6201-294075314D72}" dt="2020-10-22T17:18:08.811" v="45"/>
          <pc:sldLayoutMkLst>
            <pc:docMk/>
            <pc:sldMasterMk cId="3234908586" sldId="2147483672"/>
            <pc:sldLayoutMk cId="3060962195" sldId="2147483675"/>
          </pc:sldLayoutMkLst>
        </pc:sldLayoutChg>
        <pc:sldLayoutChg chg="add del mod replId">
          <pc:chgData name="Ebony Goddard (1910397)" userId="S::1910397@student.uwtsd.ac.uk::74cebc61-6881-429d-aea6-01dd88c268da" providerId="AD" clId="Web-{75ADE09A-D648-CFCE-6201-294075314D72}" dt="2020-10-22T17:18:08.811" v="45"/>
          <pc:sldLayoutMkLst>
            <pc:docMk/>
            <pc:sldMasterMk cId="3234908586" sldId="2147483672"/>
            <pc:sldLayoutMk cId="83292400" sldId="2147483676"/>
          </pc:sldLayoutMkLst>
        </pc:sldLayoutChg>
        <pc:sldLayoutChg chg="add del mod replId">
          <pc:chgData name="Ebony Goddard (1910397)" userId="S::1910397@student.uwtsd.ac.uk::74cebc61-6881-429d-aea6-01dd88c268da" providerId="AD" clId="Web-{75ADE09A-D648-CFCE-6201-294075314D72}" dt="2020-10-22T17:18:08.811" v="45"/>
          <pc:sldLayoutMkLst>
            <pc:docMk/>
            <pc:sldMasterMk cId="3234908586" sldId="2147483672"/>
            <pc:sldLayoutMk cId="3182737306" sldId="2147483677"/>
          </pc:sldLayoutMkLst>
        </pc:sldLayoutChg>
        <pc:sldLayoutChg chg="add del mod replId">
          <pc:chgData name="Ebony Goddard (1910397)" userId="S::1910397@student.uwtsd.ac.uk::74cebc61-6881-429d-aea6-01dd88c268da" providerId="AD" clId="Web-{75ADE09A-D648-CFCE-6201-294075314D72}" dt="2020-10-22T17:18:08.811" v="45"/>
          <pc:sldLayoutMkLst>
            <pc:docMk/>
            <pc:sldMasterMk cId="3234908586" sldId="2147483672"/>
            <pc:sldLayoutMk cId="812294744" sldId="2147483678"/>
          </pc:sldLayoutMkLst>
        </pc:sldLayoutChg>
        <pc:sldLayoutChg chg="add del mod replId">
          <pc:chgData name="Ebony Goddard (1910397)" userId="S::1910397@student.uwtsd.ac.uk::74cebc61-6881-429d-aea6-01dd88c268da" providerId="AD" clId="Web-{75ADE09A-D648-CFCE-6201-294075314D72}" dt="2020-10-22T17:18:08.811" v="45"/>
          <pc:sldLayoutMkLst>
            <pc:docMk/>
            <pc:sldMasterMk cId="3234908586" sldId="2147483672"/>
            <pc:sldLayoutMk cId="468948027" sldId="2147483679"/>
          </pc:sldLayoutMkLst>
        </pc:sldLayoutChg>
        <pc:sldLayoutChg chg="add del mod replId">
          <pc:chgData name="Ebony Goddard (1910397)" userId="S::1910397@student.uwtsd.ac.uk::74cebc61-6881-429d-aea6-01dd88c268da" providerId="AD" clId="Web-{75ADE09A-D648-CFCE-6201-294075314D72}" dt="2020-10-22T17:18:08.811" v="45"/>
          <pc:sldLayoutMkLst>
            <pc:docMk/>
            <pc:sldMasterMk cId="3234908586" sldId="2147483672"/>
            <pc:sldLayoutMk cId="2111442772" sldId="2147483680"/>
          </pc:sldLayoutMkLst>
        </pc:sldLayoutChg>
        <pc:sldLayoutChg chg="add del mod replId">
          <pc:chgData name="Ebony Goddard (1910397)" userId="S::1910397@student.uwtsd.ac.uk::74cebc61-6881-429d-aea6-01dd88c268da" providerId="AD" clId="Web-{75ADE09A-D648-CFCE-6201-294075314D72}" dt="2020-10-22T17:18:08.811" v="45"/>
          <pc:sldLayoutMkLst>
            <pc:docMk/>
            <pc:sldMasterMk cId="3234908586" sldId="2147483672"/>
            <pc:sldLayoutMk cId="1593820948" sldId="2147483681"/>
          </pc:sldLayoutMkLst>
        </pc:sldLayoutChg>
        <pc:sldLayoutChg chg="add del mod replId">
          <pc:chgData name="Ebony Goddard (1910397)" userId="S::1910397@student.uwtsd.ac.uk::74cebc61-6881-429d-aea6-01dd88c268da" providerId="AD" clId="Web-{75ADE09A-D648-CFCE-6201-294075314D72}" dt="2020-10-22T17:18:08.811" v="45"/>
          <pc:sldLayoutMkLst>
            <pc:docMk/>
            <pc:sldMasterMk cId="3234908586" sldId="2147483672"/>
            <pc:sldLayoutMk cId="1541048163" sldId="2147483682"/>
          </pc:sldLayoutMkLst>
        </pc:sldLayoutChg>
        <pc:sldLayoutChg chg="add del mod replId">
          <pc:chgData name="Ebony Goddard (1910397)" userId="S::1910397@student.uwtsd.ac.uk::74cebc61-6881-429d-aea6-01dd88c268da" providerId="AD" clId="Web-{75ADE09A-D648-CFCE-6201-294075314D72}" dt="2020-10-22T17:18:08.811" v="45"/>
          <pc:sldLayoutMkLst>
            <pc:docMk/>
            <pc:sldMasterMk cId="3234908586" sldId="2147483672"/>
            <pc:sldLayoutMk cId="2750472427" sldId="2147483683"/>
          </pc:sldLayoutMkLst>
        </pc:sldLayoutChg>
        <pc:sldLayoutChg chg="add del mod replId">
          <pc:chgData name="Ebony Goddard (1910397)" userId="S::1910397@student.uwtsd.ac.uk::74cebc61-6881-429d-aea6-01dd88c268da" providerId="AD" clId="Web-{75ADE09A-D648-CFCE-6201-294075314D72}" dt="2020-10-22T17:18:08.811" v="45"/>
          <pc:sldLayoutMkLst>
            <pc:docMk/>
            <pc:sldMasterMk cId="3234908586" sldId="2147483672"/>
            <pc:sldLayoutMk cId="29226261" sldId="2147483684"/>
          </pc:sldLayoutMkLst>
        </pc:sldLayoutChg>
        <pc:sldLayoutChg chg="add del mod replId">
          <pc:chgData name="Ebony Goddard (1910397)" userId="S::1910397@student.uwtsd.ac.uk::74cebc61-6881-429d-aea6-01dd88c268da" providerId="AD" clId="Web-{75ADE09A-D648-CFCE-6201-294075314D72}" dt="2020-10-22T17:18:08.811" v="45"/>
          <pc:sldLayoutMkLst>
            <pc:docMk/>
            <pc:sldMasterMk cId="3234908586" sldId="2147483672"/>
            <pc:sldLayoutMk cId="2179888651" sldId="2147483685"/>
          </pc:sldLayoutMkLst>
        </pc:sldLayoutChg>
        <pc:sldLayoutChg chg="add del mod replId">
          <pc:chgData name="Ebony Goddard (1910397)" userId="S::1910397@student.uwtsd.ac.uk::74cebc61-6881-429d-aea6-01dd88c268da" providerId="AD" clId="Web-{75ADE09A-D648-CFCE-6201-294075314D72}" dt="2020-10-22T17:18:08.811" v="45"/>
          <pc:sldLayoutMkLst>
            <pc:docMk/>
            <pc:sldMasterMk cId="3234908586" sldId="2147483672"/>
            <pc:sldLayoutMk cId="3313280526" sldId="2147483686"/>
          </pc:sldLayoutMkLst>
        </pc:sldLayoutChg>
        <pc:sldLayoutChg chg="add del mod replId">
          <pc:chgData name="Ebony Goddard (1910397)" userId="S::1910397@student.uwtsd.ac.uk::74cebc61-6881-429d-aea6-01dd88c268da" providerId="AD" clId="Web-{75ADE09A-D648-CFCE-6201-294075314D72}" dt="2020-10-22T17:18:08.811" v="45"/>
          <pc:sldLayoutMkLst>
            <pc:docMk/>
            <pc:sldMasterMk cId="3234908586" sldId="2147483672"/>
            <pc:sldLayoutMk cId="3909748482" sldId="2147483687"/>
          </pc:sldLayoutMkLst>
        </pc:sldLayoutChg>
        <pc:sldLayoutChg chg="add del mod replId">
          <pc:chgData name="Ebony Goddard (1910397)" userId="S::1910397@student.uwtsd.ac.uk::74cebc61-6881-429d-aea6-01dd88c268da" providerId="AD" clId="Web-{75ADE09A-D648-CFCE-6201-294075314D72}" dt="2020-10-22T17:18:08.811" v="45"/>
          <pc:sldLayoutMkLst>
            <pc:docMk/>
            <pc:sldMasterMk cId="3234908586" sldId="2147483672"/>
            <pc:sldLayoutMk cId="878535037" sldId="2147483688"/>
          </pc:sldLayoutMkLst>
        </pc:sldLayoutChg>
        <pc:sldLayoutChg chg="add del mod replId">
          <pc:chgData name="Ebony Goddard (1910397)" userId="S::1910397@student.uwtsd.ac.uk::74cebc61-6881-429d-aea6-01dd88c268da" providerId="AD" clId="Web-{75ADE09A-D648-CFCE-6201-294075314D72}" dt="2020-10-22T17:18:08.811" v="45"/>
          <pc:sldLayoutMkLst>
            <pc:docMk/>
            <pc:sldMasterMk cId="3234908586" sldId="2147483672"/>
            <pc:sldLayoutMk cId="1466165640" sldId="2147483689"/>
          </pc:sldLayoutMkLst>
        </pc:sldLayoutChg>
      </pc:sldMasterChg>
      <pc:sldMasterChg chg="add addSldLayout modSldLayout">
        <pc:chgData name="Ebony Goddard (1910397)" userId="S::1910397@student.uwtsd.ac.uk::74cebc61-6881-429d-aea6-01dd88c268da" providerId="AD" clId="Web-{75ADE09A-D648-CFCE-6201-294075314D72}" dt="2020-10-22T17:18:08.811" v="45"/>
        <pc:sldMasterMkLst>
          <pc:docMk/>
          <pc:sldMasterMk cId="1786256226" sldId="2147483690"/>
        </pc:sldMasterMkLst>
        <pc:sldLayoutChg chg="add mod replId">
          <pc:chgData name="Ebony Goddard (1910397)" userId="S::1910397@student.uwtsd.ac.uk::74cebc61-6881-429d-aea6-01dd88c268da" providerId="AD" clId="Web-{75ADE09A-D648-CFCE-6201-294075314D72}" dt="2020-10-22T17:18:08.811" v="45"/>
          <pc:sldLayoutMkLst>
            <pc:docMk/>
            <pc:sldMasterMk cId="1786256226" sldId="2147483690"/>
            <pc:sldLayoutMk cId="1244615033" sldId="2147483691"/>
          </pc:sldLayoutMkLst>
        </pc:sldLayoutChg>
        <pc:sldLayoutChg chg="add mod replId">
          <pc:chgData name="Ebony Goddard (1910397)" userId="S::1910397@student.uwtsd.ac.uk::74cebc61-6881-429d-aea6-01dd88c268da" providerId="AD" clId="Web-{75ADE09A-D648-CFCE-6201-294075314D72}" dt="2020-10-22T17:18:08.811" v="45"/>
          <pc:sldLayoutMkLst>
            <pc:docMk/>
            <pc:sldMasterMk cId="1786256226" sldId="2147483690"/>
            <pc:sldLayoutMk cId="625879704" sldId="2147483692"/>
          </pc:sldLayoutMkLst>
        </pc:sldLayoutChg>
        <pc:sldLayoutChg chg="add mod replId">
          <pc:chgData name="Ebony Goddard (1910397)" userId="S::1910397@student.uwtsd.ac.uk::74cebc61-6881-429d-aea6-01dd88c268da" providerId="AD" clId="Web-{75ADE09A-D648-CFCE-6201-294075314D72}" dt="2020-10-22T17:18:08.811" v="45"/>
          <pc:sldLayoutMkLst>
            <pc:docMk/>
            <pc:sldMasterMk cId="1786256226" sldId="2147483690"/>
            <pc:sldLayoutMk cId="3223544943" sldId="2147483693"/>
          </pc:sldLayoutMkLst>
        </pc:sldLayoutChg>
        <pc:sldLayoutChg chg="add mod replId">
          <pc:chgData name="Ebony Goddard (1910397)" userId="S::1910397@student.uwtsd.ac.uk::74cebc61-6881-429d-aea6-01dd88c268da" providerId="AD" clId="Web-{75ADE09A-D648-CFCE-6201-294075314D72}" dt="2020-10-22T17:18:08.811" v="45"/>
          <pc:sldLayoutMkLst>
            <pc:docMk/>
            <pc:sldMasterMk cId="1786256226" sldId="2147483690"/>
            <pc:sldLayoutMk cId="530409475" sldId="2147483694"/>
          </pc:sldLayoutMkLst>
        </pc:sldLayoutChg>
        <pc:sldLayoutChg chg="add mod replId">
          <pc:chgData name="Ebony Goddard (1910397)" userId="S::1910397@student.uwtsd.ac.uk::74cebc61-6881-429d-aea6-01dd88c268da" providerId="AD" clId="Web-{75ADE09A-D648-CFCE-6201-294075314D72}" dt="2020-10-22T17:18:08.811" v="45"/>
          <pc:sldLayoutMkLst>
            <pc:docMk/>
            <pc:sldMasterMk cId="1786256226" sldId="2147483690"/>
            <pc:sldLayoutMk cId="589912079" sldId="2147483695"/>
          </pc:sldLayoutMkLst>
        </pc:sldLayoutChg>
        <pc:sldLayoutChg chg="add mod replId">
          <pc:chgData name="Ebony Goddard (1910397)" userId="S::1910397@student.uwtsd.ac.uk::74cebc61-6881-429d-aea6-01dd88c268da" providerId="AD" clId="Web-{75ADE09A-D648-CFCE-6201-294075314D72}" dt="2020-10-22T17:18:08.811" v="45"/>
          <pc:sldLayoutMkLst>
            <pc:docMk/>
            <pc:sldMasterMk cId="1786256226" sldId="2147483690"/>
            <pc:sldLayoutMk cId="22683194" sldId="2147483696"/>
          </pc:sldLayoutMkLst>
        </pc:sldLayoutChg>
        <pc:sldLayoutChg chg="add mod replId">
          <pc:chgData name="Ebony Goddard (1910397)" userId="S::1910397@student.uwtsd.ac.uk::74cebc61-6881-429d-aea6-01dd88c268da" providerId="AD" clId="Web-{75ADE09A-D648-CFCE-6201-294075314D72}" dt="2020-10-22T17:18:08.811" v="45"/>
          <pc:sldLayoutMkLst>
            <pc:docMk/>
            <pc:sldMasterMk cId="1786256226" sldId="2147483690"/>
            <pc:sldLayoutMk cId="2740787853" sldId="2147483697"/>
          </pc:sldLayoutMkLst>
        </pc:sldLayoutChg>
        <pc:sldLayoutChg chg="add mod replId">
          <pc:chgData name="Ebony Goddard (1910397)" userId="S::1910397@student.uwtsd.ac.uk::74cebc61-6881-429d-aea6-01dd88c268da" providerId="AD" clId="Web-{75ADE09A-D648-CFCE-6201-294075314D72}" dt="2020-10-22T17:18:08.811" v="45"/>
          <pc:sldLayoutMkLst>
            <pc:docMk/>
            <pc:sldMasterMk cId="1786256226" sldId="2147483690"/>
            <pc:sldLayoutMk cId="886092315" sldId="2147483698"/>
          </pc:sldLayoutMkLst>
        </pc:sldLayoutChg>
        <pc:sldLayoutChg chg="add mod replId">
          <pc:chgData name="Ebony Goddard (1910397)" userId="S::1910397@student.uwtsd.ac.uk::74cebc61-6881-429d-aea6-01dd88c268da" providerId="AD" clId="Web-{75ADE09A-D648-CFCE-6201-294075314D72}" dt="2020-10-22T17:18:08.811" v="45"/>
          <pc:sldLayoutMkLst>
            <pc:docMk/>
            <pc:sldMasterMk cId="1786256226" sldId="2147483690"/>
            <pc:sldLayoutMk cId="3300849766" sldId="2147483699"/>
          </pc:sldLayoutMkLst>
        </pc:sldLayoutChg>
        <pc:sldLayoutChg chg="add mod replId">
          <pc:chgData name="Ebony Goddard (1910397)" userId="S::1910397@student.uwtsd.ac.uk::74cebc61-6881-429d-aea6-01dd88c268da" providerId="AD" clId="Web-{75ADE09A-D648-CFCE-6201-294075314D72}" dt="2020-10-22T17:18:08.811" v="45"/>
          <pc:sldLayoutMkLst>
            <pc:docMk/>
            <pc:sldMasterMk cId="1786256226" sldId="2147483690"/>
            <pc:sldLayoutMk cId="1616867108" sldId="2147483700"/>
          </pc:sldLayoutMkLst>
        </pc:sldLayoutChg>
        <pc:sldLayoutChg chg="add mod replId">
          <pc:chgData name="Ebony Goddard (1910397)" userId="S::1910397@student.uwtsd.ac.uk::74cebc61-6881-429d-aea6-01dd88c268da" providerId="AD" clId="Web-{75ADE09A-D648-CFCE-6201-294075314D72}" dt="2020-10-22T17:18:08.811" v="45"/>
          <pc:sldLayoutMkLst>
            <pc:docMk/>
            <pc:sldMasterMk cId="1786256226" sldId="2147483690"/>
            <pc:sldLayoutMk cId="2442378899" sldId="2147483701"/>
          </pc:sldLayoutMkLst>
        </pc:sldLayoutChg>
        <pc:sldLayoutChg chg="add mod replId">
          <pc:chgData name="Ebony Goddard (1910397)" userId="S::1910397@student.uwtsd.ac.uk::74cebc61-6881-429d-aea6-01dd88c268da" providerId="AD" clId="Web-{75ADE09A-D648-CFCE-6201-294075314D72}" dt="2020-10-22T17:18:08.811" v="45"/>
          <pc:sldLayoutMkLst>
            <pc:docMk/>
            <pc:sldMasterMk cId="1786256226" sldId="2147483690"/>
            <pc:sldLayoutMk cId="602101696" sldId="2147483702"/>
          </pc:sldLayoutMkLst>
        </pc:sldLayoutChg>
        <pc:sldLayoutChg chg="add mod replId">
          <pc:chgData name="Ebony Goddard (1910397)" userId="S::1910397@student.uwtsd.ac.uk::74cebc61-6881-429d-aea6-01dd88c268da" providerId="AD" clId="Web-{75ADE09A-D648-CFCE-6201-294075314D72}" dt="2020-10-22T17:18:08.811" v="45"/>
          <pc:sldLayoutMkLst>
            <pc:docMk/>
            <pc:sldMasterMk cId="1786256226" sldId="2147483690"/>
            <pc:sldLayoutMk cId="3838270579" sldId="2147483703"/>
          </pc:sldLayoutMkLst>
        </pc:sldLayoutChg>
        <pc:sldLayoutChg chg="add mod replId">
          <pc:chgData name="Ebony Goddard (1910397)" userId="S::1910397@student.uwtsd.ac.uk::74cebc61-6881-429d-aea6-01dd88c268da" providerId="AD" clId="Web-{75ADE09A-D648-CFCE-6201-294075314D72}" dt="2020-10-22T17:18:08.811" v="45"/>
          <pc:sldLayoutMkLst>
            <pc:docMk/>
            <pc:sldMasterMk cId="1786256226" sldId="2147483690"/>
            <pc:sldLayoutMk cId="3542110088" sldId="2147483704"/>
          </pc:sldLayoutMkLst>
        </pc:sldLayoutChg>
        <pc:sldLayoutChg chg="add mod replId">
          <pc:chgData name="Ebony Goddard (1910397)" userId="S::1910397@student.uwtsd.ac.uk::74cebc61-6881-429d-aea6-01dd88c268da" providerId="AD" clId="Web-{75ADE09A-D648-CFCE-6201-294075314D72}" dt="2020-10-22T17:18:08.811" v="45"/>
          <pc:sldLayoutMkLst>
            <pc:docMk/>
            <pc:sldMasterMk cId="1786256226" sldId="2147483690"/>
            <pc:sldLayoutMk cId="4046265224" sldId="2147483705"/>
          </pc:sldLayoutMkLst>
        </pc:sldLayoutChg>
        <pc:sldLayoutChg chg="add mod replId">
          <pc:chgData name="Ebony Goddard (1910397)" userId="S::1910397@student.uwtsd.ac.uk::74cebc61-6881-429d-aea6-01dd88c268da" providerId="AD" clId="Web-{75ADE09A-D648-CFCE-6201-294075314D72}" dt="2020-10-22T17:18:08.811" v="45"/>
          <pc:sldLayoutMkLst>
            <pc:docMk/>
            <pc:sldMasterMk cId="1786256226" sldId="2147483690"/>
            <pc:sldLayoutMk cId="1272789428" sldId="2147483706"/>
          </pc:sldLayoutMkLst>
        </pc:sldLayoutChg>
        <pc:sldLayoutChg chg="add mod replId">
          <pc:chgData name="Ebony Goddard (1910397)" userId="S::1910397@student.uwtsd.ac.uk::74cebc61-6881-429d-aea6-01dd88c268da" providerId="AD" clId="Web-{75ADE09A-D648-CFCE-6201-294075314D72}" dt="2020-10-22T17:18:08.811" v="45"/>
          <pc:sldLayoutMkLst>
            <pc:docMk/>
            <pc:sldMasterMk cId="1786256226" sldId="2147483690"/>
            <pc:sldLayoutMk cId="607880406" sldId="214748370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0DB8DA-96A0-4930-9C19-9F81FBF63965}" type="datetimeFigureOut">
              <a:rPr lang="en-GB"/>
              <a:t>22/10/2020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11448C-F275-4433-A2A2-653119063064}" type="slidenum">
              <a:rPr lang="en-GB"/>
              <a:t>‹#›</a:t>
            </a:fld>
            <a:endParaRPr lang="en-GB"/>
          </a:p>
        </p:txBody>
      </p:sp>
    </p:spTree>
    <p:extLst>
      <p:ext uri="{BB962C8B-B14F-4D97-AF65-F5344CB8AC3E}">
        <p14:creationId xmlns:p14="http://schemas.microsoft.com/office/powerpoint/2010/main" val="7076113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Arial"/>
              <a:buChar char="•"/>
            </a:pPr>
            <a:r>
              <a:rPr lang="en-GB" dirty="0"/>
              <a:t>As we are aware </a:t>
            </a:r>
            <a:r>
              <a:rPr lang="en-GB" dirty="0" err="1"/>
              <a:t>whilcher</a:t>
            </a:r>
            <a:r>
              <a:rPr lang="en-GB" dirty="0"/>
              <a:t> </a:t>
            </a:r>
            <a:r>
              <a:rPr lang="en-GB" dirty="0" err="1"/>
              <a:t>farmfoods</a:t>
            </a:r>
            <a:r>
              <a:rPr lang="en-GB" dirty="0"/>
              <a:t> is a meals on wheels service which cater for mainly the elderly </a:t>
            </a:r>
            <a:endParaRPr lang="en-US" dirty="0"/>
          </a:p>
          <a:p>
            <a:pPr marL="285750" indent="-285750">
              <a:spcBef>
                <a:spcPts val="1000"/>
              </a:spcBef>
              <a:buFont typeface="Arial"/>
              <a:buChar char="•"/>
            </a:pPr>
            <a:r>
              <a:rPr lang="en-GB" dirty="0"/>
              <a:t>The new service I would like to apply to this company is a mobile hot food service which targets all areas and different ages </a:t>
            </a:r>
            <a:endParaRPr lang="en-US" dirty="0"/>
          </a:p>
          <a:p>
            <a:pPr marL="285750" indent="-285750">
              <a:spcBef>
                <a:spcPts val="1000"/>
              </a:spcBef>
              <a:buFont typeface="Arial"/>
              <a:buChar char="•"/>
            </a:pPr>
            <a:r>
              <a:rPr lang="en-GB" dirty="0"/>
              <a:t>The mobile service will provide hot food which is freshly prepared, healthy, and products from local produce veg and meat farms </a:t>
            </a:r>
            <a:endParaRPr lang="en-US" dirty="0"/>
          </a:p>
          <a:p>
            <a:pPr marL="285750" indent="-285750">
              <a:spcBef>
                <a:spcPts val="1000"/>
              </a:spcBef>
              <a:buFont typeface="Arial"/>
              <a:buChar char="•"/>
            </a:pPr>
            <a:r>
              <a:rPr lang="en-GB" dirty="0"/>
              <a:t>This service would also help with the current situation of the covid-19 epidemic as it can provide health meals to our frontline workers, carers and nurses in the communities.</a:t>
            </a:r>
            <a:endParaRPr lang="en-GB" dirty="0">
              <a:cs typeface="Calibri"/>
            </a:endParaRPr>
          </a:p>
        </p:txBody>
      </p:sp>
      <p:sp>
        <p:nvSpPr>
          <p:cNvPr id="4" name="Slide Number Placeholder 3"/>
          <p:cNvSpPr>
            <a:spLocks noGrp="1"/>
          </p:cNvSpPr>
          <p:nvPr>
            <p:ph type="sldNum" sz="quarter" idx="5"/>
          </p:nvPr>
        </p:nvSpPr>
        <p:spPr/>
        <p:txBody>
          <a:bodyPr/>
          <a:lstStyle/>
          <a:p>
            <a:fld id="{EA11448C-F275-4433-A2A2-653119063064}" type="slidenum">
              <a:rPr lang="en-GB"/>
              <a:t>‹#›</a:t>
            </a:fld>
            <a:endParaRPr lang="en-GB"/>
          </a:p>
        </p:txBody>
      </p:sp>
    </p:spTree>
    <p:extLst>
      <p:ext uri="{BB962C8B-B14F-4D97-AF65-F5344CB8AC3E}">
        <p14:creationId xmlns:p14="http://schemas.microsoft.com/office/powerpoint/2010/main" val="27334171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Arial"/>
              <a:buChar char="•"/>
            </a:pPr>
            <a:r>
              <a:rPr lang="en-GB" dirty="0"/>
              <a:t>To market this plan it can be added to their online web page with pined locations of where the mobile service will be available </a:t>
            </a:r>
            <a:endParaRPr lang="en-US" dirty="0"/>
          </a:p>
          <a:p>
            <a:pPr marL="285750" indent="-285750">
              <a:spcBef>
                <a:spcPts val="1000"/>
              </a:spcBef>
              <a:buFont typeface="Arial"/>
              <a:buChar char="•"/>
            </a:pPr>
            <a:r>
              <a:rPr lang="en-GB" dirty="0"/>
              <a:t>People will be able to see the new service when they order their ready meals online</a:t>
            </a:r>
            <a:endParaRPr lang="en-US" dirty="0"/>
          </a:p>
          <a:p>
            <a:pPr marL="285750" indent="-285750">
              <a:spcBef>
                <a:spcPts val="1000"/>
              </a:spcBef>
              <a:buFont typeface="Arial"/>
              <a:buChar char="•"/>
            </a:pPr>
            <a:r>
              <a:rPr lang="en-GB" dirty="0"/>
              <a:t>Advertisements of the new service can be placed in their Facebook page also with pinned locations, so people are aware when the service is in their area </a:t>
            </a:r>
            <a:endParaRPr lang="en-US" dirty="0"/>
          </a:p>
          <a:p>
            <a:pPr marL="285750" indent="-285750">
              <a:spcBef>
                <a:spcPts val="1000"/>
              </a:spcBef>
              <a:buFont typeface="Arial"/>
              <a:buChar char="•"/>
            </a:pPr>
            <a:r>
              <a:rPr lang="en-GB" dirty="0"/>
              <a:t>Adjusts the flyers to add the new service on, which can also be passed with 'word of mouth' </a:t>
            </a:r>
          </a:p>
        </p:txBody>
      </p:sp>
      <p:sp>
        <p:nvSpPr>
          <p:cNvPr id="4" name="Slide Number Placeholder 3"/>
          <p:cNvSpPr>
            <a:spLocks noGrp="1"/>
          </p:cNvSpPr>
          <p:nvPr>
            <p:ph type="sldNum" sz="quarter" idx="5"/>
          </p:nvPr>
        </p:nvSpPr>
        <p:spPr/>
        <p:txBody>
          <a:bodyPr/>
          <a:lstStyle/>
          <a:p>
            <a:fld id="{EA11448C-F275-4433-A2A2-653119063064}" type="slidenum">
              <a:rPr lang="en-GB"/>
              <a:t>‹#›</a:t>
            </a:fld>
            <a:endParaRPr lang="en-GB"/>
          </a:p>
        </p:txBody>
      </p:sp>
    </p:spTree>
    <p:extLst>
      <p:ext uri="{BB962C8B-B14F-4D97-AF65-F5344CB8AC3E}">
        <p14:creationId xmlns:p14="http://schemas.microsoft.com/office/powerpoint/2010/main" val="30345198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Arial"/>
              <a:buChar char="•"/>
            </a:pPr>
            <a:r>
              <a:rPr lang="en-GB" dirty="0"/>
              <a:t>This plan devises of the 5 Ps of the marketing mix, price, product, promotion and place also id like to add people within the mix.</a:t>
            </a:r>
            <a:endParaRPr lang="en-US" dirty="0"/>
          </a:p>
          <a:p>
            <a:pPr marL="285750" indent="-285750">
              <a:spcBef>
                <a:spcPts val="1000"/>
              </a:spcBef>
              <a:buFont typeface="Arial"/>
              <a:buChar char="•"/>
            </a:pPr>
            <a:r>
              <a:rPr lang="en-GB" dirty="0"/>
              <a:t>Price- for the mobile service id like the meals to be at a set price like most of their ready meals are, they can be of a set size to be able to gain profit on each meal </a:t>
            </a:r>
            <a:endParaRPr lang="en-US" dirty="0"/>
          </a:p>
          <a:p>
            <a:pPr marL="285750" indent="-285750">
              <a:spcBef>
                <a:spcPts val="1000"/>
              </a:spcBef>
              <a:buFont typeface="Arial"/>
              <a:buChar char="•"/>
            </a:pPr>
            <a:r>
              <a:rPr lang="en-GB" dirty="0"/>
              <a:t>Product- fresh hot food, gathered from local farms this will help towards keeping the business a sustainable business, </a:t>
            </a:r>
            <a:endParaRPr lang="en-US" dirty="0"/>
          </a:p>
          <a:p>
            <a:pPr marL="285750" indent="-285750">
              <a:spcBef>
                <a:spcPts val="1000"/>
              </a:spcBef>
              <a:buFont typeface="Arial"/>
              <a:buChar char="•"/>
            </a:pPr>
            <a:r>
              <a:rPr lang="en-GB" dirty="0"/>
              <a:t>Place- set locations on set days over the regions the company covers </a:t>
            </a:r>
            <a:endParaRPr lang="en-US" dirty="0"/>
          </a:p>
          <a:p>
            <a:pPr marL="285750" indent="-285750">
              <a:spcBef>
                <a:spcPts val="1000"/>
              </a:spcBef>
              <a:buFont typeface="Arial"/>
              <a:buChar char="•"/>
            </a:pPr>
            <a:r>
              <a:rPr lang="en-GB" dirty="0"/>
              <a:t>Promotion- promote through flyers and online web page, and </a:t>
            </a:r>
            <a:r>
              <a:rPr lang="en-GB" dirty="0" err="1"/>
              <a:t>facebook</a:t>
            </a:r>
            <a:endParaRPr lang="en-US" dirty="0" err="1"/>
          </a:p>
          <a:p>
            <a:pPr marL="285750" indent="-285750">
              <a:spcBef>
                <a:spcPts val="1000"/>
              </a:spcBef>
              <a:buFont typeface="Arial"/>
              <a:buChar char="•"/>
            </a:pPr>
            <a:r>
              <a:rPr lang="en-GB" dirty="0"/>
              <a:t>People- target other age groups, and key workers during the pandemic</a:t>
            </a:r>
            <a:endParaRPr lang="en-GB" dirty="0">
              <a:cs typeface="Calibri"/>
            </a:endParaRPr>
          </a:p>
        </p:txBody>
      </p:sp>
      <p:sp>
        <p:nvSpPr>
          <p:cNvPr id="4" name="Slide Number Placeholder 3"/>
          <p:cNvSpPr>
            <a:spLocks noGrp="1"/>
          </p:cNvSpPr>
          <p:nvPr>
            <p:ph type="sldNum" sz="quarter" idx="5"/>
          </p:nvPr>
        </p:nvSpPr>
        <p:spPr/>
        <p:txBody>
          <a:bodyPr/>
          <a:lstStyle/>
          <a:p>
            <a:fld id="{EA11448C-F275-4433-A2A2-653119063064}" type="slidenum">
              <a:rPr lang="en-GB"/>
              <a:t>‹#›</a:t>
            </a:fld>
            <a:endParaRPr lang="en-GB"/>
          </a:p>
        </p:txBody>
      </p:sp>
    </p:spTree>
    <p:extLst>
      <p:ext uri="{BB962C8B-B14F-4D97-AF65-F5344CB8AC3E}">
        <p14:creationId xmlns:p14="http://schemas.microsoft.com/office/powerpoint/2010/main" val="33412240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Arial"/>
              <a:buChar char="•"/>
            </a:pPr>
            <a:r>
              <a:rPr lang="en-GB" dirty="0" err="1"/>
              <a:t>Whilcher</a:t>
            </a:r>
            <a:r>
              <a:rPr lang="en-GB" dirty="0"/>
              <a:t> </a:t>
            </a:r>
            <a:r>
              <a:rPr lang="en-GB" dirty="0" err="1"/>
              <a:t>Farmfoods</a:t>
            </a:r>
            <a:r>
              <a:rPr lang="en-GB" dirty="0"/>
              <a:t> is an ethical company as they have good relationships with their suppliers, this would make it easer to expand with a new plan </a:t>
            </a:r>
            <a:endParaRPr lang="en-US" dirty="0"/>
          </a:p>
          <a:p>
            <a:pPr marL="285750" indent="-285750">
              <a:spcBef>
                <a:spcPts val="1000"/>
              </a:spcBef>
              <a:buFont typeface="Arial"/>
              <a:buChar char="•"/>
            </a:pPr>
            <a:r>
              <a:rPr lang="en-GB" dirty="0"/>
              <a:t>They are a sustainable company as they get all their Resorces from UK standardised farms, which will help towards getting the supply of the fresh produce </a:t>
            </a:r>
            <a:endParaRPr lang="en-US" dirty="0"/>
          </a:p>
          <a:p>
            <a:pPr marL="285750" indent="-285750">
              <a:spcBef>
                <a:spcPts val="1000"/>
              </a:spcBef>
              <a:buFont typeface="Arial"/>
              <a:buChar char="•"/>
            </a:pPr>
            <a:r>
              <a:rPr lang="en-GB" dirty="0"/>
              <a:t>They are reducing single use plastic to help our communities and have plans to use 100% recyclable containers by 2025, with the new expansion of the company it could drive them to do it sooner </a:t>
            </a:r>
          </a:p>
          <a:p>
            <a:pPr marL="285750" indent="-285750">
              <a:spcBef>
                <a:spcPts val="1000"/>
              </a:spcBef>
              <a:buFont typeface="Arial"/>
              <a:buChar char="•"/>
            </a:pPr>
            <a:r>
              <a:rPr lang="en-GB" dirty="0">
                <a:cs typeface="Calibri" panose="020F0502020204030204"/>
              </a:rPr>
              <a:t>The new expansion will have to be agreed with the food hygiene regulators this will not be a problem as they are already dealing with them and as a company are already aware of the food hazards </a:t>
            </a:r>
          </a:p>
          <a:p>
            <a:pPr marL="285750" indent="-285750">
              <a:spcBef>
                <a:spcPts val="1000"/>
              </a:spcBef>
              <a:buFont typeface="Arial"/>
              <a:buChar char="•"/>
            </a:pP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EA11448C-F275-4433-A2A2-653119063064}" type="slidenum">
              <a:rPr lang="en-GB"/>
              <a:t>‹#›</a:t>
            </a:fld>
            <a:endParaRPr lang="en-GB"/>
          </a:p>
        </p:txBody>
      </p:sp>
    </p:spTree>
    <p:extLst>
      <p:ext uri="{BB962C8B-B14F-4D97-AF65-F5344CB8AC3E}">
        <p14:creationId xmlns:p14="http://schemas.microsoft.com/office/powerpoint/2010/main" val="9526104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Arial"/>
              <a:buChar char="•"/>
            </a:pPr>
            <a:r>
              <a:rPr lang="en-GB" dirty="0"/>
              <a:t>As a business they target all 4 elements of the segmentations </a:t>
            </a:r>
            <a:r>
              <a:rPr lang="en-GB" dirty="0" err="1"/>
              <a:t>I.e</a:t>
            </a:r>
          </a:p>
          <a:p>
            <a:pPr>
              <a:spcBef>
                <a:spcPts val="1000"/>
              </a:spcBef>
            </a:pPr>
            <a:endParaRPr lang="en-GB" dirty="0"/>
          </a:p>
          <a:p>
            <a:pPr marL="285750" indent="-285750">
              <a:spcBef>
                <a:spcPts val="1000"/>
              </a:spcBef>
              <a:buFont typeface="Arial"/>
              <a:buChar char="•"/>
            </a:pPr>
            <a:r>
              <a:rPr lang="en-GB" dirty="0"/>
              <a:t>geographic- they cover 70 different regions and will target the higher trafficked areas</a:t>
            </a:r>
            <a:endParaRPr lang="en-US" dirty="0"/>
          </a:p>
          <a:p>
            <a:pPr marL="285750" indent="-285750">
              <a:spcBef>
                <a:spcPts val="1000"/>
              </a:spcBef>
              <a:buFont typeface="Arial"/>
              <a:buChar char="•"/>
            </a:pPr>
            <a:r>
              <a:rPr lang="en-GB" dirty="0"/>
              <a:t>demographic- they target elderly clients, but with the expansion of the mobile hot food service it will target more age groups </a:t>
            </a:r>
            <a:endParaRPr lang="en-US" dirty="0"/>
          </a:p>
          <a:p>
            <a:pPr marL="285750" indent="-285750">
              <a:spcBef>
                <a:spcPts val="1000"/>
              </a:spcBef>
              <a:buFont typeface="Arial"/>
              <a:buChar char="•"/>
            </a:pPr>
            <a:r>
              <a:rPr lang="en-GB" dirty="0"/>
              <a:t>Behavioural- because they gain loyalty with their customers, and with the healthy optional food it could target people who like to go to the gym, also with vegan choices on the </a:t>
            </a:r>
            <a:r>
              <a:rPr lang="en-GB" dirty="0" err="1"/>
              <a:t>menue</a:t>
            </a:r>
            <a:r>
              <a:rPr lang="en-GB" dirty="0"/>
              <a:t> will expand the range of clients again </a:t>
            </a:r>
          </a:p>
          <a:p>
            <a:pPr marL="285750" indent="-285750">
              <a:spcBef>
                <a:spcPts val="1000"/>
              </a:spcBef>
              <a:buFont typeface="Arial"/>
              <a:buChar char="•"/>
            </a:pPr>
            <a:r>
              <a:rPr lang="en-GB" dirty="0" err="1"/>
              <a:t>Psycographic</a:t>
            </a:r>
            <a:r>
              <a:rPr lang="en-GB" dirty="0"/>
              <a:t>- because of the audience they will target as a whole</a:t>
            </a:r>
            <a:endParaRPr lang="en-GB" dirty="0">
              <a:cs typeface="Calibri"/>
            </a:endParaRPr>
          </a:p>
        </p:txBody>
      </p:sp>
      <p:sp>
        <p:nvSpPr>
          <p:cNvPr id="4" name="Slide Number Placeholder 3"/>
          <p:cNvSpPr>
            <a:spLocks noGrp="1"/>
          </p:cNvSpPr>
          <p:nvPr>
            <p:ph type="sldNum" sz="quarter" idx="5"/>
          </p:nvPr>
        </p:nvSpPr>
        <p:spPr/>
        <p:txBody>
          <a:bodyPr/>
          <a:lstStyle/>
          <a:p>
            <a:fld id="{EA11448C-F275-4433-A2A2-653119063064}" type="slidenum">
              <a:rPr lang="en-GB"/>
              <a:t>‹#›</a:t>
            </a:fld>
            <a:endParaRPr lang="en-GB"/>
          </a:p>
        </p:txBody>
      </p:sp>
    </p:spTree>
    <p:extLst>
      <p:ext uri="{BB962C8B-B14F-4D97-AF65-F5344CB8AC3E}">
        <p14:creationId xmlns:p14="http://schemas.microsoft.com/office/powerpoint/2010/main" val="26624472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To conclude I think the idea would really expand </a:t>
            </a:r>
            <a:r>
              <a:rPr lang="en-US" dirty="0" err="1">
                <a:cs typeface="Calibri"/>
              </a:rPr>
              <a:t>whilcher</a:t>
            </a:r>
            <a:r>
              <a:rPr lang="en-US" dirty="0">
                <a:cs typeface="Calibri"/>
              </a:rPr>
              <a:t> </a:t>
            </a:r>
            <a:r>
              <a:rPr lang="en-US" dirty="0" err="1">
                <a:cs typeface="Calibri"/>
              </a:rPr>
              <a:t>farmfoods</a:t>
            </a:r>
            <a:r>
              <a:rPr lang="en-US" dirty="0">
                <a:cs typeface="Calibri"/>
              </a:rPr>
              <a:t> as a business, they would gain a great influx of </a:t>
            </a:r>
            <a:r>
              <a:rPr lang="en-US" dirty="0" err="1">
                <a:cs typeface="Calibri"/>
              </a:rPr>
              <a:t>clientels</a:t>
            </a:r>
            <a:r>
              <a:rPr lang="en-US" dirty="0">
                <a:cs typeface="Calibri"/>
              </a:rPr>
              <a:t> even on their other service as the consumers would have tried their hot food and how tasty that is and make them think maybe their ready meals would be as good. It would definitely create more job opportunities in all different regions especially in the middle of a pandemic where people are facing job losses everyday, not to mention the help it would be for the front line workers within these harsh months when they have no time to make a cooked meal how convenient it would be for them.</a:t>
            </a:r>
          </a:p>
        </p:txBody>
      </p:sp>
      <p:sp>
        <p:nvSpPr>
          <p:cNvPr id="4" name="Slide Number Placeholder 3"/>
          <p:cNvSpPr>
            <a:spLocks noGrp="1"/>
          </p:cNvSpPr>
          <p:nvPr>
            <p:ph type="sldNum" sz="quarter" idx="5"/>
          </p:nvPr>
        </p:nvSpPr>
        <p:spPr/>
        <p:txBody>
          <a:bodyPr/>
          <a:lstStyle/>
          <a:p>
            <a:fld id="{EA11448C-F275-4433-A2A2-653119063064}" type="slidenum">
              <a:rPr lang="en-GB"/>
              <a:t>‹#›</a:t>
            </a:fld>
            <a:endParaRPr lang="en-GB"/>
          </a:p>
        </p:txBody>
      </p:sp>
    </p:spTree>
    <p:extLst>
      <p:ext uri="{BB962C8B-B14F-4D97-AF65-F5344CB8AC3E}">
        <p14:creationId xmlns:p14="http://schemas.microsoft.com/office/powerpoint/2010/main" val="13221539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10/22/2020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446150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10/22/2020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625879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2235449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509A250-FF31-4206-8172-F9D3106AACB1}" type="datetimeFigureOut">
              <a:rPr lang="en-US" dirty="0"/>
              <a:t>10/22/2020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304094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509A250-FF31-4206-8172-F9D3106AACB1}" type="datetimeFigureOut">
              <a:rPr lang="en-US" dirty="0"/>
              <a:t>10/22/2020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89912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10/22/2020</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683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10/22/2020</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40787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10/22/2020</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86092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00849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616867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423788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6021016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382705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10/22/2020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42110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10/22/2020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462652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10/22/2020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727894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10/22/2020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607880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10/22/2020</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1786256226"/>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17.svg"/></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google.com/search?q=marketing+environemnt&amp;tbm=isch&amp;ved=2ahUKEwjx6vTb6cjsAhXS0uAKHStzBE4Q2-cCegQIABAA&amp;oq=marketing+environemnt&amp;gs_lcp=CgNpbWcQAzIGCAAQChAYOgQIIxAnOgQIABBDOgcIIxDqAhAnOgcIABCxAxBDOgUIABCxAzoCCABQmM4PWJP8D2DChBBoAXAAeAGAAXuIAawWkgEEMjYuNpgBAKABAaoBC2d3cy13aXotaW1nsAEHwAEB&amp;sclient=img&amp;ei=6c6RX7HSKdKlgwer5pHwBA&amp;bih=617&amp;biw=1366&amp;rlz=1CAHJUL_enGB922" TargetMode="External"/><Relationship Id="rId7" Type="http://schemas.openxmlformats.org/officeDocument/2006/relationships/hyperlink" Target="https://www.academia.edu/22544386/Wiltshire_Farm_Foods_an_aging_market_and_future_opportunities" TargetMode="External"/><Relationship Id="rId2" Type="http://schemas.openxmlformats.org/officeDocument/2006/relationships/hyperlink" Target="https://www.google.com/search?q=segmentation&amp;tbm=isch&amp;ved=2ahUKEwjFluay6MjsAhXOARQKHeMcBlwQ2-cCegQIABAA&amp;oq=segmentation&amp;gs_lcp=CgNpbWcQAzIECCMQJzICCAAyAggAMgIIADICCAAyAggAMgIIADICCAAyAggAMgIIADoECAAQQzoHCCMQ6gIQJzoFCAAQsQNQn_UIWJ3AFWCBxBVoAnAAeAGAAXaIAYsWkgEEMjUuNpgBAKABAaoBC2d3cy13aXotaW1nsAEHwAEB&amp;sclient=img&amp;ei=h82RX4W3Ac6DUOO5mOAF&amp;bih=617&amp;biw=1366&amp;rlz=1CAHJUL_enGB922" TargetMode="External"/><Relationship Id="rId1" Type="http://schemas.openxmlformats.org/officeDocument/2006/relationships/slideLayout" Target="../slideLayouts/slideLayout2.xml"/><Relationship Id="rId6" Type="http://schemas.openxmlformats.org/officeDocument/2006/relationships/hyperlink" Target="https://www.google.com/search?q=wilcher+farm+foods&amp;tbm=isch&amp;ved=2ahUKEwi3ptqK68jsAhUB_xoKHZf2CKwQ2-cCegQIABAA&amp;oq=whilcher&amp;gs_lcp=CgNpbWcQARgBMgIIADIGCAAQChAYOgQIIxAnOgcIABCxAxBDOgQIABBDOgcIIxDqAhAnOgUIABCxA1D0jwRYyuoEYJSABWgNcAB4AYABcIgB4xeSAQUyMS4xMpgBAKABAaoBC2d3cy13aXotaW1nsAEIwAEB&amp;sclient=img&amp;ei=WNCRX7eaD4H-a5fto-AK&amp;bih=617&amp;biw=1366&amp;rlz=1CAHJUL_enGB922#imgrc=mp007MW3rhbE0M" TargetMode="External"/><Relationship Id="rId5" Type="http://schemas.openxmlformats.org/officeDocument/2006/relationships/hyperlink" Target="https://www.google.com/search?q=marketing+plan&amp;tbm=isch&amp;ved=2ahUKEwiU0q_16sjsAhVIYBoKHQ84BPsQ2-cCegQIABAA&amp;oq=marketing+plan&amp;gs_lcp=CgNpbWcQAzIECCMQJzIFCAAQsQMyAggAMgIIADICCAAyAggAMgIIADICCAAyAggAMgIIADoECAAQQzoHCCMQ6gIQJzoICAAQsQMQgwE6BwgAELEDEENQ6aICWMnKAmCEzgJoCnAAeAGAAXeIAcsMkgEEMTIuNZgBAKABAaoBC2d3cy13aXotaW1nsAEIwAEB&amp;sclient=img&amp;ei=K9CRX9SQH8jAaY_wkNgP&amp;bih=617&amp;biw=1366&amp;rlz=1CAHJUL_enGB922" TargetMode="External"/><Relationship Id="rId4" Type="http://schemas.openxmlformats.org/officeDocument/2006/relationships/hyperlink" Target="https://www.google.com/search?q=marketing+mix&amp;tbm=isch&amp;ved=2ahUKEwiaqJPa6sjsAhUN9BoKHY_qCuEQ2-cCegQIABAA&amp;oq=marketing+mix&amp;gs_lcp=CgNpbWcQAzIECCMQJzICCAAyAggAMgIIADICCAAyAggAMgIIADICCAAyAggAMgIIADoGCAAQChAYOgcIIxDqAhAnOggIABCxAxCDAToFCAAQsQM6BAgAEEM6BwgAELEDEENQoYEDWL-oA2C7qwNoCXAAeAOAAbkBiAHSEpIBBDE3LjiYAQCgAQGqAQtnd3Mtd2l6LWltZ7ABCMABAQ&amp;sclient=img&amp;ei=8s-RX5rnGY3oa4_Vq4gO&amp;bih=617&amp;biw=1366&amp;rlz=1CAHJUL_enGB9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cs typeface="Calibri Light"/>
              </a:rPr>
              <a:t>Social and ethical marketing </a:t>
            </a:r>
            <a:br>
              <a:rPr lang="en-GB" dirty="0">
                <a:cs typeface="Calibri Light"/>
              </a:rPr>
            </a:br>
            <a:r>
              <a:rPr lang="en-GB" dirty="0">
                <a:cs typeface="Calibri Light"/>
              </a:rPr>
              <a:t>1910397</a:t>
            </a:r>
            <a:br>
              <a:rPr lang="en-GB" dirty="0">
                <a:cs typeface="Calibri Light"/>
              </a:rPr>
            </a:br>
            <a:r>
              <a:rPr lang="en-GB" dirty="0">
                <a:cs typeface="Calibri Light"/>
              </a:rPr>
              <a:t>Ebony Goddard</a:t>
            </a:r>
            <a:endParaRPr lang="en-GB" dirty="0"/>
          </a:p>
        </p:txBody>
      </p:sp>
      <p:sp>
        <p:nvSpPr>
          <p:cNvPr id="3" name="Subtitle 2"/>
          <p:cNvSpPr>
            <a:spLocks noGrp="1"/>
          </p:cNvSpPr>
          <p:nvPr>
            <p:ph type="subTitle" idx="1"/>
          </p:nvPr>
        </p:nvSpPr>
        <p:spPr/>
        <p:txBody>
          <a:bodyPr vert="horz" lIns="91440" tIns="45720" rIns="91440" bIns="45720" rtlCol="0" anchor="t">
            <a:normAutofit/>
          </a:bodyPr>
          <a:lstStyle/>
          <a:p>
            <a:r>
              <a:rPr lang="en-GB" dirty="0">
                <a:cs typeface="Calibri"/>
              </a:rPr>
              <a:t>Jessica shore</a:t>
            </a:r>
          </a:p>
          <a:p>
            <a:r>
              <a:rPr lang="en-GB" dirty="0" err="1">
                <a:cs typeface="Calibri"/>
              </a:rPr>
              <a:t>Whilcher</a:t>
            </a:r>
            <a:r>
              <a:rPr lang="en-GB" dirty="0">
                <a:cs typeface="Calibri"/>
              </a:rPr>
              <a:t> Farm foods</a:t>
            </a:r>
          </a:p>
          <a:p>
            <a:r>
              <a:rPr lang="en-GB" dirty="0">
                <a:cs typeface="Calibri"/>
              </a:rPr>
              <a:t>Fresh food, farm foods</a:t>
            </a:r>
          </a:p>
          <a:p>
            <a:endParaRPr lang="en-GB" dirty="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2E20686-BA27-44D3-8886-87E4DB952AA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46141683-172F-422B-8E85-E2BAF9A31E1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56C8FBEC-2227-4822-B955-4D40B2A7A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E2FD85A9-DD91-4BD5-A893-D9048D397A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3DC4D3AE-6612-4A24-A4EE-D305432AA7C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21" name="Rectangle 20">
            <a:extLst>
              <a:ext uri="{FF2B5EF4-FFF2-40B4-BE49-F238E27FC236}">
                <a16:creationId xmlns:a16="http://schemas.microsoft.com/office/drawing/2014/main" id="{E9036EB8-50BA-47CB-9685-84CEA1CC17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8533DB8-0128-4C55-82C2-86C8CECE631F}"/>
              </a:ext>
            </a:extLst>
          </p:cNvPr>
          <p:cNvSpPr>
            <a:spLocks noGrp="1"/>
          </p:cNvSpPr>
          <p:nvPr>
            <p:ph type="title"/>
          </p:nvPr>
        </p:nvSpPr>
        <p:spPr>
          <a:xfrm>
            <a:off x="635458" y="4542502"/>
            <a:ext cx="9181185" cy="1189985"/>
          </a:xfrm>
        </p:spPr>
        <p:txBody>
          <a:bodyPr vert="horz" lIns="91440" tIns="45720" rIns="91440" bIns="45720" rtlCol="0" anchor="b">
            <a:normAutofit/>
          </a:bodyPr>
          <a:lstStyle/>
          <a:p>
            <a:r>
              <a:rPr lang="en-US" sz="6500"/>
              <a:t>Introduction  </a:t>
            </a:r>
          </a:p>
        </p:txBody>
      </p:sp>
      <p:pic>
        <p:nvPicPr>
          <p:cNvPr id="6" name="Picture 6" descr="A plate of food on a table&#10;&#10;Description automatically generated">
            <a:extLst>
              <a:ext uri="{FF2B5EF4-FFF2-40B4-BE49-F238E27FC236}">
                <a16:creationId xmlns:a16="http://schemas.microsoft.com/office/drawing/2014/main" id="{99FE4CC8-9206-435C-B973-3908A9A9ECBF}"/>
              </a:ext>
            </a:extLst>
          </p:cNvPr>
          <p:cNvPicPr>
            <a:picLocks noChangeAspect="1"/>
          </p:cNvPicPr>
          <p:nvPr/>
        </p:nvPicPr>
        <p:blipFill rotWithShape="1">
          <a:blip r:embed="rId8"/>
          <a:srcRect l="2991" r="15030" b="2"/>
          <a:stretch/>
        </p:blipFill>
        <p:spPr>
          <a:xfrm>
            <a:off x="635458" y="640080"/>
            <a:ext cx="2953512" cy="3602736"/>
          </a:xfrm>
          <a:prstGeom prst="rect">
            <a:avLst/>
          </a:prstGeom>
          <a:effectLst>
            <a:outerShdw blurRad="50800" dist="38100" dir="5400000" algn="t" rotWithShape="0">
              <a:prstClr val="black">
                <a:alpha val="43000"/>
              </a:prstClr>
            </a:outerShdw>
          </a:effectLst>
        </p:spPr>
      </p:pic>
      <p:pic>
        <p:nvPicPr>
          <p:cNvPr id="4" name="Picture 4" descr="Graphical user interface, application&#10;&#10;Description automatically generated">
            <a:extLst>
              <a:ext uri="{FF2B5EF4-FFF2-40B4-BE49-F238E27FC236}">
                <a16:creationId xmlns:a16="http://schemas.microsoft.com/office/drawing/2014/main" id="{E5DE9D88-4635-4AD8-9412-4AB926A8AC81}"/>
              </a:ext>
            </a:extLst>
          </p:cNvPr>
          <p:cNvPicPr>
            <a:picLocks noGrp="1" noChangeAspect="1"/>
          </p:cNvPicPr>
          <p:nvPr>
            <p:ph idx="1"/>
          </p:nvPr>
        </p:nvPicPr>
        <p:blipFill rotWithShape="1">
          <a:blip r:embed="rId9"/>
          <a:srcRect l="23255" r="33910"/>
          <a:stretch/>
        </p:blipFill>
        <p:spPr>
          <a:xfrm>
            <a:off x="3746066" y="637032"/>
            <a:ext cx="2953512" cy="3602736"/>
          </a:xfrm>
          <a:prstGeom prst="rect">
            <a:avLst/>
          </a:prstGeom>
          <a:effectLst>
            <a:outerShdw blurRad="50800" dist="38100" dir="5400000" algn="t" rotWithShape="0">
              <a:prstClr val="black">
                <a:alpha val="43000"/>
              </a:prstClr>
            </a:outerShdw>
          </a:effectLst>
        </p:spPr>
      </p:pic>
      <p:pic>
        <p:nvPicPr>
          <p:cNvPr id="5" name="Picture 5" descr="A picture containing chart&#10;&#10;Description automatically generated">
            <a:extLst>
              <a:ext uri="{FF2B5EF4-FFF2-40B4-BE49-F238E27FC236}">
                <a16:creationId xmlns:a16="http://schemas.microsoft.com/office/drawing/2014/main" id="{F984641A-18B9-45E6-88C7-5BFB93030240}"/>
              </a:ext>
            </a:extLst>
          </p:cNvPr>
          <p:cNvPicPr>
            <a:picLocks noChangeAspect="1"/>
          </p:cNvPicPr>
          <p:nvPr/>
        </p:nvPicPr>
        <p:blipFill rotWithShape="1">
          <a:blip r:embed="rId10"/>
          <a:srcRect l="9031" r="8991" b="2"/>
          <a:stretch/>
        </p:blipFill>
        <p:spPr>
          <a:xfrm>
            <a:off x="6856805" y="637032"/>
            <a:ext cx="2953512" cy="3602736"/>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5940519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595CA-FAAE-468B-8518-8ACF4C7F3450}"/>
              </a:ext>
            </a:extLst>
          </p:cNvPr>
          <p:cNvSpPr>
            <a:spLocks noGrp="1"/>
          </p:cNvSpPr>
          <p:nvPr>
            <p:ph type="title"/>
          </p:nvPr>
        </p:nvSpPr>
        <p:spPr>
          <a:xfrm>
            <a:off x="648931" y="629266"/>
            <a:ext cx="4166510" cy="1622321"/>
          </a:xfrm>
        </p:spPr>
        <p:txBody>
          <a:bodyPr>
            <a:normAutofit/>
          </a:bodyPr>
          <a:lstStyle/>
          <a:p>
            <a:r>
              <a:rPr lang="en-GB" dirty="0"/>
              <a:t>Marketing </a:t>
            </a:r>
          </a:p>
        </p:txBody>
      </p:sp>
      <p:sp>
        <p:nvSpPr>
          <p:cNvPr id="3" name="Content Placeholder 2">
            <a:extLst>
              <a:ext uri="{FF2B5EF4-FFF2-40B4-BE49-F238E27FC236}">
                <a16:creationId xmlns:a16="http://schemas.microsoft.com/office/drawing/2014/main" id="{08BA036A-6E6A-4D77-81CF-C876BBA7B452}"/>
              </a:ext>
            </a:extLst>
          </p:cNvPr>
          <p:cNvSpPr>
            <a:spLocks noGrp="1"/>
          </p:cNvSpPr>
          <p:nvPr>
            <p:ph idx="1"/>
          </p:nvPr>
        </p:nvSpPr>
        <p:spPr>
          <a:xfrm>
            <a:off x="648931" y="2438400"/>
            <a:ext cx="4166509" cy="3785419"/>
          </a:xfrm>
        </p:spPr>
        <p:txBody>
          <a:bodyPr vert="horz" lIns="91440" tIns="45720" rIns="91440" bIns="45720" rtlCol="0">
            <a:normAutofit/>
          </a:bodyPr>
          <a:lstStyle/>
          <a:p>
            <a:pPr marL="0" indent="0">
              <a:buNone/>
            </a:pPr>
            <a:endParaRPr lang="en-GB" dirty="0"/>
          </a:p>
          <a:p>
            <a:endParaRPr lang="en-GB" dirty="0"/>
          </a:p>
          <a:p>
            <a:endParaRPr lang="en-GB" dirty="0"/>
          </a:p>
        </p:txBody>
      </p:sp>
      <p:sp>
        <p:nvSpPr>
          <p:cNvPr id="9" name="Freeform 31">
            <a:extLst>
              <a:ext uri="{FF2B5EF4-FFF2-40B4-BE49-F238E27FC236}">
                <a16:creationId xmlns:a16="http://schemas.microsoft.com/office/drawing/2014/main" id="{D6CEF2A9-EF08-4FB3-AFFB-C5F77AB6E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1" name="Rectangle 10">
            <a:extLst>
              <a:ext uri="{FF2B5EF4-FFF2-40B4-BE49-F238E27FC236}">
                <a16:creationId xmlns:a16="http://schemas.microsoft.com/office/drawing/2014/main" id="{4109C3C2-C0A8-4559-8462-8007573DF4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5">
            <a:extLst>
              <a:ext uri="{FF2B5EF4-FFF2-40B4-BE49-F238E27FC236}">
                <a16:creationId xmlns:a16="http://schemas.microsoft.com/office/drawing/2014/main" id="{4C535542-B72A-4DE0-BE5A-5EA00508C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4" name="Picture 4" descr="Diagram&#10;&#10;Description automatically generated">
            <a:extLst>
              <a:ext uri="{FF2B5EF4-FFF2-40B4-BE49-F238E27FC236}">
                <a16:creationId xmlns:a16="http://schemas.microsoft.com/office/drawing/2014/main" id="{1905B7FD-CB70-43B6-9C24-D6438C36A674}"/>
              </a:ext>
            </a:extLst>
          </p:cNvPr>
          <p:cNvPicPr>
            <a:picLocks noChangeAspect="1"/>
          </p:cNvPicPr>
          <p:nvPr/>
        </p:nvPicPr>
        <p:blipFill>
          <a:blip r:embed="rId4"/>
          <a:stretch>
            <a:fillRect/>
          </a:stretch>
        </p:blipFill>
        <p:spPr>
          <a:xfrm>
            <a:off x="6093992" y="1380061"/>
            <a:ext cx="5449889" cy="3637800"/>
          </a:xfrm>
          <a:prstGeom prst="rect">
            <a:avLst/>
          </a:prstGeom>
          <a:effectLst/>
        </p:spPr>
      </p:pic>
      <p:sp>
        <p:nvSpPr>
          <p:cNvPr id="15" name="Rectangle 14">
            <a:extLst>
              <a:ext uri="{FF2B5EF4-FFF2-40B4-BE49-F238E27FC236}">
                <a16:creationId xmlns:a16="http://schemas.microsoft.com/office/drawing/2014/main" id="{11DF0705-615B-4CF3-A16F-8C14680D8B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007544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10" name="Freeform 7">
            <a:extLst>
              <a:ext uri="{FF2B5EF4-FFF2-40B4-BE49-F238E27FC236}">
                <a16:creationId xmlns:a16="http://schemas.microsoft.com/office/drawing/2014/main" id="{27ED9C6F-41DF-4D9F-BA1A-51F35214C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2F5B163-4DA2-4FD3-8587-B790C5D70D54}"/>
              </a:ext>
            </a:extLst>
          </p:cNvPr>
          <p:cNvSpPr>
            <a:spLocks noGrp="1"/>
          </p:cNvSpPr>
          <p:nvPr>
            <p:ph type="title"/>
          </p:nvPr>
        </p:nvSpPr>
        <p:spPr>
          <a:xfrm>
            <a:off x="646111" y="452718"/>
            <a:ext cx="9404723" cy="1180711"/>
          </a:xfrm>
        </p:spPr>
        <p:txBody>
          <a:bodyPr>
            <a:normAutofit/>
          </a:bodyPr>
          <a:lstStyle/>
          <a:p>
            <a:r>
              <a:rPr lang="en-GB" dirty="0"/>
              <a:t>Marketing mix </a:t>
            </a:r>
          </a:p>
        </p:txBody>
      </p:sp>
      <p:sp>
        <p:nvSpPr>
          <p:cNvPr id="12" name="Rectangle 11">
            <a:extLst>
              <a:ext uri="{FF2B5EF4-FFF2-40B4-BE49-F238E27FC236}">
                <a16:creationId xmlns:a16="http://schemas.microsoft.com/office/drawing/2014/main" id="{30229322-788F-4D9D-B670-83490ECE4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5">
            <a:extLst>
              <a:ext uri="{FF2B5EF4-FFF2-40B4-BE49-F238E27FC236}">
                <a16:creationId xmlns:a16="http://schemas.microsoft.com/office/drawing/2014/main" id="{ADF4A6DD-CB54-40FE-922D-F885BAA4E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3" name="Content Placeholder 2">
            <a:extLst>
              <a:ext uri="{FF2B5EF4-FFF2-40B4-BE49-F238E27FC236}">
                <a16:creationId xmlns:a16="http://schemas.microsoft.com/office/drawing/2014/main" id="{C021A8F9-1FC9-4231-8B38-80304F1ECAA5}"/>
              </a:ext>
            </a:extLst>
          </p:cNvPr>
          <p:cNvSpPr>
            <a:spLocks noGrp="1"/>
          </p:cNvSpPr>
          <p:nvPr>
            <p:ph idx="1"/>
          </p:nvPr>
        </p:nvSpPr>
        <p:spPr>
          <a:xfrm>
            <a:off x="643856" y="2548281"/>
            <a:ext cx="7152860" cy="3654389"/>
          </a:xfrm>
        </p:spPr>
        <p:txBody>
          <a:bodyPr vert="horz" lIns="91440" tIns="45720" rIns="91440" bIns="45720" rtlCol="0">
            <a:normAutofit/>
          </a:bodyPr>
          <a:lstStyle/>
          <a:p>
            <a:pPr marL="0" indent="0">
              <a:buNone/>
            </a:pPr>
            <a:endParaRPr lang="en-GB">
              <a:solidFill>
                <a:schemeClr val="bg1"/>
              </a:solidFill>
            </a:endParaRPr>
          </a:p>
          <a:p>
            <a:endParaRPr lang="en-GB">
              <a:solidFill>
                <a:schemeClr val="bg1"/>
              </a:solidFill>
            </a:endParaRPr>
          </a:p>
        </p:txBody>
      </p:sp>
      <p:pic>
        <p:nvPicPr>
          <p:cNvPr id="5" name="Picture 5" descr="Diagram&#10;&#10;Description automatically generated">
            <a:extLst>
              <a:ext uri="{FF2B5EF4-FFF2-40B4-BE49-F238E27FC236}">
                <a16:creationId xmlns:a16="http://schemas.microsoft.com/office/drawing/2014/main" id="{6FA98DC0-2C02-42B0-A232-1476981D8BB8}"/>
              </a:ext>
            </a:extLst>
          </p:cNvPr>
          <p:cNvPicPr>
            <a:picLocks noChangeAspect="1"/>
          </p:cNvPicPr>
          <p:nvPr/>
        </p:nvPicPr>
        <p:blipFill>
          <a:blip r:embed="rId4"/>
          <a:stretch>
            <a:fillRect/>
          </a:stretch>
        </p:blipFill>
        <p:spPr>
          <a:xfrm>
            <a:off x="1136304" y="2735187"/>
            <a:ext cx="5208805" cy="2926358"/>
          </a:xfrm>
          <a:prstGeom prst="rect">
            <a:avLst/>
          </a:prstGeom>
          <a:effectLst/>
        </p:spPr>
      </p:pic>
      <p:pic>
        <p:nvPicPr>
          <p:cNvPr id="4" name="Picture 4" descr="Diagram&#10;&#10;Description automatically generated">
            <a:extLst>
              <a:ext uri="{FF2B5EF4-FFF2-40B4-BE49-F238E27FC236}">
                <a16:creationId xmlns:a16="http://schemas.microsoft.com/office/drawing/2014/main" id="{01E32CA0-94CA-40CC-B7C5-90AFAB8652C5}"/>
              </a:ext>
            </a:extLst>
          </p:cNvPr>
          <p:cNvPicPr>
            <a:picLocks noChangeAspect="1"/>
          </p:cNvPicPr>
          <p:nvPr/>
        </p:nvPicPr>
        <p:blipFill>
          <a:blip r:embed="rId5"/>
          <a:stretch>
            <a:fillRect/>
          </a:stretch>
        </p:blipFill>
        <p:spPr>
          <a:xfrm>
            <a:off x="6693466" y="2809488"/>
            <a:ext cx="5121917" cy="2854472"/>
          </a:xfrm>
          <a:prstGeom prst="rect">
            <a:avLst/>
          </a:prstGeom>
          <a:effectLst/>
        </p:spPr>
      </p:pic>
    </p:spTree>
    <p:extLst>
      <p:ext uri="{BB962C8B-B14F-4D97-AF65-F5344CB8AC3E}">
        <p14:creationId xmlns:p14="http://schemas.microsoft.com/office/powerpoint/2010/main" val="521669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27" name="Picture 9">
            <a:extLst>
              <a:ext uri="{FF2B5EF4-FFF2-40B4-BE49-F238E27FC236}">
                <a16:creationId xmlns:a16="http://schemas.microsoft.com/office/drawing/2014/main" id="{87B6323F-75FD-4FFA-950D-6D013A6DC1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9" name="Picture 11">
            <a:extLst>
              <a:ext uri="{FF2B5EF4-FFF2-40B4-BE49-F238E27FC236}">
                <a16:creationId xmlns:a16="http://schemas.microsoft.com/office/drawing/2014/main" id="{DA2C34EF-101A-44FE-8A31-E0A7F4776A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0" name="Oval 13">
            <a:extLst>
              <a:ext uri="{FF2B5EF4-FFF2-40B4-BE49-F238E27FC236}">
                <a16:creationId xmlns:a16="http://schemas.microsoft.com/office/drawing/2014/main" id="{5C86EC89-02DB-4384-8A63-0EFFEFD1B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1" name="Picture 15">
            <a:extLst>
              <a:ext uri="{FF2B5EF4-FFF2-40B4-BE49-F238E27FC236}">
                <a16:creationId xmlns:a16="http://schemas.microsoft.com/office/drawing/2014/main" id="{54BB1565-EB36-4D75-8888-72796286DC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2" name="Picture 17">
            <a:extLst>
              <a:ext uri="{FF2B5EF4-FFF2-40B4-BE49-F238E27FC236}">
                <a16:creationId xmlns:a16="http://schemas.microsoft.com/office/drawing/2014/main" id="{871DF8C3-722E-49D1-87D5-E0FB1D64093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33" name="Rectangle 19">
            <a:extLst>
              <a:ext uri="{FF2B5EF4-FFF2-40B4-BE49-F238E27FC236}">
                <a16:creationId xmlns:a16="http://schemas.microsoft.com/office/drawing/2014/main" id="{93E59372-1F66-480B-ADD0-8000A0547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4" name="Rectangle 21">
            <a:extLst>
              <a:ext uri="{FF2B5EF4-FFF2-40B4-BE49-F238E27FC236}">
                <a16:creationId xmlns:a16="http://schemas.microsoft.com/office/drawing/2014/main" id="{3EFD720A-A158-4E45-8625-CA36DA99A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3">
            <a:extLst>
              <a:ext uri="{FF2B5EF4-FFF2-40B4-BE49-F238E27FC236}">
                <a16:creationId xmlns:a16="http://schemas.microsoft.com/office/drawing/2014/main" id="{2A68D824-56AF-404B-97D6-9A21FA28F0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6" name="Freeform 15">
            <a:extLst>
              <a:ext uri="{FF2B5EF4-FFF2-40B4-BE49-F238E27FC236}">
                <a16:creationId xmlns:a16="http://schemas.microsoft.com/office/drawing/2014/main" id="{BDD165D4-39AD-4369-A972-AE371F84F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2">
              <a:alpha val="20000"/>
            </a:schemeClr>
          </a:solidFill>
          <a:ln>
            <a:noFill/>
          </a:ln>
        </p:spPr>
        <p:txBody>
          <a:bodyPr rtlCol="0" anchor="ctr"/>
          <a:lstStyle/>
          <a:p>
            <a:pPr algn="ctr"/>
            <a:endParaRPr lang="en-US">
              <a:solidFill>
                <a:schemeClr val="tx1"/>
              </a:solidFill>
            </a:endParaRPr>
          </a:p>
        </p:txBody>
      </p:sp>
      <p:pic>
        <p:nvPicPr>
          <p:cNvPr id="4" name="Picture 4" descr="Diagram&#10;&#10;Description automatically generated">
            <a:extLst>
              <a:ext uri="{FF2B5EF4-FFF2-40B4-BE49-F238E27FC236}">
                <a16:creationId xmlns:a16="http://schemas.microsoft.com/office/drawing/2014/main" id="{28D1C05F-8BC0-4239-8F53-0C2851B992B4}"/>
              </a:ext>
            </a:extLst>
          </p:cNvPr>
          <p:cNvPicPr>
            <a:picLocks noGrp="1" noChangeAspect="1"/>
          </p:cNvPicPr>
          <p:nvPr>
            <p:ph idx="1"/>
          </p:nvPr>
        </p:nvPicPr>
        <p:blipFill>
          <a:blip r:embed="rId8"/>
          <a:stretch>
            <a:fillRect/>
          </a:stretch>
        </p:blipFill>
        <p:spPr>
          <a:xfrm>
            <a:off x="6081253" y="219140"/>
            <a:ext cx="4355768" cy="4370145"/>
          </a:xfrm>
          <a:prstGeom prst="rect">
            <a:avLst/>
          </a:prstGeom>
          <a:effectLst/>
        </p:spPr>
      </p:pic>
      <p:sp useBgFill="1">
        <p:nvSpPr>
          <p:cNvPr id="37" name="Freeform 5">
            <a:extLst>
              <a:ext uri="{FF2B5EF4-FFF2-40B4-BE49-F238E27FC236}">
                <a16:creationId xmlns:a16="http://schemas.microsoft.com/office/drawing/2014/main" id="{214BC6DB-705D-4EFA-97A8-1C72507F8A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4055532"/>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p>
      <p:sp>
        <p:nvSpPr>
          <p:cNvPr id="2" name="Title 1">
            <a:extLst>
              <a:ext uri="{FF2B5EF4-FFF2-40B4-BE49-F238E27FC236}">
                <a16:creationId xmlns:a16="http://schemas.microsoft.com/office/drawing/2014/main" id="{0044BE3E-3E37-4F98-8C18-AC6590146670}"/>
              </a:ext>
            </a:extLst>
          </p:cNvPr>
          <p:cNvSpPr>
            <a:spLocks noGrp="1"/>
          </p:cNvSpPr>
          <p:nvPr>
            <p:ph type="title"/>
          </p:nvPr>
        </p:nvSpPr>
        <p:spPr>
          <a:xfrm>
            <a:off x="635458" y="4854344"/>
            <a:ext cx="9345155" cy="861802"/>
          </a:xfrm>
        </p:spPr>
        <p:txBody>
          <a:bodyPr vert="horz" lIns="91440" tIns="45720" rIns="91440" bIns="45720" rtlCol="0" anchor="b">
            <a:normAutofit/>
          </a:bodyPr>
          <a:lstStyle/>
          <a:p>
            <a:r>
              <a:rPr lang="en-US" sz="4800"/>
              <a:t>Marketing environment </a:t>
            </a:r>
          </a:p>
        </p:txBody>
      </p:sp>
      <p:pic>
        <p:nvPicPr>
          <p:cNvPr id="5" name="Picture 5" descr="Diagram&#10;&#10;Description automatically generated">
            <a:extLst>
              <a:ext uri="{FF2B5EF4-FFF2-40B4-BE49-F238E27FC236}">
                <a16:creationId xmlns:a16="http://schemas.microsoft.com/office/drawing/2014/main" id="{367AFB06-F238-4053-ABB0-BCCF6DE93A5C}"/>
              </a:ext>
            </a:extLst>
          </p:cNvPr>
          <p:cNvPicPr>
            <a:picLocks noChangeAspect="1"/>
          </p:cNvPicPr>
          <p:nvPr/>
        </p:nvPicPr>
        <p:blipFill>
          <a:blip r:embed="rId9"/>
          <a:stretch>
            <a:fillRect/>
          </a:stretch>
        </p:blipFill>
        <p:spPr>
          <a:xfrm>
            <a:off x="643855" y="735933"/>
            <a:ext cx="4495767" cy="3191994"/>
          </a:xfrm>
          <a:prstGeom prst="rect">
            <a:avLst/>
          </a:prstGeom>
          <a:effectLst/>
        </p:spPr>
      </p:pic>
    </p:spTree>
    <p:extLst>
      <p:ext uri="{BB962C8B-B14F-4D97-AF65-F5344CB8AC3E}">
        <p14:creationId xmlns:p14="http://schemas.microsoft.com/office/powerpoint/2010/main" val="912299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487CC-3248-4489-8289-CDB113EA0089}"/>
              </a:ext>
            </a:extLst>
          </p:cNvPr>
          <p:cNvSpPr>
            <a:spLocks noGrp="1"/>
          </p:cNvSpPr>
          <p:nvPr>
            <p:ph type="title"/>
          </p:nvPr>
        </p:nvSpPr>
        <p:spPr/>
        <p:txBody>
          <a:bodyPr/>
          <a:lstStyle/>
          <a:p>
            <a:r>
              <a:rPr lang="en-GB" dirty="0">
                <a:cs typeface="Calibri Light"/>
              </a:rPr>
              <a:t>Segmentation </a:t>
            </a:r>
            <a:endParaRPr lang="en-GB" dirty="0"/>
          </a:p>
        </p:txBody>
      </p:sp>
      <p:sp>
        <p:nvSpPr>
          <p:cNvPr id="3" name="Content Placeholder 2">
            <a:extLst>
              <a:ext uri="{FF2B5EF4-FFF2-40B4-BE49-F238E27FC236}">
                <a16:creationId xmlns:a16="http://schemas.microsoft.com/office/drawing/2014/main" id="{9F809A18-C030-4B5A-AAA7-299438D885D1}"/>
              </a:ext>
            </a:extLst>
          </p:cNvPr>
          <p:cNvSpPr>
            <a:spLocks noGrp="1"/>
          </p:cNvSpPr>
          <p:nvPr>
            <p:ph idx="1"/>
          </p:nvPr>
        </p:nvSpPr>
        <p:spPr/>
        <p:txBody>
          <a:bodyPr vert="horz" lIns="91440" tIns="45720" rIns="91440" bIns="45720" rtlCol="0" anchor="t">
            <a:normAutofit/>
          </a:bodyPr>
          <a:lstStyle/>
          <a:p>
            <a:endParaRPr lang="en-GB" dirty="0">
              <a:cs typeface="Calibri"/>
            </a:endParaRPr>
          </a:p>
          <a:p>
            <a:pPr marL="0" indent="0">
              <a:buNone/>
            </a:pPr>
            <a:endParaRPr lang="en-GB" dirty="0">
              <a:cs typeface="Calibri"/>
            </a:endParaRPr>
          </a:p>
        </p:txBody>
      </p:sp>
      <p:pic>
        <p:nvPicPr>
          <p:cNvPr id="4" name="Picture 4" descr="A picture containing timeline&#10;&#10;Description automatically generated">
            <a:extLst>
              <a:ext uri="{FF2B5EF4-FFF2-40B4-BE49-F238E27FC236}">
                <a16:creationId xmlns:a16="http://schemas.microsoft.com/office/drawing/2014/main" id="{13E12F72-91FB-4675-80C1-4A434A2B7D77}"/>
              </a:ext>
            </a:extLst>
          </p:cNvPr>
          <p:cNvPicPr>
            <a:picLocks noChangeAspect="1"/>
          </p:cNvPicPr>
          <p:nvPr/>
        </p:nvPicPr>
        <p:blipFill>
          <a:blip r:embed="rId3"/>
          <a:stretch>
            <a:fillRect/>
          </a:stretch>
        </p:blipFill>
        <p:spPr>
          <a:xfrm>
            <a:off x="6464060" y="1153845"/>
            <a:ext cx="4885426" cy="3630159"/>
          </a:xfrm>
          <a:prstGeom prst="rect">
            <a:avLst/>
          </a:prstGeom>
        </p:spPr>
      </p:pic>
      <p:pic>
        <p:nvPicPr>
          <p:cNvPr id="5" name="Picture 5" descr="A picture containing table, food, plate&#10;&#10;Description automatically generated">
            <a:extLst>
              <a:ext uri="{FF2B5EF4-FFF2-40B4-BE49-F238E27FC236}">
                <a16:creationId xmlns:a16="http://schemas.microsoft.com/office/drawing/2014/main" id="{3D6C9C8E-75CB-45E1-B71E-A9D78BB61773}"/>
              </a:ext>
            </a:extLst>
          </p:cNvPr>
          <p:cNvPicPr>
            <a:picLocks noChangeAspect="1"/>
          </p:cNvPicPr>
          <p:nvPr/>
        </p:nvPicPr>
        <p:blipFill>
          <a:blip r:embed="rId4"/>
          <a:stretch>
            <a:fillRect/>
          </a:stretch>
        </p:blipFill>
        <p:spPr>
          <a:xfrm>
            <a:off x="856891" y="2463960"/>
            <a:ext cx="5244859" cy="3511590"/>
          </a:xfrm>
          <a:prstGeom prst="rect">
            <a:avLst/>
          </a:prstGeom>
        </p:spPr>
      </p:pic>
    </p:spTree>
    <p:extLst>
      <p:ext uri="{BB962C8B-B14F-4D97-AF65-F5344CB8AC3E}">
        <p14:creationId xmlns:p14="http://schemas.microsoft.com/office/powerpoint/2010/main" val="38855720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594FC8B-8CD2-407F-94F1-9C71F5AEC2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DBABC971-8D40-4A4F-AC60-28B9172789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B9C04DC5-313B-4FE4-B868-5672A3764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791AE23E-90C9-4963-96E2-8DADBFC3BC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C5F93E90-4379-4AAC-B021-E5FA6D974A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20" name="Rectangle 19">
            <a:extLst>
              <a:ext uri="{FF2B5EF4-FFF2-40B4-BE49-F238E27FC236}">
                <a16:creationId xmlns:a16="http://schemas.microsoft.com/office/drawing/2014/main" id="{329FDD08-42D8-4AFF-90E5-5DAA5BC4C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88161C8-8650-4F5D-BED4-369CA239D600}"/>
              </a:ext>
            </a:extLst>
          </p:cNvPr>
          <p:cNvSpPr>
            <a:spLocks noGrp="1"/>
          </p:cNvSpPr>
          <p:nvPr>
            <p:ph type="title"/>
          </p:nvPr>
        </p:nvSpPr>
        <p:spPr>
          <a:xfrm>
            <a:off x="8191925" y="1325880"/>
            <a:ext cx="3352375" cy="3066507"/>
          </a:xfrm>
        </p:spPr>
        <p:txBody>
          <a:bodyPr vert="horz" lIns="91440" tIns="45720" rIns="91440" bIns="45720" rtlCol="0" anchor="b">
            <a:normAutofit/>
          </a:bodyPr>
          <a:lstStyle/>
          <a:p>
            <a:r>
              <a:rPr lang="en-US"/>
              <a:t>Conclusion </a:t>
            </a:r>
          </a:p>
        </p:txBody>
      </p:sp>
      <p:sp>
        <p:nvSpPr>
          <p:cNvPr id="22" name="Rectangle 21">
            <a:extLst>
              <a:ext uri="{FF2B5EF4-FFF2-40B4-BE49-F238E27FC236}">
                <a16:creationId xmlns:a16="http://schemas.microsoft.com/office/drawing/2014/main" id="{4C1E981B-F06E-48B4-9275-F4B261AFC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5712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36">
            <a:extLst>
              <a:ext uri="{FF2B5EF4-FFF2-40B4-BE49-F238E27FC236}">
                <a16:creationId xmlns:a16="http://schemas.microsoft.com/office/drawing/2014/main" id="{312E2C24-0CD2-4071-8CE2-B059993A9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6" name="Freeform 5">
            <a:extLst>
              <a:ext uri="{FF2B5EF4-FFF2-40B4-BE49-F238E27FC236}">
                <a16:creationId xmlns:a16="http://schemas.microsoft.com/office/drawing/2014/main" id="{24F1DC13-C830-4B86-A9C6-927F5C55D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3708596"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7" name="Graphic 6" descr="Gavel">
            <a:extLst>
              <a:ext uri="{FF2B5EF4-FFF2-40B4-BE49-F238E27FC236}">
                <a16:creationId xmlns:a16="http://schemas.microsoft.com/office/drawing/2014/main" id="{AD74A75F-D6B3-4C8A-9949-7D1A07915FEA}"/>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98115" y="647698"/>
            <a:ext cx="5562139" cy="5562139"/>
          </a:xfrm>
          <a:prstGeom prst="rect">
            <a:avLst/>
          </a:prstGeom>
          <a:effectLst/>
        </p:spPr>
      </p:pic>
    </p:spTree>
    <p:extLst>
      <p:ext uri="{BB962C8B-B14F-4D97-AF65-F5344CB8AC3E}">
        <p14:creationId xmlns:p14="http://schemas.microsoft.com/office/powerpoint/2010/main" val="32410323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shape&#10;&#10;Description automatically generated">
            <a:extLst>
              <a:ext uri="{FF2B5EF4-FFF2-40B4-BE49-F238E27FC236}">
                <a16:creationId xmlns:a16="http://schemas.microsoft.com/office/drawing/2014/main" id="{7D65389A-FB63-476A-BD0B-45C27C4DBB16}"/>
              </a:ext>
            </a:extLst>
          </p:cNvPr>
          <p:cNvPicPr>
            <a:picLocks noChangeAspect="1"/>
          </p:cNvPicPr>
          <p:nvPr/>
        </p:nvPicPr>
        <p:blipFill>
          <a:blip r:embed="rId2"/>
          <a:stretch>
            <a:fillRect/>
          </a:stretch>
        </p:blipFill>
        <p:spPr>
          <a:xfrm>
            <a:off x="885646" y="444980"/>
            <a:ext cx="7387085" cy="5105399"/>
          </a:xfrm>
          <a:prstGeom prst="rect">
            <a:avLst/>
          </a:prstGeom>
        </p:spPr>
      </p:pic>
    </p:spTree>
    <p:extLst>
      <p:ext uri="{BB962C8B-B14F-4D97-AF65-F5344CB8AC3E}">
        <p14:creationId xmlns:p14="http://schemas.microsoft.com/office/powerpoint/2010/main" val="7979500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B7F7F-BE49-4B94-8AF6-A96769D8F819}"/>
              </a:ext>
            </a:extLst>
          </p:cNvPr>
          <p:cNvSpPr>
            <a:spLocks noGrp="1"/>
          </p:cNvSpPr>
          <p:nvPr>
            <p:ph type="title"/>
          </p:nvPr>
        </p:nvSpPr>
        <p:spPr>
          <a:xfrm>
            <a:off x="646111" y="452718"/>
            <a:ext cx="9979817" cy="868568"/>
          </a:xfrm>
        </p:spPr>
        <p:txBody>
          <a:bodyPr/>
          <a:lstStyle/>
          <a:p>
            <a:endParaRPr lang="en-GB"/>
          </a:p>
        </p:txBody>
      </p:sp>
      <p:sp>
        <p:nvSpPr>
          <p:cNvPr id="3" name="Content Placeholder 2">
            <a:extLst>
              <a:ext uri="{FF2B5EF4-FFF2-40B4-BE49-F238E27FC236}">
                <a16:creationId xmlns:a16="http://schemas.microsoft.com/office/drawing/2014/main" id="{E3C19310-4D71-4693-B4AB-625D6B8F53D4}"/>
              </a:ext>
            </a:extLst>
          </p:cNvPr>
          <p:cNvSpPr>
            <a:spLocks noGrp="1"/>
          </p:cNvSpPr>
          <p:nvPr>
            <p:ph idx="1"/>
          </p:nvPr>
        </p:nvSpPr>
        <p:spPr>
          <a:xfrm>
            <a:off x="715124" y="1233409"/>
            <a:ext cx="11045635" cy="5029366"/>
          </a:xfrm>
        </p:spPr>
        <p:txBody>
          <a:bodyPr vert="horz" lIns="91440" tIns="45720" rIns="91440" bIns="45720" rtlCol="0" anchor="t">
            <a:normAutofit fontScale="70000" lnSpcReduction="20000"/>
          </a:bodyPr>
          <a:lstStyle/>
          <a:p>
            <a:r>
              <a:rPr lang="en-GB" dirty="0">
                <a:ea typeface="+mj-lt"/>
                <a:cs typeface="+mj-lt"/>
                <a:hlinkClick r:id="rId2"/>
              </a:rPr>
              <a:t>https://www.google.com/search?q=segmentation&amp;tbm=isch&amp;ved=2ahUKEwjFluay6MjsAhXOARQKHeMcBlwQ2-cCegQIABAA&amp;oq=segmentation&amp;gs_lcp=CgNpbWcQAzIECCMQJzICCAAyAggAMgIIADICCAAyAggAMgIIADICCAAyAggAMgIIADoECAAQQzoHCCMQ6gIQJzoFCAAQsQNQn_UIWJ3AFWCBxBVoAnAAeAGAAXaIAYsWkgEEMjUuNpgBAKABAaoBC2d3cy13aXotaW1nsAEHwAEB&amp;sclient=img&amp;ei=h82RX4W3Ac6DUOO5mOAF&amp;bih=617&amp;biw=1366&amp;rlz=1CAHJUL_enGB922</a:t>
            </a:r>
            <a:endParaRPr lang="en-GB">
              <a:ea typeface="+mj-lt"/>
              <a:cs typeface="+mj-lt"/>
            </a:endParaRPr>
          </a:p>
          <a:p>
            <a:r>
              <a:rPr lang="en-GB" dirty="0">
                <a:ea typeface="+mj-lt"/>
                <a:cs typeface="+mj-lt"/>
                <a:hlinkClick r:id="rId3"/>
              </a:rPr>
              <a:t>https://www.google.com/search?q=marketing+environemnt&amp;tbm=isch&amp;ved=2ahUKEwjx6vTb6cjsAhXS0uAKHStzBE4Q2-cCegQIABAA&amp;oq=marketing+environemnt&amp;gs_lcp=CgNpbWcQAzIGCAAQChAYOgQIIxAnOgQIABBDOgcIIxDqAhAnOgcIABCxAxBDOgUIABCxAzoCCABQmM4PWJP8D2DChBBoAXAAeAGAAXuIAawWkgEEMjYuNpgBAKABAaoBC2d3cy13aXotaW1nsAEHwAEB&amp;sclient=img&amp;ei=6c6RX7HSKdKlgwer5pHwBA&amp;bih=617&amp;biw=1366&amp;rlz=1CAHJUL_enGB922</a:t>
            </a:r>
            <a:endParaRPr lang="en-GB" dirty="0">
              <a:ea typeface="+mj-lt"/>
              <a:cs typeface="+mj-lt"/>
            </a:endParaRPr>
          </a:p>
          <a:p>
            <a:r>
              <a:rPr lang="en-GB" dirty="0">
                <a:ea typeface="+mj-lt"/>
                <a:cs typeface="+mj-lt"/>
                <a:hlinkClick r:id="rId4"/>
              </a:rPr>
              <a:t>https://www.google.com/search?q=marketing+mix&amp;tbm=isch&amp;ved=2ahUKEwiaqJPa6sjsAhUN9BoKHY_qCuEQ2-cCegQIABAA&amp;oq=marketing+mix&amp;gs_lcp=CgNpbWcQAzIECCMQJzICCAAyAggAMgIIADICCAAyAggAMgIIADICCAAyAggAMgIIADoGCAAQChAYOgcIIxDqAhAnOggIABCxAxCDAToFCAAQsQM6BAgAEEM6BwgAELEDEENQoYEDWL-oA2C7qwNoCXAAeAOAAbkBiAHSEpIBBDE3LjiYAQCgAQGqAQtnd3Mtd2l6LWltZ7ABCMABAQ&amp;sclient=img&amp;ei=8s-RX5rnGY3oa4_Vq4gO&amp;bih=617&amp;biw=1366&amp;rlz=1CAHJUL_enGB922</a:t>
            </a:r>
            <a:endParaRPr lang="en-GB" dirty="0">
              <a:ea typeface="+mj-lt"/>
              <a:cs typeface="+mj-lt"/>
            </a:endParaRPr>
          </a:p>
          <a:p>
            <a:r>
              <a:rPr lang="en-GB" dirty="0">
                <a:ea typeface="+mj-lt"/>
                <a:cs typeface="+mj-lt"/>
                <a:hlinkClick r:id="rId5"/>
              </a:rPr>
              <a:t>https://www.google.com/search?q=marketing+plan&amp;tbm=isch&amp;ved=2ahUKEwiU0q_16sjsAhVIYBoKHQ84BPsQ2-cCegQIABAA&amp;oq=marketing+plan&amp;gs_lcp=CgNpbWcQAzIECCMQJzIFCAAQsQMyAggAMgIIADICCAAyAggAMgIIADICCAAyAggAMgIIADoECAAQQzoHCCMQ6gIQJzoICAAQsQMQgwE6BwgAELEDEENQ6aICWMnKAmCEzgJoCnAAeAGAAXeIAcsMkgEEMTIuNZgBAKABAaoBC2d3cy13aXotaW1nsAEIwAEB&amp;sclient=img&amp;ei=K9CRX9SQH8jAaY_wkNgP&amp;bih=617&amp;biw=1366&amp;rlz=1CAHJUL_enGB922</a:t>
            </a:r>
            <a:endParaRPr lang="en-GB" dirty="0">
              <a:ea typeface="+mj-lt"/>
              <a:cs typeface="+mj-lt"/>
            </a:endParaRPr>
          </a:p>
          <a:p>
            <a:r>
              <a:rPr lang="en-GB" dirty="0">
                <a:ea typeface="+mj-lt"/>
                <a:cs typeface="+mj-lt"/>
                <a:hlinkClick r:id="rId6"/>
              </a:rPr>
              <a:t>https://www.google.com/search?q=wilcher+farm+foods&amp;tbm=isch&amp;ved=2ahUKEwi3ptqK68jsAhUB_xoKHZf2CKwQ2-cCegQIABAA&amp;oq=whilcher&amp;gs_lcp=CgNpbWcQARgBMgIIADIGCAAQChAYOgQIIxAnOgcIABCxAxBDOgQIABBDOgcIIxDqAhAnOgUIABCxA1D0jwRYyuoEYJSABWgNcAB4AYABcIgB4xeSAQUyMS4xMpgBAKABAaoBC2d3cy13aXotaW1nsAEIwAEB&amp;sclient=img&amp;ei=WNCRX7eaD4H-a5fto-AK&amp;bih=617&amp;biw=1366&amp;rlz=1CAHJUL_enGB922#imgrc=mp007MW3rhbE0M</a:t>
            </a:r>
            <a:endParaRPr lang="en-GB" dirty="0"/>
          </a:p>
          <a:p>
            <a:r>
              <a:rPr lang="en-GB" dirty="0">
                <a:ea typeface="+mj-lt"/>
                <a:cs typeface="+mj-lt"/>
                <a:hlinkClick r:id="rId7"/>
              </a:rPr>
              <a:t>https://www.academia.edu/22544386/Wiltshire_Farm_Foods_an_aging_market_and_future_opportunities</a:t>
            </a:r>
            <a:endParaRPr lang="en-GB" dirty="0">
              <a:ea typeface="+mj-lt"/>
              <a:cs typeface="+mj-lt"/>
            </a:endParaRPr>
          </a:p>
          <a:p>
            <a:r>
              <a:rPr lang="en-GB" dirty="0">
                <a:ea typeface="+mj-lt"/>
                <a:cs typeface="+mj-lt"/>
              </a:rPr>
              <a:t>https://www.wiltshirefarmfoods.com/about-us/our-values</a:t>
            </a:r>
          </a:p>
          <a:p>
            <a:endParaRPr lang="en-GB" dirty="0"/>
          </a:p>
          <a:p>
            <a:endParaRPr lang="en-GB" dirty="0"/>
          </a:p>
          <a:p>
            <a:endParaRPr lang="en-GB" dirty="0"/>
          </a:p>
        </p:txBody>
      </p:sp>
    </p:spTree>
    <p:extLst>
      <p:ext uri="{BB962C8B-B14F-4D97-AF65-F5344CB8AC3E}">
        <p14:creationId xmlns:p14="http://schemas.microsoft.com/office/powerpoint/2010/main" val="39021295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6</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Ion</vt:lpstr>
      <vt:lpstr>Social and ethical marketing  1910397 Ebony Goddard</vt:lpstr>
      <vt:lpstr>Introduction  </vt:lpstr>
      <vt:lpstr>Marketing </vt:lpstr>
      <vt:lpstr>Marketing mix </vt:lpstr>
      <vt:lpstr>Marketing environment </vt:lpstr>
      <vt:lpstr>Segmentation </vt:lpstr>
      <vt:lpstr>Conclusion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861</cp:revision>
  <dcterms:created xsi:type="dcterms:W3CDTF">2020-10-21T16:03:46Z</dcterms:created>
  <dcterms:modified xsi:type="dcterms:W3CDTF">2020-10-22T18:42:38Z</dcterms:modified>
</cp:coreProperties>
</file>