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35" r:id="rId1"/>
  </p:sldMasterIdLst>
  <p:sldIdLst>
    <p:sldId id="256" r:id="rId2"/>
    <p:sldId id="264" r:id="rId3"/>
    <p:sldId id="257" r:id="rId4"/>
    <p:sldId id="258" r:id="rId5"/>
    <p:sldId id="260" r:id="rId6"/>
    <p:sldId id="261" r:id="rId7"/>
    <p:sldId id="266" r:id="rId8"/>
    <p:sldId id="265" r:id="rId9"/>
    <p:sldId id="26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17C5F7-DF5F-42ED-9B0B-567663F959F2}" v="4" dt="2018-12-11T14:27:17.1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71" d="100"/>
          <a:sy n="71" d="100"/>
        </p:scale>
        <p:origin x="66" y="7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in Griffiths (1804573)" userId="S::1804573@student.uwtsd.ac.uk::9a483543-c44d-411a-8e72-59ebc1d96342" providerId="AD" clId="Web-{2E17C5F7-DF5F-42ED-9B0B-567663F959F2}"/>
    <pc:docChg chg="addSld modSld">
      <pc:chgData name="Caitlin Griffiths (1804573)" userId="S::1804573@student.uwtsd.ac.uk::9a483543-c44d-411a-8e72-59ebc1d96342" providerId="AD" clId="Web-{2E17C5F7-DF5F-42ED-9B0B-567663F959F2}" dt="2018-12-11T14:43:41.840" v="693" actId="1076"/>
      <pc:docMkLst>
        <pc:docMk/>
      </pc:docMkLst>
      <pc:sldChg chg="modSp mod setBg">
        <pc:chgData name="Caitlin Griffiths (1804573)" userId="S::1804573@student.uwtsd.ac.uk::9a483543-c44d-411a-8e72-59ebc1d96342" providerId="AD" clId="Web-{2E17C5F7-DF5F-42ED-9B0B-567663F959F2}" dt="2018-12-11T14:37:44.355" v="666" actId="14100"/>
        <pc:sldMkLst>
          <pc:docMk/>
          <pc:sldMk cId="2862412179" sldId="257"/>
        </pc:sldMkLst>
        <pc:spChg chg="mod">
          <ac:chgData name="Caitlin Griffiths (1804573)" userId="S::1804573@student.uwtsd.ac.uk::9a483543-c44d-411a-8e72-59ebc1d96342" providerId="AD" clId="Web-{2E17C5F7-DF5F-42ED-9B0B-567663F959F2}" dt="2018-12-11T14:37:33.168" v="664" actId="1076"/>
          <ac:spMkLst>
            <pc:docMk/>
            <pc:sldMk cId="2862412179" sldId="257"/>
            <ac:spMk id="2" creationId="{8B47022D-C958-4A4A-9438-D12976DA03AE}"/>
          </ac:spMkLst>
        </pc:spChg>
        <pc:spChg chg="mod">
          <ac:chgData name="Caitlin Griffiths (1804573)" userId="S::1804573@student.uwtsd.ac.uk::9a483543-c44d-411a-8e72-59ebc1d96342" providerId="AD" clId="Web-{2E17C5F7-DF5F-42ED-9B0B-567663F959F2}" dt="2018-12-11T14:37:38.386" v="665" actId="1076"/>
          <ac:spMkLst>
            <pc:docMk/>
            <pc:sldMk cId="2862412179" sldId="257"/>
            <ac:spMk id="3" creationId="{40C2D9FF-1CA3-4A6C-A373-1241CC363F8E}"/>
          </ac:spMkLst>
        </pc:spChg>
        <pc:picChg chg="mod">
          <ac:chgData name="Caitlin Griffiths (1804573)" userId="S::1804573@student.uwtsd.ac.uk::9a483543-c44d-411a-8e72-59ebc1d96342" providerId="AD" clId="Web-{2E17C5F7-DF5F-42ED-9B0B-567663F959F2}" dt="2018-12-11T14:37:44.355" v="666" actId="14100"/>
          <ac:picMkLst>
            <pc:docMk/>
            <pc:sldMk cId="2862412179" sldId="257"/>
            <ac:picMk id="4" creationId="{C692A416-A8E1-4A01-A211-74CD55681F42}"/>
          </ac:picMkLst>
        </pc:picChg>
      </pc:sldChg>
      <pc:sldChg chg="addSp delSp modSp">
        <pc:chgData name="Caitlin Griffiths (1804573)" userId="S::1804573@student.uwtsd.ac.uk::9a483543-c44d-411a-8e72-59ebc1d96342" providerId="AD" clId="Web-{2E17C5F7-DF5F-42ED-9B0B-567663F959F2}" dt="2018-12-11T14:36:30.636" v="659" actId="1076"/>
        <pc:sldMkLst>
          <pc:docMk/>
          <pc:sldMk cId="3185054109" sldId="258"/>
        </pc:sldMkLst>
        <pc:spChg chg="mod">
          <ac:chgData name="Caitlin Griffiths (1804573)" userId="S::1804573@student.uwtsd.ac.uk::9a483543-c44d-411a-8e72-59ebc1d96342" providerId="AD" clId="Web-{2E17C5F7-DF5F-42ED-9B0B-567663F959F2}" dt="2018-12-11T10:47:34.030" v="177" actId="20577"/>
          <ac:spMkLst>
            <pc:docMk/>
            <pc:sldMk cId="3185054109" sldId="258"/>
            <ac:spMk id="3" creationId="{579CA648-1BA6-439F-A97B-4AAA3F157529}"/>
          </ac:spMkLst>
        </pc:spChg>
        <pc:spChg chg="mod">
          <ac:chgData name="Caitlin Griffiths (1804573)" userId="S::1804573@student.uwtsd.ac.uk::9a483543-c44d-411a-8e72-59ebc1d96342" providerId="AD" clId="Web-{2E17C5F7-DF5F-42ED-9B0B-567663F959F2}" dt="2018-12-11T14:36:08.043" v="656" actId="1076"/>
          <ac:spMkLst>
            <pc:docMk/>
            <pc:sldMk cId="3185054109" sldId="258"/>
            <ac:spMk id="4" creationId="{04F48252-F6BD-4DD3-90EF-37F3076E96C3}"/>
          </ac:spMkLst>
        </pc:spChg>
        <pc:spChg chg="add del mod">
          <ac:chgData name="Caitlin Griffiths (1804573)" userId="S::1804573@student.uwtsd.ac.uk::9a483543-c44d-411a-8e72-59ebc1d96342" providerId="AD" clId="Web-{2E17C5F7-DF5F-42ED-9B0B-567663F959F2}" dt="2018-12-11T14:25:00.557" v="589"/>
          <ac:spMkLst>
            <pc:docMk/>
            <pc:sldMk cId="3185054109" sldId="258"/>
            <ac:spMk id="7" creationId="{EA711123-7DD2-45B5-B4BB-6633102037B1}"/>
          </ac:spMkLst>
        </pc:spChg>
        <pc:spChg chg="add del mod ord">
          <ac:chgData name="Caitlin Griffiths (1804573)" userId="S::1804573@student.uwtsd.ac.uk::9a483543-c44d-411a-8e72-59ebc1d96342" providerId="AD" clId="Web-{2E17C5F7-DF5F-42ED-9B0B-567663F959F2}" dt="2018-12-11T14:27:20.573" v="616"/>
          <ac:spMkLst>
            <pc:docMk/>
            <pc:sldMk cId="3185054109" sldId="258"/>
            <ac:spMk id="11" creationId="{25BAEF8B-54D7-4661-AC90-6B9131241D2F}"/>
          </ac:spMkLst>
        </pc:spChg>
        <pc:spChg chg="add del mod">
          <ac:chgData name="Caitlin Griffiths (1804573)" userId="S::1804573@student.uwtsd.ac.uk::9a483543-c44d-411a-8e72-59ebc1d96342" providerId="AD" clId="Web-{2E17C5F7-DF5F-42ED-9B0B-567663F959F2}" dt="2018-12-11T14:29:14.183" v="627"/>
          <ac:spMkLst>
            <pc:docMk/>
            <pc:sldMk cId="3185054109" sldId="258"/>
            <ac:spMk id="15" creationId="{0A45B62E-912B-4F0D-A25E-B7A88FBFEA15}"/>
          </ac:spMkLst>
        </pc:spChg>
        <pc:spChg chg="add del mod">
          <ac:chgData name="Caitlin Griffiths (1804573)" userId="S::1804573@student.uwtsd.ac.uk::9a483543-c44d-411a-8e72-59ebc1d96342" providerId="AD" clId="Web-{2E17C5F7-DF5F-42ED-9B0B-567663F959F2}" dt="2018-12-11T14:34:00.871" v="643"/>
          <ac:spMkLst>
            <pc:docMk/>
            <pc:sldMk cId="3185054109" sldId="258"/>
            <ac:spMk id="19" creationId="{DF898A3D-74C6-4FA0-9913-CC87ACD1F5EF}"/>
          </ac:spMkLst>
        </pc:spChg>
        <pc:picChg chg="add del mod">
          <ac:chgData name="Caitlin Griffiths (1804573)" userId="S::1804573@student.uwtsd.ac.uk::9a483543-c44d-411a-8e72-59ebc1d96342" providerId="AD" clId="Web-{2E17C5F7-DF5F-42ED-9B0B-567663F959F2}" dt="2018-12-11T14:25:00.557" v="590"/>
          <ac:picMkLst>
            <pc:docMk/>
            <pc:sldMk cId="3185054109" sldId="258"/>
            <ac:picMk id="5" creationId="{6E25D47B-88D3-47AB-A2CA-0A523AE8D4F7}"/>
          </ac:picMkLst>
        </pc:picChg>
        <pc:picChg chg="add del mod ord">
          <ac:chgData name="Caitlin Griffiths (1804573)" userId="S::1804573@student.uwtsd.ac.uk::9a483543-c44d-411a-8e72-59ebc1d96342" providerId="AD" clId="Web-{2E17C5F7-DF5F-42ED-9B0B-567663F959F2}" dt="2018-12-11T14:26:47.120" v="602"/>
          <ac:picMkLst>
            <pc:docMk/>
            <pc:sldMk cId="3185054109" sldId="258"/>
            <ac:picMk id="9" creationId="{8BD1E98B-A9A2-4864-9305-7698220365B5}"/>
          </ac:picMkLst>
        </pc:picChg>
        <pc:picChg chg="add del mod">
          <ac:chgData name="Caitlin Griffiths (1804573)" userId="S::1804573@student.uwtsd.ac.uk::9a483543-c44d-411a-8e72-59ebc1d96342" providerId="AD" clId="Web-{2E17C5F7-DF5F-42ED-9B0B-567663F959F2}" dt="2018-12-11T14:29:14.183" v="628"/>
          <ac:picMkLst>
            <pc:docMk/>
            <pc:sldMk cId="3185054109" sldId="258"/>
            <ac:picMk id="13" creationId="{D2C32B87-4F01-47BC-A2DD-78BED8BDBB5E}"/>
          </ac:picMkLst>
        </pc:picChg>
        <pc:picChg chg="add mod">
          <ac:chgData name="Caitlin Griffiths (1804573)" userId="S::1804573@student.uwtsd.ac.uk::9a483543-c44d-411a-8e72-59ebc1d96342" providerId="AD" clId="Web-{2E17C5F7-DF5F-42ED-9B0B-567663F959F2}" dt="2018-12-11T14:36:30.636" v="659" actId="1076"/>
          <ac:picMkLst>
            <pc:docMk/>
            <pc:sldMk cId="3185054109" sldId="258"/>
            <ac:picMk id="17" creationId="{7A155105-E89D-4846-B5C5-5582BFD4EE0E}"/>
          </ac:picMkLst>
        </pc:picChg>
      </pc:sldChg>
      <pc:sldChg chg="modSp mod setBg">
        <pc:chgData name="Caitlin Griffiths (1804573)" userId="S::1804573@student.uwtsd.ac.uk::9a483543-c44d-411a-8e72-59ebc1d96342" providerId="AD" clId="Web-{2E17C5F7-DF5F-42ED-9B0B-567663F959F2}" dt="2018-12-11T14:39:25.793" v="674" actId="1076"/>
        <pc:sldMkLst>
          <pc:docMk/>
          <pc:sldMk cId="1689887581" sldId="260"/>
        </pc:sldMkLst>
        <pc:spChg chg="mod">
          <ac:chgData name="Caitlin Griffiths (1804573)" userId="S::1804573@student.uwtsd.ac.uk::9a483543-c44d-411a-8e72-59ebc1d96342" providerId="AD" clId="Web-{2E17C5F7-DF5F-42ED-9B0B-567663F959F2}" dt="2018-12-11T14:38:57.183" v="667"/>
          <ac:spMkLst>
            <pc:docMk/>
            <pc:sldMk cId="1689887581" sldId="260"/>
            <ac:spMk id="2" creationId="{D73FBE79-5E1D-47BA-9406-676AC0CB9BA8}"/>
          </ac:spMkLst>
        </pc:spChg>
        <pc:spChg chg="mod">
          <ac:chgData name="Caitlin Griffiths (1804573)" userId="S::1804573@student.uwtsd.ac.uk::9a483543-c44d-411a-8e72-59ebc1d96342" providerId="AD" clId="Web-{2E17C5F7-DF5F-42ED-9B0B-567663F959F2}" dt="2018-12-11T14:39:04.855" v="668" actId="1076"/>
          <ac:spMkLst>
            <pc:docMk/>
            <pc:sldMk cId="1689887581" sldId="260"/>
            <ac:spMk id="3" creationId="{35C36107-2EE1-4DCC-A31B-6D9651159B51}"/>
          </ac:spMkLst>
        </pc:spChg>
        <pc:picChg chg="mod">
          <ac:chgData name="Caitlin Griffiths (1804573)" userId="S::1804573@student.uwtsd.ac.uk::9a483543-c44d-411a-8e72-59ebc1d96342" providerId="AD" clId="Web-{2E17C5F7-DF5F-42ED-9B0B-567663F959F2}" dt="2018-12-11T14:39:25.793" v="674" actId="1076"/>
          <ac:picMkLst>
            <pc:docMk/>
            <pc:sldMk cId="1689887581" sldId="260"/>
            <ac:picMk id="4" creationId="{2B07AED7-EF47-47BF-A991-77530A6D2ED5}"/>
          </ac:picMkLst>
        </pc:picChg>
      </pc:sldChg>
      <pc:sldChg chg="addSp modSp mod setBg">
        <pc:chgData name="Caitlin Griffiths (1804573)" userId="S::1804573@student.uwtsd.ac.uk::9a483543-c44d-411a-8e72-59ebc1d96342" providerId="AD" clId="Web-{2E17C5F7-DF5F-42ED-9B0B-567663F959F2}" dt="2018-12-11T14:24:00.729" v="584"/>
        <pc:sldMkLst>
          <pc:docMk/>
          <pc:sldMk cId="3920360926" sldId="261"/>
        </pc:sldMkLst>
        <pc:spChg chg="mod">
          <ac:chgData name="Caitlin Griffiths (1804573)" userId="S::1804573@student.uwtsd.ac.uk::9a483543-c44d-411a-8e72-59ebc1d96342" providerId="AD" clId="Web-{2E17C5F7-DF5F-42ED-9B0B-567663F959F2}" dt="2018-12-11T14:24:00.729" v="584"/>
          <ac:spMkLst>
            <pc:docMk/>
            <pc:sldMk cId="3920360926" sldId="261"/>
            <ac:spMk id="2" creationId="{954C4486-703E-4CAD-97B9-A2C49C8F3251}"/>
          </ac:spMkLst>
        </pc:spChg>
        <pc:spChg chg="mod">
          <ac:chgData name="Caitlin Griffiths (1804573)" userId="S::1804573@student.uwtsd.ac.uk::9a483543-c44d-411a-8e72-59ebc1d96342" providerId="AD" clId="Web-{2E17C5F7-DF5F-42ED-9B0B-567663F959F2}" dt="2018-12-11T14:24:00.729" v="584"/>
          <ac:spMkLst>
            <pc:docMk/>
            <pc:sldMk cId="3920360926" sldId="261"/>
            <ac:spMk id="3" creationId="{476441E8-2314-473A-8776-B5BCC06C54AE}"/>
          </ac:spMkLst>
        </pc:spChg>
        <pc:spChg chg="add">
          <ac:chgData name="Caitlin Griffiths (1804573)" userId="S::1804573@student.uwtsd.ac.uk::9a483543-c44d-411a-8e72-59ebc1d96342" providerId="AD" clId="Web-{2E17C5F7-DF5F-42ED-9B0B-567663F959F2}" dt="2018-12-11T14:24:00.729" v="584"/>
          <ac:spMkLst>
            <pc:docMk/>
            <pc:sldMk cId="3920360926" sldId="261"/>
            <ac:spMk id="9" creationId="{5322CD25-774C-445A-BB73-E7CA305DBEFB}"/>
          </ac:spMkLst>
        </pc:spChg>
        <pc:picChg chg="add mod ord">
          <ac:chgData name="Caitlin Griffiths (1804573)" userId="S::1804573@student.uwtsd.ac.uk::9a483543-c44d-411a-8e72-59ebc1d96342" providerId="AD" clId="Web-{2E17C5F7-DF5F-42ED-9B0B-567663F959F2}" dt="2018-12-11T14:24:00.729" v="584"/>
          <ac:picMkLst>
            <pc:docMk/>
            <pc:sldMk cId="3920360926" sldId="261"/>
            <ac:picMk id="4" creationId="{C562263C-5F62-4E3C-B398-1B6255566671}"/>
          </ac:picMkLst>
        </pc:picChg>
        <pc:picChg chg="add">
          <ac:chgData name="Caitlin Griffiths (1804573)" userId="S::1804573@student.uwtsd.ac.uk::9a483543-c44d-411a-8e72-59ebc1d96342" providerId="AD" clId="Web-{2E17C5F7-DF5F-42ED-9B0B-567663F959F2}" dt="2018-12-11T14:24:00.729" v="584"/>
          <ac:picMkLst>
            <pc:docMk/>
            <pc:sldMk cId="3920360926" sldId="261"/>
            <ac:picMk id="11" creationId="{0CE22D27-F39E-4E29-B074-E0E3F1C8F8E3}"/>
          </ac:picMkLst>
        </pc:picChg>
      </pc:sldChg>
      <pc:sldChg chg="modSp">
        <pc:chgData name="Caitlin Griffiths (1804573)" userId="S::1804573@student.uwtsd.ac.uk::9a483543-c44d-411a-8e72-59ebc1d96342" providerId="AD" clId="Web-{2E17C5F7-DF5F-42ED-9B0B-567663F959F2}" dt="2018-12-11T14:18:08.744" v="464" actId="20577"/>
        <pc:sldMkLst>
          <pc:docMk/>
          <pc:sldMk cId="3759475202" sldId="262"/>
        </pc:sldMkLst>
        <pc:spChg chg="mod">
          <ac:chgData name="Caitlin Griffiths (1804573)" userId="S::1804573@student.uwtsd.ac.uk::9a483543-c44d-411a-8e72-59ebc1d96342" providerId="AD" clId="Web-{2E17C5F7-DF5F-42ED-9B0B-567663F959F2}" dt="2018-12-11T14:18:08.744" v="464" actId="20577"/>
          <ac:spMkLst>
            <pc:docMk/>
            <pc:sldMk cId="3759475202" sldId="262"/>
            <ac:spMk id="3" creationId="{D387E5BE-C93F-48AF-8431-32ADEFB344F0}"/>
          </ac:spMkLst>
        </pc:spChg>
      </pc:sldChg>
      <pc:sldChg chg="addSp delSp modSp">
        <pc:chgData name="Caitlin Griffiths (1804573)" userId="S::1804573@student.uwtsd.ac.uk::9a483543-c44d-411a-8e72-59ebc1d96342" providerId="AD" clId="Web-{2E17C5F7-DF5F-42ED-9B0B-567663F959F2}" dt="2018-12-11T14:30:19.308" v="636"/>
        <pc:sldMkLst>
          <pc:docMk/>
          <pc:sldMk cId="237602312" sldId="264"/>
        </pc:sldMkLst>
        <pc:spChg chg="mod">
          <ac:chgData name="Caitlin Griffiths (1804573)" userId="S::1804573@student.uwtsd.ac.uk::9a483543-c44d-411a-8e72-59ebc1d96342" providerId="AD" clId="Web-{2E17C5F7-DF5F-42ED-9B0B-567663F959F2}" dt="2018-12-11T10:42:59.404" v="131" actId="20577"/>
          <ac:spMkLst>
            <pc:docMk/>
            <pc:sldMk cId="237602312" sldId="264"/>
            <ac:spMk id="3" creationId="{5F351532-CF28-4274-A2F2-98B14561D12A}"/>
          </ac:spMkLst>
        </pc:spChg>
        <pc:spChg chg="add del mod">
          <ac:chgData name="Caitlin Griffiths (1804573)" userId="S::1804573@student.uwtsd.ac.uk::9a483543-c44d-411a-8e72-59ebc1d96342" providerId="AD" clId="Web-{2E17C5F7-DF5F-42ED-9B0B-567663F959F2}" dt="2018-12-11T14:28:40.620" v="621"/>
          <ac:spMkLst>
            <pc:docMk/>
            <pc:sldMk cId="237602312" sldId="264"/>
            <ac:spMk id="6" creationId="{4602183A-3DC0-4F4D-8A9F-91796674BDE0}"/>
          </ac:spMkLst>
        </pc:spChg>
        <pc:spChg chg="add del mod">
          <ac:chgData name="Caitlin Griffiths (1804573)" userId="S::1804573@student.uwtsd.ac.uk::9a483543-c44d-411a-8e72-59ebc1d96342" providerId="AD" clId="Web-{2E17C5F7-DF5F-42ED-9B0B-567663F959F2}" dt="2018-12-11T14:29:50.511" v="633"/>
          <ac:spMkLst>
            <pc:docMk/>
            <pc:sldMk cId="237602312" sldId="264"/>
            <ac:spMk id="10" creationId="{273BA53D-C006-40F0-9BBD-C99B89B12156}"/>
          </ac:spMkLst>
        </pc:spChg>
        <pc:picChg chg="add del mod">
          <ac:chgData name="Caitlin Griffiths (1804573)" userId="S::1804573@student.uwtsd.ac.uk::9a483543-c44d-411a-8e72-59ebc1d96342" providerId="AD" clId="Web-{2E17C5F7-DF5F-42ED-9B0B-567663F959F2}" dt="2018-12-11T14:28:40.620" v="622"/>
          <ac:picMkLst>
            <pc:docMk/>
            <pc:sldMk cId="237602312" sldId="264"/>
            <ac:picMk id="4" creationId="{3A82EB99-17A9-46B6-AA09-985ACA32E7E4}"/>
          </ac:picMkLst>
        </pc:picChg>
        <pc:picChg chg="add del mod">
          <ac:chgData name="Caitlin Griffiths (1804573)" userId="S::1804573@student.uwtsd.ac.uk::9a483543-c44d-411a-8e72-59ebc1d96342" providerId="AD" clId="Web-{2E17C5F7-DF5F-42ED-9B0B-567663F959F2}" dt="2018-12-11T14:29:50.511" v="634"/>
          <ac:picMkLst>
            <pc:docMk/>
            <pc:sldMk cId="237602312" sldId="264"/>
            <ac:picMk id="8" creationId="{FECFEB9D-EAB0-403B-9785-FE1B88E25800}"/>
          </ac:picMkLst>
        </pc:picChg>
        <pc:picChg chg="add del mod">
          <ac:chgData name="Caitlin Griffiths (1804573)" userId="S::1804573@student.uwtsd.ac.uk::9a483543-c44d-411a-8e72-59ebc1d96342" providerId="AD" clId="Web-{2E17C5F7-DF5F-42ED-9B0B-567663F959F2}" dt="2018-12-11T14:30:19.308" v="636"/>
          <ac:picMkLst>
            <pc:docMk/>
            <pc:sldMk cId="237602312" sldId="264"/>
            <ac:picMk id="12" creationId="{FC7F1F66-920D-445C-A683-3DF31228FC99}"/>
          </ac:picMkLst>
        </pc:picChg>
      </pc:sldChg>
      <pc:sldChg chg="delSp modSp">
        <pc:chgData name="Caitlin Griffiths (1804573)" userId="S::1804573@student.uwtsd.ac.uk::9a483543-c44d-411a-8e72-59ebc1d96342" providerId="AD" clId="Web-{2E17C5F7-DF5F-42ED-9B0B-567663F959F2}" dt="2018-12-11T14:43:41.840" v="693" actId="1076"/>
        <pc:sldMkLst>
          <pc:docMk/>
          <pc:sldMk cId="377732639" sldId="265"/>
        </pc:sldMkLst>
        <pc:spChg chg="mod">
          <ac:chgData name="Caitlin Griffiths (1804573)" userId="S::1804573@student.uwtsd.ac.uk::9a483543-c44d-411a-8e72-59ebc1d96342" providerId="AD" clId="Web-{2E17C5F7-DF5F-42ED-9B0B-567663F959F2}" dt="2018-12-11T14:43:41.840" v="693" actId="1076"/>
          <ac:spMkLst>
            <pc:docMk/>
            <pc:sldMk cId="377732639" sldId="265"/>
            <ac:spMk id="2" creationId="{3468A986-4D49-466E-A3DA-DAC44C415641}"/>
          </ac:spMkLst>
        </pc:spChg>
        <pc:spChg chg="del">
          <ac:chgData name="Caitlin Griffiths (1804573)" userId="S::1804573@student.uwtsd.ac.uk::9a483543-c44d-411a-8e72-59ebc1d96342" providerId="AD" clId="Web-{2E17C5F7-DF5F-42ED-9B0B-567663F959F2}" dt="2018-12-11T14:43:15.934" v="689"/>
          <ac:spMkLst>
            <pc:docMk/>
            <pc:sldMk cId="377732639" sldId="265"/>
            <ac:spMk id="3" creationId="{502A97BF-1265-46AA-BE27-A66AA4F03095}"/>
          </ac:spMkLst>
        </pc:spChg>
      </pc:sldChg>
      <pc:sldChg chg="addSp delSp modSp new mod setBg">
        <pc:chgData name="Caitlin Griffiths (1804573)" userId="S::1804573@student.uwtsd.ac.uk::9a483543-c44d-411a-8e72-59ebc1d96342" providerId="AD" clId="Web-{2E17C5F7-DF5F-42ED-9B0B-567663F959F2}" dt="2018-12-11T14:39:42.918" v="677" actId="1076"/>
        <pc:sldMkLst>
          <pc:docMk/>
          <pc:sldMk cId="3756202172" sldId="266"/>
        </pc:sldMkLst>
        <pc:spChg chg="mod">
          <ac:chgData name="Caitlin Griffiths (1804573)" userId="S::1804573@student.uwtsd.ac.uk::9a483543-c44d-411a-8e72-59ebc1d96342" providerId="AD" clId="Web-{2E17C5F7-DF5F-42ED-9B0B-567663F959F2}" dt="2018-12-11T14:22:45.401" v="573"/>
          <ac:spMkLst>
            <pc:docMk/>
            <pc:sldMk cId="3756202172" sldId="266"/>
            <ac:spMk id="2" creationId="{23B598FD-5A13-4BCB-AEFA-F8F45AFB972B}"/>
          </ac:spMkLst>
        </pc:spChg>
        <pc:spChg chg="mod">
          <ac:chgData name="Caitlin Griffiths (1804573)" userId="S::1804573@student.uwtsd.ac.uk::9a483543-c44d-411a-8e72-59ebc1d96342" providerId="AD" clId="Web-{2E17C5F7-DF5F-42ED-9B0B-567663F959F2}" dt="2018-12-11T14:22:45.401" v="573"/>
          <ac:spMkLst>
            <pc:docMk/>
            <pc:sldMk cId="3756202172" sldId="266"/>
            <ac:spMk id="3" creationId="{95F84527-4EB4-4643-BB80-CA223173BF31}"/>
          </ac:spMkLst>
        </pc:spChg>
        <pc:spChg chg="add del mod">
          <ac:chgData name="Caitlin Griffiths (1804573)" userId="S::1804573@student.uwtsd.ac.uk::9a483543-c44d-411a-8e72-59ebc1d96342" providerId="AD" clId="Web-{2E17C5F7-DF5F-42ED-9B0B-567663F959F2}" dt="2018-12-11T14:23:14.213" v="581"/>
          <ac:spMkLst>
            <pc:docMk/>
            <pc:sldMk cId="3756202172" sldId="266"/>
            <ac:spMk id="6" creationId="{685ECAD1-7FBF-4DDE-9BFD-85F869A6ED70}"/>
          </ac:spMkLst>
        </pc:spChg>
        <pc:spChg chg="add del mod">
          <ac:chgData name="Caitlin Griffiths (1804573)" userId="S::1804573@student.uwtsd.ac.uk::9a483543-c44d-411a-8e72-59ebc1d96342" providerId="AD" clId="Web-{2E17C5F7-DF5F-42ED-9B0B-567663F959F2}" dt="2018-12-11T14:23:18.667" v="582"/>
          <ac:spMkLst>
            <pc:docMk/>
            <pc:sldMk cId="3756202172" sldId="266"/>
            <ac:spMk id="10" creationId="{04B51686-A4FE-4360-A667-DEA24C77779F}"/>
          </ac:spMkLst>
        </pc:spChg>
        <pc:picChg chg="add mod">
          <ac:chgData name="Caitlin Griffiths (1804573)" userId="S::1804573@student.uwtsd.ac.uk::9a483543-c44d-411a-8e72-59ebc1d96342" providerId="AD" clId="Web-{2E17C5F7-DF5F-42ED-9B0B-567663F959F2}" dt="2018-12-11T14:39:42.918" v="677" actId="1076"/>
          <ac:picMkLst>
            <pc:docMk/>
            <pc:sldMk cId="3756202172" sldId="266"/>
            <ac:picMk id="4" creationId="{3AC4E715-94B8-4C1B-9E6C-0B878EE42F0B}"/>
          </ac:picMkLst>
        </pc:picChg>
        <pc:picChg chg="add mod ord">
          <ac:chgData name="Caitlin Griffiths (1804573)" userId="S::1804573@student.uwtsd.ac.uk::9a483543-c44d-411a-8e72-59ebc1d96342" providerId="AD" clId="Web-{2E17C5F7-DF5F-42ED-9B0B-567663F959F2}" dt="2018-12-11T14:39:36.668" v="675" actId="1076"/>
          <ac:picMkLst>
            <pc:docMk/>
            <pc:sldMk cId="3756202172" sldId="266"/>
            <ac:picMk id="8" creationId="{A3ABB0B2-6899-4E7B-BDC2-9F245DE38681}"/>
          </ac:picMkLst>
        </pc:picChg>
      </pc:sldChg>
    </pc:docChg>
  </pc:docChgLst>
  <pc:docChgLst>
    <pc:chgData name="Caitlin Griffiths (1804573)" userId="S::1804573@student.uwtsd.ac.uk::9a483543-c44d-411a-8e72-59ebc1d96342" providerId="AD" clId="Web-{F79C9709-7D8A-4D06-90B7-804D410DAD25}"/>
    <pc:docChg chg="modSld">
      <pc:chgData name="Caitlin Griffiths (1804573)" userId="S::1804573@student.uwtsd.ac.uk::9a483543-c44d-411a-8e72-59ebc1d96342" providerId="AD" clId="Web-{F79C9709-7D8A-4D06-90B7-804D410DAD25}" dt="2018-12-11T16:00:53.722" v="224" actId="1076"/>
      <pc:docMkLst>
        <pc:docMk/>
      </pc:docMkLst>
      <pc:sldChg chg="addSp modSp">
        <pc:chgData name="Caitlin Griffiths (1804573)" userId="S::1804573@student.uwtsd.ac.uk::9a483543-c44d-411a-8e72-59ebc1d96342" providerId="AD" clId="Web-{F79C9709-7D8A-4D06-90B7-804D410DAD25}" dt="2018-12-11T15:58:43.112" v="156" actId="1076"/>
        <pc:sldMkLst>
          <pc:docMk/>
          <pc:sldMk cId="2862412179" sldId="257"/>
        </pc:sldMkLst>
        <pc:spChg chg="mod">
          <ac:chgData name="Caitlin Griffiths (1804573)" userId="S::1804573@student.uwtsd.ac.uk::9a483543-c44d-411a-8e72-59ebc1d96342" providerId="AD" clId="Web-{F79C9709-7D8A-4D06-90B7-804D410DAD25}" dt="2018-12-11T15:57:48.533" v="127" actId="20577"/>
          <ac:spMkLst>
            <pc:docMk/>
            <pc:sldMk cId="2862412179" sldId="257"/>
            <ac:spMk id="3" creationId="{40C2D9FF-1CA3-4A6C-A373-1241CC363F8E}"/>
          </ac:spMkLst>
        </pc:spChg>
        <pc:spChg chg="add mod">
          <ac:chgData name="Caitlin Griffiths (1804573)" userId="S::1804573@student.uwtsd.ac.uk::9a483543-c44d-411a-8e72-59ebc1d96342" providerId="AD" clId="Web-{F79C9709-7D8A-4D06-90B7-804D410DAD25}" dt="2018-12-11T15:58:43.112" v="156" actId="1076"/>
          <ac:spMkLst>
            <pc:docMk/>
            <pc:sldMk cId="2862412179" sldId="257"/>
            <ac:spMk id="5" creationId="{14100FD8-FDBD-43E6-8CD9-7C4C921BCC8F}"/>
          </ac:spMkLst>
        </pc:spChg>
      </pc:sldChg>
      <pc:sldChg chg="addSp delSp modSp">
        <pc:chgData name="Caitlin Griffiths (1804573)" userId="S::1804573@student.uwtsd.ac.uk::9a483543-c44d-411a-8e72-59ebc1d96342" providerId="AD" clId="Web-{F79C9709-7D8A-4D06-90B7-804D410DAD25}" dt="2018-12-11T15:59:20.690" v="172" actId="1076"/>
        <pc:sldMkLst>
          <pc:docMk/>
          <pc:sldMk cId="3185054109" sldId="258"/>
        </pc:sldMkLst>
        <pc:spChg chg="add mod">
          <ac:chgData name="Caitlin Griffiths (1804573)" userId="S::1804573@student.uwtsd.ac.uk::9a483543-c44d-411a-8e72-59ebc1d96342" providerId="AD" clId="Web-{F79C9709-7D8A-4D06-90B7-804D410DAD25}" dt="2018-12-11T15:59:20.690" v="172" actId="1076"/>
          <ac:spMkLst>
            <pc:docMk/>
            <pc:sldMk cId="3185054109" sldId="258"/>
            <ac:spMk id="7" creationId="{B9F27F3F-0F31-4BCD-9914-B76D8786F485}"/>
          </ac:spMkLst>
        </pc:spChg>
        <pc:picChg chg="add mod">
          <ac:chgData name="Caitlin Griffiths (1804573)" userId="S::1804573@student.uwtsd.ac.uk::9a483543-c44d-411a-8e72-59ebc1d96342" providerId="AD" clId="Web-{F79C9709-7D8A-4D06-90B7-804D410DAD25}" dt="2018-12-11T15:51:24.625" v="94"/>
          <ac:picMkLst>
            <pc:docMk/>
            <pc:sldMk cId="3185054109" sldId="258"/>
            <ac:picMk id="5" creationId="{FFE895C5-D584-479B-B56F-71E29F5F8B2C}"/>
          </ac:picMkLst>
        </pc:picChg>
        <pc:picChg chg="del">
          <ac:chgData name="Caitlin Griffiths (1804573)" userId="S::1804573@student.uwtsd.ac.uk::9a483543-c44d-411a-8e72-59ebc1d96342" providerId="AD" clId="Web-{F79C9709-7D8A-4D06-90B7-804D410DAD25}" dt="2018-12-11T15:49:50.031" v="88"/>
          <ac:picMkLst>
            <pc:docMk/>
            <pc:sldMk cId="3185054109" sldId="258"/>
            <ac:picMk id="17" creationId="{7A155105-E89D-4846-B5C5-5582BFD4EE0E}"/>
          </ac:picMkLst>
        </pc:picChg>
      </pc:sldChg>
      <pc:sldChg chg="addSp modSp">
        <pc:chgData name="Caitlin Griffiths (1804573)" userId="S::1804573@student.uwtsd.ac.uk::9a483543-c44d-411a-8e72-59ebc1d96342" providerId="AD" clId="Web-{F79C9709-7D8A-4D06-90B7-804D410DAD25}" dt="2018-12-11T16:00:04.878" v="192" actId="1076"/>
        <pc:sldMkLst>
          <pc:docMk/>
          <pc:sldMk cId="1689887581" sldId="260"/>
        </pc:sldMkLst>
        <pc:spChg chg="add mod">
          <ac:chgData name="Caitlin Griffiths (1804573)" userId="S::1804573@student.uwtsd.ac.uk::9a483543-c44d-411a-8e72-59ebc1d96342" providerId="AD" clId="Web-{F79C9709-7D8A-4D06-90B7-804D410DAD25}" dt="2018-12-11T16:00:04.878" v="192" actId="1076"/>
          <ac:spMkLst>
            <pc:docMk/>
            <pc:sldMk cId="1689887581" sldId="260"/>
            <ac:spMk id="5" creationId="{960DE51A-8500-4163-98F9-37C1B36045FF}"/>
          </ac:spMkLst>
        </pc:spChg>
      </pc:sldChg>
      <pc:sldChg chg="modSp">
        <pc:chgData name="Caitlin Griffiths (1804573)" userId="S::1804573@student.uwtsd.ac.uk::9a483543-c44d-411a-8e72-59ebc1d96342" providerId="AD" clId="Web-{F79C9709-7D8A-4D06-90B7-804D410DAD25}" dt="2018-12-11T15:49:35.968" v="86" actId="20577"/>
        <pc:sldMkLst>
          <pc:docMk/>
          <pc:sldMk cId="3759475202" sldId="262"/>
        </pc:sldMkLst>
        <pc:spChg chg="mod">
          <ac:chgData name="Caitlin Griffiths (1804573)" userId="S::1804573@student.uwtsd.ac.uk::9a483543-c44d-411a-8e72-59ebc1d96342" providerId="AD" clId="Web-{F79C9709-7D8A-4D06-90B7-804D410DAD25}" dt="2018-12-11T15:47:55.812" v="67" actId="1076"/>
          <ac:spMkLst>
            <pc:docMk/>
            <pc:sldMk cId="3759475202" sldId="262"/>
            <ac:spMk id="2" creationId="{B92ADC79-B55E-456F-98C1-F2C8C355D421}"/>
          </ac:spMkLst>
        </pc:spChg>
        <pc:spChg chg="mod">
          <ac:chgData name="Caitlin Griffiths (1804573)" userId="S::1804573@student.uwtsd.ac.uk::9a483543-c44d-411a-8e72-59ebc1d96342" providerId="AD" clId="Web-{F79C9709-7D8A-4D06-90B7-804D410DAD25}" dt="2018-12-11T15:49:35.968" v="86" actId="20577"/>
          <ac:spMkLst>
            <pc:docMk/>
            <pc:sldMk cId="3759475202" sldId="262"/>
            <ac:spMk id="3" creationId="{D387E5BE-C93F-48AF-8431-32ADEFB344F0}"/>
          </ac:spMkLst>
        </pc:spChg>
      </pc:sldChg>
      <pc:sldChg chg="addSp delSp modSp">
        <pc:chgData name="Caitlin Griffiths (1804573)" userId="S::1804573@student.uwtsd.ac.uk::9a483543-c44d-411a-8e72-59ebc1d96342" providerId="AD" clId="Web-{F79C9709-7D8A-4D06-90B7-804D410DAD25}" dt="2018-12-11T16:00:53.722" v="224" actId="1076"/>
        <pc:sldMkLst>
          <pc:docMk/>
          <pc:sldMk cId="3756202172" sldId="266"/>
        </pc:sldMkLst>
        <pc:spChg chg="add mod">
          <ac:chgData name="Caitlin Griffiths (1804573)" userId="S::1804573@student.uwtsd.ac.uk::9a483543-c44d-411a-8e72-59ebc1d96342" providerId="AD" clId="Web-{F79C9709-7D8A-4D06-90B7-804D410DAD25}" dt="2018-12-11T16:00:53.722" v="224" actId="1076"/>
          <ac:spMkLst>
            <pc:docMk/>
            <pc:sldMk cId="3756202172" sldId="266"/>
            <ac:spMk id="5" creationId="{5B272C22-8081-41F2-BA99-46B9CF53BB7E}"/>
          </ac:spMkLst>
        </pc:spChg>
        <pc:picChg chg="del">
          <ac:chgData name="Caitlin Griffiths (1804573)" userId="S::1804573@student.uwtsd.ac.uk::9a483543-c44d-411a-8e72-59ebc1d96342" providerId="AD" clId="Web-{F79C9709-7D8A-4D06-90B7-804D410DAD25}" dt="2018-12-11T15:51:34.735" v="96"/>
          <ac:picMkLst>
            <pc:docMk/>
            <pc:sldMk cId="3756202172" sldId="266"/>
            <ac:picMk id="4" creationId="{3AC4E715-94B8-4C1B-9E6C-0B878EE42F0B}"/>
          </ac:picMkLst>
        </pc:picChg>
        <pc:picChg chg="del">
          <ac:chgData name="Caitlin Griffiths (1804573)" userId="S::1804573@student.uwtsd.ac.uk::9a483543-c44d-411a-8e72-59ebc1d96342" providerId="AD" clId="Web-{F79C9709-7D8A-4D06-90B7-804D410DAD25}" dt="2018-12-11T15:51:33.438" v="95"/>
          <ac:picMkLst>
            <pc:docMk/>
            <pc:sldMk cId="3756202172" sldId="266"/>
            <ac:picMk id="8" creationId="{A3ABB0B2-6899-4E7B-BDC2-9F245DE38681}"/>
          </ac:picMkLst>
        </pc:picChg>
      </pc:sldChg>
    </pc:docChg>
  </pc:docChgLst>
  <pc:docChgLst>
    <pc:chgData name="Caitlin Griffiths (1804573)" userId="S::1804573@student.uwtsd.ac.uk::9a483543-c44d-411a-8e72-59ebc1d96342" providerId="AD" clId="Web-{6263259F-7759-49D9-929A-32BDD443F44E}"/>
    <pc:docChg chg="addSld delSld modSld">
      <pc:chgData name="Caitlin Griffiths (1804573)" userId="S::1804573@student.uwtsd.ac.uk::9a483543-c44d-411a-8e72-59ebc1d96342" providerId="AD" clId="Web-{6263259F-7759-49D9-929A-32BDD443F44E}" dt="2018-12-04T14:16:54.947" v="364" actId="20577"/>
      <pc:docMkLst>
        <pc:docMk/>
      </pc:docMkLst>
      <pc:sldChg chg="addSp modSp new">
        <pc:chgData name="Caitlin Griffiths (1804573)" userId="S::1804573@student.uwtsd.ac.uk::9a483543-c44d-411a-8e72-59ebc1d96342" providerId="AD" clId="Web-{6263259F-7759-49D9-929A-32BDD443F44E}" dt="2018-12-04T13:06:35.016" v="298" actId="14100"/>
        <pc:sldMkLst>
          <pc:docMk/>
          <pc:sldMk cId="3185054109" sldId="258"/>
        </pc:sldMkLst>
        <pc:spChg chg="mod">
          <ac:chgData name="Caitlin Griffiths (1804573)" userId="S::1804573@student.uwtsd.ac.uk::9a483543-c44d-411a-8e72-59ebc1d96342" providerId="AD" clId="Web-{6263259F-7759-49D9-929A-32BDD443F44E}" dt="2018-12-04T12:54:15.068" v="25" actId="20577"/>
          <ac:spMkLst>
            <pc:docMk/>
            <pc:sldMk cId="3185054109" sldId="258"/>
            <ac:spMk id="2" creationId="{662A7D5A-CCD7-441B-94FD-40668325DA9B}"/>
          </ac:spMkLst>
        </pc:spChg>
        <pc:spChg chg="mod">
          <ac:chgData name="Caitlin Griffiths (1804573)" userId="S::1804573@student.uwtsd.ac.uk::9a483543-c44d-411a-8e72-59ebc1d96342" providerId="AD" clId="Web-{6263259F-7759-49D9-929A-32BDD443F44E}" dt="2018-12-04T13:06:22.423" v="296" actId="1076"/>
          <ac:spMkLst>
            <pc:docMk/>
            <pc:sldMk cId="3185054109" sldId="258"/>
            <ac:spMk id="3" creationId="{579CA648-1BA6-439F-A97B-4AAA3F157529}"/>
          </ac:spMkLst>
        </pc:spChg>
        <pc:spChg chg="add mod">
          <ac:chgData name="Caitlin Griffiths (1804573)" userId="S::1804573@student.uwtsd.ac.uk::9a483543-c44d-411a-8e72-59ebc1d96342" providerId="AD" clId="Web-{6263259F-7759-49D9-929A-32BDD443F44E}" dt="2018-12-04T13:06:35.016" v="298" actId="14100"/>
          <ac:spMkLst>
            <pc:docMk/>
            <pc:sldMk cId="3185054109" sldId="258"/>
            <ac:spMk id="4" creationId="{04F48252-F6BD-4DD3-90EF-37F3076E96C3}"/>
          </ac:spMkLst>
        </pc:spChg>
      </pc:sldChg>
      <pc:sldChg chg="modSp new del">
        <pc:chgData name="Caitlin Griffiths (1804573)" userId="S::1804573@student.uwtsd.ac.uk::9a483543-c44d-411a-8e72-59ebc1d96342" providerId="AD" clId="Web-{6263259F-7759-49D9-929A-32BDD443F44E}" dt="2018-12-04T13:06:42.407" v="299"/>
        <pc:sldMkLst>
          <pc:docMk/>
          <pc:sldMk cId="2802172996" sldId="259"/>
        </pc:sldMkLst>
        <pc:spChg chg="mod">
          <ac:chgData name="Caitlin Griffiths (1804573)" userId="S::1804573@student.uwtsd.ac.uk::9a483543-c44d-411a-8e72-59ebc1d96342" providerId="AD" clId="Web-{6263259F-7759-49D9-929A-32BDD443F44E}" dt="2018-12-04T12:55:09.224" v="90" actId="20577"/>
          <ac:spMkLst>
            <pc:docMk/>
            <pc:sldMk cId="2802172996" sldId="259"/>
            <ac:spMk id="2" creationId="{F98D5EA4-8E35-49CB-AA60-BF85089FF6D1}"/>
          </ac:spMkLst>
        </pc:spChg>
        <pc:spChg chg="mod">
          <ac:chgData name="Caitlin Griffiths (1804573)" userId="S::1804573@student.uwtsd.ac.uk::9a483543-c44d-411a-8e72-59ebc1d96342" providerId="AD" clId="Web-{6263259F-7759-49D9-929A-32BDD443F44E}" dt="2018-12-04T12:56:19.739" v="192" actId="20577"/>
          <ac:spMkLst>
            <pc:docMk/>
            <pc:sldMk cId="2802172996" sldId="259"/>
            <ac:spMk id="3" creationId="{E08D6333-BE2C-40A6-9E46-69D3C7C319DD}"/>
          </ac:spMkLst>
        </pc:spChg>
      </pc:sldChg>
      <pc:sldChg chg="addSp modSp new">
        <pc:chgData name="Caitlin Griffiths (1804573)" userId="S::1804573@student.uwtsd.ac.uk::9a483543-c44d-411a-8e72-59ebc1d96342" providerId="AD" clId="Web-{6263259F-7759-49D9-929A-32BDD443F44E}" dt="2018-12-04T13:10:21.702" v="307" actId="1076"/>
        <pc:sldMkLst>
          <pc:docMk/>
          <pc:sldMk cId="1689887581" sldId="260"/>
        </pc:sldMkLst>
        <pc:spChg chg="mod">
          <ac:chgData name="Caitlin Griffiths (1804573)" userId="S::1804573@student.uwtsd.ac.uk::9a483543-c44d-411a-8e72-59ebc1d96342" providerId="AD" clId="Web-{6263259F-7759-49D9-929A-32BDD443F44E}" dt="2018-12-04T13:06:51.501" v="301" actId="1076"/>
          <ac:spMkLst>
            <pc:docMk/>
            <pc:sldMk cId="1689887581" sldId="260"/>
            <ac:spMk id="2" creationId="{D73FBE79-5E1D-47BA-9406-676AC0CB9BA8}"/>
          </ac:spMkLst>
        </pc:spChg>
        <pc:spChg chg="mod">
          <ac:chgData name="Caitlin Griffiths (1804573)" userId="S::1804573@student.uwtsd.ac.uk::9a483543-c44d-411a-8e72-59ebc1d96342" providerId="AD" clId="Web-{6263259F-7759-49D9-929A-32BDD443F44E}" dt="2018-12-04T13:06:59.094" v="302" actId="1076"/>
          <ac:spMkLst>
            <pc:docMk/>
            <pc:sldMk cId="1689887581" sldId="260"/>
            <ac:spMk id="3" creationId="{35C36107-2EE1-4DCC-A31B-6D9651159B51}"/>
          </ac:spMkLst>
        </pc:spChg>
        <pc:picChg chg="add mod">
          <ac:chgData name="Caitlin Griffiths (1804573)" userId="S::1804573@student.uwtsd.ac.uk::9a483543-c44d-411a-8e72-59ebc1d96342" providerId="AD" clId="Web-{6263259F-7759-49D9-929A-32BDD443F44E}" dt="2018-12-04T13:10:21.702" v="307" actId="1076"/>
          <ac:picMkLst>
            <pc:docMk/>
            <pc:sldMk cId="1689887581" sldId="260"/>
            <ac:picMk id="4" creationId="{2B07AED7-EF47-47BF-A991-77530A6D2ED5}"/>
          </ac:picMkLst>
        </pc:picChg>
      </pc:sldChg>
      <pc:sldChg chg="modSp new">
        <pc:chgData name="Caitlin Griffiths (1804573)" userId="S::1804573@student.uwtsd.ac.uk::9a483543-c44d-411a-8e72-59ebc1d96342" providerId="AD" clId="Web-{6263259F-7759-49D9-929A-32BDD443F44E}" dt="2018-12-04T14:16:54.947" v="363" actId="20577"/>
        <pc:sldMkLst>
          <pc:docMk/>
          <pc:sldMk cId="3920360926" sldId="261"/>
        </pc:sldMkLst>
        <pc:spChg chg="mod">
          <ac:chgData name="Caitlin Griffiths (1804573)" userId="S::1804573@student.uwtsd.ac.uk::9a483543-c44d-411a-8e72-59ebc1d96342" providerId="AD" clId="Web-{6263259F-7759-49D9-929A-32BDD443F44E}" dt="2018-12-04T13:10:44.405" v="344" actId="20577"/>
          <ac:spMkLst>
            <pc:docMk/>
            <pc:sldMk cId="3920360926" sldId="261"/>
            <ac:spMk id="2" creationId="{954C4486-703E-4CAD-97B9-A2C49C8F3251}"/>
          </ac:spMkLst>
        </pc:spChg>
        <pc:spChg chg="mod">
          <ac:chgData name="Caitlin Griffiths (1804573)" userId="S::1804573@student.uwtsd.ac.uk::9a483543-c44d-411a-8e72-59ebc1d96342" providerId="AD" clId="Web-{6263259F-7759-49D9-929A-32BDD443F44E}" dt="2018-12-04T14:16:54.947" v="363" actId="20577"/>
          <ac:spMkLst>
            <pc:docMk/>
            <pc:sldMk cId="3920360926" sldId="261"/>
            <ac:spMk id="3" creationId="{476441E8-2314-473A-8776-B5BCC06C54AE}"/>
          </ac:spMkLst>
        </pc:spChg>
      </pc:sldChg>
    </pc:docChg>
  </pc:docChgLst>
  <pc:docChgLst>
    <pc:chgData name="Caitlin Griffiths (1804573)" userId="S::1804573@student.uwtsd.ac.uk::9a483543-c44d-411a-8e72-59ebc1d96342" providerId="AD" clId="Web-{0A83655E-5350-4C0E-BCC8-BD6D326448E7}"/>
    <pc:docChg chg="addSld delSld modSld">
      <pc:chgData name="Caitlin Griffiths (1804573)" userId="S::1804573@student.uwtsd.ac.uk::9a483543-c44d-411a-8e72-59ebc1d96342" providerId="AD" clId="Web-{0A83655E-5350-4C0E-BCC8-BD6D326448E7}" dt="2018-12-10T10:13:03.632" v="82" actId="20577"/>
      <pc:docMkLst>
        <pc:docMk/>
      </pc:docMkLst>
      <pc:sldChg chg="modSp new">
        <pc:chgData name="Caitlin Griffiths (1804573)" userId="S::1804573@student.uwtsd.ac.uk::9a483543-c44d-411a-8e72-59ebc1d96342" providerId="AD" clId="Web-{0A83655E-5350-4C0E-BCC8-BD6D326448E7}" dt="2018-12-10T09:31:45.579" v="57" actId="20577"/>
        <pc:sldMkLst>
          <pc:docMk/>
          <pc:sldMk cId="3759475202" sldId="262"/>
        </pc:sldMkLst>
        <pc:spChg chg="mod">
          <ac:chgData name="Caitlin Griffiths (1804573)" userId="S::1804573@student.uwtsd.ac.uk::9a483543-c44d-411a-8e72-59ebc1d96342" providerId="AD" clId="Web-{0A83655E-5350-4C0E-BCC8-BD6D326448E7}" dt="2018-12-10T09:12:35.944" v="7" actId="20577"/>
          <ac:spMkLst>
            <pc:docMk/>
            <pc:sldMk cId="3759475202" sldId="262"/>
            <ac:spMk id="2" creationId="{B92ADC79-B55E-456F-98C1-F2C8C355D421}"/>
          </ac:spMkLst>
        </pc:spChg>
        <pc:spChg chg="mod">
          <ac:chgData name="Caitlin Griffiths (1804573)" userId="S::1804573@student.uwtsd.ac.uk::9a483543-c44d-411a-8e72-59ebc1d96342" providerId="AD" clId="Web-{0A83655E-5350-4C0E-BCC8-BD6D326448E7}" dt="2018-12-10T09:31:45.579" v="57" actId="20577"/>
          <ac:spMkLst>
            <pc:docMk/>
            <pc:sldMk cId="3759475202" sldId="262"/>
            <ac:spMk id="3" creationId="{D387E5BE-C93F-48AF-8431-32ADEFB344F0}"/>
          </ac:spMkLst>
        </pc:spChg>
      </pc:sldChg>
      <pc:sldChg chg="modSp new del">
        <pc:chgData name="Caitlin Griffiths (1804573)" userId="S::1804573@student.uwtsd.ac.uk::9a483543-c44d-411a-8e72-59ebc1d96342" providerId="AD" clId="Web-{0A83655E-5350-4C0E-BCC8-BD6D326448E7}" dt="2018-12-10T09:59:59.779" v="77"/>
        <pc:sldMkLst>
          <pc:docMk/>
          <pc:sldMk cId="4076493424" sldId="263"/>
        </pc:sldMkLst>
        <pc:spChg chg="mod">
          <ac:chgData name="Caitlin Griffiths (1804573)" userId="S::1804573@student.uwtsd.ac.uk::9a483543-c44d-411a-8e72-59ebc1d96342" providerId="AD" clId="Web-{0A83655E-5350-4C0E-BCC8-BD6D326448E7}" dt="2018-12-10T09:59:23.435" v="74" actId="20577"/>
          <ac:spMkLst>
            <pc:docMk/>
            <pc:sldMk cId="4076493424" sldId="263"/>
            <ac:spMk id="2" creationId="{FA0D5F73-7A1C-40CA-A7C3-34C589C2E977}"/>
          </ac:spMkLst>
        </pc:spChg>
      </pc:sldChg>
      <pc:sldChg chg="modSp new">
        <pc:chgData name="Caitlin Griffiths (1804573)" userId="S::1804573@student.uwtsd.ac.uk::9a483543-c44d-411a-8e72-59ebc1d96342" providerId="AD" clId="Web-{0A83655E-5350-4C0E-BCC8-BD6D326448E7}" dt="2018-12-10T10:00:05.654" v="80" actId="20577"/>
        <pc:sldMkLst>
          <pc:docMk/>
          <pc:sldMk cId="237602312" sldId="264"/>
        </pc:sldMkLst>
        <pc:spChg chg="mod">
          <ac:chgData name="Caitlin Griffiths (1804573)" userId="S::1804573@student.uwtsd.ac.uk::9a483543-c44d-411a-8e72-59ebc1d96342" providerId="AD" clId="Web-{0A83655E-5350-4C0E-BCC8-BD6D326448E7}" dt="2018-12-10T10:00:05.654" v="80" actId="20577"/>
          <ac:spMkLst>
            <pc:docMk/>
            <pc:sldMk cId="237602312" sldId="264"/>
            <ac:spMk id="2" creationId="{202FEFBD-E5C7-4EE0-949F-B18F7C1EE27F}"/>
          </ac:spMkLst>
        </pc:spChg>
      </pc:sldChg>
      <pc:sldChg chg="modSp new">
        <pc:chgData name="Caitlin Griffiths (1804573)" userId="S::1804573@student.uwtsd.ac.uk::9a483543-c44d-411a-8e72-59ebc1d96342" providerId="AD" clId="Web-{0A83655E-5350-4C0E-BCC8-BD6D326448E7}" dt="2018-12-10T09:58:37.232" v="69" actId="20577"/>
        <pc:sldMkLst>
          <pc:docMk/>
          <pc:sldMk cId="377732639" sldId="265"/>
        </pc:sldMkLst>
        <pc:spChg chg="mod">
          <ac:chgData name="Caitlin Griffiths (1804573)" userId="S::1804573@student.uwtsd.ac.uk::9a483543-c44d-411a-8e72-59ebc1d96342" providerId="AD" clId="Web-{0A83655E-5350-4C0E-BCC8-BD6D326448E7}" dt="2018-12-10T09:58:37.232" v="69" actId="20577"/>
          <ac:spMkLst>
            <pc:docMk/>
            <pc:sldMk cId="377732639" sldId="265"/>
            <ac:spMk id="2" creationId="{3468A986-4D49-466E-A3DA-DAC44C41564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359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9540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839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998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2909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634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4768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8726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1021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2447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2567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890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04982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5355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9275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068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8921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6283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  <p:sldLayoutId id="2147483748" r:id="rId13"/>
    <p:sldLayoutId id="2147483749" r:id="rId14"/>
    <p:sldLayoutId id="2147483750" r:id="rId15"/>
    <p:sldLayoutId id="2147483751" r:id="rId16"/>
    <p:sldLayoutId id="214748375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ed.com/talks?topics%5b%5d=motivation" TargetMode="External"/><Relationship Id="rId3" Type="http://schemas.openxmlformats.org/officeDocument/2006/relationships/hyperlink" Target="https://www.nhs.uk/conditions/stress-anxiety-depression/time-management-tips/" TargetMode="External"/><Relationship Id="rId7" Type="http://schemas.openxmlformats.org/officeDocument/2006/relationships/hyperlink" Target="https://www.greatschools.org/gk/articles/five-skills-for-academic-success/" TargetMode="External"/><Relationship Id="rId2" Type="http://schemas.openxmlformats.org/officeDocument/2006/relationships/hyperlink" Target="https://positivepsychologyprogram.com/self-motiva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aleshacker.com/self-motivation-equation/" TargetMode="External"/><Relationship Id="rId11" Type="http://schemas.openxmlformats.org/officeDocument/2006/relationships/hyperlink" Target="http://management-success.com/time-management-and-motivation.html" TargetMode="External"/><Relationship Id="rId5" Type="http://schemas.openxmlformats.org/officeDocument/2006/relationships/hyperlink" Target="https://visual.ly/community/infographic/business/17-quick-tips-better-time-management" TargetMode="External"/><Relationship Id="rId10" Type="http://schemas.openxmlformats.org/officeDocument/2006/relationships/hyperlink" Target="https://toggl.com/time-management-tips/" TargetMode="External"/><Relationship Id="rId4" Type="http://schemas.openxmlformats.org/officeDocument/2006/relationships/hyperlink" Target="https://www.ted.com/topics/motivation" TargetMode="External"/><Relationship Id="rId9" Type="http://schemas.openxmlformats.org/officeDocument/2006/relationships/hyperlink" Target="http://otiv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>
                <a:cs typeface="Calibri Light"/>
              </a:rPr>
              <a:t>Time management and self motivation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Caitlin Griffiths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65936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FEFBD-E5C7-4EE0-949F-B18F7C1EE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aims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51532-CF28-4274-A2F2-98B14561D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What time management is</a:t>
            </a:r>
          </a:p>
          <a:p>
            <a:r>
              <a:rPr lang="en-US" dirty="0">
                <a:cs typeface="Calibri"/>
              </a:rPr>
              <a:t>What self motivation is</a:t>
            </a:r>
          </a:p>
          <a:p>
            <a:r>
              <a:rPr lang="en-US" dirty="0">
                <a:cs typeface="Calibri"/>
              </a:rPr>
              <a:t>How time management and self motivation work together to benefit us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76023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7022D-C958-4A4A-9438-D12976DA0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1487"/>
            <a:ext cx="6282266" cy="1456267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Time management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2D9FF-1CA3-4A6C-A373-1241CC363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2" y="848105"/>
            <a:ext cx="6282266" cy="36491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cs typeface="Calibri"/>
              </a:rPr>
              <a:t>WHAT IS IT?</a:t>
            </a:r>
          </a:p>
          <a:p>
            <a:endParaRPr lang="en-US">
              <a:cs typeface="Calibri"/>
            </a:endParaRPr>
          </a:p>
          <a:p>
            <a:r>
              <a:rPr lang="en-US" dirty="0">
                <a:cs typeface="Calibri"/>
              </a:rPr>
              <a:t>Using time effectively and productively.</a:t>
            </a:r>
          </a:p>
          <a:p>
            <a:endParaRPr lang="en-US">
              <a:cs typeface="Calibri"/>
            </a:endParaRPr>
          </a:p>
        </p:txBody>
      </p:sp>
      <p:pic>
        <p:nvPicPr>
          <p:cNvPr id="4" name="Picture 4" descr="A screenshot of a computer&#10;&#10;Description generated with very high confidence">
            <a:extLst>
              <a:ext uri="{FF2B5EF4-FFF2-40B4-BE49-F238E27FC236}">
                <a16:creationId xmlns:a16="http://schemas.microsoft.com/office/drawing/2014/main" id="{C692A416-A8E1-4A01-A211-74CD55681F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249" t="34197" r="51711" b="19344"/>
          <a:stretch/>
        </p:blipFill>
        <p:spPr>
          <a:xfrm>
            <a:off x="7231503" y="2675176"/>
            <a:ext cx="4437751" cy="3501788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4100FD8-FDBD-43E6-8CD9-7C4C921BCC8F}"/>
              </a:ext>
            </a:extLst>
          </p:cNvPr>
          <p:cNvSpPr txBox="1"/>
          <p:nvPr/>
        </p:nvSpPr>
        <p:spPr>
          <a:xfrm>
            <a:off x="5529532" y="6183702"/>
            <a:ext cx="2901350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cs typeface="Calibri"/>
              </a:rPr>
              <a:t>(</a:t>
            </a:r>
            <a:r>
              <a:rPr lang="en-US" sz="1400" dirty="0" err="1">
                <a:cs typeface="Calibri"/>
              </a:rPr>
              <a:t>PsychologyToday</a:t>
            </a:r>
            <a:r>
              <a:rPr lang="en-US" sz="1400" dirty="0">
                <a:cs typeface="Calibri"/>
              </a:rPr>
              <a:t>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862412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A7D5A-CCD7-441B-94FD-40668325D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Time management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CA648-1BA6-439F-A97B-4AAA3F157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336935"/>
            <a:ext cx="3934784" cy="3649133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cs typeface="Calibri"/>
              </a:rPr>
              <a:t>WAYS TO IMPROVE: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Goals</a:t>
            </a:r>
          </a:p>
          <a:p>
            <a:r>
              <a:rPr lang="en-US" dirty="0">
                <a:cs typeface="Calibri"/>
              </a:rPr>
              <a:t>Plan</a:t>
            </a:r>
          </a:p>
          <a:p>
            <a:r>
              <a:rPr lang="en-US" dirty="0">
                <a:cs typeface="Calibri"/>
              </a:rPr>
              <a:t>Breaks</a:t>
            </a:r>
          </a:p>
          <a:p>
            <a:r>
              <a:rPr lang="en-US" dirty="0">
                <a:cs typeface="Calibri"/>
              </a:rPr>
              <a:t>Recommendations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F48252-F6BD-4DD3-90EF-37F3076E96C3}"/>
              </a:ext>
            </a:extLst>
          </p:cNvPr>
          <p:cNvSpPr txBox="1"/>
          <p:nvPr/>
        </p:nvSpPr>
        <p:spPr>
          <a:xfrm>
            <a:off x="7873041" y="2517475"/>
            <a:ext cx="2743200" cy="239552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Aft>
                <a:spcPts val="1000"/>
              </a:spcAft>
              <a:buFont typeface="Arial"/>
              <a:buChar char="•"/>
            </a:pPr>
            <a:r>
              <a:rPr lang="en-US" dirty="0">
                <a:cs typeface="Calibri"/>
              </a:rPr>
              <a:t>Blocking distractions</a:t>
            </a:r>
          </a:p>
          <a:p>
            <a:pPr marL="285750" indent="-285750">
              <a:spcAft>
                <a:spcPts val="1000"/>
              </a:spcAft>
              <a:buFont typeface="Arial"/>
              <a:buChar char="•"/>
            </a:pPr>
            <a:r>
              <a:rPr lang="en-US" dirty="0">
                <a:cs typeface="Calibri"/>
              </a:rPr>
              <a:t>Setting reminders</a:t>
            </a:r>
          </a:p>
          <a:p>
            <a:pPr marL="285750" indent="-285750">
              <a:spcAft>
                <a:spcPts val="1000"/>
              </a:spcAft>
              <a:buFont typeface="Arial"/>
              <a:buChar char="•"/>
            </a:pPr>
            <a:r>
              <a:rPr lang="en-US" dirty="0">
                <a:cs typeface="Calibri"/>
              </a:rPr>
              <a:t>Knowing deadlines</a:t>
            </a:r>
          </a:p>
          <a:p>
            <a:pPr marL="285750" indent="-285750">
              <a:spcAft>
                <a:spcPts val="1000"/>
              </a:spcAft>
              <a:buFont typeface="Arial"/>
              <a:buChar char="•"/>
            </a:pPr>
            <a:r>
              <a:rPr lang="en-US" dirty="0">
                <a:cs typeface="Calibri"/>
              </a:rPr>
              <a:t>Setting reminders</a:t>
            </a:r>
          </a:p>
          <a:p>
            <a:pPr marL="285750" indent="-285750">
              <a:spcAft>
                <a:spcPts val="1000"/>
              </a:spcAft>
              <a:buFont typeface="Arial"/>
              <a:buChar char="•"/>
            </a:pPr>
            <a:r>
              <a:rPr lang="en-US" dirty="0">
                <a:cs typeface="Calibri"/>
              </a:rPr>
              <a:t>Time limits</a:t>
            </a:r>
          </a:p>
          <a:p>
            <a:pPr marL="285750" indent="-285750">
              <a:spcAft>
                <a:spcPts val="1000"/>
              </a:spcAft>
              <a:buFont typeface="Arial"/>
              <a:buChar char="•"/>
            </a:pPr>
            <a:r>
              <a:rPr lang="en-US" dirty="0">
                <a:cs typeface="Calibri"/>
              </a:rPr>
              <a:t>Weekly planners</a:t>
            </a:r>
            <a:endParaRPr lang="en-US" dirty="0"/>
          </a:p>
        </p:txBody>
      </p:sp>
      <p:pic>
        <p:nvPicPr>
          <p:cNvPr id="5" name="Picture 5" descr="A picture containing athletic game&#10;&#10;Description generated with high confidence">
            <a:extLst>
              <a:ext uri="{FF2B5EF4-FFF2-40B4-BE49-F238E27FC236}">
                <a16:creationId xmlns:a16="http://schemas.microsoft.com/office/drawing/2014/main" id="{FFE895C5-D584-479B-B56F-71E29F5F8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771" y="2245564"/>
            <a:ext cx="2194344" cy="216558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9F27F3F-0F31-4BCD-9914-B76D8786F485}"/>
              </a:ext>
            </a:extLst>
          </p:cNvPr>
          <p:cNvSpPr txBox="1"/>
          <p:nvPr/>
        </p:nvSpPr>
        <p:spPr>
          <a:xfrm>
            <a:off x="10489721" y="6284343"/>
            <a:ext cx="2743200" cy="27699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/>
              <a:t>(NHS 2018)</a:t>
            </a:r>
            <a:endParaRPr lang="en-US" sz="12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850541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FBE79-5E1D-47BA-9406-676AC0CB9B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09600"/>
            <a:ext cx="6282266" cy="1456267"/>
          </a:xfrm>
        </p:spPr>
        <p:txBody>
          <a:bodyPr>
            <a:normAutofit/>
          </a:bodyPr>
          <a:lstStyle/>
          <a:p>
            <a:r>
              <a:rPr lang="en-US" dirty="0">
                <a:cs typeface="Calibri Light"/>
              </a:rPr>
              <a:t>Self motivation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36107-2EE1-4DCC-A31B-6D9651159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2" y="1236293"/>
            <a:ext cx="6282266" cy="3649133"/>
          </a:xfrm>
        </p:spPr>
        <p:txBody>
          <a:bodyPr>
            <a:normAutofit/>
          </a:bodyPr>
          <a:lstStyle/>
          <a:p>
            <a:r>
              <a:rPr lang="en-US" dirty="0">
                <a:cs typeface="Calibri"/>
              </a:rPr>
              <a:t>The internal drive to produce, achieve and develop.</a:t>
            </a:r>
          </a:p>
          <a:p>
            <a:r>
              <a:rPr lang="en-US" dirty="0">
                <a:cs typeface="Calibri"/>
              </a:rPr>
              <a:t>The force which keeps us moving forward, even when we want to quit.</a:t>
            </a:r>
          </a:p>
        </p:txBody>
      </p:sp>
      <p:pic>
        <p:nvPicPr>
          <p:cNvPr id="4" name="Picture 4" descr="A picture containing water sport, sky&#10;&#10;Description generated with high confidence">
            <a:extLst>
              <a:ext uri="{FF2B5EF4-FFF2-40B4-BE49-F238E27FC236}">
                <a16:creationId xmlns:a16="http://schemas.microsoft.com/office/drawing/2014/main" id="{2B07AED7-EF47-47BF-A991-77530A6D2E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3238" y="3648115"/>
            <a:ext cx="5185373" cy="276360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60DE51A-8500-4163-98F9-37C1B36045FF}"/>
              </a:ext>
            </a:extLst>
          </p:cNvPr>
          <p:cNvSpPr txBox="1"/>
          <p:nvPr/>
        </p:nvSpPr>
        <p:spPr>
          <a:xfrm>
            <a:off x="10475344" y="6528758"/>
            <a:ext cx="2743200" cy="27699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/>
              <a:t>(</a:t>
            </a:r>
            <a:r>
              <a:rPr lang="en-US" sz="1200" dirty="0">
                <a:cs typeface="Calibri"/>
              </a:rPr>
              <a:t>Sales Hacker)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689887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22CD25-774C-445A-BB73-E7CA305DB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scissors, tool&#10;&#10;Description generated with very high confidence">
            <a:extLst>
              <a:ext uri="{FF2B5EF4-FFF2-40B4-BE49-F238E27FC236}">
                <a16:creationId xmlns:a16="http://schemas.microsoft.com/office/drawing/2014/main" id="{C562263C-5F62-4E3C-B398-1B62555666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/>
          </a:blip>
          <a:srcRect t="15652" b="138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CE22D27-F39E-4E29-B074-E0E3F1C8F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4C4486-703E-4CAD-97B9-A2C49C8F3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 dirty="0">
                <a:cs typeface="Calibri Light"/>
              </a:rPr>
              <a:t>Self motivation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441E8-2314-473A-8776-B5BCC06C54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36491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>
                <a:cs typeface="Calibri"/>
              </a:rPr>
              <a:t>BOOSTING YOUR SELF MOTIVATION AND MAINTAINING IT</a:t>
            </a:r>
          </a:p>
          <a:p>
            <a:r>
              <a:rPr lang="en-US">
                <a:cs typeface="Calibri"/>
              </a:rPr>
              <a:t>Having a good sense of reality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Being committed</a:t>
            </a:r>
          </a:p>
          <a:p>
            <a:r>
              <a:rPr lang="en-US">
                <a:cs typeface="Calibri"/>
              </a:rPr>
              <a:t>Taking opportunities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Resilianse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203609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598FD-5A13-4BCB-AEFA-F8F45AFB9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030289"/>
            <a:ext cx="6814749" cy="103557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>
                <a:cs typeface="Calibri Light"/>
              </a:rPr>
              <a:t>TIME MANAGEMENT AND SELF MOTIVATION</a:t>
            </a:r>
            <a:endParaRPr lang="en-US" sz="33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84527-4EB4-4643-BB80-CA223173BF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6814749" cy="36491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>
                <a:cs typeface="Calibri"/>
              </a:rPr>
              <a:t>HOW THEY WORK TOGETHER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What you have to do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What you want to do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Motivation to improve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272C22-8081-41F2-BA99-46B9CF53BB7E}"/>
              </a:ext>
            </a:extLst>
          </p:cNvPr>
          <p:cNvSpPr txBox="1"/>
          <p:nvPr/>
        </p:nvSpPr>
        <p:spPr>
          <a:xfrm>
            <a:off x="9756475" y="6327475"/>
            <a:ext cx="2743200" cy="26161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/>
              <a:t>(</a:t>
            </a:r>
            <a:r>
              <a:rPr lang="en-US" sz="1100" dirty="0">
                <a:cs typeface="Calibri"/>
              </a:rPr>
              <a:t>Time Management Success)</a:t>
            </a:r>
            <a:endParaRPr lang="en-US" sz="16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56202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8A986-4D49-466E-A3DA-DAC44C415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688" y="2521789"/>
            <a:ext cx="10131425" cy="1456267"/>
          </a:xfrm>
        </p:spPr>
        <p:txBody>
          <a:bodyPr/>
          <a:lstStyle/>
          <a:p>
            <a:pPr algn="ctr"/>
            <a:r>
              <a:rPr lang="en-US">
                <a:cs typeface="Calibri Light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777326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ADC79-B55E-456F-98C1-F2C8C355D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77638"/>
            <a:ext cx="10131425" cy="1456267"/>
          </a:xfrm>
        </p:spPr>
        <p:txBody>
          <a:bodyPr/>
          <a:lstStyle/>
          <a:p>
            <a:r>
              <a:rPr lang="en-US">
                <a:cs typeface="Calibri Light"/>
              </a:rPr>
              <a:t>Reference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7E5BE-C93F-48AF-8431-32ADEFB34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763" y="1265047"/>
            <a:ext cx="10131425" cy="4123586"/>
          </a:xfrm>
        </p:spPr>
        <p:txBody>
          <a:bodyPr>
            <a:normAutofit fontScale="62500" lnSpcReduction="20000"/>
          </a:bodyPr>
          <a:lstStyle/>
          <a:p>
            <a:r>
              <a:rPr lang="en-US" dirty="0">
                <a:cs typeface="Calibri"/>
              </a:rPr>
              <a:t>Ackerman, C. (2018). What is Self-Motivation? 100+ Ways to Motivate Yourself (Definition + Quotes). Retrieved from </a:t>
            </a:r>
            <a:r>
              <a:rPr lang="en-US" dirty="0">
                <a:cs typeface="Calibri"/>
                <a:hlinkClick r:id="rId2"/>
              </a:rPr>
              <a:t>https://positivepsychologyprogram.com/self-motivation/</a:t>
            </a:r>
            <a:endParaRPr lang="en-US">
              <a:cs typeface="Calibri"/>
            </a:endParaRPr>
          </a:p>
          <a:p>
            <a:r>
              <a:rPr lang="en-US" dirty="0">
                <a:cs typeface="Calibri"/>
              </a:rPr>
              <a:t>Easy time-management tips. (2018). Retrieved from </a:t>
            </a:r>
            <a:r>
              <a:rPr lang="en-US" dirty="0">
                <a:cs typeface="Calibri"/>
                <a:hlinkClick r:id="rId3"/>
              </a:rPr>
              <a:t>https://www.nhs.uk/conditions/stress-anxiety-depression/time-management-tips/</a:t>
            </a:r>
            <a:endParaRPr lang="en-US">
              <a:cs typeface="Calibri"/>
            </a:endParaRPr>
          </a:p>
          <a:p>
            <a:r>
              <a:rPr lang="en-US" i="1" dirty="0">
                <a:cs typeface="Calibri"/>
              </a:rPr>
              <a:t>hourglass</a:t>
            </a:r>
            <a:r>
              <a:rPr lang="en-US" dirty="0">
                <a:cs typeface="Calibri"/>
              </a:rPr>
              <a:t>. (2018). [Image]. Retrieved from </a:t>
            </a:r>
            <a:r>
              <a:rPr lang="en-US" dirty="0">
                <a:cs typeface="Calibri"/>
                <a:hlinkClick r:id=""/>
              </a:rPr>
              <a:t>https://www.google.com/imgres?imgurl=https%3A%2F%2Fphotos.gograph.com%2Fthumbs%2FCSP%2FCSP217%2Fhourglass-icon-vector-vector-art_k27951526.jpg&amp;imgrefurl=https%3A%2F%2Fwww.gograph.com%2Fvector-clip-art%2Fhourglass.html&amp;docid=6LmjQP5rxqFyMM&amp;tbnid=yK2zWqkn2gAJ0M%3A&amp;vet=10ahUKEwjqr9Obj5jfAhWUr3EKHQS7ABEQMwhuKAkwCQ..i&amp;w=170&amp;h=170&amp;bih=651&amp;biw=1366&amp;q=hourglass%20clipart&amp;ved=0ahUKEwjqr9Obj5jfAhWUr3EKHQS7ABEQMwhuKAkwCQ&amp;iact=mrc&amp;uact=8</a:t>
            </a:r>
            <a:r>
              <a:rPr lang="en-US" dirty="0">
                <a:cs typeface="Calibri"/>
              </a:rPr>
              <a:t> - Image 2</a:t>
            </a:r>
          </a:p>
          <a:p>
            <a:r>
              <a:rPr lang="en-US" dirty="0">
                <a:cs typeface="Calibri"/>
              </a:rPr>
              <a:t>How Self-Motivated Are You?. (2018). Retrieved from https://www.mindtools.com/pages/article/newLDR_57.htm</a:t>
            </a:r>
          </a:p>
          <a:p>
            <a:r>
              <a:rPr lang="en-US" dirty="0">
                <a:cs typeface="Calibri"/>
              </a:rPr>
              <a:t>Ideas about Motivation. (2018). Retrieved from </a:t>
            </a:r>
            <a:r>
              <a:rPr lang="en-US" dirty="0">
                <a:cs typeface="Calibri"/>
                <a:hlinkClick r:id="rId4"/>
              </a:rPr>
              <a:t>https://www.ted.com/topics/motivation</a:t>
            </a:r>
            <a:endParaRPr lang="en-US">
              <a:cs typeface="Calibri"/>
            </a:endParaRPr>
          </a:p>
          <a:p>
            <a:r>
              <a:rPr lang="en-US" dirty="0">
                <a:cs typeface="Calibri"/>
              </a:rPr>
              <a:t>James, S. (2014). 17 quick tips for better time management | Visual.ly. Retrieved from </a:t>
            </a:r>
            <a:r>
              <a:rPr lang="en-US" dirty="0">
                <a:cs typeface="Calibri"/>
                <a:hlinkClick r:id="rId5"/>
              </a:rPr>
              <a:t>https://visual.ly/community/infographic/business/17-quick-tips-better-time-management</a:t>
            </a:r>
            <a:endParaRPr lang="en-US">
              <a:cs typeface="Calibri"/>
            </a:endParaRPr>
          </a:p>
          <a:p>
            <a:r>
              <a:rPr lang="en-US" dirty="0">
                <a:cs typeface="Calibri"/>
              </a:rPr>
              <a:t>Sales Hacker. (2018). </a:t>
            </a:r>
            <a:r>
              <a:rPr lang="en-US" i="1" dirty="0">
                <a:cs typeface="Calibri"/>
              </a:rPr>
              <a:t>Self Motivation: What, Why and How</a:t>
            </a:r>
            <a:r>
              <a:rPr lang="en-US" dirty="0">
                <a:cs typeface="Calibri"/>
              </a:rPr>
              <a:t> [Image]. Retrieved from </a:t>
            </a:r>
            <a:r>
              <a:rPr lang="en-US" dirty="0">
                <a:cs typeface="Calibri"/>
                <a:hlinkClick r:id="rId6"/>
              </a:rPr>
              <a:t>https://www.saleshacker.com/self-motivation-equation/</a:t>
            </a:r>
            <a:r>
              <a:rPr lang="en-US" dirty="0">
                <a:cs typeface="Calibri"/>
              </a:rPr>
              <a:t> - Image 3</a:t>
            </a:r>
          </a:p>
          <a:p>
            <a:r>
              <a:rPr lang="en-US" dirty="0">
                <a:cs typeface="Calibri"/>
              </a:rPr>
              <a:t>Staff, G., &amp; Staff, G. (2018). 5 key skills for academic success. Retrieved from </a:t>
            </a:r>
            <a:r>
              <a:rPr lang="en-US" dirty="0">
                <a:cs typeface="Calibri"/>
                <a:hlinkClick r:id="rId7"/>
              </a:rPr>
              <a:t>https://www.greatschools.org/gk/articles/five-skills-for-academic-success/</a:t>
            </a:r>
            <a:endParaRPr lang="en-US">
              <a:cs typeface="Calibri"/>
            </a:endParaRPr>
          </a:p>
          <a:p>
            <a:r>
              <a:rPr lang="en-US" dirty="0">
                <a:cs typeface="Calibri"/>
              </a:rPr>
              <a:t>TED Talks. (2018). Retrieved from </a:t>
            </a:r>
            <a:r>
              <a:rPr lang="en-US" u="sng" dirty="0">
                <a:cs typeface="Calibri"/>
                <a:hlinkClick r:id="rId8"/>
              </a:rPr>
              <a:t>https://www.ted.com/talks?topics%5B%5D=m</a:t>
            </a:r>
            <a:r>
              <a:rPr lang="en-US" dirty="0">
                <a:cs typeface="Calibri"/>
                <a:hlinkClick r:id="rId9"/>
              </a:rPr>
              <a:t>otivation</a:t>
            </a:r>
            <a:endParaRPr lang="en-US">
              <a:cs typeface="Calibri"/>
              <a:hlinkClick r:id="rId9"/>
            </a:endParaRPr>
          </a:p>
          <a:p>
            <a:r>
              <a:rPr lang="en-US" i="1" dirty="0">
                <a:cs typeface="Calibri"/>
              </a:rPr>
              <a:t>Time Management - blue and yellow</a:t>
            </a:r>
            <a:r>
              <a:rPr lang="en-US" dirty="0">
                <a:cs typeface="Calibri"/>
              </a:rPr>
              <a:t>. (2018). [Image]. Retrieved from </a:t>
            </a:r>
            <a:r>
              <a:rPr lang="en-US" dirty="0">
                <a:cs typeface="Calibri"/>
                <a:hlinkClick r:id="rId10"/>
              </a:rPr>
              <a:t>https://toggl.com/time-management-tips/</a:t>
            </a:r>
            <a:r>
              <a:rPr lang="en-US" dirty="0">
                <a:cs typeface="Calibri"/>
              </a:rPr>
              <a:t> - Image 1</a:t>
            </a:r>
          </a:p>
          <a:p>
            <a:r>
              <a:rPr lang="en-US" dirty="0">
                <a:cs typeface="Calibri"/>
              </a:rPr>
              <a:t>Time Management and Motivation To Get Things Done. (2018). Retrieved from </a:t>
            </a:r>
            <a:r>
              <a:rPr lang="en-US" dirty="0">
                <a:cs typeface="Calibri"/>
                <a:hlinkClick r:id="rId11"/>
              </a:rPr>
              <a:t>https://www.time-management-success.com/time-management-and-motivation.html</a:t>
            </a:r>
          </a:p>
          <a:p>
            <a:r>
              <a:rPr lang="en-US" dirty="0">
                <a:cs typeface="Calibri"/>
              </a:rPr>
              <a:t>Time Management | Psychology Today UK. (2018). Retrieved from https://www.psychologytoday.com/gb/basics/time-management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594752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6476F"/>
      </a:dk2>
      <a:lt2>
        <a:srgbClr val="EBEBEB"/>
      </a:lt2>
      <a:accent1>
        <a:srgbClr val="E5B458"/>
      </a:accent1>
      <a:accent2>
        <a:srgbClr val="F77754"/>
      </a:accent2>
      <a:accent3>
        <a:srgbClr val="D8507E"/>
      </a:accent3>
      <a:accent4>
        <a:srgbClr val="BC70EE"/>
      </a:accent4>
      <a:accent5>
        <a:srgbClr val="3CA2E2"/>
      </a:accent5>
      <a:accent6>
        <a:srgbClr val="91BF77"/>
      </a:accent6>
      <a:hlink>
        <a:srgbClr val="71DDAB"/>
      </a:hlink>
      <a:folHlink>
        <a:srgbClr val="A6E4C7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B36E0D05-787B-4C61-8268-2D6C1FBEDA3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Celestial</vt:lpstr>
      <vt:lpstr>Time management and self motivation</vt:lpstr>
      <vt:lpstr>aims</vt:lpstr>
      <vt:lpstr>Time management</vt:lpstr>
      <vt:lpstr>Time management</vt:lpstr>
      <vt:lpstr>Self motivation</vt:lpstr>
      <vt:lpstr>Self motivation</vt:lpstr>
      <vt:lpstr>TIME MANAGEMENT AND SELF MOTIVATION</vt:lpstr>
      <vt:lpstr>Thank you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 </dc:creator>
  <cp:lastModifiedBy> </cp:lastModifiedBy>
  <cp:revision>420</cp:revision>
  <dcterms:created xsi:type="dcterms:W3CDTF">2014-09-12T02:08:24Z</dcterms:created>
  <dcterms:modified xsi:type="dcterms:W3CDTF">2018-12-11T16:01:30Z</dcterms:modified>
</cp:coreProperties>
</file>