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63" r:id="rId4"/>
    <p:sldId id="259" r:id="rId5"/>
    <p:sldId id="258" r:id="rId6"/>
    <p:sldId id="261" r:id="rId7"/>
    <p:sldId id="262" r:id="rId8"/>
    <p:sldId id="265" r:id="rId9"/>
    <p:sldId id="267" r:id="rId10"/>
    <p:sldId id="264" r:id="rId11"/>
    <p:sldId id="266" r:id="rId12"/>
    <p:sldId id="26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14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6FF382-CCA5-D0C6-21FB-762C09842F8E}" v="556" dt="2026-02-21T14:57:32.2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rtek Kaur (2432269)" userId="S::2432269@student.uwtsd.ac.uk::8b8d872c-8e4a-4fe9-90bb-c06ec7db97ab" providerId="AD" clId="Web-{C342ED0B-7E82-D9D1-FC39-A9469147B05C}"/>
    <pc:docChg chg="addSld modSld">
      <pc:chgData name="Gurtek Kaur (2432269)" userId="S::2432269@student.uwtsd.ac.uk::8b8d872c-8e4a-4fe9-90bb-c06ec7db97ab" providerId="AD" clId="Web-{C342ED0B-7E82-D9D1-FC39-A9469147B05C}" dt="2026-02-02T11:11:47.765" v="1140" actId="20577"/>
      <pc:docMkLst>
        <pc:docMk/>
      </pc:docMkLst>
      <pc:sldChg chg="addSp delSp modSp">
        <pc:chgData name="Gurtek Kaur (2432269)" userId="S::2432269@student.uwtsd.ac.uk::8b8d872c-8e4a-4fe9-90bb-c06ec7db97ab" providerId="AD" clId="Web-{C342ED0B-7E82-D9D1-FC39-A9469147B05C}" dt="2026-02-02T10:16:16.070" v="538" actId="20577"/>
        <pc:sldMkLst>
          <pc:docMk/>
          <pc:sldMk cId="109857222" sldId="256"/>
        </pc:sldMkLst>
        <pc:spChg chg="mod">
          <ac:chgData name="Gurtek Kaur (2432269)" userId="S::2432269@student.uwtsd.ac.uk::8b8d872c-8e4a-4fe9-90bb-c06ec7db97ab" providerId="AD" clId="Web-{C342ED0B-7E82-D9D1-FC39-A9469147B05C}" dt="2026-02-02T09:56:28.217" v="109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Gurtek Kaur (2432269)" userId="S::2432269@student.uwtsd.ac.uk::8b8d872c-8e4a-4fe9-90bb-c06ec7db97ab" providerId="AD" clId="Web-{C342ED0B-7E82-D9D1-FC39-A9469147B05C}" dt="2026-02-02T10:16:16.070" v="538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new">
        <pc:chgData name="Gurtek Kaur (2432269)" userId="S::2432269@student.uwtsd.ac.uk::8b8d872c-8e4a-4fe9-90bb-c06ec7db97ab" providerId="AD" clId="Web-{C342ED0B-7E82-D9D1-FC39-A9469147B05C}" dt="2026-02-02T10:28:15.338" v="873" actId="20577"/>
        <pc:sldMkLst>
          <pc:docMk/>
          <pc:sldMk cId="1611906547" sldId="257"/>
        </pc:sldMkLst>
        <pc:spChg chg="mod">
          <ac:chgData name="Gurtek Kaur (2432269)" userId="S::2432269@student.uwtsd.ac.uk::8b8d872c-8e4a-4fe9-90bb-c06ec7db97ab" providerId="AD" clId="Web-{C342ED0B-7E82-D9D1-FC39-A9469147B05C}" dt="2026-02-02T10:28:15.338" v="873" actId="20577"/>
          <ac:spMkLst>
            <pc:docMk/>
            <pc:sldMk cId="1611906547" sldId="257"/>
            <ac:spMk id="2" creationId="{1E2A87FA-57A1-7001-0712-80BC723FB5BF}"/>
          </ac:spMkLst>
        </pc:spChg>
        <pc:spChg chg="add mod">
          <ac:chgData name="Gurtek Kaur (2432269)" userId="S::2432269@student.uwtsd.ac.uk::8b8d872c-8e4a-4fe9-90bb-c06ec7db97ab" providerId="AD" clId="Web-{C342ED0B-7E82-D9D1-FC39-A9469147B05C}" dt="2026-02-02T10:27:07.327" v="846" actId="20577"/>
          <ac:spMkLst>
            <pc:docMk/>
            <pc:sldMk cId="1611906547" sldId="257"/>
            <ac:spMk id="3413" creationId="{26E9B3A9-A63D-B5ED-1ED0-438B0E1216AF}"/>
          </ac:spMkLst>
        </pc:spChg>
      </pc:sldChg>
      <pc:sldChg chg="addSp delSp modSp new">
        <pc:chgData name="Gurtek Kaur (2432269)" userId="S::2432269@student.uwtsd.ac.uk::8b8d872c-8e4a-4fe9-90bb-c06ec7db97ab" providerId="AD" clId="Web-{C342ED0B-7E82-D9D1-FC39-A9469147B05C}" dt="2026-02-02T10:29:55.475" v="895" actId="20577"/>
        <pc:sldMkLst>
          <pc:docMk/>
          <pc:sldMk cId="3905446082" sldId="258"/>
        </pc:sldMkLst>
        <pc:spChg chg="mod">
          <ac:chgData name="Gurtek Kaur (2432269)" userId="S::2432269@student.uwtsd.ac.uk::8b8d872c-8e4a-4fe9-90bb-c06ec7db97ab" providerId="AD" clId="Web-{C342ED0B-7E82-D9D1-FC39-A9469147B05C}" dt="2026-02-02T10:28:42.295" v="874" actId="20577"/>
          <ac:spMkLst>
            <pc:docMk/>
            <pc:sldMk cId="3905446082" sldId="258"/>
            <ac:spMk id="3" creationId="{99F14D47-E357-0A73-80DA-342C023A4CBE}"/>
          </ac:spMkLst>
        </pc:spChg>
        <pc:graphicFrameChg chg="add mod modGraphic">
          <ac:chgData name="Gurtek Kaur (2432269)" userId="S::2432269@student.uwtsd.ac.uk::8b8d872c-8e4a-4fe9-90bb-c06ec7db97ab" providerId="AD" clId="Web-{C342ED0B-7E82-D9D1-FC39-A9469147B05C}" dt="2026-02-02T10:29:55.475" v="895" actId="20577"/>
          <ac:graphicFrameMkLst>
            <pc:docMk/>
            <pc:sldMk cId="3905446082" sldId="258"/>
            <ac:graphicFrameMk id="5" creationId="{BC2B9041-E96A-BF39-6CDF-A2ADD929A23F}"/>
          </ac:graphicFrameMkLst>
        </pc:graphicFrameChg>
      </pc:sldChg>
      <pc:sldChg chg="modSp new">
        <pc:chgData name="Gurtek Kaur (2432269)" userId="S::2432269@student.uwtsd.ac.uk::8b8d872c-8e4a-4fe9-90bb-c06ec7db97ab" providerId="AD" clId="Web-{C342ED0B-7E82-D9D1-FC39-A9469147B05C}" dt="2026-02-02T11:11:47.765" v="1140" actId="20577"/>
        <pc:sldMkLst>
          <pc:docMk/>
          <pc:sldMk cId="2602821561" sldId="259"/>
        </pc:sldMkLst>
        <pc:spChg chg="mod">
          <ac:chgData name="Gurtek Kaur (2432269)" userId="S::2432269@student.uwtsd.ac.uk::8b8d872c-8e4a-4fe9-90bb-c06ec7db97ab" providerId="AD" clId="Web-{C342ED0B-7E82-D9D1-FC39-A9469147B05C}" dt="2026-02-02T10:31:37.265" v="934" actId="20577"/>
          <ac:spMkLst>
            <pc:docMk/>
            <pc:sldMk cId="2602821561" sldId="259"/>
            <ac:spMk id="2" creationId="{9E9E2161-E003-9760-AFF9-A1426B8F961E}"/>
          </ac:spMkLst>
        </pc:spChg>
        <pc:spChg chg="mod">
          <ac:chgData name="Gurtek Kaur (2432269)" userId="S::2432269@student.uwtsd.ac.uk::8b8d872c-8e4a-4fe9-90bb-c06ec7db97ab" providerId="AD" clId="Web-{C342ED0B-7E82-D9D1-FC39-A9469147B05C}" dt="2026-02-02T11:11:47.765" v="1140" actId="20577"/>
          <ac:spMkLst>
            <pc:docMk/>
            <pc:sldMk cId="2602821561" sldId="259"/>
            <ac:spMk id="3" creationId="{5E34BD39-572A-F627-4F01-B21C4C712C82}"/>
          </ac:spMkLst>
        </pc:spChg>
      </pc:sldChg>
      <pc:sldChg chg="modSp new">
        <pc:chgData name="Gurtek Kaur (2432269)" userId="S::2432269@student.uwtsd.ac.uk::8b8d872c-8e4a-4fe9-90bb-c06ec7db97ab" providerId="AD" clId="Web-{C342ED0B-7E82-D9D1-FC39-A9469147B05C}" dt="2026-02-02T11:10:49.625" v="1135" actId="20577"/>
        <pc:sldMkLst>
          <pc:docMk/>
          <pc:sldMk cId="2457080445" sldId="260"/>
        </pc:sldMkLst>
        <pc:spChg chg="mod">
          <ac:chgData name="Gurtek Kaur (2432269)" userId="S::2432269@student.uwtsd.ac.uk::8b8d872c-8e4a-4fe9-90bb-c06ec7db97ab" providerId="AD" clId="Web-{C342ED0B-7E82-D9D1-FC39-A9469147B05C}" dt="2026-02-02T11:10:37.109" v="1130" actId="20577"/>
          <ac:spMkLst>
            <pc:docMk/>
            <pc:sldMk cId="2457080445" sldId="260"/>
            <ac:spMk id="2" creationId="{F7F955AD-0A1F-017C-EFC1-146E5B881E3D}"/>
          </ac:spMkLst>
        </pc:spChg>
        <pc:spChg chg="mod">
          <ac:chgData name="Gurtek Kaur (2432269)" userId="S::2432269@student.uwtsd.ac.uk::8b8d872c-8e4a-4fe9-90bb-c06ec7db97ab" providerId="AD" clId="Web-{C342ED0B-7E82-D9D1-FC39-A9469147B05C}" dt="2026-02-02T11:10:49.625" v="1135" actId="20577"/>
          <ac:spMkLst>
            <pc:docMk/>
            <pc:sldMk cId="2457080445" sldId="260"/>
            <ac:spMk id="3" creationId="{0CB8421C-7363-5027-DAD5-48B92AD5B4CC}"/>
          </ac:spMkLst>
        </pc:spChg>
      </pc:sldChg>
    </pc:docChg>
  </pc:docChgLst>
  <pc:docChgLst>
    <pc:chgData name="Gurtek Kaur (2432269)" userId="S::2432269@student.uwtsd.ac.uk::8b8d872c-8e4a-4fe9-90bb-c06ec7db97ab" providerId="AD" clId="Web-{19187231-CFF6-2C63-6EA7-F7DCB19844AF}"/>
    <pc:docChg chg="addSld modSld sldOrd">
      <pc:chgData name="Gurtek Kaur (2432269)" userId="S::2432269@student.uwtsd.ac.uk::8b8d872c-8e4a-4fe9-90bb-c06ec7db97ab" providerId="AD" clId="Web-{19187231-CFF6-2C63-6EA7-F7DCB19844AF}" dt="2026-02-03T09:16:56.839" v="285" actId="20577"/>
      <pc:docMkLst>
        <pc:docMk/>
      </pc:docMkLst>
      <pc:sldChg chg="modSp">
        <pc:chgData name="Gurtek Kaur (2432269)" userId="S::2432269@student.uwtsd.ac.uk::8b8d872c-8e4a-4fe9-90bb-c06ec7db97ab" providerId="AD" clId="Web-{19187231-CFF6-2C63-6EA7-F7DCB19844AF}" dt="2026-02-03T08:57:27.701" v="68" actId="1076"/>
        <pc:sldMkLst>
          <pc:docMk/>
          <pc:sldMk cId="1611906547" sldId="257"/>
        </pc:sldMkLst>
        <pc:spChg chg="mod">
          <ac:chgData name="Gurtek Kaur (2432269)" userId="S::2432269@student.uwtsd.ac.uk::8b8d872c-8e4a-4fe9-90bb-c06ec7db97ab" providerId="AD" clId="Web-{19187231-CFF6-2C63-6EA7-F7DCB19844AF}" dt="2026-02-03T08:57:27.701" v="68" actId="1076"/>
          <ac:spMkLst>
            <pc:docMk/>
            <pc:sldMk cId="1611906547" sldId="257"/>
            <ac:spMk id="3413" creationId="{26E9B3A9-A63D-B5ED-1ED0-438B0E1216AF}"/>
          </ac:spMkLst>
        </pc:spChg>
      </pc:sldChg>
      <pc:sldChg chg="ord">
        <pc:chgData name="Gurtek Kaur (2432269)" userId="S::2432269@student.uwtsd.ac.uk::8b8d872c-8e4a-4fe9-90bb-c06ec7db97ab" providerId="AD" clId="Web-{19187231-CFF6-2C63-6EA7-F7DCB19844AF}" dt="2026-02-03T09:01:41.389" v="75"/>
        <pc:sldMkLst>
          <pc:docMk/>
          <pc:sldMk cId="3905446082" sldId="258"/>
        </pc:sldMkLst>
      </pc:sldChg>
      <pc:sldChg chg="modSp ord">
        <pc:chgData name="Gurtek Kaur (2432269)" userId="S::2432269@student.uwtsd.ac.uk::8b8d872c-8e4a-4fe9-90bb-c06ec7db97ab" providerId="AD" clId="Web-{19187231-CFF6-2C63-6EA7-F7DCB19844AF}" dt="2026-02-03T09:16:56.839" v="285" actId="20577"/>
        <pc:sldMkLst>
          <pc:docMk/>
          <pc:sldMk cId="2457080445" sldId="260"/>
        </pc:sldMkLst>
        <pc:spChg chg="mod">
          <ac:chgData name="Gurtek Kaur (2432269)" userId="S::2432269@student.uwtsd.ac.uk::8b8d872c-8e4a-4fe9-90bb-c06ec7db97ab" providerId="AD" clId="Web-{19187231-CFF6-2C63-6EA7-F7DCB19844AF}" dt="2026-02-03T09:16:56.839" v="285" actId="20577"/>
          <ac:spMkLst>
            <pc:docMk/>
            <pc:sldMk cId="2457080445" sldId="260"/>
            <ac:spMk id="3" creationId="{0CB8421C-7363-5027-DAD5-48B92AD5B4CC}"/>
          </ac:spMkLst>
        </pc:spChg>
      </pc:sldChg>
      <pc:sldChg chg="new">
        <pc:chgData name="Gurtek Kaur (2432269)" userId="S::2432269@student.uwtsd.ac.uk::8b8d872c-8e4a-4fe9-90bb-c06ec7db97ab" providerId="AD" clId="Web-{19187231-CFF6-2C63-6EA7-F7DCB19844AF}" dt="2026-02-03T08:59:33.626" v="69"/>
        <pc:sldMkLst>
          <pc:docMk/>
          <pc:sldMk cId="690045189" sldId="261"/>
        </pc:sldMkLst>
      </pc:sldChg>
      <pc:sldChg chg="new">
        <pc:chgData name="Gurtek Kaur (2432269)" userId="S::2432269@student.uwtsd.ac.uk::8b8d872c-8e4a-4fe9-90bb-c06ec7db97ab" providerId="AD" clId="Web-{19187231-CFF6-2C63-6EA7-F7DCB19844AF}" dt="2026-02-03T08:59:37.361" v="70"/>
        <pc:sldMkLst>
          <pc:docMk/>
          <pc:sldMk cId="200564132" sldId="262"/>
        </pc:sldMkLst>
      </pc:sldChg>
      <pc:sldChg chg="modSp new">
        <pc:chgData name="Gurtek Kaur (2432269)" userId="S::2432269@student.uwtsd.ac.uk::8b8d872c-8e4a-4fe9-90bb-c06ec7db97ab" providerId="AD" clId="Web-{19187231-CFF6-2C63-6EA7-F7DCB19844AF}" dt="2026-02-03T09:15:51.175" v="278" actId="20577"/>
        <pc:sldMkLst>
          <pc:docMk/>
          <pc:sldMk cId="2716701814" sldId="263"/>
        </pc:sldMkLst>
        <pc:spChg chg="mod">
          <ac:chgData name="Gurtek Kaur (2432269)" userId="S::2432269@student.uwtsd.ac.uk::8b8d872c-8e4a-4fe9-90bb-c06ec7db97ab" providerId="AD" clId="Web-{19187231-CFF6-2C63-6EA7-F7DCB19844AF}" dt="2026-02-03T09:02:40.393" v="88"/>
          <ac:spMkLst>
            <pc:docMk/>
            <pc:sldMk cId="2716701814" sldId="263"/>
            <ac:spMk id="2" creationId="{0CEC05B3-B9F6-8DBA-FD0B-F7D5ADCEB763}"/>
          </ac:spMkLst>
        </pc:spChg>
        <pc:spChg chg="mod">
          <ac:chgData name="Gurtek Kaur (2432269)" userId="S::2432269@student.uwtsd.ac.uk::8b8d872c-8e4a-4fe9-90bb-c06ec7db97ab" providerId="AD" clId="Web-{19187231-CFF6-2C63-6EA7-F7DCB19844AF}" dt="2026-02-03T09:15:51.175" v="278" actId="20577"/>
          <ac:spMkLst>
            <pc:docMk/>
            <pc:sldMk cId="2716701814" sldId="263"/>
            <ac:spMk id="3" creationId="{CE4A647A-EFC8-DB74-0EC3-136CD5EABC83}"/>
          </ac:spMkLst>
        </pc:spChg>
      </pc:sldChg>
    </pc:docChg>
  </pc:docChgLst>
  <pc:docChgLst>
    <pc:chgData name="Gurtek Kaur (2432269)" userId="S::2432269@student.uwtsd.ac.uk::8b8d872c-8e4a-4fe9-90bb-c06ec7db97ab" providerId="AD" clId="Web-{B16E4D9E-2245-C088-CA66-3C2B3EDD4125}"/>
    <pc:docChg chg="mod modSld addMainMaster delMainMaster">
      <pc:chgData name="Gurtek Kaur (2432269)" userId="S::2432269@student.uwtsd.ac.uk::8b8d872c-8e4a-4fe9-90bb-c06ec7db97ab" providerId="AD" clId="Web-{B16E4D9E-2245-C088-CA66-3C2B3EDD4125}" dt="2026-02-17T23:04:16.605" v="163" actId="20577"/>
      <pc:docMkLst>
        <pc:docMk/>
      </pc:docMkLst>
      <pc:sldChg chg="modSp mod modClrScheme chgLayout">
        <pc:chgData name="Gurtek Kaur (2432269)" userId="S::2432269@student.uwtsd.ac.uk::8b8d872c-8e4a-4fe9-90bb-c06ec7db97ab" providerId="AD" clId="Web-{B16E4D9E-2245-C088-CA66-3C2B3EDD4125}" dt="2026-02-17T22:32:15.186" v="121"/>
        <pc:sldMkLst>
          <pc:docMk/>
          <pc:sldMk cId="109857222" sldId="256"/>
        </pc:sldMkLst>
        <pc:spChg chg="mod ord">
          <ac:chgData name="Gurtek Kaur (2432269)" userId="S::2432269@student.uwtsd.ac.uk::8b8d872c-8e4a-4fe9-90bb-c06ec7db97ab" providerId="AD" clId="Web-{B16E4D9E-2245-C088-CA66-3C2B3EDD4125}" dt="2026-02-17T22:32:15.186" v="121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Gurtek Kaur (2432269)" userId="S::2432269@student.uwtsd.ac.uk::8b8d872c-8e4a-4fe9-90bb-c06ec7db97ab" providerId="AD" clId="Web-{B16E4D9E-2245-C088-CA66-3C2B3EDD4125}" dt="2026-02-17T22:32:15.186" v="121"/>
          <ac:spMkLst>
            <pc:docMk/>
            <pc:sldMk cId="109857222" sldId="256"/>
            <ac:spMk id="3" creationId="{00000000-0000-0000-0000-000000000000}"/>
          </ac:spMkLst>
        </pc:spChg>
      </pc:sldChg>
      <pc:sldChg chg="modSp mod modClrScheme chgLayout">
        <pc:chgData name="Gurtek Kaur (2432269)" userId="S::2432269@student.uwtsd.ac.uk::8b8d872c-8e4a-4fe9-90bb-c06ec7db97ab" providerId="AD" clId="Web-{B16E4D9E-2245-C088-CA66-3C2B3EDD4125}" dt="2026-02-17T22:32:15.186" v="121"/>
        <pc:sldMkLst>
          <pc:docMk/>
          <pc:sldMk cId="1611906547" sldId="257"/>
        </pc:sldMkLst>
        <pc:spChg chg="mod ord">
          <ac:chgData name="Gurtek Kaur (2432269)" userId="S::2432269@student.uwtsd.ac.uk::8b8d872c-8e4a-4fe9-90bb-c06ec7db97ab" providerId="AD" clId="Web-{B16E4D9E-2245-C088-CA66-3C2B3EDD4125}" dt="2026-02-17T22:32:15.186" v="121"/>
          <ac:spMkLst>
            <pc:docMk/>
            <pc:sldMk cId="1611906547" sldId="257"/>
            <ac:spMk id="2" creationId="{1E2A87FA-57A1-7001-0712-80BC723FB5BF}"/>
          </ac:spMkLst>
        </pc:spChg>
      </pc:sldChg>
      <pc:sldChg chg="modSp mod modClrScheme chgLayout">
        <pc:chgData name="Gurtek Kaur (2432269)" userId="S::2432269@student.uwtsd.ac.uk::8b8d872c-8e4a-4fe9-90bb-c06ec7db97ab" providerId="AD" clId="Web-{B16E4D9E-2245-C088-CA66-3C2B3EDD4125}" dt="2026-02-17T22:32:15.186" v="121"/>
        <pc:sldMkLst>
          <pc:docMk/>
          <pc:sldMk cId="3905446082" sldId="258"/>
        </pc:sldMkLst>
        <pc:spChg chg="mod ord">
          <ac:chgData name="Gurtek Kaur (2432269)" userId="S::2432269@student.uwtsd.ac.uk::8b8d872c-8e4a-4fe9-90bb-c06ec7db97ab" providerId="AD" clId="Web-{B16E4D9E-2245-C088-CA66-3C2B3EDD4125}" dt="2026-02-17T22:32:15.186" v="121"/>
          <ac:spMkLst>
            <pc:docMk/>
            <pc:sldMk cId="3905446082" sldId="258"/>
            <ac:spMk id="3" creationId="{99F14D47-E357-0A73-80DA-342C023A4CBE}"/>
          </ac:spMkLst>
        </pc:spChg>
      </pc:sldChg>
      <pc:sldChg chg="delSp modSp mod modClrScheme delDesignElem chgLayout">
        <pc:chgData name="Gurtek Kaur (2432269)" userId="S::2432269@student.uwtsd.ac.uk::8b8d872c-8e4a-4fe9-90bb-c06ec7db97ab" providerId="AD" clId="Web-{B16E4D9E-2245-C088-CA66-3C2B3EDD4125}" dt="2026-02-17T22:34:17.306" v="132" actId="14100"/>
        <pc:sldMkLst>
          <pc:docMk/>
          <pc:sldMk cId="2602821561" sldId="259"/>
        </pc:sldMkLst>
        <pc:spChg chg="mod ord">
          <ac:chgData name="Gurtek Kaur (2432269)" userId="S::2432269@student.uwtsd.ac.uk::8b8d872c-8e4a-4fe9-90bb-c06ec7db97ab" providerId="AD" clId="Web-{B16E4D9E-2245-C088-CA66-3C2B3EDD4125}" dt="2026-02-17T22:34:03.883" v="128" actId="20577"/>
          <ac:spMkLst>
            <pc:docMk/>
            <pc:sldMk cId="2602821561" sldId="259"/>
            <ac:spMk id="2" creationId="{9E9E2161-E003-9760-AFF9-A1426B8F961E}"/>
          </ac:spMkLst>
        </pc:spChg>
        <pc:spChg chg="mod ord">
          <ac:chgData name="Gurtek Kaur (2432269)" userId="S::2432269@student.uwtsd.ac.uk::8b8d872c-8e4a-4fe9-90bb-c06ec7db97ab" providerId="AD" clId="Web-{B16E4D9E-2245-C088-CA66-3C2B3EDD4125}" dt="2026-02-17T22:34:17.306" v="132" actId="14100"/>
          <ac:spMkLst>
            <pc:docMk/>
            <pc:sldMk cId="2602821561" sldId="259"/>
            <ac:spMk id="3" creationId="{5E34BD39-572A-F627-4F01-B21C4C712C82}"/>
          </ac:spMkLst>
        </pc:spChg>
      </pc:sldChg>
      <pc:sldChg chg="modSp mod modClrScheme chgLayout">
        <pc:chgData name="Gurtek Kaur (2432269)" userId="S::2432269@student.uwtsd.ac.uk::8b8d872c-8e4a-4fe9-90bb-c06ec7db97ab" providerId="AD" clId="Web-{B16E4D9E-2245-C088-CA66-3C2B3EDD4125}" dt="2026-02-17T22:40:13.340" v="158" actId="20577"/>
        <pc:sldMkLst>
          <pc:docMk/>
          <pc:sldMk cId="2457080445" sldId="260"/>
        </pc:sldMkLst>
        <pc:spChg chg="mod ord">
          <ac:chgData name="Gurtek Kaur (2432269)" userId="S::2432269@student.uwtsd.ac.uk::8b8d872c-8e4a-4fe9-90bb-c06ec7db97ab" providerId="AD" clId="Web-{B16E4D9E-2245-C088-CA66-3C2B3EDD4125}" dt="2026-02-17T22:40:13.340" v="158" actId="20577"/>
          <ac:spMkLst>
            <pc:docMk/>
            <pc:sldMk cId="2457080445" sldId="260"/>
            <ac:spMk id="2" creationId="{F7F955AD-0A1F-017C-EFC1-146E5B881E3D}"/>
          </ac:spMkLst>
        </pc:spChg>
        <pc:spChg chg="mod ord">
          <ac:chgData name="Gurtek Kaur (2432269)" userId="S::2432269@student.uwtsd.ac.uk::8b8d872c-8e4a-4fe9-90bb-c06ec7db97ab" providerId="AD" clId="Web-{B16E4D9E-2245-C088-CA66-3C2B3EDD4125}" dt="2026-02-17T22:40:08.074" v="157" actId="20577"/>
          <ac:spMkLst>
            <pc:docMk/>
            <pc:sldMk cId="2457080445" sldId="260"/>
            <ac:spMk id="3" creationId="{0CB8421C-7363-5027-DAD5-48B92AD5B4CC}"/>
          </ac:spMkLst>
        </pc:spChg>
      </pc:sldChg>
      <pc:sldChg chg="modSp mod modClrScheme chgLayout">
        <pc:chgData name="Gurtek Kaur (2432269)" userId="S::2432269@student.uwtsd.ac.uk::8b8d872c-8e4a-4fe9-90bb-c06ec7db97ab" providerId="AD" clId="Web-{B16E4D9E-2245-C088-CA66-3C2B3EDD4125}" dt="2026-02-17T22:32:15.186" v="121"/>
        <pc:sldMkLst>
          <pc:docMk/>
          <pc:sldMk cId="690045189" sldId="261"/>
        </pc:sldMkLst>
        <pc:spChg chg="mod ord">
          <ac:chgData name="Gurtek Kaur (2432269)" userId="S::2432269@student.uwtsd.ac.uk::8b8d872c-8e4a-4fe9-90bb-c06ec7db97ab" providerId="AD" clId="Web-{B16E4D9E-2245-C088-CA66-3C2B3EDD4125}" dt="2026-02-17T22:32:15.186" v="121"/>
          <ac:spMkLst>
            <pc:docMk/>
            <pc:sldMk cId="690045189" sldId="261"/>
            <ac:spMk id="2" creationId="{37F7D0B9-4785-7417-B95F-60D896732965}"/>
          </ac:spMkLst>
        </pc:spChg>
        <pc:spChg chg="mod ord">
          <ac:chgData name="Gurtek Kaur (2432269)" userId="S::2432269@student.uwtsd.ac.uk::8b8d872c-8e4a-4fe9-90bb-c06ec7db97ab" providerId="AD" clId="Web-{B16E4D9E-2245-C088-CA66-3C2B3EDD4125}" dt="2026-02-17T22:32:15.186" v="121"/>
          <ac:spMkLst>
            <pc:docMk/>
            <pc:sldMk cId="690045189" sldId="261"/>
            <ac:spMk id="3" creationId="{D37F4905-6481-A7BE-77DC-7C0D9CDADAC4}"/>
          </ac:spMkLst>
        </pc:spChg>
      </pc:sldChg>
      <pc:sldChg chg="modSp mod modClrScheme chgLayout">
        <pc:chgData name="Gurtek Kaur (2432269)" userId="S::2432269@student.uwtsd.ac.uk::8b8d872c-8e4a-4fe9-90bb-c06ec7db97ab" providerId="AD" clId="Web-{B16E4D9E-2245-C088-CA66-3C2B3EDD4125}" dt="2026-02-17T23:04:16.605" v="163" actId="20577"/>
        <pc:sldMkLst>
          <pc:docMk/>
          <pc:sldMk cId="200564132" sldId="262"/>
        </pc:sldMkLst>
        <pc:spChg chg="mod ord">
          <ac:chgData name="Gurtek Kaur (2432269)" userId="S::2432269@student.uwtsd.ac.uk::8b8d872c-8e4a-4fe9-90bb-c06ec7db97ab" providerId="AD" clId="Web-{B16E4D9E-2245-C088-CA66-3C2B3EDD4125}" dt="2026-02-17T23:04:16.605" v="163" actId="20577"/>
          <ac:spMkLst>
            <pc:docMk/>
            <pc:sldMk cId="200564132" sldId="262"/>
            <ac:spMk id="2" creationId="{1EE90969-906E-D6F9-F16E-AFE11E5947E1}"/>
          </ac:spMkLst>
        </pc:spChg>
        <pc:spChg chg="mod ord">
          <ac:chgData name="Gurtek Kaur (2432269)" userId="S::2432269@student.uwtsd.ac.uk::8b8d872c-8e4a-4fe9-90bb-c06ec7db97ab" providerId="AD" clId="Web-{B16E4D9E-2245-C088-CA66-3C2B3EDD4125}" dt="2026-02-17T22:32:15.186" v="121"/>
          <ac:spMkLst>
            <pc:docMk/>
            <pc:sldMk cId="200564132" sldId="262"/>
            <ac:spMk id="3" creationId="{B12926DF-0EF9-8A7C-189A-0F9BB6937868}"/>
          </ac:spMkLst>
        </pc:spChg>
      </pc:sldChg>
      <pc:sldChg chg="modSp mod modClrScheme chgLayout">
        <pc:chgData name="Gurtek Kaur (2432269)" userId="S::2432269@student.uwtsd.ac.uk::8b8d872c-8e4a-4fe9-90bb-c06ec7db97ab" providerId="AD" clId="Web-{B16E4D9E-2245-C088-CA66-3C2B3EDD4125}" dt="2026-02-17T22:32:15.186" v="121"/>
        <pc:sldMkLst>
          <pc:docMk/>
          <pc:sldMk cId="2716701814" sldId="263"/>
        </pc:sldMkLst>
        <pc:spChg chg="mod ord">
          <ac:chgData name="Gurtek Kaur (2432269)" userId="S::2432269@student.uwtsd.ac.uk::8b8d872c-8e4a-4fe9-90bb-c06ec7db97ab" providerId="AD" clId="Web-{B16E4D9E-2245-C088-CA66-3C2B3EDD4125}" dt="2026-02-17T22:32:15.186" v="121"/>
          <ac:spMkLst>
            <pc:docMk/>
            <pc:sldMk cId="2716701814" sldId="263"/>
            <ac:spMk id="2" creationId="{0CEC05B3-B9F6-8DBA-FD0B-F7D5ADCEB763}"/>
          </ac:spMkLst>
        </pc:spChg>
        <pc:spChg chg="mod ord">
          <ac:chgData name="Gurtek Kaur (2432269)" userId="S::2432269@student.uwtsd.ac.uk::8b8d872c-8e4a-4fe9-90bb-c06ec7db97ab" providerId="AD" clId="Web-{B16E4D9E-2245-C088-CA66-3C2B3EDD4125}" dt="2026-02-17T22:32:15.186" v="121"/>
          <ac:spMkLst>
            <pc:docMk/>
            <pc:sldMk cId="2716701814" sldId="263"/>
            <ac:spMk id="3" creationId="{CE4A647A-EFC8-DB74-0EC3-136CD5EABC83}"/>
          </ac:spMkLst>
        </pc:spChg>
      </pc:sldChg>
      <pc:sldChg chg="modSp mod modClrScheme chgLayout">
        <pc:chgData name="Gurtek Kaur (2432269)" userId="S::2432269@student.uwtsd.ac.uk::8b8d872c-8e4a-4fe9-90bb-c06ec7db97ab" providerId="AD" clId="Web-{B16E4D9E-2245-C088-CA66-3C2B3EDD4125}" dt="2026-02-17T22:35:54.971" v="141" actId="20577"/>
        <pc:sldMkLst>
          <pc:docMk/>
          <pc:sldMk cId="2585442628" sldId="264"/>
        </pc:sldMkLst>
        <pc:spChg chg="mod ord">
          <ac:chgData name="Gurtek Kaur (2432269)" userId="S::2432269@student.uwtsd.ac.uk::8b8d872c-8e4a-4fe9-90bb-c06ec7db97ab" providerId="AD" clId="Web-{B16E4D9E-2245-C088-CA66-3C2B3EDD4125}" dt="2026-02-17T22:32:15.186" v="121"/>
          <ac:spMkLst>
            <pc:docMk/>
            <pc:sldMk cId="2585442628" sldId="264"/>
            <ac:spMk id="2" creationId="{FAF97063-C864-EB09-9750-6CD67DAF84D3}"/>
          </ac:spMkLst>
        </pc:spChg>
        <pc:spChg chg="mod ord">
          <ac:chgData name="Gurtek Kaur (2432269)" userId="S::2432269@student.uwtsd.ac.uk::8b8d872c-8e4a-4fe9-90bb-c06ec7db97ab" providerId="AD" clId="Web-{B16E4D9E-2245-C088-CA66-3C2B3EDD4125}" dt="2026-02-17T22:35:54.971" v="141" actId="20577"/>
          <ac:spMkLst>
            <pc:docMk/>
            <pc:sldMk cId="2585442628" sldId="264"/>
            <ac:spMk id="3" creationId="{E012C117-46F4-9196-2FDA-FDD1924EE1CA}"/>
          </ac:spMkLst>
        </pc:spChg>
      </pc:sldChg>
      <pc:sldChg chg="modSp mod modClrScheme chgLayout">
        <pc:chgData name="Gurtek Kaur (2432269)" userId="S::2432269@student.uwtsd.ac.uk::8b8d872c-8e4a-4fe9-90bb-c06ec7db97ab" providerId="AD" clId="Web-{B16E4D9E-2245-C088-CA66-3C2B3EDD4125}" dt="2026-02-17T22:35:25.719" v="138" actId="20577"/>
        <pc:sldMkLst>
          <pc:docMk/>
          <pc:sldMk cId="1300568855" sldId="265"/>
        </pc:sldMkLst>
        <pc:spChg chg="mod ord">
          <ac:chgData name="Gurtek Kaur (2432269)" userId="S::2432269@student.uwtsd.ac.uk::8b8d872c-8e4a-4fe9-90bb-c06ec7db97ab" providerId="AD" clId="Web-{B16E4D9E-2245-C088-CA66-3C2B3EDD4125}" dt="2026-02-17T22:35:03.746" v="135" actId="20577"/>
          <ac:spMkLst>
            <pc:docMk/>
            <pc:sldMk cId="1300568855" sldId="265"/>
            <ac:spMk id="2" creationId="{94761295-F4CE-C5ED-3D10-E763A9E38493}"/>
          </ac:spMkLst>
        </pc:spChg>
        <pc:spChg chg="mod ord">
          <ac:chgData name="Gurtek Kaur (2432269)" userId="S::2432269@student.uwtsd.ac.uk::8b8d872c-8e4a-4fe9-90bb-c06ec7db97ab" providerId="AD" clId="Web-{B16E4D9E-2245-C088-CA66-3C2B3EDD4125}" dt="2026-02-17T22:35:25.719" v="138" actId="20577"/>
          <ac:spMkLst>
            <pc:docMk/>
            <pc:sldMk cId="1300568855" sldId="265"/>
            <ac:spMk id="3" creationId="{B9F4F63B-D410-7D37-4424-7B801510F03D}"/>
          </ac:spMkLst>
        </pc:spChg>
      </pc:sldChg>
      <pc:sldChg chg="modSp mod modClrScheme chgLayout">
        <pc:chgData name="Gurtek Kaur (2432269)" userId="S::2432269@student.uwtsd.ac.uk::8b8d872c-8e4a-4fe9-90bb-c06ec7db97ab" providerId="AD" clId="Web-{B16E4D9E-2245-C088-CA66-3C2B3EDD4125}" dt="2026-02-17T23:00:45.958" v="161" actId="1076"/>
        <pc:sldMkLst>
          <pc:docMk/>
          <pc:sldMk cId="1862127401" sldId="266"/>
        </pc:sldMkLst>
        <pc:spChg chg="mod ord">
          <ac:chgData name="Gurtek Kaur (2432269)" userId="S::2432269@student.uwtsd.ac.uk::8b8d872c-8e4a-4fe9-90bb-c06ec7db97ab" providerId="AD" clId="Web-{B16E4D9E-2245-C088-CA66-3C2B3EDD4125}" dt="2026-02-17T22:36:10.253" v="142" actId="20577"/>
          <ac:spMkLst>
            <pc:docMk/>
            <pc:sldMk cId="1862127401" sldId="266"/>
            <ac:spMk id="2" creationId="{9C7F72F6-1872-3129-31C0-D8D70DB4F99E}"/>
          </ac:spMkLst>
        </pc:spChg>
        <pc:spChg chg="mod ord">
          <ac:chgData name="Gurtek Kaur (2432269)" userId="S::2432269@student.uwtsd.ac.uk::8b8d872c-8e4a-4fe9-90bb-c06ec7db97ab" providerId="AD" clId="Web-{B16E4D9E-2245-C088-CA66-3C2B3EDD4125}" dt="2026-02-17T23:00:45.958" v="161" actId="1076"/>
          <ac:spMkLst>
            <pc:docMk/>
            <pc:sldMk cId="1862127401" sldId="266"/>
            <ac:spMk id="3" creationId="{3CBAC53C-5CC7-C6F7-15D6-A0D347BF73F6}"/>
          </ac:spMkLst>
        </pc:spChg>
      </pc:sldChg>
      <pc:sldChg chg="modSp mod modClrScheme chgLayout">
        <pc:chgData name="Gurtek Kaur (2432269)" userId="S::2432269@student.uwtsd.ac.uk::8b8d872c-8e4a-4fe9-90bb-c06ec7db97ab" providerId="AD" clId="Web-{B16E4D9E-2245-C088-CA66-3C2B3EDD4125}" dt="2026-02-17T22:35:43.236" v="139" actId="20577"/>
        <pc:sldMkLst>
          <pc:docMk/>
          <pc:sldMk cId="2616141339" sldId="267"/>
        </pc:sldMkLst>
        <pc:spChg chg="mod ord">
          <ac:chgData name="Gurtek Kaur (2432269)" userId="S::2432269@student.uwtsd.ac.uk::8b8d872c-8e4a-4fe9-90bb-c06ec7db97ab" providerId="AD" clId="Web-{B16E4D9E-2245-C088-CA66-3C2B3EDD4125}" dt="2026-02-17T22:35:43.236" v="139" actId="20577"/>
          <ac:spMkLst>
            <pc:docMk/>
            <pc:sldMk cId="2616141339" sldId="267"/>
            <ac:spMk id="3" creationId="{56929601-25BC-1101-C628-D158E910EE5C}"/>
          </ac:spMkLst>
        </pc:spChg>
      </pc:sldChg>
      <pc:sldMasterChg chg="add addSldLayout modSldLayout">
        <pc:chgData name="Gurtek Kaur (2432269)" userId="S::2432269@student.uwtsd.ac.uk::8b8d872c-8e4a-4fe9-90bb-c06ec7db97ab" providerId="AD" clId="Web-{B16E4D9E-2245-C088-CA66-3C2B3EDD4125}" dt="2026-02-17T22:32:15.186" v="121"/>
        <pc:sldMasterMkLst>
          <pc:docMk/>
          <pc:sldMasterMk cId="731776014" sldId="2147483726"/>
        </pc:sldMasterMkLst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3655074325" sldId="2147483727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658933728" sldId="2147483728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3321171908" sldId="2147483729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442947778" sldId="2147483730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2107980427" sldId="2147483731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1798881197" sldId="2147483732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1958719518" sldId="2147483733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2193662748" sldId="2147483734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2174373902" sldId="2147483735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3703587434" sldId="2147483736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2664721018" sldId="2147483737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1212994992" sldId="2147483738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3400813640" sldId="2147483739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4279359610" sldId="2147483740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1635935006" sldId="2147483741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1416104015" sldId="2147483742"/>
          </pc:sldLayoutMkLst>
        </pc:sldLayoutChg>
        <pc:sldLayoutChg chg="add mod replId">
          <pc:chgData name="Gurtek Kaur (2432269)" userId="S::2432269@student.uwtsd.ac.uk::8b8d872c-8e4a-4fe9-90bb-c06ec7db97ab" providerId="AD" clId="Web-{B16E4D9E-2245-C088-CA66-3C2B3EDD4125}" dt="2026-02-17T22:32:15.186" v="121"/>
          <pc:sldLayoutMkLst>
            <pc:docMk/>
            <pc:sldMasterMk cId="731776014" sldId="2147483726"/>
            <pc:sldLayoutMk cId="1260104987" sldId="2147483743"/>
          </pc:sldLayoutMkLst>
        </pc:sldLayoutChg>
      </pc:sldMasterChg>
    </pc:docChg>
  </pc:docChgLst>
  <pc:docChgLst>
    <pc:chgData name="Gurtek Kaur (2432269)" userId="S::2432269@student.uwtsd.ac.uk::8b8d872c-8e4a-4fe9-90bb-c06ec7db97ab" providerId="AD" clId="Web-{3DFEF663-9AAD-0942-BD92-52DE839714E1}"/>
    <pc:docChg chg="addSld modSld">
      <pc:chgData name="Gurtek Kaur (2432269)" userId="S::2432269@student.uwtsd.ac.uk::8b8d872c-8e4a-4fe9-90bb-c06ec7db97ab" providerId="AD" clId="Web-{3DFEF663-9AAD-0942-BD92-52DE839714E1}" dt="2026-02-17T21:17:10.102" v="750" actId="20577"/>
      <pc:docMkLst>
        <pc:docMk/>
      </pc:docMkLst>
      <pc:sldChg chg="modSp">
        <pc:chgData name="Gurtek Kaur (2432269)" userId="S::2432269@student.uwtsd.ac.uk::8b8d872c-8e4a-4fe9-90bb-c06ec7db97ab" providerId="AD" clId="Web-{3DFEF663-9AAD-0942-BD92-52DE839714E1}" dt="2026-02-17T20:50:16.331" v="6" actId="20577"/>
        <pc:sldMkLst>
          <pc:docMk/>
          <pc:sldMk cId="109857222" sldId="256"/>
        </pc:sldMkLst>
        <pc:spChg chg="mod">
          <ac:chgData name="Gurtek Kaur (2432269)" userId="S::2432269@student.uwtsd.ac.uk::8b8d872c-8e4a-4fe9-90bb-c06ec7db97ab" providerId="AD" clId="Web-{3DFEF663-9AAD-0942-BD92-52DE839714E1}" dt="2026-02-17T20:50:16.331" v="6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">
        <pc:chgData name="Gurtek Kaur (2432269)" userId="S::2432269@student.uwtsd.ac.uk::8b8d872c-8e4a-4fe9-90bb-c06ec7db97ab" providerId="AD" clId="Web-{3DFEF663-9AAD-0942-BD92-52DE839714E1}" dt="2026-02-17T21:08:25.474" v="373" actId="20577"/>
        <pc:sldMkLst>
          <pc:docMk/>
          <pc:sldMk cId="200564132" sldId="262"/>
        </pc:sldMkLst>
        <pc:spChg chg="mod">
          <ac:chgData name="Gurtek Kaur (2432269)" userId="S::2432269@student.uwtsd.ac.uk::8b8d872c-8e4a-4fe9-90bb-c06ec7db97ab" providerId="AD" clId="Web-{3DFEF663-9AAD-0942-BD92-52DE839714E1}" dt="2026-02-17T21:08:25.474" v="373" actId="20577"/>
          <ac:spMkLst>
            <pc:docMk/>
            <pc:sldMk cId="200564132" sldId="262"/>
            <ac:spMk id="3" creationId="{B12926DF-0EF9-8A7C-189A-0F9BB6937868}"/>
          </ac:spMkLst>
        </pc:spChg>
      </pc:sldChg>
      <pc:sldChg chg="modSp">
        <pc:chgData name="Gurtek Kaur (2432269)" userId="S::2432269@student.uwtsd.ac.uk::8b8d872c-8e4a-4fe9-90bb-c06ec7db97ab" providerId="AD" clId="Web-{3DFEF663-9AAD-0942-BD92-52DE839714E1}" dt="2026-02-17T21:17:10.102" v="750" actId="20577"/>
        <pc:sldMkLst>
          <pc:docMk/>
          <pc:sldMk cId="2585442628" sldId="264"/>
        </pc:sldMkLst>
        <pc:spChg chg="mod">
          <ac:chgData name="Gurtek Kaur (2432269)" userId="S::2432269@student.uwtsd.ac.uk::8b8d872c-8e4a-4fe9-90bb-c06ec7db97ab" providerId="AD" clId="Web-{3DFEF663-9AAD-0942-BD92-52DE839714E1}" dt="2026-02-17T21:13:19.565" v="507" actId="20577"/>
          <ac:spMkLst>
            <pc:docMk/>
            <pc:sldMk cId="2585442628" sldId="264"/>
            <ac:spMk id="2" creationId="{FAF97063-C864-EB09-9750-6CD67DAF84D3}"/>
          </ac:spMkLst>
        </pc:spChg>
        <pc:spChg chg="mod">
          <ac:chgData name="Gurtek Kaur (2432269)" userId="S::2432269@student.uwtsd.ac.uk::8b8d872c-8e4a-4fe9-90bb-c06ec7db97ab" providerId="AD" clId="Web-{3DFEF663-9AAD-0942-BD92-52DE839714E1}" dt="2026-02-17T21:17:10.102" v="750" actId="20577"/>
          <ac:spMkLst>
            <pc:docMk/>
            <pc:sldMk cId="2585442628" sldId="264"/>
            <ac:spMk id="3" creationId="{E012C117-46F4-9196-2FDA-FDD1924EE1CA}"/>
          </ac:spMkLst>
        </pc:spChg>
      </pc:sldChg>
      <pc:sldChg chg="modSp">
        <pc:chgData name="Gurtek Kaur (2432269)" userId="S::2432269@student.uwtsd.ac.uk::8b8d872c-8e4a-4fe9-90bb-c06ec7db97ab" providerId="AD" clId="Web-{3DFEF663-9AAD-0942-BD92-52DE839714E1}" dt="2026-02-17T21:08:40.850" v="376" actId="20577"/>
        <pc:sldMkLst>
          <pc:docMk/>
          <pc:sldMk cId="1300568855" sldId="265"/>
        </pc:sldMkLst>
        <pc:spChg chg="mod">
          <ac:chgData name="Gurtek Kaur (2432269)" userId="S::2432269@student.uwtsd.ac.uk::8b8d872c-8e4a-4fe9-90bb-c06ec7db97ab" providerId="AD" clId="Web-{3DFEF663-9AAD-0942-BD92-52DE839714E1}" dt="2026-02-17T21:08:40.850" v="376" actId="20577"/>
          <ac:spMkLst>
            <pc:docMk/>
            <pc:sldMk cId="1300568855" sldId="265"/>
            <ac:spMk id="3" creationId="{B9F4F63B-D410-7D37-4424-7B801510F03D}"/>
          </ac:spMkLst>
        </pc:spChg>
      </pc:sldChg>
      <pc:sldChg chg="delSp modSp new">
        <pc:chgData name="Gurtek Kaur (2432269)" userId="S::2432269@student.uwtsd.ac.uk::8b8d872c-8e4a-4fe9-90bb-c06ec7db97ab" providerId="AD" clId="Web-{3DFEF663-9AAD-0942-BD92-52DE839714E1}" dt="2026-02-17T21:12:34.955" v="505" actId="14100"/>
        <pc:sldMkLst>
          <pc:docMk/>
          <pc:sldMk cId="2616141339" sldId="267"/>
        </pc:sldMkLst>
        <pc:spChg chg="mod">
          <ac:chgData name="Gurtek Kaur (2432269)" userId="S::2432269@student.uwtsd.ac.uk::8b8d872c-8e4a-4fe9-90bb-c06ec7db97ab" providerId="AD" clId="Web-{3DFEF663-9AAD-0942-BD92-52DE839714E1}" dt="2026-02-17T21:12:34.955" v="505" actId="14100"/>
          <ac:spMkLst>
            <pc:docMk/>
            <pc:sldMk cId="2616141339" sldId="267"/>
            <ac:spMk id="3" creationId="{56929601-25BC-1101-C628-D158E910EE5C}"/>
          </ac:spMkLst>
        </pc:spChg>
      </pc:sldChg>
    </pc:docChg>
  </pc:docChgLst>
  <pc:docChgLst>
    <pc:chgData name="Gurtek Kaur (2432269)" userId="S::2432269@student.uwtsd.ac.uk::8b8d872c-8e4a-4fe9-90bb-c06ec7db97ab" providerId="AD" clId="Web-{8C6FF382-CCA5-D0C6-21FB-762C09842F8E}"/>
    <pc:docChg chg="modSld">
      <pc:chgData name="Gurtek Kaur (2432269)" userId="S::2432269@student.uwtsd.ac.uk::8b8d872c-8e4a-4fe9-90bb-c06ec7db97ab" providerId="AD" clId="Web-{8C6FF382-CCA5-D0C6-21FB-762C09842F8E}" dt="2026-02-21T14:57:32.288" v="557" actId="14100"/>
      <pc:docMkLst>
        <pc:docMk/>
      </pc:docMkLst>
      <pc:sldChg chg="modTransition">
        <pc:chgData name="Gurtek Kaur (2432269)" userId="S::2432269@student.uwtsd.ac.uk::8b8d872c-8e4a-4fe9-90bb-c06ec7db97ab" providerId="AD" clId="Web-{8C6FF382-CCA5-D0C6-21FB-762C09842F8E}" dt="2026-02-21T14:45:55.265" v="475"/>
        <pc:sldMkLst>
          <pc:docMk/>
          <pc:sldMk cId="109857222" sldId="256"/>
        </pc:sldMkLst>
      </pc:sldChg>
      <pc:sldChg chg="modTransition">
        <pc:chgData name="Gurtek Kaur (2432269)" userId="S::2432269@student.uwtsd.ac.uk::8b8d872c-8e4a-4fe9-90bb-c06ec7db97ab" providerId="AD" clId="Web-{8C6FF382-CCA5-D0C6-21FB-762C09842F8E}" dt="2026-02-21T14:44:24.888" v="464"/>
        <pc:sldMkLst>
          <pc:docMk/>
          <pc:sldMk cId="1611906547" sldId="257"/>
        </pc:sldMkLst>
      </pc:sldChg>
      <pc:sldChg chg="modTransition">
        <pc:chgData name="Gurtek Kaur (2432269)" userId="S::2432269@student.uwtsd.ac.uk::8b8d872c-8e4a-4fe9-90bb-c06ec7db97ab" providerId="AD" clId="Web-{8C6FF382-CCA5-D0C6-21FB-762C09842F8E}" dt="2026-02-21T14:44:58.154" v="467"/>
        <pc:sldMkLst>
          <pc:docMk/>
          <pc:sldMk cId="3905446082" sldId="258"/>
        </pc:sldMkLst>
      </pc:sldChg>
      <pc:sldChg chg="modTransition">
        <pc:chgData name="Gurtek Kaur (2432269)" userId="S::2432269@student.uwtsd.ac.uk::8b8d872c-8e4a-4fe9-90bb-c06ec7db97ab" providerId="AD" clId="Web-{8C6FF382-CCA5-D0C6-21FB-762C09842F8E}" dt="2026-02-21T14:44:50.638" v="466"/>
        <pc:sldMkLst>
          <pc:docMk/>
          <pc:sldMk cId="2602821561" sldId="259"/>
        </pc:sldMkLst>
      </pc:sldChg>
      <pc:sldChg chg="modSp modTransition">
        <pc:chgData name="Gurtek Kaur (2432269)" userId="S::2432269@student.uwtsd.ac.uk::8b8d872c-8e4a-4fe9-90bb-c06ec7db97ab" providerId="AD" clId="Web-{8C6FF382-CCA5-D0C6-21FB-762C09842F8E}" dt="2026-02-21T14:45:39.781" v="474"/>
        <pc:sldMkLst>
          <pc:docMk/>
          <pc:sldMk cId="2457080445" sldId="260"/>
        </pc:sldMkLst>
        <pc:spChg chg="mod">
          <ac:chgData name="Gurtek Kaur (2432269)" userId="S::2432269@student.uwtsd.ac.uk::8b8d872c-8e4a-4fe9-90bb-c06ec7db97ab" providerId="AD" clId="Web-{8C6FF382-CCA5-D0C6-21FB-762C09842F8E}" dt="2026-02-21T14:19:04.205" v="109" actId="1076"/>
          <ac:spMkLst>
            <pc:docMk/>
            <pc:sldMk cId="2457080445" sldId="260"/>
            <ac:spMk id="2" creationId="{F7F955AD-0A1F-017C-EFC1-146E5B881E3D}"/>
          </ac:spMkLst>
        </pc:spChg>
        <pc:spChg chg="mod">
          <ac:chgData name="Gurtek Kaur (2432269)" userId="S::2432269@student.uwtsd.ac.uk::8b8d872c-8e4a-4fe9-90bb-c06ec7db97ab" providerId="AD" clId="Web-{8C6FF382-CCA5-D0C6-21FB-762C09842F8E}" dt="2026-02-21T14:43:50.824" v="461" actId="20577"/>
          <ac:spMkLst>
            <pc:docMk/>
            <pc:sldMk cId="2457080445" sldId="260"/>
            <ac:spMk id="3" creationId="{0CB8421C-7363-5027-DAD5-48B92AD5B4CC}"/>
          </ac:spMkLst>
        </pc:spChg>
      </pc:sldChg>
      <pc:sldChg chg="modTransition">
        <pc:chgData name="Gurtek Kaur (2432269)" userId="S::2432269@student.uwtsd.ac.uk::8b8d872c-8e4a-4fe9-90bb-c06ec7db97ab" providerId="AD" clId="Web-{8C6FF382-CCA5-D0C6-21FB-762C09842F8E}" dt="2026-02-21T14:45:06.201" v="468"/>
        <pc:sldMkLst>
          <pc:docMk/>
          <pc:sldMk cId="690045189" sldId="261"/>
        </pc:sldMkLst>
      </pc:sldChg>
      <pc:sldChg chg="modSp modTransition">
        <pc:chgData name="Gurtek Kaur (2432269)" userId="S::2432269@student.uwtsd.ac.uk::8b8d872c-8e4a-4fe9-90bb-c06ec7db97ab" providerId="AD" clId="Web-{8C6FF382-CCA5-D0C6-21FB-762C09842F8E}" dt="2026-02-21T14:45:13.249" v="469"/>
        <pc:sldMkLst>
          <pc:docMk/>
          <pc:sldMk cId="200564132" sldId="262"/>
        </pc:sldMkLst>
        <pc:spChg chg="mod">
          <ac:chgData name="Gurtek Kaur (2432269)" userId="S::2432269@student.uwtsd.ac.uk::8b8d872c-8e4a-4fe9-90bb-c06ec7db97ab" providerId="AD" clId="Web-{8C6FF382-CCA5-D0C6-21FB-762C09842F8E}" dt="2026-02-21T14:23:27.833" v="135" actId="20577"/>
          <ac:spMkLst>
            <pc:docMk/>
            <pc:sldMk cId="200564132" sldId="262"/>
            <ac:spMk id="2" creationId="{1EE90969-906E-D6F9-F16E-AFE11E5947E1}"/>
          </ac:spMkLst>
        </pc:spChg>
      </pc:sldChg>
      <pc:sldChg chg="modSp modTransition">
        <pc:chgData name="Gurtek Kaur (2432269)" userId="S::2432269@student.uwtsd.ac.uk::8b8d872c-8e4a-4fe9-90bb-c06ec7db97ab" providerId="AD" clId="Web-{8C6FF382-CCA5-D0C6-21FB-762C09842F8E}" dt="2026-02-21T14:57:32.288" v="557" actId="14100"/>
        <pc:sldMkLst>
          <pc:docMk/>
          <pc:sldMk cId="2716701814" sldId="263"/>
        </pc:sldMkLst>
        <pc:spChg chg="mod">
          <ac:chgData name="Gurtek Kaur (2432269)" userId="S::2432269@student.uwtsd.ac.uk::8b8d872c-8e4a-4fe9-90bb-c06ec7db97ab" providerId="AD" clId="Web-{8C6FF382-CCA5-D0C6-21FB-762C09842F8E}" dt="2026-02-21T14:57:32.288" v="557" actId="14100"/>
          <ac:spMkLst>
            <pc:docMk/>
            <pc:sldMk cId="2716701814" sldId="263"/>
            <ac:spMk id="3" creationId="{CE4A647A-EFC8-DB74-0EC3-136CD5EABC83}"/>
          </ac:spMkLst>
        </pc:spChg>
      </pc:sldChg>
      <pc:sldChg chg="modTransition">
        <pc:chgData name="Gurtek Kaur (2432269)" userId="S::2432269@student.uwtsd.ac.uk::8b8d872c-8e4a-4fe9-90bb-c06ec7db97ab" providerId="AD" clId="Web-{8C6FF382-CCA5-D0C6-21FB-762C09842F8E}" dt="2026-02-21T14:45:30.843" v="472"/>
        <pc:sldMkLst>
          <pc:docMk/>
          <pc:sldMk cId="2585442628" sldId="264"/>
        </pc:sldMkLst>
      </pc:sldChg>
      <pc:sldChg chg="modSp modTransition">
        <pc:chgData name="Gurtek Kaur (2432269)" userId="S::2432269@student.uwtsd.ac.uk::8b8d872c-8e4a-4fe9-90bb-c06ec7db97ab" providerId="AD" clId="Web-{8C6FF382-CCA5-D0C6-21FB-762C09842F8E}" dt="2026-02-21T14:45:19.811" v="470"/>
        <pc:sldMkLst>
          <pc:docMk/>
          <pc:sldMk cId="1300568855" sldId="265"/>
        </pc:sldMkLst>
        <pc:spChg chg="mod">
          <ac:chgData name="Gurtek Kaur (2432269)" userId="S::2432269@student.uwtsd.ac.uk::8b8d872c-8e4a-4fe9-90bb-c06ec7db97ab" providerId="AD" clId="Web-{8C6FF382-CCA5-D0C6-21FB-762C09842F8E}" dt="2026-02-21T14:40:04.895" v="378" actId="20577"/>
          <ac:spMkLst>
            <pc:docMk/>
            <pc:sldMk cId="1300568855" sldId="265"/>
            <ac:spMk id="3" creationId="{B9F4F63B-D410-7D37-4424-7B801510F03D}"/>
          </ac:spMkLst>
        </pc:spChg>
      </pc:sldChg>
      <pc:sldChg chg="modTransition">
        <pc:chgData name="Gurtek Kaur (2432269)" userId="S::2432269@student.uwtsd.ac.uk::8b8d872c-8e4a-4fe9-90bb-c06ec7db97ab" providerId="AD" clId="Web-{8C6FF382-CCA5-D0C6-21FB-762C09842F8E}" dt="2026-02-21T14:45:36.062" v="473"/>
        <pc:sldMkLst>
          <pc:docMk/>
          <pc:sldMk cId="1862127401" sldId="266"/>
        </pc:sldMkLst>
      </pc:sldChg>
      <pc:sldChg chg="modSp modTransition">
        <pc:chgData name="Gurtek Kaur (2432269)" userId="S::2432269@student.uwtsd.ac.uk::8b8d872c-8e4a-4fe9-90bb-c06ec7db97ab" providerId="AD" clId="Web-{8C6FF382-CCA5-D0C6-21FB-762C09842F8E}" dt="2026-02-21T14:45:26.452" v="471"/>
        <pc:sldMkLst>
          <pc:docMk/>
          <pc:sldMk cId="2616141339" sldId="267"/>
        </pc:sldMkLst>
        <pc:spChg chg="mod">
          <ac:chgData name="Gurtek Kaur (2432269)" userId="S::2432269@student.uwtsd.ac.uk::8b8d872c-8e4a-4fe9-90bb-c06ec7db97ab" providerId="AD" clId="Web-{8C6FF382-CCA5-D0C6-21FB-762C09842F8E}" dt="2026-02-21T14:34:16.701" v="357" actId="20577"/>
          <ac:spMkLst>
            <pc:docMk/>
            <pc:sldMk cId="2616141339" sldId="267"/>
            <ac:spMk id="3" creationId="{56929601-25BC-1101-C628-D158E910EE5C}"/>
          </ac:spMkLst>
        </pc:spChg>
      </pc:sldChg>
    </pc:docChg>
  </pc:docChgLst>
  <pc:docChgLst>
    <pc:chgData name="Gurtek Kaur (2432269)" userId="S::2432269@student.uwtsd.ac.uk::8b8d872c-8e4a-4fe9-90bb-c06ec7db97ab" providerId="AD" clId="Web-{880A27E8-9932-9655-E1A4-46650E58D925}"/>
    <pc:docChg chg="modSld">
      <pc:chgData name="Gurtek Kaur (2432269)" userId="S::2432269@student.uwtsd.ac.uk::8b8d872c-8e4a-4fe9-90bb-c06ec7db97ab" providerId="AD" clId="Web-{880A27E8-9932-9655-E1A4-46650E58D925}" dt="2026-02-02T16:29:24.962" v="19" actId="20577"/>
      <pc:docMkLst>
        <pc:docMk/>
      </pc:docMkLst>
      <pc:sldChg chg="modSp">
        <pc:chgData name="Gurtek Kaur (2432269)" userId="S::2432269@student.uwtsd.ac.uk::8b8d872c-8e4a-4fe9-90bb-c06ec7db97ab" providerId="AD" clId="Web-{880A27E8-9932-9655-E1A4-46650E58D925}" dt="2026-02-02T14:08:02.691" v="0" actId="1076"/>
        <pc:sldMkLst>
          <pc:docMk/>
          <pc:sldMk cId="1611906547" sldId="257"/>
        </pc:sldMkLst>
        <pc:spChg chg="mod">
          <ac:chgData name="Gurtek Kaur (2432269)" userId="S::2432269@student.uwtsd.ac.uk::8b8d872c-8e4a-4fe9-90bb-c06ec7db97ab" providerId="AD" clId="Web-{880A27E8-9932-9655-E1A4-46650E58D925}" dt="2026-02-02T14:08:02.691" v="0" actId="1076"/>
          <ac:spMkLst>
            <pc:docMk/>
            <pc:sldMk cId="1611906547" sldId="257"/>
            <ac:spMk id="2" creationId="{1E2A87FA-57A1-7001-0712-80BC723FB5BF}"/>
          </ac:spMkLst>
        </pc:spChg>
      </pc:sldChg>
      <pc:sldChg chg="modSp">
        <pc:chgData name="Gurtek Kaur (2432269)" userId="S::2432269@student.uwtsd.ac.uk::8b8d872c-8e4a-4fe9-90bb-c06ec7db97ab" providerId="AD" clId="Web-{880A27E8-9932-9655-E1A4-46650E58D925}" dt="2026-02-02T14:08:32.285" v="1" actId="1076"/>
        <pc:sldMkLst>
          <pc:docMk/>
          <pc:sldMk cId="3905446082" sldId="258"/>
        </pc:sldMkLst>
        <pc:spChg chg="mod">
          <ac:chgData name="Gurtek Kaur (2432269)" userId="S::2432269@student.uwtsd.ac.uk::8b8d872c-8e4a-4fe9-90bb-c06ec7db97ab" providerId="AD" clId="Web-{880A27E8-9932-9655-E1A4-46650E58D925}" dt="2026-02-02T14:08:32.285" v="1" actId="1076"/>
          <ac:spMkLst>
            <pc:docMk/>
            <pc:sldMk cId="3905446082" sldId="258"/>
            <ac:spMk id="3" creationId="{99F14D47-E357-0A73-80DA-342C023A4CBE}"/>
          </ac:spMkLst>
        </pc:spChg>
      </pc:sldChg>
      <pc:sldChg chg="addSp delSp modSp mod setBg">
        <pc:chgData name="Gurtek Kaur (2432269)" userId="S::2432269@student.uwtsd.ac.uk::8b8d872c-8e4a-4fe9-90bb-c06ec7db97ab" providerId="AD" clId="Web-{880A27E8-9932-9655-E1A4-46650E58D925}" dt="2026-02-02T16:29:24.962" v="19" actId="20577"/>
        <pc:sldMkLst>
          <pc:docMk/>
          <pc:sldMk cId="2602821561" sldId="259"/>
        </pc:sldMkLst>
        <pc:spChg chg="mod">
          <ac:chgData name="Gurtek Kaur (2432269)" userId="S::2432269@student.uwtsd.ac.uk::8b8d872c-8e4a-4fe9-90bb-c06ec7db97ab" providerId="AD" clId="Web-{880A27E8-9932-9655-E1A4-46650E58D925}" dt="2026-02-02T16:29:04.304" v="17"/>
          <ac:spMkLst>
            <pc:docMk/>
            <pc:sldMk cId="2602821561" sldId="259"/>
            <ac:spMk id="2" creationId="{9E9E2161-E003-9760-AFF9-A1426B8F961E}"/>
          </ac:spMkLst>
        </pc:spChg>
        <pc:spChg chg="mod ord">
          <ac:chgData name="Gurtek Kaur (2432269)" userId="S::2432269@student.uwtsd.ac.uk::8b8d872c-8e4a-4fe9-90bb-c06ec7db97ab" providerId="AD" clId="Web-{880A27E8-9932-9655-E1A4-46650E58D925}" dt="2026-02-02T16:29:24.962" v="19" actId="20577"/>
          <ac:spMkLst>
            <pc:docMk/>
            <pc:sldMk cId="2602821561" sldId="259"/>
            <ac:spMk id="3" creationId="{5E34BD39-572A-F627-4F01-B21C4C712C82}"/>
          </ac:spMkLst>
        </pc:spChg>
        <pc:picChg chg="add mod modCrop">
          <ac:chgData name="Gurtek Kaur (2432269)" userId="S::2432269@student.uwtsd.ac.uk::8b8d872c-8e4a-4fe9-90bb-c06ec7db97ab" providerId="AD" clId="Web-{880A27E8-9932-9655-E1A4-46650E58D925}" dt="2026-02-02T16:29:04.304" v="17"/>
          <ac:picMkLst>
            <pc:docMk/>
            <pc:sldMk cId="2602821561" sldId="259"/>
            <ac:picMk id="6" creationId="{93A6301E-C0E6-0879-AF8A-DF13C06D8EFC}"/>
          </ac:picMkLst>
        </pc:picChg>
      </pc:sldChg>
    </pc:docChg>
  </pc:docChgLst>
  <pc:docChgLst>
    <pc:chgData name="Gurtek Kaur (2432269)" userId="S::2432269@student.uwtsd.ac.uk::8b8d872c-8e4a-4fe9-90bb-c06ec7db97ab" providerId="AD" clId="Web-{F4749E91-1A5B-E371-A771-A389B4F2A661}"/>
    <pc:docChg chg="addSld modSld">
      <pc:chgData name="Gurtek Kaur (2432269)" userId="S::2432269@student.uwtsd.ac.uk::8b8d872c-8e4a-4fe9-90bb-c06ec7db97ab" providerId="AD" clId="Web-{F4749E91-1A5B-E371-A771-A389B4F2A661}" dt="2026-02-04T12:30:53.756" v="301" actId="20577"/>
      <pc:docMkLst>
        <pc:docMk/>
      </pc:docMkLst>
      <pc:sldChg chg="modSp">
        <pc:chgData name="Gurtek Kaur (2432269)" userId="S::2432269@student.uwtsd.ac.uk::8b8d872c-8e4a-4fe9-90bb-c06ec7db97ab" providerId="AD" clId="Web-{F4749E91-1A5B-E371-A771-A389B4F2A661}" dt="2026-02-04T12:30:24.661" v="297" actId="20577"/>
        <pc:sldMkLst>
          <pc:docMk/>
          <pc:sldMk cId="2457080445" sldId="260"/>
        </pc:sldMkLst>
        <pc:spChg chg="mod">
          <ac:chgData name="Gurtek Kaur (2432269)" userId="S::2432269@student.uwtsd.ac.uk::8b8d872c-8e4a-4fe9-90bb-c06ec7db97ab" providerId="AD" clId="Web-{F4749E91-1A5B-E371-A771-A389B4F2A661}" dt="2026-02-04T12:30:24.661" v="297" actId="20577"/>
          <ac:spMkLst>
            <pc:docMk/>
            <pc:sldMk cId="2457080445" sldId="260"/>
            <ac:spMk id="3" creationId="{0CB8421C-7363-5027-DAD5-48B92AD5B4CC}"/>
          </ac:spMkLst>
        </pc:spChg>
      </pc:sldChg>
      <pc:sldChg chg="modSp">
        <pc:chgData name="Gurtek Kaur (2432269)" userId="S::2432269@student.uwtsd.ac.uk::8b8d872c-8e4a-4fe9-90bb-c06ec7db97ab" providerId="AD" clId="Web-{F4749E91-1A5B-E371-A771-A389B4F2A661}" dt="2026-02-04T12:30:53.756" v="301" actId="20577"/>
        <pc:sldMkLst>
          <pc:docMk/>
          <pc:sldMk cId="690045189" sldId="261"/>
        </pc:sldMkLst>
        <pc:spChg chg="mod">
          <ac:chgData name="Gurtek Kaur (2432269)" userId="S::2432269@student.uwtsd.ac.uk::8b8d872c-8e4a-4fe9-90bb-c06ec7db97ab" providerId="AD" clId="Web-{F4749E91-1A5B-E371-A771-A389B4F2A661}" dt="2026-02-04T11:49:09.659" v="10"/>
          <ac:spMkLst>
            <pc:docMk/>
            <pc:sldMk cId="690045189" sldId="261"/>
            <ac:spMk id="2" creationId="{37F7D0B9-4785-7417-B95F-60D896732965}"/>
          </ac:spMkLst>
        </pc:spChg>
        <pc:spChg chg="mod">
          <ac:chgData name="Gurtek Kaur (2432269)" userId="S::2432269@student.uwtsd.ac.uk::8b8d872c-8e4a-4fe9-90bb-c06ec7db97ab" providerId="AD" clId="Web-{F4749E91-1A5B-E371-A771-A389B4F2A661}" dt="2026-02-04T12:30:53.756" v="301" actId="20577"/>
          <ac:spMkLst>
            <pc:docMk/>
            <pc:sldMk cId="690045189" sldId="261"/>
            <ac:spMk id="3" creationId="{D37F4905-6481-A7BE-77DC-7C0D9CDADAC4}"/>
          </ac:spMkLst>
        </pc:spChg>
      </pc:sldChg>
      <pc:sldChg chg="modSp">
        <pc:chgData name="Gurtek Kaur (2432269)" userId="S::2432269@student.uwtsd.ac.uk::8b8d872c-8e4a-4fe9-90bb-c06ec7db97ab" providerId="AD" clId="Web-{F4749E91-1A5B-E371-A771-A389B4F2A661}" dt="2026-02-04T11:50:07.338" v="35" actId="20577"/>
        <pc:sldMkLst>
          <pc:docMk/>
          <pc:sldMk cId="200564132" sldId="262"/>
        </pc:sldMkLst>
        <pc:spChg chg="mod">
          <ac:chgData name="Gurtek Kaur (2432269)" userId="S::2432269@student.uwtsd.ac.uk::8b8d872c-8e4a-4fe9-90bb-c06ec7db97ab" providerId="AD" clId="Web-{F4749E91-1A5B-E371-A771-A389B4F2A661}" dt="2026-02-04T11:50:07.338" v="35" actId="20577"/>
          <ac:spMkLst>
            <pc:docMk/>
            <pc:sldMk cId="200564132" sldId="262"/>
            <ac:spMk id="2" creationId="{1EE90969-906E-D6F9-F16E-AFE11E5947E1}"/>
          </ac:spMkLst>
        </pc:spChg>
      </pc:sldChg>
      <pc:sldChg chg="modSp new">
        <pc:chgData name="Gurtek Kaur (2432269)" userId="S::2432269@student.uwtsd.ac.uk::8b8d872c-8e4a-4fe9-90bb-c06ec7db97ab" providerId="AD" clId="Web-{F4749E91-1A5B-E371-A771-A389B4F2A661}" dt="2026-02-04T11:51:27.441" v="65" actId="20577"/>
        <pc:sldMkLst>
          <pc:docMk/>
          <pc:sldMk cId="2585442628" sldId="264"/>
        </pc:sldMkLst>
        <pc:spChg chg="mod">
          <ac:chgData name="Gurtek Kaur (2432269)" userId="S::2432269@student.uwtsd.ac.uk::8b8d872c-8e4a-4fe9-90bb-c06ec7db97ab" providerId="AD" clId="Web-{F4749E91-1A5B-E371-A771-A389B4F2A661}" dt="2026-02-04T11:51:27.441" v="65" actId="20577"/>
          <ac:spMkLst>
            <pc:docMk/>
            <pc:sldMk cId="2585442628" sldId="264"/>
            <ac:spMk id="2" creationId="{FAF97063-C864-EB09-9750-6CD67DAF84D3}"/>
          </ac:spMkLst>
        </pc:spChg>
      </pc:sldChg>
      <pc:sldChg chg="modSp new">
        <pc:chgData name="Gurtek Kaur (2432269)" userId="S::2432269@student.uwtsd.ac.uk::8b8d872c-8e4a-4fe9-90bb-c06ec7db97ab" providerId="AD" clId="Web-{F4749E91-1A5B-E371-A771-A389B4F2A661}" dt="2026-02-04T11:50:44.827" v="53" actId="20577"/>
        <pc:sldMkLst>
          <pc:docMk/>
          <pc:sldMk cId="1300568855" sldId="265"/>
        </pc:sldMkLst>
        <pc:spChg chg="mod">
          <ac:chgData name="Gurtek Kaur (2432269)" userId="S::2432269@student.uwtsd.ac.uk::8b8d872c-8e4a-4fe9-90bb-c06ec7db97ab" providerId="AD" clId="Web-{F4749E91-1A5B-E371-A771-A389B4F2A661}" dt="2026-02-04T11:50:44.827" v="53" actId="20577"/>
          <ac:spMkLst>
            <pc:docMk/>
            <pc:sldMk cId="1300568855" sldId="265"/>
            <ac:spMk id="2" creationId="{94761295-F4CE-C5ED-3D10-E763A9E38493}"/>
          </ac:spMkLst>
        </pc:spChg>
      </pc:sldChg>
      <pc:sldChg chg="modSp new">
        <pc:chgData name="Gurtek Kaur (2432269)" userId="S::2432269@student.uwtsd.ac.uk::8b8d872c-8e4a-4fe9-90bb-c06ec7db97ab" providerId="AD" clId="Web-{F4749E91-1A5B-E371-A771-A389B4F2A661}" dt="2026-02-04T11:51:54.537" v="77" actId="20577"/>
        <pc:sldMkLst>
          <pc:docMk/>
          <pc:sldMk cId="1862127401" sldId="266"/>
        </pc:sldMkLst>
        <pc:spChg chg="mod">
          <ac:chgData name="Gurtek Kaur (2432269)" userId="S::2432269@student.uwtsd.ac.uk::8b8d872c-8e4a-4fe9-90bb-c06ec7db97ab" providerId="AD" clId="Web-{F4749E91-1A5B-E371-A771-A389B4F2A661}" dt="2026-02-04T11:51:54.537" v="77" actId="20577"/>
          <ac:spMkLst>
            <pc:docMk/>
            <pc:sldMk cId="1862127401" sldId="266"/>
            <ac:spMk id="2" creationId="{9C7F72F6-1872-3129-31C0-D8D70DB4F99E}"/>
          </ac:spMkLst>
        </pc:spChg>
      </pc:sldChg>
    </pc:docChg>
  </pc:docChgLst>
  <pc:docChgLst>
    <pc:chgData name="Gurtek Kaur (2432269)" userId="S::2432269@student.uwtsd.ac.uk::8b8d872c-8e4a-4fe9-90bb-c06ec7db97ab" providerId="AD" clId="Web-{1D95C0A9-7286-512F-553F-A73873C0A2C3}"/>
    <pc:docChg chg="addSld delSld modSld">
      <pc:chgData name="Gurtek Kaur (2432269)" userId="S::2432269@student.uwtsd.ac.uk::8b8d872c-8e4a-4fe9-90bb-c06ec7db97ab" providerId="AD" clId="Web-{1D95C0A9-7286-512F-553F-A73873C0A2C3}" dt="2026-02-17T22:16:20.356" v="249"/>
      <pc:docMkLst>
        <pc:docMk/>
      </pc:docMkLst>
      <pc:sldChg chg="modSp">
        <pc:chgData name="Gurtek Kaur (2432269)" userId="S::2432269@student.uwtsd.ac.uk::8b8d872c-8e4a-4fe9-90bb-c06ec7db97ab" providerId="AD" clId="Web-{1D95C0A9-7286-512F-553F-A73873C0A2C3}" dt="2026-02-17T22:10:21.162" v="217" actId="20577"/>
        <pc:sldMkLst>
          <pc:docMk/>
          <pc:sldMk cId="109857222" sldId="256"/>
        </pc:sldMkLst>
        <pc:spChg chg="mod">
          <ac:chgData name="Gurtek Kaur (2432269)" userId="S::2432269@student.uwtsd.ac.uk::8b8d872c-8e4a-4fe9-90bb-c06ec7db97ab" providerId="AD" clId="Web-{1D95C0A9-7286-512F-553F-A73873C0A2C3}" dt="2026-02-17T22:10:21.162" v="217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Gurtek Kaur (2432269)" userId="S::2432269@student.uwtsd.ac.uk::8b8d872c-8e4a-4fe9-90bb-c06ec7db97ab" providerId="AD" clId="Web-{1D95C0A9-7286-512F-553F-A73873C0A2C3}" dt="2026-02-17T22:10:16.678" v="215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Gurtek Kaur (2432269)" userId="S::2432269@student.uwtsd.ac.uk::8b8d872c-8e4a-4fe9-90bb-c06ec7db97ab" providerId="AD" clId="Web-{1D95C0A9-7286-512F-553F-A73873C0A2C3}" dt="2026-02-17T22:10:43.134" v="219" actId="20577"/>
        <pc:sldMkLst>
          <pc:docMk/>
          <pc:sldMk cId="1611906547" sldId="257"/>
        </pc:sldMkLst>
        <pc:spChg chg="mod">
          <ac:chgData name="Gurtek Kaur (2432269)" userId="S::2432269@student.uwtsd.ac.uk::8b8d872c-8e4a-4fe9-90bb-c06ec7db97ab" providerId="AD" clId="Web-{1D95C0A9-7286-512F-553F-A73873C0A2C3}" dt="2026-02-17T22:10:43.134" v="219" actId="20577"/>
          <ac:spMkLst>
            <pc:docMk/>
            <pc:sldMk cId="1611906547" sldId="257"/>
            <ac:spMk id="2" creationId="{1E2A87FA-57A1-7001-0712-80BC723FB5BF}"/>
          </ac:spMkLst>
        </pc:spChg>
        <pc:spChg chg="mod">
          <ac:chgData name="Gurtek Kaur (2432269)" userId="S::2432269@student.uwtsd.ac.uk::8b8d872c-8e4a-4fe9-90bb-c06ec7db97ab" providerId="AD" clId="Web-{1D95C0A9-7286-512F-553F-A73873C0A2C3}" dt="2026-02-17T22:10:35.631" v="218" actId="20577"/>
          <ac:spMkLst>
            <pc:docMk/>
            <pc:sldMk cId="1611906547" sldId="257"/>
            <ac:spMk id="3413" creationId="{26E9B3A9-A63D-B5ED-1ED0-438B0E1216AF}"/>
          </ac:spMkLst>
        </pc:spChg>
      </pc:sldChg>
      <pc:sldChg chg="modSp">
        <pc:chgData name="Gurtek Kaur (2432269)" userId="S::2432269@student.uwtsd.ac.uk::8b8d872c-8e4a-4fe9-90bb-c06ec7db97ab" providerId="AD" clId="Web-{1D95C0A9-7286-512F-553F-A73873C0A2C3}" dt="2026-02-17T22:12:28.757" v="227" actId="20577"/>
        <pc:sldMkLst>
          <pc:docMk/>
          <pc:sldMk cId="3905446082" sldId="258"/>
        </pc:sldMkLst>
        <pc:spChg chg="mod">
          <ac:chgData name="Gurtek Kaur (2432269)" userId="S::2432269@student.uwtsd.ac.uk::8b8d872c-8e4a-4fe9-90bb-c06ec7db97ab" providerId="AD" clId="Web-{1D95C0A9-7286-512F-553F-A73873C0A2C3}" dt="2026-02-17T22:12:28.757" v="227" actId="20577"/>
          <ac:spMkLst>
            <pc:docMk/>
            <pc:sldMk cId="3905446082" sldId="258"/>
            <ac:spMk id="3" creationId="{99F14D47-E357-0A73-80DA-342C023A4CBE}"/>
          </ac:spMkLst>
        </pc:spChg>
      </pc:sldChg>
      <pc:sldChg chg="modSp">
        <pc:chgData name="Gurtek Kaur (2432269)" userId="S::2432269@student.uwtsd.ac.uk::8b8d872c-8e4a-4fe9-90bb-c06ec7db97ab" providerId="AD" clId="Web-{1D95C0A9-7286-512F-553F-A73873C0A2C3}" dt="2026-02-17T22:12:02.813" v="226" actId="20577"/>
        <pc:sldMkLst>
          <pc:docMk/>
          <pc:sldMk cId="2602821561" sldId="259"/>
        </pc:sldMkLst>
        <pc:spChg chg="mod">
          <ac:chgData name="Gurtek Kaur (2432269)" userId="S::2432269@student.uwtsd.ac.uk::8b8d872c-8e4a-4fe9-90bb-c06ec7db97ab" providerId="AD" clId="Web-{1D95C0A9-7286-512F-553F-A73873C0A2C3}" dt="2026-02-17T22:12:02.813" v="226" actId="20577"/>
          <ac:spMkLst>
            <pc:docMk/>
            <pc:sldMk cId="2602821561" sldId="259"/>
            <ac:spMk id="2" creationId="{9E9E2161-E003-9760-AFF9-A1426B8F961E}"/>
          </ac:spMkLst>
        </pc:spChg>
        <pc:spChg chg="mod">
          <ac:chgData name="Gurtek Kaur (2432269)" userId="S::2432269@student.uwtsd.ac.uk::8b8d872c-8e4a-4fe9-90bb-c06ec7db97ab" providerId="AD" clId="Web-{1D95C0A9-7286-512F-553F-A73873C0A2C3}" dt="2026-02-17T22:11:58.765" v="225" actId="20577"/>
          <ac:spMkLst>
            <pc:docMk/>
            <pc:sldMk cId="2602821561" sldId="259"/>
            <ac:spMk id="3" creationId="{5E34BD39-572A-F627-4F01-B21C4C712C82}"/>
          </ac:spMkLst>
        </pc:spChg>
      </pc:sldChg>
      <pc:sldChg chg="modSp">
        <pc:chgData name="Gurtek Kaur (2432269)" userId="S::2432269@student.uwtsd.ac.uk::8b8d872c-8e4a-4fe9-90bb-c06ec7db97ab" providerId="AD" clId="Web-{1D95C0A9-7286-512F-553F-A73873C0A2C3}" dt="2026-02-17T22:10:05.303" v="214" actId="20577"/>
        <pc:sldMkLst>
          <pc:docMk/>
          <pc:sldMk cId="2457080445" sldId="260"/>
        </pc:sldMkLst>
        <pc:spChg chg="mod">
          <ac:chgData name="Gurtek Kaur (2432269)" userId="S::2432269@student.uwtsd.ac.uk::8b8d872c-8e4a-4fe9-90bb-c06ec7db97ab" providerId="AD" clId="Web-{1D95C0A9-7286-512F-553F-A73873C0A2C3}" dt="2026-02-17T22:10:05.303" v="214" actId="20577"/>
          <ac:spMkLst>
            <pc:docMk/>
            <pc:sldMk cId="2457080445" sldId="260"/>
            <ac:spMk id="2" creationId="{F7F955AD-0A1F-017C-EFC1-146E5B881E3D}"/>
          </ac:spMkLst>
        </pc:spChg>
        <pc:spChg chg="mod">
          <ac:chgData name="Gurtek Kaur (2432269)" userId="S::2432269@student.uwtsd.ac.uk::8b8d872c-8e4a-4fe9-90bb-c06ec7db97ab" providerId="AD" clId="Web-{1D95C0A9-7286-512F-553F-A73873C0A2C3}" dt="2026-02-17T22:09:58.631" v="213" actId="20577"/>
          <ac:spMkLst>
            <pc:docMk/>
            <pc:sldMk cId="2457080445" sldId="260"/>
            <ac:spMk id="3" creationId="{0CB8421C-7363-5027-DAD5-48B92AD5B4CC}"/>
          </ac:spMkLst>
        </pc:spChg>
      </pc:sldChg>
      <pc:sldChg chg="modSp">
        <pc:chgData name="Gurtek Kaur (2432269)" userId="S::2432269@student.uwtsd.ac.uk::8b8d872c-8e4a-4fe9-90bb-c06ec7db97ab" providerId="AD" clId="Web-{1D95C0A9-7286-512F-553F-A73873C0A2C3}" dt="2026-02-17T22:13:19.924" v="233" actId="20577"/>
        <pc:sldMkLst>
          <pc:docMk/>
          <pc:sldMk cId="690045189" sldId="261"/>
        </pc:sldMkLst>
        <pc:spChg chg="mod">
          <ac:chgData name="Gurtek Kaur (2432269)" userId="S::2432269@student.uwtsd.ac.uk::8b8d872c-8e4a-4fe9-90bb-c06ec7db97ab" providerId="AD" clId="Web-{1D95C0A9-7286-512F-553F-A73873C0A2C3}" dt="2026-02-17T22:13:19.924" v="233" actId="20577"/>
          <ac:spMkLst>
            <pc:docMk/>
            <pc:sldMk cId="690045189" sldId="261"/>
            <ac:spMk id="2" creationId="{37F7D0B9-4785-7417-B95F-60D896732965}"/>
          </ac:spMkLst>
        </pc:spChg>
        <pc:spChg chg="mod">
          <ac:chgData name="Gurtek Kaur (2432269)" userId="S::2432269@student.uwtsd.ac.uk::8b8d872c-8e4a-4fe9-90bb-c06ec7db97ab" providerId="AD" clId="Web-{1D95C0A9-7286-512F-553F-A73873C0A2C3}" dt="2026-02-17T22:13:05.093" v="232" actId="20577"/>
          <ac:spMkLst>
            <pc:docMk/>
            <pc:sldMk cId="690045189" sldId="261"/>
            <ac:spMk id="3" creationId="{D37F4905-6481-A7BE-77DC-7C0D9CDADAC4}"/>
          </ac:spMkLst>
        </pc:spChg>
      </pc:sldChg>
      <pc:sldChg chg="addSp delSp modSp">
        <pc:chgData name="Gurtek Kaur (2432269)" userId="S::2432269@student.uwtsd.ac.uk::8b8d872c-8e4a-4fe9-90bb-c06ec7db97ab" providerId="AD" clId="Web-{1D95C0A9-7286-512F-553F-A73873C0A2C3}" dt="2026-02-17T22:16:14.293" v="247"/>
        <pc:sldMkLst>
          <pc:docMk/>
          <pc:sldMk cId="200564132" sldId="262"/>
        </pc:sldMkLst>
        <pc:spChg chg="mod">
          <ac:chgData name="Gurtek Kaur (2432269)" userId="S::2432269@student.uwtsd.ac.uk::8b8d872c-8e4a-4fe9-90bb-c06ec7db97ab" providerId="AD" clId="Web-{1D95C0A9-7286-512F-553F-A73873C0A2C3}" dt="2026-02-17T22:13:35.755" v="234" actId="20577"/>
          <ac:spMkLst>
            <pc:docMk/>
            <pc:sldMk cId="200564132" sldId="262"/>
            <ac:spMk id="2" creationId="{1EE90969-906E-D6F9-F16E-AFE11E5947E1}"/>
          </ac:spMkLst>
        </pc:spChg>
      </pc:sldChg>
      <pc:sldChg chg="modSp">
        <pc:chgData name="Gurtek Kaur (2432269)" userId="S::2432269@student.uwtsd.ac.uk::8b8d872c-8e4a-4fe9-90bb-c06ec7db97ab" providerId="AD" clId="Web-{1D95C0A9-7286-512F-553F-A73873C0A2C3}" dt="2026-02-17T22:11:35.556" v="222" actId="20577"/>
        <pc:sldMkLst>
          <pc:docMk/>
          <pc:sldMk cId="2716701814" sldId="263"/>
        </pc:sldMkLst>
        <pc:spChg chg="mod">
          <ac:chgData name="Gurtek Kaur (2432269)" userId="S::2432269@student.uwtsd.ac.uk::8b8d872c-8e4a-4fe9-90bb-c06ec7db97ab" providerId="AD" clId="Web-{1D95C0A9-7286-512F-553F-A73873C0A2C3}" dt="2026-02-17T22:11:35.556" v="222" actId="20577"/>
          <ac:spMkLst>
            <pc:docMk/>
            <pc:sldMk cId="2716701814" sldId="263"/>
            <ac:spMk id="2" creationId="{0CEC05B3-B9F6-8DBA-FD0B-F7D5ADCEB763}"/>
          </ac:spMkLst>
        </pc:spChg>
        <pc:spChg chg="mod">
          <ac:chgData name="Gurtek Kaur (2432269)" userId="S::2432269@student.uwtsd.ac.uk::8b8d872c-8e4a-4fe9-90bb-c06ec7db97ab" providerId="AD" clId="Web-{1D95C0A9-7286-512F-553F-A73873C0A2C3}" dt="2026-02-17T22:11:17.894" v="221" actId="20577"/>
          <ac:spMkLst>
            <pc:docMk/>
            <pc:sldMk cId="2716701814" sldId="263"/>
            <ac:spMk id="3" creationId="{CE4A647A-EFC8-DB74-0EC3-136CD5EABC83}"/>
          </ac:spMkLst>
        </pc:spChg>
      </pc:sldChg>
      <pc:sldChg chg="modSp">
        <pc:chgData name="Gurtek Kaur (2432269)" userId="S::2432269@student.uwtsd.ac.uk::8b8d872c-8e4a-4fe9-90bb-c06ec7db97ab" providerId="AD" clId="Web-{1D95C0A9-7286-512F-553F-A73873C0A2C3}" dt="2026-02-17T22:14:32.717" v="242" actId="20577"/>
        <pc:sldMkLst>
          <pc:docMk/>
          <pc:sldMk cId="2585442628" sldId="264"/>
        </pc:sldMkLst>
        <pc:spChg chg="mod">
          <ac:chgData name="Gurtek Kaur (2432269)" userId="S::2432269@student.uwtsd.ac.uk::8b8d872c-8e4a-4fe9-90bb-c06ec7db97ab" providerId="AD" clId="Web-{1D95C0A9-7286-512F-553F-A73873C0A2C3}" dt="2026-02-17T22:14:32.717" v="242" actId="20577"/>
          <ac:spMkLst>
            <pc:docMk/>
            <pc:sldMk cId="2585442628" sldId="264"/>
            <ac:spMk id="2" creationId="{FAF97063-C864-EB09-9750-6CD67DAF84D3}"/>
          </ac:spMkLst>
        </pc:spChg>
        <pc:spChg chg="mod">
          <ac:chgData name="Gurtek Kaur (2432269)" userId="S::2432269@student.uwtsd.ac.uk::8b8d872c-8e4a-4fe9-90bb-c06ec7db97ab" providerId="AD" clId="Web-{1D95C0A9-7286-512F-553F-A73873C0A2C3}" dt="2026-02-17T22:14:25.794" v="241" actId="20577"/>
          <ac:spMkLst>
            <pc:docMk/>
            <pc:sldMk cId="2585442628" sldId="264"/>
            <ac:spMk id="3" creationId="{E012C117-46F4-9196-2FDA-FDD1924EE1CA}"/>
          </ac:spMkLst>
        </pc:spChg>
      </pc:sldChg>
      <pc:sldChg chg="modSp">
        <pc:chgData name="Gurtek Kaur (2432269)" userId="S::2432269@student.uwtsd.ac.uk::8b8d872c-8e4a-4fe9-90bb-c06ec7db97ab" providerId="AD" clId="Web-{1D95C0A9-7286-512F-553F-A73873C0A2C3}" dt="2026-02-17T22:14:00.650" v="236" actId="20577"/>
        <pc:sldMkLst>
          <pc:docMk/>
          <pc:sldMk cId="1300568855" sldId="265"/>
        </pc:sldMkLst>
        <pc:spChg chg="mod">
          <ac:chgData name="Gurtek Kaur (2432269)" userId="S::2432269@student.uwtsd.ac.uk::8b8d872c-8e4a-4fe9-90bb-c06ec7db97ab" providerId="AD" clId="Web-{1D95C0A9-7286-512F-553F-A73873C0A2C3}" dt="2026-02-17T22:14:00.650" v="236" actId="20577"/>
          <ac:spMkLst>
            <pc:docMk/>
            <pc:sldMk cId="1300568855" sldId="265"/>
            <ac:spMk id="2" creationId="{94761295-F4CE-C5ED-3D10-E763A9E38493}"/>
          </ac:spMkLst>
        </pc:spChg>
        <pc:spChg chg="mod">
          <ac:chgData name="Gurtek Kaur (2432269)" userId="S::2432269@student.uwtsd.ac.uk::8b8d872c-8e4a-4fe9-90bb-c06ec7db97ab" providerId="AD" clId="Web-{1D95C0A9-7286-512F-553F-A73873C0A2C3}" dt="2026-02-17T22:13:54.227" v="235" actId="20577"/>
          <ac:spMkLst>
            <pc:docMk/>
            <pc:sldMk cId="1300568855" sldId="265"/>
            <ac:spMk id="3" creationId="{B9F4F63B-D410-7D37-4424-7B801510F03D}"/>
          </ac:spMkLst>
        </pc:spChg>
      </pc:sldChg>
      <pc:sldChg chg="modSp">
        <pc:chgData name="Gurtek Kaur (2432269)" userId="S::2432269@student.uwtsd.ac.uk::8b8d872c-8e4a-4fe9-90bb-c06ec7db97ab" providerId="AD" clId="Web-{1D95C0A9-7286-512F-553F-A73873C0A2C3}" dt="2026-02-17T22:15:37.742" v="245" actId="20577"/>
        <pc:sldMkLst>
          <pc:docMk/>
          <pc:sldMk cId="1862127401" sldId="266"/>
        </pc:sldMkLst>
        <pc:spChg chg="mod">
          <ac:chgData name="Gurtek Kaur (2432269)" userId="S::2432269@student.uwtsd.ac.uk::8b8d872c-8e4a-4fe9-90bb-c06ec7db97ab" providerId="AD" clId="Web-{1D95C0A9-7286-512F-553F-A73873C0A2C3}" dt="2026-02-17T22:09:35.021" v="208" actId="20577"/>
          <ac:spMkLst>
            <pc:docMk/>
            <pc:sldMk cId="1862127401" sldId="266"/>
            <ac:spMk id="2" creationId="{9C7F72F6-1872-3129-31C0-D8D70DB4F99E}"/>
          </ac:spMkLst>
        </pc:spChg>
        <pc:spChg chg="mod">
          <ac:chgData name="Gurtek Kaur (2432269)" userId="S::2432269@student.uwtsd.ac.uk::8b8d872c-8e4a-4fe9-90bb-c06ec7db97ab" providerId="AD" clId="Web-{1D95C0A9-7286-512F-553F-A73873C0A2C3}" dt="2026-02-17T22:15:37.742" v="245" actId="20577"/>
          <ac:spMkLst>
            <pc:docMk/>
            <pc:sldMk cId="1862127401" sldId="266"/>
            <ac:spMk id="3" creationId="{3CBAC53C-5CC7-C6F7-15D6-A0D347BF73F6}"/>
          </ac:spMkLst>
        </pc:spChg>
      </pc:sldChg>
      <pc:sldChg chg="modSp">
        <pc:chgData name="Gurtek Kaur (2432269)" userId="S::2432269@student.uwtsd.ac.uk::8b8d872c-8e4a-4fe9-90bb-c06ec7db97ab" providerId="AD" clId="Web-{1D95C0A9-7286-512F-553F-A73873C0A2C3}" dt="2026-02-17T22:14:12.636" v="237" actId="20577"/>
        <pc:sldMkLst>
          <pc:docMk/>
          <pc:sldMk cId="2616141339" sldId="267"/>
        </pc:sldMkLst>
        <pc:spChg chg="mod">
          <ac:chgData name="Gurtek Kaur (2432269)" userId="S::2432269@student.uwtsd.ac.uk::8b8d872c-8e4a-4fe9-90bb-c06ec7db97ab" providerId="AD" clId="Web-{1D95C0A9-7286-512F-553F-A73873C0A2C3}" dt="2026-02-17T22:14:12.636" v="237" actId="20577"/>
          <ac:spMkLst>
            <pc:docMk/>
            <pc:sldMk cId="2616141339" sldId="267"/>
            <ac:spMk id="3" creationId="{56929601-25BC-1101-C628-D158E910EE5C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D5016B-9D67-4092-A90A-01566551294B}" type="doc">
      <dgm:prSet loTypeId="urn:microsoft.com/office/officeart/2005/8/layout/process1" loCatId="process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235F364E-B7FF-4929-855B-8B15442E2924}">
      <dgm:prSet phldrT="[Text]" phldr="0"/>
      <dgm:spPr/>
      <dgm:t>
        <a:bodyPr/>
        <a:lstStyle/>
        <a:p>
          <a:pPr rtl="0"/>
          <a:r>
            <a:rPr lang="en-US">
              <a:latin typeface="Aptos Display" panose="020F0302020204030204"/>
            </a:rPr>
            <a:t>Demonstrate effective communication skills and knowledge for safe, ethical, person-centered practice in health and social care as a health care professional. </a:t>
          </a:r>
          <a:endParaRPr lang="en-US"/>
        </a:p>
      </dgm:t>
    </dgm:pt>
    <dgm:pt modelId="{31E24064-57D4-406C-8C65-3DAE7D54AE2A}" type="parTrans" cxnId="{8AE4A643-C5C6-47E2-B71A-C48FBB919B37}">
      <dgm:prSet/>
      <dgm:spPr/>
      <dgm:t>
        <a:bodyPr/>
        <a:lstStyle/>
        <a:p>
          <a:endParaRPr lang="en-US"/>
        </a:p>
      </dgm:t>
    </dgm:pt>
    <dgm:pt modelId="{BA2B6A07-814A-46CE-B3FB-DD2001D67449}" type="sibTrans" cxnId="{8AE4A643-C5C6-47E2-B71A-C48FBB919B37}">
      <dgm:prSet/>
      <dgm:spPr/>
      <dgm:t>
        <a:bodyPr/>
        <a:lstStyle/>
        <a:p>
          <a:endParaRPr lang="en-US"/>
        </a:p>
      </dgm:t>
    </dgm:pt>
    <dgm:pt modelId="{A76259C8-67A2-4C03-A2A1-0C4F7C1E4919}">
      <dgm:prSet phldrT="[Text]" phldr="0"/>
      <dgm:spPr/>
      <dgm:t>
        <a:bodyPr/>
        <a:lstStyle/>
        <a:p>
          <a:pPr rtl="0"/>
          <a:r>
            <a:rPr lang="en-US">
              <a:latin typeface="Aptos Display" panose="020F0302020204030204"/>
            </a:rPr>
            <a:t>Demonstrate readiness for professional practice and employability by reflecting on personal communication strengths and identifying areas of improvement.</a:t>
          </a:r>
          <a:endParaRPr lang="en-US"/>
        </a:p>
      </dgm:t>
    </dgm:pt>
    <dgm:pt modelId="{25588D2E-E921-4D92-8BE0-919E8E174945}" type="parTrans" cxnId="{954CD8A1-72C8-4018-A99A-6F3C45A9335C}">
      <dgm:prSet/>
      <dgm:spPr/>
      <dgm:t>
        <a:bodyPr/>
        <a:lstStyle/>
        <a:p>
          <a:endParaRPr lang="en-US"/>
        </a:p>
      </dgm:t>
    </dgm:pt>
    <dgm:pt modelId="{3E86369F-EE64-45B8-87C8-7225CEF8C57F}" type="sibTrans" cxnId="{954CD8A1-72C8-4018-A99A-6F3C45A9335C}">
      <dgm:prSet/>
      <dgm:spPr/>
      <dgm:t>
        <a:bodyPr/>
        <a:lstStyle/>
        <a:p>
          <a:endParaRPr lang="en-US"/>
        </a:p>
      </dgm:t>
    </dgm:pt>
    <dgm:pt modelId="{07D26D1F-E7E0-41D5-B4A9-3D192A1E4A02}">
      <dgm:prSet phldrT="[Text]" phldr="0"/>
      <dgm:spPr/>
      <dgm:t>
        <a:bodyPr/>
        <a:lstStyle/>
        <a:p>
          <a:pPr rtl="0"/>
          <a:r>
            <a:rPr lang="en-US">
              <a:latin typeface="Aptos Display" panose="020F0302020204030204"/>
            </a:rPr>
            <a:t>Action Plan - Applying effective communication strategies in real health and social care contexts.</a:t>
          </a:r>
          <a:endParaRPr lang="en-US"/>
        </a:p>
      </dgm:t>
    </dgm:pt>
    <dgm:pt modelId="{871B8FB0-9ACE-44F0-90E0-4690DD7FB619}" type="parTrans" cxnId="{1BAE1663-4CA4-4103-AE5B-5B0EF5983F2B}">
      <dgm:prSet/>
      <dgm:spPr/>
      <dgm:t>
        <a:bodyPr/>
        <a:lstStyle/>
        <a:p>
          <a:endParaRPr lang="en-US"/>
        </a:p>
      </dgm:t>
    </dgm:pt>
    <dgm:pt modelId="{471C045B-5303-4C25-B9EB-8275483F8CCE}" type="sibTrans" cxnId="{1BAE1663-4CA4-4103-AE5B-5B0EF5983F2B}">
      <dgm:prSet/>
      <dgm:spPr/>
      <dgm:t>
        <a:bodyPr/>
        <a:lstStyle/>
        <a:p>
          <a:endParaRPr lang="en-US"/>
        </a:p>
      </dgm:t>
    </dgm:pt>
    <dgm:pt modelId="{9AC85761-F83F-4826-8F80-A6AE6C859E42}">
      <dgm:prSet phldr="0"/>
      <dgm:spPr/>
      <dgm:t>
        <a:bodyPr/>
        <a:lstStyle/>
        <a:p>
          <a:pPr rtl="0"/>
          <a:r>
            <a:rPr lang="en-US">
              <a:latin typeface="Aptos Display" panose="020F0302020204030204"/>
            </a:rPr>
            <a:t>Social Worker – Applying relevance of effective  communication within Health and Social Care practices.</a:t>
          </a:r>
        </a:p>
      </dgm:t>
    </dgm:pt>
    <dgm:pt modelId="{EA5C6777-6A56-4351-A391-EEE757CC1B5A}" type="parTrans" cxnId="{0C4B7004-F8D1-4122-8677-5ADAB9BA7B4B}">
      <dgm:prSet/>
      <dgm:spPr/>
    </dgm:pt>
    <dgm:pt modelId="{650ADB8F-35FE-48A9-A07C-8F066DD6AEB8}" type="sibTrans" cxnId="{0C4B7004-F8D1-4122-8677-5ADAB9BA7B4B}">
      <dgm:prSet/>
      <dgm:spPr/>
      <dgm:t>
        <a:bodyPr/>
        <a:lstStyle/>
        <a:p>
          <a:endParaRPr lang="en-US"/>
        </a:p>
      </dgm:t>
    </dgm:pt>
    <dgm:pt modelId="{9EC1C05A-6A1A-4A84-9866-6542C67CE7B0}" type="pres">
      <dgm:prSet presAssocID="{08D5016B-9D67-4092-A90A-01566551294B}" presName="Name0" presStyleCnt="0">
        <dgm:presLayoutVars>
          <dgm:dir/>
          <dgm:resizeHandles val="exact"/>
        </dgm:presLayoutVars>
      </dgm:prSet>
      <dgm:spPr/>
    </dgm:pt>
    <dgm:pt modelId="{06168B63-C990-444A-807B-CD10A8A52C1D}" type="pres">
      <dgm:prSet presAssocID="{9AC85761-F83F-4826-8F80-A6AE6C859E42}" presName="node" presStyleLbl="node1" presStyleIdx="0" presStyleCnt="4">
        <dgm:presLayoutVars>
          <dgm:bulletEnabled val="1"/>
        </dgm:presLayoutVars>
      </dgm:prSet>
      <dgm:spPr/>
    </dgm:pt>
    <dgm:pt modelId="{D4974663-5ABD-437E-9052-A2E2F22FE9C6}" type="pres">
      <dgm:prSet presAssocID="{650ADB8F-35FE-48A9-A07C-8F066DD6AEB8}" presName="sibTrans" presStyleLbl="sibTrans2D1" presStyleIdx="0" presStyleCnt="3"/>
      <dgm:spPr/>
    </dgm:pt>
    <dgm:pt modelId="{64B43133-F5E7-4ECC-8F41-CCB920E79D65}" type="pres">
      <dgm:prSet presAssocID="{650ADB8F-35FE-48A9-A07C-8F066DD6AEB8}" presName="connectorText" presStyleLbl="sibTrans2D1" presStyleIdx="0" presStyleCnt="3"/>
      <dgm:spPr/>
    </dgm:pt>
    <dgm:pt modelId="{EA2E3A31-0227-4BEE-8836-70342721146A}" type="pres">
      <dgm:prSet presAssocID="{235F364E-B7FF-4929-855B-8B15442E2924}" presName="node" presStyleLbl="node1" presStyleIdx="1" presStyleCnt="4">
        <dgm:presLayoutVars>
          <dgm:bulletEnabled val="1"/>
        </dgm:presLayoutVars>
      </dgm:prSet>
      <dgm:spPr/>
    </dgm:pt>
    <dgm:pt modelId="{BD6E7FFD-DE1E-4C70-8499-1F563962E48E}" type="pres">
      <dgm:prSet presAssocID="{BA2B6A07-814A-46CE-B3FB-DD2001D67449}" presName="sibTrans" presStyleLbl="sibTrans2D1" presStyleIdx="1" presStyleCnt="3"/>
      <dgm:spPr/>
    </dgm:pt>
    <dgm:pt modelId="{F5B33528-1EEC-4821-B297-D0E927F67C4D}" type="pres">
      <dgm:prSet presAssocID="{BA2B6A07-814A-46CE-B3FB-DD2001D67449}" presName="connectorText" presStyleLbl="sibTrans2D1" presStyleIdx="1" presStyleCnt="3"/>
      <dgm:spPr/>
    </dgm:pt>
    <dgm:pt modelId="{417F85E3-0C30-4E69-BFB1-DC8B0B97281E}" type="pres">
      <dgm:prSet presAssocID="{A76259C8-67A2-4C03-A2A1-0C4F7C1E4919}" presName="node" presStyleLbl="node1" presStyleIdx="2" presStyleCnt="4">
        <dgm:presLayoutVars>
          <dgm:bulletEnabled val="1"/>
        </dgm:presLayoutVars>
      </dgm:prSet>
      <dgm:spPr/>
    </dgm:pt>
    <dgm:pt modelId="{E877DF78-D64C-4620-B1D2-453AE378DF2E}" type="pres">
      <dgm:prSet presAssocID="{3E86369F-EE64-45B8-87C8-7225CEF8C57F}" presName="sibTrans" presStyleLbl="sibTrans2D1" presStyleIdx="2" presStyleCnt="3"/>
      <dgm:spPr/>
    </dgm:pt>
    <dgm:pt modelId="{E366179B-F76F-4A9E-B3BC-6F237B259A2F}" type="pres">
      <dgm:prSet presAssocID="{3E86369F-EE64-45B8-87C8-7225CEF8C57F}" presName="connectorText" presStyleLbl="sibTrans2D1" presStyleIdx="2" presStyleCnt="3"/>
      <dgm:spPr/>
    </dgm:pt>
    <dgm:pt modelId="{53D41CFE-4892-45E3-95E3-48D6B2182F3D}" type="pres">
      <dgm:prSet presAssocID="{07D26D1F-E7E0-41D5-B4A9-3D192A1E4A02}" presName="node" presStyleLbl="node1" presStyleIdx="3" presStyleCnt="4">
        <dgm:presLayoutVars>
          <dgm:bulletEnabled val="1"/>
        </dgm:presLayoutVars>
      </dgm:prSet>
      <dgm:spPr/>
    </dgm:pt>
  </dgm:ptLst>
  <dgm:cxnLst>
    <dgm:cxn modelId="{0C4B7004-F8D1-4122-8677-5ADAB9BA7B4B}" srcId="{08D5016B-9D67-4092-A90A-01566551294B}" destId="{9AC85761-F83F-4826-8F80-A6AE6C859E42}" srcOrd="0" destOrd="0" parTransId="{EA5C6777-6A56-4351-A391-EEE757CC1B5A}" sibTransId="{650ADB8F-35FE-48A9-A07C-8F066DD6AEB8}"/>
    <dgm:cxn modelId="{06ED7016-4FA0-4959-BB1F-D5399E901F5A}" type="presOf" srcId="{BA2B6A07-814A-46CE-B3FB-DD2001D67449}" destId="{BD6E7FFD-DE1E-4C70-8499-1F563962E48E}" srcOrd="0" destOrd="0" presId="urn:microsoft.com/office/officeart/2005/8/layout/process1"/>
    <dgm:cxn modelId="{BDA1BC21-FE2E-4AC7-AE0D-F32BF2D5FA60}" type="presOf" srcId="{A76259C8-67A2-4C03-A2A1-0C4F7C1E4919}" destId="{417F85E3-0C30-4E69-BFB1-DC8B0B97281E}" srcOrd="0" destOrd="0" presId="urn:microsoft.com/office/officeart/2005/8/layout/process1"/>
    <dgm:cxn modelId="{AB1C9B28-3CBD-4222-8888-E956BEE2CEA0}" type="presOf" srcId="{9AC85761-F83F-4826-8F80-A6AE6C859E42}" destId="{06168B63-C990-444A-807B-CD10A8A52C1D}" srcOrd="0" destOrd="0" presId="urn:microsoft.com/office/officeart/2005/8/layout/process1"/>
    <dgm:cxn modelId="{1BAE1663-4CA4-4103-AE5B-5B0EF5983F2B}" srcId="{08D5016B-9D67-4092-A90A-01566551294B}" destId="{07D26D1F-E7E0-41D5-B4A9-3D192A1E4A02}" srcOrd="3" destOrd="0" parTransId="{871B8FB0-9ACE-44F0-90E0-4690DD7FB619}" sibTransId="{471C045B-5303-4C25-B9EB-8275483F8CCE}"/>
    <dgm:cxn modelId="{8AE4A643-C5C6-47E2-B71A-C48FBB919B37}" srcId="{08D5016B-9D67-4092-A90A-01566551294B}" destId="{235F364E-B7FF-4929-855B-8B15442E2924}" srcOrd="1" destOrd="0" parTransId="{31E24064-57D4-406C-8C65-3DAE7D54AE2A}" sibTransId="{BA2B6A07-814A-46CE-B3FB-DD2001D67449}"/>
    <dgm:cxn modelId="{41F8156D-784C-481E-8347-414898D920B9}" type="presOf" srcId="{3E86369F-EE64-45B8-87C8-7225CEF8C57F}" destId="{E877DF78-D64C-4620-B1D2-453AE378DF2E}" srcOrd="0" destOrd="0" presId="urn:microsoft.com/office/officeart/2005/8/layout/process1"/>
    <dgm:cxn modelId="{C4A06A8C-1A23-4AB5-A52C-FEF2D2E45E52}" type="presOf" srcId="{07D26D1F-E7E0-41D5-B4A9-3D192A1E4A02}" destId="{53D41CFE-4892-45E3-95E3-48D6B2182F3D}" srcOrd="0" destOrd="0" presId="urn:microsoft.com/office/officeart/2005/8/layout/process1"/>
    <dgm:cxn modelId="{79E82C98-66C6-49F5-A08E-84A317802526}" type="presOf" srcId="{3E86369F-EE64-45B8-87C8-7225CEF8C57F}" destId="{E366179B-F76F-4A9E-B3BC-6F237B259A2F}" srcOrd="1" destOrd="0" presId="urn:microsoft.com/office/officeart/2005/8/layout/process1"/>
    <dgm:cxn modelId="{1A0B22A0-632A-44BA-A913-4F22A824986D}" type="presOf" srcId="{BA2B6A07-814A-46CE-B3FB-DD2001D67449}" destId="{F5B33528-1EEC-4821-B297-D0E927F67C4D}" srcOrd="1" destOrd="0" presId="urn:microsoft.com/office/officeart/2005/8/layout/process1"/>
    <dgm:cxn modelId="{954CD8A1-72C8-4018-A99A-6F3C45A9335C}" srcId="{08D5016B-9D67-4092-A90A-01566551294B}" destId="{A76259C8-67A2-4C03-A2A1-0C4F7C1E4919}" srcOrd="2" destOrd="0" parTransId="{25588D2E-E921-4D92-8BE0-919E8E174945}" sibTransId="{3E86369F-EE64-45B8-87C8-7225CEF8C57F}"/>
    <dgm:cxn modelId="{69953EB4-71B2-4992-B85B-537E7BD88A56}" type="presOf" srcId="{650ADB8F-35FE-48A9-A07C-8F066DD6AEB8}" destId="{64B43133-F5E7-4ECC-8F41-CCB920E79D65}" srcOrd="1" destOrd="0" presId="urn:microsoft.com/office/officeart/2005/8/layout/process1"/>
    <dgm:cxn modelId="{10B97DC4-4B3C-4EB8-A307-16599162A353}" type="presOf" srcId="{235F364E-B7FF-4929-855B-8B15442E2924}" destId="{EA2E3A31-0227-4BEE-8836-70342721146A}" srcOrd="0" destOrd="0" presId="urn:microsoft.com/office/officeart/2005/8/layout/process1"/>
    <dgm:cxn modelId="{73EA58CF-6CCA-4E94-9452-0CD6C5AACA58}" type="presOf" srcId="{08D5016B-9D67-4092-A90A-01566551294B}" destId="{9EC1C05A-6A1A-4A84-9866-6542C67CE7B0}" srcOrd="0" destOrd="0" presId="urn:microsoft.com/office/officeart/2005/8/layout/process1"/>
    <dgm:cxn modelId="{86A7B1D8-0114-4175-A6B9-FDB08CAC8ABD}" type="presOf" srcId="{650ADB8F-35FE-48A9-A07C-8F066DD6AEB8}" destId="{D4974663-5ABD-437E-9052-A2E2F22FE9C6}" srcOrd="0" destOrd="0" presId="urn:microsoft.com/office/officeart/2005/8/layout/process1"/>
    <dgm:cxn modelId="{F6A6E008-AA2E-4895-80A3-6905BCEB54BB}" type="presParOf" srcId="{9EC1C05A-6A1A-4A84-9866-6542C67CE7B0}" destId="{06168B63-C990-444A-807B-CD10A8A52C1D}" srcOrd="0" destOrd="0" presId="urn:microsoft.com/office/officeart/2005/8/layout/process1"/>
    <dgm:cxn modelId="{982B5DAB-CA3D-477E-BE9D-7AA12459C189}" type="presParOf" srcId="{9EC1C05A-6A1A-4A84-9866-6542C67CE7B0}" destId="{D4974663-5ABD-437E-9052-A2E2F22FE9C6}" srcOrd="1" destOrd="0" presId="urn:microsoft.com/office/officeart/2005/8/layout/process1"/>
    <dgm:cxn modelId="{2EA4597D-579A-4B50-9B64-A7ABF44CCEC8}" type="presParOf" srcId="{D4974663-5ABD-437E-9052-A2E2F22FE9C6}" destId="{64B43133-F5E7-4ECC-8F41-CCB920E79D65}" srcOrd="0" destOrd="0" presId="urn:microsoft.com/office/officeart/2005/8/layout/process1"/>
    <dgm:cxn modelId="{8F943AFD-EE90-4FC7-901C-B9B12B01C912}" type="presParOf" srcId="{9EC1C05A-6A1A-4A84-9866-6542C67CE7B0}" destId="{EA2E3A31-0227-4BEE-8836-70342721146A}" srcOrd="2" destOrd="0" presId="urn:microsoft.com/office/officeart/2005/8/layout/process1"/>
    <dgm:cxn modelId="{F76A6322-3A70-4DFE-9F4F-D6E53C068332}" type="presParOf" srcId="{9EC1C05A-6A1A-4A84-9866-6542C67CE7B0}" destId="{BD6E7FFD-DE1E-4C70-8499-1F563962E48E}" srcOrd="3" destOrd="0" presId="urn:microsoft.com/office/officeart/2005/8/layout/process1"/>
    <dgm:cxn modelId="{9768D040-848A-4962-ACCE-A78C290E0C68}" type="presParOf" srcId="{BD6E7FFD-DE1E-4C70-8499-1F563962E48E}" destId="{F5B33528-1EEC-4821-B297-D0E927F67C4D}" srcOrd="0" destOrd="0" presId="urn:microsoft.com/office/officeart/2005/8/layout/process1"/>
    <dgm:cxn modelId="{BCC39BDD-082B-416C-B175-B0D8E0A522CC}" type="presParOf" srcId="{9EC1C05A-6A1A-4A84-9866-6542C67CE7B0}" destId="{417F85E3-0C30-4E69-BFB1-DC8B0B97281E}" srcOrd="4" destOrd="0" presId="urn:microsoft.com/office/officeart/2005/8/layout/process1"/>
    <dgm:cxn modelId="{9B335DCB-7EF2-44E3-BF9D-8047C7DA9458}" type="presParOf" srcId="{9EC1C05A-6A1A-4A84-9866-6542C67CE7B0}" destId="{E877DF78-D64C-4620-B1D2-453AE378DF2E}" srcOrd="5" destOrd="0" presId="urn:microsoft.com/office/officeart/2005/8/layout/process1"/>
    <dgm:cxn modelId="{AFE08FEA-BBF9-46ED-9700-D5B16D884268}" type="presParOf" srcId="{E877DF78-D64C-4620-B1D2-453AE378DF2E}" destId="{E366179B-F76F-4A9E-B3BC-6F237B259A2F}" srcOrd="0" destOrd="0" presId="urn:microsoft.com/office/officeart/2005/8/layout/process1"/>
    <dgm:cxn modelId="{45930BB1-FC16-49DE-A04B-B56C934C0E8A}" type="presParOf" srcId="{9EC1C05A-6A1A-4A84-9866-6542C67CE7B0}" destId="{53D41CFE-4892-45E3-95E3-48D6B2182F3D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168B63-C990-444A-807B-CD10A8A52C1D}">
      <dsp:nvSpPr>
        <dsp:cNvPr id="0" name=""/>
        <dsp:cNvSpPr/>
      </dsp:nvSpPr>
      <dsp:spPr>
        <a:xfrm>
          <a:off x="5246" y="943918"/>
          <a:ext cx="2293935" cy="25497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Aptos Display" panose="020F0302020204030204"/>
            </a:rPr>
            <a:t>Social Worker – Applying relevance of effective  communication within Health and Social Care practices.</a:t>
          </a:r>
        </a:p>
      </dsp:txBody>
      <dsp:txXfrm>
        <a:off x="72433" y="1011105"/>
        <a:ext cx="2159561" cy="2415388"/>
      </dsp:txXfrm>
    </dsp:sp>
    <dsp:sp modelId="{D4974663-5ABD-437E-9052-A2E2F22FE9C6}">
      <dsp:nvSpPr>
        <dsp:cNvPr id="0" name=""/>
        <dsp:cNvSpPr/>
      </dsp:nvSpPr>
      <dsp:spPr>
        <a:xfrm>
          <a:off x="2528575" y="1934352"/>
          <a:ext cx="486314" cy="56889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528575" y="2048131"/>
        <a:ext cx="340420" cy="341337"/>
      </dsp:txXfrm>
    </dsp:sp>
    <dsp:sp modelId="{EA2E3A31-0227-4BEE-8836-70342721146A}">
      <dsp:nvSpPr>
        <dsp:cNvPr id="0" name=""/>
        <dsp:cNvSpPr/>
      </dsp:nvSpPr>
      <dsp:spPr>
        <a:xfrm>
          <a:off x="3216756" y="943918"/>
          <a:ext cx="2293935" cy="25497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Aptos Display" panose="020F0302020204030204"/>
            </a:rPr>
            <a:t>Demonstrate effective communication skills and knowledge for safe, ethical, person-centered practice in health and social care as a health care professional. </a:t>
          </a:r>
          <a:endParaRPr lang="en-US" sz="1800" kern="1200"/>
        </a:p>
      </dsp:txBody>
      <dsp:txXfrm>
        <a:off x="3283943" y="1011105"/>
        <a:ext cx="2159561" cy="2415388"/>
      </dsp:txXfrm>
    </dsp:sp>
    <dsp:sp modelId="{BD6E7FFD-DE1E-4C70-8499-1F563962E48E}">
      <dsp:nvSpPr>
        <dsp:cNvPr id="0" name=""/>
        <dsp:cNvSpPr/>
      </dsp:nvSpPr>
      <dsp:spPr>
        <a:xfrm>
          <a:off x="5740084" y="1934352"/>
          <a:ext cx="486314" cy="56889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740084" y="2048131"/>
        <a:ext cx="340420" cy="341337"/>
      </dsp:txXfrm>
    </dsp:sp>
    <dsp:sp modelId="{417F85E3-0C30-4E69-BFB1-DC8B0B97281E}">
      <dsp:nvSpPr>
        <dsp:cNvPr id="0" name=""/>
        <dsp:cNvSpPr/>
      </dsp:nvSpPr>
      <dsp:spPr>
        <a:xfrm>
          <a:off x="6428265" y="943918"/>
          <a:ext cx="2293935" cy="25497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Aptos Display" panose="020F0302020204030204"/>
            </a:rPr>
            <a:t>Demonstrate readiness for professional practice and employability by reflecting on personal communication strengths and identifying areas of improvement.</a:t>
          </a:r>
          <a:endParaRPr lang="en-US" sz="1800" kern="1200"/>
        </a:p>
      </dsp:txBody>
      <dsp:txXfrm>
        <a:off x="6495452" y="1011105"/>
        <a:ext cx="2159561" cy="2415388"/>
      </dsp:txXfrm>
    </dsp:sp>
    <dsp:sp modelId="{E877DF78-D64C-4620-B1D2-453AE378DF2E}">
      <dsp:nvSpPr>
        <dsp:cNvPr id="0" name=""/>
        <dsp:cNvSpPr/>
      </dsp:nvSpPr>
      <dsp:spPr>
        <a:xfrm>
          <a:off x="8951594" y="1934352"/>
          <a:ext cx="486314" cy="56889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8951594" y="2048131"/>
        <a:ext cx="340420" cy="341337"/>
      </dsp:txXfrm>
    </dsp:sp>
    <dsp:sp modelId="{53D41CFE-4892-45E3-95E3-48D6B2182F3D}">
      <dsp:nvSpPr>
        <dsp:cNvPr id="0" name=""/>
        <dsp:cNvSpPr/>
      </dsp:nvSpPr>
      <dsp:spPr>
        <a:xfrm>
          <a:off x="9639775" y="943918"/>
          <a:ext cx="2293935" cy="25497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Aptos Display" panose="020F0302020204030204"/>
            </a:rPr>
            <a:t>Action Plan - Applying effective communication strategies in real health and social care contexts.</a:t>
          </a:r>
          <a:endParaRPr lang="en-US" sz="1800" kern="1200"/>
        </a:p>
      </dsp:txBody>
      <dsp:txXfrm>
        <a:off x="9706962" y="1011105"/>
        <a:ext cx="2159561" cy="24153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0743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933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171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947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980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881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719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662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373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587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7210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4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813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359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350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1040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104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7760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lpguide.org/relationships/communication/effective-communication" TargetMode="External"/><Relationship Id="rId2" Type="http://schemas.openxmlformats.org/officeDocument/2006/relationships/hyperlink" Target="https://www.communicationtheory.org/shannon-and-weaver-model-of-communication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76296" y="1005198"/>
            <a:ext cx="7197726" cy="2421464"/>
          </a:xfrm>
        </p:spPr>
        <p:txBody>
          <a:bodyPr>
            <a:normAutofit fontScale="90000"/>
          </a:bodyPr>
          <a:lstStyle/>
          <a:p>
            <a:r>
              <a:rPr lang="en-US" b="1">
                <a:latin typeface="Arial"/>
                <a:cs typeface="Arial"/>
              </a:rPr>
              <a:t>Effective Communication in Health &amp; Social Care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573284"/>
            <a:ext cx="9144000" cy="305036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b="1" err="1">
                <a:latin typeface="Arial"/>
                <a:cs typeface="Arial"/>
              </a:rPr>
              <a:t>Gurtek</a:t>
            </a:r>
            <a:r>
              <a:rPr lang="en-US" b="1">
                <a:latin typeface="Arial"/>
                <a:cs typeface="Arial"/>
              </a:rPr>
              <a:t> Kaur – 2432269</a:t>
            </a:r>
          </a:p>
          <a:p>
            <a:r>
              <a:rPr lang="en-US" b="1">
                <a:latin typeface="Arial"/>
                <a:cs typeface="Arial"/>
              </a:rPr>
              <a:t>08.02.26</a:t>
            </a:r>
            <a:br>
              <a:rPr lang="en-US" b="1">
                <a:latin typeface="Arial"/>
                <a:cs typeface="Arial"/>
              </a:rPr>
            </a:br>
            <a:r>
              <a:rPr lang="en-US" b="1">
                <a:latin typeface="Arial"/>
                <a:cs typeface="Arial"/>
              </a:rPr>
              <a:t>LCHS4009 - </a:t>
            </a:r>
            <a:r>
              <a:rPr lang="en-US" b="1">
                <a:latin typeface="Arial"/>
                <a:ea typeface="+mn-lt"/>
                <a:cs typeface="Arial"/>
              </a:rPr>
              <a:t>Olubukola Adegbite </a:t>
            </a:r>
            <a:br>
              <a:rPr lang="en-US" b="1">
                <a:latin typeface="Arial"/>
                <a:cs typeface="Arial"/>
              </a:rPr>
            </a:br>
            <a:r>
              <a:rPr lang="en-US" b="1">
                <a:latin typeface="Arial"/>
                <a:cs typeface="Arial"/>
              </a:rPr>
              <a:t>Professional Development within Health and Social Care</a:t>
            </a:r>
            <a:br>
              <a:rPr lang="en-US" b="1">
                <a:latin typeface="Arial"/>
                <a:cs typeface="Arial"/>
              </a:rPr>
            </a:br>
            <a:r>
              <a:rPr lang="en-US" b="1">
                <a:latin typeface="Arial"/>
                <a:cs typeface="Arial"/>
              </a:rPr>
              <a:t>Self-Awareness Presentation</a:t>
            </a:r>
          </a:p>
          <a:p>
            <a:endParaRPr lang="en-US">
              <a:latin typeface="Arial"/>
              <a:cs typeface="Arial"/>
            </a:endParaRPr>
          </a:p>
          <a:p>
            <a:br>
              <a:rPr lang="en-US"/>
            </a:br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A87FA-57A1-7001-0712-80BC723FB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5315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>
                <a:latin typeface="Arial"/>
                <a:cs typeface="Arial"/>
              </a:rPr>
              <a:t>Purpose and Objective of Presentation</a:t>
            </a:r>
          </a:p>
        </p:txBody>
      </p:sp>
      <p:sp>
        <p:nvSpPr>
          <p:cNvPr id="3413" name="TextBox 3412">
            <a:extLst>
              <a:ext uri="{FF2B5EF4-FFF2-40B4-BE49-F238E27FC236}">
                <a16:creationId xmlns:a16="http://schemas.microsoft.com/office/drawing/2014/main" id="{26E9B3A9-A63D-B5ED-1ED0-438B0E1216AF}"/>
              </a:ext>
            </a:extLst>
          </p:cNvPr>
          <p:cNvSpPr txBox="1"/>
          <p:nvPr/>
        </p:nvSpPr>
        <p:spPr>
          <a:xfrm>
            <a:off x="1328386" y="2376744"/>
            <a:ext cx="9524481" cy="24929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sz="2400" b="1">
              <a:latin typeface="Arial"/>
              <a:cs typeface="Arial"/>
            </a:endParaRPr>
          </a:p>
          <a:p>
            <a:pPr algn="ctr"/>
            <a:r>
              <a:rPr lang="en-US" sz="2400" b="1">
                <a:latin typeface="Arial"/>
                <a:cs typeface="Arial"/>
              </a:rPr>
              <a:t>Creating and presenting a 5-minute presentation focusing on one key skill within employment, specifically in the health and social care setting for a Social Worker.</a:t>
            </a:r>
          </a:p>
          <a:p>
            <a:pPr algn="ctr"/>
            <a:endParaRPr lang="en-US" sz="2400" b="1"/>
          </a:p>
          <a:p>
            <a:pPr algn="ctr"/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906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C05B3-B9F6-8DBA-FD0B-F7D5ADCEB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Arial"/>
                <a:cs typeface="Arial"/>
              </a:rPr>
              <a:t>What is Communication?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A647A-EFC8-DB74-0EC3-136CD5EABC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2127690"/>
            <a:ext cx="10749651" cy="36635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Communication comes from the Latin word communis, meaning, 'common', which highlights the importance </a:t>
            </a:r>
            <a:r>
              <a:rPr lang="en-US" sz="2000">
                <a:latin typeface="Arial"/>
                <a:cs typeface="Arial"/>
              </a:rPr>
              <a:t>of</a:t>
            </a:r>
            <a:r>
              <a:rPr lang="en-US" sz="2000" dirty="0">
                <a:latin typeface="Arial"/>
                <a:cs typeface="Arial"/>
              </a:rPr>
              <a:t> shared understanding between the sender and the receiver of a message.</a:t>
            </a:r>
            <a:endParaRPr lang="en-US" dirty="0"/>
          </a:p>
          <a:p>
            <a:pPr marL="0" indent="0">
              <a:buNone/>
            </a:pPr>
            <a:r>
              <a:rPr lang="en-US" sz="2000">
                <a:latin typeface="Arial"/>
                <a:cs typeface="Arial"/>
              </a:rPr>
              <a:t>(</a:t>
            </a:r>
            <a:r>
              <a:rPr lang="en-US" sz="2000">
                <a:latin typeface="Arial"/>
                <a:ea typeface="+mn-lt"/>
                <a:cs typeface="Arial"/>
              </a:rPr>
              <a:t>Lunenberg, 2010)</a:t>
            </a:r>
            <a:endParaRPr lang="en-US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Communication is a social process that involves a sender and a receiver exchanging information through verbal, non-verbal, visual or written signals.</a:t>
            </a:r>
          </a:p>
          <a:p>
            <a:pPr marL="0" indent="0">
              <a:buNone/>
            </a:pPr>
            <a:r>
              <a:rPr lang="en-US" sz="2000">
                <a:latin typeface="Arial"/>
                <a:ea typeface="+mn-lt"/>
                <a:cs typeface="Arial"/>
              </a:rPr>
              <a:t>The communication process is considered complete when the receiver provides feedback, showing that the message has been understood (Daniel, 2016).</a:t>
            </a:r>
          </a:p>
          <a:p>
            <a:pPr marL="0" indent="0">
              <a:buNone/>
            </a:pP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endParaRPr lang="en-US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16701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E2161-E003-9760-AFF9-A1426B8F9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4210" y="568517"/>
            <a:ext cx="6890461" cy="1710968"/>
          </a:xfrm>
        </p:spPr>
        <p:txBody>
          <a:bodyPr>
            <a:normAutofit/>
          </a:bodyPr>
          <a:lstStyle/>
          <a:p>
            <a:pPr algn="ctr"/>
            <a:r>
              <a:rPr lang="en-US" sz="3400" b="1">
                <a:latin typeface="Arial"/>
                <a:cs typeface="Arial"/>
              </a:rPr>
              <a:t>What is Communication in Health &amp; Social Care?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34BD39-572A-F627-4F01-B21C4C712C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8599" y="2736307"/>
            <a:ext cx="5620976" cy="348919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US" sz="2400">
                <a:latin typeface="Arial"/>
                <a:cs typeface="Arial"/>
              </a:rPr>
              <a:t>Communication is the exchange of information, feelings and meanings in between service users and multi-agency professionals. Communication is applied in several methods such as verbal, non-verbal, digital and written methods </a:t>
            </a:r>
            <a:r>
              <a:rPr lang="en-US" sz="2400">
                <a:latin typeface="Arial"/>
                <a:ea typeface="+mn-lt"/>
                <a:cs typeface="Arial"/>
              </a:rPr>
              <a:t>(Robinson, Segal and Smith, 2022)</a:t>
            </a:r>
            <a:endParaRPr lang="en-US" sz="2400">
              <a:latin typeface="Arial"/>
              <a:cs typeface="Arial"/>
            </a:endParaRPr>
          </a:p>
          <a:p>
            <a:pPr marL="0" indent="0">
              <a:buNone/>
            </a:pPr>
            <a:endParaRPr lang="en-US">
              <a:solidFill>
                <a:schemeClr val="bg1"/>
              </a:solidFill>
              <a:ea typeface="+mn-lt"/>
              <a:cs typeface="+mn-lt"/>
            </a:endParaRPr>
          </a:p>
        </p:txBody>
      </p:sp>
      <p:pic>
        <p:nvPicPr>
          <p:cNvPr id="6" name="Picture 5" descr="Verizon 2020 Data Breach Findings You Need to Know">
            <a:extLst>
              <a:ext uri="{FF2B5EF4-FFF2-40B4-BE49-F238E27FC236}">
                <a16:creationId xmlns:a16="http://schemas.microsoft.com/office/drawing/2014/main" id="{93A6301E-C0E6-0879-AF8A-DF13C06D8E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1"/>
          <a:stretch>
            <a:fillRect/>
          </a:stretch>
        </p:blipFill>
        <p:spPr>
          <a:xfrm>
            <a:off x="739959" y="1095407"/>
            <a:ext cx="4754947" cy="4754947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ln w="28575">
            <a:noFill/>
          </a:ln>
        </p:spPr>
      </p:pic>
    </p:spTree>
    <p:extLst>
      <p:ext uri="{BB962C8B-B14F-4D97-AF65-F5344CB8AC3E}">
        <p14:creationId xmlns:p14="http://schemas.microsoft.com/office/powerpoint/2010/main" val="260282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14D47-E357-0A73-80DA-342C023A4C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97974"/>
            <a:ext cx="10515600" cy="81742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000">
                <a:latin typeface="Arial"/>
                <a:cs typeface="Arial"/>
              </a:rPr>
              <a:t>Effective Communication</a:t>
            </a:r>
          </a:p>
        </p:txBody>
      </p:sp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id="{BC2B9041-E96A-BF39-6CDF-A2ADD929A23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8160789"/>
              </p:ext>
            </p:extLst>
          </p:nvPr>
        </p:nvGraphicFramePr>
        <p:xfrm>
          <a:off x="127250" y="1718318"/>
          <a:ext cx="11938957" cy="443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05446082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7D0B9-4785-7417-B95F-60D896732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Arial"/>
                <a:cs typeface="Arial"/>
              </a:rPr>
              <a:t>Why Is Communication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F4905-6481-A7BE-77DC-7C0D9CDAD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558" y="2199437"/>
            <a:ext cx="10616242" cy="351745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latin typeface="Arial"/>
                <a:cs typeface="Arial"/>
              </a:rPr>
              <a:t>Effective communication is essential for social workers as it helps build trust, supports safeguarding, and ensures service users are actively involved in decisions about their care. </a:t>
            </a:r>
            <a:r>
              <a:rPr lang="en-US">
                <a:latin typeface="Arial"/>
                <a:ea typeface="+mn-lt"/>
                <a:cs typeface="Arial"/>
              </a:rPr>
              <a:t>(Genç, 2017)</a:t>
            </a:r>
          </a:p>
          <a:p>
            <a:pPr marL="0" indent="0">
              <a:buNone/>
            </a:pPr>
            <a:endParaRPr lang="en-US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>
                <a:latin typeface="Arial"/>
                <a:cs typeface="Arial"/>
              </a:rPr>
              <a:t>The Communication Cycle model highlights the importance of feedback in confirming shared understanding, which is crucial when working with vulnerable individuals and in multi-agency settings.</a:t>
            </a:r>
          </a:p>
        </p:txBody>
      </p:sp>
    </p:spTree>
    <p:extLst>
      <p:ext uri="{BB962C8B-B14F-4D97-AF65-F5344CB8AC3E}">
        <p14:creationId xmlns:p14="http://schemas.microsoft.com/office/powerpoint/2010/main" val="690045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90969-906E-D6F9-F16E-AFE11E59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648" y="112268"/>
            <a:ext cx="11067773" cy="6575971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Arial"/>
                <a:cs typeface="Arial"/>
              </a:rPr>
              <a:t>Communication Model: SHANNON-WEAVER MODEL OF COMMUNICATION</a:t>
            </a:r>
            <a:br>
              <a:rPr lang="en-US" dirty="0">
                <a:latin typeface="Arial"/>
                <a:cs typeface="Arial"/>
              </a:rPr>
            </a:br>
            <a:br>
              <a:rPr lang="en-US" sz="3400" dirty="0">
                <a:latin typeface="Arial"/>
                <a:cs typeface="Arial"/>
              </a:rPr>
            </a:br>
            <a:r>
              <a:rPr lang="en-US" sz="3200" dirty="0">
                <a:latin typeface="Arial"/>
                <a:cs typeface="Arial"/>
              </a:rPr>
              <a:t>1. Sender</a:t>
            </a:r>
            <a:br>
              <a:rPr lang="en-US" sz="3200" dirty="0">
                <a:latin typeface="Arial"/>
                <a:cs typeface="Arial"/>
              </a:rPr>
            </a:br>
            <a:r>
              <a:rPr lang="en-US" sz="3200" dirty="0">
                <a:latin typeface="Arial"/>
                <a:cs typeface="Arial"/>
              </a:rPr>
              <a:t>2. Message</a:t>
            </a:r>
            <a:br>
              <a:rPr lang="en-US" sz="3200" dirty="0">
                <a:latin typeface="Arial"/>
                <a:cs typeface="Arial"/>
              </a:rPr>
            </a:br>
            <a:r>
              <a:rPr lang="en-US" sz="3200" dirty="0">
                <a:latin typeface="Arial"/>
                <a:cs typeface="Arial"/>
              </a:rPr>
              <a:t>3. Encoding </a:t>
            </a:r>
            <a:br>
              <a:rPr lang="en-US" sz="3200" dirty="0">
                <a:latin typeface="Arial"/>
                <a:cs typeface="Arial"/>
              </a:rPr>
            </a:br>
            <a:r>
              <a:rPr lang="en-US" sz="3200" dirty="0">
                <a:latin typeface="Arial"/>
                <a:cs typeface="Arial"/>
              </a:rPr>
              <a:t>4. Channel</a:t>
            </a:r>
            <a:br>
              <a:rPr lang="en-US" sz="3200" dirty="0">
                <a:latin typeface="Arial"/>
                <a:cs typeface="Arial"/>
              </a:rPr>
            </a:br>
            <a:r>
              <a:rPr lang="en-US" sz="3200" dirty="0">
                <a:latin typeface="Arial"/>
                <a:cs typeface="Arial"/>
              </a:rPr>
              <a:t>5. NOISE </a:t>
            </a:r>
            <a:br>
              <a:rPr lang="en-US" sz="3200" dirty="0">
                <a:latin typeface="Arial"/>
                <a:cs typeface="Arial"/>
              </a:rPr>
            </a:br>
            <a:r>
              <a:rPr lang="en-US" sz="3200">
                <a:latin typeface="Arial"/>
                <a:cs typeface="Arial"/>
              </a:rPr>
              <a:t>6. Decoding</a:t>
            </a:r>
            <a:br>
              <a:rPr lang="en-US" sz="3200" dirty="0">
                <a:latin typeface="Arial"/>
                <a:cs typeface="Arial"/>
              </a:rPr>
            </a:br>
            <a:r>
              <a:rPr lang="en-US" sz="3200">
                <a:latin typeface="Arial"/>
                <a:cs typeface="Arial"/>
              </a:rPr>
              <a:t>7. RECEIVER</a:t>
            </a:r>
            <a:br>
              <a:rPr lang="en-US" sz="3200" dirty="0">
                <a:latin typeface="Arial"/>
                <a:cs typeface="Arial"/>
              </a:rPr>
            </a:br>
            <a:br>
              <a:rPr lang="en-US" sz="3200" dirty="0">
                <a:latin typeface="Arial"/>
                <a:cs typeface="Arial"/>
              </a:rPr>
            </a:br>
            <a:r>
              <a:rPr lang="en-US" sz="2200" dirty="0">
                <a:ea typeface="+mj-lt"/>
                <a:cs typeface="+mj-lt"/>
              </a:rPr>
              <a:t>                      (Communication Theory, 2024)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926DF-0EF9-8A7C-189A-0F9BB69378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24" y="1768117"/>
            <a:ext cx="11967711" cy="440884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514350" indent="-514350">
              <a:buAutoNum type="arabicPeriod"/>
            </a:pPr>
            <a:endParaRPr lang="en-US"/>
          </a:p>
          <a:p>
            <a:pPr marL="514350" indent="-514350">
              <a:buAutoNum type="arabicPeriod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4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61295-F4CE-C5ED-3D10-E763A9E38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Arial"/>
                <a:cs typeface="Arial"/>
              </a:rPr>
              <a:t>Practical Example – Social Worker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F4F63B-D410-7D37-4424-7B801510F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106" y="2108938"/>
            <a:ext cx="10562120" cy="447739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sz="2200">
                <a:latin typeface="Arial"/>
                <a:cs typeface="Arial"/>
              </a:rPr>
              <a:t>Sender – </a:t>
            </a:r>
            <a:r>
              <a:rPr lang="en-US" sz="2200" b="1">
                <a:latin typeface="Arial"/>
                <a:cs typeface="Arial"/>
              </a:rPr>
              <a:t>The social worker </a:t>
            </a:r>
            <a:r>
              <a:rPr lang="en-US" sz="2200">
                <a:latin typeface="Arial"/>
                <a:cs typeface="Arial"/>
              </a:rPr>
              <a:t>starts the conversation </a:t>
            </a:r>
            <a:r>
              <a:rPr lang="en-US" sz="2200" b="1">
                <a:latin typeface="Arial"/>
                <a:cs typeface="Arial"/>
              </a:rPr>
              <a:t>(gather information)</a:t>
            </a:r>
          </a:p>
          <a:p>
            <a:pPr marL="514350" indent="-514350">
              <a:buClr>
                <a:srgbClr val="FFFFFF"/>
              </a:buClr>
              <a:buAutoNum type="arabicPeriod"/>
            </a:pPr>
            <a:r>
              <a:rPr lang="en-US" sz="2200" dirty="0">
                <a:latin typeface="Arial"/>
                <a:cs typeface="Arial"/>
              </a:rPr>
              <a:t>Message –</a:t>
            </a:r>
            <a:r>
              <a:rPr lang="en-US" sz="2200" b="1" dirty="0">
                <a:latin typeface="Arial"/>
                <a:cs typeface="Arial"/>
              </a:rPr>
              <a:t> Information </a:t>
            </a:r>
            <a:r>
              <a:rPr lang="en-US" sz="2200" dirty="0">
                <a:latin typeface="Arial"/>
                <a:cs typeface="Arial"/>
              </a:rPr>
              <a:t>provided about </a:t>
            </a:r>
            <a:r>
              <a:rPr lang="en-US" sz="2200">
                <a:latin typeface="Arial"/>
                <a:cs typeface="Arial"/>
              </a:rPr>
              <a:t>available housing benefit.</a:t>
            </a:r>
          </a:p>
          <a:p>
            <a:pPr marL="514350" indent="-514350">
              <a:buAutoNum type="arabicPeriod"/>
            </a:pPr>
            <a:r>
              <a:rPr lang="en-US" sz="2200">
                <a:latin typeface="Arial"/>
                <a:cs typeface="Arial"/>
              </a:rPr>
              <a:t>Encoding – Social worker uses supportive and clear words, using simple language (Can you tell me what has been happening with your housing?) </a:t>
            </a:r>
            <a:r>
              <a:rPr lang="en-US" sz="2200" b="1">
                <a:latin typeface="Arial"/>
                <a:cs typeface="Arial"/>
              </a:rPr>
              <a:t>(English)</a:t>
            </a:r>
          </a:p>
          <a:p>
            <a:pPr marL="514350" indent="-514350">
              <a:buClr>
                <a:srgbClr val="FFFFFF"/>
              </a:buClr>
              <a:buAutoNum type="arabicPeriod"/>
            </a:pPr>
            <a:r>
              <a:rPr lang="en-US" sz="2200">
                <a:latin typeface="Arial"/>
                <a:cs typeface="Arial"/>
              </a:rPr>
              <a:t>Channel</a:t>
            </a:r>
            <a:r>
              <a:rPr lang="en-US" sz="2200" b="1">
                <a:latin typeface="Arial"/>
                <a:cs typeface="Arial"/>
              </a:rPr>
              <a:t> (Medium)</a:t>
            </a:r>
            <a:r>
              <a:rPr lang="en-US" sz="2200">
                <a:latin typeface="Arial"/>
                <a:cs typeface="Arial"/>
              </a:rPr>
              <a:t> - Face-to-face conversation during a home visit.</a:t>
            </a:r>
            <a:endParaRPr lang="en-US" sz="2200" dirty="0">
              <a:latin typeface="Arial"/>
              <a:cs typeface="Arial"/>
            </a:endParaRPr>
          </a:p>
          <a:p>
            <a:pPr marL="514350" indent="-514350">
              <a:buClr>
                <a:srgbClr val="FFFFFF"/>
              </a:buClr>
              <a:buAutoNum type="arabicPeriod"/>
            </a:pPr>
            <a:r>
              <a:rPr lang="en-US" sz="2200">
                <a:latin typeface="Arial"/>
                <a:cs typeface="Arial"/>
              </a:rPr>
              <a:t>Noise – Emotional stress of service user, background noise, difficult noise</a:t>
            </a:r>
            <a:endParaRPr lang="en-US" sz="2200" dirty="0">
              <a:latin typeface="Arial"/>
              <a:cs typeface="Arial"/>
            </a:endParaRPr>
          </a:p>
          <a:p>
            <a:pPr marL="514350" indent="-514350">
              <a:buAutoNum type="arabicPeriod"/>
            </a:pPr>
            <a:r>
              <a:rPr lang="en-US" sz="2200">
                <a:latin typeface="Arial"/>
                <a:cs typeface="Arial"/>
              </a:rPr>
              <a:t>Decoding –Service user interpreting the information</a:t>
            </a:r>
          </a:p>
          <a:p>
            <a:pPr marL="514350" indent="-514350">
              <a:buAutoNum type="arabicPeriod"/>
            </a:pPr>
            <a:r>
              <a:rPr lang="en-US" sz="2200">
                <a:latin typeface="Arial"/>
                <a:cs typeface="Arial"/>
              </a:rPr>
              <a:t>Receiver – The client is actively listening to question. </a:t>
            </a:r>
            <a:r>
              <a:rPr lang="en-US" sz="2200" b="1">
                <a:latin typeface="Arial"/>
                <a:cs typeface="Arial"/>
              </a:rPr>
              <a:t>(Service user)</a:t>
            </a:r>
          </a:p>
          <a:p>
            <a:pPr marL="514350" indent="-514350">
              <a:buClr>
                <a:srgbClr val="FFFFFF"/>
              </a:buClr>
              <a:buAutoNum type="arabicPeriod"/>
            </a:pPr>
            <a:endParaRPr lang="en-US" sz="2200" b="1" dirty="0">
              <a:latin typeface="Arial"/>
              <a:cs typeface="Arial"/>
            </a:endParaRPr>
          </a:p>
          <a:p>
            <a:pPr marL="3600450" lvl="8" indent="0">
              <a:buClr>
                <a:srgbClr val="FFFFFF"/>
              </a:buClr>
              <a:buNone/>
            </a:pPr>
            <a:r>
              <a:rPr lang="en-US" sz="1600">
                <a:ea typeface="+mn-lt"/>
                <a:cs typeface="+mn-lt"/>
              </a:rPr>
              <a:t>              (Hall and Montgomery, 2023)</a:t>
            </a:r>
            <a:endParaRPr lang="en-US" sz="1600" b="1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00568855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929601-25BC-1101-C628-D158E910E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540" y="661059"/>
            <a:ext cx="10961298" cy="56884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200" b="1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b="1" dirty="0">
                <a:latin typeface="Arial"/>
                <a:cs typeface="Arial"/>
              </a:rPr>
              <a:t>Example in </a:t>
            </a:r>
            <a:r>
              <a:rPr lang="en-US" sz="2200" b="1">
                <a:latin typeface="Arial"/>
                <a:cs typeface="Arial"/>
              </a:rPr>
              <a:t>Action:</a:t>
            </a:r>
            <a:endParaRPr lang="en-US" sz="2200" b="1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>
                <a:latin typeface="Arial"/>
                <a:cs typeface="Arial"/>
              </a:rPr>
              <a:t>Social worker explains the process clearly. However, the service users feels anxious (psychological noise) and misunderstands part of the information. The social worker notices confusion and re-explains using simpler language. </a:t>
            </a:r>
            <a:endParaRPr lang="en-US" sz="2200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>
                <a:latin typeface="Arial"/>
                <a:cs typeface="Arial"/>
              </a:rPr>
              <a:t>Social worker also reduces noise by using active listening, maintaining eye contact, speaking calmly and clarifying information. </a:t>
            </a:r>
            <a:endParaRPr lang="en-US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16141339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97063-C864-EB09-9750-6CD67DAF8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Arial"/>
                <a:cs typeface="Arial"/>
              </a:rPr>
              <a:t>Impact on Client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12C117-46F4-9196-2FDA-FDD1924EE1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514350" indent="-514350">
              <a:buAutoNum type="arabicPeriod"/>
            </a:pPr>
            <a:r>
              <a:rPr lang="en-US" sz="2200">
                <a:latin typeface="Arial"/>
                <a:cs typeface="Arial"/>
              </a:rPr>
              <a:t>Builds trust and Rapport (Client feels respected and understood)</a:t>
            </a:r>
          </a:p>
          <a:p>
            <a:pPr marL="514350" indent="-514350">
              <a:buAutoNum type="arabicPeriod"/>
            </a:pPr>
            <a:r>
              <a:rPr lang="en-US" sz="2200">
                <a:latin typeface="Arial"/>
                <a:cs typeface="Arial"/>
              </a:rPr>
              <a:t>Increases Confidence (Client understand their rights/options, making them feel more in control.</a:t>
            </a:r>
          </a:p>
          <a:p>
            <a:pPr marL="514350" indent="-514350">
              <a:buAutoNum type="arabicPeriod"/>
            </a:pPr>
            <a:r>
              <a:rPr lang="en-US" sz="2200">
                <a:latin typeface="Arial"/>
                <a:cs typeface="Arial"/>
              </a:rPr>
              <a:t>Encourages openness – Clients more open to share sensitive information.</a:t>
            </a:r>
          </a:p>
          <a:p>
            <a:pPr marL="514350" indent="-514350">
              <a:buAutoNum type="arabicPeriod"/>
            </a:pPr>
            <a:r>
              <a:rPr lang="en-US" sz="2200">
                <a:latin typeface="Arial"/>
                <a:cs typeface="Arial"/>
              </a:rPr>
              <a:t>Reduces Anxiety – reduced confusion as messages explained clearly.</a:t>
            </a:r>
          </a:p>
          <a:p>
            <a:pPr marL="514350" indent="-514350">
              <a:buAutoNum type="arabicPeriod"/>
            </a:pPr>
            <a:r>
              <a:rPr lang="en-US" sz="2200">
                <a:latin typeface="Arial"/>
                <a:cs typeface="Arial"/>
              </a:rPr>
              <a:t>Empowers client – Two-way communication allows clients to participate in decision making.</a:t>
            </a:r>
          </a:p>
        </p:txBody>
      </p:sp>
    </p:spTree>
    <p:extLst>
      <p:ext uri="{BB962C8B-B14F-4D97-AF65-F5344CB8AC3E}">
        <p14:creationId xmlns:p14="http://schemas.microsoft.com/office/powerpoint/2010/main" val="2585442628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F72F6-1872-3129-31C0-D8D70DB4F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Arial"/>
                <a:cs typeface="Arial"/>
              </a:rPr>
              <a:t>Conclusion</a:t>
            </a:r>
            <a:br>
              <a:rPr lang="en-US">
                <a:latin typeface="Arial"/>
                <a:cs typeface="Arial"/>
              </a:rPr>
            </a:br>
            <a:endParaRPr lang="en-US"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AC53C-5CC7-C6F7-15D6-A0D347BF7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494" y="1710113"/>
            <a:ext cx="11474910" cy="399958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Calibri"/>
              <a:buChar char="-"/>
            </a:pPr>
            <a:r>
              <a:rPr lang="en-US" sz="2200">
                <a:latin typeface="Arial"/>
                <a:cs typeface="Arial"/>
              </a:rPr>
              <a:t>Communication is the foundation of social work practice. </a:t>
            </a:r>
          </a:p>
          <a:p>
            <a:pPr>
              <a:buFont typeface="Calibri"/>
              <a:buChar char="-"/>
            </a:pPr>
            <a:r>
              <a:rPr lang="en-US" sz="2200">
                <a:latin typeface="Arial"/>
                <a:cs typeface="Arial"/>
              </a:rPr>
              <a:t>Communication builds trust, respect, and professional relationships. </a:t>
            </a:r>
          </a:p>
          <a:p>
            <a:pPr>
              <a:buFont typeface="Calibri"/>
              <a:buChar char="-"/>
            </a:pPr>
            <a:r>
              <a:rPr lang="en-US" sz="2200">
                <a:latin typeface="Arial"/>
                <a:cs typeface="Arial"/>
              </a:rPr>
              <a:t>Accurate communication is essential as it ensures correct assessment of needs,</a:t>
            </a:r>
          </a:p>
          <a:p>
            <a:pPr>
              <a:buFont typeface="Calibri"/>
              <a:buChar char="-"/>
            </a:pPr>
            <a:r>
              <a:rPr lang="en-US" sz="2200">
                <a:latin typeface="Arial"/>
                <a:cs typeface="Arial"/>
              </a:rPr>
              <a:t>Promotes safeguarding and protection of vulnerable individuals.</a:t>
            </a:r>
          </a:p>
          <a:p>
            <a:pPr>
              <a:buFont typeface="Calibri"/>
              <a:buChar char="-"/>
            </a:pPr>
            <a:r>
              <a:rPr lang="en-US" sz="2200">
                <a:latin typeface="Arial"/>
                <a:cs typeface="Arial"/>
              </a:rPr>
              <a:t>Clear communication empowers service users to take part in decisions about their lives.</a:t>
            </a:r>
          </a:p>
          <a:p>
            <a:pPr>
              <a:buFont typeface="Calibri"/>
              <a:buChar char="-"/>
            </a:pPr>
            <a:r>
              <a:rPr lang="en-US" sz="2200">
                <a:latin typeface="Arial"/>
                <a:cs typeface="Arial"/>
              </a:rPr>
              <a:t>Without effective communication, support may become misunderstood or ineffective.</a:t>
            </a:r>
          </a:p>
          <a:p>
            <a:pPr>
              <a:buFont typeface="Calibri"/>
              <a:buChar char="-"/>
            </a:pPr>
            <a:r>
              <a:rPr lang="en-US" sz="2200">
                <a:latin typeface="Arial"/>
                <a:cs typeface="Arial"/>
              </a:rPr>
              <a:t>Effective communication skills enable social workers to provide safe, ethical, and person-centered support.</a:t>
            </a:r>
          </a:p>
          <a:p>
            <a:pPr>
              <a:buFont typeface="Calibri"/>
              <a:buChar char="-"/>
            </a:pPr>
            <a:endParaRPr lang="en-US"/>
          </a:p>
          <a:p>
            <a:pPr>
              <a:buFont typeface="Calibri"/>
              <a:buChar char="-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12740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955AD-0A1F-017C-EFC1-146E5B881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801" y="377687"/>
            <a:ext cx="10131425" cy="859920"/>
          </a:xfrm>
        </p:spPr>
        <p:txBody>
          <a:bodyPr/>
          <a:lstStyle/>
          <a:p>
            <a:r>
              <a:rPr lang="en-US" b="1">
                <a:latin typeface="Arial"/>
                <a:cs typeface="Arial"/>
              </a:rPr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B8421C-7363-5027-DAD5-48B92AD5B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2" y="1605502"/>
            <a:ext cx="11014902" cy="500576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dirty="0">
                <a:latin typeface="Arial"/>
                <a:ea typeface="+mn-lt"/>
                <a:cs typeface="Arial"/>
              </a:rPr>
              <a:t>Communication Theory (2024). </a:t>
            </a:r>
            <a:r>
              <a:rPr lang="en-US" i="1" dirty="0">
                <a:latin typeface="Arial"/>
                <a:ea typeface="+mn-lt"/>
                <a:cs typeface="Arial"/>
              </a:rPr>
              <a:t>Shannon and Weaver Model of Communication</a:t>
            </a:r>
            <a:r>
              <a:rPr lang="en-US" dirty="0">
                <a:latin typeface="Arial"/>
                <a:ea typeface="+mn-lt"/>
                <a:cs typeface="Arial"/>
              </a:rPr>
              <a:t>. [online] Communication Theory. Available at: </a:t>
            </a:r>
            <a:r>
              <a:rPr lang="en-US" dirty="0">
                <a:latin typeface="Arial"/>
                <a:ea typeface="+mn-lt"/>
                <a:cs typeface="Arial"/>
                <a:hlinkClick r:id="rId2"/>
              </a:rPr>
              <a:t>https://www.communicationtheory.org/shannon-and-weaver-model-of-communication/</a:t>
            </a:r>
            <a:r>
              <a:rPr lang="en-US" dirty="0">
                <a:latin typeface="Arial"/>
                <a:ea typeface="+mn-lt"/>
                <a:cs typeface="Arial"/>
              </a:rPr>
              <a:t>. </a:t>
            </a:r>
            <a:r>
              <a:rPr lang="en-US">
                <a:latin typeface="Arial"/>
                <a:ea typeface="+mn-lt"/>
                <a:cs typeface="Arial"/>
              </a:rPr>
              <a:t>(Accessed 14.02.26)</a:t>
            </a:r>
            <a:endParaRPr lang="en-US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 err="1">
                <a:latin typeface="Arial"/>
                <a:ea typeface="+mn-lt"/>
                <a:cs typeface="Arial"/>
              </a:rPr>
              <a:t>Fatimayin</a:t>
            </a:r>
            <a:r>
              <a:rPr lang="en-US" dirty="0">
                <a:latin typeface="Arial"/>
                <a:ea typeface="+mn-lt"/>
                <a:cs typeface="Arial"/>
              </a:rPr>
              <a:t>, F., 2018. What is communication. </a:t>
            </a:r>
            <a:r>
              <a:rPr lang="en-US" i="1" dirty="0">
                <a:latin typeface="Arial"/>
                <a:ea typeface="+mn-lt"/>
                <a:cs typeface="Arial"/>
              </a:rPr>
              <a:t>National Open University of Nigeria</a:t>
            </a:r>
            <a:r>
              <a:rPr lang="en-US" dirty="0">
                <a:latin typeface="Arial"/>
                <a:ea typeface="+mn-lt"/>
                <a:cs typeface="Arial"/>
              </a:rPr>
              <a:t>. (Accessed 14.02.26)</a:t>
            </a:r>
          </a:p>
          <a:p>
            <a:pPr marL="0" indent="0">
              <a:buNone/>
            </a:pPr>
            <a:r>
              <a:rPr lang="en-US" dirty="0">
                <a:latin typeface="Arial"/>
                <a:ea typeface="+mn-lt"/>
                <a:cs typeface="Arial"/>
              </a:rPr>
              <a:t>Genç, R. (2017). The Importance of Communication in Sustainability &amp; Sustainable Strategies. </a:t>
            </a:r>
            <a:r>
              <a:rPr lang="en-US" i="1" dirty="0">
                <a:latin typeface="Arial"/>
                <a:ea typeface="+mn-lt"/>
                <a:cs typeface="Arial"/>
              </a:rPr>
              <a:t>Procedia Manufacturing</a:t>
            </a:r>
            <a:r>
              <a:rPr lang="en-US" dirty="0">
                <a:latin typeface="Arial"/>
                <a:ea typeface="+mn-lt"/>
                <a:cs typeface="Arial"/>
              </a:rPr>
              <a:t>, [online] 8(1), pp.511–516. </a:t>
            </a:r>
            <a:r>
              <a:rPr lang="en-US" dirty="0" err="1">
                <a:latin typeface="Arial"/>
                <a:ea typeface="+mn-lt"/>
                <a:cs typeface="Arial"/>
              </a:rPr>
              <a:t>doi:https</a:t>
            </a:r>
            <a:r>
              <a:rPr lang="en-US" dirty="0">
                <a:latin typeface="Arial"/>
                <a:ea typeface="+mn-lt"/>
                <a:cs typeface="Arial"/>
              </a:rPr>
              <a:t>://doi.org/10.1016/j.promfg.2017.02.065. (Accessed 18.02.26)</a:t>
            </a:r>
          </a:p>
          <a:p>
            <a:pPr marL="0" indent="0">
              <a:buNone/>
            </a:pPr>
            <a:r>
              <a:rPr lang="en-US" dirty="0">
                <a:latin typeface="Arial"/>
                <a:ea typeface="+mn-lt"/>
                <a:cs typeface="Arial"/>
              </a:rPr>
              <a:t>Hall, E.R. and Montgomery, P. (2023). Communication skills training for improving the communicative abilities of student social workers: A systematic review. </a:t>
            </a:r>
            <a:r>
              <a:rPr lang="en-US" i="1" dirty="0">
                <a:latin typeface="Arial"/>
                <a:ea typeface="+mn-lt"/>
                <a:cs typeface="Arial"/>
              </a:rPr>
              <a:t>Campbell Systematic Reviews</a:t>
            </a:r>
            <a:r>
              <a:rPr lang="en-US" dirty="0">
                <a:latin typeface="Arial"/>
                <a:ea typeface="+mn-lt"/>
                <a:cs typeface="Arial"/>
              </a:rPr>
              <a:t>, [online] 19(1). </a:t>
            </a:r>
            <a:r>
              <a:rPr lang="en-US" dirty="0" err="1">
                <a:latin typeface="Arial"/>
                <a:ea typeface="+mn-lt"/>
                <a:cs typeface="Arial"/>
              </a:rPr>
              <a:t>doi:https</a:t>
            </a:r>
            <a:r>
              <a:rPr lang="en-US" dirty="0">
                <a:latin typeface="Arial"/>
                <a:ea typeface="+mn-lt"/>
                <a:cs typeface="Arial"/>
              </a:rPr>
              <a:t>://doi.org/10.1002/cl2.1309. (Accessed 20.02.26)</a:t>
            </a:r>
          </a:p>
          <a:p>
            <a:pPr>
              <a:buNone/>
            </a:pPr>
            <a:r>
              <a:rPr lang="en-US" dirty="0">
                <a:latin typeface="Arial"/>
                <a:ea typeface="+mn-lt"/>
                <a:cs typeface="Arial"/>
              </a:rPr>
              <a:t>Lunenberg, F.C. (2010). Communication: The process, barriers and improving effectiveness. </a:t>
            </a:r>
            <a:r>
              <a:rPr lang="en-US" i="1">
                <a:latin typeface="Arial"/>
                <a:ea typeface="+mn-lt"/>
                <a:cs typeface="Arial"/>
              </a:rPr>
              <a:t>Schooling</a:t>
            </a:r>
            <a:r>
              <a:rPr lang="en-US">
                <a:latin typeface="Arial"/>
                <a:ea typeface="+mn-lt"/>
                <a:cs typeface="Arial"/>
              </a:rPr>
              <a:t>, 1.1:1-11 (Accessed 20.02.26)</a:t>
            </a:r>
            <a:endParaRPr lang="en-US" dirty="0">
              <a:latin typeface="Arial"/>
              <a:ea typeface="+mn-lt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ea typeface="+mn-lt"/>
                <a:cs typeface="Arial"/>
              </a:rPr>
              <a:t>Robinson, L., Segal, J. and Smith, M. (2022). </a:t>
            </a:r>
            <a:r>
              <a:rPr lang="en-US" i="1" dirty="0">
                <a:latin typeface="Arial"/>
                <a:ea typeface="+mn-lt"/>
                <a:cs typeface="Arial"/>
              </a:rPr>
              <a:t>Effective Communication: Improving Your Interpersonal Skills</a:t>
            </a:r>
            <a:r>
              <a:rPr lang="en-US" dirty="0">
                <a:latin typeface="Arial"/>
                <a:ea typeface="+mn-lt"/>
                <a:cs typeface="Arial"/>
              </a:rPr>
              <a:t>. [online] HelpGuide.org. Available at: </a:t>
            </a:r>
            <a:r>
              <a:rPr lang="en-US" dirty="0">
                <a:latin typeface="Arial"/>
                <a:ea typeface="+mn-lt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https://www.helpguide.org/relationships/communication/effective-communication</a:t>
            </a:r>
            <a:r>
              <a:rPr lang="en-US" dirty="0">
                <a:latin typeface="Arial"/>
                <a:ea typeface="+mn-lt"/>
                <a:cs typeface="Arial"/>
              </a:rPr>
              <a:t>. (Accessed 20.02.26)</a:t>
            </a:r>
            <a:endParaRPr lang="en-US" dirty="0"/>
          </a:p>
          <a:p>
            <a:pPr marL="0" indent="0">
              <a:buNone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457080445"/>
      </p:ext>
    </p:extLst>
  </p:cSld>
  <p:clrMapOvr>
    <a:masterClrMapping/>
  </p:clrMapOvr>
  <p:transition spd="slow">
    <p:randomBar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6476F"/>
      </a:dk2>
      <a:lt2>
        <a:srgbClr val="EBEBEB"/>
      </a:lt2>
      <a:accent1>
        <a:srgbClr val="E5B458"/>
      </a:accent1>
      <a:accent2>
        <a:srgbClr val="F77754"/>
      </a:accent2>
      <a:accent3>
        <a:srgbClr val="D8507E"/>
      </a:accent3>
      <a:accent4>
        <a:srgbClr val="BC70EE"/>
      </a:accent4>
      <a:accent5>
        <a:srgbClr val="3CA2E2"/>
      </a:accent5>
      <a:accent6>
        <a:srgbClr val="91BF77"/>
      </a:accent6>
      <a:hlink>
        <a:srgbClr val="71DDAB"/>
      </a:hlink>
      <a:folHlink>
        <a:srgbClr val="A6E4C7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B36E0D05-787B-4C61-8268-2D6C1FBEDA3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Celestial</vt:lpstr>
      <vt:lpstr>Effective Communication in Health &amp; Social Care</vt:lpstr>
      <vt:lpstr>Purpose and Objective of Presentation</vt:lpstr>
      <vt:lpstr>What is Communication?</vt:lpstr>
      <vt:lpstr>What is Communication in Health &amp; Social Care?</vt:lpstr>
      <vt:lpstr>PowerPoint Presentation</vt:lpstr>
      <vt:lpstr>Why Is Communication Important?</vt:lpstr>
      <vt:lpstr>Communication Model: SHANNON-WEAVER MODEL OF COMMUNICATION  1. Sender 2. Message 3. Encoding  4. Channel 5. NOISE  6. Decoding 7. RECEIVER                        (Communication Theory, 2024)</vt:lpstr>
      <vt:lpstr>Practical Example – Social Worker</vt:lpstr>
      <vt:lpstr>PowerPoint Presentation</vt:lpstr>
      <vt:lpstr>Impact on Client</vt:lpstr>
      <vt:lpstr>Conclusion 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162</cp:revision>
  <dcterms:created xsi:type="dcterms:W3CDTF">2026-02-02T09:34:34Z</dcterms:created>
  <dcterms:modified xsi:type="dcterms:W3CDTF">2026-02-21T14:57:34Z</dcterms:modified>
</cp:coreProperties>
</file>