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4" r:id="rId4"/>
  </p:sldMasterIdLst>
  <p:notesMasterIdLst>
    <p:notesMasterId r:id="rId7"/>
  </p:notesMasterIdLst>
  <p:handoutMasterIdLst>
    <p:handoutMasterId r:id="rId8"/>
  </p:handoutMasterIdLst>
  <p:sldIdLst>
    <p:sldId id="268" r:id="rId5"/>
    <p:sldId id="26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F96B5A-9847-8E21-A324-5BCA90B54F62}" v="18" dt="2023-05-31T21:36:14.113"/>
    <p1510:client id="{7C8D8B39-4DA7-9B30-B484-8A81916D2264}" v="145" dt="2023-05-31T21:28:31.104"/>
    <p1510:client id="{B60C51F2-8998-492A-2890-B38976C60FC6}" v="1429" dt="2023-06-02T17:26:24.341"/>
    <p1510:client id="{E0F51E00-D076-75B7-6AD4-DC427E488B17}" v="24" dt="2023-05-31T21:40:21.7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40BB816-636F-4C40-9EC7-A3BA365B89D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CE0D02-F780-4697-9A30-3F10F4D67C8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99885C-64C6-4202-8B65-38170DBD673D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C7536-00AB-4C14-90D3-7D88603F2A5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DBC111-E561-48D6-9DB3-85F8BE552B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AA4D1-BF1D-4260-B442-EBD7859EC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146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949326-15A5-4041-B3F6-1CB1FE840753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39BA2-F127-4DB1-B8FD-D5A70CC3E0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405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39BA2-F127-4DB1-B8FD-D5A70CC3E01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549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108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49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421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105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902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856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087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71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970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07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97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186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2800" b="1" dirty="0"/>
              <a:t>Hotel Event Advertisement Poster</a:t>
            </a:r>
            <a:br>
              <a:rPr lang="en-US" sz="2800" b="1" dirty="0"/>
            </a:br>
            <a:r>
              <a:rPr lang="en-US" sz="2800" b="1" dirty="0"/>
              <a:t>Silviu Ghera</a:t>
            </a:r>
            <a:br>
              <a:rPr lang="en-US" sz="2800" b="1" dirty="0"/>
            </a:br>
            <a:r>
              <a:rPr lang="en-US" sz="2800" b="1" dirty="0"/>
              <a:t>Student Id: 2130678</a:t>
            </a:r>
            <a:br>
              <a:rPr lang="en-US" sz="2800" b="1" dirty="0"/>
            </a:br>
            <a:r>
              <a:rPr lang="en-US" sz="2800" b="1" dirty="0"/>
              <a:t>Foreign Languages and Cultural Awareness</a:t>
            </a:r>
            <a:br>
              <a:rPr lang="en-US" sz="2800" b="1" dirty="0"/>
            </a:br>
            <a:r>
              <a:rPr lang="en-US" sz="2800" b="1" dirty="0"/>
              <a:t>BMIH5003</a:t>
            </a:r>
            <a:br>
              <a:rPr lang="en-US" sz="2800" b="1" dirty="0"/>
            </a:br>
            <a:r>
              <a:rPr lang="en-US" sz="2800" b="1" dirty="0"/>
              <a:t>Module Tutor: Rodrigo F. Aguilera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12941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660F49-E997-DF45-83E5-CFB87F11F9C4}"/>
              </a:ext>
            </a:extLst>
          </p:cNvPr>
          <p:cNvSpPr txBox="1"/>
          <p:nvPr/>
        </p:nvSpPr>
        <p:spPr>
          <a:xfrm>
            <a:off x="925789" y="3075063"/>
            <a:ext cx="27432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i="1" dirty="0">
                <a:solidFill>
                  <a:schemeClr val="accent4"/>
                </a:solidFill>
                <a:latin typeface="Algerian"/>
                <a:ea typeface="Calibri"/>
                <a:cs typeface="Calibri"/>
              </a:rPr>
              <a:t>Le </a:t>
            </a:r>
            <a:r>
              <a:rPr lang="en-US" sz="2000" i="1" err="1">
                <a:solidFill>
                  <a:schemeClr val="accent4"/>
                </a:solidFill>
                <a:latin typeface="Algerian"/>
                <a:ea typeface="Calibri"/>
                <a:cs typeface="Calibri"/>
              </a:rPr>
              <a:t>réveillon</a:t>
            </a:r>
            <a:r>
              <a:rPr lang="en-US" sz="2000" i="1" dirty="0">
                <a:solidFill>
                  <a:schemeClr val="accent4"/>
                </a:solidFill>
                <a:latin typeface="Algerian"/>
                <a:ea typeface="Calibri"/>
                <a:cs typeface="Calibri"/>
              </a:rPr>
              <a:t> de Noël </a:t>
            </a:r>
          </a:p>
          <a:p>
            <a:pPr algn="ctr"/>
            <a:r>
              <a:rPr lang="en-US" sz="2000" i="1" dirty="0">
                <a:solidFill>
                  <a:schemeClr val="accent4"/>
                </a:solidFill>
                <a:latin typeface="Algerian"/>
                <a:ea typeface="Calibri"/>
                <a:cs typeface="Calibri"/>
              </a:rPr>
              <a:t>à</a:t>
            </a:r>
          </a:p>
          <a:p>
            <a:pPr algn="ctr"/>
            <a:r>
              <a:rPr lang="en-US" sz="2000" i="1" dirty="0">
                <a:solidFill>
                  <a:schemeClr val="bg1"/>
                </a:solidFill>
                <a:latin typeface="Algerian"/>
                <a:ea typeface="Calibri"/>
                <a:cs typeface="Calibri"/>
              </a:rPr>
              <a:t>Hotel Les Fleurs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56A875-AC25-DC7A-376F-A6C48B58CDFC}"/>
              </a:ext>
            </a:extLst>
          </p:cNvPr>
          <p:cNvSpPr txBox="1"/>
          <p:nvPr/>
        </p:nvSpPr>
        <p:spPr>
          <a:xfrm>
            <a:off x="3417583" y="2111498"/>
            <a:ext cx="3246407" cy="4462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solidFill>
                  <a:schemeClr val="accent4"/>
                </a:solidFill>
                <a:ea typeface="+mn-lt"/>
                <a:cs typeface="+mn-lt"/>
              </a:rPr>
              <a:t>Notre </a:t>
            </a:r>
            <a:r>
              <a:rPr lang="en-US" sz="2000" b="1" dirty="0" err="1">
                <a:solidFill>
                  <a:schemeClr val="accent4"/>
                </a:solidFill>
                <a:ea typeface="+mn-lt"/>
                <a:cs typeface="+mn-lt"/>
              </a:rPr>
              <a:t>sapin</a:t>
            </a:r>
            <a:r>
              <a:rPr lang="en-US" sz="2000" b="1" dirty="0">
                <a:solidFill>
                  <a:schemeClr val="accent4"/>
                </a:solidFill>
                <a:ea typeface="+mn-lt"/>
                <a:cs typeface="+mn-lt"/>
              </a:rPr>
              <a:t> de Noël </a:t>
            </a:r>
            <a:r>
              <a:rPr lang="en-US" sz="2000" b="1" dirty="0" err="1">
                <a:solidFill>
                  <a:schemeClr val="accent4"/>
                </a:solidFill>
                <a:ea typeface="+mn-lt"/>
                <a:cs typeface="+mn-lt"/>
              </a:rPr>
              <a:t>est</a:t>
            </a:r>
            <a:r>
              <a:rPr lang="en-US" sz="2000" b="1" dirty="0">
                <a:solidFill>
                  <a:schemeClr val="accent4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+mn-lt"/>
                <a:cs typeface="+mn-lt"/>
              </a:rPr>
              <a:t>décoré,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les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couverts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sont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polis,les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décorations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sont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prêtes,tout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est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 prêt pour </a:t>
            </a:r>
            <a:r>
              <a:rPr lang="en-US" sz="2000" b="1" dirty="0" err="1">
                <a:solidFill>
                  <a:schemeClr val="accent4"/>
                </a:solidFill>
                <a:ea typeface="Calibri"/>
                <a:cs typeface="Calibri"/>
              </a:rPr>
              <a:t>vous</a:t>
            </a:r>
            <a:r>
              <a:rPr lang="en-US" sz="2000" b="1" dirty="0">
                <a:solidFill>
                  <a:schemeClr val="accent4"/>
                </a:solidFill>
                <a:ea typeface="Calibri"/>
                <a:cs typeface="Calibri"/>
              </a:rPr>
              <a:t>.</a:t>
            </a:r>
            <a:endParaRPr lang="en-US" sz="2000">
              <a:solidFill>
                <a:schemeClr val="accent4"/>
              </a:solidFill>
              <a:ea typeface="Calibri"/>
              <a:cs typeface="Calibri"/>
            </a:endParaRPr>
          </a:p>
          <a:p>
            <a:pPr algn="ctr"/>
            <a:r>
              <a:rPr lang="en-US" sz="2400" b="1" dirty="0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Ne </a:t>
            </a:r>
            <a:r>
              <a:rPr lang="en-US" sz="2400" b="1" dirty="0" err="1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manchez</a:t>
            </a:r>
            <a:r>
              <a:rPr lang="en-US" sz="2400" b="1" dirty="0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 pas </a:t>
            </a:r>
            <a:r>
              <a:rPr lang="en-US" sz="2400" b="1" dirty="0" err="1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notre</a:t>
            </a:r>
            <a:r>
              <a:rPr lang="en-US" sz="2400" b="1" dirty="0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offre</a:t>
            </a:r>
            <a:r>
              <a:rPr lang="en-US" sz="2400" b="1" dirty="0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spéciale</a:t>
            </a:r>
            <a:r>
              <a:rPr lang="en-US" sz="2400" b="1" dirty="0">
                <a:solidFill>
                  <a:srgbClr val="FF0000"/>
                </a:solidFill>
                <a:latin typeface="Algerian"/>
                <a:ea typeface="Calibri"/>
                <a:cs typeface="Calibri"/>
              </a:rPr>
              <a:t>.</a:t>
            </a:r>
            <a:endParaRPr lang="en-US" sz="20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Algerian"/>
                <a:ea typeface="Calibri"/>
                <a:cs typeface="Calibri"/>
              </a:rPr>
              <a:t>120€(par pers0nne)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Chambre double</a:t>
            </a:r>
          </a:p>
          <a:p>
            <a:pPr marL="285750" indent="-285750" algn="ctr">
              <a:buFont typeface="Arial"/>
              <a:buChar char="•"/>
            </a:pPr>
            <a:r>
              <a:rPr lang="en-US" sz="1600" b="1" err="1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Dîner</a:t>
            </a:r>
            <a:endParaRPr lang="en-US" sz="1600" b="1" dirty="0">
              <a:solidFill>
                <a:schemeClr val="bg1"/>
              </a:solidFill>
              <a:latin typeface="Arial Nova"/>
              <a:ea typeface="Calibri"/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Cadeau</a:t>
            </a:r>
            <a:endParaRPr lang="en-US" dirty="0">
              <a:solidFill>
                <a:schemeClr val="bg1"/>
              </a:solidFill>
              <a:latin typeface="Arial Nova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sz="1600" b="1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 pour les enfants du Père Noël.</a:t>
            </a:r>
            <a:endParaRPr lang="en-US" dirty="0">
              <a:solidFill>
                <a:schemeClr val="bg1"/>
              </a:solidFill>
              <a:latin typeface="Arial Nova"/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9" name="Picture 9" descr="A picture containing indoor, window, decorated, furniture&#10;&#10;Description automatically generated">
            <a:extLst>
              <a:ext uri="{FF2B5EF4-FFF2-40B4-BE49-F238E27FC236}">
                <a16:creationId xmlns:a16="http://schemas.microsoft.com/office/drawing/2014/main" id="{910D11F5-8F5D-2A94-CE1F-9427402DDD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6915" y="2859387"/>
            <a:ext cx="2202432" cy="1326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442FCDE-0978-9BF7-1235-9B9C220AD090}"/>
              </a:ext>
            </a:extLst>
          </p:cNvPr>
          <p:cNvSpPr txBox="1"/>
          <p:nvPr/>
        </p:nvSpPr>
        <p:spPr>
          <a:xfrm>
            <a:off x="6583702" y="970893"/>
            <a:ext cx="3088256" cy="15081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1" err="1">
                <a:solidFill>
                  <a:schemeClr val="bg1"/>
                </a:solidFill>
                <a:ea typeface="Calibri"/>
                <a:cs typeface="Calibri"/>
              </a:rPr>
              <a:t>Dîner</a:t>
            </a:r>
            <a:r>
              <a:rPr lang="en-US" sz="2000" b="1" i="1">
                <a:solidFill>
                  <a:schemeClr val="bg1"/>
                </a:solidFill>
                <a:ea typeface="Calibri"/>
                <a:cs typeface="Calibri"/>
              </a:rPr>
              <a:t> de Noël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19:00h PM-00:00h AM</a:t>
            </a:r>
            <a:endParaRPr lang="en-US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Buffet </a:t>
            </a:r>
            <a:r>
              <a:rPr lang="en-US" b="1" err="1">
                <a:solidFill>
                  <a:schemeClr val="bg1"/>
                </a:solidFill>
                <a:ea typeface="Calibri"/>
                <a:cs typeface="Calibri"/>
              </a:rPr>
              <a:t>chaud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Buffet </a:t>
            </a:r>
            <a:r>
              <a:rPr lang="en-US" b="1" err="1">
                <a:solidFill>
                  <a:schemeClr val="bg1"/>
                </a:solidFill>
                <a:ea typeface="Calibri"/>
                <a:cs typeface="Calibri"/>
              </a:rPr>
              <a:t>froid</a:t>
            </a:r>
            <a:endParaRPr lang="en-US" b="1">
              <a:solidFill>
                <a:schemeClr val="bg1"/>
              </a:solidFill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Boissons non </a:t>
            </a:r>
            <a:r>
              <a:rPr lang="en-US" b="1" dirty="0" err="1">
                <a:solidFill>
                  <a:schemeClr val="bg1"/>
                </a:solidFill>
                <a:ea typeface="Calibri"/>
                <a:cs typeface="Calibri"/>
              </a:rPr>
              <a:t>alcoolisées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A3D8B9-3542-61E5-452C-267D20696911}"/>
              </a:ext>
            </a:extLst>
          </p:cNvPr>
          <p:cNvSpPr txBox="1"/>
          <p:nvPr/>
        </p:nvSpPr>
        <p:spPr>
          <a:xfrm>
            <a:off x="6756230" y="3062096"/>
            <a:ext cx="27432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ea typeface="Calibri"/>
                <a:cs typeface="Calibri"/>
              </a:rPr>
              <a:t>Chambre double</a:t>
            </a:r>
          </a:p>
          <a:p>
            <a:pPr marL="342900" indent="-34290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WI-FI</a:t>
            </a:r>
          </a:p>
          <a:p>
            <a:pPr marL="342900" indent="-342900">
              <a:buFont typeface="Arial"/>
              <a:buChar char="•"/>
            </a:pPr>
            <a:r>
              <a:rPr lang="en-US" dirty="0" err="1">
                <a:solidFill>
                  <a:schemeClr val="bg1"/>
                </a:solidFill>
                <a:ea typeface="Calibri"/>
                <a:cs typeface="Calibri"/>
              </a:rPr>
              <a:t>Télé</a:t>
            </a:r>
          </a:p>
          <a:p>
            <a:endParaRPr lang="en-US" sz="2000" dirty="0">
              <a:ea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97D39A1-5063-863A-54D0-99B303C195A9}"/>
              </a:ext>
            </a:extLst>
          </p:cNvPr>
          <p:cNvSpPr txBox="1"/>
          <p:nvPr/>
        </p:nvSpPr>
        <p:spPr>
          <a:xfrm>
            <a:off x="6667148" y="4398062"/>
            <a:ext cx="2743200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1" dirty="0" err="1">
                <a:solidFill>
                  <a:schemeClr val="bg1"/>
                </a:solidFill>
                <a:ea typeface="Calibri"/>
                <a:cs typeface="Calibri"/>
              </a:rPr>
              <a:t>Rencontrer</a:t>
            </a:r>
            <a:r>
              <a:rPr lang="en-US" sz="2000" b="1" i="1" dirty="0">
                <a:solidFill>
                  <a:schemeClr val="bg1"/>
                </a:solidFill>
                <a:ea typeface="Calibri"/>
                <a:cs typeface="Calibri"/>
              </a:rPr>
              <a:t> le Père Noël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20:00h PM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La </a:t>
            </a:r>
            <a:r>
              <a:rPr lang="en-US" dirty="0" err="1">
                <a:solidFill>
                  <a:schemeClr val="bg1"/>
                </a:solidFill>
                <a:ea typeface="Calibri"/>
                <a:cs typeface="Calibri"/>
              </a:rPr>
              <a:t>visite</a:t>
            </a: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 du Père Noël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Cadeau pour les enfants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Coupe de </a:t>
            </a:r>
            <a:r>
              <a:rPr lang="en-US" err="1">
                <a:solidFill>
                  <a:schemeClr val="bg1"/>
                </a:solidFill>
                <a:ea typeface="Calibri"/>
                <a:cs typeface="Calibri"/>
              </a:rPr>
              <a:t>champaigne</a:t>
            </a:r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 pour les </a:t>
            </a:r>
            <a:r>
              <a:rPr lang="en-US" err="1">
                <a:solidFill>
                  <a:schemeClr val="bg1"/>
                </a:solidFill>
                <a:ea typeface="Calibri"/>
                <a:cs typeface="Calibri"/>
              </a:rPr>
              <a:t>adultes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  <p:sp>
        <p:nvSpPr>
          <p:cNvPr id="17" name="Ribbon: Curved and Tilted Up 16">
            <a:extLst>
              <a:ext uri="{FF2B5EF4-FFF2-40B4-BE49-F238E27FC236}">
                <a16:creationId xmlns:a16="http://schemas.microsoft.com/office/drawing/2014/main" id="{6FD7127F-624C-7193-4B33-C5D9A7FB8F04}"/>
              </a:ext>
            </a:extLst>
          </p:cNvPr>
          <p:cNvSpPr/>
          <p:nvPr/>
        </p:nvSpPr>
        <p:spPr>
          <a:xfrm>
            <a:off x="-848" y="5341329"/>
            <a:ext cx="2990490" cy="1466490"/>
          </a:xfrm>
          <a:prstGeom prst="ellipseRibbon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FF0000"/>
                </a:solidFill>
                <a:ea typeface="Calibri"/>
                <a:cs typeface="Calibri"/>
              </a:rPr>
              <a:t>LUNDI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  <a:ea typeface="Calibri"/>
                <a:cs typeface="Calibri"/>
              </a:rPr>
              <a:t>Le 24 December</a:t>
            </a:r>
          </a:p>
        </p:txBody>
      </p:sp>
      <p:pic>
        <p:nvPicPr>
          <p:cNvPr id="18" name="Picture 18" descr="A picture containing text, table, buffet, different&#10;&#10;Description automatically generated">
            <a:extLst>
              <a:ext uri="{FF2B5EF4-FFF2-40B4-BE49-F238E27FC236}">
                <a16:creationId xmlns:a16="http://schemas.microsoft.com/office/drawing/2014/main" id="{E7DF04A8-B4EE-3820-12C9-F4B9D1EA60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8891" y="1327577"/>
            <a:ext cx="2743200" cy="14423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8BE92019-9281-5E69-6A01-80027AE100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5450" y="4397586"/>
            <a:ext cx="2705100" cy="16859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0C4D6DA-1356-AB1B-7844-745036B472DE}"/>
              </a:ext>
            </a:extLst>
          </p:cNvPr>
          <p:cNvSpPr txBox="1"/>
          <p:nvPr/>
        </p:nvSpPr>
        <p:spPr>
          <a:xfrm>
            <a:off x="6848696" y="6292772"/>
            <a:ext cx="399403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chemeClr val="accent4"/>
                </a:solidFill>
                <a:ea typeface="Calibri"/>
                <a:cs typeface="Calibri"/>
              </a:rPr>
              <a:t>+33564385479</a:t>
            </a:r>
            <a:endParaRPr lang="en-US"/>
          </a:p>
          <a:p>
            <a:pPr algn="ctr"/>
            <a:r>
              <a:rPr lang="en-US" dirty="0">
                <a:solidFill>
                  <a:schemeClr val="accent4"/>
                </a:solidFill>
                <a:ea typeface="Calibri"/>
                <a:cs typeface="Calibri"/>
              </a:rPr>
              <a:t>Rue Rouge,22330,France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52852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2431B6-C1D5-4398-BE4E-36F2E44F8E9D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1C53FD1-3DBA-4C27-90DF-64ABCD60CC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B3524F-087C-4838-9553-7CBB129B493D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Hotel Event Advertisement Poster Silviu Ghera Student Id: 2130678 Foreign Languages and Cultural Awareness BMIH5003 Module Tutor: Rodrigo F. Aguilera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 Design</dc:title>
  <dc:creator/>
  <cp:revision>428</cp:revision>
  <dcterms:created xsi:type="dcterms:W3CDTF">2023-05-31T21:13:21Z</dcterms:created>
  <dcterms:modified xsi:type="dcterms:W3CDTF">2023-06-02T17:26:39Z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