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95" d="100"/>
          <a:sy n="95" d="100"/>
        </p:scale>
        <p:origin x="18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4ADAD-996A-3BD0-8951-10E0B6BA29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14FCBC-CB59-A57C-B407-E64AE75D10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F3D75-09A5-7163-26D3-42AC35B8B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04FF1-F539-4F4C-A1DF-C743D486864C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E96A35-D911-F930-7990-908CD1711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3990CB-DCB7-A2BA-49D0-701177531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CA810-0900-4866-856D-C52097D51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813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DCA72-58B3-4EF9-0D03-3F6C39178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2E2AD-BEF6-D3C3-D1F7-FE9D3F799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39C322-C7C2-72FD-D66F-FAC02D2C5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04FF1-F539-4F4C-A1DF-C743D486864C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C07693-C49F-7809-FA96-FFFD2760E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FCC2D4-B427-E025-F3D7-BF40FE40C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CA810-0900-4866-856D-C52097D51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22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DA237-57B7-0917-0F55-B6F080AA7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889301-FE75-ABCB-5138-F6EC9F29C9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57851E-2BF5-812D-893C-B9F9E27F5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04FF1-F539-4F4C-A1DF-C743D486864C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47EBE7-66FD-1857-8A30-101980A48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307B2-7B97-E56F-B996-848D62B1D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CA810-0900-4866-856D-C52097D51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439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236A9-0F47-9806-478D-789293A3B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50AF4-9D3C-AA88-7170-23F736AFFE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1E1B78-F522-6A85-8934-E7FBAE6344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C3DC79-7CCF-B9C0-C295-FBF2089FD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04FF1-F539-4F4C-A1DF-C743D486864C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63700F-9AA5-607F-ED95-36D190396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E956A6-D4C9-72AD-A46B-2E0BE94F2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CA810-0900-4866-856D-C52097D51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116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28483-5D0C-5DC0-C610-E7B935F8A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39DB07-4DE2-EEC5-D138-EAF3C2EB3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311C4D-AB04-E6F8-F734-0EFBF6B76A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8854D6-8B0A-A963-7720-16F72E756B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CBC0DB-E867-5FF0-A898-07C9BFE195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851BFD-889C-88D6-2CAA-35B58C54F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04FF1-F539-4F4C-A1DF-C743D486864C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DED5B9-A745-34B7-7F8B-7E86457E5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36859F-FF53-975D-B462-75C487407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CA810-0900-4866-856D-C52097D51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704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D7921-E161-3C4E-4FCC-EA9EDECB5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EB0C87-5C44-F6D0-C027-686FACE101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04FF1-F539-4F4C-A1DF-C743D486864C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7DDD3D-41EF-EA08-E78F-1C81530E4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BF3DD4-8A68-A5E5-23B7-45D1372E5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CA810-0900-4866-856D-C52097D51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447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897DF3-1229-C612-FB06-187A8E463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04FF1-F539-4F4C-A1DF-C743D486864C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04941E-7A7B-2732-B199-1E638FE58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CE053B-6A42-0614-3936-853E6E9E4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CA810-0900-4866-856D-C52097D51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035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84D37-5ED1-9218-C3C8-1F748B062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789AF-24C8-106F-BEF4-463B98E83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8F2BC5-8408-BA0A-2EF8-E53FCF5857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79088C-7CE9-3557-7414-A829C8E8F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04FF1-F539-4F4C-A1DF-C743D486864C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4888AF-1836-879D-1209-D9D66A93C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4BADC5-D810-9E54-2A68-1EDC08A92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CA810-0900-4866-856D-C52097D51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365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7F4E4-DA9A-828C-770C-8B8928870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E06A46-7C72-59A1-5C29-E283805BC2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77FC60-B6C4-D3DB-D573-205EF0CBA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5CD094-1B57-5537-83AB-6CDEA638D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04FF1-F539-4F4C-A1DF-C743D486864C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9013FD-23D5-8925-0FB9-22FB76A432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D20039-5A46-CC8C-38A4-DFF09512E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CA810-0900-4866-856D-C52097D51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931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3F3BD-9255-7D73-8F20-F48841F7D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D58A65-0697-F15C-B958-E2D7573C21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208B1-AA86-07C5-0F4B-70D5622AF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04FF1-F539-4F4C-A1DF-C743D486864C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2A5C5D-5706-8526-7B85-9286A77B26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026EBC-2978-F93D-9C7A-29B0F298F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CA810-0900-4866-856D-C52097D51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733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479F1F-EC55-54F0-FE40-06D3D04220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BDD9E7-E837-C706-4810-54CE61CE1F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770880-36D6-6F25-1625-D1E366721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04FF1-F539-4F4C-A1DF-C743D486864C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F52ACA-76E9-AEDD-742C-3FDD778FE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21DFD-103B-3BB9-DDC6-2A35AB20D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CA810-0900-4866-856D-C52097D51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695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35CCB5-58A8-5E15-0E56-CA49C3596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6E01FA-90A1-CCB2-3959-D403BEEA43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415C0-F654-C1BC-1092-BC88353A24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C04FF1-F539-4F4C-A1DF-C743D486864C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3ABADE-2307-EFCE-1FA7-F6751939DD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67DF6A-D59E-F03E-4E14-A67B540D7F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2CA810-0900-4866-856D-C52097D51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690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320351-9FA2-4A26-885B-BB8F3E490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CD2EFB-78C2-4C6E-A6B9-4ED12FAD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Financial graphs on a dark display">
            <a:extLst>
              <a:ext uri="{FF2B5EF4-FFF2-40B4-BE49-F238E27FC236}">
                <a16:creationId xmlns:a16="http://schemas.microsoft.com/office/drawing/2014/main" id="{199DF963-FDC7-224A-898B-70A826C260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0000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1ACA5E-5487-0259-9ADE-434C22ED8D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600427"/>
            <a:ext cx="9875520" cy="3299902"/>
          </a:xfrm>
        </p:spPr>
        <p:txBody>
          <a:bodyPr>
            <a:normAutofit/>
          </a:bodyPr>
          <a:lstStyle/>
          <a:p>
            <a:pPr algn="l"/>
            <a:r>
              <a:rPr kumimoji="0" lang="en-US" sz="8200" b="0" i="0" u="none" strike="noStrike" kern="1200" cap="none" spc="-5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Types of Secondary Data</a:t>
            </a:r>
            <a:endParaRPr lang="en-GB" sz="8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3463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84E03D18-7DE9-4C3B-EE80-B45737F19E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683" b="131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2B6735-9BBB-FEE9-AC58-98D267B17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Secondary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8C8E6-5B72-7B88-DAED-C9294E058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… was originally collected for a different purpose by </a:t>
            </a: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another researcher,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but is now being utilised for the purposes of YOUR research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kumimoji="0" lang="en-GB" sz="2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Many organisations allow open access to the data they have collected, making it available for anyone to use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kumimoji="0" lang="en-GB" sz="2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Secondary data can also be </a:t>
            </a: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qualitative (materials such as meeting minutes, images, reports)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 </a:t>
            </a: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quantitative (tables of figures such as expenditure, sales, etc) 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098706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36ED50-9DAD-8328-9ED1-8258217C3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Secondary data </a:t>
            </a:r>
            <a:endParaRPr lang="en-GB" dirty="0"/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486B8C3D-F869-3370-BD42-5F3032E1F3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2" r="9660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006C5-E0F9-5CC4-DB60-E799B834D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Secondary data </a:t>
            </a: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is different from your literature review.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literature review gives a </a:t>
            </a: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background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to your research. It contextualises the study and frames it in the context of existing studies.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kumimoji="0" lang="en-GB" sz="20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Secondary data is </a:t>
            </a: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data that you still will need to analyse to answer your research question. 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997394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5">
            <a:extLst>
              <a:ext uri="{FF2B5EF4-FFF2-40B4-BE49-F238E27FC236}">
                <a16:creationId xmlns:a16="http://schemas.microsoft.com/office/drawing/2014/main" id="{E45B1D5C-0827-4AF0-8186-11FC5A8B8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5FDC76-8A23-E9AF-3D88-C72F736B7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7909" y="2023110"/>
            <a:ext cx="2469624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0" lang="en-US" sz="3700" b="0" i="0" u="none" strike="noStrike" cap="none" spc="-50" normalizeH="0" baseline="0" noProof="0">
                <a:ln>
                  <a:noFill/>
                </a:ln>
                <a:effectLst/>
                <a:uLnTx/>
                <a:uFillTx/>
              </a:rPr>
              <a:t>Secondary data</a:t>
            </a:r>
            <a:endParaRPr lang="en-US" sz="370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Image result for secondary data saunders">
            <a:extLst>
              <a:ext uri="{FF2B5EF4-FFF2-40B4-BE49-F238E27FC236}">
                <a16:creationId xmlns:a16="http://schemas.microsoft.com/office/drawing/2014/main" id="{D325A215-A5EF-3EF6-D6F8-711266E481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8664"/>
          <a:stretch/>
        </p:blipFill>
        <p:spPr bwMode="auto">
          <a:xfrm>
            <a:off x="545238" y="858525"/>
            <a:ext cx="7608304" cy="521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451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66D7F65-E9B6-4775-8355-D095CC73C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C4314E-40CF-CA0C-66BD-93759B9E9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6" y="502021"/>
            <a:ext cx="6173262" cy="1655483"/>
          </a:xfrm>
        </p:spPr>
        <p:txBody>
          <a:bodyPr anchor="b">
            <a:normAutofit/>
          </a:bodyPr>
          <a:lstStyle/>
          <a:p>
            <a:r>
              <a:rPr kumimoji="0" lang="en-US" sz="4000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Documentary secondary data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31C5F-D6B8-971C-854C-ACC22F11A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7" y="2408518"/>
            <a:ext cx="6173262" cy="3535083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9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Rather than surveys, these materials are documents that can possess a variety of forms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9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Text materials</a:t>
            </a:r>
          </a:p>
          <a:p>
            <a:pPr marL="578358" marR="0" lvl="1" indent="-285750" defTabSz="914400" rtl="0" eaLnBrk="1" fontAlgn="auto" latinLnBrk="0" hangingPunct="1">
              <a:spcBef>
                <a:spcPts val="200"/>
              </a:spcBef>
              <a:spcAft>
                <a:spcPts val="400"/>
              </a:spcAft>
              <a:buClr>
                <a:srgbClr val="514949"/>
              </a:buClr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19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Text materials consist of a wide range of textual secondary data, such as reports, minutes of meetings, diary extracts and interview transcripts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9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Non-text materials</a:t>
            </a:r>
          </a:p>
          <a:p>
            <a:pPr marL="578358" marR="0" lvl="1" indent="-285750" defTabSz="914400" rtl="0" eaLnBrk="1" fontAlgn="auto" latinLnBrk="0" hangingPunct="1">
              <a:spcBef>
                <a:spcPts val="200"/>
              </a:spcBef>
              <a:spcAft>
                <a:spcPts val="400"/>
              </a:spcAft>
              <a:buClr>
                <a:srgbClr val="514949"/>
              </a:buClr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19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Non-text materials include video and voice recordings, podcasts, films, photos, programmes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9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Accessible through websites of public bodies</a:t>
            </a:r>
          </a:p>
          <a:p>
            <a:endParaRPr lang="en-GB" sz="1900"/>
          </a:p>
        </p:txBody>
      </p:sp>
      <p:pic>
        <p:nvPicPr>
          <p:cNvPr id="5" name="Picture 4" descr="Different coloured organisers">
            <a:extLst>
              <a:ext uri="{FF2B5EF4-FFF2-40B4-BE49-F238E27FC236}">
                <a16:creationId xmlns:a16="http://schemas.microsoft.com/office/drawing/2014/main" id="{EEFC06B7-56A4-D6A7-7D12-DAF7B7B565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99" r="30375" b="-1"/>
          <a:stretch/>
        </p:blipFill>
        <p:spPr>
          <a:xfrm>
            <a:off x="8115300" y="-12515"/>
            <a:ext cx="4076700" cy="6418631"/>
          </a:xfrm>
          <a:prstGeom prst="rect">
            <a:avLst/>
          </a:prstGeom>
        </p:spPr>
      </p:pic>
      <p:sp>
        <p:nvSpPr>
          <p:cNvPr id="24" name="Rectangle 15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7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7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750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60397E-51CE-1D0C-8869-1B4B38900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kumimoji="0" lang="en-US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Survey secondary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E4579-2CAF-1D75-1C77-43DDD1873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1705" y="713313"/>
            <a:ext cx="6375495" cy="5431376"/>
          </a:xfrm>
        </p:spPr>
        <p:txBody>
          <a:bodyPr anchor="ctr"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Data originally obtained through a survey strategy, usually a questionnaire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Primary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quantitative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Obtained through 3 types of survey strategy: </a:t>
            </a:r>
          </a:p>
          <a:p>
            <a:pPr marL="201168" marR="0" lvl="1" indent="0" defTabSz="914400" rtl="0" eaLnBrk="1" fontAlgn="auto" latinLnBrk="0" hangingPunct="1">
              <a:spcBef>
                <a:spcPts val="200"/>
              </a:spcBef>
              <a:spcAft>
                <a:spcPts val="400"/>
              </a:spcAft>
              <a:buClr>
                <a:srgbClr val="514949"/>
              </a:buClr>
              <a:buSzTx/>
              <a:buFont typeface="Calibri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1.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Censuses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are official counts used to meet the needs of government departments, and collect data from every household in the country</a:t>
            </a:r>
          </a:p>
          <a:p>
            <a:pPr marL="201168" marR="0" lvl="1" indent="0" defTabSz="914400" rtl="0" eaLnBrk="1" fontAlgn="auto" latinLnBrk="0" hangingPunct="1">
              <a:spcBef>
                <a:spcPts val="200"/>
              </a:spcBef>
              <a:spcAft>
                <a:spcPts val="400"/>
              </a:spcAft>
              <a:buClr>
                <a:srgbClr val="514949"/>
              </a:buClr>
              <a:buSzTx/>
              <a:buFont typeface="Calibri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2.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Continuous or regular surveys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are repeated over time, but do not collect data from the entire population. Can be conducted by both governmental and non-governmental bodies</a:t>
            </a:r>
          </a:p>
          <a:p>
            <a:pPr marL="201168" marR="0" lvl="1" indent="0" defTabSz="914400" rtl="0" eaLnBrk="1" fontAlgn="auto" latinLnBrk="0" hangingPunct="1">
              <a:spcBef>
                <a:spcPts val="200"/>
              </a:spcBef>
              <a:spcAft>
                <a:spcPts val="400"/>
              </a:spcAft>
              <a:buClr>
                <a:srgbClr val="514949"/>
              </a:buClr>
              <a:buSzTx/>
              <a:buFont typeface="Calibri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Ad-hoc (or ‘one off’) surveys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are far more specific, do not collect data from the entire population, and are only conducted once.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91138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926137-3B5F-5AA3-019D-46308D83A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Secondary data…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C0E9C5-4D46-F1F0-EF0A-1D76E41213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38" r="27193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7EEC8-E8C1-497B-BFCF-E4D48A381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… is NOT a literature review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862259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4C9FD4-B527-A945-95AE-B50D35521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156" y="365126"/>
            <a:ext cx="5827643" cy="752842"/>
          </a:xfrm>
        </p:spPr>
        <p:txBody>
          <a:bodyPr anchor="b">
            <a:normAutofit/>
          </a:bodyPr>
          <a:lstStyle/>
          <a:p>
            <a:r>
              <a:rPr kumimoji="0" lang="en-US" b="0" i="0" u="none" strike="noStrike" kern="1200" cap="none" spc="-5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Multiple source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53C6AC-2EE4-A540-E80F-899EE76F02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31" r="19868" b="-1"/>
          <a:stretch/>
        </p:blipFill>
        <p:spPr>
          <a:xfrm>
            <a:off x="1260175" y="2782956"/>
            <a:ext cx="3076114" cy="344903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ABDD9-29A8-FF3A-926D-3DE215182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3920" y="1255777"/>
            <a:ext cx="7034784" cy="5237098"/>
          </a:xfrm>
        </p:spPr>
        <p:txBody>
          <a:bodyPr anchor="t"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lang="en-US" sz="2000" dirty="0">
              <a:latin typeface="Calibri" panose="020F0502020204030204"/>
            </a:endParaRP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Different data sets that have been combined to form a new data set prior to your accessing the data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Can be based entirely on documentary or survey secondary data, or a combination of the two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Two forms:</a:t>
            </a:r>
          </a:p>
          <a:p>
            <a:pPr marL="578358" marR="0" lvl="1" indent="-285750" defTabSz="914400" rtl="0" eaLnBrk="1" fontAlgn="auto" latinLnBrk="0" hangingPunct="1">
              <a:spcBef>
                <a:spcPts val="200"/>
              </a:spcBef>
              <a:spcAft>
                <a:spcPts val="400"/>
              </a:spcAft>
              <a:buClr>
                <a:srgbClr val="514949"/>
              </a:buClr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Snapshot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multiple source secondary data – more than one source which relates to a single time</a:t>
            </a:r>
          </a:p>
          <a:p>
            <a:pPr marL="761238" marR="0" lvl="2" indent="-285750" defTabSz="914400" rtl="0" eaLnBrk="1" fontAlgn="auto" latinLnBrk="0" hangingPunct="1">
              <a:spcBef>
                <a:spcPts val="200"/>
              </a:spcBef>
              <a:spcAft>
                <a:spcPts val="400"/>
              </a:spcAft>
              <a:buClr>
                <a:srgbClr val="514949"/>
              </a:buClr>
              <a:buSzTx/>
              <a:buFont typeface="Wingdings" pitchFamily="2" charset="2"/>
              <a:buChar char="Ø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Updated on a rolling basis</a:t>
            </a:r>
          </a:p>
          <a:p>
            <a:pPr marL="578358" marR="0" lvl="1" indent="-285750" defTabSz="914400" rtl="0" eaLnBrk="1" fontAlgn="auto" latinLnBrk="0" hangingPunct="1">
              <a:spcBef>
                <a:spcPts val="200"/>
              </a:spcBef>
              <a:spcAft>
                <a:spcPts val="400"/>
              </a:spcAft>
              <a:buClr>
                <a:srgbClr val="514949"/>
              </a:buClr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Time-series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multiple source secondary data are created by combining comparable variables collected through different surveys at different times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894471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964206-3E97-DBAC-ECAB-2266B67C7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kumimoji="0" lang="en-US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Advantages of secondary data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8D838-274A-3BEC-B91F-C7940C24F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It’s already been collected!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Available in software-compatible formats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Ethical issues (such as consent, anonymity, confidentiality) have already been addressed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Data sets can be combined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610354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8009B31-EE3C-4DCE-88F0-EA3FE2AB8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82D9556-7EB0-4226-B5CF-E48584DA6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17261" y="889461"/>
            <a:ext cx="3011208" cy="5138270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7F3BA3-874A-46BD-145F-C54212C00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2503565"/>
            <a:ext cx="3619499" cy="1850872"/>
          </a:xfrm>
        </p:spPr>
        <p:txBody>
          <a:bodyPr>
            <a:normAutofit/>
          </a:bodyPr>
          <a:lstStyle/>
          <a:p>
            <a:r>
              <a:rPr lang="en-GB" sz="4100"/>
              <a:t>Disadvantages of secondary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6DBB9-EC7D-853B-C74C-D7858F181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740229"/>
            <a:ext cx="5669806" cy="5436734"/>
          </a:xfrm>
        </p:spPr>
        <p:txBody>
          <a:bodyPr anchor="ctr"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May not be specifically related to your research question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Data may not be value-neutral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No control over quality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514949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May not fully explain details on how it was collected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252431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CD7EE2-60D6-E340-43BE-033BC5204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494414"/>
            <a:ext cx="10534650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kumimoji="0" lang="en-US" sz="3600" b="0" i="0" u="none" strike="noStrike" kern="1200" cap="none" spc="-5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Potential sources</a:t>
            </a:r>
            <a:endParaRPr lang="en-US" sz="3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93D704-8460-D444-11BE-C0C463966F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5705" y="1975105"/>
            <a:ext cx="8580589" cy="4327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1864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0EB215C-7839-4CEA-AA02-B8F7755F9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1011C6D-05BE-4D99-8C11-A0E478B12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0915134" cy="2251389"/>
          </a:xfrm>
          <a:custGeom>
            <a:avLst/>
            <a:gdLst>
              <a:gd name="connsiteX0" fmla="*/ 0 w 10915134"/>
              <a:gd name="connsiteY0" fmla="*/ 0 h 2251389"/>
              <a:gd name="connsiteX1" fmla="*/ 10915134 w 10915134"/>
              <a:gd name="connsiteY1" fmla="*/ 0 h 2251389"/>
              <a:gd name="connsiteX2" fmla="*/ 10882980 w 10915134"/>
              <a:gd name="connsiteY2" fmla="*/ 49990 h 2251389"/>
              <a:gd name="connsiteX3" fmla="*/ 10834795 w 10915134"/>
              <a:gd name="connsiteY3" fmla="*/ 110024 h 2251389"/>
              <a:gd name="connsiteX4" fmla="*/ 10738392 w 10915134"/>
              <a:gd name="connsiteY4" fmla="*/ 165813 h 2251389"/>
              <a:gd name="connsiteX5" fmla="*/ 10633692 w 10915134"/>
              <a:gd name="connsiteY5" fmla="*/ 209264 h 2251389"/>
              <a:gd name="connsiteX6" fmla="*/ 10586800 w 10915134"/>
              <a:gd name="connsiteY6" fmla="*/ 239716 h 2251389"/>
              <a:gd name="connsiteX7" fmla="*/ 10501658 w 10915134"/>
              <a:gd name="connsiteY7" fmla="*/ 307174 h 2251389"/>
              <a:gd name="connsiteX8" fmla="*/ 10404067 w 10915134"/>
              <a:gd name="connsiteY8" fmla="*/ 412395 h 2251389"/>
              <a:gd name="connsiteX9" fmla="*/ 10380953 w 10915134"/>
              <a:gd name="connsiteY9" fmla="*/ 472334 h 2251389"/>
              <a:gd name="connsiteX10" fmla="*/ 10341416 w 10915134"/>
              <a:gd name="connsiteY10" fmla="*/ 504774 h 2251389"/>
              <a:gd name="connsiteX11" fmla="*/ 10326329 w 10915134"/>
              <a:gd name="connsiteY11" fmla="*/ 523459 h 2251389"/>
              <a:gd name="connsiteX12" fmla="*/ 10298289 w 10915134"/>
              <a:gd name="connsiteY12" fmla="*/ 532173 h 2251389"/>
              <a:gd name="connsiteX13" fmla="*/ 10243127 w 10915134"/>
              <a:gd name="connsiteY13" fmla="*/ 540715 h 2251389"/>
              <a:gd name="connsiteX14" fmla="*/ 10141243 w 10915134"/>
              <a:gd name="connsiteY14" fmla="*/ 592343 h 2251389"/>
              <a:gd name="connsiteX15" fmla="*/ 9940352 w 10915134"/>
              <a:gd name="connsiteY15" fmla="*/ 631518 h 2251389"/>
              <a:gd name="connsiteX16" fmla="*/ 9836226 w 10915134"/>
              <a:gd name="connsiteY16" fmla="*/ 660496 h 2251389"/>
              <a:gd name="connsiteX17" fmla="*/ 9686899 w 10915134"/>
              <a:gd name="connsiteY17" fmla="*/ 683782 h 2251389"/>
              <a:gd name="connsiteX18" fmla="*/ 9578209 w 10915134"/>
              <a:gd name="connsiteY18" fmla="*/ 709781 h 2251389"/>
              <a:gd name="connsiteX19" fmla="*/ 9437298 w 10915134"/>
              <a:gd name="connsiteY19" fmla="*/ 757337 h 2251389"/>
              <a:gd name="connsiteX20" fmla="*/ 9435498 w 10915134"/>
              <a:gd name="connsiteY20" fmla="*/ 759689 h 2251389"/>
              <a:gd name="connsiteX21" fmla="*/ 9413910 w 10915134"/>
              <a:gd name="connsiteY21" fmla="*/ 764531 h 2251389"/>
              <a:gd name="connsiteX22" fmla="*/ 9361370 w 10915134"/>
              <a:gd name="connsiteY22" fmla="*/ 760593 h 2251389"/>
              <a:gd name="connsiteX23" fmla="*/ 9356626 w 10915134"/>
              <a:gd name="connsiteY23" fmla="*/ 764594 h 2251389"/>
              <a:gd name="connsiteX24" fmla="*/ 9311281 w 10915134"/>
              <a:gd name="connsiteY24" fmla="*/ 769260 h 2251389"/>
              <a:gd name="connsiteX25" fmla="*/ 9311173 w 10915134"/>
              <a:gd name="connsiteY25" fmla="*/ 771337 h 2251389"/>
              <a:gd name="connsiteX26" fmla="*/ 9300658 w 10915134"/>
              <a:gd name="connsiteY26" fmla="*/ 781452 h 2251389"/>
              <a:gd name="connsiteX27" fmla="*/ 9279376 w 10915134"/>
              <a:gd name="connsiteY27" fmla="*/ 796188 h 2251389"/>
              <a:gd name="connsiteX28" fmla="*/ 9189502 w 10915134"/>
              <a:gd name="connsiteY28" fmla="*/ 860175 h 2251389"/>
              <a:gd name="connsiteX29" fmla="*/ 9180260 w 10915134"/>
              <a:gd name="connsiteY29" fmla="*/ 862300 h 2251389"/>
              <a:gd name="connsiteX30" fmla="*/ 9180186 w 10915134"/>
              <a:gd name="connsiteY30" fmla="*/ 862799 h 2251389"/>
              <a:gd name="connsiteX31" fmla="*/ 9170652 w 10915134"/>
              <a:gd name="connsiteY31" fmla="*/ 865945 h 2251389"/>
              <a:gd name="connsiteX32" fmla="*/ 9145484 w 10915134"/>
              <a:gd name="connsiteY32" fmla="*/ 870300 h 2251389"/>
              <a:gd name="connsiteX33" fmla="*/ 9140031 w 10915134"/>
              <a:gd name="connsiteY33" fmla="*/ 874741 h 2251389"/>
              <a:gd name="connsiteX34" fmla="*/ 9138892 w 10915134"/>
              <a:gd name="connsiteY34" fmla="*/ 880860 h 2251389"/>
              <a:gd name="connsiteX35" fmla="*/ 9107257 w 10915134"/>
              <a:gd name="connsiteY35" fmla="*/ 903704 h 2251389"/>
              <a:gd name="connsiteX36" fmla="*/ 9034880 w 10915134"/>
              <a:gd name="connsiteY36" fmla="*/ 948837 h 2251389"/>
              <a:gd name="connsiteX37" fmla="*/ 8950600 w 10915134"/>
              <a:gd name="connsiteY37" fmla="*/ 994853 h 2251389"/>
              <a:gd name="connsiteX38" fmla="*/ 8753014 w 10915134"/>
              <a:gd name="connsiteY38" fmla="*/ 1118658 h 2251389"/>
              <a:gd name="connsiteX39" fmla="*/ 8581094 w 10915134"/>
              <a:gd name="connsiteY39" fmla="*/ 1153261 h 2251389"/>
              <a:gd name="connsiteX40" fmla="*/ 8498175 w 10915134"/>
              <a:gd name="connsiteY40" fmla="*/ 1187969 h 2251389"/>
              <a:gd name="connsiteX41" fmla="*/ 8448788 w 10915134"/>
              <a:gd name="connsiteY41" fmla="*/ 1206463 h 2251389"/>
              <a:gd name="connsiteX42" fmla="*/ 8367996 w 10915134"/>
              <a:gd name="connsiteY42" fmla="*/ 1232783 h 2251389"/>
              <a:gd name="connsiteX43" fmla="*/ 8367423 w 10915134"/>
              <a:gd name="connsiteY43" fmla="*/ 1238278 h 2251389"/>
              <a:gd name="connsiteX44" fmla="*/ 8359640 w 10915134"/>
              <a:gd name="connsiteY44" fmla="*/ 1246782 h 2251389"/>
              <a:gd name="connsiteX45" fmla="*/ 8346100 w 10915134"/>
              <a:gd name="connsiteY45" fmla="*/ 1266142 h 2251389"/>
              <a:gd name="connsiteX46" fmla="*/ 8318833 w 10915134"/>
              <a:gd name="connsiteY46" fmla="*/ 1292714 h 2251389"/>
              <a:gd name="connsiteX47" fmla="*/ 8317719 w 10915134"/>
              <a:gd name="connsiteY47" fmla="*/ 1291904 h 2251389"/>
              <a:gd name="connsiteX48" fmla="*/ 8307730 w 10915134"/>
              <a:gd name="connsiteY48" fmla="*/ 1293984 h 2251389"/>
              <a:gd name="connsiteX49" fmla="*/ 8240756 w 10915134"/>
              <a:gd name="connsiteY49" fmla="*/ 1301537 h 2251389"/>
              <a:gd name="connsiteX50" fmla="*/ 8216639 w 10915134"/>
              <a:gd name="connsiteY50" fmla="*/ 1327887 h 2251389"/>
              <a:gd name="connsiteX51" fmla="*/ 8211337 w 10915134"/>
              <a:gd name="connsiteY51" fmla="*/ 1332570 h 2251389"/>
              <a:gd name="connsiteX52" fmla="*/ 8211048 w 10915134"/>
              <a:gd name="connsiteY52" fmla="*/ 1332403 h 2251389"/>
              <a:gd name="connsiteX53" fmla="*/ 8205085 w 10915134"/>
              <a:gd name="connsiteY53" fmla="*/ 1336831 h 2251389"/>
              <a:gd name="connsiteX54" fmla="*/ 8137554 w 10915134"/>
              <a:gd name="connsiteY54" fmla="*/ 1342145 h 2251389"/>
              <a:gd name="connsiteX55" fmla="*/ 8054564 w 10915134"/>
              <a:gd name="connsiteY55" fmla="*/ 1367911 h 2251389"/>
              <a:gd name="connsiteX56" fmla="*/ 7973237 w 10915134"/>
              <a:gd name="connsiteY56" fmla="*/ 1397544 h 2251389"/>
              <a:gd name="connsiteX57" fmla="*/ 7944198 w 10915134"/>
              <a:gd name="connsiteY57" fmla="*/ 1410276 h 2251389"/>
              <a:gd name="connsiteX58" fmla="*/ 7890643 w 10915134"/>
              <a:gd name="connsiteY58" fmla="*/ 1424144 h 2251389"/>
              <a:gd name="connsiteX59" fmla="*/ 7864997 w 10915134"/>
              <a:gd name="connsiteY59" fmla="*/ 1425023 h 2251389"/>
              <a:gd name="connsiteX60" fmla="*/ 7864067 w 10915134"/>
              <a:gd name="connsiteY60" fmla="*/ 1426002 h 2251389"/>
              <a:gd name="connsiteX61" fmla="*/ 7861153 w 10915134"/>
              <a:gd name="connsiteY61" fmla="*/ 1423038 h 2251389"/>
              <a:gd name="connsiteX62" fmla="*/ 7844586 w 10915134"/>
              <a:gd name="connsiteY62" fmla="*/ 1429169 h 2251389"/>
              <a:gd name="connsiteX63" fmla="*/ 7840350 w 10915134"/>
              <a:gd name="connsiteY63" fmla="*/ 1432451 h 2251389"/>
              <a:gd name="connsiteX64" fmla="*/ 7833722 w 10915134"/>
              <a:gd name="connsiteY64" fmla="*/ 1435148 h 2251389"/>
              <a:gd name="connsiteX65" fmla="*/ 7833492 w 10915134"/>
              <a:gd name="connsiteY65" fmla="*/ 1434901 h 2251389"/>
              <a:gd name="connsiteX66" fmla="*/ 7827413 w 10915134"/>
              <a:gd name="connsiteY66" fmla="*/ 1438043 h 2251389"/>
              <a:gd name="connsiteX67" fmla="*/ 7798463 w 10915134"/>
              <a:gd name="connsiteY67" fmla="*/ 1457407 h 2251389"/>
              <a:gd name="connsiteX68" fmla="*/ 7759015 w 10915134"/>
              <a:gd name="connsiteY68" fmla="*/ 1458666 h 2251389"/>
              <a:gd name="connsiteX69" fmla="*/ 7752684 w 10915134"/>
              <a:gd name="connsiteY69" fmla="*/ 1444792 h 2251389"/>
              <a:gd name="connsiteX70" fmla="*/ 7747867 w 10915134"/>
              <a:gd name="connsiteY70" fmla="*/ 1447976 h 2251389"/>
              <a:gd name="connsiteX71" fmla="*/ 7738750 w 10915134"/>
              <a:gd name="connsiteY71" fmla="*/ 1456574 h 2251389"/>
              <a:gd name="connsiteX72" fmla="*/ 7735619 w 10915134"/>
              <a:gd name="connsiteY72" fmla="*/ 1456320 h 2251389"/>
              <a:gd name="connsiteX73" fmla="*/ 7705072 w 10915134"/>
              <a:gd name="connsiteY73" fmla="*/ 1465768 h 2251389"/>
              <a:gd name="connsiteX74" fmla="*/ 7696073 w 10915134"/>
              <a:gd name="connsiteY74" fmla="*/ 1462212 h 2251389"/>
              <a:gd name="connsiteX75" fmla="*/ 7692096 w 10915134"/>
              <a:gd name="connsiteY75" fmla="*/ 1462163 h 2251389"/>
              <a:gd name="connsiteX76" fmla="*/ 7674689 w 10915134"/>
              <a:gd name="connsiteY76" fmla="*/ 1477613 h 2251389"/>
              <a:gd name="connsiteX77" fmla="*/ 7665348 w 10915134"/>
              <a:gd name="connsiteY77" fmla="*/ 1483862 h 2251389"/>
              <a:gd name="connsiteX78" fmla="*/ 7606276 w 10915134"/>
              <a:gd name="connsiteY78" fmla="*/ 1538521 h 2251389"/>
              <a:gd name="connsiteX79" fmla="*/ 7504695 w 10915134"/>
              <a:gd name="connsiteY79" fmla="*/ 1566686 h 2251389"/>
              <a:gd name="connsiteX80" fmla="*/ 7401270 w 10915134"/>
              <a:gd name="connsiteY80" fmla="*/ 1597361 h 2251389"/>
              <a:gd name="connsiteX81" fmla="*/ 7320321 w 10915134"/>
              <a:gd name="connsiteY81" fmla="*/ 1619535 h 2251389"/>
              <a:gd name="connsiteX82" fmla="*/ 7149526 w 10915134"/>
              <a:gd name="connsiteY82" fmla="*/ 1743630 h 2251389"/>
              <a:gd name="connsiteX83" fmla="*/ 7105391 w 10915134"/>
              <a:gd name="connsiteY83" fmla="*/ 1752328 h 2251389"/>
              <a:gd name="connsiteX84" fmla="*/ 7071654 w 10915134"/>
              <a:gd name="connsiteY84" fmla="*/ 1785091 h 2251389"/>
              <a:gd name="connsiteX85" fmla="*/ 7054359 w 10915134"/>
              <a:gd name="connsiteY85" fmla="*/ 1782439 h 2251389"/>
              <a:gd name="connsiteX86" fmla="*/ 7051319 w 10915134"/>
              <a:gd name="connsiteY86" fmla="*/ 1781706 h 2251389"/>
              <a:gd name="connsiteX87" fmla="*/ 7040377 w 10915134"/>
              <a:gd name="connsiteY87" fmla="*/ 1784767 h 2251389"/>
              <a:gd name="connsiteX88" fmla="*/ 7035771 w 10915134"/>
              <a:gd name="connsiteY88" fmla="*/ 1778137 h 2251389"/>
              <a:gd name="connsiteX89" fmla="*/ 7018208 w 10915134"/>
              <a:gd name="connsiteY89" fmla="*/ 1777373 h 2251389"/>
              <a:gd name="connsiteX90" fmla="*/ 6998493 w 10915134"/>
              <a:gd name="connsiteY90" fmla="*/ 1785098 h 2251389"/>
              <a:gd name="connsiteX91" fmla="*/ 6928288 w 10915134"/>
              <a:gd name="connsiteY91" fmla="*/ 1811732 h 2251389"/>
              <a:gd name="connsiteX92" fmla="*/ 6917773 w 10915134"/>
              <a:gd name="connsiteY92" fmla="*/ 1820666 h 2251389"/>
              <a:gd name="connsiteX93" fmla="*/ 6881789 w 10915134"/>
              <a:gd name="connsiteY93" fmla="*/ 1828309 h 2251389"/>
              <a:gd name="connsiteX94" fmla="*/ 6879926 w 10915134"/>
              <a:gd name="connsiteY94" fmla="*/ 1830591 h 2251389"/>
              <a:gd name="connsiteX95" fmla="*/ 6845508 w 10915134"/>
              <a:gd name="connsiteY95" fmla="*/ 1841035 h 2251389"/>
              <a:gd name="connsiteX96" fmla="*/ 6786683 w 10915134"/>
              <a:gd name="connsiteY96" fmla="*/ 1868367 h 2251389"/>
              <a:gd name="connsiteX97" fmla="*/ 6773874 w 10915134"/>
              <a:gd name="connsiteY97" fmla="*/ 1863267 h 2251389"/>
              <a:gd name="connsiteX98" fmla="*/ 6771241 w 10915134"/>
              <a:gd name="connsiteY98" fmla="*/ 1859449 h 2251389"/>
              <a:gd name="connsiteX99" fmla="*/ 6755065 w 10915134"/>
              <a:gd name="connsiteY99" fmla="*/ 1866822 h 2251389"/>
              <a:gd name="connsiteX100" fmla="*/ 6740854 w 10915134"/>
              <a:gd name="connsiteY100" fmla="*/ 1865352 h 2251389"/>
              <a:gd name="connsiteX101" fmla="*/ 6730997 w 10915134"/>
              <a:gd name="connsiteY101" fmla="*/ 1874155 h 2251389"/>
              <a:gd name="connsiteX102" fmla="*/ 6714212 w 10915134"/>
              <a:gd name="connsiteY102" fmla="*/ 1876293 h 2251389"/>
              <a:gd name="connsiteX103" fmla="*/ 6693130 w 10915134"/>
              <a:gd name="connsiteY103" fmla="*/ 1876808 h 2251389"/>
              <a:gd name="connsiteX104" fmla="*/ 6674405 w 10915134"/>
              <a:gd name="connsiteY104" fmla="*/ 1873459 h 2251389"/>
              <a:gd name="connsiteX105" fmla="*/ 6647714 w 10915134"/>
              <a:gd name="connsiteY105" fmla="*/ 1878941 h 2251389"/>
              <a:gd name="connsiteX106" fmla="*/ 6586613 w 10915134"/>
              <a:gd name="connsiteY106" fmla="*/ 1887053 h 2251389"/>
              <a:gd name="connsiteX107" fmla="*/ 6540424 w 10915134"/>
              <a:gd name="connsiteY107" fmla="*/ 1893269 h 2251389"/>
              <a:gd name="connsiteX108" fmla="*/ 6460034 w 10915134"/>
              <a:gd name="connsiteY108" fmla="*/ 1911286 h 2251389"/>
              <a:gd name="connsiteX109" fmla="*/ 6445449 w 10915134"/>
              <a:gd name="connsiteY109" fmla="*/ 1926499 h 2251389"/>
              <a:gd name="connsiteX110" fmla="*/ 6407092 w 10915134"/>
              <a:gd name="connsiteY110" fmla="*/ 1921993 h 2251389"/>
              <a:gd name="connsiteX111" fmla="*/ 6396332 w 10915134"/>
              <a:gd name="connsiteY111" fmla="*/ 1907025 h 2251389"/>
              <a:gd name="connsiteX112" fmla="*/ 6347048 w 10915134"/>
              <a:gd name="connsiteY112" fmla="*/ 1912130 h 2251389"/>
              <a:gd name="connsiteX113" fmla="*/ 6302270 w 10915134"/>
              <a:gd name="connsiteY113" fmla="*/ 1933613 h 2251389"/>
              <a:gd name="connsiteX114" fmla="*/ 6243078 w 10915134"/>
              <a:gd name="connsiteY114" fmla="*/ 1945644 h 2251389"/>
              <a:gd name="connsiteX115" fmla="*/ 6207738 w 10915134"/>
              <a:gd name="connsiteY115" fmla="*/ 1953011 h 2251389"/>
              <a:gd name="connsiteX116" fmla="*/ 6108781 w 10915134"/>
              <a:gd name="connsiteY116" fmla="*/ 1959474 h 2251389"/>
              <a:gd name="connsiteX117" fmla="*/ 6103698 w 10915134"/>
              <a:gd name="connsiteY117" fmla="*/ 1959304 h 2251389"/>
              <a:gd name="connsiteX118" fmla="*/ 6087017 w 10915134"/>
              <a:gd name="connsiteY118" fmla="*/ 1969078 h 2251389"/>
              <a:gd name="connsiteX119" fmla="*/ 6086313 w 10915134"/>
              <a:gd name="connsiteY119" fmla="*/ 1971580 h 2251389"/>
              <a:gd name="connsiteX120" fmla="*/ 6024291 w 10915134"/>
              <a:gd name="connsiteY120" fmla="*/ 1966761 h 2251389"/>
              <a:gd name="connsiteX121" fmla="*/ 6016853 w 10915134"/>
              <a:gd name="connsiteY121" fmla="*/ 1970526 h 2251389"/>
              <a:gd name="connsiteX122" fmla="*/ 5975404 w 10915134"/>
              <a:gd name="connsiteY122" fmla="*/ 1961749 h 2251389"/>
              <a:gd name="connsiteX123" fmla="*/ 5954536 w 10915134"/>
              <a:gd name="connsiteY123" fmla="*/ 1960220 h 2251389"/>
              <a:gd name="connsiteX124" fmla="*/ 5917280 w 10915134"/>
              <a:gd name="connsiteY124" fmla="*/ 1954478 h 2251389"/>
              <a:gd name="connsiteX125" fmla="*/ 5914232 w 10915134"/>
              <a:gd name="connsiteY125" fmla="*/ 1956919 h 2251389"/>
              <a:gd name="connsiteX126" fmla="*/ 5906850 w 10915134"/>
              <a:gd name="connsiteY126" fmla="*/ 1954702 h 2251389"/>
              <a:gd name="connsiteX127" fmla="*/ 5901461 w 10915134"/>
              <a:gd name="connsiteY127" fmla="*/ 1957577 h 2251389"/>
              <a:gd name="connsiteX128" fmla="*/ 5895317 w 10915134"/>
              <a:gd name="connsiteY128" fmla="*/ 1956828 h 2251389"/>
              <a:gd name="connsiteX129" fmla="*/ 5831128 w 10915134"/>
              <a:gd name="connsiteY129" fmla="*/ 1968382 h 2251389"/>
              <a:gd name="connsiteX130" fmla="*/ 5817261 w 10915134"/>
              <a:gd name="connsiteY130" fmla="*/ 1966124 h 2251389"/>
              <a:gd name="connsiteX131" fmla="*/ 5806791 w 10915134"/>
              <a:gd name="connsiteY131" fmla="*/ 1974713 h 2251389"/>
              <a:gd name="connsiteX132" fmla="*/ 5762574 w 10915134"/>
              <a:gd name="connsiteY132" fmla="*/ 1976973 h 2251389"/>
              <a:gd name="connsiteX133" fmla="*/ 5747297 w 10915134"/>
              <a:gd name="connsiteY133" fmla="*/ 1970252 h 2251389"/>
              <a:gd name="connsiteX134" fmla="*/ 5733169 w 10915134"/>
              <a:gd name="connsiteY134" fmla="*/ 1965433 h 2251389"/>
              <a:gd name="connsiteX135" fmla="*/ 5731338 w 10915134"/>
              <a:gd name="connsiteY135" fmla="*/ 1965447 h 2251389"/>
              <a:gd name="connsiteX136" fmla="*/ 5712957 w 10915134"/>
              <a:gd name="connsiteY136" fmla="*/ 1965596 h 2251389"/>
              <a:gd name="connsiteX137" fmla="*/ 5678760 w 10915134"/>
              <a:gd name="connsiteY137" fmla="*/ 1965873 h 2251389"/>
              <a:gd name="connsiteX138" fmla="*/ 5612457 w 10915134"/>
              <a:gd name="connsiteY138" fmla="*/ 1972287 h 2251389"/>
              <a:gd name="connsiteX139" fmla="*/ 5462439 w 10915134"/>
              <a:gd name="connsiteY139" fmla="*/ 1941766 h 2251389"/>
              <a:gd name="connsiteX140" fmla="*/ 5249426 w 10915134"/>
              <a:gd name="connsiteY140" fmla="*/ 1957993 h 2251389"/>
              <a:gd name="connsiteX141" fmla="*/ 4795460 w 10915134"/>
              <a:gd name="connsiteY141" fmla="*/ 2018541 h 2251389"/>
              <a:gd name="connsiteX142" fmla="*/ 4698875 w 10915134"/>
              <a:gd name="connsiteY142" fmla="*/ 2031693 h 2251389"/>
              <a:gd name="connsiteX143" fmla="*/ 4635334 w 10915134"/>
              <a:gd name="connsiteY143" fmla="*/ 2035504 h 2251389"/>
              <a:gd name="connsiteX144" fmla="*/ 4529228 w 10915134"/>
              <a:gd name="connsiteY144" fmla="*/ 2076609 h 2251389"/>
              <a:gd name="connsiteX145" fmla="*/ 4408461 w 10915134"/>
              <a:gd name="connsiteY145" fmla="*/ 2090939 h 2251389"/>
              <a:gd name="connsiteX146" fmla="*/ 4254651 w 10915134"/>
              <a:gd name="connsiteY146" fmla="*/ 2101730 h 2251389"/>
              <a:gd name="connsiteX147" fmla="*/ 4213233 w 10915134"/>
              <a:gd name="connsiteY147" fmla="*/ 2120326 h 2251389"/>
              <a:gd name="connsiteX148" fmla="*/ 4153938 w 10915134"/>
              <a:gd name="connsiteY148" fmla="*/ 2137520 h 2251389"/>
              <a:gd name="connsiteX149" fmla="*/ 4050969 w 10915134"/>
              <a:gd name="connsiteY149" fmla="*/ 2177971 h 2251389"/>
              <a:gd name="connsiteX150" fmla="*/ 3933162 w 10915134"/>
              <a:gd name="connsiteY150" fmla="*/ 2199509 h 2251389"/>
              <a:gd name="connsiteX151" fmla="*/ 3797609 w 10915134"/>
              <a:gd name="connsiteY151" fmla="*/ 2185813 h 2251389"/>
              <a:gd name="connsiteX152" fmla="*/ 3723511 w 10915134"/>
              <a:gd name="connsiteY152" fmla="*/ 2185401 h 2251389"/>
              <a:gd name="connsiteX153" fmla="*/ 3478465 w 10915134"/>
              <a:gd name="connsiteY153" fmla="*/ 2181087 h 2251389"/>
              <a:gd name="connsiteX154" fmla="*/ 3308996 w 10915134"/>
              <a:gd name="connsiteY154" fmla="*/ 2177978 h 2251389"/>
              <a:gd name="connsiteX155" fmla="*/ 3260282 w 10915134"/>
              <a:gd name="connsiteY155" fmla="*/ 2194479 h 2251389"/>
              <a:gd name="connsiteX156" fmla="*/ 3178557 w 10915134"/>
              <a:gd name="connsiteY156" fmla="*/ 2221451 h 2251389"/>
              <a:gd name="connsiteX157" fmla="*/ 3097074 w 10915134"/>
              <a:gd name="connsiteY157" fmla="*/ 2229837 h 2251389"/>
              <a:gd name="connsiteX158" fmla="*/ 3029944 w 10915134"/>
              <a:gd name="connsiteY158" fmla="*/ 2248531 h 2251389"/>
              <a:gd name="connsiteX159" fmla="*/ 2964870 w 10915134"/>
              <a:gd name="connsiteY159" fmla="*/ 2251389 h 2251389"/>
              <a:gd name="connsiteX160" fmla="*/ 2931496 w 10915134"/>
              <a:gd name="connsiteY160" fmla="*/ 2243024 h 2251389"/>
              <a:gd name="connsiteX161" fmla="*/ 2892959 w 10915134"/>
              <a:gd name="connsiteY161" fmla="*/ 2233969 h 2251389"/>
              <a:gd name="connsiteX162" fmla="*/ 2839074 w 10915134"/>
              <a:gd name="connsiteY162" fmla="*/ 2225008 h 2251389"/>
              <a:gd name="connsiteX163" fmla="*/ 2693779 w 10915134"/>
              <a:gd name="connsiteY163" fmla="*/ 2231570 h 2251389"/>
              <a:gd name="connsiteX164" fmla="*/ 2523799 w 10915134"/>
              <a:gd name="connsiteY164" fmla="*/ 2236547 h 2251389"/>
              <a:gd name="connsiteX165" fmla="*/ 2340069 w 10915134"/>
              <a:gd name="connsiteY165" fmla="*/ 2220699 h 2251389"/>
              <a:gd name="connsiteX166" fmla="*/ 2076408 w 10915134"/>
              <a:gd name="connsiteY166" fmla="*/ 2194398 h 2251389"/>
              <a:gd name="connsiteX167" fmla="*/ 1983593 w 10915134"/>
              <a:gd name="connsiteY167" fmla="*/ 2219360 h 2251389"/>
              <a:gd name="connsiteX168" fmla="*/ 1853105 w 10915134"/>
              <a:gd name="connsiteY168" fmla="*/ 2214141 h 2251389"/>
              <a:gd name="connsiteX169" fmla="*/ 1748511 w 10915134"/>
              <a:gd name="connsiteY169" fmla="*/ 2178472 h 2251389"/>
              <a:gd name="connsiteX170" fmla="*/ 1633422 w 10915134"/>
              <a:gd name="connsiteY170" fmla="*/ 2143415 h 2251389"/>
              <a:gd name="connsiteX171" fmla="*/ 1558946 w 10915134"/>
              <a:gd name="connsiteY171" fmla="*/ 2128843 h 2251389"/>
              <a:gd name="connsiteX172" fmla="*/ 1385344 w 10915134"/>
              <a:gd name="connsiteY172" fmla="*/ 2124817 h 2251389"/>
              <a:gd name="connsiteX173" fmla="*/ 1227473 w 10915134"/>
              <a:gd name="connsiteY173" fmla="*/ 2113291 h 2251389"/>
              <a:gd name="connsiteX174" fmla="*/ 1088711 w 10915134"/>
              <a:gd name="connsiteY174" fmla="*/ 2097947 h 2251389"/>
              <a:gd name="connsiteX175" fmla="*/ 939259 w 10915134"/>
              <a:gd name="connsiteY175" fmla="*/ 2073411 h 2251389"/>
              <a:gd name="connsiteX176" fmla="*/ 914345 w 10915134"/>
              <a:gd name="connsiteY176" fmla="*/ 2063135 h 2251389"/>
              <a:gd name="connsiteX177" fmla="*/ 879393 w 10915134"/>
              <a:gd name="connsiteY177" fmla="*/ 2068419 h 2251389"/>
              <a:gd name="connsiteX178" fmla="*/ 739242 w 10915134"/>
              <a:gd name="connsiteY178" fmla="*/ 2091539 h 2251389"/>
              <a:gd name="connsiteX179" fmla="*/ 628509 w 10915134"/>
              <a:gd name="connsiteY179" fmla="*/ 2108134 h 2251389"/>
              <a:gd name="connsiteX180" fmla="*/ 508046 w 10915134"/>
              <a:gd name="connsiteY180" fmla="*/ 2109851 h 2251389"/>
              <a:gd name="connsiteX181" fmla="*/ 408793 w 10915134"/>
              <a:gd name="connsiteY181" fmla="*/ 2105335 h 2251389"/>
              <a:gd name="connsiteX182" fmla="*/ 259142 w 10915134"/>
              <a:gd name="connsiteY182" fmla="*/ 2115883 h 2251389"/>
              <a:gd name="connsiteX183" fmla="*/ 91266 w 10915134"/>
              <a:gd name="connsiteY183" fmla="*/ 2135533 h 2251389"/>
              <a:gd name="connsiteX184" fmla="*/ 12251 w 10915134"/>
              <a:gd name="connsiteY184" fmla="*/ 2121489 h 2251389"/>
              <a:gd name="connsiteX185" fmla="*/ 0 w 10915134"/>
              <a:gd name="connsiteY185" fmla="*/ 2122164 h 2251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</a:cxnLst>
            <a:rect l="l" t="t" r="r" b="b"/>
            <a:pathLst>
              <a:path w="10915134" h="2251389">
                <a:moveTo>
                  <a:pt x="0" y="0"/>
                </a:moveTo>
                <a:lnTo>
                  <a:pt x="10915134" y="0"/>
                </a:lnTo>
                <a:lnTo>
                  <a:pt x="10882980" y="49990"/>
                </a:lnTo>
                <a:cubicBezTo>
                  <a:pt x="10880871" y="52147"/>
                  <a:pt x="10836905" y="107867"/>
                  <a:pt x="10834795" y="110024"/>
                </a:cubicBezTo>
                <a:cubicBezTo>
                  <a:pt x="10820319" y="128194"/>
                  <a:pt x="10762503" y="175620"/>
                  <a:pt x="10738392" y="165813"/>
                </a:cubicBezTo>
                <a:cubicBezTo>
                  <a:pt x="10748670" y="186392"/>
                  <a:pt x="10638347" y="188684"/>
                  <a:pt x="10633692" y="209264"/>
                </a:cubicBezTo>
                <a:cubicBezTo>
                  <a:pt x="10631767" y="225908"/>
                  <a:pt x="10597419" y="233945"/>
                  <a:pt x="10586800" y="239716"/>
                </a:cubicBezTo>
                <a:cubicBezTo>
                  <a:pt x="10579628" y="256520"/>
                  <a:pt x="10520682" y="224915"/>
                  <a:pt x="10501658" y="307174"/>
                </a:cubicBezTo>
                <a:cubicBezTo>
                  <a:pt x="10447727" y="313339"/>
                  <a:pt x="10447126" y="425780"/>
                  <a:pt x="10404067" y="412395"/>
                </a:cubicBezTo>
                <a:cubicBezTo>
                  <a:pt x="10392937" y="413598"/>
                  <a:pt x="10388815" y="467371"/>
                  <a:pt x="10380953" y="472334"/>
                </a:cubicBezTo>
                <a:lnTo>
                  <a:pt x="10341416" y="504774"/>
                </a:lnTo>
                <a:lnTo>
                  <a:pt x="10326329" y="523459"/>
                </a:lnTo>
                <a:lnTo>
                  <a:pt x="10298289" y="532173"/>
                </a:lnTo>
                <a:cubicBezTo>
                  <a:pt x="10284422" y="535049"/>
                  <a:pt x="10265952" y="533199"/>
                  <a:pt x="10243127" y="540715"/>
                </a:cubicBezTo>
                <a:cubicBezTo>
                  <a:pt x="10203910" y="562831"/>
                  <a:pt x="10165274" y="534580"/>
                  <a:pt x="10141243" y="592343"/>
                </a:cubicBezTo>
                <a:cubicBezTo>
                  <a:pt x="10059374" y="598371"/>
                  <a:pt x="10021953" y="650378"/>
                  <a:pt x="9940352" y="631518"/>
                </a:cubicBezTo>
                <a:cubicBezTo>
                  <a:pt x="9959797" y="646419"/>
                  <a:pt x="9860152" y="623282"/>
                  <a:pt x="9836226" y="660496"/>
                </a:cubicBezTo>
                <a:cubicBezTo>
                  <a:pt x="9788121" y="672556"/>
                  <a:pt x="9760988" y="668531"/>
                  <a:pt x="9686899" y="683782"/>
                </a:cubicBezTo>
                <a:cubicBezTo>
                  <a:pt x="9623800" y="700369"/>
                  <a:pt x="9613948" y="700871"/>
                  <a:pt x="9578209" y="709781"/>
                </a:cubicBezTo>
                <a:lnTo>
                  <a:pt x="9437298" y="757337"/>
                </a:lnTo>
                <a:lnTo>
                  <a:pt x="9435498" y="759689"/>
                </a:lnTo>
                <a:cubicBezTo>
                  <a:pt x="9426240" y="765982"/>
                  <a:pt x="9419508" y="766527"/>
                  <a:pt x="9413910" y="764531"/>
                </a:cubicBezTo>
                <a:lnTo>
                  <a:pt x="9361370" y="760593"/>
                </a:lnTo>
                <a:lnTo>
                  <a:pt x="9356626" y="764594"/>
                </a:lnTo>
                <a:lnTo>
                  <a:pt x="9311281" y="769260"/>
                </a:lnTo>
                <a:cubicBezTo>
                  <a:pt x="9311245" y="769953"/>
                  <a:pt x="9311210" y="770644"/>
                  <a:pt x="9311173" y="771337"/>
                </a:cubicBezTo>
                <a:cubicBezTo>
                  <a:pt x="9309900" y="776105"/>
                  <a:pt x="9307010" y="779823"/>
                  <a:pt x="9300658" y="781452"/>
                </a:cubicBezTo>
                <a:cubicBezTo>
                  <a:pt x="9318003" y="808459"/>
                  <a:pt x="9299643" y="793767"/>
                  <a:pt x="9279376" y="796188"/>
                </a:cubicBezTo>
                <a:cubicBezTo>
                  <a:pt x="9260850" y="809309"/>
                  <a:pt x="9206021" y="849156"/>
                  <a:pt x="9189502" y="860175"/>
                </a:cubicBezTo>
                <a:lnTo>
                  <a:pt x="9180260" y="862300"/>
                </a:lnTo>
                <a:cubicBezTo>
                  <a:pt x="9180236" y="862466"/>
                  <a:pt x="9180211" y="862633"/>
                  <a:pt x="9180186" y="862799"/>
                </a:cubicBezTo>
                <a:cubicBezTo>
                  <a:pt x="9178407" y="864232"/>
                  <a:pt x="9175456" y="865295"/>
                  <a:pt x="9170652" y="865945"/>
                </a:cubicBezTo>
                <a:lnTo>
                  <a:pt x="9145484" y="870300"/>
                </a:lnTo>
                <a:lnTo>
                  <a:pt x="9140031" y="874741"/>
                </a:lnTo>
                <a:lnTo>
                  <a:pt x="9138892" y="880860"/>
                </a:lnTo>
                <a:lnTo>
                  <a:pt x="9107257" y="903704"/>
                </a:lnTo>
                <a:cubicBezTo>
                  <a:pt x="9091321" y="899193"/>
                  <a:pt x="9043942" y="941365"/>
                  <a:pt x="9034880" y="948837"/>
                </a:cubicBezTo>
                <a:lnTo>
                  <a:pt x="8950600" y="994853"/>
                </a:lnTo>
                <a:cubicBezTo>
                  <a:pt x="8865196" y="1081843"/>
                  <a:pt x="8818875" y="1077389"/>
                  <a:pt x="8753014" y="1118658"/>
                </a:cubicBezTo>
                <a:cubicBezTo>
                  <a:pt x="8692981" y="1124704"/>
                  <a:pt x="8636332" y="1128410"/>
                  <a:pt x="8581094" y="1153261"/>
                </a:cubicBezTo>
                <a:cubicBezTo>
                  <a:pt x="8538621" y="1164812"/>
                  <a:pt x="8511758" y="1169577"/>
                  <a:pt x="8498175" y="1187969"/>
                </a:cubicBezTo>
                <a:lnTo>
                  <a:pt x="8448788" y="1206463"/>
                </a:lnTo>
                <a:lnTo>
                  <a:pt x="8367996" y="1232783"/>
                </a:lnTo>
                <a:cubicBezTo>
                  <a:pt x="8367806" y="1234615"/>
                  <a:pt x="8367614" y="1236446"/>
                  <a:pt x="8367423" y="1238278"/>
                </a:cubicBezTo>
                <a:lnTo>
                  <a:pt x="8359640" y="1246782"/>
                </a:lnTo>
                <a:lnTo>
                  <a:pt x="8346100" y="1266142"/>
                </a:lnTo>
                <a:lnTo>
                  <a:pt x="8318833" y="1292714"/>
                </a:lnTo>
                <a:lnTo>
                  <a:pt x="8317719" y="1291904"/>
                </a:lnTo>
                <a:cubicBezTo>
                  <a:pt x="8314688" y="1290662"/>
                  <a:pt x="8311461" y="1290840"/>
                  <a:pt x="8307730" y="1293984"/>
                </a:cubicBezTo>
                <a:cubicBezTo>
                  <a:pt x="8294903" y="1295590"/>
                  <a:pt x="8255937" y="1295887"/>
                  <a:pt x="8240756" y="1301537"/>
                </a:cubicBezTo>
                <a:cubicBezTo>
                  <a:pt x="8233324" y="1310481"/>
                  <a:pt x="8225256" y="1319366"/>
                  <a:pt x="8216639" y="1327887"/>
                </a:cubicBezTo>
                <a:lnTo>
                  <a:pt x="8211337" y="1332570"/>
                </a:lnTo>
                <a:lnTo>
                  <a:pt x="8211048" y="1332403"/>
                </a:lnTo>
                <a:cubicBezTo>
                  <a:pt x="8209501" y="1332874"/>
                  <a:pt x="8207607" y="1334206"/>
                  <a:pt x="8205085" y="1336831"/>
                </a:cubicBezTo>
                <a:lnTo>
                  <a:pt x="8137554" y="1342145"/>
                </a:lnTo>
                <a:cubicBezTo>
                  <a:pt x="8105705" y="1354688"/>
                  <a:pt x="8080446" y="1339423"/>
                  <a:pt x="8054564" y="1367911"/>
                </a:cubicBezTo>
                <a:cubicBezTo>
                  <a:pt x="8024726" y="1379555"/>
                  <a:pt x="7996957" y="1380148"/>
                  <a:pt x="7973237" y="1397544"/>
                </a:cubicBezTo>
                <a:cubicBezTo>
                  <a:pt x="7961439" y="1393972"/>
                  <a:pt x="7951168" y="1394796"/>
                  <a:pt x="7944198" y="1410276"/>
                </a:cubicBezTo>
                <a:cubicBezTo>
                  <a:pt x="7915673" y="1417804"/>
                  <a:pt x="7905583" y="1403950"/>
                  <a:pt x="7890643" y="1424144"/>
                </a:cubicBezTo>
                <a:cubicBezTo>
                  <a:pt x="7869590" y="1403678"/>
                  <a:pt x="7870757" y="1414314"/>
                  <a:pt x="7864997" y="1425023"/>
                </a:cubicBezTo>
                <a:lnTo>
                  <a:pt x="7864067" y="1426002"/>
                </a:lnTo>
                <a:lnTo>
                  <a:pt x="7861153" y="1423038"/>
                </a:lnTo>
                <a:lnTo>
                  <a:pt x="7844586" y="1429169"/>
                </a:lnTo>
                <a:lnTo>
                  <a:pt x="7840350" y="1432451"/>
                </a:lnTo>
                <a:cubicBezTo>
                  <a:pt x="7837357" y="1434345"/>
                  <a:pt x="7835272" y="1435129"/>
                  <a:pt x="7833722" y="1435148"/>
                </a:cubicBezTo>
                <a:lnTo>
                  <a:pt x="7833492" y="1434901"/>
                </a:lnTo>
                <a:lnTo>
                  <a:pt x="7827413" y="1438043"/>
                </a:lnTo>
                <a:cubicBezTo>
                  <a:pt x="7817294" y="1444069"/>
                  <a:pt x="7807591" y="1450613"/>
                  <a:pt x="7798463" y="1457407"/>
                </a:cubicBezTo>
                <a:cubicBezTo>
                  <a:pt x="7789625" y="1446704"/>
                  <a:pt x="7769649" y="1464040"/>
                  <a:pt x="7759015" y="1458666"/>
                </a:cubicBezTo>
                <a:lnTo>
                  <a:pt x="7752684" y="1444792"/>
                </a:lnTo>
                <a:lnTo>
                  <a:pt x="7747867" y="1447976"/>
                </a:lnTo>
                <a:lnTo>
                  <a:pt x="7738750" y="1456574"/>
                </a:lnTo>
                <a:cubicBezTo>
                  <a:pt x="7737328" y="1457741"/>
                  <a:pt x="7736297" y="1457914"/>
                  <a:pt x="7735619" y="1456320"/>
                </a:cubicBezTo>
                <a:cubicBezTo>
                  <a:pt x="7730006" y="1457852"/>
                  <a:pt x="7711662" y="1464787"/>
                  <a:pt x="7705072" y="1465768"/>
                </a:cubicBezTo>
                <a:lnTo>
                  <a:pt x="7696073" y="1462212"/>
                </a:lnTo>
                <a:lnTo>
                  <a:pt x="7692096" y="1462163"/>
                </a:lnTo>
                <a:lnTo>
                  <a:pt x="7674689" y="1477613"/>
                </a:lnTo>
                <a:lnTo>
                  <a:pt x="7665348" y="1483862"/>
                </a:lnTo>
                <a:lnTo>
                  <a:pt x="7606276" y="1538521"/>
                </a:lnTo>
                <a:lnTo>
                  <a:pt x="7504695" y="1566686"/>
                </a:lnTo>
                <a:cubicBezTo>
                  <a:pt x="7473718" y="1603709"/>
                  <a:pt x="7404436" y="1554658"/>
                  <a:pt x="7401270" y="1597361"/>
                </a:cubicBezTo>
                <a:cubicBezTo>
                  <a:pt x="7369238" y="1613154"/>
                  <a:pt x="7363418" y="1605164"/>
                  <a:pt x="7320321" y="1619535"/>
                </a:cubicBezTo>
                <a:cubicBezTo>
                  <a:pt x="7280514" y="1668809"/>
                  <a:pt x="7198683" y="1708462"/>
                  <a:pt x="7149526" y="1743630"/>
                </a:cubicBezTo>
                <a:cubicBezTo>
                  <a:pt x="7114410" y="1721934"/>
                  <a:pt x="7136043" y="1746476"/>
                  <a:pt x="7105391" y="1752328"/>
                </a:cubicBezTo>
                <a:cubicBezTo>
                  <a:pt x="7119677" y="1779725"/>
                  <a:pt x="7066212" y="1749779"/>
                  <a:pt x="7071654" y="1785091"/>
                </a:cubicBezTo>
                <a:cubicBezTo>
                  <a:pt x="7065905" y="1785038"/>
                  <a:pt x="7060161" y="1783873"/>
                  <a:pt x="7054359" y="1782439"/>
                </a:cubicBezTo>
                <a:lnTo>
                  <a:pt x="7051319" y="1781706"/>
                </a:lnTo>
                <a:lnTo>
                  <a:pt x="7040377" y="1784767"/>
                </a:lnTo>
                <a:lnTo>
                  <a:pt x="7035771" y="1778137"/>
                </a:lnTo>
                <a:lnTo>
                  <a:pt x="7018208" y="1777373"/>
                </a:lnTo>
                <a:cubicBezTo>
                  <a:pt x="7011866" y="1778247"/>
                  <a:pt x="7005318" y="1780539"/>
                  <a:pt x="6998493" y="1785098"/>
                </a:cubicBezTo>
                <a:cubicBezTo>
                  <a:pt x="6983689" y="1806072"/>
                  <a:pt x="6952865" y="1800516"/>
                  <a:pt x="6928288" y="1811732"/>
                </a:cubicBezTo>
                <a:lnTo>
                  <a:pt x="6917773" y="1820666"/>
                </a:lnTo>
                <a:lnTo>
                  <a:pt x="6881789" y="1828309"/>
                </a:lnTo>
                <a:lnTo>
                  <a:pt x="6879926" y="1830591"/>
                </a:lnTo>
                <a:cubicBezTo>
                  <a:pt x="6873880" y="1832712"/>
                  <a:pt x="6861049" y="1834739"/>
                  <a:pt x="6845508" y="1841035"/>
                </a:cubicBezTo>
                <a:lnTo>
                  <a:pt x="6786683" y="1868367"/>
                </a:lnTo>
                <a:lnTo>
                  <a:pt x="6773874" y="1863267"/>
                </a:lnTo>
                <a:lnTo>
                  <a:pt x="6771241" y="1859449"/>
                </a:lnTo>
                <a:lnTo>
                  <a:pt x="6755065" y="1866822"/>
                </a:lnTo>
                <a:lnTo>
                  <a:pt x="6740854" y="1865352"/>
                </a:lnTo>
                <a:lnTo>
                  <a:pt x="6730997" y="1874155"/>
                </a:lnTo>
                <a:lnTo>
                  <a:pt x="6714212" y="1876293"/>
                </a:lnTo>
                <a:cubicBezTo>
                  <a:pt x="6707919" y="1876308"/>
                  <a:pt x="6700834" y="1876122"/>
                  <a:pt x="6693130" y="1876808"/>
                </a:cubicBezTo>
                <a:lnTo>
                  <a:pt x="6674405" y="1873459"/>
                </a:lnTo>
                <a:lnTo>
                  <a:pt x="6647714" y="1878941"/>
                </a:lnTo>
                <a:cubicBezTo>
                  <a:pt x="6627122" y="1883360"/>
                  <a:pt x="6607220" y="1886896"/>
                  <a:pt x="6586613" y="1887053"/>
                </a:cubicBezTo>
                <a:cubicBezTo>
                  <a:pt x="6572205" y="1895536"/>
                  <a:pt x="6557706" y="1900239"/>
                  <a:pt x="6540424" y="1893269"/>
                </a:cubicBezTo>
                <a:cubicBezTo>
                  <a:pt x="6497538" y="1902769"/>
                  <a:pt x="6490601" y="1917381"/>
                  <a:pt x="6460034" y="1911286"/>
                </a:cubicBezTo>
                <a:cubicBezTo>
                  <a:pt x="6453811" y="1919532"/>
                  <a:pt x="6449254" y="1924158"/>
                  <a:pt x="6445449" y="1926499"/>
                </a:cubicBezTo>
                <a:cubicBezTo>
                  <a:pt x="6434030" y="1933525"/>
                  <a:pt x="6429411" y="1919994"/>
                  <a:pt x="6407092" y="1921993"/>
                </a:cubicBezTo>
                <a:cubicBezTo>
                  <a:pt x="6382682" y="1922166"/>
                  <a:pt x="6418607" y="1903450"/>
                  <a:pt x="6396332" y="1907025"/>
                </a:cubicBezTo>
                <a:cubicBezTo>
                  <a:pt x="6376015" y="1918727"/>
                  <a:pt x="6367614" y="1898795"/>
                  <a:pt x="6347048" y="1912130"/>
                </a:cubicBezTo>
                <a:cubicBezTo>
                  <a:pt x="6360109" y="1925598"/>
                  <a:pt x="6297691" y="1920276"/>
                  <a:pt x="6302270" y="1933613"/>
                </a:cubicBezTo>
                <a:cubicBezTo>
                  <a:pt x="6272680" y="1919839"/>
                  <a:pt x="6273323" y="1945036"/>
                  <a:pt x="6243078" y="1945644"/>
                </a:cubicBezTo>
                <a:cubicBezTo>
                  <a:pt x="6226744" y="1941607"/>
                  <a:pt x="6216828" y="1942552"/>
                  <a:pt x="6207738" y="1953011"/>
                </a:cubicBezTo>
                <a:cubicBezTo>
                  <a:pt x="6131633" y="1932600"/>
                  <a:pt x="6170923" y="1959774"/>
                  <a:pt x="6108781" y="1959474"/>
                </a:cubicBezTo>
                <a:lnTo>
                  <a:pt x="6103698" y="1959304"/>
                </a:lnTo>
                <a:lnTo>
                  <a:pt x="6087017" y="1969078"/>
                </a:lnTo>
                <a:cubicBezTo>
                  <a:pt x="6086783" y="1969912"/>
                  <a:pt x="6086547" y="1970745"/>
                  <a:pt x="6086313" y="1971580"/>
                </a:cubicBezTo>
                <a:lnTo>
                  <a:pt x="6024291" y="1966761"/>
                </a:lnTo>
                <a:lnTo>
                  <a:pt x="6016853" y="1970526"/>
                </a:lnTo>
                <a:lnTo>
                  <a:pt x="5975404" y="1961749"/>
                </a:lnTo>
                <a:lnTo>
                  <a:pt x="5954536" y="1960220"/>
                </a:lnTo>
                <a:lnTo>
                  <a:pt x="5917280" y="1954478"/>
                </a:lnTo>
                <a:lnTo>
                  <a:pt x="5914232" y="1956919"/>
                </a:lnTo>
                <a:lnTo>
                  <a:pt x="5906850" y="1954702"/>
                </a:lnTo>
                <a:lnTo>
                  <a:pt x="5901461" y="1957577"/>
                </a:lnTo>
                <a:lnTo>
                  <a:pt x="5895317" y="1956828"/>
                </a:lnTo>
                <a:cubicBezTo>
                  <a:pt x="5883595" y="1958629"/>
                  <a:pt x="5844137" y="1966833"/>
                  <a:pt x="5831128" y="1968382"/>
                </a:cubicBezTo>
                <a:lnTo>
                  <a:pt x="5817261" y="1966124"/>
                </a:lnTo>
                <a:lnTo>
                  <a:pt x="5806791" y="1974713"/>
                </a:lnTo>
                <a:lnTo>
                  <a:pt x="5762574" y="1976973"/>
                </a:lnTo>
                <a:lnTo>
                  <a:pt x="5747297" y="1970252"/>
                </a:lnTo>
                <a:lnTo>
                  <a:pt x="5733169" y="1965433"/>
                </a:lnTo>
                <a:lnTo>
                  <a:pt x="5731338" y="1965447"/>
                </a:lnTo>
                <a:lnTo>
                  <a:pt x="5712957" y="1965596"/>
                </a:lnTo>
                <a:lnTo>
                  <a:pt x="5678760" y="1965873"/>
                </a:lnTo>
                <a:cubicBezTo>
                  <a:pt x="5656934" y="1966331"/>
                  <a:pt x="5634795" y="1967772"/>
                  <a:pt x="5612457" y="1972287"/>
                </a:cubicBezTo>
                <a:cubicBezTo>
                  <a:pt x="5527023" y="1949966"/>
                  <a:pt x="5534401" y="1947926"/>
                  <a:pt x="5462439" y="1941766"/>
                </a:cubicBezTo>
                <a:cubicBezTo>
                  <a:pt x="5427425" y="1917624"/>
                  <a:pt x="5291183" y="1960519"/>
                  <a:pt x="5249426" y="1957993"/>
                </a:cubicBezTo>
                <a:cubicBezTo>
                  <a:pt x="5146406" y="1973328"/>
                  <a:pt x="4927624" y="2044719"/>
                  <a:pt x="4795460" y="2018541"/>
                </a:cubicBezTo>
                <a:cubicBezTo>
                  <a:pt x="4762844" y="2022395"/>
                  <a:pt x="4718233" y="2031407"/>
                  <a:pt x="4698875" y="2031693"/>
                </a:cubicBezTo>
                <a:lnTo>
                  <a:pt x="4635334" y="2035504"/>
                </a:lnTo>
                <a:lnTo>
                  <a:pt x="4529228" y="2076609"/>
                </a:lnTo>
                <a:cubicBezTo>
                  <a:pt x="4475152" y="2050383"/>
                  <a:pt x="4475600" y="2080729"/>
                  <a:pt x="4408461" y="2090939"/>
                </a:cubicBezTo>
                <a:cubicBezTo>
                  <a:pt x="4383821" y="2082708"/>
                  <a:pt x="4268804" y="2082966"/>
                  <a:pt x="4254651" y="2101730"/>
                </a:cubicBezTo>
                <a:cubicBezTo>
                  <a:pt x="4238862" y="2106286"/>
                  <a:pt x="4220313" y="2100544"/>
                  <a:pt x="4213233" y="2120326"/>
                </a:cubicBezTo>
                <a:cubicBezTo>
                  <a:pt x="4201430" y="2144259"/>
                  <a:pt x="4145731" y="2110137"/>
                  <a:pt x="4153938" y="2137520"/>
                </a:cubicBezTo>
                <a:cubicBezTo>
                  <a:pt x="4114396" y="2114195"/>
                  <a:pt x="4083806" y="2164553"/>
                  <a:pt x="4050969" y="2177971"/>
                </a:cubicBezTo>
                <a:cubicBezTo>
                  <a:pt x="4019767" y="2177378"/>
                  <a:pt x="4005088" y="2190554"/>
                  <a:pt x="3933162" y="2199509"/>
                </a:cubicBezTo>
                <a:cubicBezTo>
                  <a:pt x="3898830" y="2172322"/>
                  <a:pt x="3861284" y="2221170"/>
                  <a:pt x="3797609" y="2185813"/>
                </a:cubicBezTo>
                <a:cubicBezTo>
                  <a:pt x="3795667" y="2189772"/>
                  <a:pt x="3776702" y="2186188"/>
                  <a:pt x="3723511" y="2185401"/>
                </a:cubicBezTo>
                <a:cubicBezTo>
                  <a:pt x="3670320" y="2184613"/>
                  <a:pt x="3558625" y="2184230"/>
                  <a:pt x="3478465" y="2181087"/>
                </a:cubicBezTo>
                <a:cubicBezTo>
                  <a:pt x="3387474" y="2181789"/>
                  <a:pt x="3428499" y="2219948"/>
                  <a:pt x="3308996" y="2177978"/>
                </a:cubicBezTo>
                <a:cubicBezTo>
                  <a:pt x="3299910" y="2200517"/>
                  <a:pt x="3285785" y="2202748"/>
                  <a:pt x="3260282" y="2194479"/>
                </a:cubicBezTo>
                <a:cubicBezTo>
                  <a:pt x="3216295" y="2196427"/>
                  <a:pt x="3227371" y="2250251"/>
                  <a:pt x="3178557" y="2221451"/>
                </a:cubicBezTo>
                <a:cubicBezTo>
                  <a:pt x="3146795" y="2234329"/>
                  <a:pt x="3117401" y="2220418"/>
                  <a:pt x="3097074" y="2229837"/>
                </a:cubicBezTo>
                <a:lnTo>
                  <a:pt x="3029944" y="2248531"/>
                </a:lnTo>
                <a:cubicBezTo>
                  <a:pt x="2992804" y="2254069"/>
                  <a:pt x="2982389" y="2213943"/>
                  <a:pt x="2964870" y="2251389"/>
                </a:cubicBezTo>
                <a:lnTo>
                  <a:pt x="2931496" y="2243024"/>
                </a:lnTo>
                <a:lnTo>
                  <a:pt x="2892959" y="2233969"/>
                </a:lnTo>
                <a:cubicBezTo>
                  <a:pt x="2872669" y="2227791"/>
                  <a:pt x="2882203" y="2234774"/>
                  <a:pt x="2839074" y="2225008"/>
                </a:cubicBezTo>
                <a:cubicBezTo>
                  <a:pt x="2811442" y="2251884"/>
                  <a:pt x="2766379" y="2232117"/>
                  <a:pt x="2693779" y="2231570"/>
                </a:cubicBezTo>
                <a:lnTo>
                  <a:pt x="2523799" y="2236547"/>
                </a:lnTo>
                <a:cubicBezTo>
                  <a:pt x="2466172" y="2242686"/>
                  <a:pt x="2414634" y="2227724"/>
                  <a:pt x="2340069" y="2220699"/>
                </a:cubicBezTo>
                <a:cubicBezTo>
                  <a:pt x="2265503" y="2213674"/>
                  <a:pt x="2139796" y="2191971"/>
                  <a:pt x="2076408" y="2194398"/>
                </a:cubicBezTo>
                <a:cubicBezTo>
                  <a:pt x="2032508" y="2197562"/>
                  <a:pt x="2027933" y="2185141"/>
                  <a:pt x="1983593" y="2219360"/>
                </a:cubicBezTo>
                <a:cubicBezTo>
                  <a:pt x="1947094" y="2209205"/>
                  <a:pt x="1890960" y="2218305"/>
                  <a:pt x="1853105" y="2214141"/>
                </a:cubicBezTo>
                <a:cubicBezTo>
                  <a:pt x="1825748" y="2216625"/>
                  <a:pt x="1783192" y="2179879"/>
                  <a:pt x="1748511" y="2178472"/>
                </a:cubicBezTo>
                <a:cubicBezTo>
                  <a:pt x="1703498" y="2196202"/>
                  <a:pt x="1694831" y="2157630"/>
                  <a:pt x="1633422" y="2143415"/>
                </a:cubicBezTo>
                <a:cubicBezTo>
                  <a:pt x="1607630" y="2161065"/>
                  <a:pt x="1579060" y="2145077"/>
                  <a:pt x="1558946" y="2128843"/>
                </a:cubicBezTo>
                <a:cubicBezTo>
                  <a:pt x="1499069" y="2134267"/>
                  <a:pt x="1452565" y="2133855"/>
                  <a:pt x="1385344" y="2124817"/>
                </a:cubicBezTo>
                <a:cubicBezTo>
                  <a:pt x="1312492" y="2145463"/>
                  <a:pt x="1299315" y="2122756"/>
                  <a:pt x="1227473" y="2113291"/>
                </a:cubicBezTo>
                <a:cubicBezTo>
                  <a:pt x="1199075" y="2120045"/>
                  <a:pt x="1149241" y="2095660"/>
                  <a:pt x="1088711" y="2097947"/>
                </a:cubicBezTo>
                <a:cubicBezTo>
                  <a:pt x="1048569" y="2095382"/>
                  <a:pt x="1091396" y="2061344"/>
                  <a:pt x="939259" y="2073411"/>
                </a:cubicBezTo>
                <a:cubicBezTo>
                  <a:pt x="930603" y="2080267"/>
                  <a:pt x="912274" y="2072716"/>
                  <a:pt x="914345" y="2063135"/>
                </a:cubicBezTo>
                <a:cubicBezTo>
                  <a:pt x="904674" y="2065915"/>
                  <a:pt x="881392" y="2083881"/>
                  <a:pt x="879393" y="2068419"/>
                </a:cubicBezTo>
                <a:cubicBezTo>
                  <a:pt x="831068" y="2065554"/>
                  <a:pt x="782797" y="2073516"/>
                  <a:pt x="739242" y="2091539"/>
                </a:cubicBezTo>
                <a:cubicBezTo>
                  <a:pt x="713063" y="2085924"/>
                  <a:pt x="685973" y="2097939"/>
                  <a:pt x="628509" y="2108134"/>
                </a:cubicBezTo>
                <a:cubicBezTo>
                  <a:pt x="575136" y="2076613"/>
                  <a:pt x="570057" y="2131408"/>
                  <a:pt x="508046" y="2109851"/>
                </a:cubicBezTo>
                <a:cubicBezTo>
                  <a:pt x="473420" y="2105939"/>
                  <a:pt x="433697" y="2091842"/>
                  <a:pt x="408793" y="2105335"/>
                </a:cubicBezTo>
                <a:cubicBezTo>
                  <a:pt x="383633" y="2099507"/>
                  <a:pt x="299763" y="2118030"/>
                  <a:pt x="259142" y="2115883"/>
                </a:cubicBezTo>
                <a:cubicBezTo>
                  <a:pt x="191085" y="2103328"/>
                  <a:pt x="127146" y="2128850"/>
                  <a:pt x="91266" y="2135533"/>
                </a:cubicBezTo>
                <a:cubicBezTo>
                  <a:pt x="55346" y="2131669"/>
                  <a:pt x="37547" y="2122850"/>
                  <a:pt x="12251" y="2121489"/>
                </a:cubicBezTo>
                <a:lnTo>
                  <a:pt x="0" y="2122164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FF7AFD-06E2-83B9-08ED-7854F3700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5915197" cy="1330519"/>
          </a:xfrm>
        </p:spPr>
        <p:txBody>
          <a:bodyPr>
            <a:normAutofit/>
          </a:bodyPr>
          <a:lstStyle/>
          <a:p>
            <a:r>
              <a:rPr kumimoji="0" lang="en-GB" sz="4100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Choosing either primary or </a:t>
            </a:r>
            <a:br>
              <a:rPr kumimoji="0" lang="en-GB" sz="4100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GB" sz="4100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secondary</a:t>
            </a:r>
            <a:endParaRPr lang="en-GB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1EB55-C0FA-1CE3-A705-42DDCE0F36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5632" y="2530336"/>
            <a:ext cx="6541693" cy="3552969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If: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need very specific data from a very specific population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data needs to be up-to-date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 is unlikely that a professional body has looked into the topic area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need certain information to be included in your sample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en-GB" sz="14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en-GB" sz="14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endParaRPr kumimoji="0" lang="en-GB" sz="14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… Then use primary data sources</a:t>
            </a:r>
          </a:p>
          <a:p>
            <a:endParaRPr lang="en-GB" sz="140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BFFEA99-E831-4C3B-8D16-0EA4AB33F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5584" y="610517"/>
            <a:ext cx="4010943" cy="5636963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1105C8CB-D340-D6E0-11C8-44D574FEBF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096" r="6244" b="-1"/>
          <a:stretch/>
        </p:blipFill>
        <p:spPr>
          <a:xfrm>
            <a:off x="7595584" y="771383"/>
            <a:ext cx="3850076" cy="5311922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B9FD11D-7561-43C8-BE54-00D7DCF0E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5391" y="5800300"/>
            <a:ext cx="5736610" cy="1057702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4114838 w 5741575"/>
              <a:gd name="connsiteY74" fmla="*/ 238165 h 955271"/>
              <a:gd name="connsiteX75" fmla="*/ 4271023 w 5741575"/>
              <a:gd name="connsiteY75" fmla="*/ 241959 h 955271"/>
              <a:gd name="connsiteX76" fmla="*/ 4367397 w 5741575"/>
              <a:gd name="connsiteY76" fmla="*/ 271442 h 955271"/>
              <a:gd name="connsiteX77" fmla="*/ 4495366 w 5741575"/>
              <a:gd name="connsiteY77" fmla="*/ 271618 h 955271"/>
              <a:gd name="connsiteX78" fmla="*/ 4517347 w 5741575"/>
              <a:gd name="connsiteY78" fmla="*/ 275639 h 955271"/>
              <a:gd name="connsiteX79" fmla="*/ 4546116 w 5741575"/>
              <a:gd name="connsiteY79" fmla="*/ 268568 h 955271"/>
              <a:gd name="connsiteX80" fmla="*/ 4661259 w 5741575"/>
              <a:gd name="connsiteY80" fmla="*/ 238966 h 955271"/>
              <a:gd name="connsiteX81" fmla="*/ 4750403 w 5741575"/>
              <a:gd name="connsiteY81" fmla="*/ 204364 h 955271"/>
              <a:gd name="connsiteX82" fmla="*/ 4867614 w 5741575"/>
              <a:gd name="connsiteY82" fmla="*/ 208668 h 955271"/>
              <a:gd name="connsiteX83" fmla="*/ 4937036 w 5741575"/>
              <a:gd name="connsiteY83" fmla="*/ 195446 h 955271"/>
              <a:gd name="connsiteX84" fmla="*/ 5047626 w 5741575"/>
              <a:gd name="connsiteY84" fmla="*/ 149604 h 955271"/>
              <a:gd name="connsiteX85" fmla="*/ 5200247 w 5741575"/>
              <a:gd name="connsiteY85" fmla="*/ 142695 h 955271"/>
              <a:gd name="connsiteX86" fmla="*/ 5235691 w 5741575"/>
              <a:gd name="connsiteY86" fmla="*/ 173330 h 955271"/>
              <a:gd name="connsiteX87" fmla="*/ 5280133 w 5741575"/>
              <a:gd name="connsiteY87" fmla="*/ 189342 h 955271"/>
              <a:gd name="connsiteX88" fmla="*/ 5291963 w 5741575"/>
              <a:gd name="connsiteY88" fmla="*/ 139446 h 955271"/>
              <a:gd name="connsiteX89" fmla="*/ 5418472 w 5741575"/>
              <a:gd name="connsiteY89" fmla="*/ 89163 h 955271"/>
              <a:gd name="connsiteX90" fmla="*/ 5482354 w 5741575"/>
              <a:gd name="connsiteY90" fmla="*/ 69470 h 955271"/>
              <a:gd name="connsiteX91" fmla="*/ 5583280 w 5741575"/>
              <a:gd name="connsiteY91" fmla="*/ 49787 h 955271"/>
              <a:gd name="connsiteX92" fmla="*/ 5613766 w 5741575"/>
              <a:gd name="connsiteY92" fmla="*/ 41855 h 955271"/>
              <a:gd name="connsiteX93" fmla="*/ 5684952 w 5741575"/>
              <a:gd name="connsiteY93" fmla="*/ 26088 h 955271"/>
              <a:gd name="connsiteX94" fmla="*/ 5741575 w 5741575"/>
              <a:gd name="connsiteY9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873778 w 5741575"/>
              <a:gd name="connsiteY38" fmla="*/ 530130 h 955271"/>
              <a:gd name="connsiteX39" fmla="*/ 1988411 w 5741575"/>
              <a:gd name="connsiteY39" fmla="*/ 491599 h 955271"/>
              <a:gd name="connsiteX40" fmla="*/ 2085507 w 5741575"/>
              <a:gd name="connsiteY40" fmla="*/ 498527 h 955271"/>
              <a:gd name="connsiteX41" fmla="*/ 2090767 w 5741575"/>
              <a:gd name="connsiteY41" fmla="*/ 490616 h 955271"/>
              <a:gd name="connsiteX42" fmla="*/ 2151143 w 5741575"/>
              <a:gd name="connsiteY42" fmla="*/ 478332 h 955271"/>
              <a:gd name="connsiteX43" fmla="*/ 2378710 w 5741575"/>
              <a:gd name="connsiteY43" fmla="*/ 477570 h 955271"/>
              <a:gd name="connsiteX44" fmla="*/ 2496256 w 5741575"/>
              <a:gd name="connsiteY44" fmla="*/ 452396 h 955271"/>
              <a:gd name="connsiteX45" fmla="*/ 2535387 w 5741575"/>
              <a:gd name="connsiteY45" fmla="*/ 436645 h 955271"/>
              <a:gd name="connsiteX46" fmla="*/ 2601109 w 5741575"/>
              <a:gd name="connsiteY46" fmla="*/ 410678 h 955271"/>
              <a:gd name="connsiteX47" fmla="*/ 2643855 w 5741575"/>
              <a:gd name="connsiteY47" fmla="*/ 374482 h 955271"/>
              <a:gd name="connsiteX48" fmla="*/ 2657726 w 5741575"/>
              <a:gd name="connsiteY48" fmla="*/ 365841 h 955271"/>
              <a:gd name="connsiteX49" fmla="*/ 2687125 w 5741575"/>
              <a:gd name="connsiteY49" fmla="*/ 366820 h 955271"/>
              <a:gd name="connsiteX50" fmla="*/ 2697479 w 5741575"/>
              <a:gd name="connsiteY50" fmla="*/ 361430 h 955271"/>
              <a:gd name="connsiteX51" fmla="*/ 2701547 w 5741575"/>
              <a:gd name="connsiteY51" fmla="*/ 361545 h 955271"/>
              <a:gd name="connsiteX52" fmla="*/ 2711054 w 5741575"/>
              <a:gd name="connsiteY52" fmla="*/ 360597 h 955271"/>
              <a:gd name="connsiteX53" fmla="*/ 2710438 w 5741575"/>
              <a:gd name="connsiteY53" fmla="*/ 366958 h 955271"/>
              <a:gd name="connsiteX54" fmla="*/ 2722936 w 5741575"/>
              <a:gd name="connsiteY54" fmla="*/ 377633 h 955271"/>
              <a:gd name="connsiteX55" fmla="*/ 2777227 w 5741575"/>
              <a:gd name="connsiteY55" fmla="*/ 368972 h 955271"/>
              <a:gd name="connsiteX56" fmla="*/ 2779510 w 5741575"/>
              <a:gd name="connsiteY56" fmla="*/ 361652 h 955271"/>
              <a:gd name="connsiteX57" fmla="*/ 2786278 w 5741575"/>
              <a:gd name="connsiteY57" fmla="*/ 359869 h 955271"/>
              <a:gd name="connsiteX58" fmla="*/ 2792101 w 5741575"/>
              <a:gd name="connsiteY58" fmla="*/ 365927 h 955271"/>
              <a:gd name="connsiteX59" fmla="*/ 2885545 w 5741575"/>
              <a:gd name="connsiteY59" fmla="*/ 372818 h 955271"/>
              <a:gd name="connsiteX60" fmla="*/ 3009558 w 5741575"/>
              <a:gd name="connsiteY60" fmla="*/ 370573 h 955271"/>
              <a:gd name="connsiteX61" fmla="*/ 3095010 w 5741575"/>
              <a:gd name="connsiteY61" fmla="*/ 332454 h 955271"/>
              <a:gd name="connsiteX62" fmla="*/ 3103742 w 5741575"/>
              <a:gd name="connsiteY62" fmla="*/ 337974 h 955271"/>
              <a:gd name="connsiteX63" fmla="*/ 3165093 w 5741575"/>
              <a:gd name="connsiteY63" fmla="*/ 329459 h 955271"/>
              <a:gd name="connsiteX64" fmla="*/ 3373785 w 5741575"/>
              <a:gd name="connsiteY64" fmla="*/ 255680 h 955271"/>
              <a:gd name="connsiteX65" fmla="*/ 3493851 w 5741575"/>
              <a:gd name="connsiteY65" fmla="*/ 240255 h 955271"/>
              <a:gd name="connsiteX66" fmla="*/ 3537470 w 5741575"/>
              <a:gd name="connsiteY66" fmla="*/ 241867 h 955271"/>
              <a:gd name="connsiteX67" fmla="*/ 3610489 w 5741575"/>
              <a:gd name="connsiteY67" fmla="*/ 244128 h 955271"/>
              <a:gd name="connsiteX68" fmla="*/ 3667539 w 5741575"/>
              <a:gd name="connsiteY68" fmla="*/ 263271 h 955271"/>
              <a:gd name="connsiteX69" fmla="*/ 3727614 w 5741575"/>
              <a:gd name="connsiteY69" fmla="*/ 258245 h 955271"/>
              <a:gd name="connsiteX70" fmla="*/ 3738369 w 5741575"/>
              <a:gd name="connsiteY70" fmla="*/ 234506 h 955271"/>
              <a:gd name="connsiteX71" fmla="*/ 3803670 w 5741575"/>
              <a:gd name="connsiteY71" fmla="*/ 236457 h 955271"/>
              <a:gd name="connsiteX72" fmla="*/ 3903080 w 5741575"/>
              <a:gd name="connsiteY72" fmla="*/ 241890 h 955271"/>
              <a:gd name="connsiteX73" fmla="*/ 4114838 w 5741575"/>
              <a:gd name="connsiteY73" fmla="*/ 238165 h 955271"/>
              <a:gd name="connsiteX74" fmla="*/ 4271023 w 5741575"/>
              <a:gd name="connsiteY74" fmla="*/ 241959 h 955271"/>
              <a:gd name="connsiteX75" fmla="*/ 4367397 w 5741575"/>
              <a:gd name="connsiteY75" fmla="*/ 271442 h 955271"/>
              <a:gd name="connsiteX76" fmla="*/ 4495366 w 5741575"/>
              <a:gd name="connsiteY76" fmla="*/ 271618 h 955271"/>
              <a:gd name="connsiteX77" fmla="*/ 4517347 w 5741575"/>
              <a:gd name="connsiteY77" fmla="*/ 275639 h 955271"/>
              <a:gd name="connsiteX78" fmla="*/ 4546116 w 5741575"/>
              <a:gd name="connsiteY78" fmla="*/ 268568 h 955271"/>
              <a:gd name="connsiteX79" fmla="*/ 4661259 w 5741575"/>
              <a:gd name="connsiteY79" fmla="*/ 238966 h 955271"/>
              <a:gd name="connsiteX80" fmla="*/ 4750403 w 5741575"/>
              <a:gd name="connsiteY80" fmla="*/ 204364 h 955271"/>
              <a:gd name="connsiteX81" fmla="*/ 4867614 w 5741575"/>
              <a:gd name="connsiteY81" fmla="*/ 208668 h 955271"/>
              <a:gd name="connsiteX82" fmla="*/ 4937036 w 5741575"/>
              <a:gd name="connsiteY82" fmla="*/ 195446 h 955271"/>
              <a:gd name="connsiteX83" fmla="*/ 5047626 w 5741575"/>
              <a:gd name="connsiteY83" fmla="*/ 149604 h 955271"/>
              <a:gd name="connsiteX84" fmla="*/ 5200247 w 5741575"/>
              <a:gd name="connsiteY84" fmla="*/ 142695 h 955271"/>
              <a:gd name="connsiteX85" fmla="*/ 5235691 w 5741575"/>
              <a:gd name="connsiteY85" fmla="*/ 173330 h 955271"/>
              <a:gd name="connsiteX86" fmla="*/ 5280133 w 5741575"/>
              <a:gd name="connsiteY86" fmla="*/ 189342 h 955271"/>
              <a:gd name="connsiteX87" fmla="*/ 5291963 w 5741575"/>
              <a:gd name="connsiteY87" fmla="*/ 139446 h 955271"/>
              <a:gd name="connsiteX88" fmla="*/ 5418472 w 5741575"/>
              <a:gd name="connsiteY88" fmla="*/ 89163 h 955271"/>
              <a:gd name="connsiteX89" fmla="*/ 5482354 w 5741575"/>
              <a:gd name="connsiteY89" fmla="*/ 69470 h 955271"/>
              <a:gd name="connsiteX90" fmla="*/ 5583280 w 5741575"/>
              <a:gd name="connsiteY90" fmla="*/ 49787 h 955271"/>
              <a:gd name="connsiteX91" fmla="*/ 5613766 w 5741575"/>
              <a:gd name="connsiteY91" fmla="*/ 41855 h 955271"/>
              <a:gd name="connsiteX92" fmla="*/ 5684952 w 5741575"/>
              <a:gd name="connsiteY92" fmla="*/ 26088 h 955271"/>
              <a:gd name="connsiteX93" fmla="*/ 5741575 w 5741575"/>
              <a:gd name="connsiteY9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84157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306299 w 5741575"/>
              <a:gd name="connsiteY16" fmla="*/ 873609 h 955271"/>
              <a:gd name="connsiteX17" fmla="*/ 331571 w 5741575"/>
              <a:gd name="connsiteY17" fmla="*/ 869866 h 955271"/>
              <a:gd name="connsiteX18" fmla="*/ 384157 w 5741575"/>
              <a:gd name="connsiteY18" fmla="*/ 867971 h 955271"/>
              <a:gd name="connsiteX19" fmla="*/ 477637 w 5741575"/>
              <a:gd name="connsiteY19" fmla="*/ 870334 h 955271"/>
              <a:gd name="connsiteX20" fmla="*/ 570239 w 5741575"/>
              <a:gd name="connsiteY20" fmla="*/ 829596 h 955271"/>
              <a:gd name="connsiteX21" fmla="*/ 787156 w 5741575"/>
              <a:gd name="connsiteY21" fmla="*/ 838447 h 955271"/>
              <a:gd name="connsiteX22" fmla="*/ 948872 w 5741575"/>
              <a:gd name="connsiteY22" fmla="*/ 772201 h 955271"/>
              <a:gd name="connsiteX23" fmla="*/ 1127089 w 5741575"/>
              <a:gd name="connsiteY23" fmla="*/ 746926 h 955271"/>
              <a:gd name="connsiteX24" fmla="*/ 1220426 w 5741575"/>
              <a:gd name="connsiteY24" fmla="*/ 721810 h 955271"/>
              <a:gd name="connsiteX25" fmla="*/ 1306771 w 5741575"/>
              <a:gd name="connsiteY25" fmla="*/ 717936 h 955271"/>
              <a:gd name="connsiteX26" fmla="*/ 1374314 w 5741575"/>
              <a:gd name="connsiteY26" fmla="*/ 688815 h 955271"/>
              <a:gd name="connsiteX27" fmla="*/ 1378034 w 5741575"/>
              <a:gd name="connsiteY27" fmla="*/ 685842 h 955271"/>
              <a:gd name="connsiteX28" fmla="*/ 1395604 w 5741575"/>
              <a:gd name="connsiteY28" fmla="*/ 680460 h 955271"/>
              <a:gd name="connsiteX29" fmla="*/ 1397206 w 5741575"/>
              <a:gd name="connsiteY29" fmla="*/ 670793 h 955271"/>
              <a:gd name="connsiteX30" fmla="*/ 1421250 w 5741575"/>
              <a:gd name="connsiteY30" fmla="*/ 656855 h 955271"/>
              <a:gd name="connsiteX31" fmla="*/ 1454524 w 5741575"/>
              <a:gd name="connsiteY31" fmla="*/ 649224 h 955271"/>
              <a:gd name="connsiteX32" fmla="*/ 1616217 w 5741575"/>
              <a:gd name="connsiteY32" fmla="*/ 622107 h 955271"/>
              <a:gd name="connsiteX33" fmla="*/ 1710928 w 5741575"/>
              <a:gd name="connsiteY33" fmla="*/ 600666 h 955271"/>
              <a:gd name="connsiteX34" fmla="*/ 1743718 w 5741575"/>
              <a:gd name="connsiteY34" fmla="*/ 584327 h 955271"/>
              <a:gd name="connsiteX35" fmla="*/ 1873778 w 5741575"/>
              <a:gd name="connsiteY35" fmla="*/ 530130 h 955271"/>
              <a:gd name="connsiteX36" fmla="*/ 1988411 w 5741575"/>
              <a:gd name="connsiteY36" fmla="*/ 491599 h 955271"/>
              <a:gd name="connsiteX37" fmla="*/ 2085507 w 5741575"/>
              <a:gd name="connsiteY37" fmla="*/ 498527 h 955271"/>
              <a:gd name="connsiteX38" fmla="*/ 2090767 w 5741575"/>
              <a:gd name="connsiteY38" fmla="*/ 490616 h 955271"/>
              <a:gd name="connsiteX39" fmla="*/ 2151143 w 5741575"/>
              <a:gd name="connsiteY39" fmla="*/ 478332 h 955271"/>
              <a:gd name="connsiteX40" fmla="*/ 2378710 w 5741575"/>
              <a:gd name="connsiteY40" fmla="*/ 477570 h 955271"/>
              <a:gd name="connsiteX41" fmla="*/ 2496256 w 5741575"/>
              <a:gd name="connsiteY41" fmla="*/ 452396 h 955271"/>
              <a:gd name="connsiteX42" fmla="*/ 2535387 w 5741575"/>
              <a:gd name="connsiteY42" fmla="*/ 436645 h 955271"/>
              <a:gd name="connsiteX43" fmla="*/ 2601109 w 5741575"/>
              <a:gd name="connsiteY43" fmla="*/ 410678 h 955271"/>
              <a:gd name="connsiteX44" fmla="*/ 2643855 w 5741575"/>
              <a:gd name="connsiteY44" fmla="*/ 374482 h 955271"/>
              <a:gd name="connsiteX45" fmla="*/ 2657726 w 5741575"/>
              <a:gd name="connsiteY45" fmla="*/ 365841 h 955271"/>
              <a:gd name="connsiteX46" fmla="*/ 2687125 w 5741575"/>
              <a:gd name="connsiteY46" fmla="*/ 366820 h 955271"/>
              <a:gd name="connsiteX47" fmla="*/ 2697479 w 5741575"/>
              <a:gd name="connsiteY47" fmla="*/ 361430 h 955271"/>
              <a:gd name="connsiteX48" fmla="*/ 2701547 w 5741575"/>
              <a:gd name="connsiteY48" fmla="*/ 361545 h 955271"/>
              <a:gd name="connsiteX49" fmla="*/ 2711054 w 5741575"/>
              <a:gd name="connsiteY49" fmla="*/ 360597 h 955271"/>
              <a:gd name="connsiteX50" fmla="*/ 2710438 w 5741575"/>
              <a:gd name="connsiteY50" fmla="*/ 366958 h 955271"/>
              <a:gd name="connsiteX51" fmla="*/ 2722936 w 5741575"/>
              <a:gd name="connsiteY51" fmla="*/ 377633 h 955271"/>
              <a:gd name="connsiteX52" fmla="*/ 2777227 w 5741575"/>
              <a:gd name="connsiteY52" fmla="*/ 368972 h 955271"/>
              <a:gd name="connsiteX53" fmla="*/ 2779510 w 5741575"/>
              <a:gd name="connsiteY53" fmla="*/ 361652 h 955271"/>
              <a:gd name="connsiteX54" fmla="*/ 2786278 w 5741575"/>
              <a:gd name="connsiteY54" fmla="*/ 359869 h 955271"/>
              <a:gd name="connsiteX55" fmla="*/ 2792101 w 5741575"/>
              <a:gd name="connsiteY55" fmla="*/ 365927 h 955271"/>
              <a:gd name="connsiteX56" fmla="*/ 2885545 w 5741575"/>
              <a:gd name="connsiteY56" fmla="*/ 372818 h 955271"/>
              <a:gd name="connsiteX57" fmla="*/ 3009558 w 5741575"/>
              <a:gd name="connsiteY57" fmla="*/ 370573 h 955271"/>
              <a:gd name="connsiteX58" fmla="*/ 3095010 w 5741575"/>
              <a:gd name="connsiteY58" fmla="*/ 332454 h 955271"/>
              <a:gd name="connsiteX59" fmla="*/ 3103742 w 5741575"/>
              <a:gd name="connsiteY59" fmla="*/ 337974 h 955271"/>
              <a:gd name="connsiteX60" fmla="*/ 3165093 w 5741575"/>
              <a:gd name="connsiteY60" fmla="*/ 329459 h 955271"/>
              <a:gd name="connsiteX61" fmla="*/ 3373785 w 5741575"/>
              <a:gd name="connsiteY61" fmla="*/ 255680 h 955271"/>
              <a:gd name="connsiteX62" fmla="*/ 3493851 w 5741575"/>
              <a:gd name="connsiteY62" fmla="*/ 240255 h 955271"/>
              <a:gd name="connsiteX63" fmla="*/ 3537470 w 5741575"/>
              <a:gd name="connsiteY63" fmla="*/ 241867 h 955271"/>
              <a:gd name="connsiteX64" fmla="*/ 3610489 w 5741575"/>
              <a:gd name="connsiteY64" fmla="*/ 244128 h 955271"/>
              <a:gd name="connsiteX65" fmla="*/ 3667539 w 5741575"/>
              <a:gd name="connsiteY65" fmla="*/ 263271 h 955271"/>
              <a:gd name="connsiteX66" fmla="*/ 3727614 w 5741575"/>
              <a:gd name="connsiteY66" fmla="*/ 258245 h 955271"/>
              <a:gd name="connsiteX67" fmla="*/ 3738369 w 5741575"/>
              <a:gd name="connsiteY67" fmla="*/ 234506 h 955271"/>
              <a:gd name="connsiteX68" fmla="*/ 3803670 w 5741575"/>
              <a:gd name="connsiteY68" fmla="*/ 236457 h 955271"/>
              <a:gd name="connsiteX69" fmla="*/ 3903080 w 5741575"/>
              <a:gd name="connsiteY69" fmla="*/ 241890 h 955271"/>
              <a:gd name="connsiteX70" fmla="*/ 4114838 w 5741575"/>
              <a:gd name="connsiteY70" fmla="*/ 238165 h 955271"/>
              <a:gd name="connsiteX71" fmla="*/ 4271023 w 5741575"/>
              <a:gd name="connsiteY71" fmla="*/ 241959 h 955271"/>
              <a:gd name="connsiteX72" fmla="*/ 4367397 w 5741575"/>
              <a:gd name="connsiteY72" fmla="*/ 271442 h 955271"/>
              <a:gd name="connsiteX73" fmla="*/ 4495366 w 5741575"/>
              <a:gd name="connsiteY73" fmla="*/ 271618 h 955271"/>
              <a:gd name="connsiteX74" fmla="*/ 4517347 w 5741575"/>
              <a:gd name="connsiteY74" fmla="*/ 275639 h 955271"/>
              <a:gd name="connsiteX75" fmla="*/ 4546116 w 5741575"/>
              <a:gd name="connsiteY75" fmla="*/ 268568 h 955271"/>
              <a:gd name="connsiteX76" fmla="*/ 4661259 w 5741575"/>
              <a:gd name="connsiteY76" fmla="*/ 238966 h 955271"/>
              <a:gd name="connsiteX77" fmla="*/ 4750403 w 5741575"/>
              <a:gd name="connsiteY77" fmla="*/ 204364 h 955271"/>
              <a:gd name="connsiteX78" fmla="*/ 4867614 w 5741575"/>
              <a:gd name="connsiteY78" fmla="*/ 208668 h 955271"/>
              <a:gd name="connsiteX79" fmla="*/ 4937036 w 5741575"/>
              <a:gd name="connsiteY79" fmla="*/ 195446 h 955271"/>
              <a:gd name="connsiteX80" fmla="*/ 5047626 w 5741575"/>
              <a:gd name="connsiteY80" fmla="*/ 149604 h 955271"/>
              <a:gd name="connsiteX81" fmla="*/ 5200247 w 5741575"/>
              <a:gd name="connsiteY81" fmla="*/ 142695 h 955271"/>
              <a:gd name="connsiteX82" fmla="*/ 5235691 w 5741575"/>
              <a:gd name="connsiteY82" fmla="*/ 173330 h 955271"/>
              <a:gd name="connsiteX83" fmla="*/ 5280133 w 5741575"/>
              <a:gd name="connsiteY83" fmla="*/ 189342 h 955271"/>
              <a:gd name="connsiteX84" fmla="*/ 5291963 w 5741575"/>
              <a:gd name="connsiteY84" fmla="*/ 139446 h 955271"/>
              <a:gd name="connsiteX85" fmla="*/ 5418472 w 5741575"/>
              <a:gd name="connsiteY85" fmla="*/ 89163 h 955271"/>
              <a:gd name="connsiteX86" fmla="*/ 5482354 w 5741575"/>
              <a:gd name="connsiteY86" fmla="*/ 69470 h 955271"/>
              <a:gd name="connsiteX87" fmla="*/ 5583280 w 5741575"/>
              <a:gd name="connsiteY87" fmla="*/ 49787 h 955271"/>
              <a:gd name="connsiteX88" fmla="*/ 5613766 w 5741575"/>
              <a:gd name="connsiteY88" fmla="*/ 41855 h 955271"/>
              <a:gd name="connsiteX89" fmla="*/ 5684952 w 5741575"/>
              <a:gd name="connsiteY89" fmla="*/ 26088 h 955271"/>
              <a:gd name="connsiteX90" fmla="*/ 5741575 w 5741575"/>
              <a:gd name="connsiteY9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22923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41364 w 5741575"/>
              <a:gd name="connsiteY28" fmla="*/ 661393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94753 w 5741575"/>
              <a:gd name="connsiteY28" fmla="*/ 644686 h 955271"/>
              <a:gd name="connsiteX29" fmla="*/ 1616217 w 5741575"/>
              <a:gd name="connsiteY29" fmla="*/ 622107 h 955271"/>
              <a:gd name="connsiteX30" fmla="*/ 1710928 w 5741575"/>
              <a:gd name="connsiteY30" fmla="*/ 600666 h 955271"/>
              <a:gd name="connsiteX31" fmla="*/ 1743718 w 5741575"/>
              <a:gd name="connsiteY31" fmla="*/ 584327 h 955271"/>
              <a:gd name="connsiteX32" fmla="*/ 1873778 w 5741575"/>
              <a:gd name="connsiteY32" fmla="*/ 530130 h 955271"/>
              <a:gd name="connsiteX33" fmla="*/ 1988411 w 5741575"/>
              <a:gd name="connsiteY33" fmla="*/ 491599 h 955271"/>
              <a:gd name="connsiteX34" fmla="*/ 2085507 w 5741575"/>
              <a:gd name="connsiteY34" fmla="*/ 498527 h 955271"/>
              <a:gd name="connsiteX35" fmla="*/ 2090767 w 5741575"/>
              <a:gd name="connsiteY35" fmla="*/ 490616 h 955271"/>
              <a:gd name="connsiteX36" fmla="*/ 2151143 w 5741575"/>
              <a:gd name="connsiteY36" fmla="*/ 478332 h 955271"/>
              <a:gd name="connsiteX37" fmla="*/ 2378710 w 5741575"/>
              <a:gd name="connsiteY37" fmla="*/ 477570 h 955271"/>
              <a:gd name="connsiteX38" fmla="*/ 2496256 w 5741575"/>
              <a:gd name="connsiteY38" fmla="*/ 452396 h 955271"/>
              <a:gd name="connsiteX39" fmla="*/ 2535387 w 5741575"/>
              <a:gd name="connsiteY39" fmla="*/ 436645 h 955271"/>
              <a:gd name="connsiteX40" fmla="*/ 2601109 w 5741575"/>
              <a:gd name="connsiteY40" fmla="*/ 410678 h 955271"/>
              <a:gd name="connsiteX41" fmla="*/ 2643855 w 5741575"/>
              <a:gd name="connsiteY41" fmla="*/ 374482 h 955271"/>
              <a:gd name="connsiteX42" fmla="*/ 2657726 w 5741575"/>
              <a:gd name="connsiteY42" fmla="*/ 365841 h 955271"/>
              <a:gd name="connsiteX43" fmla="*/ 2687125 w 5741575"/>
              <a:gd name="connsiteY43" fmla="*/ 366820 h 955271"/>
              <a:gd name="connsiteX44" fmla="*/ 2697479 w 5741575"/>
              <a:gd name="connsiteY44" fmla="*/ 361430 h 955271"/>
              <a:gd name="connsiteX45" fmla="*/ 2701547 w 5741575"/>
              <a:gd name="connsiteY45" fmla="*/ 361545 h 955271"/>
              <a:gd name="connsiteX46" fmla="*/ 2711054 w 5741575"/>
              <a:gd name="connsiteY46" fmla="*/ 360597 h 955271"/>
              <a:gd name="connsiteX47" fmla="*/ 2710438 w 5741575"/>
              <a:gd name="connsiteY47" fmla="*/ 366958 h 955271"/>
              <a:gd name="connsiteX48" fmla="*/ 2722936 w 5741575"/>
              <a:gd name="connsiteY48" fmla="*/ 377633 h 955271"/>
              <a:gd name="connsiteX49" fmla="*/ 2777227 w 5741575"/>
              <a:gd name="connsiteY49" fmla="*/ 368972 h 955271"/>
              <a:gd name="connsiteX50" fmla="*/ 2779510 w 5741575"/>
              <a:gd name="connsiteY50" fmla="*/ 361652 h 955271"/>
              <a:gd name="connsiteX51" fmla="*/ 2786278 w 5741575"/>
              <a:gd name="connsiteY51" fmla="*/ 359869 h 955271"/>
              <a:gd name="connsiteX52" fmla="*/ 2792101 w 5741575"/>
              <a:gd name="connsiteY52" fmla="*/ 365927 h 955271"/>
              <a:gd name="connsiteX53" fmla="*/ 2885545 w 5741575"/>
              <a:gd name="connsiteY53" fmla="*/ 372818 h 955271"/>
              <a:gd name="connsiteX54" fmla="*/ 3009558 w 5741575"/>
              <a:gd name="connsiteY54" fmla="*/ 370573 h 955271"/>
              <a:gd name="connsiteX55" fmla="*/ 3095010 w 5741575"/>
              <a:gd name="connsiteY55" fmla="*/ 332454 h 955271"/>
              <a:gd name="connsiteX56" fmla="*/ 3103742 w 5741575"/>
              <a:gd name="connsiteY56" fmla="*/ 337974 h 955271"/>
              <a:gd name="connsiteX57" fmla="*/ 3165093 w 5741575"/>
              <a:gd name="connsiteY57" fmla="*/ 329459 h 955271"/>
              <a:gd name="connsiteX58" fmla="*/ 3373785 w 5741575"/>
              <a:gd name="connsiteY58" fmla="*/ 255680 h 955271"/>
              <a:gd name="connsiteX59" fmla="*/ 3493851 w 5741575"/>
              <a:gd name="connsiteY59" fmla="*/ 240255 h 955271"/>
              <a:gd name="connsiteX60" fmla="*/ 3537470 w 5741575"/>
              <a:gd name="connsiteY60" fmla="*/ 241867 h 955271"/>
              <a:gd name="connsiteX61" fmla="*/ 3610489 w 5741575"/>
              <a:gd name="connsiteY61" fmla="*/ 244128 h 955271"/>
              <a:gd name="connsiteX62" fmla="*/ 3667539 w 5741575"/>
              <a:gd name="connsiteY62" fmla="*/ 263271 h 955271"/>
              <a:gd name="connsiteX63" fmla="*/ 3727614 w 5741575"/>
              <a:gd name="connsiteY63" fmla="*/ 258245 h 955271"/>
              <a:gd name="connsiteX64" fmla="*/ 3738369 w 5741575"/>
              <a:gd name="connsiteY64" fmla="*/ 234506 h 955271"/>
              <a:gd name="connsiteX65" fmla="*/ 3803670 w 5741575"/>
              <a:gd name="connsiteY65" fmla="*/ 236457 h 955271"/>
              <a:gd name="connsiteX66" fmla="*/ 3903080 w 5741575"/>
              <a:gd name="connsiteY66" fmla="*/ 241890 h 955271"/>
              <a:gd name="connsiteX67" fmla="*/ 4114838 w 5741575"/>
              <a:gd name="connsiteY67" fmla="*/ 238165 h 955271"/>
              <a:gd name="connsiteX68" fmla="*/ 4271023 w 5741575"/>
              <a:gd name="connsiteY68" fmla="*/ 241959 h 955271"/>
              <a:gd name="connsiteX69" fmla="*/ 4367397 w 5741575"/>
              <a:gd name="connsiteY69" fmla="*/ 271442 h 955271"/>
              <a:gd name="connsiteX70" fmla="*/ 4495366 w 5741575"/>
              <a:gd name="connsiteY70" fmla="*/ 271618 h 955271"/>
              <a:gd name="connsiteX71" fmla="*/ 4517347 w 5741575"/>
              <a:gd name="connsiteY71" fmla="*/ 275639 h 955271"/>
              <a:gd name="connsiteX72" fmla="*/ 4546116 w 5741575"/>
              <a:gd name="connsiteY72" fmla="*/ 268568 h 955271"/>
              <a:gd name="connsiteX73" fmla="*/ 4661259 w 5741575"/>
              <a:gd name="connsiteY73" fmla="*/ 238966 h 955271"/>
              <a:gd name="connsiteX74" fmla="*/ 4750403 w 5741575"/>
              <a:gd name="connsiteY74" fmla="*/ 204364 h 955271"/>
              <a:gd name="connsiteX75" fmla="*/ 4867614 w 5741575"/>
              <a:gd name="connsiteY75" fmla="*/ 208668 h 955271"/>
              <a:gd name="connsiteX76" fmla="*/ 4937036 w 5741575"/>
              <a:gd name="connsiteY76" fmla="*/ 195446 h 955271"/>
              <a:gd name="connsiteX77" fmla="*/ 5047626 w 5741575"/>
              <a:gd name="connsiteY77" fmla="*/ 149604 h 955271"/>
              <a:gd name="connsiteX78" fmla="*/ 5200247 w 5741575"/>
              <a:gd name="connsiteY78" fmla="*/ 142695 h 955271"/>
              <a:gd name="connsiteX79" fmla="*/ 5235691 w 5741575"/>
              <a:gd name="connsiteY79" fmla="*/ 173330 h 955271"/>
              <a:gd name="connsiteX80" fmla="*/ 5280133 w 5741575"/>
              <a:gd name="connsiteY80" fmla="*/ 189342 h 955271"/>
              <a:gd name="connsiteX81" fmla="*/ 5291963 w 5741575"/>
              <a:gd name="connsiteY81" fmla="*/ 139446 h 955271"/>
              <a:gd name="connsiteX82" fmla="*/ 5418472 w 5741575"/>
              <a:gd name="connsiteY82" fmla="*/ 89163 h 955271"/>
              <a:gd name="connsiteX83" fmla="*/ 5482354 w 5741575"/>
              <a:gd name="connsiteY83" fmla="*/ 69470 h 955271"/>
              <a:gd name="connsiteX84" fmla="*/ 5583280 w 5741575"/>
              <a:gd name="connsiteY84" fmla="*/ 49787 h 955271"/>
              <a:gd name="connsiteX85" fmla="*/ 5613766 w 5741575"/>
              <a:gd name="connsiteY85" fmla="*/ 41855 h 955271"/>
              <a:gd name="connsiteX86" fmla="*/ 5684952 w 5741575"/>
              <a:gd name="connsiteY86" fmla="*/ 26088 h 955271"/>
              <a:gd name="connsiteX87" fmla="*/ 5741575 w 5741575"/>
              <a:gd name="connsiteY8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306771 w 5741575"/>
              <a:gd name="connsiteY22" fmla="*/ 717936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11050 w 5741575"/>
              <a:gd name="connsiteY47" fmla="*/ 358572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792101 w 5741575"/>
              <a:gd name="connsiteY49" fmla="*/ 365927 h 955271"/>
              <a:gd name="connsiteX50" fmla="*/ 2885545 w 5741575"/>
              <a:gd name="connsiteY50" fmla="*/ 372818 h 955271"/>
              <a:gd name="connsiteX51" fmla="*/ 3009558 w 5741575"/>
              <a:gd name="connsiteY51" fmla="*/ 370573 h 955271"/>
              <a:gd name="connsiteX52" fmla="*/ 3095010 w 5741575"/>
              <a:gd name="connsiteY52" fmla="*/ 332454 h 955271"/>
              <a:gd name="connsiteX53" fmla="*/ 3103742 w 5741575"/>
              <a:gd name="connsiteY53" fmla="*/ 337974 h 955271"/>
              <a:gd name="connsiteX54" fmla="*/ 3165093 w 5741575"/>
              <a:gd name="connsiteY54" fmla="*/ 329459 h 955271"/>
              <a:gd name="connsiteX55" fmla="*/ 3373785 w 5741575"/>
              <a:gd name="connsiteY55" fmla="*/ 255680 h 955271"/>
              <a:gd name="connsiteX56" fmla="*/ 3493851 w 5741575"/>
              <a:gd name="connsiteY56" fmla="*/ 240255 h 955271"/>
              <a:gd name="connsiteX57" fmla="*/ 3537470 w 5741575"/>
              <a:gd name="connsiteY57" fmla="*/ 241867 h 955271"/>
              <a:gd name="connsiteX58" fmla="*/ 3610489 w 5741575"/>
              <a:gd name="connsiteY58" fmla="*/ 244128 h 955271"/>
              <a:gd name="connsiteX59" fmla="*/ 3667539 w 5741575"/>
              <a:gd name="connsiteY59" fmla="*/ 263271 h 955271"/>
              <a:gd name="connsiteX60" fmla="*/ 3727614 w 5741575"/>
              <a:gd name="connsiteY60" fmla="*/ 258245 h 955271"/>
              <a:gd name="connsiteX61" fmla="*/ 3738369 w 5741575"/>
              <a:gd name="connsiteY61" fmla="*/ 234506 h 955271"/>
              <a:gd name="connsiteX62" fmla="*/ 3803670 w 5741575"/>
              <a:gd name="connsiteY62" fmla="*/ 236457 h 955271"/>
              <a:gd name="connsiteX63" fmla="*/ 3903080 w 5741575"/>
              <a:gd name="connsiteY63" fmla="*/ 241890 h 955271"/>
              <a:gd name="connsiteX64" fmla="*/ 4114838 w 5741575"/>
              <a:gd name="connsiteY64" fmla="*/ 238165 h 955271"/>
              <a:gd name="connsiteX65" fmla="*/ 4271023 w 5741575"/>
              <a:gd name="connsiteY65" fmla="*/ 241959 h 955271"/>
              <a:gd name="connsiteX66" fmla="*/ 4367397 w 5741575"/>
              <a:gd name="connsiteY66" fmla="*/ 271442 h 955271"/>
              <a:gd name="connsiteX67" fmla="*/ 4495366 w 5741575"/>
              <a:gd name="connsiteY67" fmla="*/ 271618 h 955271"/>
              <a:gd name="connsiteX68" fmla="*/ 4517347 w 5741575"/>
              <a:gd name="connsiteY68" fmla="*/ 275639 h 955271"/>
              <a:gd name="connsiteX69" fmla="*/ 4546116 w 5741575"/>
              <a:gd name="connsiteY69" fmla="*/ 268568 h 955271"/>
              <a:gd name="connsiteX70" fmla="*/ 4661259 w 5741575"/>
              <a:gd name="connsiteY70" fmla="*/ 238966 h 955271"/>
              <a:gd name="connsiteX71" fmla="*/ 4750403 w 5741575"/>
              <a:gd name="connsiteY71" fmla="*/ 204364 h 955271"/>
              <a:gd name="connsiteX72" fmla="*/ 4867614 w 5741575"/>
              <a:gd name="connsiteY72" fmla="*/ 208668 h 955271"/>
              <a:gd name="connsiteX73" fmla="*/ 4937036 w 5741575"/>
              <a:gd name="connsiteY73" fmla="*/ 195446 h 955271"/>
              <a:gd name="connsiteX74" fmla="*/ 5047626 w 5741575"/>
              <a:gd name="connsiteY74" fmla="*/ 149604 h 955271"/>
              <a:gd name="connsiteX75" fmla="*/ 5200247 w 5741575"/>
              <a:gd name="connsiteY75" fmla="*/ 142695 h 955271"/>
              <a:gd name="connsiteX76" fmla="*/ 5235691 w 5741575"/>
              <a:gd name="connsiteY76" fmla="*/ 173330 h 955271"/>
              <a:gd name="connsiteX77" fmla="*/ 5280133 w 5741575"/>
              <a:gd name="connsiteY77" fmla="*/ 189342 h 955271"/>
              <a:gd name="connsiteX78" fmla="*/ 5291963 w 5741575"/>
              <a:gd name="connsiteY78" fmla="*/ 139446 h 955271"/>
              <a:gd name="connsiteX79" fmla="*/ 5418472 w 5741575"/>
              <a:gd name="connsiteY79" fmla="*/ 89163 h 955271"/>
              <a:gd name="connsiteX80" fmla="*/ 5482354 w 5741575"/>
              <a:gd name="connsiteY80" fmla="*/ 69470 h 955271"/>
              <a:gd name="connsiteX81" fmla="*/ 5583280 w 5741575"/>
              <a:gd name="connsiteY81" fmla="*/ 49787 h 955271"/>
              <a:gd name="connsiteX82" fmla="*/ 5613766 w 5741575"/>
              <a:gd name="connsiteY82" fmla="*/ 41855 h 955271"/>
              <a:gd name="connsiteX83" fmla="*/ 5684952 w 5741575"/>
              <a:gd name="connsiteY83" fmla="*/ 26088 h 955271"/>
              <a:gd name="connsiteX84" fmla="*/ 5741575 w 5741575"/>
              <a:gd name="connsiteY8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885545 w 5741575"/>
              <a:gd name="connsiteY49" fmla="*/ 372818 h 955271"/>
              <a:gd name="connsiteX50" fmla="*/ 3009558 w 5741575"/>
              <a:gd name="connsiteY50" fmla="*/ 370573 h 955271"/>
              <a:gd name="connsiteX51" fmla="*/ 3095010 w 5741575"/>
              <a:gd name="connsiteY51" fmla="*/ 332454 h 955271"/>
              <a:gd name="connsiteX52" fmla="*/ 3103742 w 5741575"/>
              <a:gd name="connsiteY52" fmla="*/ 337974 h 955271"/>
              <a:gd name="connsiteX53" fmla="*/ 3165093 w 5741575"/>
              <a:gd name="connsiteY53" fmla="*/ 329459 h 955271"/>
              <a:gd name="connsiteX54" fmla="*/ 3373785 w 5741575"/>
              <a:gd name="connsiteY54" fmla="*/ 255680 h 955271"/>
              <a:gd name="connsiteX55" fmla="*/ 3493851 w 5741575"/>
              <a:gd name="connsiteY55" fmla="*/ 240255 h 955271"/>
              <a:gd name="connsiteX56" fmla="*/ 3537470 w 5741575"/>
              <a:gd name="connsiteY56" fmla="*/ 241867 h 955271"/>
              <a:gd name="connsiteX57" fmla="*/ 3610489 w 5741575"/>
              <a:gd name="connsiteY57" fmla="*/ 244128 h 955271"/>
              <a:gd name="connsiteX58" fmla="*/ 3667539 w 5741575"/>
              <a:gd name="connsiteY58" fmla="*/ 263271 h 955271"/>
              <a:gd name="connsiteX59" fmla="*/ 3727614 w 5741575"/>
              <a:gd name="connsiteY59" fmla="*/ 258245 h 955271"/>
              <a:gd name="connsiteX60" fmla="*/ 3738369 w 5741575"/>
              <a:gd name="connsiteY60" fmla="*/ 234506 h 955271"/>
              <a:gd name="connsiteX61" fmla="*/ 3803670 w 5741575"/>
              <a:gd name="connsiteY61" fmla="*/ 236457 h 955271"/>
              <a:gd name="connsiteX62" fmla="*/ 3903080 w 5741575"/>
              <a:gd name="connsiteY62" fmla="*/ 241890 h 955271"/>
              <a:gd name="connsiteX63" fmla="*/ 4114838 w 5741575"/>
              <a:gd name="connsiteY63" fmla="*/ 238165 h 955271"/>
              <a:gd name="connsiteX64" fmla="*/ 4271023 w 5741575"/>
              <a:gd name="connsiteY64" fmla="*/ 241959 h 955271"/>
              <a:gd name="connsiteX65" fmla="*/ 4367397 w 5741575"/>
              <a:gd name="connsiteY65" fmla="*/ 271442 h 955271"/>
              <a:gd name="connsiteX66" fmla="*/ 4495366 w 5741575"/>
              <a:gd name="connsiteY66" fmla="*/ 271618 h 955271"/>
              <a:gd name="connsiteX67" fmla="*/ 4517347 w 5741575"/>
              <a:gd name="connsiteY67" fmla="*/ 275639 h 955271"/>
              <a:gd name="connsiteX68" fmla="*/ 4546116 w 5741575"/>
              <a:gd name="connsiteY68" fmla="*/ 268568 h 955271"/>
              <a:gd name="connsiteX69" fmla="*/ 4661259 w 5741575"/>
              <a:gd name="connsiteY69" fmla="*/ 238966 h 955271"/>
              <a:gd name="connsiteX70" fmla="*/ 4750403 w 5741575"/>
              <a:gd name="connsiteY70" fmla="*/ 204364 h 955271"/>
              <a:gd name="connsiteX71" fmla="*/ 4867614 w 5741575"/>
              <a:gd name="connsiteY71" fmla="*/ 208668 h 955271"/>
              <a:gd name="connsiteX72" fmla="*/ 4937036 w 5741575"/>
              <a:gd name="connsiteY72" fmla="*/ 195446 h 955271"/>
              <a:gd name="connsiteX73" fmla="*/ 5047626 w 5741575"/>
              <a:gd name="connsiteY73" fmla="*/ 149604 h 955271"/>
              <a:gd name="connsiteX74" fmla="*/ 5200247 w 5741575"/>
              <a:gd name="connsiteY74" fmla="*/ 142695 h 955271"/>
              <a:gd name="connsiteX75" fmla="*/ 5235691 w 5741575"/>
              <a:gd name="connsiteY75" fmla="*/ 173330 h 955271"/>
              <a:gd name="connsiteX76" fmla="*/ 5280133 w 5741575"/>
              <a:gd name="connsiteY76" fmla="*/ 189342 h 955271"/>
              <a:gd name="connsiteX77" fmla="*/ 5291963 w 5741575"/>
              <a:gd name="connsiteY77" fmla="*/ 139446 h 955271"/>
              <a:gd name="connsiteX78" fmla="*/ 5418472 w 5741575"/>
              <a:gd name="connsiteY78" fmla="*/ 89163 h 955271"/>
              <a:gd name="connsiteX79" fmla="*/ 5482354 w 5741575"/>
              <a:gd name="connsiteY79" fmla="*/ 69470 h 955271"/>
              <a:gd name="connsiteX80" fmla="*/ 5583280 w 5741575"/>
              <a:gd name="connsiteY80" fmla="*/ 49787 h 955271"/>
              <a:gd name="connsiteX81" fmla="*/ 5613766 w 5741575"/>
              <a:gd name="connsiteY81" fmla="*/ 41855 h 955271"/>
              <a:gd name="connsiteX82" fmla="*/ 5684952 w 5741575"/>
              <a:gd name="connsiteY82" fmla="*/ 26088 h 955271"/>
              <a:gd name="connsiteX83" fmla="*/ 5741575 w 5741575"/>
              <a:gd name="connsiteY8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824768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91963 w 5741575"/>
              <a:gd name="connsiteY74" fmla="*/ 139446 h 955271"/>
              <a:gd name="connsiteX75" fmla="*/ 5418472 w 5741575"/>
              <a:gd name="connsiteY75" fmla="*/ 89163 h 955271"/>
              <a:gd name="connsiteX76" fmla="*/ 5482354 w 5741575"/>
              <a:gd name="connsiteY76" fmla="*/ 69470 h 955271"/>
              <a:gd name="connsiteX77" fmla="*/ 5583280 w 5741575"/>
              <a:gd name="connsiteY77" fmla="*/ 49787 h 955271"/>
              <a:gd name="connsiteX78" fmla="*/ 5613766 w 5741575"/>
              <a:gd name="connsiteY78" fmla="*/ 41855 h 955271"/>
              <a:gd name="connsiteX79" fmla="*/ 5684952 w 5741575"/>
              <a:gd name="connsiteY79" fmla="*/ 26088 h 955271"/>
              <a:gd name="connsiteX80" fmla="*/ 5741575 w 5741575"/>
              <a:gd name="connsiteY8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48998 w 5741575"/>
              <a:gd name="connsiteY50" fmla="*/ 315286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77227 w 5741575"/>
              <a:gd name="connsiteY44" fmla="*/ 368972 h 955271"/>
              <a:gd name="connsiteX45" fmla="*/ 2824768 w 5741575"/>
              <a:gd name="connsiteY45" fmla="*/ 361652 h 955271"/>
              <a:gd name="connsiteX46" fmla="*/ 2885545 w 5741575"/>
              <a:gd name="connsiteY46" fmla="*/ 372818 h 955271"/>
              <a:gd name="connsiteX47" fmla="*/ 3009558 w 5741575"/>
              <a:gd name="connsiteY47" fmla="*/ 370573 h 955271"/>
              <a:gd name="connsiteX48" fmla="*/ 3095010 w 5741575"/>
              <a:gd name="connsiteY48" fmla="*/ 332454 h 955271"/>
              <a:gd name="connsiteX49" fmla="*/ 3148998 w 5741575"/>
              <a:gd name="connsiteY49" fmla="*/ 315286 h 955271"/>
              <a:gd name="connsiteX50" fmla="*/ 3195264 w 5741575"/>
              <a:gd name="connsiteY50" fmla="*/ 293158 h 955271"/>
              <a:gd name="connsiteX51" fmla="*/ 3373785 w 5741575"/>
              <a:gd name="connsiteY51" fmla="*/ 255680 h 955271"/>
              <a:gd name="connsiteX52" fmla="*/ 3493851 w 5741575"/>
              <a:gd name="connsiteY52" fmla="*/ 240255 h 955271"/>
              <a:gd name="connsiteX53" fmla="*/ 3537470 w 5741575"/>
              <a:gd name="connsiteY53" fmla="*/ 241867 h 955271"/>
              <a:gd name="connsiteX54" fmla="*/ 3610489 w 5741575"/>
              <a:gd name="connsiteY54" fmla="*/ 244128 h 955271"/>
              <a:gd name="connsiteX55" fmla="*/ 3667539 w 5741575"/>
              <a:gd name="connsiteY55" fmla="*/ 263271 h 955271"/>
              <a:gd name="connsiteX56" fmla="*/ 3727614 w 5741575"/>
              <a:gd name="connsiteY56" fmla="*/ 258245 h 955271"/>
              <a:gd name="connsiteX57" fmla="*/ 3738369 w 5741575"/>
              <a:gd name="connsiteY57" fmla="*/ 234506 h 955271"/>
              <a:gd name="connsiteX58" fmla="*/ 3803670 w 5741575"/>
              <a:gd name="connsiteY58" fmla="*/ 236457 h 955271"/>
              <a:gd name="connsiteX59" fmla="*/ 3903080 w 5741575"/>
              <a:gd name="connsiteY59" fmla="*/ 241890 h 955271"/>
              <a:gd name="connsiteX60" fmla="*/ 4114838 w 5741575"/>
              <a:gd name="connsiteY60" fmla="*/ 238165 h 955271"/>
              <a:gd name="connsiteX61" fmla="*/ 4271023 w 5741575"/>
              <a:gd name="connsiteY61" fmla="*/ 241959 h 955271"/>
              <a:gd name="connsiteX62" fmla="*/ 4367397 w 5741575"/>
              <a:gd name="connsiteY62" fmla="*/ 271442 h 955271"/>
              <a:gd name="connsiteX63" fmla="*/ 4495366 w 5741575"/>
              <a:gd name="connsiteY63" fmla="*/ 271618 h 955271"/>
              <a:gd name="connsiteX64" fmla="*/ 4517347 w 5741575"/>
              <a:gd name="connsiteY64" fmla="*/ 275639 h 955271"/>
              <a:gd name="connsiteX65" fmla="*/ 4546116 w 5741575"/>
              <a:gd name="connsiteY65" fmla="*/ 268568 h 955271"/>
              <a:gd name="connsiteX66" fmla="*/ 4661259 w 5741575"/>
              <a:gd name="connsiteY66" fmla="*/ 238966 h 955271"/>
              <a:gd name="connsiteX67" fmla="*/ 4750403 w 5741575"/>
              <a:gd name="connsiteY67" fmla="*/ 204364 h 955271"/>
              <a:gd name="connsiteX68" fmla="*/ 4867614 w 5741575"/>
              <a:gd name="connsiteY68" fmla="*/ 208668 h 955271"/>
              <a:gd name="connsiteX69" fmla="*/ 4937036 w 5741575"/>
              <a:gd name="connsiteY69" fmla="*/ 195446 h 955271"/>
              <a:gd name="connsiteX70" fmla="*/ 5067740 w 5741575"/>
              <a:gd name="connsiteY70" fmla="*/ 172293 h 955271"/>
              <a:gd name="connsiteX71" fmla="*/ 5200247 w 5741575"/>
              <a:gd name="connsiteY71" fmla="*/ 142695 h 955271"/>
              <a:gd name="connsiteX72" fmla="*/ 5291963 w 5741575"/>
              <a:gd name="connsiteY72" fmla="*/ 139446 h 955271"/>
              <a:gd name="connsiteX73" fmla="*/ 5418472 w 5741575"/>
              <a:gd name="connsiteY73" fmla="*/ 89163 h 955271"/>
              <a:gd name="connsiteX74" fmla="*/ 5482354 w 5741575"/>
              <a:gd name="connsiteY74" fmla="*/ 69470 h 955271"/>
              <a:gd name="connsiteX75" fmla="*/ 5583280 w 5741575"/>
              <a:gd name="connsiteY75" fmla="*/ 49787 h 955271"/>
              <a:gd name="connsiteX76" fmla="*/ 5613766 w 5741575"/>
              <a:gd name="connsiteY76" fmla="*/ 41855 h 955271"/>
              <a:gd name="connsiteX77" fmla="*/ 5684952 w 5741575"/>
              <a:gd name="connsiteY77" fmla="*/ 26088 h 955271"/>
              <a:gd name="connsiteX78" fmla="*/ 5741575 w 5741575"/>
              <a:gd name="connsiteY7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02777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59229" y="903950"/>
                </a:lnTo>
                <a:cubicBezTo>
                  <a:pt x="79290" y="895144"/>
                  <a:pt x="126084" y="908630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84157" y="867971"/>
                </a:lnTo>
                <a:lnTo>
                  <a:pt x="477637" y="870334"/>
                </a:lnTo>
                <a:cubicBezTo>
                  <a:pt x="485456" y="872042"/>
                  <a:pt x="563433" y="825458"/>
                  <a:pt x="570239" y="829596"/>
                </a:cubicBezTo>
                <a:cubicBezTo>
                  <a:pt x="641939" y="824282"/>
                  <a:pt x="685473" y="832029"/>
                  <a:pt x="772070" y="820296"/>
                </a:cubicBezTo>
                <a:cubicBezTo>
                  <a:pt x="833120" y="817018"/>
                  <a:pt x="871984" y="794388"/>
                  <a:pt x="948872" y="772201"/>
                </a:cubicBezTo>
                <a:cubicBezTo>
                  <a:pt x="1011630" y="801590"/>
                  <a:pt x="1039188" y="762914"/>
                  <a:pt x="1127089" y="746926"/>
                </a:cubicBezTo>
                <a:cubicBezTo>
                  <a:pt x="1186739" y="737882"/>
                  <a:pt x="1185110" y="732158"/>
                  <a:pt x="1226314" y="722473"/>
                </a:cubicBezTo>
                <a:cubicBezTo>
                  <a:pt x="1234331" y="718091"/>
                  <a:pt x="1271693" y="717214"/>
                  <a:pt x="1278773" y="711503"/>
                </a:cubicBezTo>
                <a:lnTo>
                  <a:pt x="1317691" y="708529"/>
                </a:lnTo>
                <a:lnTo>
                  <a:pt x="1360404" y="675922"/>
                </a:lnTo>
                <a:lnTo>
                  <a:pt x="1412292" y="670793"/>
                </a:lnTo>
                <a:lnTo>
                  <a:pt x="1494753" y="644686"/>
                </a:lnTo>
                <a:cubicBezTo>
                  <a:pt x="1542884" y="655944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70860" y="572571"/>
                  <a:pt x="1832996" y="545585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45486" y="367874"/>
                  <a:pt x="2657726" y="365841"/>
                </a:cubicBezTo>
                <a:cubicBezTo>
                  <a:pt x="2669966" y="363808"/>
                  <a:pt x="2707566" y="363569"/>
                  <a:pt x="2717296" y="362282"/>
                </a:cubicBezTo>
                <a:lnTo>
                  <a:pt x="2777227" y="368972"/>
                </a:lnTo>
                <a:lnTo>
                  <a:pt x="2824768" y="361652"/>
                </a:lnTo>
                <a:lnTo>
                  <a:pt x="2885545" y="372818"/>
                </a:ln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32289" y="321835"/>
                  <a:pt x="3148998" y="315286"/>
                </a:cubicBezTo>
                <a:cubicBezTo>
                  <a:pt x="3165707" y="308737"/>
                  <a:pt x="3180646" y="306766"/>
                  <a:pt x="3195264" y="293158"/>
                </a:cubicBezTo>
                <a:cubicBezTo>
                  <a:pt x="3267122" y="246372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54941" y="242175"/>
                  <a:pt x="4053514" y="238154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20874" y="2713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33435" y="175163"/>
                  <a:pt x="5067740" y="172293"/>
                </a:cubicBezTo>
                <a:cubicBezTo>
                  <a:pt x="5126160" y="173265"/>
                  <a:pt x="5172786" y="183138"/>
                  <a:pt x="5200247" y="142695"/>
                </a:cubicBezTo>
                <a:cubicBezTo>
                  <a:pt x="5240970" y="141002"/>
                  <a:pt x="5240507" y="134755"/>
                  <a:pt x="5276878" y="125833"/>
                </a:cubicBezTo>
                <a:cubicBezTo>
                  <a:pt x="5316470" y="106736"/>
                  <a:pt x="5327221" y="110178"/>
                  <a:pt x="5373216" y="111851"/>
                </a:cubicBezTo>
                <a:cubicBezTo>
                  <a:pt x="5382801" y="84741"/>
                  <a:pt x="5419294" y="93078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lnTo>
                  <a:pt x="574157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8D91DE60-2C2D-4D7E-A6B4-C9499017D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82623" y="6128773"/>
            <a:ext cx="1201506" cy="365125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3781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D42160DD-C8D6-965F-0736-DD9C139698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76" r="20832"/>
          <a:stretch/>
        </p:blipFill>
        <p:spPr>
          <a:xfrm>
            <a:off x="7968222" y="10"/>
            <a:ext cx="4223778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1B108B-14A6-83D3-B69D-42CE96BB4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831188" cy="1322887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Choosing either primary or </a:t>
            </a:r>
            <a:br>
              <a:rPr kumimoji="0" lang="en-GB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GB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secondary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3712A-E233-1A27-C732-0C227A103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94102"/>
            <a:ext cx="6516216" cy="390858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If…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Your data doesn’t necessarily need to be up-to-date (although it is important to be relatively recent)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Data already exists for what you’re trying to look at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want to conduct a longitudinal study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need to base your findings on a large quantity of data</a:t>
            </a: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…. Then use secondary data sources 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02531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A0D747-F38B-4A99-9985-62CE8C247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D1BF32B-6CA3-4695-8A0C-1AC789B5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5277870" cy="6858000"/>
          </a:xfrm>
          <a:custGeom>
            <a:avLst/>
            <a:gdLst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0 w 5434004"/>
              <a:gd name="connsiteY4" fmla="*/ 6857998 h 6858000"/>
              <a:gd name="connsiteX5" fmla="*/ 1049407 w 5434004"/>
              <a:gd name="connsiteY5" fmla="*/ 6857998 h 6858000"/>
              <a:gd name="connsiteX6" fmla="*/ 1033092 w 5434004"/>
              <a:gd name="connsiteY6" fmla="*/ 6843615 h 6858000"/>
              <a:gd name="connsiteX7" fmla="*/ 1004585 w 5434004"/>
              <a:gd name="connsiteY7" fmla="*/ 6800899 h 6858000"/>
              <a:gd name="connsiteX8" fmla="*/ 984086 w 5434004"/>
              <a:gd name="connsiteY8" fmla="*/ 6765441 h 6858000"/>
              <a:gd name="connsiteX9" fmla="*/ 955964 w 5434004"/>
              <a:gd name="connsiteY9" fmla="*/ 6739541 h 6858000"/>
              <a:gd name="connsiteX10" fmla="*/ 945820 w 5434004"/>
              <a:gd name="connsiteY10" fmla="*/ 6673829 h 6858000"/>
              <a:gd name="connsiteX11" fmla="*/ 921540 w 5434004"/>
              <a:gd name="connsiteY11" fmla="*/ 6620155 h 6858000"/>
              <a:gd name="connsiteX12" fmla="*/ 876436 w 5434004"/>
              <a:gd name="connsiteY12" fmla="*/ 6610437 h 6858000"/>
              <a:gd name="connsiteX13" fmla="*/ 876973 w 5434004"/>
              <a:gd name="connsiteY13" fmla="*/ 6596307 h 6858000"/>
              <a:gd name="connsiteX14" fmla="*/ 893782 w 5434004"/>
              <a:gd name="connsiteY14" fmla="*/ 6536039 h 6858000"/>
              <a:gd name="connsiteX15" fmla="*/ 830281 w 5434004"/>
              <a:gd name="connsiteY15" fmla="*/ 6239239 h 6858000"/>
              <a:gd name="connsiteX16" fmla="*/ 816373 w 5434004"/>
              <a:gd name="connsiteY16" fmla="*/ 6116986 h 6858000"/>
              <a:gd name="connsiteX17" fmla="*/ 788606 w 5434004"/>
              <a:gd name="connsiteY17" fmla="*/ 5895434 h 6858000"/>
              <a:gd name="connsiteX18" fmla="*/ 762315 w 5434004"/>
              <a:gd name="connsiteY18" fmla="*/ 5848019 h 6858000"/>
              <a:gd name="connsiteX19" fmla="*/ 714842 w 5434004"/>
              <a:gd name="connsiteY19" fmla="*/ 5722306 h 6858000"/>
              <a:gd name="connsiteX20" fmla="*/ 679500 w 5434004"/>
              <a:gd name="connsiteY20" fmla="*/ 5528085 h 6858000"/>
              <a:gd name="connsiteX21" fmla="*/ 660956 w 5434004"/>
              <a:gd name="connsiteY21" fmla="*/ 5506768 h 6858000"/>
              <a:gd name="connsiteX22" fmla="*/ 642957 w 5434004"/>
              <a:gd name="connsiteY22" fmla="*/ 5473318 h 6858000"/>
              <a:gd name="connsiteX23" fmla="*/ 602099 w 5434004"/>
              <a:gd name="connsiteY23" fmla="*/ 5418521 h 6858000"/>
              <a:gd name="connsiteX24" fmla="*/ 563009 w 5434004"/>
              <a:gd name="connsiteY24" fmla="*/ 5337536 h 6858000"/>
              <a:gd name="connsiteX25" fmla="*/ 584675 w 5434004"/>
              <a:gd name="connsiteY25" fmla="*/ 5255190 h 6858000"/>
              <a:gd name="connsiteX26" fmla="*/ 564878 w 5434004"/>
              <a:gd name="connsiteY26" fmla="*/ 5208171 h 6858000"/>
              <a:gd name="connsiteX27" fmla="*/ 540145 w 5434004"/>
              <a:gd name="connsiteY27" fmla="*/ 4993731 h 6858000"/>
              <a:gd name="connsiteX28" fmla="*/ 512099 w 5434004"/>
              <a:gd name="connsiteY28" fmla="*/ 4896399 h 6858000"/>
              <a:gd name="connsiteX29" fmla="*/ 482378 w 5434004"/>
              <a:gd name="connsiteY29" fmla="*/ 4838613 h 6858000"/>
              <a:gd name="connsiteX30" fmla="*/ 468676 w 5434004"/>
              <a:gd name="connsiteY30" fmla="*/ 4796522 h 6858000"/>
              <a:gd name="connsiteX31" fmla="*/ 430881 w 5434004"/>
              <a:gd name="connsiteY31" fmla="*/ 4672370 h 6858000"/>
              <a:gd name="connsiteX32" fmla="*/ 415292 w 5434004"/>
              <a:gd name="connsiteY32" fmla="*/ 4634253 h 6858000"/>
              <a:gd name="connsiteX33" fmla="*/ 348919 w 5434004"/>
              <a:gd name="connsiteY33" fmla="*/ 4549232 h 6858000"/>
              <a:gd name="connsiteX34" fmla="*/ 292438 w 5434004"/>
              <a:gd name="connsiteY34" fmla="*/ 4479912 h 6858000"/>
              <a:gd name="connsiteX35" fmla="*/ 283567 w 5434004"/>
              <a:gd name="connsiteY35" fmla="*/ 4376609 h 6858000"/>
              <a:gd name="connsiteX36" fmla="*/ 247018 w 5434004"/>
              <a:gd name="connsiteY36" fmla="*/ 4280257 h 6858000"/>
              <a:gd name="connsiteX37" fmla="*/ 243154 w 5434004"/>
              <a:gd name="connsiteY37" fmla="*/ 4208492 h 6858000"/>
              <a:gd name="connsiteX38" fmla="*/ 267243 w 5434004"/>
              <a:gd name="connsiteY38" fmla="*/ 4120636 h 6858000"/>
              <a:gd name="connsiteX39" fmla="*/ 274676 w 5434004"/>
              <a:gd name="connsiteY39" fmla="*/ 4116556 h 6858000"/>
              <a:gd name="connsiteX40" fmla="*/ 274016 w 5434004"/>
              <a:gd name="connsiteY40" fmla="*/ 4109625 h 6858000"/>
              <a:gd name="connsiteX41" fmla="*/ 266711 w 5434004"/>
              <a:gd name="connsiteY41" fmla="*/ 4105624 h 6858000"/>
              <a:gd name="connsiteX42" fmla="*/ 267360 w 5434004"/>
              <a:gd name="connsiteY42" fmla="*/ 4051441 h 6858000"/>
              <a:gd name="connsiteX43" fmla="*/ 280863 w 5434004"/>
              <a:gd name="connsiteY43" fmla="*/ 3988494 h 6858000"/>
              <a:gd name="connsiteX44" fmla="*/ 254473 w 5434004"/>
              <a:gd name="connsiteY44" fmla="*/ 3926485 h 6858000"/>
              <a:gd name="connsiteX45" fmla="*/ 238942 w 5434004"/>
              <a:gd name="connsiteY45" fmla="*/ 3857057 h 6858000"/>
              <a:gd name="connsiteX46" fmla="*/ 229388 w 5434004"/>
              <a:gd name="connsiteY46" fmla="*/ 3815650 h 6858000"/>
              <a:gd name="connsiteX47" fmla="*/ 224025 w 5434004"/>
              <a:gd name="connsiteY47" fmla="*/ 3696745 h 6858000"/>
              <a:gd name="connsiteX48" fmla="*/ 242028 w 5434004"/>
              <a:gd name="connsiteY48" fmla="*/ 3477814 h 6858000"/>
              <a:gd name="connsiteX49" fmla="*/ 239663 w 5434004"/>
              <a:gd name="connsiteY49" fmla="*/ 3375354 h 6858000"/>
              <a:gd name="connsiteX50" fmla="*/ 242939 w 5434004"/>
              <a:gd name="connsiteY50" fmla="*/ 3235494 h 6858000"/>
              <a:gd name="connsiteX51" fmla="*/ 235466 w 5434004"/>
              <a:gd name="connsiteY51" fmla="*/ 3111896 h 6858000"/>
              <a:gd name="connsiteX52" fmla="*/ 225859 w 5434004"/>
              <a:gd name="connsiteY52" fmla="*/ 3061665 h 6858000"/>
              <a:gd name="connsiteX53" fmla="*/ 214543 w 5434004"/>
              <a:gd name="connsiteY53" fmla="*/ 3026187 h 6858000"/>
              <a:gd name="connsiteX54" fmla="*/ 209002 w 5434004"/>
              <a:gd name="connsiteY54" fmla="*/ 2930097 h 6858000"/>
              <a:gd name="connsiteX55" fmla="*/ 209539 w 5434004"/>
              <a:gd name="connsiteY55" fmla="*/ 2768399 h 6858000"/>
              <a:gd name="connsiteX56" fmla="*/ 207490 w 5434004"/>
              <a:gd name="connsiteY56" fmla="*/ 2734615 h 6858000"/>
              <a:gd name="connsiteX57" fmla="*/ 197130 w 5434004"/>
              <a:gd name="connsiteY57" fmla="*/ 2708116 h 6858000"/>
              <a:gd name="connsiteX58" fmla="*/ 187231 w 5434004"/>
              <a:gd name="connsiteY58" fmla="*/ 2704185 h 6858000"/>
              <a:gd name="connsiteX59" fmla="*/ 184723 w 5434004"/>
              <a:gd name="connsiteY59" fmla="*/ 2686011 h 6858000"/>
              <a:gd name="connsiteX60" fmla="*/ 169929 w 5434004"/>
              <a:gd name="connsiteY60" fmla="*/ 2656504 h 6858000"/>
              <a:gd name="connsiteX61" fmla="*/ 188242 w 5434004"/>
              <a:gd name="connsiteY61" fmla="*/ 2589493 h 6858000"/>
              <a:gd name="connsiteX62" fmla="*/ 189125 w 5434004"/>
              <a:gd name="connsiteY62" fmla="*/ 2457617 h 6858000"/>
              <a:gd name="connsiteX63" fmla="*/ 195205 w 5434004"/>
              <a:gd name="connsiteY63" fmla="*/ 2210817 h 6858000"/>
              <a:gd name="connsiteX64" fmla="*/ 175797 w 5434004"/>
              <a:gd name="connsiteY64" fmla="*/ 1901521 h 6858000"/>
              <a:gd name="connsiteX65" fmla="*/ 156134 w 5434004"/>
              <a:gd name="connsiteY65" fmla="*/ 1700722 h 6858000"/>
              <a:gd name="connsiteX66" fmla="*/ 174157 w 5434004"/>
              <a:gd name="connsiteY66" fmla="*/ 1661610 h 6858000"/>
              <a:gd name="connsiteX67" fmla="*/ 180802 w 5434004"/>
              <a:gd name="connsiteY67" fmla="*/ 1640073 h 6858000"/>
              <a:gd name="connsiteX68" fmla="*/ 179221 w 5434004"/>
              <a:gd name="connsiteY68" fmla="*/ 1637398 h 6858000"/>
              <a:gd name="connsiteX69" fmla="*/ 179826 w 5434004"/>
              <a:gd name="connsiteY69" fmla="*/ 1612248 h 6858000"/>
              <a:gd name="connsiteX70" fmla="*/ 198048 w 5434004"/>
              <a:gd name="connsiteY70" fmla="*/ 1498097 h 6858000"/>
              <a:gd name="connsiteX71" fmla="*/ 196329 w 5434004"/>
              <a:gd name="connsiteY71" fmla="*/ 1497364 h 6858000"/>
              <a:gd name="connsiteX72" fmla="*/ 193204 w 5434004"/>
              <a:gd name="connsiteY72" fmla="*/ 1490042 h 6858000"/>
              <a:gd name="connsiteX73" fmla="*/ 211154 w 5434004"/>
              <a:gd name="connsiteY73" fmla="*/ 1451416 h 6858000"/>
              <a:gd name="connsiteX74" fmla="*/ 247750 w 5434004"/>
              <a:gd name="connsiteY74" fmla="*/ 1281781 h 6858000"/>
              <a:gd name="connsiteX75" fmla="*/ 323114 w 5434004"/>
              <a:gd name="connsiteY75" fmla="*/ 1074754 h 6858000"/>
              <a:gd name="connsiteX76" fmla="*/ 357209 w 5434004"/>
              <a:gd name="connsiteY76" fmla="*/ 1019094 h 6858000"/>
              <a:gd name="connsiteX77" fmla="*/ 393176 w 5434004"/>
              <a:gd name="connsiteY77" fmla="*/ 938921 h 6858000"/>
              <a:gd name="connsiteX78" fmla="*/ 451503 w 5434004"/>
              <a:gd name="connsiteY78" fmla="*/ 815814 h 6858000"/>
              <a:gd name="connsiteX79" fmla="*/ 567587 w 5434004"/>
              <a:gd name="connsiteY79" fmla="*/ 584070 h 6858000"/>
              <a:gd name="connsiteX80" fmla="*/ 592609 w 5434004"/>
              <a:gd name="connsiteY80" fmla="*/ 461805 h 6858000"/>
              <a:gd name="connsiteX81" fmla="*/ 624563 w 5434004"/>
              <a:gd name="connsiteY81" fmla="*/ 360945 h 6858000"/>
              <a:gd name="connsiteX82" fmla="*/ 627056 w 5434004"/>
              <a:gd name="connsiteY82" fmla="*/ 226335 h 6858000"/>
              <a:gd name="connsiteX83" fmla="*/ 655851 w 5434004"/>
              <a:gd name="connsiteY83" fmla="*/ 51690 h 6858000"/>
              <a:gd name="connsiteX84" fmla="*/ 653984 w 5434004"/>
              <a:gd name="connsiteY84" fmla="*/ 22133 h 6858000"/>
              <a:gd name="connsiteX85" fmla="*/ 643279 w 5434004"/>
              <a:gd name="connsiteY85" fmla="*/ 1037 h 6858000"/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1049407 w 5434004"/>
              <a:gd name="connsiteY4" fmla="*/ 6857998 h 6858000"/>
              <a:gd name="connsiteX5" fmla="*/ 1033092 w 5434004"/>
              <a:gd name="connsiteY5" fmla="*/ 6843615 h 6858000"/>
              <a:gd name="connsiteX6" fmla="*/ 1004585 w 5434004"/>
              <a:gd name="connsiteY6" fmla="*/ 6800899 h 6858000"/>
              <a:gd name="connsiteX7" fmla="*/ 984086 w 5434004"/>
              <a:gd name="connsiteY7" fmla="*/ 6765441 h 6858000"/>
              <a:gd name="connsiteX8" fmla="*/ 955964 w 5434004"/>
              <a:gd name="connsiteY8" fmla="*/ 6739541 h 6858000"/>
              <a:gd name="connsiteX9" fmla="*/ 945820 w 5434004"/>
              <a:gd name="connsiteY9" fmla="*/ 6673829 h 6858000"/>
              <a:gd name="connsiteX10" fmla="*/ 921540 w 5434004"/>
              <a:gd name="connsiteY10" fmla="*/ 6620155 h 6858000"/>
              <a:gd name="connsiteX11" fmla="*/ 876436 w 5434004"/>
              <a:gd name="connsiteY11" fmla="*/ 6610437 h 6858000"/>
              <a:gd name="connsiteX12" fmla="*/ 876973 w 5434004"/>
              <a:gd name="connsiteY12" fmla="*/ 6596307 h 6858000"/>
              <a:gd name="connsiteX13" fmla="*/ 893782 w 5434004"/>
              <a:gd name="connsiteY13" fmla="*/ 6536039 h 6858000"/>
              <a:gd name="connsiteX14" fmla="*/ 830281 w 5434004"/>
              <a:gd name="connsiteY14" fmla="*/ 6239239 h 6858000"/>
              <a:gd name="connsiteX15" fmla="*/ 816373 w 5434004"/>
              <a:gd name="connsiteY15" fmla="*/ 6116986 h 6858000"/>
              <a:gd name="connsiteX16" fmla="*/ 788606 w 5434004"/>
              <a:gd name="connsiteY16" fmla="*/ 5895434 h 6858000"/>
              <a:gd name="connsiteX17" fmla="*/ 762315 w 5434004"/>
              <a:gd name="connsiteY17" fmla="*/ 5848019 h 6858000"/>
              <a:gd name="connsiteX18" fmla="*/ 714842 w 5434004"/>
              <a:gd name="connsiteY18" fmla="*/ 5722306 h 6858000"/>
              <a:gd name="connsiteX19" fmla="*/ 679500 w 5434004"/>
              <a:gd name="connsiteY19" fmla="*/ 5528085 h 6858000"/>
              <a:gd name="connsiteX20" fmla="*/ 660956 w 5434004"/>
              <a:gd name="connsiteY20" fmla="*/ 5506768 h 6858000"/>
              <a:gd name="connsiteX21" fmla="*/ 642957 w 5434004"/>
              <a:gd name="connsiteY21" fmla="*/ 5473318 h 6858000"/>
              <a:gd name="connsiteX22" fmla="*/ 602099 w 5434004"/>
              <a:gd name="connsiteY22" fmla="*/ 5418521 h 6858000"/>
              <a:gd name="connsiteX23" fmla="*/ 563009 w 5434004"/>
              <a:gd name="connsiteY23" fmla="*/ 5337536 h 6858000"/>
              <a:gd name="connsiteX24" fmla="*/ 584675 w 5434004"/>
              <a:gd name="connsiteY24" fmla="*/ 5255190 h 6858000"/>
              <a:gd name="connsiteX25" fmla="*/ 564878 w 5434004"/>
              <a:gd name="connsiteY25" fmla="*/ 5208171 h 6858000"/>
              <a:gd name="connsiteX26" fmla="*/ 540145 w 5434004"/>
              <a:gd name="connsiteY26" fmla="*/ 4993731 h 6858000"/>
              <a:gd name="connsiteX27" fmla="*/ 512099 w 5434004"/>
              <a:gd name="connsiteY27" fmla="*/ 4896399 h 6858000"/>
              <a:gd name="connsiteX28" fmla="*/ 482378 w 5434004"/>
              <a:gd name="connsiteY28" fmla="*/ 4838613 h 6858000"/>
              <a:gd name="connsiteX29" fmla="*/ 468676 w 5434004"/>
              <a:gd name="connsiteY29" fmla="*/ 4796522 h 6858000"/>
              <a:gd name="connsiteX30" fmla="*/ 430881 w 5434004"/>
              <a:gd name="connsiteY30" fmla="*/ 4672370 h 6858000"/>
              <a:gd name="connsiteX31" fmla="*/ 415292 w 5434004"/>
              <a:gd name="connsiteY31" fmla="*/ 4634253 h 6858000"/>
              <a:gd name="connsiteX32" fmla="*/ 348919 w 5434004"/>
              <a:gd name="connsiteY32" fmla="*/ 4549232 h 6858000"/>
              <a:gd name="connsiteX33" fmla="*/ 292438 w 5434004"/>
              <a:gd name="connsiteY33" fmla="*/ 4479912 h 6858000"/>
              <a:gd name="connsiteX34" fmla="*/ 283567 w 5434004"/>
              <a:gd name="connsiteY34" fmla="*/ 4376609 h 6858000"/>
              <a:gd name="connsiteX35" fmla="*/ 247018 w 5434004"/>
              <a:gd name="connsiteY35" fmla="*/ 4280257 h 6858000"/>
              <a:gd name="connsiteX36" fmla="*/ 243154 w 5434004"/>
              <a:gd name="connsiteY36" fmla="*/ 4208492 h 6858000"/>
              <a:gd name="connsiteX37" fmla="*/ 267243 w 5434004"/>
              <a:gd name="connsiteY37" fmla="*/ 4120636 h 6858000"/>
              <a:gd name="connsiteX38" fmla="*/ 274676 w 5434004"/>
              <a:gd name="connsiteY38" fmla="*/ 4116556 h 6858000"/>
              <a:gd name="connsiteX39" fmla="*/ 274016 w 5434004"/>
              <a:gd name="connsiteY39" fmla="*/ 4109625 h 6858000"/>
              <a:gd name="connsiteX40" fmla="*/ 266711 w 5434004"/>
              <a:gd name="connsiteY40" fmla="*/ 4105624 h 6858000"/>
              <a:gd name="connsiteX41" fmla="*/ 267360 w 5434004"/>
              <a:gd name="connsiteY41" fmla="*/ 4051441 h 6858000"/>
              <a:gd name="connsiteX42" fmla="*/ 280863 w 5434004"/>
              <a:gd name="connsiteY42" fmla="*/ 3988494 h 6858000"/>
              <a:gd name="connsiteX43" fmla="*/ 254473 w 5434004"/>
              <a:gd name="connsiteY43" fmla="*/ 3926485 h 6858000"/>
              <a:gd name="connsiteX44" fmla="*/ 238942 w 5434004"/>
              <a:gd name="connsiteY44" fmla="*/ 3857057 h 6858000"/>
              <a:gd name="connsiteX45" fmla="*/ 229388 w 5434004"/>
              <a:gd name="connsiteY45" fmla="*/ 3815650 h 6858000"/>
              <a:gd name="connsiteX46" fmla="*/ 224025 w 5434004"/>
              <a:gd name="connsiteY46" fmla="*/ 3696745 h 6858000"/>
              <a:gd name="connsiteX47" fmla="*/ 242028 w 5434004"/>
              <a:gd name="connsiteY47" fmla="*/ 3477814 h 6858000"/>
              <a:gd name="connsiteX48" fmla="*/ 239663 w 5434004"/>
              <a:gd name="connsiteY48" fmla="*/ 3375354 h 6858000"/>
              <a:gd name="connsiteX49" fmla="*/ 242939 w 5434004"/>
              <a:gd name="connsiteY49" fmla="*/ 3235494 h 6858000"/>
              <a:gd name="connsiteX50" fmla="*/ 235466 w 5434004"/>
              <a:gd name="connsiteY50" fmla="*/ 3111896 h 6858000"/>
              <a:gd name="connsiteX51" fmla="*/ 225859 w 5434004"/>
              <a:gd name="connsiteY51" fmla="*/ 3061665 h 6858000"/>
              <a:gd name="connsiteX52" fmla="*/ 214543 w 5434004"/>
              <a:gd name="connsiteY52" fmla="*/ 3026187 h 6858000"/>
              <a:gd name="connsiteX53" fmla="*/ 209002 w 5434004"/>
              <a:gd name="connsiteY53" fmla="*/ 2930097 h 6858000"/>
              <a:gd name="connsiteX54" fmla="*/ 209539 w 5434004"/>
              <a:gd name="connsiteY54" fmla="*/ 2768399 h 6858000"/>
              <a:gd name="connsiteX55" fmla="*/ 207490 w 5434004"/>
              <a:gd name="connsiteY55" fmla="*/ 2734615 h 6858000"/>
              <a:gd name="connsiteX56" fmla="*/ 197130 w 5434004"/>
              <a:gd name="connsiteY56" fmla="*/ 2708116 h 6858000"/>
              <a:gd name="connsiteX57" fmla="*/ 187231 w 5434004"/>
              <a:gd name="connsiteY57" fmla="*/ 2704185 h 6858000"/>
              <a:gd name="connsiteX58" fmla="*/ 184723 w 5434004"/>
              <a:gd name="connsiteY58" fmla="*/ 2686011 h 6858000"/>
              <a:gd name="connsiteX59" fmla="*/ 169929 w 5434004"/>
              <a:gd name="connsiteY59" fmla="*/ 2656504 h 6858000"/>
              <a:gd name="connsiteX60" fmla="*/ 188242 w 5434004"/>
              <a:gd name="connsiteY60" fmla="*/ 2589493 h 6858000"/>
              <a:gd name="connsiteX61" fmla="*/ 189125 w 5434004"/>
              <a:gd name="connsiteY61" fmla="*/ 2457617 h 6858000"/>
              <a:gd name="connsiteX62" fmla="*/ 195205 w 5434004"/>
              <a:gd name="connsiteY62" fmla="*/ 2210817 h 6858000"/>
              <a:gd name="connsiteX63" fmla="*/ 175797 w 5434004"/>
              <a:gd name="connsiteY63" fmla="*/ 1901521 h 6858000"/>
              <a:gd name="connsiteX64" fmla="*/ 156134 w 5434004"/>
              <a:gd name="connsiteY64" fmla="*/ 1700722 h 6858000"/>
              <a:gd name="connsiteX65" fmla="*/ 174157 w 5434004"/>
              <a:gd name="connsiteY65" fmla="*/ 1661610 h 6858000"/>
              <a:gd name="connsiteX66" fmla="*/ 180802 w 5434004"/>
              <a:gd name="connsiteY66" fmla="*/ 1640073 h 6858000"/>
              <a:gd name="connsiteX67" fmla="*/ 179221 w 5434004"/>
              <a:gd name="connsiteY67" fmla="*/ 1637398 h 6858000"/>
              <a:gd name="connsiteX68" fmla="*/ 179826 w 5434004"/>
              <a:gd name="connsiteY68" fmla="*/ 1612248 h 6858000"/>
              <a:gd name="connsiteX69" fmla="*/ 198048 w 5434004"/>
              <a:gd name="connsiteY69" fmla="*/ 1498097 h 6858000"/>
              <a:gd name="connsiteX70" fmla="*/ 196329 w 5434004"/>
              <a:gd name="connsiteY70" fmla="*/ 1497364 h 6858000"/>
              <a:gd name="connsiteX71" fmla="*/ 193204 w 5434004"/>
              <a:gd name="connsiteY71" fmla="*/ 1490042 h 6858000"/>
              <a:gd name="connsiteX72" fmla="*/ 211154 w 5434004"/>
              <a:gd name="connsiteY72" fmla="*/ 1451416 h 6858000"/>
              <a:gd name="connsiteX73" fmla="*/ 247750 w 5434004"/>
              <a:gd name="connsiteY73" fmla="*/ 1281781 h 6858000"/>
              <a:gd name="connsiteX74" fmla="*/ 323114 w 5434004"/>
              <a:gd name="connsiteY74" fmla="*/ 1074754 h 6858000"/>
              <a:gd name="connsiteX75" fmla="*/ 357209 w 5434004"/>
              <a:gd name="connsiteY75" fmla="*/ 1019094 h 6858000"/>
              <a:gd name="connsiteX76" fmla="*/ 393176 w 5434004"/>
              <a:gd name="connsiteY76" fmla="*/ 938921 h 6858000"/>
              <a:gd name="connsiteX77" fmla="*/ 451503 w 5434004"/>
              <a:gd name="connsiteY77" fmla="*/ 815814 h 6858000"/>
              <a:gd name="connsiteX78" fmla="*/ 567587 w 5434004"/>
              <a:gd name="connsiteY78" fmla="*/ 584070 h 6858000"/>
              <a:gd name="connsiteX79" fmla="*/ 592609 w 5434004"/>
              <a:gd name="connsiteY79" fmla="*/ 461805 h 6858000"/>
              <a:gd name="connsiteX80" fmla="*/ 624563 w 5434004"/>
              <a:gd name="connsiteY80" fmla="*/ 360945 h 6858000"/>
              <a:gd name="connsiteX81" fmla="*/ 627056 w 5434004"/>
              <a:gd name="connsiteY81" fmla="*/ 226335 h 6858000"/>
              <a:gd name="connsiteX82" fmla="*/ 655851 w 5434004"/>
              <a:gd name="connsiteY82" fmla="*/ 51690 h 6858000"/>
              <a:gd name="connsiteX83" fmla="*/ 653984 w 5434004"/>
              <a:gd name="connsiteY83" fmla="*/ 22133 h 6858000"/>
              <a:gd name="connsiteX84" fmla="*/ 643279 w 5434004"/>
              <a:gd name="connsiteY84" fmla="*/ 1037 h 6858000"/>
              <a:gd name="connsiteX85" fmla="*/ 643741 w 5434004"/>
              <a:gd name="connsiteY85" fmla="*/ 0 h 6858000"/>
              <a:gd name="connsiteX0" fmla="*/ 487607 w 5277870"/>
              <a:gd name="connsiteY0" fmla="*/ 0 h 6858000"/>
              <a:gd name="connsiteX1" fmla="*/ 5277870 w 5277870"/>
              <a:gd name="connsiteY1" fmla="*/ 0 h 6858000"/>
              <a:gd name="connsiteX2" fmla="*/ 5277870 w 5277870"/>
              <a:gd name="connsiteY2" fmla="*/ 6858000 h 6858000"/>
              <a:gd name="connsiteX3" fmla="*/ 893273 w 5277870"/>
              <a:gd name="connsiteY3" fmla="*/ 6857998 h 6858000"/>
              <a:gd name="connsiteX4" fmla="*/ 876958 w 5277870"/>
              <a:gd name="connsiteY4" fmla="*/ 6843615 h 6858000"/>
              <a:gd name="connsiteX5" fmla="*/ 848451 w 5277870"/>
              <a:gd name="connsiteY5" fmla="*/ 6800899 h 6858000"/>
              <a:gd name="connsiteX6" fmla="*/ 827952 w 5277870"/>
              <a:gd name="connsiteY6" fmla="*/ 6765441 h 6858000"/>
              <a:gd name="connsiteX7" fmla="*/ 799830 w 5277870"/>
              <a:gd name="connsiteY7" fmla="*/ 6739541 h 6858000"/>
              <a:gd name="connsiteX8" fmla="*/ 789686 w 5277870"/>
              <a:gd name="connsiteY8" fmla="*/ 6673829 h 6858000"/>
              <a:gd name="connsiteX9" fmla="*/ 765406 w 5277870"/>
              <a:gd name="connsiteY9" fmla="*/ 6620155 h 6858000"/>
              <a:gd name="connsiteX10" fmla="*/ 720302 w 5277870"/>
              <a:gd name="connsiteY10" fmla="*/ 6610437 h 6858000"/>
              <a:gd name="connsiteX11" fmla="*/ 720839 w 5277870"/>
              <a:gd name="connsiteY11" fmla="*/ 6596307 h 6858000"/>
              <a:gd name="connsiteX12" fmla="*/ 737648 w 5277870"/>
              <a:gd name="connsiteY12" fmla="*/ 6536039 h 6858000"/>
              <a:gd name="connsiteX13" fmla="*/ 674147 w 5277870"/>
              <a:gd name="connsiteY13" fmla="*/ 6239239 h 6858000"/>
              <a:gd name="connsiteX14" fmla="*/ 660239 w 5277870"/>
              <a:gd name="connsiteY14" fmla="*/ 6116986 h 6858000"/>
              <a:gd name="connsiteX15" fmla="*/ 632472 w 5277870"/>
              <a:gd name="connsiteY15" fmla="*/ 5895434 h 6858000"/>
              <a:gd name="connsiteX16" fmla="*/ 606181 w 5277870"/>
              <a:gd name="connsiteY16" fmla="*/ 5848019 h 6858000"/>
              <a:gd name="connsiteX17" fmla="*/ 558708 w 5277870"/>
              <a:gd name="connsiteY17" fmla="*/ 5722306 h 6858000"/>
              <a:gd name="connsiteX18" fmla="*/ 523366 w 5277870"/>
              <a:gd name="connsiteY18" fmla="*/ 5528085 h 6858000"/>
              <a:gd name="connsiteX19" fmla="*/ 504822 w 5277870"/>
              <a:gd name="connsiteY19" fmla="*/ 5506768 h 6858000"/>
              <a:gd name="connsiteX20" fmla="*/ 486823 w 5277870"/>
              <a:gd name="connsiteY20" fmla="*/ 5473318 h 6858000"/>
              <a:gd name="connsiteX21" fmla="*/ 445965 w 5277870"/>
              <a:gd name="connsiteY21" fmla="*/ 5418521 h 6858000"/>
              <a:gd name="connsiteX22" fmla="*/ 406875 w 5277870"/>
              <a:gd name="connsiteY22" fmla="*/ 5337536 h 6858000"/>
              <a:gd name="connsiteX23" fmla="*/ 428541 w 5277870"/>
              <a:gd name="connsiteY23" fmla="*/ 5255190 h 6858000"/>
              <a:gd name="connsiteX24" fmla="*/ 408744 w 5277870"/>
              <a:gd name="connsiteY24" fmla="*/ 5208171 h 6858000"/>
              <a:gd name="connsiteX25" fmla="*/ 384011 w 5277870"/>
              <a:gd name="connsiteY25" fmla="*/ 4993731 h 6858000"/>
              <a:gd name="connsiteX26" fmla="*/ 355965 w 5277870"/>
              <a:gd name="connsiteY26" fmla="*/ 4896399 h 6858000"/>
              <a:gd name="connsiteX27" fmla="*/ 326244 w 5277870"/>
              <a:gd name="connsiteY27" fmla="*/ 4838613 h 6858000"/>
              <a:gd name="connsiteX28" fmla="*/ 312542 w 5277870"/>
              <a:gd name="connsiteY28" fmla="*/ 4796522 h 6858000"/>
              <a:gd name="connsiteX29" fmla="*/ 274747 w 5277870"/>
              <a:gd name="connsiteY29" fmla="*/ 4672370 h 6858000"/>
              <a:gd name="connsiteX30" fmla="*/ 259158 w 5277870"/>
              <a:gd name="connsiteY30" fmla="*/ 4634253 h 6858000"/>
              <a:gd name="connsiteX31" fmla="*/ 192785 w 5277870"/>
              <a:gd name="connsiteY31" fmla="*/ 4549232 h 6858000"/>
              <a:gd name="connsiteX32" fmla="*/ 136304 w 5277870"/>
              <a:gd name="connsiteY32" fmla="*/ 4479912 h 6858000"/>
              <a:gd name="connsiteX33" fmla="*/ 127433 w 5277870"/>
              <a:gd name="connsiteY33" fmla="*/ 4376609 h 6858000"/>
              <a:gd name="connsiteX34" fmla="*/ 90884 w 5277870"/>
              <a:gd name="connsiteY34" fmla="*/ 4280257 h 6858000"/>
              <a:gd name="connsiteX35" fmla="*/ 87020 w 5277870"/>
              <a:gd name="connsiteY35" fmla="*/ 4208492 h 6858000"/>
              <a:gd name="connsiteX36" fmla="*/ 111109 w 5277870"/>
              <a:gd name="connsiteY36" fmla="*/ 4120636 h 6858000"/>
              <a:gd name="connsiteX37" fmla="*/ 118542 w 5277870"/>
              <a:gd name="connsiteY37" fmla="*/ 4116556 h 6858000"/>
              <a:gd name="connsiteX38" fmla="*/ 117882 w 5277870"/>
              <a:gd name="connsiteY38" fmla="*/ 4109625 h 6858000"/>
              <a:gd name="connsiteX39" fmla="*/ 110577 w 5277870"/>
              <a:gd name="connsiteY39" fmla="*/ 4105624 h 6858000"/>
              <a:gd name="connsiteX40" fmla="*/ 111226 w 5277870"/>
              <a:gd name="connsiteY40" fmla="*/ 4051441 h 6858000"/>
              <a:gd name="connsiteX41" fmla="*/ 124729 w 5277870"/>
              <a:gd name="connsiteY41" fmla="*/ 3988494 h 6858000"/>
              <a:gd name="connsiteX42" fmla="*/ 98339 w 5277870"/>
              <a:gd name="connsiteY42" fmla="*/ 3926485 h 6858000"/>
              <a:gd name="connsiteX43" fmla="*/ 82808 w 5277870"/>
              <a:gd name="connsiteY43" fmla="*/ 3857057 h 6858000"/>
              <a:gd name="connsiteX44" fmla="*/ 73254 w 5277870"/>
              <a:gd name="connsiteY44" fmla="*/ 3815650 h 6858000"/>
              <a:gd name="connsiteX45" fmla="*/ 67891 w 5277870"/>
              <a:gd name="connsiteY45" fmla="*/ 3696745 h 6858000"/>
              <a:gd name="connsiteX46" fmla="*/ 85894 w 5277870"/>
              <a:gd name="connsiteY46" fmla="*/ 3477814 h 6858000"/>
              <a:gd name="connsiteX47" fmla="*/ 83529 w 5277870"/>
              <a:gd name="connsiteY47" fmla="*/ 3375354 h 6858000"/>
              <a:gd name="connsiteX48" fmla="*/ 86805 w 5277870"/>
              <a:gd name="connsiteY48" fmla="*/ 3235494 h 6858000"/>
              <a:gd name="connsiteX49" fmla="*/ 79332 w 5277870"/>
              <a:gd name="connsiteY49" fmla="*/ 3111896 h 6858000"/>
              <a:gd name="connsiteX50" fmla="*/ 69725 w 5277870"/>
              <a:gd name="connsiteY50" fmla="*/ 3061665 h 6858000"/>
              <a:gd name="connsiteX51" fmla="*/ 58409 w 5277870"/>
              <a:gd name="connsiteY51" fmla="*/ 3026187 h 6858000"/>
              <a:gd name="connsiteX52" fmla="*/ 52868 w 5277870"/>
              <a:gd name="connsiteY52" fmla="*/ 2930097 h 6858000"/>
              <a:gd name="connsiteX53" fmla="*/ 53405 w 5277870"/>
              <a:gd name="connsiteY53" fmla="*/ 2768399 h 6858000"/>
              <a:gd name="connsiteX54" fmla="*/ 51356 w 5277870"/>
              <a:gd name="connsiteY54" fmla="*/ 2734615 h 6858000"/>
              <a:gd name="connsiteX55" fmla="*/ 40996 w 5277870"/>
              <a:gd name="connsiteY55" fmla="*/ 2708116 h 6858000"/>
              <a:gd name="connsiteX56" fmla="*/ 31097 w 5277870"/>
              <a:gd name="connsiteY56" fmla="*/ 2704185 h 6858000"/>
              <a:gd name="connsiteX57" fmla="*/ 28589 w 5277870"/>
              <a:gd name="connsiteY57" fmla="*/ 2686011 h 6858000"/>
              <a:gd name="connsiteX58" fmla="*/ 13795 w 5277870"/>
              <a:gd name="connsiteY58" fmla="*/ 2656504 h 6858000"/>
              <a:gd name="connsiteX59" fmla="*/ 32108 w 5277870"/>
              <a:gd name="connsiteY59" fmla="*/ 2589493 h 6858000"/>
              <a:gd name="connsiteX60" fmla="*/ 32991 w 5277870"/>
              <a:gd name="connsiteY60" fmla="*/ 2457617 h 6858000"/>
              <a:gd name="connsiteX61" fmla="*/ 39071 w 5277870"/>
              <a:gd name="connsiteY61" fmla="*/ 2210817 h 6858000"/>
              <a:gd name="connsiteX62" fmla="*/ 19663 w 5277870"/>
              <a:gd name="connsiteY62" fmla="*/ 1901521 h 6858000"/>
              <a:gd name="connsiteX63" fmla="*/ 0 w 5277870"/>
              <a:gd name="connsiteY63" fmla="*/ 1700722 h 6858000"/>
              <a:gd name="connsiteX64" fmla="*/ 18023 w 5277870"/>
              <a:gd name="connsiteY64" fmla="*/ 1661610 h 6858000"/>
              <a:gd name="connsiteX65" fmla="*/ 24668 w 5277870"/>
              <a:gd name="connsiteY65" fmla="*/ 1640073 h 6858000"/>
              <a:gd name="connsiteX66" fmla="*/ 23087 w 5277870"/>
              <a:gd name="connsiteY66" fmla="*/ 1637398 h 6858000"/>
              <a:gd name="connsiteX67" fmla="*/ 23692 w 5277870"/>
              <a:gd name="connsiteY67" fmla="*/ 1612248 h 6858000"/>
              <a:gd name="connsiteX68" fmla="*/ 41914 w 5277870"/>
              <a:gd name="connsiteY68" fmla="*/ 1498097 h 6858000"/>
              <a:gd name="connsiteX69" fmla="*/ 40195 w 5277870"/>
              <a:gd name="connsiteY69" fmla="*/ 1497364 h 6858000"/>
              <a:gd name="connsiteX70" fmla="*/ 37070 w 5277870"/>
              <a:gd name="connsiteY70" fmla="*/ 1490042 h 6858000"/>
              <a:gd name="connsiteX71" fmla="*/ 55020 w 5277870"/>
              <a:gd name="connsiteY71" fmla="*/ 1451416 h 6858000"/>
              <a:gd name="connsiteX72" fmla="*/ 91616 w 5277870"/>
              <a:gd name="connsiteY72" fmla="*/ 1281781 h 6858000"/>
              <a:gd name="connsiteX73" fmla="*/ 166980 w 5277870"/>
              <a:gd name="connsiteY73" fmla="*/ 1074754 h 6858000"/>
              <a:gd name="connsiteX74" fmla="*/ 201075 w 5277870"/>
              <a:gd name="connsiteY74" fmla="*/ 1019094 h 6858000"/>
              <a:gd name="connsiteX75" fmla="*/ 237042 w 5277870"/>
              <a:gd name="connsiteY75" fmla="*/ 938921 h 6858000"/>
              <a:gd name="connsiteX76" fmla="*/ 295369 w 5277870"/>
              <a:gd name="connsiteY76" fmla="*/ 815814 h 6858000"/>
              <a:gd name="connsiteX77" fmla="*/ 411453 w 5277870"/>
              <a:gd name="connsiteY77" fmla="*/ 584070 h 6858000"/>
              <a:gd name="connsiteX78" fmla="*/ 436475 w 5277870"/>
              <a:gd name="connsiteY78" fmla="*/ 461805 h 6858000"/>
              <a:gd name="connsiteX79" fmla="*/ 468429 w 5277870"/>
              <a:gd name="connsiteY79" fmla="*/ 360945 h 6858000"/>
              <a:gd name="connsiteX80" fmla="*/ 470922 w 5277870"/>
              <a:gd name="connsiteY80" fmla="*/ 226335 h 6858000"/>
              <a:gd name="connsiteX81" fmla="*/ 499717 w 5277870"/>
              <a:gd name="connsiteY81" fmla="*/ 51690 h 6858000"/>
              <a:gd name="connsiteX82" fmla="*/ 497850 w 5277870"/>
              <a:gd name="connsiteY82" fmla="*/ 22133 h 6858000"/>
              <a:gd name="connsiteX83" fmla="*/ 487145 w 5277870"/>
              <a:gd name="connsiteY83" fmla="*/ 1037 h 6858000"/>
              <a:gd name="connsiteX84" fmla="*/ 487607 w 5277870"/>
              <a:gd name="connsiteY8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5277870" h="6858000">
                <a:moveTo>
                  <a:pt x="487607" y="0"/>
                </a:moveTo>
                <a:lnTo>
                  <a:pt x="5277870" y="0"/>
                </a:lnTo>
                <a:lnTo>
                  <a:pt x="5277870" y="6858000"/>
                </a:lnTo>
                <a:lnTo>
                  <a:pt x="893273" y="6857998"/>
                </a:lnTo>
                <a:lnTo>
                  <a:pt x="876958" y="6843615"/>
                </a:lnTo>
                <a:lnTo>
                  <a:pt x="848451" y="6800899"/>
                </a:lnTo>
                <a:lnTo>
                  <a:pt x="827952" y="6765441"/>
                </a:lnTo>
                <a:cubicBezTo>
                  <a:pt x="827507" y="6750832"/>
                  <a:pt x="798355" y="6753978"/>
                  <a:pt x="799830" y="6739541"/>
                </a:cubicBezTo>
                <a:cubicBezTo>
                  <a:pt x="786503" y="6723280"/>
                  <a:pt x="803673" y="6682742"/>
                  <a:pt x="789686" y="6673829"/>
                </a:cubicBezTo>
                <a:cubicBezTo>
                  <a:pt x="776006" y="6657903"/>
                  <a:pt x="778015" y="6625745"/>
                  <a:pt x="765406" y="6620155"/>
                </a:cubicBezTo>
                <a:lnTo>
                  <a:pt x="720302" y="6610437"/>
                </a:lnTo>
                <a:lnTo>
                  <a:pt x="720839" y="6596307"/>
                </a:lnTo>
                <a:lnTo>
                  <a:pt x="737648" y="6536039"/>
                </a:lnTo>
                <a:cubicBezTo>
                  <a:pt x="731713" y="6378236"/>
                  <a:pt x="664893" y="6350780"/>
                  <a:pt x="674147" y="6239239"/>
                </a:cubicBezTo>
                <a:cubicBezTo>
                  <a:pt x="668193" y="6196030"/>
                  <a:pt x="677776" y="6168747"/>
                  <a:pt x="660239" y="6116986"/>
                </a:cubicBezTo>
                <a:cubicBezTo>
                  <a:pt x="693882" y="6035788"/>
                  <a:pt x="626477" y="5971885"/>
                  <a:pt x="632472" y="5895434"/>
                </a:cubicBezTo>
                <a:cubicBezTo>
                  <a:pt x="571936" y="5884249"/>
                  <a:pt x="624704" y="5880776"/>
                  <a:pt x="606181" y="5848019"/>
                </a:cubicBezTo>
                <a:cubicBezTo>
                  <a:pt x="593885" y="5819164"/>
                  <a:pt x="572509" y="5775628"/>
                  <a:pt x="558708" y="5722306"/>
                </a:cubicBezTo>
                <a:cubicBezTo>
                  <a:pt x="551746" y="5685812"/>
                  <a:pt x="532346" y="5564008"/>
                  <a:pt x="523366" y="5528085"/>
                </a:cubicBezTo>
                <a:cubicBezTo>
                  <a:pt x="518594" y="5519172"/>
                  <a:pt x="523045" y="5505250"/>
                  <a:pt x="504822" y="5506768"/>
                </a:cubicBezTo>
                <a:cubicBezTo>
                  <a:pt x="482648" y="5506487"/>
                  <a:pt x="511311" y="5459433"/>
                  <a:pt x="486823" y="5473318"/>
                </a:cubicBezTo>
                <a:cubicBezTo>
                  <a:pt x="506358" y="5440194"/>
                  <a:pt x="459463" y="5435836"/>
                  <a:pt x="445965" y="5418521"/>
                </a:cubicBezTo>
                <a:cubicBezTo>
                  <a:pt x="465954" y="5390815"/>
                  <a:pt x="417921" y="5381811"/>
                  <a:pt x="406875" y="5337536"/>
                </a:cubicBezTo>
                <a:cubicBezTo>
                  <a:pt x="430123" y="5306619"/>
                  <a:pt x="399081" y="5307846"/>
                  <a:pt x="428541" y="5255190"/>
                </a:cubicBezTo>
                <a:cubicBezTo>
                  <a:pt x="428852" y="5233629"/>
                  <a:pt x="407502" y="5247189"/>
                  <a:pt x="408744" y="5208171"/>
                </a:cubicBezTo>
                <a:cubicBezTo>
                  <a:pt x="406613" y="5154483"/>
                  <a:pt x="390295" y="5051554"/>
                  <a:pt x="384011" y="4993731"/>
                </a:cubicBezTo>
                <a:cubicBezTo>
                  <a:pt x="373186" y="4967089"/>
                  <a:pt x="370884" y="4912140"/>
                  <a:pt x="355965" y="4896399"/>
                </a:cubicBezTo>
                <a:cubicBezTo>
                  <a:pt x="355837" y="4852829"/>
                  <a:pt x="351078" y="4813709"/>
                  <a:pt x="326244" y="4838613"/>
                </a:cubicBezTo>
                <a:cubicBezTo>
                  <a:pt x="299018" y="4831439"/>
                  <a:pt x="336627" y="4804968"/>
                  <a:pt x="312542" y="4796522"/>
                </a:cubicBezTo>
                <a:lnTo>
                  <a:pt x="274747" y="4672370"/>
                </a:lnTo>
                <a:cubicBezTo>
                  <a:pt x="286762" y="4649487"/>
                  <a:pt x="276585" y="4640072"/>
                  <a:pt x="259158" y="4634253"/>
                </a:cubicBezTo>
                <a:cubicBezTo>
                  <a:pt x="255297" y="4595381"/>
                  <a:pt x="210632" y="4586807"/>
                  <a:pt x="192785" y="4549232"/>
                </a:cubicBezTo>
                <a:cubicBezTo>
                  <a:pt x="175514" y="4501329"/>
                  <a:pt x="155204" y="4520147"/>
                  <a:pt x="136304" y="4479912"/>
                </a:cubicBezTo>
                <a:lnTo>
                  <a:pt x="127433" y="4376609"/>
                </a:lnTo>
                <a:cubicBezTo>
                  <a:pt x="119863" y="4343333"/>
                  <a:pt x="97619" y="4308276"/>
                  <a:pt x="90884" y="4280257"/>
                </a:cubicBezTo>
                <a:cubicBezTo>
                  <a:pt x="94219" y="4220025"/>
                  <a:pt x="104684" y="4233011"/>
                  <a:pt x="87020" y="4208492"/>
                </a:cubicBezTo>
                <a:cubicBezTo>
                  <a:pt x="95065" y="4180444"/>
                  <a:pt x="129022" y="4152083"/>
                  <a:pt x="111109" y="4120636"/>
                </a:cubicBezTo>
                <a:cubicBezTo>
                  <a:pt x="115978" y="4121934"/>
                  <a:pt x="117998" y="4120145"/>
                  <a:pt x="118542" y="4116556"/>
                </a:cubicBezTo>
                <a:cubicBezTo>
                  <a:pt x="118321" y="4114246"/>
                  <a:pt x="118101" y="4111935"/>
                  <a:pt x="117882" y="4109625"/>
                </a:cubicBezTo>
                <a:lnTo>
                  <a:pt x="110577" y="4105624"/>
                </a:lnTo>
                <a:cubicBezTo>
                  <a:pt x="85114" y="4088878"/>
                  <a:pt x="113587" y="4082596"/>
                  <a:pt x="111226" y="4051441"/>
                </a:cubicBezTo>
                <a:cubicBezTo>
                  <a:pt x="111638" y="4036628"/>
                  <a:pt x="118512" y="3985548"/>
                  <a:pt x="124729" y="3988494"/>
                </a:cubicBezTo>
                <a:lnTo>
                  <a:pt x="98339" y="3926485"/>
                </a:lnTo>
                <a:cubicBezTo>
                  <a:pt x="120456" y="3887663"/>
                  <a:pt x="82381" y="3893685"/>
                  <a:pt x="82808" y="3857057"/>
                </a:cubicBezTo>
                <a:cubicBezTo>
                  <a:pt x="89625" y="3836374"/>
                  <a:pt x="88641" y="3824518"/>
                  <a:pt x="73254" y="3815650"/>
                </a:cubicBezTo>
                <a:cubicBezTo>
                  <a:pt x="107452" y="3718923"/>
                  <a:pt x="64680" y="3772318"/>
                  <a:pt x="67891" y="3696745"/>
                </a:cubicBezTo>
                <a:cubicBezTo>
                  <a:pt x="73347" y="3630391"/>
                  <a:pt x="83288" y="3531379"/>
                  <a:pt x="85894" y="3477814"/>
                </a:cubicBezTo>
                <a:cubicBezTo>
                  <a:pt x="88500" y="3424249"/>
                  <a:pt x="86217" y="3377198"/>
                  <a:pt x="83529" y="3375354"/>
                </a:cubicBezTo>
                <a:cubicBezTo>
                  <a:pt x="83101" y="3339059"/>
                  <a:pt x="90016" y="3285266"/>
                  <a:pt x="86805" y="3235494"/>
                </a:cubicBezTo>
                <a:cubicBezTo>
                  <a:pt x="78762" y="3207446"/>
                  <a:pt x="61419" y="3143345"/>
                  <a:pt x="79332" y="3111896"/>
                </a:cubicBezTo>
                <a:cubicBezTo>
                  <a:pt x="59856" y="3117096"/>
                  <a:pt x="85974" y="3072872"/>
                  <a:pt x="69725" y="3061665"/>
                </a:cubicBezTo>
                <a:cubicBezTo>
                  <a:pt x="56184" y="3054621"/>
                  <a:pt x="60953" y="3039562"/>
                  <a:pt x="58409" y="3026187"/>
                </a:cubicBezTo>
                <a:cubicBezTo>
                  <a:pt x="45869" y="3013333"/>
                  <a:pt x="46112" y="2950064"/>
                  <a:pt x="52868" y="2930097"/>
                </a:cubicBezTo>
                <a:cubicBezTo>
                  <a:pt x="80421" y="2876459"/>
                  <a:pt x="32874" y="2811741"/>
                  <a:pt x="53405" y="2768399"/>
                </a:cubicBezTo>
                <a:cubicBezTo>
                  <a:pt x="54801" y="2755814"/>
                  <a:pt x="53816" y="2744722"/>
                  <a:pt x="51356" y="2734615"/>
                </a:cubicBezTo>
                <a:lnTo>
                  <a:pt x="40996" y="2708116"/>
                </a:lnTo>
                <a:lnTo>
                  <a:pt x="31097" y="2704185"/>
                </a:lnTo>
                <a:lnTo>
                  <a:pt x="28589" y="2686011"/>
                </a:lnTo>
                <a:lnTo>
                  <a:pt x="13795" y="2656504"/>
                </a:lnTo>
                <a:cubicBezTo>
                  <a:pt x="56166" y="2648211"/>
                  <a:pt x="-6214" y="2580540"/>
                  <a:pt x="32108" y="2589493"/>
                </a:cubicBezTo>
                <a:cubicBezTo>
                  <a:pt x="22039" y="2539863"/>
                  <a:pt x="41060" y="2531259"/>
                  <a:pt x="32991" y="2457617"/>
                </a:cubicBezTo>
                <a:cubicBezTo>
                  <a:pt x="45635" y="2365891"/>
                  <a:pt x="40786" y="2284833"/>
                  <a:pt x="39071" y="2210817"/>
                </a:cubicBezTo>
                <a:cubicBezTo>
                  <a:pt x="39941" y="2106412"/>
                  <a:pt x="22396" y="1993081"/>
                  <a:pt x="19663" y="1901521"/>
                </a:cubicBezTo>
                <a:cubicBezTo>
                  <a:pt x="10670" y="1826286"/>
                  <a:pt x="4249" y="1796783"/>
                  <a:pt x="0" y="1700722"/>
                </a:cubicBezTo>
                <a:cubicBezTo>
                  <a:pt x="5587" y="1695223"/>
                  <a:pt x="14814" y="1668682"/>
                  <a:pt x="18023" y="1661610"/>
                </a:cubicBezTo>
                <a:lnTo>
                  <a:pt x="24668" y="1640073"/>
                </a:lnTo>
                <a:lnTo>
                  <a:pt x="23087" y="1637398"/>
                </a:lnTo>
                <a:cubicBezTo>
                  <a:pt x="19812" y="1625364"/>
                  <a:pt x="20811" y="1617807"/>
                  <a:pt x="23692" y="1612248"/>
                </a:cubicBezTo>
                <a:lnTo>
                  <a:pt x="41914" y="1498097"/>
                </a:lnTo>
                <a:lnTo>
                  <a:pt x="40195" y="1497364"/>
                </a:lnTo>
                <a:lnTo>
                  <a:pt x="37070" y="1490042"/>
                </a:lnTo>
                <a:lnTo>
                  <a:pt x="55020" y="1451416"/>
                </a:lnTo>
                <a:cubicBezTo>
                  <a:pt x="73102" y="1417430"/>
                  <a:pt x="80421" y="1313985"/>
                  <a:pt x="91616" y="1281781"/>
                </a:cubicBezTo>
                <a:cubicBezTo>
                  <a:pt x="137974" y="1171345"/>
                  <a:pt x="146547" y="1130634"/>
                  <a:pt x="166980" y="1074754"/>
                </a:cubicBezTo>
                <a:cubicBezTo>
                  <a:pt x="181651" y="1040817"/>
                  <a:pt x="190408" y="1034723"/>
                  <a:pt x="201075" y="1019094"/>
                </a:cubicBezTo>
                <a:cubicBezTo>
                  <a:pt x="207201" y="1005265"/>
                  <a:pt x="260932" y="958184"/>
                  <a:pt x="237042" y="938921"/>
                </a:cubicBezTo>
                <a:cubicBezTo>
                  <a:pt x="287348" y="869297"/>
                  <a:pt x="265291" y="876942"/>
                  <a:pt x="295369" y="815814"/>
                </a:cubicBezTo>
                <a:cubicBezTo>
                  <a:pt x="329951" y="751141"/>
                  <a:pt x="383834" y="609442"/>
                  <a:pt x="411453" y="584070"/>
                </a:cubicBezTo>
                <a:cubicBezTo>
                  <a:pt x="438653" y="530431"/>
                  <a:pt x="423178" y="516020"/>
                  <a:pt x="436475" y="461805"/>
                </a:cubicBezTo>
                <a:cubicBezTo>
                  <a:pt x="454281" y="438996"/>
                  <a:pt x="448264" y="386523"/>
                  <a:pt x="468429" y="360945"/>
                </a:cubicBezTo>
                <a:cubicBezTo>
                  <a:pt x="474686" y="267247"/>
                  <a:pt x="468220" y="285413"/>
                  <a:pt x="470922" y="226335"/>
                </a:cubicBezTo>
                <a:cubicBezTo>
                  <a:pt x="481883" y="180653"/>
                  <a:pt x="495229" y="85724"/>
                  <a:pt x="499717" y="51690"/>
                </a:cubicBezTo>
                <a:cubicBezTo>
                  <a:pt x="482601" y="39734"/>
                  <a:pt x="492651" y="34426"/>
                  <a:pt x="497850" y="22133"/>
                </a:cubicBezTo>
                <a:cubicBezTo>
                  <a:pt x="482148" y="14444"/>
                  <a:pt x="483752" y="7720"/>
                  <a:pt x="487145" y="1037"/>
                </a:cubicBezTo>
                <a:lnTo>
                  <a:pt x="48760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61FA01-1C9B-5875-B9D5-FE04B4B0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684" y="1562100"/>
            <a:ext cx="3795642" cy="3733800"/>
          </a:xfrm>
        </p:spPr>
        <p:txBody>
          <a:bodyPr>
            <a:normAutofit/>
          </a:bodyPr>
          <a:lstStyle/>
          <a:p>
            <a:pPr algn="ctr"/>
            <a:r>
              <a:rPr kumimoji="0" lang="en-US" b="0" i="0" u="none" strike="noStrike" kern="1200" cap="none" spc="-5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Summary</a:t>
            </a:r>
            <a:endParaRPr lang="en-GB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521AC-2453-0DD3-4866-1D406CAEA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733425"/>
            <a:ext cx="5135592" cy="5391150"/>
          </a:xfrm>
        </p:spPr>
        <p:txBody>
          <a:bodyPr anchor="ctr">
            <a:normAutofit fontScale="85000" lnSpcReduction="10000"/>
          </a:bodyPr>
          <a:lstStyle/>
          <a:p>
            <a:pPr marL="91440" marR="0" lvl="0" indent="-9144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Data collected can be either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9436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primary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secondary</a:t>
            </a:r>
          </a:p>
          <a:p>
            <a:pPr marL="91440" marR="0" lvl="0" indent="-9144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Types of qualitative data include interviews, focus groups, and observations</a:t>
            </a:r>
          </a:p>
          <a:p>
            <a:pPr marL="91440" marR="0" lvl="0" indent="-9144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Types of quantitative data include questionnaires, structured interviews, and experiments</a:t>
            </a:r>
          </a:p>
          <a:p>
            <a:pPr marL="91440" marR="0" lvl="0" indent="-9144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Ultimately,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time, resources, suitability,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viability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should drive whether you should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utilise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either primary or secondary data 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023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647</Words>
  <Application>Microsoft Office PowerPoint</Application>
  <PresentationFormat>Widescreen</PresentationFormat>
  <Paragraphs>73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Wingdings</vt:lpstr>
      <vt:lpstr>Office Theme</vt:lpstr>
      <vt:lpstr>Types of Secondary Data</vt:lpstr>
      <vt:lpstr>Secondary data</vt:lpstr>
      <vt:lpstr>Secondary data </vt:lpstr>
      <vt:lpstr>Secondary data</vt:lpstr>
      <vt:lpstr>Documentary secondary data</vt:lpstr>
      <vt:lpstr>Survey secondary data</vt:lpstr>
      <vt:lpstr>Secondary data…</vt:lpstr>
      <vt:lpstr>Multiple source</vt:lpstr>
      <vt:lpstr>Advantages of secondary data</vt:lpstr>
      <vt:lpstr>Disadvantages of secondary data</vt:lpstr>
      <vt:lpstr>Potential sources</vt:lpstr>
      <vt:lpstr>Choosing either primary or  secondary</vt:lpstr>
      <vt:lpstr>Choosing either primary or  secondary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Types of Secondary Data</dc:title>
  <dc:creator>Badir Miftah</dc:creator>
  <cp:lastModifiedBy>Badir Miftah</cp:lastModifiedBy>
  <cp:revision>12</cp:revision>
  <dcterms:created xsi:type="dcterms:W3CDTF">2023-06-08T23:57:19Z</dcterms:created>
  <dcterms:modified xsi:type="dcterms:W3CDTF">2023-06-12T01:08:45Z</dcterms:modified>
</cp:coreProperties>
</file>