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</p:sldIdLst>
  <p:sldSz cx="9144000" cy="6858000" type="screen4x3"/>
  <p:notesSz cx="6858000" cy="9144000"/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66FF33"/>
    <a:srgbClr val="FF0000"/>
    <a:srgbClr val="FFCC66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765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1722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EDF841E-B585-445F-B334-76E38958440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5128A5-6D71-4604-B6D9-F27EB1AF7F5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AA802D-F5EA-4911-91F3-FDAE0B11AEF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E16243-B49B-495D-8E53-FF557724E2A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387B169-317C-4D78-ADEF-9745C87ABFB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66BB9B-4021-42AE-901A-F9C94606E67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3E17F8-66F1-4AA4-8AEE-926755FA43B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6FDBC2-B1FC-45D5-90B4-23D91EC6DAE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429F59-04C2-4EAB-A070-27353D99F4C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4CEED6-9CEF-4A8A-8E8A-F1B3F43E3C7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D6D71D-7E5E-401D-BA82-BBEF64B144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66C6EFCD-7238-4ADA-8737-399BB1332A7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6372EC17-7189-4E2F-B0BD-75BA560732CA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ext Box 2"/>
          <p:cNvSpPr txBox="1">
            <a:spLocks noChangeArrowheads="1"/>
          </p:cNvSpPr>
          <p:nvPr/>
        </p:nvSpPr>
        <p:spPr bwMode="auto">
          <a:xfrm>
            <a:off x="547688" y="549275"/>
            <a:ext cx="8047037" cy="2011363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Fractions of Amounts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5120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Find the fraction of each number.</a:t>
            </a:r>
            <a:endParaRPr lang="en-US" sz="3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51204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05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6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12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2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2" grpId="0" animBg="1"/>
      <p:bldP spid="5120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698" name="AutoShape 2"/>
          <p:cNvSpPr>
            <a:spLocks noChangeArrowheads="1"/>
          </p:cNvSpPr>
          <p:nvPr/>
        </p:nvSpPr>
        <p:spPr bwMode="auto"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699" name="Text Box 3"/>
          <p:cNvSpPr txBox="1">
            <a:spLocks noChangeArrowheads="1"/>
          </p:cNvSpPr>
          <p:nvPr/>
        </p:nvSpPr>
        <p:spPr bwMode="auto"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1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9700" name="Line 4"/>
          <p:cNvSpPr>
            <a:spLocks noChangeShapeType="1"/>
          </p:cNvSpPr>
          <p:nvPr/>
        </p:nvSpPr>
        <p:spPr bwMode="auto"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9701" name="Text Box 5"/>
          <p:cNvSpPr txBox="1">
            <a:spLocks noChangeArrowheads="1"/>
          </p:cNvSpPr>
          <p:nvPr/>
        </p:nvSpPr>
        <p:spPr bwMode="auto">
          <a:xfrm>
            <a:off x="1590675" y="1974850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9703" name="AutoShape 7"/>
          <p:cNvSpPr>
            <a:spLocks noChangeArrowheads="1"/>
          </p:cNvSpPr>
          <p:nvPr/>
        </p:nvSpPr>
        <p:spPr bwMode="auto"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4" name="Text Box 8"/>
          <p:cNvSpPr txBox="1">
            <a:spLocks noChangeArrowheads="1"/>
          </p:cNvSpPr>
          <p:nvPr/>
        </p:nvSpPr>
        <p:spPr bwMode="auto"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29707" name="Text Box 11"/>
          <p:cNvSpPr txBox="1">
            <a:spLocks noChangeArrowheads="1"/>
          </p:cNvSpPr>
          <p:nvPr/>
        </p:nvSpPr>
        <p:spPr bwMode="auto"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9708" name="Text Box 12"/>
          <p:cNvSpPr txBox="1">
            <a:spLocks noChangeArrowheads="1"/>
          </p:cNvSpPr>
          <p:nvPr/>
        </p:nvSpPr>
        <p:spPr bwMode="auto"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32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97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3" name="Text Box 3"/>
          <p:cNvSpPr txBox="1">
            <a:spLocks noChangeArrowheads="1"/>
          </p:cNvSpPr>
          <p:nvPr/>
        </p:nvSpPr>
        <p:spPr bwMode="auto"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1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0724" name="Line 4"/>
          <p:cNvSpPr>
            <a:spLocks noChangeShapeType="1"/>
          </p:cNvSpPr>
          <p:nvPr/>
        </p:nvSpPr>
        <p:spPr bwMode="auto"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725" name="Text Box 5"/>
          <p:cNvSpPr txBox="1">
            <a:spLocks noChangeArrowheads="1"/>
          </p:cNvSpPr>
          <p:nvPr/>
        </p:nvSpPr>
        <p:spPr bwMode="auto">
          <a:xfrm>
            <a:off x="1590675" y="1974850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7" name="Text Box 7"/>
          <p:cNvSpPr txBox="1">
            <a:spLocks noChangeArrowheads="1"/>
          </p:cNvSpPr>
          <p:nvPr/>
        </p:nvSpPr>
        <p:spPr bwMode="auto"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30728" name="Text Box 8"/>
          <p:cNvSpPr txBox="1">
            <a:spLocks noChangeArrowheads="1"/>
          </p:cNvSpPr>
          <p:nvPr/>
        </p:nvSpPr>
        <p:spPr bwMode="auto"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0729" name="Text Box 9"/>
          <p:cNvSpPr txBox="1">
            <a:spLocks noChangeArrowheads="1"/>
          </p:cNvSpPr>
          <p:nvPr/>
        </p:nvSpPr>
        <p:spPr bwMode="auto"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28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6" name="AutoShape 2"/>
          <p:cNvSpPr>
            <a:spLocks noChangeArrowheads="1"/>
          </p:cNvSpPr>
          <p:nvPr/>
        </p:nvSpPr>
        <p:spPr bwMode="auto"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7" name="Text Box 3"/>
          <p:cNvSpPr txBox="1">
            <a:spLocks noChangeArrowheads="1"/>
          </p:cNvSpPr>
          <p:nvPr/>
        </p:nvSpPr>
        <p:spPr bwMode="auto"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1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1748" name="Line 4"/>
          <p:cNvSpPr>
            <a:spLocks noChangeShapeType="1"/>
          </p:cNvSpPr>
          <p:nvPr/>
        </p:nvSpPr>
        <p:spPr bwMode="auto"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1749" name="Text Box 5"/>
          <p:cNvSpPr txBox="1">
            <a:spLocks noChangeArrowheads="1"/>
          </p:cNvSpPr>
          <p:nvPr/>
        </p:nvSpPr>
        <p:spPr bwMode="auto">
          <a:xfrm>
            <a:off x="1590675" y="1974850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1750" name="AutoShape 6"/>
          <p:cNvSpPr>
            <a:spLocks noChangeArrowheads="1"/>
          </p:cNvSpPr>
          <p:nvPr/>
        </p:nvSpPr>
        <p:spPr bwMode="auto"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1" name="Text Box 7"/>
          <p:cNvSpPr txBox="1">
            <a:spLocks noChangeArrowheads="1"/>
          </p:cNvSpPr>
          <p:nvPr/>
        </p:nvSpPr>
        <p:spPr bwMode="auto"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31752" name="Text Box 8"/>
          <p:cNvSpPr txBox="1">
            <a:spLocks noChangeArrowheads="1"/>
          </p:cNvSpPr>
          <p:nvPr/>
        </p:nvSpPr>
        <p:spPr bwMode="auto"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1753" name="Text Box 9"/>
          <p:cNvSpPr txBox="1">
            <a:spLocks noChangeArrowheads="1"/>
          </p:cNvSpPr>
          <p:nvPr/>
        </p:nvSpPr>
        <p:spPr bwMode="auto"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40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17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0" name="AutoShape 2"/>
          <p:cNvSpPr>
            <a:spLocks noChangeArrowheads="1"/>
          </p:cNvSpPr>
          <p:nvPr/>
        </p:nvSpPr>
        <p:spPr bwMode="auto"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1" name="Text Box 3"/>
          <p:cNvSpPr txBox="1">
            <a:spLocks noChangeArrowheads="1"/>
          </p:cNvSpPr>
          <p:nvPr/>
        </p:nvSpPr>
        <p:spPr bwMode="auto"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1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2772" name="Line 4"/>
          <p:cNvSpPr>
            <a:spLocks noChangeShapeType="1"/>
          </p:cNvSpPr>
          <p:nvPr/>
        </p:nvSpPr>
        <p:spPr bwMode="auto"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2773" name="Text Box 5"/>
          <p:cNvSpPr txBox="1">
            <a:spLocks noChangeArrowheads="1"/>
          </p:cNvSpPr>
          <p:nvPr/>
        </p:nvSpPr>
        <p:spPr bwMode="auto">
          <a:xfrm>
            <a:off x="1590675" y="1974850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2774" name="AutoShape 6"/>
          <p:cNvSpPr>
            <a:spLocks noChangeArrowheads="1"/>
          </p:cNvSpPr>
          <p:nvPr/>
        </p:nvSpPr>
        <p:spPr bwMode="auto"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5" name="Text Box 7"/>
          <p:cNvSpPr txBox="1">
            <a:spLocks noChangeArrowheads="1"/>
          </p:cNvSpPr>
          <p:nvPr/>
        </p:nvSpPr>
        <p:spPr bwMode="auto"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32776" name="Text Box 8"/>
          <p:cNvSpPr txBox="1">
            <a:spLocks noChangeArrowheads="1"/>
          </p:cNvSpPr>
          <p:nvPr/>
        </p:nvSpPr>
        <p:spPr bwMode="auto"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2777" name="Text Box 9"/>
          <p:cNvSpPr txBox="1">
            <a:spLocks noChangeArrowheads="1"/>
          </p:cNvSpPr>
          <p:nvPr/>
        </p:nvSpPr>
        <p:spPr bwMode="auto"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63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27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0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4" name="AutoShape 2"/>
          <p:cNvSpPr>
            <a:spLocks noChangeArrowheads="1"/>
          </p:cNvSpPr>
          <p:nvPr/>
        </p:nvSpPr>
        <p:spPr bwMode="auto"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5" name="Text Box 3"/>
          <p:cNvSpPr txBox="1">
            <a:spLocks noChangeArrowheads="1"/>
          </p:cNvSpPr>
          <p:nvPr/>
        </p:nvSpPr>
        <p:spPr bwMode="auto"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1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3796" name="Line 4"/>
          <p:cNvSpPr>
            <a:spLocks noChangeShapeType="1"/>
          </p:cNvSpPr>
          <p:nvPr/>
        </p:nvSpPr>
        <p:spPr bwMode="auto"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3797" name="Text Box 5"/>
          <p:cNvSpPr txBox="1">
            <a:spLocks noChangeArrowheads="1"/>
          </p:cNvSpPr>
          <p:nvPr/>
        </p:nvSpPr>
        <p:spPr bwMode="auto">
          <a:xfrm>
            <a:off x="1590675" y="1974850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3798" name="AutoShape 6"/>
          <p:cNvSpPr>
            <a:spLocks noChangeArrowheads="1"/>
          </p:cNvSpPr>
          <p:nvPr/>
        </p:nvSpPr>
        <p:spPr bwMode="auto"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9" name="Text Box 7"/>
          <p:cNvSpPr txBox="1">
            <a:spLocks noChangeArrowheads="1"/>
          </p:cNvSpPr>
          <p:nvPr/>
        </p:nvSpPr>
        <p:spPr bwMode="auto"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33800" name="Text Box 8"/>
          <p:cNvSpPr txBox="1">
            <a:spLocks noChangeArrowheads="1"/>
          </p:cNvSpPr>
          <p:nvPr/>
        </p:nvSpPr>
        <p:spPr bwMode="auto"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3801" name="Text Box 9"/>
          <p:cNvSpPr txBox="1">
            <a:spLocks noChangeArrowheads="1"/>
          </p:cNvSpPr>
          <p:nvPr/>
        </p:nvSpPr>
        <p:spPr bwMode="auto"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108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37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18" name="AutoShape 2"/>
          <p:cNvSpPr>
            <a:spLocks noChangeArrowheads="1"/>
          </p:cNvSpPr>
          <p:nvPr/>
        </p:nvSpPr>
        <p:spPr bwMode="auto"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19" name="Text Box 3"/>
          <p:cNvSpPr txBox="1">
            <a:spLocks noChangeArrowheads="1"/>
          </p:cNvSpPr>
          <p:nvPr/>
        </p:nvSpPr>
        <p:spPr bwMode="auto"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4820" name="Line 4"/>
          <p:cNvSpPr>
            <a:spLocks noChangeShapeType="1"/>
          </p:cNvSpPr>
          <p:nvPr/>
        </p:nvSpPr>
        <p:spPr bwMode="auto"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4821" name="Text Box 5"/>
          <p:cNvSpPr txBox="1">
            <a:spLocks noChangeArrowheads="1"/>
          </p:cNvSpPr>
          <p:nvPr/>
        </p:nvSpPr>
        <p:spPr bwMode="auto">
          <a:xfrm>
            <a:off x="1590675" y="1974850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4822" name="AutoShape 6"/>
          <p:cNvSpPr>
            <a:spLocks noChangeArrowheads="1"/>
          </p:cNvSpPr>
          <p:nvPr/>
        </p:nvSpPr>
        <p:spPr bwMode="auto"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3" name="Text Box 7"/>
          <p:cNvSpPr txBox="1">
            <a:spLocks noChangeArrowheads="1"/>
          </p:cNvSpPr>
          <p:nvPr/>
        </p:nvSpPr>
        <p:spPr bwMode="auto"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34824" name="Text Box 8"/>
          <p:cNvSpPr txBox="1">
            <a:spLocks noChangeArrowheads="1"/>
          </p:cNvSpPr>
          <p:nvPr/>
        </p:nvSpPr>
        <p:spPr bwMode="auto"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4825" name="Text Box 9"/>
          <p:cNvSpPr txBox="1">
            <a:spLocks noChangeArrowheads="1"/>
          </p:cNvSpPr>
          <p:nvPr/>
        </p:nvSpPr>
        <p:spPr bwMode="auto"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27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48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5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2" name="AutoShape 2"/>
          <p:cNvSpPr>
            <a:spLocks noChangeArrowheads="1"/>
          </p:cNvSpPr>
          <p:nvPr/>
        </p:nvSpPr>
        <p:spPr bwMode="auto"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3" name="Text Box 3"/>
          <p:cNvSpPr txBox="1">
            <a:spLocks noChangeArrowheads="1"/>
          </p:cNvSpPr>
          <p:nvPr/>
        </p:nvSpPr>
        <p:spPr bwMode="auto"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5844" name="Line 4"/>
          <p:cNvSpPr>
            <a:spLocks noChangeShapeType="1"/>
          </p:cNvSpPr>
          <p:nvPr/>
        </p:nvSpPr>
        <p:spPr bwMode="auto"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5845" name="Text Box 5"/>
          <p:cNvSpPr txBox="1">
            <a:spLocks noChangeArrowheads="1"/>
          </p:cNvSpPr>
          <p:nvPr/>
        </p:nvSpPr>
        <p:spPr bwMode="auto">
          <a:xfrm>
            <a:off x="1590675" y="1974850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5846" name="AutoShape 6"/>
          <p:cNvSpPr>
            <a:spLocks noChangeArrowheads="1"/>
          </p:cNvSpPr>
          <p:nvPr/>
        </p:nvSpPr>
        <p:spPr bwMode="auto"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7" name="Text Box 7"/>
          <p:cNvSpPr txBox="1">
            <a:spLocks noChangeArrowheads="1"/>
          </p:cNvSpPr>
          <p:nvPr/>
        </p:nvSpPr>
        <p:spPr bwMode="auto"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35848" name="Text Box 8"/>
          <p:cNvSpPr txBox="1">
            <a:spLocks noChangeArrowheads="1"/>
          </p:cNvSpPr>
          <p:nvPr/>
        </p:nvSpPr>
        <p:spPr bwMode="auto"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5849" name="Text Box 9"/>
          <p:cNvSpPr txBox="1">
            <a:spLocks noChangeArrowheads="1"/>
          </p:cNvSpPr>
          <p:nvPr/>
        </p:nvSpPr>
        <p:spPr bwMode="auto"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35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58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7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6" name="AutoShape 2"/>
          <p:cNvSpPr>
            <a:spLocks noChangeArrowheads="1"/>
          </p:cNvSpPr>
          <p:nvPr/>
        </p:nvSpPr>
        <p:spPr bwMode="auto"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7" name="Text Box 3"/>
          <p:cNvSpPr txBox="1">
            <a:spLocks noChangeArrowheads="1"/>
          </p:cNvSpPr>
          <p:nvPr/>
        </p:nvSpPr>
        <p:spPr bwMode="auto"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6868" name="Line 4"/>
          <p:cNvSpPr>
            <a:spLocks noChangeShapeType="1"/>
          </p:cNvSpPr>
          <p:nvPr/>
        </p:nvSpPr>
        <p:spPr bwMode="auto"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869" name="Text Box 5"/>
          <p:cNvSpPr txBox="1">
            <a:spLocks noChangeArrowheads="1"/>
          </p:cNvSpPr>
          <p:nvPr/>
        </p:nvSpPr>
        <p:spPr bwMode="auto">
          <a:xfrm>
            <a:off x="1590675" y="1974850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6870" name="AutoShape 6"/>
          <p:cNvSpPr>
            <a:spLocks noChangeArrowheads="1"/>
          </p:cNvSpPr>
          <p:nvPr/>
        </p:nvSpPr>
        <p:spPr bwMode="auto"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1" name="Text Box 7"/>
          <p:cNvSpPr txBox="1">
            <a:spLocks noChangeArrowheads="1"/>
          </p:cNvSpPr>
          <p:nvPr/>
        </p:nvSpPr>
        <p:spPr bwMode="auto"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36872" name="Text Box 8"/>
          <p:cNvSpPr txBox="1">
            <a:spLocks noChangeArrowheads="1"/>
          </p:cNvSpPr>
          <p:nvPr/>
        </p:nvSpPr>
        <p:spPr bwMode="auto"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6873" name="Text Box 9"/>
          <p:cNvSpPr txBox="1">
            <a:spLocks noChangeArrowheads="1"/>
          </p:cNvSpPr>
          <p:nvPr/>
        </p:nvSpPr>
        <p:spPr bwMode="auto"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24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68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7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0" name="AutoShape 2"/>
          <p:cNvSpPr>
            <a:spLocks noChangeArrowheads="1"/>
          </p:cNvSpPr>
          <p:nvPr/>
        </p:nvSpPr>
        <p:spPr bwMode="auto"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1" name="Text Box 3"/>
          <p:cNvSpPr txBox="1">
            <a:spLocks noChangeArrowheads="1"/>
          </p:cNvSpPr>
          <p:nvPr/>
        </p:nvSpPr>
        <p:spPr bwMode="auto"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7892" name="Line 4"/>
          <p:cNvSpPr>
            <a:spLocks noChangeShapeType="1"/>
          </p:cNvSpPr>
          <p:nvPr/>
        </p:nvSpPr>
        <p:spPr bwMode="auto"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893" name="Text Box 5"/>
          <p:cNvSpPr txBox="1">
            <a:spLocks noChangeArrowheads="1"/>
          </p:cNvSpPr>
          <p:nvPr/>
        </p:nvSpPr>
        <p:spPr bwMode="auto">
          <a:xfrm>
            <a:off x="1590675" y="1974850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7894" name="AutoShape 6"/>
          <p:cNvSpPr>
            <a:spLocks noChangeArrowheads="1"/>
          </p:cNvSpPr>
          <p:nvPr/>
        </p:nvSpPr>
        <p:spPr bwMode="auto"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5" name="Text Box 7"/>
          <p:cNvSpPr txBox="1">
            <a:spLocks noChangeArrowheads="1"/>
          </p:cNvSpPr>
          <p:nvPr/>
        </p:nvSpPr>
        <p:spPr bwMode="auto"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37896" name="Text Box 8"/>
          <p:cNvSpPr txBox="1">
            <a:spLocks noChangeArrowheads="1"/>
          </p:cNvSpPr>
          <p:nvPr/>
        </p:nvSpPr>
        <p:spPr bwMode="auto"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7897" name="Text Box 9"/>
          <p:cNvSpPr txBox="1">
            <a:spLocks noChangeArrowheads="1"/>
          </p:cNvSpPr>
          <p:nvPr/>
        </p:nvSpPr>
        <p:spPr bwMode="auto"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14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78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2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4" name="AutoShape 2"/>
          <p:cNvSpPr>
            <a:spLocks noChangeArrowheads="1"/>
          </p:cNvSpPr>
          <p:nvPr/>
        </p:nvSpPr>
        <p:spPr bwMode="auto"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5" name="Text Box 3"/>
          <p:cNvSpPr txBox="1">
            <a:spLocks noChangeArrowheads="1"/>
          </p:cNvSpPr>
          <p:nvPr/>
        </p:nvSpPr>
        <p:spPr bwMode="auto"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8916" name="Line 4"/>
          <p:cNvSpPr>
            <a:spLocks noChangeShapeType="1"/>
          </p:cNvSpPr>
          <p:nvPr/>
        </p:nvSpPr>
        <p:spPr bwMode="auto"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8917" name="Text Box 5"/>
          <p:cNvSpPr txBox="1">
            <a:spLocks noChangeArrowheads="1"/>
          </p:cNvSpPr>
          <p:nvPr/>
        </p:nvSpPr>
        <p:spPr bwMode="auto">
          <a:xfrm>
            <a:off x="1590675" y="1974850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8918" name="AutoShape 6"/>
          <p:cNvSpPr>
            <a:spLocks noChangeArrowheads="1"/>
          </p:cNvSpPr>
          <p:nvPr/>
        </p:nvSpPr>
        <p:spPr bwMode="auto"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9" name="Text Box 7"/>
          <p:cNvSpPr txBox="1">
            <a:spLocks noChangeArrowheads="1"/>
          </p:cNvSpPr>
          <p:nvPr/>
        </p:nvSpPr>
        <p:spPr bwMode="auto"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38920" name="Text Box 8"/>
          <p:cNvSpPr txBox="1">
            <a:spLocks noChangeArrowheads="1"/>
          </p:cNvSpPr>
          <p:nvPr/>
        </p:nvSpPr>
        <p:spPr bwMode="auto"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8921" name="Text Box 9"/>
          <p:cNvSpPr txBox="1">
            <a:spLocks noChangeArrowheads="1"/>
          </p:cNvSpPr>
          <p:nvPr/>
        </p:nvSpPr>
        <p:spPr bwMode="auto"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90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89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8" name="AutoShape 2"/>
          <p:cNvSpPr>
            <a:spLocks noChangeArrowheads="1"/>
          </p:cNvSpPr>
          <p:nvPr/>
        </p:nvSpPr>
        <p:spPr bwMode="auto"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9" name="Text Box 3"/>
          <p:cNvSpPr txBox="1">
            <a:spLocks noChangeArrowheads="1"/>
          </p:cNvSpPr>
          <p:nvPr/>
        </p:nvSpPr>
        <p:spPr bwMode="auto"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9940" name="Line 4"/>
          <p:cNvSpPr>
            <a:spLocks noChangeShapeType="1"/>
          </p:cNvSpPr>
          <p:nvPr/>
        </p:nvSpPr>
        <p:spPr bwMode="auto"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9941" name="Text Box 5"/>
          <p:cNvSpPr txBox="1">
            <a:spLocks noChangeArrowheads="1"/>
          </p:cNvSpPr>
          <p:nvPr/>
        </p:nvSpPr>
        <p:spPr bwMode="auto">
          <a:xfrm>
            <a:off x="1590675" y="1974850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9942" name="AutoShape 6"/>
          <p:cNvSpPr>
            <a:spLocks noChangeArrowheads="1"/>
          </p:cNvSpPr>
          <p:nvPr/>
        </p:nvSpPr>
        <p:spPr bwMode="auto"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3" name="Text Box 7"/>
          <p:cNvSpPr txBox="1">
            <a:spLocks noChangeArrowheads="1"/>
          </p:cNvSpPr>
          <p:nvPr/>
        </p:nvSpPr>
        <p:spPr bwMode="auto"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39944" name="Text Box 8"/>
          <p:cNvSpPr txBox="1">
            <a:spLocks noChangeArrowheads="1"/>
          </p:cNvSpPr>
          <p:nvPr/>
        </p:nvSpPr>
        <p:spPr bwMode="auto"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9945" name="Text Box 9"/>
          <p:cNvSpPr txBox="1">
            <a:spLocks noChangeArrowheads="1"/>
          </p:cNvSpPr>
          <p:nvPr/>
        </p:nvSpPr>
        <p:spPr bwMode="auto"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24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9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2" name="AutoShape 2"/>
          <p:cNvSpPr>
            <a:spLocks noChangeArrowheads="1"/>
          </p:cNvSpPr>
          <p:nvPr/>
        </p:nvSpPr>
        <p:spPr bwMode="auto"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3" name="Text Box 3"/>
          <p:cNvSpPr txBox="1">
            <a:spLocks noChangeArrowheads="1"/>
          </p:cNvSpPr>
          <p:nvPr/>
        </p:nvSpPr>
        <p:spPr bwMode="auto"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1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0964" name="Line 4"/>
          <p:cNvSpPr>
            <a:spLocks noChangeShapeType="1"/>
          </p:cNvSpPr>
          <p:nvPr/>
        </p:nvSpPr>
        <p:spPr bwMode="auto"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0965" name="Text Box 5"/>
          <p:cNvSpPr txBox="1">
            <a:spLocks noChangeArrowheads="1"/>
          </p:cNvSpPr>
          <p:nvPr/>
        </p:nvSpPr>
        <p:spPr bwMode="auto">
          <a:xfrm>
            <a:off x="1219200" y="1974850"/>
            <a:ext cx="1673225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0966" name="AutoShape 6"/>
          <p:cNvSpPr>
            <a:spLocks noChangeArrowheads="1"/>
          </p:cNvSpPr>
          <p:nvPr/>
        </p:nvSpPr>
        <p:spPr bwMode="auto"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7" name="Text Box 7"/>
          <p:cNvSpPr txBox="1">
            <a:spLocks noChangeArrowheads="1"/>
          </p:cNvSpPr>
          <p:nvPr/>
        </p:nvSpPr>
        <p:spPr bwMode="auto"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40968" name="Text Box 8"/>
          <p:cNvSpPr txBox="1">
            <a:spLocks noChangeArrowheads="1"/>
          </p:cNvSpPr>
          <p:nvPr/>
        </p:nvSpPr>
        <p:spPr bwMode="auto"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0969" name="Text Box 9"/>
          <p:cNvSpPr txBox="1">
            <a:spLocks noChangeArrowheads="1"/>
          </p:cNvSpPr>
          <p:nvPr/>
        </p:nvSpPr>
        <p:spPr bwMode="auto"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230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09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9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6" name="AutoShape 2"/>
          <p:cNvSpPr>
            <a:spLocks noChangeArrowheads="1"/>
          </p:cNvSpPr>
          <p:nvPr/>
        </p:nvSpPr>
        <p:spPr bwMode="auto"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7" name="Text Box 3"/>
          <p:cNvSpPr txBox="1">
            <a:spLocks noChangeArrowheads="1"/>
          </p:cNvSpPr>
          <p:nvPr/>
        </p:nvSpPr>
        <p:spPr bwMode="auto"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1988" name="Line 4"/>
          <p:cNvSpPr>
            <a:spLocks noChangeShapeType="1"/>
          </p:cNvSpPr>
          <p:nvPr/>
        </p:nvSpPr>
        <p:spPr bwMode="auto"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1989" name="Text Box 5"/>
          <p:cNvSpPr txBox="1">
            <a:spLocks noChangeArrowheads="1"/>
          </p:cNvSpPr>
          <p:nvPr/>
        </p:nvSpPr>
        <p:spPr bwMode="auto">
          <a:xfrm>
            <a:off x="1590675" y="1974850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1990" name="AutoShape 6"/>
          <p:cNvSpPr>
            <a:spLocks noChangeArrowheads="1"/>
          </p:cNvSpPr>
          <p:nvPr/>
        </p:nvSpPr>
        <p:spPr bwMode="auto"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1" name="Text Box 7"/>
          <p:cNvSpPr txBox="1">
            <a:spLocks noChangeArrowheads="1"/>
          </p:cNvSpPr>
          <p:nvPr/>
        </p:nvSpPr>
        <p:spPr bwMode="auto"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41992" name="Text Box 8"/>
          <p:cNvSpPr txBox="1">
            <a:spLocks noChangeArrowheads="1"/>
          </p:cNvSpPr>
          <p:nvPr/>
        </p:nvSpPr>
        <p:spPr bwMode="auto"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1993" name="Text Box 9"/>
          <p:cNvSpPr txBox="1">
            <a:spLocks noChangeArrowheads="1"/>
          </p:cNvSpPr>
          <p:nvPr/>
        </p:nvSpPr>
        <p:spPr bwMode="auto"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49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19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9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0" name="AutoShape 2"/>
          <p:cNvSpPr>
            <a:spLocks noChangeArrowheads="1"/>
          </p:cNvSpPr>
          <p:nvPr/>
        </p:nvSpPr>
        <p:spPr bwMode="auto"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1" name="Text Box 3"/>
          <p:cNvSpPr txBox="1">
            <a:spLocks noChangeArrowheads="1"/>
          </p:cNvSpPr>
          <p:nvPr/>
        </p:nvSpPr>
        <p:spPr bwMode="auto"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3012" name="Line 4"/>
          <p:cNvSpPr>
            <a:spLocks noChangeShapeType="1"/>
          </p:cNvSpPr>
          <p:nvPr/>
        </p:nvSpPr>
        <p:spPr bwMode="auto"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3013" name="Text Box 5"/>
          <p:cNvSpPr txBox="1">
            <a:spLocks noChangeArrowheads="1"/>
          </p:cNvSpPr>
          <p:nvPr/>
        </p:nvSpPr>
        <p:spPr bwMode="auto">
          <a:xfrm>
            <a:off x="1590675" y="1974850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3014" name="AutoShape 6"/>
          <p:cNvSpPr>
            <a:spLocks noChangeArrowheads="1"/>
          </p:cNvSpPr>
          <p:nvPr/>
        </p:nvSpPr>
        <p:spPr bwMode="auto"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5" name="Text Box 7"/>
          <p:cNvSpPr txBox="1">
            <a:spLocks noChangeArrowheads="1"/>
          </p:cNvSpPr>
          <p:nvPr/>
        </p:nvSpPr>
        <p:spPr bwMode="auto"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43016" name="Text Box 8"/>
          <p:cNvSpPr txBox="1">
            <a:spLocks noChangeArrowheads="1"/>
          </p:cNvSpPr>
          <p:nvPr/>
        </p:nvSpPr>
        <p:spPr bwMode="auto"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3017" name="Text Box 9"/>
          <p:cNvSpPr txBox="1">
            <a:spLocks noChangeArrowheads="1"/>
          </p:cNvSpPr>
          <p:nvPr/>
        </p:nvSpPr>
        <p:spPr bwMode="auto"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66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30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4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4" name="AutoShape 2"/>
          <p:cNvSpPr>
            <a:spLocks noChangeArrowheads="1"/>
          </p:cNvSpPr>
          <p:nvPr/>
        </p:nvSpPr>
        <p:spPr bwMode="auto"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5" name="Text Box 3"/>
          <p:cNvSpPr txBox="1">
            <a:spLocks noChangeArrowheads="1"/>
          </p:cNvSpPr>
          <p:nvPr/>
        </p:nvSpPr>
        <p:spPr bwMode="auto"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4036" name="Line 4"/>
          <p:cNvSpPr>
            <a:spLocks noChangeShapeType="1"/>
          </p:cNvSpPr>
          <p:nvPr/>
        </p:nvSpPr>
        <p:spPr bwMode="auto"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4037" name="Text Box 5"/>
          <p:cNvSpPr txBox="1">
            <a:spLocks noChangeArrowheads="1"/>
          </p:cNvSpPr>
          <p:nvPr/>
        </p:nvSpPr>
        <p:spPr bwMode="auto">
          <a:xfrm>
            <a:off x="1590675" y="1974850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4038" name="AutoShape 6"/>
          <p:cNvSpPr>
            <a:spLocks noChangeArrowheads="1"/>
          </p:cNvSpPr>
          <p:nvPr/>
        </p:nvSpPr>
        <p:spPr bwMode="auto"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9" name="Text Box 7"/>
          <p:cNvSpPr txBox="1">
            <a:spLocks noChangeArrowheads="1"/>
          </p:cNvSpPr>
          <p:nvPr/>
        </p:nvSpPr>
        <p:spPr bwMode="auto"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44040" name="Text Box 8"/>
          <p:cNvSpPr txBox="1">
            <a:spLocks noChangeArrowheads="1"/>
          </p:cNvSpPr>
          <p:nvPr/>
        </p:nvSpPr>
        <p:spPr bwMode="auto"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4041" name="Text Box 9"/>
          <p:cNvSpPr txBox="1">
            <a:spLocks noChangeArrowheads="1"/>
          </p:cNvSpPr>
          <p:nvPr/>
        </p:nvSpPr>
        <p:spPr bwMode="auto"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54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4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58" name="AutoShape 2"/>
          <p:cNvSpPr>
            <a:spLocks noChangeArrowheads="1"/>
          </p:cNvSpPr>
          <p:nvPr/>
        </p:nvSpPr>
        <p:spPr bwMode="auto"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59" name="Text Box 3"/>
          <p:cNvSpPr txBox="1">
            <a:spLocks noChangeArrowheads="1"/>
          </p:cNvSpPr>
          <p:nvPr/>
        </p:nvSpPr>
        <p:spPr bwMode="auto"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5060" name="Line 4"/>
          <p:cNvSpPr>
            <a:spLocks noChangeShapeType="1"/>
          </p:cNvSpPr>
          <p:nvPr/>
        </p:nvSpPr>
        <p:spPr bwMode="auto"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5061" name="Text Box 5"/>
          <p:cNvSpPr txBox="1">
            <a:spLocks noChangeArrowheads="1"/>
          </p:cNvSpPr>
          <p:nvPr/>
        </p:nvSpPr>
        <p:spPr bwMode="auto">
          <a:xfrm>
            <a:off x="1590675" y="1974850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5062" name="AutoShape 6"/>
          <p:cNvSpPr>
            <a:spLocks noChangeArrowheads="1"/>
          </p:cNvSpPr>
          <p:nvPr/>
        </p:nvSpPr>
        <p:spPr bwMode="auto"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3" name="Text Box 7"/>
          <p:cNvSpPr txBox="1">
            <a:spLocks noChangeArrowheads="1"/>
          </p:cNvSpPr>
          <p:nvPr/>
        </p:nvSpPr>
        <p:spPr bwMode="auto"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45064" name="Text Box 8"/>
          <p:cNvSpPr txBox="1">
            <a:spLocks noChangeArrowheads="1"/>
          </p:cNvSpPr>
          <p:nvPr/>
        </p:nvSpPr>
        <p:spPr bwMode="auto"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5065" name="Text Box 9"/>
          <p:cNvSpPr txBox="1">
            <a:spLocks noChangeArrowheads="1"/>
          </p:cNvSpPr>
          <p:nvPr/>
        </p:nvSpPr>
        <p:spPr bwMode="auto"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42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5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9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2" name="AutoShape 2"/>
          <p:cNvSpPr>
            <a:spLocks noChangeArrowheads="1"/>
          </p:cNvSpPr>
          <p:nvPr/>
        </p:nvSpPr>
        <p:spPr bwMode="auto"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3" name="Text Box 3"/>
          <p:cNvSpPr txBox="1">
            <a:spLocks noChangeArrowheads="1"/>
          </p:cNvSpPr>
          <p:nvPr/>
        </p:nvSpPr>
        <p:spPr bwMode="auto">
          <a:xfrm>
            <a:off x="1219200" y="377825"/>
            <a:ext cx="1673225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6084" name="Line 4"/>
          <p:cNvSpPr>
            <a:spLocks noChangeShapeType="1"/>
          </p:cNvSpPr>
          <p:nvPr/>
        </p:nvSpPr>
        <p:spPr bwMode="auto"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6085" name="Text Box 5"/>
          <p:cNvSpPr txBox="1">
            <a:spLocks noChangeArrowheads="1"/>
          </p:cNvSpPr>
          <p:nvPr/>
        </p:nvSpPr>
        <p:spPr bwMode="auto">
          <a:xfrm>
            <a:off x="1219200" y="1974850"/>
            <a:ext cx="1673225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12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6086" name="AutoShape 6"/>
          <p:cNvSpPr>
            <a:spLocks noChangeArrowheads="1"/>
          </p:cNvSpPr>
          <p:nvPr/>
        </p:nvSpPr>
        <p:spPr bwMode="auto"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7" name="Text Box 7"/>
          <p:cNvSpPr txBox="1">
            <a:spLocks noChangeArrowheads="1"/>
          </p:cNvSpPr>
          <p:nvPr/>
        </p:nvSpPr>
        <p:spPr bwMode="auto"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46088" name="Text Box 8"/>
          <p:cNvSpPr txBox="1">
            <a:spLocks noChangeArrowheads="1"/>
          </p:cNvSpPr>
          <p:nvPr/>
        </p:nvSpPr>
        <p:spPr bwMode="auto"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6089" name="Text Box 9"/>
          <p:cNvSpPr txBox="1">
            <a:spLocks noChangeArrowheads="1"/>
          </p:cNvSpPr>
          <p:nvPr/>
        </p:nvSpPr>
        <p:spPr bwMode="auto"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12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6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1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06" name="AutoShape 2"/>
          <p:cNvSpPr>
            <a:spLocks noChangeArrowheads="1"/>
          </p:cNvSpPr>
          <p:nvPr/>
        </p:nvSpPr>
        <p:spPr bwMode="auto"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07" name="Text Box 3"/>
          <p:cNvSpPr txBox="1">
            <a:spLocks noChangeArrowheads="1"/>
          </p:cNvSpPr>
          <p:nvPr/>
        </p:nvSpPr>
        <p:spPr bwMode="auto"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7108" name="Line 4"/>
          <p:cNvSpPr>
            <a:spLocks noChangeShapeType="1"/>
          </p:cNvSpPr>
          <p:nvPr/>
        </p:nvSpPr>
        <p:spPr bwMode="auto"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7109" name="Text Box 5"/>
          <p:cNvSpPr txBox="1">
            <a:spLocks noChangeArrowheads="1"/>
          </p:cNvSpPr>
          <p:nvPr/>
        </p:nvSpPr>
        <p:spPr bwMode="auto">
          <a:xfrm>
            <a:off x="1219200" y="1974850"/>
            <a:ext cx="1673225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13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7110" name="AutoShape 6"/>
          <p:cNvSpPr>
            <a:spLocks noChangeArrowheads="1"/>
          </p:cNvSpPr>
          <p:nvPr/>
        </p:nvSpPr>
        <p:spPr bwMode="auto"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11" name="Text Box 7"/>
          <p:cNvSpPr txBox="1">
            <a:spLocks noChangeArrowheads="1"/>
          </p:cNvSpPr>
          <p:nvPr/>
        </p:nvSpPr>
        <p:spPr bwMode="auto"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47112" name="Text Box 8"/>
          <p:cNvSpPr txBox="1">
            <a:spLocks noChangeArrowheads="1"/>
          </p:cNvSpPr>
          <p:nvPr/>
        </p:nvSpPr>
        <p:spPr bwMode="auto"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7113" name="Text Box 9"/>
          <p:cNvSpPr txBox="1">
            <a:spLocks noChangeArrowheads="1"/>
          </p:cNvSpPr>
          <p:nvPr/>
        </p:nvSpPr>
        <p:spPr bwMode="auto"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26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7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1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0" name="AutoShape 2"/>
          <p:cNvSpPr>
            <a:spLocks noChangeArrowheads="1"/>
          </p:cNvSpPr>
          <p:nvPr/>
        </p:nvSpPr>
        <p:spPr bwMode="auto"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1" name="Text Box 3"/>
          <p:cNvSpPr txBox="1">
            <a:spLocks noChangeArrowheads="1"/>
          </p:cNvSpPr>
          <p:nvPr/>
        </p:nvSpPr>
        <p:spPr bwMode="auto"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8132" name="Line 4"/>
          <p:cNvSpPr>
            <a:spLocks noChangeShapeType="1"/>
          </p:cNvSpPr>
          <p:nvPr/>
        </p:nvSpPr>
        <p:spPr bwMode="auto"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8133" name="Text Box 5"/>
          <p:cNvSpPr txBox="1">
            <a:spLocks noChangeArrowheads="1"/>
          </p:cNvSpPr>
          <p:nvPr/>
        </p:nvSpPr>
        <p:spPr bwMode="auto">
          <a:xfrm>
            <a:off x="1590675" y="1974850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8134" name="AutoShape 6"/>
          <p:cNvSpPr>
            <a:spLocks noChangeArrowheads="1"/>
          </p:cNvSpPr>
          <p:nvPr/>
        </p:nvSpPr>
        <p:spPr bwMode="auto"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5" name="Text Box 7"/>
          <p:cNvSpPr txBox="1">
            <a:spLocks noChangeArrowheads="1"/>
          </p:cNvSpPr>
          <p:nvPr/>
        </p:nvSpPr>
        <p:spPr bwMode="auto"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56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48136" name="Text Box 8"/>
          <p:cNvSpPr txBox="1">
            <a:spLocks noChangeArrowheads="1"/>
          </p:cNvSpPr>
          <p:nvPr/>
        </p:nvSpPr>
        <p:spPr bwMode="auto"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8137" name="Text Box 9"/>
          <p:cNvSpPr txBox="1">
            <a:spLocks noChangeArrowheads="1"/>
          </p:cNvSpPr>
          <p:nvPr/>
        </p:nvSpPr>
        <p:spPr bwMode="auto"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63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8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4" name="AutoShape 2"/>
          <p:cNvSpPr>
            <a:spLocks noChangeArrowheads="1"/>
          </p:cNvSpPr>
          <p:nvPr/>
        </p:nvSpPr>
        <p:spPr bwMode="auto">
          <a:xfrm>
            <a:off x="539750" y="425450"/>
            <a:ext cx="8101013" cy="300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5" name="Text Box 3"/>
          <p:cNvSpPr txBox="1">
            <a:spLocks noChangeArrowheads="1"/>
          </p:cNvSpPr>
          <p:nvPr/>
        </p:nvSpPr>
        <p:spPr bwMode="auto">
          <a:xfrm>
            <a:off x="1590675" y="377825"/>
            <a:ext cx="9286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9156" name="Line 4"/>
          <p:cNvSpPr>
            <a:spLocks noChangeShapeType="1"/>
          </p:cNvSpPr>
          <p:nvPr/>
        </p:nvSpPr>
        <p:spPr bwMode="auto">
          <a:xfrm>
            <a:off x="971550" y="2009775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9157" name="Text Box 5"/>
          <p:cNvSpPr txBox="1">
            <a:spLocks noChangeArrowheads="1"/>
          </p:cNvSpPr>
          <p:nvPr/>
        </p:nvSpPr>
        <p:spPr bwMode="auto">
          <a:xfrm>
            <a:off x="1219200" y="1974850"/>
            <a:ext cx="1673225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9158" name="AutoShape 6"/>
          <p:cNvSpPr>
            <a:spLocks noChangeArrowheads="1"/>
          </p:cNvSpPr>
          <p:nvPr/>
        </p:nvSpPr>
        <p:spPr bwMode="auto">
          <a:xfrm>
            <a:off x="2779713" y="4211638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9" name="Text Box 7"/>
          <p:cNvSpPr txBox="1">
            <a:spLocks noChangeArrowheads="1"/>
          </p:cNvSpPr>
          <p:nvPr/>
        </p:nvSpPr>
        <p:spPr bwMode="auto">
          <a:xfrm>
            <a:off x="3001963" y="4318000"/>
            <a:ext cx="313848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3830638" y="1285875"/>
            <a:ext cx="1235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of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9161" name="Text Box 9"/>
          <p:cNvSpPr txBox="1">
            <a:spLocks noChangeArrowheads="1"/>
          </p:cNvSpPr>
          <p:nvPr/>
        </p:nvSpPr>
        <p:spPr bwMode="auto">
          <a:xfrm>
            <a:off x="5287963" y="1176338"/>
            <a:ext cx="31670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55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9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9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80" name="Text Box 4"/>
          <p:cNvSpPr txBox="1">
            <a:spLocks noChangeArrowheads="1"/>
          </p:cNvSpPr>
          <p:nvPr/>
        </p:nvSpPr>
        <p:spPr bwMode="auto"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117</Words>
  <Application>Microsoft Office PowerPoint</Application>
  <PresentationFormat>On-screen Show (4:3)</PresentationFormat>
  <Paragraphs>105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23</cp:revision>
  <dcterms:created xsi:type="dcterms:W3CDTF">2006-03-03T16:34:11Z</dcterms:created>
  <dcterms:modified xsi:type="dcterms:W3CDTF">2011-11-25T20:25:52Z</dcterms:modified>
</cp:coreProperties>
</file>