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7"/>
  </p:notesMasterIdLst>
  <p:sldIdLst>
    <p:sldId id="256" r:id="rId5"/>
    <p:sldId id="257" r:id="rId6"/>
    <p:sldId id="258" r:id="rId7"/>
    <p:sldId id="261" r:id="rId8"/>
    <p:sldId id="259" r:id="rId9"/>
    <p:sldId id="277" r:id="rId10"/>
    <p:sldId id="276" r:id="rId11"/>
    <p:sldId id="278" r:id="rId12"/>
    <p:sldId id="260" r:id="rId13"/>
    <p:sldId id="282" r:id="rId14"/>
    <p:sldId id="273" r:id="rId15"/>
    <p:sldId id="279" r:id="rId16"/>
    <p:sldId id="271" r:id="rId17"/>
    <p:sldId id="281" r:id="rId18"/>
    <p:sldId id="264" r:id="rId19"/>
    <p:sldId id="270" r:id="rId20"/>
    <p:sldId id="284" r:id="rId21"/>
    <p:sldId id="280" r:id="rId22"/>
    <p:sldId id="265" r:id="rId23"/>
    <p:sldId id="266" r:id="rId24"/>
    <p:sldId id="283" r:id="rId25"/>
    <p:sldId id="26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FD926A-3491-4899-93BE-64564B7D815D}" v="2" dt="2024-10-14T09:21:34.0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718"/>
  </p:normalViewPr>
  <p:slideViewPr>
    <p:cSldViewPr snapToGrid="0">
      <p:cViewPr varScale="1">
        <p:scale>
          <a:sx n="114" d="100"/>
          <a:sy n="114" d="100"/>
        </p:scale>
        <p:origin x="186" y="102"/>
      </p:cViewPr>
      <p:guideLst/>
    </p:cSldViewPr>
  </p:slideViewPr>
  <p:notesTextViewPr>
    <p:cViewPr>
      <p:scale>
        <a:sx n="1" d="1"/>
        <a:sy n="1" d="1"/>
      </p:scale>
      <p:origin x="0" y="0"/>
    </p:cViewPr>
  </p:notesTextViewPr>
  <p:sorterViewPr>
    <p:cViewPr>
      <p:scale>
        <a:sx n="126" d="100"/>
        <a:sy n="12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8/10/relationships/authors" Target="author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odri Thomas" userId="97013524-85ec-4bc1-99cf-ee75f81eb8cc" providerId="ADAL" clId="{C1FD926A-3491-4899-93BE-64564B7D815D}"/>
    <pc:docChg chg="undo custSel modSld sldOrd">
      <pc:chgData name="Rhodri Thomas" userId="97013524-85ec-4bc1-99cf-ee75f81eb8cc" providerId="ADAL" clId="{C1FD926A-3491-4899-93BE-64564B7D815D}" dt="2024-10-14T09:22:47.813" v="14" actId="11529"/>
      <pc:docMkLst>
        <pc:docMk/>
      </pc:docMkLst>
      <pc:sldChg chg="modSp mod">
        <pc:chgData name="Rhodri Thomas" userId="97013524-85ec-4bc1-99cf-ee75f81eb8cc" providerId="ADAL" clId="{C1FD926A-3491-4899-93BE-64564B7D815D}" dt="2024-10-14T08:56:38.443" v="6" actId="20577"/>
        <pc:sldMkLst>
          <pc:docMk/>
          <pc:sldMk cId="2563119616" sldId="265"/>
        </pc:sldMkLst>
        <pc:spChg chg="mod">
          <ac:chgData name="Rhodri Thomas" userId="97013524-85ec-4bc1-99cf-ee75f81eb8cc" providerId="ADAL" clId="{C1FD926A-3491-4899-93BE-64564B7D815D}" dt="2024-10-14T08:56:38.443" v="6" actId="20577"/>
          <ac:spMkLst>
            <pc:docMk/>
            <pc:sldMk cId="2563119616" sldId="265"/>
            <ac:spMk id="4" creationId="{950677C9-3E42-427F-93B8-526692906471}"/>
          </ac:spMkLst>
        </pc:spChg>
      </pc:sldChg>
      <pc:sldChg chg="ord">
        <pc:chgData name="Rhodri Thomas" userId="97013524-85ec-4bc1-99cf-ee75f81eb8cc" providerId="ADAL" clId="{C1FD926A-3491-4899-93BE-64564B7D815D}" dt="2024-10-14T08:47:45.977" v="3"/>
        <pc:sldMkLst>
          <pc:docMk/>
          <pc:sldMk cId="0" sldId="280"/>
        </pc:sldMkLst>
      </pc:sldChg>
      <pc:sldChg chg="addSp delSp modSp mod">
        <pc:chgData name="Rhodri Thomas" userId="97013524-85ec-4bc1-99cf-ee75f81eb8cc" providerId="ADAL" clId="{C1FD926A-3491-4899-93BE-64564B7D815D}" dt="2024-10-14T09:22:47.813" v="14" actId="11529"/>
        <pc:sldMkLst>
          <pc:docMk/>
          <pc:sldMk cId="600273416" sldId="284"/>
        </pc:sldMkLst>
        <pc:picChg chg="add mod">
          <ac:chgData name="Rhodri Thomas" userId="97013524-85ec-4bc1-99cf-ee75f81eb8cc" providerId="ADAL" clId="{C1FD926A-3491-4899-93BE-64564B7D815D}" dt="2024-10-14T09:21:41.781" v="9" actId="1076"/>
          <ac:picMkLst>
            <pc:docMk/>
            <pc:sldMk cId="600273416" sldId="284"/>
            <ac:picMk id="4" creationId="{DF70336F-2456-D3D7-3270-E859B035E589}"/>
          </ac:picMkLst>
        </pc:picChg>
        <pc:inkChg chg="add del">
          <ac:chgData name="Rhodri Thomas" userId="97013524-85ec-4bc1-99cf-ee75f81eb8cc" providerId="ADAL" clId="{C1FD926A-3491-4899-93BE-64564B7D815D}" dt="2024-10-14T09:21:59.608" v="11" actId="9405"/>
          <ac:inkMkLst>
            <pc:docMk/>
            <pc:sldMk cId="600273416" sldId="284"/>
            <ac:inkMk id="5" creationId="{74421EA9-B1C7-884F-9C1A-C8A660562DCF}"/>
          </ac:inkMkLst>
        </pc:inkChg>
        <pc:inkChg chg="add del">
          <ac:chgData name="Rhodri Thomas" userId="97013524-85ec-4bc1-99cf-ee75f81eb8cc" providerId="ADAL" clId="{C1FD926A-3491-4899-93BE-64564B7D815D}" dt="2024-10-14T09:22:24.965" v="13" actId="9405"/>
          <ac:inkMkLst>
            <pc:docMk/>
            <pc:sldMk cId="600273416" sldId="284"/>
            <ac:inkMk id="7" creationId="{64945BB2-F66C-62A8-4626-513D09EA861E}"/>
          </ac:inkMkLst>
        </pc:inkChg>
        <pc:cxnChg chg="add">
          <ac:chgData name="Rhodri Thomas" userId="97013524-85ec-4bc1-99cf-ee75f81eb8cc" providerId="ADAL" clId="{C1FD926A-3491-4899-93BE-64564B7D815D}" dt="2024-10-14T09:22:47.813" v="14" actId="11529"/>
          <ac:cxnSpMkLst>
            <pc:docMk/>
            <pc:sldMk cId="600273416" sldId="284"/>
            <ac:cxnSpMk id="9" creationId="{346E00FB-238B-C819-49E1-813CFEEB123D}"/>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87ADD9-2083-264C-A652-8D52D02F7E72}" type="datetimeFigureOut">
              <a:rPr lang="en-US" smtClean="0"/>
              <a:t>10/14/2024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7DC217-DF71-1A49-B3EA-559F1F43B0FF}" type="slidenum">
              <a:rPr lang="en-US" smtClean="0"/>
              <a:t>‹#›</a:t>
            </a:fld>
            <a:endParaRPr lang="en-US" dirty="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3" y="1122363"/>
            <a:ext cx="7096933" cy="2387600"/>
          </a:xfrm>
        </p:spPr>
        <p:txBody>
          <a:bodyPr anchor="b">
            <a:noAutofit/>
          </a:bodyPr>
          <a:lstStyle>
            <a:lvl1pPr algn="l">
              <a:defRPr sz="6000" b="1">
                <a:latin typeface="+mj-lt"/>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9500507" cy="806675"/>
          </a:xfrm>
        </p:spPr>
        <p:txBody>
          <a:bodyPr>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Rectangle 3">
            <a:extLst>
              <a:ext uri="{FF2B5EF4-FFF2-40B4-BE49-F238E27FC236}">
                <a16:creationId xmlns:a16="http://schemas.microsoft.com/office/drawing/2014/main" id="{9AC79249-FDC0-364D-A734-AE1DE1605D28}"/>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17467"/>
            <a:ext cx="9779182" cy="3366815"/>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DD9C8446-696E-6942-B6C8-CC9CAD0B34E0}" type="datetime1">
              <a:rPr lang="en-US" smtClean="0"/>
              <a:pPr/>
              <a:t>10/14/2024</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8227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Title 1">
            <a:extLst>
              <a:ext uri="{FF2B5EF4-FFF2-40B4-BE49-F238E27FC236}">
                <a16:creationId xmlns:a16="http://schemas.microsoft.com/office/drawing/2014/main" id="{5E932F0D-7FC3-634B-932C-3625C16C8DE2}"/>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167492" y="2653167"/>
            <a:ext cx="9779183" cy="3436483"/>
          </a:xfrm>
        </p:spPr>
        <p:txBody>
          <a:bodyPr>
            <a:noAutofit/>
          </a:bodyPr>
          <a:lstStyle>
            <a:lvl1pPr marL="0" indent="0">
              <a:lnSpc>
                <a:spcPct val="150000"/>
              </a:lnSpc>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fld id="{F5592931-05C6-8543-8B6E-A8BD29BD5C2B}" type="datetime1">
              <a:rPr lang="en-US" smtClean="0"/>
              <a:pPr/>
              <a:t>10/14/2024</a:t>
            </a:fld>
            <a:endParaRPr lang="en-US" dirty="0"/>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r>
              <a:rPr lang="en-US" dirty="0"/>
              <a:t>PRESENTATION TITLE</a:t>
            </a:r>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802635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067EACEC-C2DD-EA42-8504-176673AD1F20}"/>
              </a:ext>
            </a:extLst>
          </p:cNvPr>
          <p:cNvSpPr/>
          <p:nvPr userDrawn="1"/>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059400"/>
            <a:ext cx="6245912" cy="2387600"/>
          </a:xfrm>
        </p:spPr>
        <p:txBody>
          <a:bodyPr anchor="b">
            <a:noAutofit/>
          </a:bodyPr>
          <a:lstStyle>
            <a:lvl1pPr algn="l">
              <a:defRPr sz="6000" b="1">
                <a:solidFill>
                  <a:schemeClr val="bg1"/>
                </a:solidFill>
                <a:latin typeface="+mj-lt"/>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4" y="3539075"/>
            <a:ext cx="6245912" cy="1406101"/>
          </a:xfrm>
        </p:spPr>
        <p:txBody>
          <a:bodyPr>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grpSp>
        <p:nvGrpSpPr>
          <p:cNvPr id="6" name="Group 5">
            <a:extLst>
              <a:ext uri="{FF2B5EF4-FFF2-40B4-BE49-F238E27FC236}">
                <a16:creationId xmlns:a16="http://schemas.microsoft.com/office/drawing/2014/main" id="{89843C7E-5704-7A46-8974-F3BFA42E7310}"/>
              </a:ext>
            </a:extLst>
          </p:cNvPr>
          <p:cNvGrpSpPr/>
          <p:nvPr userDrawn="1"/>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7" name="Freeform 16">
            <a:extLst>
              <a:ext uri="{FF2B5EF4-FFF2-40B4-BE49-F238E27FC236}">
                <a16:creationId xmlns:a16="http://schemas.microsoft.com/office/drawing/2014/main" id="{0B179973-08D2-EF40-B516-35E75E906394}"/>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17">
            <a:extLst>
              <a:ext uri="{FF2B5EF4-FFF2-40B4-BE49-F238E27FC236}">
                <a16:creationId xmlns:a16="http://schemas.microsoft.com/office/drawing/2014/main" id="{6C811FF3-E48A-194D-8022-65F8C3A17449}"/>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986529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Grap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fld id="{7E7AB22C-8B7E-9B4A-8C65-396C3C874D86}" type="datetime1">
              <a:rPr lang="en-US" smtClean="0"/>
              <a:pPr/>
              <a:t>10/14/2024</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69781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h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Lst>
          </p:cNvPr>
          <p:cNvGrpSpPr/>
          <p:nvPr userDrawn="1"/>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3"/>
            <a:ext cx="9779182" cy="336681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8CE9AC2A-20AD-8C48-B5EB-B5322BDBCDEE}" type="datetime1">
              <a:rPr lang="en-US" smtClean="0"/>
              <a:pPr/>
              <a:t>10/14/2024</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190945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a:xfrm>
            <a:off x="1798721" y="1684338"/>
            <a:ext cx="8594558" cy="2810460"/>
          </a:xfrm>
        </p:spPr>
        <p:txBody>
          <a:bodyPr>
            <a:noAutofit/>
          </a:bodyPr>
          <a:lstStyle>
            <a:lvl1pPr algn="ctr">
              <a:lnSpc>
                <a:spcPct val="100000"/>
              </a:lnSpc>
              <a:defRPr sz="4600">
                <a:solidFill>
                  <a:schemeClr val="bg1"/>
                </a:solidFill>
                <a:latin typeface="+mj-lt"/>
              </a:defRPr>
            </a:lvl1pPr>
          </a:lstStyle>
          <a:p>
            <a:r>
              <a:rPr lang="en-US"/>
              <a:t>Click to edit Master title style</a:t>
            </a:r>
            <a:endParaRPr lang="en-US" dirty="0"/>
          </a:p>
        </p:txBody>
      </p:sp>
      <p:sp>
        <p:nvSpPr>
          <p:cNvPr id="8" name="Text Placeholder 7">
            <a:extLst>
              <a:ext uri="{FF2B5EF4-FFF2-40B4-BE49-F238E27FC236}">
                <a16:creationId xmlns:a16="http://schemas.microsoft.com/office/drawing/2014/main" id="{4C91C146-F9A8-9A4C-9508-8590923B8D9A}"/>
              </a:ext>
            </a:extLst>
          </p:cNvPr>
          <p:cNvSpPr>
            <a:spLocks noGrp="1"/>
          </p:cNvSpPr>
          <p:nvPr>
            <p:ph type="body" sz="quarter" idx="13" hasCustomPrompt="1"/>
          </p:nvPr>
        </p:nvSpPr>
        <p:spPr>
          <a:xfrm>
            <a:off x="381000" y="519405"/>
            <a:ext cx="1364297" cy="1094521"/>
          </a:xfrm>
        </p:spPr>
        <p:txBody>
          <a:bodyPr>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a:r>
              <a:rPr lang="en-US" dirty="0"/>
              <a:t>“</a:t>
            </a:r>
          </a:p>
        </p:txBody>
      </p:sp>
      <p:sp>
        <p:nvSpPr>
          <p:cNvPr id="10" name="Text Placeholder 9">
            <a:extLst>
              <a:ext uri="{FF2B5EF4-FFF2-40B4-BE49-F238E27FC236}">
                <a16:creationId xmlns:a16="http://schemas.microsoft.com/office/drawing/2014/main" id="{322D6C2B-78AC-DD47-9289-067C968B06C1}"/>
              </a:ext>
            </a:extLst>
          </p:cNvPr>
          <p:cNvSpPr>
            <a:spLocks noGrp="1"/>
          </p:cNvSpPr>
          <p:nvPr>
            <p:ph type="body" sz="quarter" idx="14"/>
          </p:nvPr>
        </p:nvSpPr>
        <p:spPr>
          <a:xfrm>
            <a:off x="6881813" y="4494213"/>
            <a:ext cx="3511550" cy="679450"/>
          </a:xfrm>
        </p:spPr>
        <p:txBody>
          <a:bodyPr>
            <a:noAutofit/>
          </a:bodyPr>
          <a:lstStyle>
            <a:lvl1pPr marL="0" indent="0" algn="r">
              <a:buNone/>
              <a:defRPr sz="2000">
                <a:solidFill>
                  <a:schemeClr val="bg1"/>
                </a:solidFill>
                <a:latin typeface="+mn-lt"/>
              </a:defRPr>
            </a:lvl1pPr>
            <a:lvl2pPr marL="457200" indent="0" algn="r">
              <a:buNone/>
              <a:defRPr sz="1800">
                <a:solidFill>
                  <a:schemeClr val="bg1"/>
                </a:solidFill>
                <a:latin typeface="Tenorite" pitchFamily="2" charset="0"/>
              </a:defRPr>
            </a:lvl2pPr>
            <a:lvl3pPr marL="914400" indent="0" algn="r">
              <a:buNone/>
              <a:defRPr sz="1600">
                <a:solidFill>
                  <a:schemeClr val="bg1"/>
                </a:solidFill>
                <a:latin typeface="Tenorite" pitchFamily="2" charset="0"/>
              </a:defRPr>
            </a:lvl3pPr>
            <a:lvl4pPr marL="1371600" indent="0" algn="r">
              <a:buNone/>
              <a:defRPr sz="1400">
                <a:solidFill>
                  <a:schemeClr val="bg1"/>
                </a:solidFill>
                <a:latin typeface="Tenorite" pitchFamily="2" charset="0"/>
              </a:defRPr>
            </a:lvl4pPr>
            <a:lvl5pPr marL="1828800" indent="0" algn="r">
              <a:buNone/>
              <a:defRPr sz="1400">
                <a:solidFill>
                  <a:schemeClr val="bg1"/>
                </a:solidFill>
                <a:latin typeface="Tenorite" pitchFamily="2" charset="0"/>
              </a:defRPr>
            </a:lvl5pPr>
          </a:lstStyle>
          <a:p>
            <a:pPr lvl="0"/>
            <a:r>
              <a:rPr lang="en-US"/>
              <a:t>Click to edit Master text styles</a:t>
            </a:r>
          </a:p>
        </p:txBody>
      </p:sp>
      <p:sp>
        <p:nvSpPr>
          <p:cNvPr id="9" name="Text Placeholder 7">
            <a:extLst>
              <a:ext uri="{FF2B5EF4-FFF2-40B4-BE49-F238E27FC236}">
                <a16:creationId xmlns:a16="http://schemas.microsoft.com/office/drawing/2014/main" id="{612193CD-03AD-D74D-A5CD-747A9B53F49A}"/>
              </a:ext>
            </a:extLst>
          </p:cNvPr>
          <p:cNvSpPr>
            <a:spLocks noGrp="1"/>
          </p:cNvSpPr>
          <p:nvPr>
            <p:ph type="body" sz="quarter" idx="15" hasCustomPrompt="1"/>
          </p:nvPr>
        </p:nvSpPr>
        <p:spPr>
          <a:xfrm>
            <a:off x="10609104" y="3399692"/>
            <a:ext cx="1364297" cy="1094521"/>
          </a:xfrm>
        </p:spPr>
        <p:txBody>
          <a:bodyPr>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a:r>
              <a:rPr lang="en-US" dirty="0"/>
              <a:t>”</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a:noAutofit/>
          </a:bodyPr>
          <a:lstStyle>
            <a:lvl1pPr>
              <a:defRPr>
                <a:solidFill>
                  <a:schemeClr val="accent2"/>
                </a:solidFill>
                <a:latin typeface="+mn-lt"/>
              </a:defRPr>
            </a:lvl1pPr>
          </a:lstStyle>
          <a:p>
            <a:fld id="{4CF75428-5BE0-934D-BB71-675F8E23A386}" type="datetime1">
              <a:rPr lang="en-US" smtClean="0"/>
              <a:pPr/>
              <a:t>10/14/2024</a:t>
            </a:fld>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noAutofit/>
          </a:bodyPr>
          <a:lstStyle>
            <a:lvl1pPr>
              <a:defRPr>
                <a:solidFill>
                  <a:schemeClr val="accent2"/>
                </a:solidFill>
                <a:latin typeface="+mn-lt"/>
              </a:defRPr>
            </a:lvl1pPr>
          </a:lstStyle>
          <a:p>
            <a:r>
              <a:rPr lang="en-US" dirty="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noAutofit/>
          </a:bodyPr>
          <a:lstStyle>
            <a:lvl1pPr>
              <a:defRPr>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476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28C225EC-F6EF-1144-834A-F0B91974AA41}"/>
              </a:ext>
            </a:extLst>
          </p:cNvPr>
          <p:cNvSpPr/>
          <p:nvPr userDrawn="1"/>
        </p:nvSpPr>
        <p:spPr>
          <a:xfrm>
            <a:off x="0" y="-1664"/>
            <a:ext cx="9857012" cy="68596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itle 1">
            <a:extLst>
              <a:ext uri="{FF2B5EF4-FFF2-40B4-BE49-F238E27FC236}">
                <a16:creationId xmlns:a16="http://schemas.microsoft.com/office/drawing/2014/main" id="{1E40CEAF-B1BB-174E-A798-3BA60D9C0458}"/>
              </a:ext>
            </a:extLst>
          </p:cNvPr>
          <p:cNvSpPr>
            <a:spLocks noGrp="1"/>
          </p:cNvSpPr>
          <p:nvPr>
            <p:ph type="title"/>
          </p:nvPr>
        </p:nvSpPr>
        <p:spPr>
          <a:xfrm>
            <a:off x="750430" y="381000"/>
            <a:ext cx="8401624" cy="1325563"/>
          </a:xfrm>
        </p:spPr>
        <p:txBody>
          <a:bodyPr lIns="0" anchor="b">
            <a:noAutofit/>
          </a:bodyPr>
          <a:lstStyle>
            <a:lvl1pPr>
              <a:defRPr sz="4800" b="1">
                <a:latin typeface="+mj-lt"/>
              </a:defRPr>
            </a:lvl1pPr>
          </a:lstStyle>
          <a:p>
            <a:r>
              <a:rPr lang="en-US"/>
              <a:t>Click to edit Master title style</a:t>
            </a:r>
            <a:endParaRPr lang="en-US" dirty="0"/>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227758"/>
            <a:ext cx="1200374" cy="1201242"/>
          </a:xfrm>
        </p:spPr>
        <p:txBody>
          <a:bodyPr>
            <a:noAutofit/>
          </a:bodyPr>
          <a:lstStyle>
            <a:lvl1pPr marL="0" indent="0">
              <a:buNone/>
              <a:defRPr sz="1400">
                <a:solidFill>
                  <a:schemeClr val="tx1"/>
                </a:solidFill>
                <a:latin typeface="+mn-lt"/>
              </a:defRPr>
            </a:lvl1pPr>
          </a:lstStyle>
          <a:p>
            <a:r>
              <a:rPr lang="en-US"/>
              <a:t>Click icon to add picture</a:t>
            </a:r>
            <a:endParaRPr lang="en-US" dirty="0"/>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2123351" y="2426400"/>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2123350" y="2811646"/>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7" name="Picture Placeholder 23">
            <a:extLst>
              <a:ext uri="{FF2B5EF4-FFF2-40B4-BE49-F238E27FC236}">
                <a16:creationId xmlns:a16="http://schemas.microsoft.com/office/drawing/2014/main" id="{9ABA5222-6FD6-405B-8AC8-18022C36590F}"/>
              </a:ext>
            </a:extLst>
          </p:cNvPr>
          <p:cNvSpPr>
            <a:spLocks noGrp="1"/>
          </p:cNvSpPr>
          <p:nvPr>
            <p:ph type="pic" sz="quarter" idx="14"/>
          </p:nvPr>
        </p:nvSpPr>
        <p:spPr>
          <a:xfrm>
            <a:off x="5495813" y="2227758"/>
            <a:ext cx="1200374" cy="1201242"/>
          </a:xfrm>
        </p:spPr>
        <p:txBody>
          <a:bodyPr>
            <a:noAutofit/>
          </a:bodyPr>
          <a:lstStyle>
            <a:lvl1pPr marL="0" indent="0">
              <a:buNone/>
              <a:defRPr sz="1400">
                <a:solidFill>
                  <a:schemeClr val="tx1"/>
                </a:solidFill>
                <a:latin typeface="+mn-lt"/>
              </a:defRPr>
            </a:lvl1pPr>
          </a:lstStyle>
          <a:p>
            <a:r>
              <a:rPr lang="en-US"/>
              <a:t>Click icon to add picture</a:t>
            </a:r>
            <a:endParaRPr lang="en-US" dirty="0"/>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6870817" y="242256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6870816" y="280781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8" name="Picture Placeholder 23">
            <a:extLst>
              <a:ext uri="{FF2B5EF4-FFF2-40B4-BE49-F238E27FC236}">
                <a16:creationId xmlns:a16="http://schemas.microsoft.com/office/drawing/2014/main" id="{124DE785-775F-4AE4-94B3-FA728188EBA5}"/>
              </a:ext>
            </a:extLst>
          </p:cNvPr>
          <p:cNvSpPr>
            <a:spLocks noGrp="1"/>
          </p:cNvSpPr>
          <p:nvPr>
            <p:ph type="pic" sz="quarter" idx="15"/>
          </p:nvPr>
        </p:nvSpPr>
        <p:spPr>
          <a:xfrm>
            <a:off x="750429" y="4254273"/>
            <a:ext cx="1200374" cy="1201242"/>
          </a:xfrm>
        </p:spPr>
        <p:txBody>
          <a:bodyPr>
            <a:noAutofit/>
          </a:bodyPr>
          <a:lstStyle>
            <a:lvl1pPr marL="0" indent="0">
              <a:buNone/>
              <a:defRPr sz="1400">
                <a:solidFill>
                  <a:schemeClr val="tx1"/>
                </a:solidFill>
                <a:latin typeface="+mn-lt"/>
              </a:defRPr>
            </a:lvl1pPr>
          </a:lstStyle>
          <a:p>
            <a:r>
              <a:rPr lang="en-US"/>
              <a:t>Click icon to add picture</a:t>
            </a:r>
            <a:endParaRPr lang="en-US" dirty="0"/>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2123351" y="4498793"/>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2123350" y="4884039"/>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9" name="Picture Placeholder 23">
            <a:extLst>
              <a:ext uri="{FF2B5EF4-FFF2-40B4-BE49-F238E27FC236}">
                <a16:creationId xmlns:a16="http://schemas.microsoft.com/office/drawing/2014/main" id="{F5694B35-7776-4DB9-9EB7-3AF076EC357D}"/>
              </a:ext>
            </a:extLst>
          </p:cNvPr>
          <p:cNvSpPr>
            <a:spLocks noGrp="1"/>
          </p:cNvSpPr>
          <p:nvPr>
            <p:ph type="pic" sz="quarter" idx="16"/>
          </p:nvPr>
        </p:nvSpPr>
        <p:spPr>
          <a:xfrm>
            <a:off x="5495813" y="4254273"/>
            <a:ext cx="1200374" cy="1201242"/>
          </a:xfrm>
        </p:spPr>
        <p:txBody>
          <a:bodyPr>
            <a:noAutofit/>
          </a:bodyPr>
          <a:lstStyle>
            <a:lvl1pPr marL="0" indent="0">
              <a:buNone/>
              <a:defRPr sz="1400">
                <a:solidFill>
                  <a:schemeClr val="tx1"/>
                </a:solidFill>
                <a:latin typeface="+mn-lt"/>
              </a:defRPr>
            </a:lvl1pPr>
          </a:lstStyle>
          <a:p>
            <a:r>
              <a:rPr lang="en-US"/>
              <a:t>Click icon to add picture</a:t>
            </a:r>
            <a:endParaRPr lang="en-US" dirty="0"/>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6870817" y="4498793"/>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6870816" y="4884039"/>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a:xfrm>
            <a:off x="381000" y="6356350"/>
            <a:ext cx="1569803" cy="365125"/>
          </a:xfrm>
        </p:spPr>
        <p:txBody>
          <a:bodyPr>
            <a:noAutofit/>
          </a:bodyPr>
          <a:lstStyle>
            <a:lvl1pPr>
              <a:defRPr>
                <a:solidFill>
                  <a:schemeClr val="accent3"/>
                </a:solidFill>
                <a:latin typeface="+mn-lt"/>
              </a:defRPr>
            </a:lvl1pPr>
          </a:lstStyle>
          <a:p>
            <a:fld id="{9A85C5CA-AE29-AB4C-8F85-0373C72001D8}" type="datetime1">
              <a:rPr lang="en-US" smtClean="0"/>
              <a:pPr/>
              <a:t>10/14/2024</a:t>
            </a:fld>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2871106" y="6356350"/>
            <a:ext cx="4114800" cy="365125"/>
          </a:xfrm>
        </p:spPr>
        <p:txBody>
          <a:bodyPr>
            <a:noAutofit/>
          </a:bodyPr>
          <a:lstStyle>
            <a:lvl1pPr>
              <a:defRPr>
                <a:solidFill>
                  <a:schemeClr val="accent3"/>
                </a:solidFill>
                <a:latin typeface="+mn-lt"/>
              </a:defRPr>
            </a:lvl1pPr>
          </a:lstStyle>
          <a:p>
            <a:r>
              <a:rPr lang="en-US" dirty="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8332334" y="6356350"/>
            <a:ext cx="1167495" cy="365125"/>
          </a:xfrm>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
        <p:nvSpPr>
          <p:cNvPr id="19" name="Freeform 18">
            <a:extLst>
              <a:ext uri="{FF2B5EF4-FFF2-40B4-BE49-F238E27FC236}">
                <a16:creationId xmlns:a16="http://schemas.microsoft.com/office/drawing/2014/main" id="{AAB3BC7E-B34F-EF47-B125-1574C5484E22}"/>
              </a:ext>
            </a:extLst>
          </p:cNvPr>
          <p:cNvSpPr/>
          <p:nvPr userDrawn="1"/>
        </p:nvSpPr>
        <p:spPr>
          <a:xfrm rot="16200000" flipV="1">
            <a:off x="9499940" y="355410"/>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20">
            <a:extLst>
              <a:ext uri="{FF2B5EF4-FFF2-40B4-BE49-F238E27FC236}">
                <a16:creationId xmlns:a16="http://schemas.microsoft.com/office/drawing/2014/main" id="{7CBC82D0-4F72-C649-8B7F-D4B087957B6C}"/>
              </a:ext>
            </a:extLst>
          </p:cNvPr>
          <p:cNvSpPr/>
          <p:nvPr userDrawn="1"/>
        </p:nvSpPr>
        <p:spPr>
          <a:xfrm flipH="1">
            <a:off x="10866436" y="1879977"/>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24">
            <a:extLst>
              <a:ext uri="{FF2B5EF4-FFF2-40B4-BE49-F238E27FC236}">
                <a16:creationId xmlns:a16="http://schemas.microsoft.com/office/drawing/2014/main" id="{9383F23A-D872-2A4C-B386-A9D269BE694D}"/>
              </a:ext>
            </a:extLst>
          </p:cNvPr>
          <p:cNvSpPr/>
          <p:nvPr userDrawn="1"/>
        </p:nvSpPr>
        <p:spPr>
          <a:xfrm>
            <a:off x="11024507" y="-1664"/>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Oval 25">
            <a:extLst>
              <a:ext uri="{FF2B5EF4-FFF2-40B4-BE49-F238E27FC236}">
                <a16:creationId xmlns:a16="http://schemas.microsoft.com/office/drawing/2014/main" id="{9221FFDB-AAE2-5943-97A1-82D66AE05DB4}"/>
              </a:ext>
            </a:extLst>
          </p:cNvPr>
          <p:cNvSpPr/>
          <p:nvPr userDrawn="1"/>
        </p:nvSpPr>
        <p:spPr>
          <a:xfrm>
            <a:off x="10334091" y="2737752"/>
            <a:ext cx="1380830" cy="138083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7" name="Freeform 26">
            <a:extLst>
              <a:ext uri="{FF2B5EF4-FFF2-40B4-BE49-F238E27FC236}">
                <a16:creationId xmlns:a16="http://schemas.microsoft.com/office/drawing/2014/main" id="{2E58EEF7-63CA-A845-BAC4-9D3BE05918B5}"/>
              </a:ext>
            </a:extLst>
          </p:cNvPr>
          <p:cNvSpPr/>
          <p:nvPr userDrawn="1"/>
        </p:nvSpPr>
        <p:spPr>
          <a:xfrm rot="16200000" flipH="1">
            <a:off x="10667432" y="5333432"/>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757A4624-D8ED-2E4B-AF8C-00DFA6A72D5F}"/>
              </a:ext>
            </a:extLst>
          </p:cNvPr>
          <p:cNvSpPr/>
          <p:nvPr userDrawn="1"/>
        </p:nvSpPr>
        <p:spPr>
          <a:xfrm flipV="1">
            <a:off x="9857012" y="3651505"/>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9" name="Freeform 28">
            <a:extLst>
              <a:ext uri="{FF2B5EF4-FFF2-40B4-BE49-F238E27FC236}">
                <a16:creationId xmlns:a16="http://schemas.microsoft.com/office/drawing/2014/main" id="{DF312EF8-91BE-5946-BE31-8CFE107A2FEA}"/>
              </a:ext>
            </a:extLst>
          </p:cNvPr>
          <p:cNvSpPr/>
          <p:nvPr userDrawn="1"/>
        </p:nvSpPr>
        <p:spPr>
          <a:xfrm flipH="1" flipV="1">
            <a:off x="9857013" y="4976359"/>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15441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ole team">
    <p:bg>
      <p:bgPr>
        <a:solidFill>
          <a:schemeClr val="accent2"/>
        </a:solidFill>
        <a:effectLst/>
      </p:bgPr>
    </p:bg>
    <p:spTree>
      <p:nvGrpSpPr>
        <p:cNvPr id="1" name=""/>
        <p:cNvGrpSpPr/>
        <p:nvPr/>
      </p:nvGrpSpPr>
      <p:grpSpPr>
        <a:xfrm>
          <a:off x="0" y="0"/>
          <a:ext cx="0" cy="0"/>
          <a:chOff x="0" y="0"/>
          <a:chExt cx="0" cy="0"/>
        </a:xfrm>
      </p:grpSpPr>
      <p:sp>
        <p:nvSpPr>
          <p:cNvPr id="54" name="Title 1">
            <a:extLst>
              <a:ext uri="{FF2B5EF4-FFF2-40B4-BE49-F238E27FC236}">
                <a16:creationId xmlns:a16="http://schemas.microsoft.com/office/drawing/2014/main" id="{6825B690-1AD7-4243-AC42-D2CF19B7B02C}"/>
              </a:ext>
            </a:extLst>
          </p:cNvPr>
          <p:cNvSpPr>
            <a:spLocks noGrp="1"/>
          </p:cNvSpPr>
          <p:nvPr>
            <p:ph type="title"/>
          </p:nvPr>
        </p:nvSpPr>
        <p:spPr>
          <a:xfrm>
            <a:off x="750430" y="381000"/>
            <a:ext cx="10678142" cy="1325563"/>
          </a:xfrm>
        </p:spPr>
        <p:txBody>
          <a:bodyPr lIns="0" anchor="b">
            <a:noAutofit/>
          </a:bodyPr>
          <a:lstStyle>
            <a:lvl1pPr>
              <a:defRPr sz="4800" b="1">
                <a:latin typeface="+mj-lt"/>
              </a:defRPr>
            </a:lvl1pPr>
          </a:lstStyle>
          <a:p>
            <a:r>
              <a:rPr lang="en-US"/>
              <a:t>Click to edit Master title style</a:t>
            </a:r>
            <a:endParaRPr lang="en-US" dirty="0"/>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068734"/>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31" name="Text Placeholder 28">
            <a:extLst>
              <a:ext uri="{FF2B5EF4-FFF2-40B4-BE49-F238E27FC236}">
                <a16:creationId xmlns:a16="http://schemas.microsoft.com/office/drawing/2014/main" id="{1825005B-0520-EC49-9A5C-554CB700387B}"/>
              </a:ext>
            </a:extLst>
          </p:cNvPr>
          <p:cNvSpPr>
            <a:spLocks noGrp="1"/>
          </p:cNvSpPr>
          <p:nvPr>
            <p:ph type="body" sz="quarter" idx="17" hasCustomPrompt="1"/>
          </p:nvPr>
        </p:nvSpPr>
        <p:spPr>
          <a:xfrm>
            <a:off x="750430"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2" name="Text Placeholder 28">
            <a:extLst>
              <a:ext uri="{FF2B5EF4-FFF2-40B4-BE49-F238E27FC236}">
                <a16:creationId xmlns:a16="http://schemas.microsoft.com/office/drawing/2014/main" id="{B6697B92-AF89-2C46-BC1E-6CB47E8EA421}"/>
              </a:ext>
            </a:extLst>
          </p:cNvPr>
          <p:cNvSpPr>
            <a:spLocks noGrp="1"/>
          </p:cNvSpPr>
          <p:nvPr>
            <p:ph type="body" sz="quarter" idx="18" hasCustomPrompt="1"/>
          </p:nvPr>
        </p:nvSpPr>
        <p:spPr>
          <a:xfrm>
            <a:off x="750429"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3" name="Picture Placeholder 23">
            <a:extLst>
              <a:ext uri="{FF2B5EF4-FFF2-40B4-BE49-F238E27FC236}">
                <a16:creationId xmlns:a16="http://schemas.microsoft.com/office/drawing/2014/main" id="{FA9FEBB0-45F1-DF45-89C4-B343F8B20BA0}"/>
              </a:ext>
            </a:extLst>
          </p:cNvPr>
          <p:cNvSpPr>
            <a:spLocks noGrp="1"/>
          </p:cNvSpPr>
          <p:nvPr>
            <p:ph type="pic" sz="quarter" idx="28"/>
          </p:nvPr>
        </p:nvSpPr>
        <p:spPr>
          <a:xfrm>
            <a:off x="3549397" y="2068734"/>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34" name="Text Placeholder 28">
            <a:extLst>
              <a:ext uri="{FF2B5EF4-FFF2-40B4-BE49-F238E27FC236}">
                <a16:creationId xmlns:a16="http://schemas.microsoft.com/office/drawing/2014/main" id="{EF331731-A7FC-C245-A9C1-0B1A2E994DB6}"/>
              </a:ext>
            </a:extLst>
          </p:cNvPr>
          <p:cNvSpPr>
            <a:spLocks noGrp="1"/>
          </p:cNvSpPr>
          <p:nvPr>
            <p:ph type="body" sz="quarter" idx="29" hasCustomPrompt="1"/>
          </p:nvPr>
        </p:nvSpPr>
        <p:spPr>
          <a:xfrm>
            <a:off x="3549398"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5" name="Text Placeholder 28">
            <a:extLst>
              <a:ext uri="{FF2B5EF4-FFF2-40B4-BE49-F238E27FC236}">
                <a16:creationId xmlns:a16="http://schemas.microsoft.com/office/drawing/2014/main" id="{313B974E-E762-EE48-B2DF-C8F10DF73444}"/>
              </a:ext>
            </a:extLst>
          </p:cNvPr>
          <p:cNvSpPr>
            <a:spLocks noGrp="1"/>
          </p:cNvSpPr>
          <p:nvPr>
            <p:ph type="body" sz="quarter" idx="30" hasCustomPrompt="1"/>
          </p:nvPr>
        </p:nvSpPr>
        <p:spPr>
          <a:xfrm>
            <a:off x="3549397"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6" name="Picture Placeholder 23">
            <a:extLst>
              <a:ext uri="{FF2B5EF4-FFF2-40B4-BE49-F238E27FC236}">
                <a16:creationId xmlns:a16="http://schemas.microsoft.com/office/drawing/2014/main" id="{8BA62E8C-79E6-D245-B706-FFB1E051B2D6}"/>
              </a:ext>
            </a:extLst>
          </p:cNvPr>
          <p:cNvSpPr>
            <a:spLocks noGrp="1"/>
          </p:cNvSpPr>
          <p:nvPr>
            <p:ph type="pic" sz="quarter" idx="31"/>
          </p:nvPr>
        </p:nvSpPr>
        <p:spPr>
          <a:xfrm>
            <a:off x="6348367" y="2068734"/>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37" name="Text Placeholder 28">
            <a:extLst>
              <a:ext uri="{FF2B5EF4-FFF2-40B4-BE49-F238E27FC236}">
                <a16:creationId xmlns:a16="http://schemas.microsoft.com/office/drawing/2014/main" id="{4199EE50-5386-0446-8ADA-23C1B0D6EA4F}"/>
              </a:ext>
            </a:extLst>
          </p:cNvPr>
          <p:cNvSpPr>
            <a:spLocks noGrp="1"/>
          </p:cNvSpPr>
          <p:nvPr>
            <p:ph type="body" sz="quarter" idx="32" hasCustomPrompt="1"/>
          </p:nvPr>
        </p:nvSpPr>
        <p:spPr>
          <a:xfrm>
            <a:off x="6348368"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38" name="Text Placeholder 28">
            <a:extLst>
              <a:ext uri="{FF2B5EF4-FFF2-40B4-BE49-F238E27FC236}">
                <a16:creationId xmlns:a16="http://schemas.microsoft.com/office/drawing/2014/main" id="{478AB5CA-B5A5-934D-BF51-1485953A703D}"/>
              </a:ext>
            </a:extLst>
          </p:cNvPr>
          <p:cNvSpPr>
            <a:spLocks noGrp="1"/>
          </p:cNvSpPr>
          <p:nvPr>
            <p:ph type="body" sz="quarter" idx="33" hasCustomPrompt="1"/>
          </p:nvPr>
        </p:nvSpPr>
        <p:spPr>
          <a:xfrm>
            <a:off x="6348367"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39" name="Picture Placeholder 23">
            <a:extLst>
              <a:ext uri="{FF2B5EF4-FFF2-40B4-BE49-F238E27FC236}">
                <a16:creationId xmlns:a16="http://schemas.microsoft.com/office/drawing/2014/main" id="{3D78BE06-1FC7-3C43-BD15-F4137B564B58}"/>
              </a:ext>
            </a:extLst>
          </p:cNvPr>
          <p:cNvSpPr>
            <a:spLocks noGrp="1"/>
          </p:cNvSpPr>
          <p:nvPr>
            <p:ph type="pic" sz="quarter" idx="34"/>
          </p:nvPr>
        </p:nvSpPr>
        <p:spPr>
          <a:xfrm>
            <a:off x="9147335" y="2068734"/>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40" name="Text Placeholder 28">
            <a:extLst>
              <a:ext uri="{FF2B5EF4-FFF2-40B4-BE49-F238E27FC236}">
                <a16:creationId xmlns:a16="http://schemas.microsoft.com/office/drawing/2014/main" id="{14F01FCC-4797-0343-8739-20331C751C18}"/>
              </a:ext>
            </a:extLst>
          </p:cNvPr>
          <p:cNvSpPr>
            <a:spLocks noGrp="1"/>
          </p:cNvSpPr>
          <p:nvPr>
            <p:ph type="body" sz="quarter" idx="35" hasCustomPrompt="1"/>
          </p:nvPr>
        </p:nvSpPr>
        <p:spPr>
          <a:xfrm>
            <a:off x="9147336" y="2994545"/>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1" name="Text Placeholder 28">
            <a:extLst>
              <a:ext uri="{FF2B5EF4-FFF2-40B4-BE49-F238E27FC236}">
                <a16:creationId xmlns:a16="http://schemas.microsoft.com/office/drawing/2014/main" id="{33FBE6CA-EC7A-1A4B-ADA3-6B78F2DE09C2}"/>
              </a:ext>
            </a:extLst>
          </p:cNvPr>
          <p:cNvSpPr>
            <a:spLocks noGrp="1"/>
          </p:cNvSpPr>
          <p:nvPr>
            <p:ph type="body" sz="quarter" idx="36" hasCustomPrompt="1"/>
          </p:nvPr>
        </p:nvSpPr>
        <p:spPr>
          <a:xfrm>
            <a:off x="9147335" y="3379791"/>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2" name="Picture Placeholder 23">
            <a:extLst>
              <a:ext uri="{FF2B5EF4-FFF2-40B4-BE49-F238E27FC236}">
                <a16:creationId xmlns:a16="http://schemas.microsoft.com/office/drawing/2014/main" id="{6DD7CCE4-AD48-B64F-909E-F88961FBDFC5}"/>
              </a:ext>
            </a:extLst>
          </p:cNvPr>
          <p:cNvSpPr>
            <a:spLocks noGrp="1"/>
          </p:cNvSpPr>
          <p:nvPr>
            <p:ph type="pic" sz="quarter" idx="37"/>
          </p:nvPr>
        </p:nvSpPr>
        <p:spPr>
          <a:xfrm>
            <a:off x="750429" y="4118551"/>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43" name="Text Placeholder 28">
            <a:extLst>
              <a:ext uri="{FF2B5EF4-FFF2-40B4-BE49-F238E27FC236}">
                <a16:creationId xmlns:a16="http://schemas.microsoft.com/office/drawing/2014/main" id="{C076E7E2-3D95-EA47-BF86-444615F1F141}"/>
              </a:ext>
            </a:extLst>
          </p:cNvPr>
          <p:cNvSpPr>
            <a:spLocks noGrp="1"/>
          </p:cNvSpPr>
          <p:nvPr>
            <p:ph type="body" sz="quarter" idx="38" hasCustomPrompt="1"/>
          </p:nvPr>
        </p:nvSpPr>
        <p:spPr>
          <a:xfrm>
            <a:off x="750430"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4" name="Text Placeholder 28">
            <a:extLst>
              <a:ext uri="{FF2B5EF4-FFF2-40B4-BE49-F238E27FC236}">
                <a16:creationId xmlns:a16="http://schemas.microsoft.com/office/drawing/2014/main" id="{612499D2-373C-3940-97A5-FCA8B245BE45}"/>
              </a:ext>
            </a:extLst>
          </p:cNvPr>
          <p:cNvSpPr>
            <a:spLocks noGrp="1"/>
          </p:cNvSpPr>
          <p:nvPr>
            <p:ph type="body" sz="quarter" idx="39" hasCustomPrompt="1"/>
          </p:nvPr>
        </p:nvSpPr>
        <p:spPr>
          <a:xfrm>
            <a:off x="750429"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5" name="Picture Placeholder 23">
            <a:extLst>
              <a:ext uri="{FF2B5EF4-FFF2-40B4-BE49-F238E27FC236}">
                <a16:creationId xmlns:a16="http://schemas.microsoft.com/office/drawing/2014/main" id="{24B34D6D-4F7E-3942-B8D7-9970BDE53C10}"/>
              </a:ext>
            </a:extLst>
          </p:cNvPr>
          <p:cNvSpPr>
            <a:spLocks noGrp="1"/>
          </p:cNvSpPr>
          <p:nvPr>
            <p:ph type="pic" sz="quarter" idx="40"/>
          </p:nvPr>
        </p:nvSpPr>
        <p:spPr>
          <a:xfrm>
            <a:off x="3549397" y="4118551"/>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46" name="Text Placeholder 28">
            <a:extLst>
              <a:ext uri="{FF2B5EF4-FFF2-40B4-BE49-F238E27FC236}">
                <a16:creationId xmlns:a16="http://schemas.microsoft.com/office/drawing/2014/main" id="{D34EDB1D-7E85-D242-B6AE-F6D6907D325A}"/>
              </a:ext>
            </a:extLst>
          </p:cNvPr>
          <p:cNvSpPr>
            <a:spLocks noGrp="1"/>
          </p:cNvSpPr>
          <p:nvPr>
            <p:ph type="body" sz="quarter" idx="41" hasCustomPrompt="1"/>
          </p:nvPr>
        </p:nvSpPr>
        <p:spPr>
          <a:xfrm>
            <a:off x="3549398"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47" name="Text Placeholder 28">
            <a:extLst>
              <a:ext uri="{FF2B5EF4-FFF2-40B4-BE49-F238E27FC236}">
                <a16:creationId xmlns:a16="http://schemas.microsoft.com/office/drawing/2014/main" id="{3E3BFFF0-114B-6D42-B5E0-8020AC2E26BF}"/>
              </a:ext>
            </a:extLst>
          </p:cNvPr>
          <p:cNvSpPr>
            <a:spLocks noGrp="1"/>
          </p:cNvSpPr>
          <p:nvPr>
            <p:ph type="body" sz="quarter" idx="42" hasCustomPrompt="1"/>
          </p:nvPr>
        </p:nvSpPr>
        <p:spPr>
          <a:xfrm>
            <a:off x="3549397"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48" name="Picture Placeholder 23">
            <a:extLst>
              <a:ext uri="{FF2B5EF4-FFF2-40B4-BE49-F238E27FC236}">
                <a16:creationId xmlns:a16="http://schemas.microsoft.com/office/drawing/2014/main" id="{EB4488EE-E854-724E-95AE-B9943EE249EA}"/>
              </a:ext>
            </a:extLst>
          </p:cNvPr>
          <p:cNvSpPr>
            <a:spLocks noGrp="1"/>
          </p:cNvSpPr>
          <p:nvPr>
            <p:ph type="pic" sz="quarter" idx="43"/>
          </p:nvPr>
        </p:nvSpPr>
        <p:spPr>
          <a:xfrm>
            <a:off x="6348367" y="4118551"/>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49" name="Text Placeholder 28">
            <a:extLst>
              <a:ext uri="{FF2B5EF4-FFF2-40B4-BE49-F238E27FC236}">
                <a16:creationId xmlns:a16="http://schemas.microsoft.com/office/drawing/2014/main" id="{C5551B4D-583E-D644-9069-EC096CE76F50}"/>
              </a:ext>
            </a:extLst>
          </p:cNvPr>
          <p:cNvSpPr>
            <a:spLocks noGrp="1"/>
          </p:cNvSpPr>
          <p:nvPr>
            <p:ph type="body" sz="quarter" idx="44" hasCustomPrompt="1"/>
          </p:nvPr>
        </p:nvSpPr>
        <p:spPr>
          <a:xfrm>
            <a:off x="6348368"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50" name="Text Placeholder 28">
            <a:extLst>
              <a:ext uri="{FF2B5EF4-FFF2-40B4-BE49-F238E27FC236}">
                <a16:creationId xmlns:a16="http://schemas.microsoft.com/office/drawing/2014/main" id="{E30C4783-1643-2243-BB4F-E99E04D9216B}"/>
              </a:ext>
            </a:extLst>
          </p:cNvPr>
          <p:cNvSpPr>
            <a:spLocks noGrp="1"/>
          </p:cNvSpPr>
          <p:nvPr>
            <p:ph type="body" sz="quarter" idx="45" hasCustomPrompt="1"/>
          </p:nvPr>
        </p:nvSpPr>
        <p:spPr>
          <a:xfrm>
            <a:off x="6348367"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51" name="Picture Placeholder 23">
            <a:extLst>
              <a:ext uri="{FF2B5EF4-FFF2-40B4-BE49-F238E27FC236}">
                <a16:creationId xmlns:a16="http://schemas.microsoft.com/office/drawing/2014/main" id="{7BBADCE0-02E8-3249-8CBA-17D3783DFE70}"/>
              </a:ext>
            </a:extLst>
          </p:cNvPr>
          <p:cNvSpPr>
            <a:spLocks noGrp="1"/>
          </p:cNvSpPr>
          <p:nvPr>
            <p:ph type="pic" sz="quarter" idx="46"/>
          </p:nvPr>
        </p:nvSpPr>
        <p:spPr>
          <a:xfrm>
            <a:off x="9147335" y="4118551"/>
            <a:ext cx="904987" cy="905641"/>
          </a:xfrm>
        </p:spPr>
        <p:txBody>
          <a:bodyPr>
            <a:noAutofit/>
          </a:bodyPr>
          <a:lstStyle>
            <a:lvl1pPr marL="0" indent="0">
              <a:buNone/>
              <a:defRPr sz="1400">
                <a:solidFill>
                  <a:schemeClr val="tx1"/>
                </a:solidFill>
              </a:defRPr>
            </a:lvl1pPr>
          </a:lstStyle>
          <a:p>
            <a:r>
              <a:rPr lang="en-US"/>
              <a:t>Click icon to add picture</a:t>
            </a:r>
            <a:endParaRPr lang="en-US" dirty="0"/>
          </a:p>
        </p:txBody>
      </p:sp>
      <p:sp>
        <p:nvSpPr>
          <p:cNvPr id="52" name="Text Placeholder 28">
            <a:extLst>
              <a:ext uri="{FF2B5EF4-FFF2-40B4-BE49-F238E27FC236}">
                <a16:creationId xmlns:a16="http://schemas.microsoft.com/office/drawing/2014/main" id="{8D294C40-97E4-FF4F-8A02-10FC7D0EE8B0}"/>
              </a:ext>
            </a:extLst>
          </p:cNvPr>
          <p:cNvSpPr>
            <a:spLocks noGrp="1"/>
          </p:cNvSpPr>
          <p:nvPr>
            <p:ph type="body" sz="quarter" idx="47" hasCustomPrompt="1"/>
          </p:nvPr>
        </p:nvSpPr>
        <p:spPr>
          <a:xfrm>
            <a:off x="9147336" y="5044362"/>
            <a:ext cx="2281237" cy="347662"/>
          </a:xfrm>
        </p:spPr>
        <p:txBody>
          <a:bodyPr lIns="0" tIns="0" rIns="0" bIns="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a:r>
              <a:rPr lang="en-US" dirty="0"/>
              <a:t>Name</a:t>
            </a:r>
          </a:p>
        </p:txBody>
      </p:sp>
      <p:sp>
        <p:nvSpPr>
          <p:cNvPr id="53" name="Text Placeholder 28">
            <a:extLst>
              <a:ext uri="{FF2B5EF4-FFF2-40B4-BE49-F238E27FC236}">
                <a16:creationId xmlns:a16="http://schemas.microsoft.com/office/drawing/2014/main" id="{8B38241F-01B5-574C-A827-67C6352C463C}"/>
              </a:ext>
            </a:extLst>
          </p:cNvPr>
          <p:cNvSpPr>
            <a:spLocks noGrp="1"/>
          </p:cNvSpPr>
          <p:nvPr>
            <p:ph type="body" sz="quarter" idx="48" hasCustomPrompt="1"/>
          </p:nvPr>
        </p:nvSpPr>
        <p:spPr>
          <a:xfrm>
            <a:off x="9147335" y="5429608"/>
            <a:ext cx="2281237" cy="347662"/>
          </a:xfrm>
        </p:spPr>
        <p:txBody>
          <a:bodyPr lIns="0" tIns="0" rIns="0" bIns="0">
            <a:noAutofit/>
          </a:bodyPr>
          <a:lstStyle>
            <a:lvl1pPr marL="0" indent="0" algn="l">
              <a:lnSpc>
                <a:spcPct val="100000"/>
              </a:lnSpc>
              <a:spcBef>
                <a:spcPts val="0"/>
              </a:spcBef>
              <a:buNone/>
              <a:defRPr sz="1400" b="0" spc="20" baseline="0">
                <a:solidFill>
                  <a:schemeClr val="tx1"/>
                </a:solidFill>
                <a:latin typeface="+mn-lt"/>
              </a:defRPr>
            </a:lvl1pPr>
          </a:lstStyle>
          <a:p>
            <a:pPr lvl="0"/>
            <a:r>
              <a:rPr lang="en-US" dirty="0"/>
              <a:t>Title</a:t>
            </a:r>
          </a:p>
        </p:txBody>
      </p:sp>
      <p:sp>
        <p:nvSpPr>
          <p:cNvPr id="18" name="Date Placeholder 17">
            <a:extLst>
              <a:ext uri="{FF2B5EF4-FFF2-40B4-BE49-F238E27FC236}">
                <a16:creationId xmlns:a16="http://schemas.microsoft.com/office/drawing/2014/main" id="{30445668-2DC5-E84C-8B16-922BC95F13F2}"/>
              </a:ext>
            </a:extLst>
          </p:cNvPr>
          <p:cNvSpPr>
            <a:spLocks noGrp="1"/>
          </p:cNvSpPr>
          <p:nvPr>
            <p:ph type="dt" sz="half" idx="25"/>
          </p:nvPr>
        </p:nvSpPr>
        <p:spPr/>
        <p:txBody>
          <a:bodyPr>
            <a:noAutofit/>
          </a:bodyPr>
          <a:lstStyle>
            <a:lvl1pPr>
              <a:defRPr>
                <a:solidFill>
                  <a:schemeClr val="accent3"/>
                </a:solidFill>
                <a:latin typeface="+mn-lt"/>
              </a:defRPr>
            </a:lvl1pPr>
          </a:lstStyle>
          <a:p>
            <a:fld id="{75594855-01E8-5A4B-B2B8-E2ECEF879100}" type="datetime1">
              <a:rPr lang="en-US" smtClean="0"/>
              <a:pPr/>
              <a:t>10/14/2024</a:t>
            </a:fld>
            <a:endParaRPr lang="en-US" dirty="0"/>
          </a:p>
        </p:txBody>
      </p:sp>
      <p:sp>
        <p:nvSpPr>
          <p:cNvPr id="22" name="Footer Placeholder 21">
            <a:extLst>
              <a:ext uri="{FF2B5EF4-FFF2-40B4-BE49-F238E27FC236}">
                <a16:creationId xmlns:a16="http://schemas.microsoft.com/office/drawing/2014/main" id="{D9227732-A878-814C-8621-64ED1B2CCF9F}"/>
              </a:ext>
            </a:extLst>
          </p:cNvPr>
          <p:cNvSpPr>
            <a:spLocks noGrp="1"/>
          </p:cNvSpPr>
          <p:nvPr>
            <p:ph type="ftr" sz="quarter" idx="26"/>
          </p:nvPr>
        </p:nvSpPr>
        <p:spPr/>
        <p:txBody>
          <a:bodyPr>
            <a:noAutofit/>
          </a:bodyPr>
          <a:lstStyle>
            <a:lvl1pPr>
              <a:defRPr>
                <a:solidFill>
                  <a:schemeClr val="accent3"/>
                </a:solidFill>
                <a:latin typeface="+mn-lt"/>
              </a:defRPr>
            </a:lvl1pPr>
          </a:lstStyle>
          <a:p>
            <a:r>
              <a:rPr lang="en-US" dirty="0"/>
              <a:t>PRESENTATION TITLE</a:t>
            </a:r>
          </a:p>
        </p:txBody>
      </p:sp>
      <p:sp>
        <p:nvSpPr>
          <p:cNvPr id="23" name="Slide Number Placeholder 22">
            <a:extLst>
              <a:ext uri="{FF2B5EF4-FFF2-40B4-BE49-F238E27FC236}">
                <a16:creationId xmlns:a16="http://schemas.microsoft.com/office/drawing/2014/main" id="{CE9F02AC-6DFB-0C47-BC8E-4B0594007F33}"/>
              </a:ext>
            </a:extLst>
          </p:cNvPr>
          <p:cNvSpPr>
            <a:spLocks noGrp="1"/>
          </p:cNvSpPr>
          <p:nvPr>
            <p:ph type="sldNum" sz="quarter" idx="27"/>
          </p:nvPr>
        </p:nvSpPr>
        <p:spPr/>
        <p:txBody>
          <a:bodyPr>
            <a:noAutofit/>
          </a:bodyPr>
          <a:lstStyle>
            <a:lvl1pPr>
              <a:defRPr>
                <a:solidFill>
                  <a:schemeClr val="accent3"/>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005721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meline">
    <p:bg>
      <p:bgPr>
        <a:solidFill>
          <a:schemeClr val="accent1"/>
        </a:solidFill>
        <a:effectLst/>
      </p:bgPr>
    </p:bg>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solidFill>
                  <a:schemeClr val="bg1"/>
                </a:solidFill>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a:noAutofit/>
          </a:bodyPr>
          <a:lstStyle>
            <a:lvl1pPr marL="0" indent="0">
              <a:buNone/>
              <a:defRPr>
                <a:solidFill>
                  <a:schemeClr val="bg1"/>
                </a:solidFill>
                <a:latin typeface="+mn-lt"/>
              </a:defRPr>
            </a:lvl1pPr>
            <a:lvl2pPr marL="457200" indent="0">
              <a:buNone/>
              <a:defRPr>
                <a:solidFill>
                  <a:schemeClr val="bg1"/>
                </a:solidFill>
                <a:latin typeface="+mn-lt"/>
              </a:defRPr>
            </a:lvl2pPr>
            <a:lvl3pPr marL="914400" indent="0">
              <a:buNone/>
              <a:defRPr>
                <a:solidFill>
                  <a:schemeClr val="bg1"/>
                </a:solidFill>
                <a:latin typeface="+mn-lt"/>
              </a:defRPr>
            </a:lvl3pPr>
            <a:lvl4pPr marL="1371600" indent="0">
              <a:buNone/>
              <a:defRPr>
                <a:solidFill>
                  <a:schemeClr val="bg1"/>
                </a:solidFill>
                <a:latin typeface="+mn-lt"/>
              </a:defRPr>
            </a:lvl4pPr>
            <a:lvl5pPr marL="1828800" indent="0">
              <a:buNone/>
              <a:defRPr>
                <a:solidFill>
                  <a:schemeClr val="bg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5F02DCD1-2C6B-F948-9F72-3BB0CF3D512E}" type="datetime1">
              <a:rPr lang="en-US" smtClean="0"/>
              <a:pPr/>
              <a:t>10/14/2024</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569275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528203"/>
            <a:ext cx="4663440"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C1583C39-01BF-7F43-854C-FBB4E9AB6B0C}" type="datetime1">
              <a:rPr lang="en-US" smtClean="0"/>
              <a:pPr/>
              <a:t>10/14/2024</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6283235" y="2528203"/>
            <a:ext cx="4663440"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5689"/>
            <a:ext cx="4663440"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6283235" y="2005689"/>
            <a:ext cx="4663440"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31912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3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anchor="b">
            <a:noAutofit/>
          </a:bodyPr>
          <a:lstStyle>
            <a:lvl1pPr>
              <a:defRPr sz="4800" b="1">
                <a:latin typeface="+mj-lt"/>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1" y="2526318"/>
            <a:ext cx="3218688"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reeform 3">
            <a:extLst>
              <a:ext uri="{FF2B5EF4-FFF2-40B4-BE49-F238E27FC236}">
                <a16:creationId xmlns:a16="http://schemas.microsoft.com/office/drawing/2014/main" id="{6A7F6A3F-E1DD-A246-9A6D-5F9B18BA2588}"/>
              </a:ext>
            </a:extLst>
          </p:cNvPr>
          <p:cNvSpPr/>
          <p:nvPr userDrawn="1"/>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userDrawn="1"/>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rot="5400000" flipH="1">
            <a:off x="11258144" y="5924144"/>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fld id="{4B103E64-1627-9140-8127-1849FED275E1}" type="datetime1">
              <a:rPr lang="en-US" smtClean="0"/>
              <a:pPr/>
              <a:t>10/14/2024</a:t>
            </a:fld>
            <a:endParaRPr lang="en-US" dirty="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r>
              <a:rPr lang="en-US" dirty="0"/>
              <a:t>PRESENTATION TITLE</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4683787" y="2526318"/>
            <a:ext cx="3173279"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4683788"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2">
            <a:extLst>
              <a:ext uri="{FF2B5EF4-FFF2-40B4-BE49-F238E27FC236}">
                <a16:creationId xmlns:a16="http://schemas.microsoft.com/office/drawing/2014/main" id="{43D62993-A055-DF4F-9286-4FFE3A5C7FD7}"/>
              </a:ext>
            </a:extLst>
          </p:cNvPr>
          <p:cNvSpPr>
            <a:spLocks noGrp="1"/>
          </p:cNvSpPr>
          <p:nvPr>
            <p:ph idx="13"/>
          </p:nvPr>
        </p:nvSpPr>
        <p:spPr>
          <a:xfrm>
            <a:off x="8200082" y="2526318"/>
            <a:ext cx="3173279" cy="2828613"/>
          </a:xfrm>
        </p:spPr>
        <p:txBody>
          <a:bodyPr>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Content Placeholder 2">
            <a:extLst>
              <a:ext uri="{FF2B5EF4-FFF2-40B4-BE49-F238E27FC236}">
                <a16:creationId xmlns:a16="http://schemas.microsoft.com/office/drawing/2014/main" id="{A896DA2E-4448-254C-86D1-9E16E63CC6A0}"/>
              </a:ext>
            </a:extLst>
          </p:cNvPr>
          <p:cNvSpPr>
            <a:spLocks noGrp="1"/>
          </p:cNvSpPr>
          <p:nvPr>
            <p:ph idx="14"/>
          </p:nvPr>
        </p:nvSpPr>
        <p:spPr>
          <a:xfrm>
            <a:off x="8200083" y="2003804"/>
            <a:ext cx="3173278" cy="522514"/>
          </a:xfrm>
        </p:spPr>
        <p:txBody>
          <a:bodyPr>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56976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122363"/>
            <a:ext cx="6220278" cy="2387600"/>
          </a:xfrm>
        </p:spPr>
        <p:txBody>
          <a:bodyPr anchor="b">
            <a:noAutofit/>
          </a:bodyPr>
          <a:lstStyle>
            <a:lvl1pPr algn="l">
              <a:defRPr sz="6000" b="1">
                <a:latin typeface="+mj-lt"/>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6220277" cy="2247219"/>
          </a:xfrm>
        </p:spPr>
        <p:txBody>
          <a:bodyPr>
            <a:no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Rectangle 3">
            <a:extLst>
              <a:ext uri="{FF2B5EF4-FFF2-40B4-BE49-F238E27FC236}">
                <a16:creationId xmlns:a16="http://schemas.microsoft.com/office/drawing/2014/main" id="{9AC79249-FDC0-364D-A734-AE1DE1605D28}"/>
              </a:ext>
            </a:extLst>
          </p:cNvPr>
          <p:cNvSpPr/>
          <p:nvPr userDrawn="1"/>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16">
            <a:extLst>
              <a:ext uri="{FF2B5EF4-FFF2-40B4-BE49-F238E27FC236}">
                <a16:creationId xmlns:a16="http://schemas.microsoft.com/office/drawing/2014/main" id="{39563C76-BC00-DE47-88F5-C24D3CE3325A}"/>
              </a:ext>
            </a:extLst>
          </p:cNvPr>
          <p:cNvSpPr/>
          <p:nvPr userDrawn="1"/>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54470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fld id="{B562DF68-3089-814D-8A14-C651FE91885E}" type="datetime1">
              <a:rPr lang="en-US" smtClean="0"/>
              <a:pPr/>
              <a:t>10/14/2024</a:t>
            </a:fld>
            <a:endParaRPr lang="en-US" dirty="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r>
              <a:rPr lang="en-US" dirty="0"/>
              <a:t>PRESENTATION TITLE</a:t>
            </a:r>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9" r:id="rId4"/>
    <p:sldLayoutId id="2147483660" r:id="rId5"/>
    <p:sldLayoutId id="2147483661" r:id="rId6"/>
    <p:sldLayoutId id="2147483654" r:id="rId7"/>
    <p:sldLayoutId id="2147483658" r:id="rId8"/>
    <p:sldLayoutId id="2147483662" r:id="rId9"/>
    <p:sldLayoutId id="2147483663" r:id="rId10"/>
    <p:sldLayoutId id="2147483664" r:id="rId11"/>
    <p:sldLayoutId id="2147483665" r:id="rId12"/>
    <p:sldLayoutId id="2147483666" r:id="rId13"/>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hyperlink" Target="https://americandry.com/5-reasons-why-poured-concrete-walls-are-better/" TargetMode="Externa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lakelandloghomes.com/products/precast-concrete-basements/" TargetMode="External"/><Relationship Id="rId1" Type="http://schemas.openxmlformats.org/officeDocument/2006/relationships/slideLayout" Target="../slideLayouts/slideLayout10.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1.xml"/><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hyperlink" Target="https://www.businessinsider.com/inside-londons-insanely-luxurious-basements-the-new-favourite-2016-3?r=US&amp;IR=T#a-large-number-of-basement-projects-are-for-russian-and-arab-clients-qatari-investors-now-own-over-1-billion-of-property-in-mayfair-alone-swimming-pools-like-the-one-shown-here-have-become-a-standard-feature-in-these-underground-excavations-4"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1167493" y="1122363"/>
            <a:ext cx="7096933" cy="2387600"/>
          </a:xfrm>
        </p:spPr>
        <p:txBody>
          <a:bodyPr/>
          <a:lstStyle/>
          <a:p>
            <a:r>
              <a:rPr lang="en-US" dirty="0"/>
              <a:t>Basement Construction &amp; Waterproofing</a:t>
            </a: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a:xfrm>
            <a:off x="1167493" y="3602038"/>
            <a:ext cx="9500507" cy="806675"/>
          </a:xfrm>
        </p:spPr>
        <p:txBody>
          <a:bodyPr/>
          <a:lstStyle/>
          <a:p>
            <a:r>
              <a:rPr lang="en-US" dirty="0"/>
              <a:t>Rhodri Thomas</a:t>
            </a:r>
          </a:p>
        </p:txBody>
      </p:sp>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a:xfrm>
            <a:off x="1167492" y="381000"/>
            <a:ext cx="9779183" cy="1325563"/>
          </a:xfrm>
        </p:spPr>
        <p:txBody>
          <a:bodyPr/>
          <a:lstStyle/>
          <a:p>
            <a:r>
              <a:rPr lang="en-US" dirty="0"/>
              <a:t>Definition:</a:t>
            </a:r>
          </a:p>
        </p:txBody>
      </p:sp>
      <p:sp>
        <p:nvSpPr>
          <p:cNvPr id="3" name="Content Placeholder 2">
            <a:extLst>
              <a:ext uri="{FF2B5EF4-FFF2-40B4-BE49-F238E27FC236}">
                <a16:creationId xmlns:a16="http://schemas.microsoft.com/office/drawing/2014/main" id="{22788C46-D0BC-4307-AE55-7601A139E7CB}"/>
              </a:ext>
            </a:extLst>
          </p:cNvPr>
          <p:cNvSpPr>
            <a:spLocks noGrp="1"/>
          </p:cNvSpPr>
          <p:nvPr>
            <p:ph idx="1"/>
          </p:nvPr>
        </p:nvSpPr>
        <p:spPr>
          <a:xfrm>
            <a:off x="374093" y="2087563"/>
            <a:ext cx="11748895" cy="4101537"/>
          </a:xfrm>
        </p:spPr>
        <p:txBody>
          <a:bodyPr vert="horz" lIns="91440" tIns="45720" rIns="91440" bIns="45720" rtlCol="0" anchor="t">
            <a:normAutofit/>
          </a:bodyPr>
          <a:lstStyle/>
          <a:p>
            <a:pPr algn="l"/>
            <a:r>
              <a:rPr lang="en-GB" dirty="0">
                <a:latin typeface="Arial" panose="020B0604020202020204" pitchFamily="34" charset="0"/>
              </a:rPr>
              <a:t>P</a:t>
            </a:r>
            <a:r>
              <a:rPr lang="en-GB" b="0" i="0" u="none" strike="noStrike" dirty="0">
                <a:effectLst/>
                <a:latin typeface="Arial" panose="020B0604020202020204" pitchFamily="34" charset="0"/>
              </a:rPr>
              <a:t>art</a:t>
            </a:r>
            <a:r>
              <a:rPr lang="en-GB" b="0" i="0" dirty="0">
                <a:effectLst/>
                <a:latin typeface="Arial" panose="020B0604020202020204" pitchFamily="34" charset="0"/>
              </a:rPr>
              <a:t> of a </a:t>
            </a:r>
            <a:r>
              <a:rPr lang="en-GB" b="0" i="0" u="none" strike="noStrike" dirty="0">
                <a:effectLst/>
                <a:latin typeface="Arial" panose="020B0604020202020204" pitchFamily="34" charset="0"/>
              </a:rPr>
              <a:t>building</a:t>
            </a:r>
            <a:r>
              <a:rPr lang="en-GB" b="0" i="0" dirty="0">
                <a:effectLst/>
                <a:latin typeface="Arial" panose="020B0604020202020204" pitchFamily="34" charset="0"/>
              </a:rPr>
              <a:t> that is either partially or completely below </a:t>
            </a:r>
            <a:r>
              <a:rPr lang="en-GB" b="0" i="0" u="none" strike="noStrike" dirty="0">
                <a:effectLst/>
                <a:latin typeface="Arial" panose="020B0604020202020204" pitchFamily="34" charset="0"/>
              </a:rPr>
              <a:t>ground level</a:t>
            </a:r>
            <a:r>
              <a:rPr lang="en-GB" b="0" i="0" dirty="0">
                <a:effectLst/>
                <a:latin typeface="Arial" panose="020B0604020202020204" pitchFamily="34" charset="0"/>
              </a:rPr>
              <a:t>.</a:t>
            </a:r>
          </a:p>
          <a:p>
            <a:pPr algn="l"/>
            <a:r>
              <a:rPr lang="en-GB" b="0" i="0" dirty="0">
                <a:effectLst/>
                <a:latin typeface="Arial" panose="020B0604020202020204" pitchFamily="34" charset="0"/>
              </a:rPr>
              <a:t> </a:t>
            </a:r>
          </a:p>
          <a:p>
            <a:pPr algn="l"/>
            <a:r>
              <a:rPr lang="en-GB" b="0" i="0" u="none" strike="noStrike" dirty="0">
                <a:effectLst/>
                <a:latin typeface="Arial" panose="020B0604020202020204" pitchFamily="34" charset="0"/>
              </a:rPr>
              <a:t>Approved document B</a:t>
            </a:r>
            <a:r>
              <a:rPr lang="en-GB" b="0" i="0" dirty="0">
                <a:effectLst/>
                <a:latin typeface="Arial" panose="020B0604020202020204" pitchFamily="34" charset="0"/>
              </a:rPr>
              <a:t> of the UK </a:t>
            </a:r>
            <a:r>
              <a:rPr lang="en-GB" b="0" i="0" u="none" strike="noStrike" dirty="0">
                <a:effectLst/>
                <a:latin typeface="Arial" panose="020B0604020202020204" pitchFamily="34" charset="0"/>
              </a:rPr>
              <a:t>building regulations</a:t>
            </a:r>
            <a:r>
              <a:rPr lang="en-GB" b="0" i="0" dirty="0">
                <a:effectLst/>
                <a:latin typeface="Arial" panose="020B0604020202020204" pitchFamily="34" charset="0"/>
              </a:rPr>
              <a:t>, </a:t>
            </a:r>
            <a:r>
              <a:rPr lang="en-GB" b="0" i="0" u="none" strike="noStrike" dirty="0">
                <a:effectLst/>
                <a:latin typeface="Arial" panose="020B0604020202020204" pitchFamily="34" charset="0"/>
              </a:rPr>
              <a:t>Fire Safety</a:t>
            </a:r>
            <a:r>
              <a:rPr lang="en-GB" b="0" i="0" dirty="0">
                <a:effectLst/>
                <a:latin typeface="Arial" panose="020B0604020202020204" pitchFamily="34" charset="0"/>
              </a:rPr>
              <a:t>, </a:t>
            </a:r>
            <a:r>
              <a:rPr lang="en-GB" b="0" i="0" u="none" strike="noStrike" dirty="0">
                <a:effectLst/>
                <a:latin typeface="Arial" panose="020B0604020202020204" pitchFamily="34" charset="0"/>
              </a:rPr>
              <a:t>Volume</a:t>
            </a:r>
            <a:r>
              <a:rPr lang="en-GB" b="0" i="0" dirty="0">
                <a:effectLst/>
                <a:latin typeface="Arial" panose="020B0604020202020204" pitchFamily="34" charset="0"/>
              </a:rPr>
              <a:t> 1 </a:t>
            </a:r>
            <a:r>
              <a:rPr lang="en-GB" b="0" i="0" u="none" strike="noStrike" dirty="0">
                <a:effectLst/>
                <a:latin typeface="Arial" panose="020B0604020202020204" pitchFamily="34" charset="0"/>
              </a:rPr>
              <a:t>Dwellinghouses</a:t>
            </a:r>
            <a:r>
              <a:rPr lang="en-GB" b="0" i="0" dirty="0">
                <a:effectLst/>
                <a:latin typeface="Arial" panose="020B0604020202020204" pitchFamily="34" charset="0"/>
              </a:rPr>
              <a:t>, defines a ‘</a:t>
            </a:r>
            <a:r>
              <a:rPr lang="en-GB" b="0" i="0" u="none" strike="noStrike" dirty="0">
                <a:effectLst/>
                <a:latin typeface="Arial" panose="020B0604020202020204" pitchFamily="34" charset="0"/>
              </a:rPr>
              <a:t>basement</a:t>
            </a:r>
            <a:r>
              <a:rPr lang="en-GB" b="0" i="0" dirty="0">
                <a:effectLst/>
                <a:latin typeface="Arial" panose="020B0604020202020204" pitchFamily="34" charset="0"/>
              </a:rPr>
              <a:t> </a:t>
            </a:r>
            <a:r>
              <a:rPr lang="en-GB" b="0" i="0" u="none" strike="noStrike" dirty="0">
                <a:effectLst/>
                <a:latin typeface="Arial" panose="020B0604020202020204" pitchFamily="34" charset="0"/>
              </a:rPr>
              <a:t>storey</a:t>
            </a:r>
            <a:r>
              <a:rPr lang="en-GB" b="0" i="0" dirty="0">
                <a:effectLst/>
                <a:latin typeface="Arial" panose="020B0604020202020204" pitchFamily="34" charset="0"/>
              </a:rPr>
              <a:t>’ as:</a:t>
            </a:r>
          </a:p>
          <a:p>
            <a:pPr algn="l"/>
            <a:endParaRPr lang="en-GB" b="0" i="0" dirty="0">
              <a:effectLst/>
              <a:latin typeface="Arial" panose="020B0604020202020204" pitchFamily="34" charset="0"/>
            </a:endParaRPr>
          </a:p>
          <a:p>
            <a:pPr algn="l"/>
            <a:r>
              <a:rPr lang="en-GB" b="0" i="0" dirty="0">
                <a:effectLst/>
                <a:latin typeface="Arial" panose="020B0604020202020204" pitchFamily="34" charset="0"/>
              </a:rPr>
              <a:t>‘A </a:t>
            </a:r>
            <a:r>
              <a:rPr lang="en-GB" b="0" i="0" u="none" strike="noStrike" dirty="0">
                <a:effectLst/>
                <a:latin typeface="Arial" panose="020B0604020202020204" pitchFamily="34" charset="0"/>
              </a:rPr>
              <a:t>storey</a:t>
            </a:r>
            <a:r>
              <a:rPr lang="en-GB" b="0" i="0" dirty="0">
                <a:effectLst/>
                <a:latin typeface="Arial" panose="020B0604020202020204" pitchFamily="34" charset="0"/>
              </a:rPr>
              <a:t> with a </a:t>
            </a:r>
            <a:r>
              <a:rPr lang="en-GB" b="0" i="0" u="none" strike="noStrike" dirty="0">
                <a:effectLst/>
                <a:latin typeface="Arial" panose="020B0604020202020204" pitchFamily="34" charset="0"/>
              </a:rPr>
              <a:t>floor</a:t>
            </a:r>
            <a:r>
              <a:rPr lang="en-GB" b="0" i="0" dirty="0">
                <a:effectLst/>
                <a:latin typeface="Arial" panose="020B0604020202020204" pitchFamily="34" charset="0"/>
              </a:rPr>
              <a:t> which at some </a:t>
            </a:r>
            <a:r>
              <a:rPr lang="en-GB" b="0" i="0" u="none" strike="noStrike" dirty="0">
                <a:effectLst/>
                <a:latin typeface="Arial" panose="020B0604020202020204" pitchFamily="34" charset="0"/>
              </a:rPr>
              <a:t>point</a:t>
            </a:r>
            <a:r>
              <a:rPr lang="en-GB" b="0" i="0" dirty="0">
                <a:effectLst/>
                <a:latin typeface="Arial" panose="020B0604020202020204" pitchFamily="34" charset="0"/>
              </a:rPr>
              <a:t> is more than 1,200 mm below the highest </a:t>
            </a:r>
            <a:r>
              <a:rPr lang="en-GB" b="0" i="0" u="none" strike="noStrike" dirty="0">
                <a:effectLst/>
                <a:latin typeface="Arial" panose="020B0604020202020204" pitchFamily="34" charset="0"/>
              </a:rPr>
              <a:t>level</a:t>
            </a:r>
            <a:r>
              <a:rPr lang="en-GB" b="0" i="0" dirty="0">
                <a:effectLst/>
                <a:latin typeface="Arial" panose="020B0604020202020204" pitchFamily="34" charset="0"/>
              </a:rPr>
              <a:t> of </a:t>
            </a:r>
            <a:r>
              <a:rPr lang="en-GB" b="0" i="0" u="none" strike="noStrike" dirty="0">
                <a:effectLst/>
                <a:latin typeface="Arial" panose="020B0604020202020204" pitchFamily="34" charset="0"/>
              </a:rPr>
              <a:t>ground</a:t>
            </a:r>
            <a:r>
              <a:rPr lang="en-GB" b="0" i="0" dirty="0">
                <a:effectLst/>
                <a:latin typeface="Arial" panose="020B0604020202020204" pitchFamily="34" charset="0"/>
              </a:rPr>
              <a:t> adjacent to the outside </a:t>
            </a:r>
            <a:r>
              <a:rPr lang="en-GB" b="0" i="0" u="none" strike="noStrike" dirty="0">
                <a:effectLst/>
                <a:latin typeface="Arial" panose="020B0604020202020204" pitchFamily="34" charset="0"/>
              </a:rPr>
              <a:t>walls</a:t>
            </a:r>
            <a:r>
              <a:rPr lang="en-GB" b="0" i="0" dirty="0">
                <a:effectLst/>
                <a:latin typeface="Arial" panose="020B0604020202020204" pitchFamily="34" charset="0"/>
              </a:rPr>
              <a:t>.’</a:t>
            </a:r>
          </a:p>
          <a:p>
            <a:endParaRPr lang="en-US" dirty="0"/>
          </a:p>
        </p:txBody>
      </p:sp>
      <p:sp>
        <p:nvSpPr>
          <p:cNvPr id="4" name="Date Placeholder 3">
            <a:extLst>
              <a:ext uri="{FF2B5EF4-FFF2-40B4-BE49-F238E27FC236}">
                <a16:creationId xmlns:a16="http://schemas.microsoft.com/office/drawing/2014/main" id="{5739303D-13C0-6A41-947A-F998CC47B32E}"/>
              </a:ext>
            </a:extLst>
          </p:cNvPr>
          <p:cNvSpPr>
            <a:spLocks noGrp="1"/>
          </p:cNvSpPr>
          <p:nvPr>
            <p:ph type="dt" sz="half" idx="2"/>
          </p:nvPr>
        </p:nvSpPr>
        <p:spPr>
          <a:xfrm>
            <a:off x="381000" y="6356350"/>
            <a:ext cx="2743200" cy="365125"/>
          </a:xfrm>
        </p:spPr>
        <p:txBody>
          <a:bodyPr/>
          <a:lstStyle/>
          <a:p>
            <a:fld id="{495D8227-9DE4-4D42-8C1B-E10C828BC634}" type="datetime1">
              <a:rPr lang="en-US" smtClean="0"/>
              <a:pPr/>
              <a:t>10/14/2024</a:t>
            </a:fld>
            <a:endParaRPr lang="en-US" dirty="0"/>
          </a:p>
        </p:txBody>
      </p:sp>
      <p:sp>
        <p:nvSpPr>
          <p:cNvPr id="5" name="Footer Placeholder 4">
            <a:extLst>
              <a:ext uri="{FF2B5EF4-FFF2-40B4-BE49-F238E27FC236}">
                <a16:creationId xmlns:a16="http://schemas.microsoft.com/office/drawing/2014/main" id="{6209FEB4-4C5C-EB43-9696-7B42453DB79B}"/>
              </a:ext>
            </a:extLst>
          </p:cNvPr>
          <p:cNvSpPr>
            <a:spLocks noGrp="1"/>
          </p:cNvSpPr>
          <p:nvPr>
            <p:ph type="ftr" sz="quarter" idx="3"/>
          </p:nvPr>
        </p:nvSpPr>
        <p:spPr>
          <a:xfrm>
            <a:off x="4038600" y="6356350"/>
            <a:ext cx="4114800" cy="365125"/>
          </a:xfrm>
        </p:spPr>
        <p:txBody>
          <a:bodyPr/>
          <a:lstStyle/>
          <a:p>
            <a:r>
              <a:rPr lang="en-US" dirty="0"/>
              <a:t>PRESENTATION TITLE</a:t>
            </a:r>
          </a:p>
        </p:txBody>
      </p:sp>
      <p:sp>
        <p:nvSpPr>
          <p:cNvPr id="6" name="Slide Number Placeholder 5">
            <a:extLst>
              <a:ext uri="{FF2B5EF4-FFF2-40B4-BE49-F238E27FC236}">
                <a16:creationId xmlns:a16="http://schemas.microsoft.com/office/drawing/2014/main" id="{60D470D0-6D64-5E42-9515-048F8779CD5E}"/>
              </a:ext>
            </a:extLst>
          </p:cNvPr>
          <p:cNvSpPr>
            <a:spLocks noGrp="1"/>
          </p:cNvSpPr>
          <p:nvPr>
            <p:ph type="sldNum" sz="quarter" idx="4"/>
          </p:nvPr>
        </p:nvSpPr>
        <p:spPr>
          <a:xfrm>
            <a:off x="10153276" y="6356350"/>
            <a:ext cx="1657723" cy="365125"/>
          </a:xfrm>
        </p:spPr>
        <p:txBody>
          <a:bodyPr/>
          <a:lstStyle/>
          <a:p>
            <a:fld id="{294A09A9-5501-47C1-A89A-A340965A2BE2}" type="slidenum">
              <a:rPr lang="en-US" smtClean="0"/>
              <a:pPr/>
              <a:t>2</a:t>
            </a:fld>
            <a:endParaRPr lang="en-US" dirty="0"/>
          </a:p>
        </p:txBody>
      </p:sp>
      <p:pic>
        <p:nvPicPr>
          <p:cNvPr id="8" name="Picture 7">
            <a:extLst>
              <a:ext uri="{FF2B5EF4-FFF2-40B4-BE49-F238E27FC236}">
                <a16:creationId xmlns:a16="http://schemas.microsoft.com/office/drawing/2014/main" id="{C7B0B989-AE2D-683C-A124-825FDE155356}"/>
              </a:ext>
            </a:extLst>
          </p:cNvPr>
          <p:cNvPicPr>
            <a:picLocks noChangeAspect="1"/>
          </p:cNvPicPr>
          <p:nvPr/>
        </p:nvPicPr>
        <p:blipFill>
          <a:blip r:embed="rId2"/>
          <a:stretch>
            <a:fillRect/>
          </a:stretch>
        </p:blipFill>
        <p:spPr>
          <a:xfrm>
            <a:off x="9264770" y="0"/>
            <a:ext cx="2927230" cy="2047105"/>
          </a:xfrm>
          <a:prstGeom prst="rect">
            <a:avLst/>
          </a:prstGeom>
        </p:spPr>
      </p:pic>
    </p:spTree>
    <p:extLst>
      <p:ext uri="{BB962C8B-B14F-4D97-AF65-F5344CB8AC3E}">
        <p14:creationId xmlns:p14="http://schemas.microsoft.com/office/powerpoint/2010/main" val="1325608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43F67-9C70-4748-8C0C-3A7863422F99}"/>
              </a:ext>
            </a:extLst>
          </p:cNvPr>
          <p:cNvSpPr>
            <a:spLocks noGrp="1"/>
          </p:cNvSpPr>
          <p:nvPr>
            <p:ph type="title"/>
          </p:nvPr>
        </p:nvSpPr>
        <p:spPr>
          <a:xfrm>
            <a:off x="1167492" y="381000"/>
            <a:ext cx="9779183" cy="1325563"/>
          </a:xfrm>
        </p:spPr>
        <p:txBody>
          <a:bodyPr/>
          <a:lstStyle/>
          <a:p>
            <a:r>
              <a:rPr lang="en-US" dirty="0"/>
              <a:t>Basement or Cellar?</a:t>
            </a:r>
          </a:p>
        </p:txBody>
      </p:sp>
      <p:sp>
        <p:nvSpPr>
          <p:cNvPr id="3" name="Content Placeholder 2">
            <a:extLst>
              <a:ext uri="{FF2B5EF4-FFF2-40B4-BE49-F238E27FC236}">
                <a16:creationId xmlns:a16="http://schemas.microsoft.com/office/drawing/2014/main" id="{95B371F2-DBA5-415A-82C8-651F587B857A}"/>
              </a:ext>
            </a:extLst>
          </p:cNvPr>
          <p:cNvSpPr>
            <a:spLocks noGrp="1"/>
          </p:cNvSpPr>
          <p:nvPr>
            <p:ph type="body" idx="1"/>
          </p:nvPr>
        </p:nvSpPr>
        <p:spPr>
          <a:xfrm>
            <a:off x="67736" y="2300376"/>
            <a:ext cx="12279541" cy="5308120"/>
          </a:xfrm>
        </p:spPr>
        <p:txBody>
          <a:bodyPr vert="horz" lIns="91440" tIns="45720" rIns="91440" bIns="45720" rtlCol="0" anchor="t">
            <a:normAutofit/>
          </a:bodyPr>
          <a:lstStyle/>
          <a:p>
            <a:pPr algn="l"/>
            <a:r>
              <a:rPr lang="en-GB" sz="2800" b="0" i="0" dirty="0">
                <a:solidFill>
                  <a:schemeClr val="tx1"/>
                </a:solidFill>
                <a:effectLst/>
                <a:latin typeface="Arial" panose="020B0604020202020204" pitchFamily="34" charset="0"/>
              </a:rPr>
              <a:t>The term ‘</a:t>
            </a:r>
            <a:r>
              <a:rPr lang="en-GB" sz="2800" b="0" i="0" u="none" strike="noStrike" dirty="0">
                <a:solidFill>
                  <a:schemeClr val="tx1"/>
                </a:solidFill>
                <a:effectLst/>
                <a:latin typeface="Arial" panose="020B0604020202020204" pitchFamily="34" charset="0"/>
              </a:rPr>
              <a:t>basement</a:t>
            </a:r>
            <a:r>
              <a:rPr lang="en-GB" sz="2800" b="0" i="0" dirty="0">
                <a:solidFill>
                  <a:schemeClr val="tx1"/>
                </a:solidFill>
                <a:effectLst/>
                <a:latin typeface="Arial" panose="020B0604020202020204" pitchFamily="34" charset="0"/>
              </a:rPr>
              <a:t>’ is sometimes used interchangeably with the term ‘</a:t>
            </a:r>
            <a:r>
              <a:rPr lang="en-GB" sz="2800" b="0" i="0" u="none" strike="noStrike" dirty="0">
                <a:solidFill>
                  <a:schemeClr val="tx1"/>
                </a:solidFill>
                <a:effectLst/>
                <a:latin typeface="Arial" panose="020B0604020202020204" pitchFamily="34" charset="0"/>
              </a:rPr>
              <a:t>cellar</a:t>
            </a:r>
            <a:r>
              <a:rPr lang="en-GB" sz="2800" b="0" i="0" dirty="0">
                <a:solidFill>
                  <a:schemeClr val="tx1"/>
                </a:solidFill>
                <a:effectLst/>
                <a:latin typeface="Arial" panose="020B0604020202020204" pitchFamily="34" charset="0"/>
              </a:rPr>
              <a:t>' and may refer to any sort of below </a:t>
            </a:r>
            <a:r>
              <a:rPr lang="en-GB" sz="2800" b="0" i="0" u="none" strike="noStrike" dirty="0">
                <a:solidFill>
                  <a:schemeClr val="tx1"/>
                </a:solidFill>
                <a:effectLst/>
                <a:latin typeface="Arial" panose="020B0604020202020204" pitchFamily="34" charset="0"/>
              </a:rPr>
              <a:t>ground</a:t>
            </a:r>
            <a:r>
              <a:rPr lang="en-GB" sz="2800" b="0" i="0" dirty="0">
                <a:solidFill>
                  <a:schemeClr val="tx1"/>
                </a:solidFill>
                <a:effectLst/>
                <a:latin typeface="Arial" panose="020B0604020202020204" pitchFamily="34" charset="0"/>
              </a:rPr>
              <a:t> </a:t>
            </a:r>
            <a:r>
              <a:rPr lang="en-GB" sz="2800" b="0" i="0" u="none" strike="noStrike" dirty="0">
                <a:solidFill>
                  <a:schemeClr val="tx1"/>
                </a:solidFill>
                <a:effectLst/>
                <a:latin typeface="Arial" panose="020B0604020202020204" pitchFamily="34" charset="0"/>
              </a:rPr>
              <a:t>space</a:t>
            </a:r>
            <a:r>
              <a:rPr lang="en-GB" sz="2800" b="0" i="0" dirty="0">
                <a:solidFill>
                  <a:schemeClr val="tx1"/>
                </a:solidFill>
                <a:effectLst/>
                <a:latin typeface="Arial" panose="020B0604020202020204" pitchFamily="34" charset="0"/>
              </a:rPr>
              <a:t> used to provide </a:t>
            </a:r>
            <a:r>
              <a:rPr lang="en-GB" sz="2800" b="0" i="0" u="none" strike="noStrike" dirty="0">
                <a:solidFill>
                  <a:schemeClr val="tx1"/>
                </a:solidFill>
                <a:effectLst/>
                <a:latin typeface="Arial" panose="020B0604020202020204" pitchFamily="34" charset="0"/>
              </a:rPr>
              <a:t>accommodation</a:t>
            </a:r>
            <a:r>
              <a:rPr lang="en-GB" sz="2800" b="0" i="0" dirty="0">
                <a:solidFill>
                  <a:schemeClr val="tx1"/>
                </a:solidFill>
                <a:effectLst/>
                <a:latin typeface="Arial" panose="020B0604020202020204" pitchFamily="34" charset="0"/>
              </a:rPr>
              <a:t>, </a:t>
            </a:r>
            <a:r>
              <a:rPr lang="en-GB" sz="2800" b="0" i="0" u="none" strike="noStrike" dirty="0">
                <a:solidFill>
                  <a:schemeClr val="tx1"/>
                </a:solidFill>
                <a:effectLst/>
                <a:latin typeface="Arial" panose="020B0604020202020204" pitchFamily="34" charset="0"/>
              </a:rPr>
              <a:t>storage</a:t>
            </a:r>
            <a:r>
              <a:rPr lang="en-GB" sz="2800" b="0" i="0" dirty="0">
                <a:solidFill>
                  <a:schemeClr val="tx1"/>
                </a:solidFill>
                <a:effectLst/>
                <a:latin typeface="Arial" panose="020B0604020202020204" pitchFamily="34" charset="0"/>
              </a:rPr>
              <a:t>, </a:t>
            </a:r>
            <a:r>
              <a:rPr lang="en-GB" sz="2800" b="0" i="0" u="none" strike="noStrike" dirty="0">
                <a:solidFill>
                  <a:schemeClr val="tx1"/>
                </a:solidFill>
                <a:effectLst/>
                <a:latin typeface="Arial" panose="020B0604020202020204" pitchFamily="34" charset="0"/>
              </a:rPr>
              <a:t>car parking</a:t>
            </a:r>
            <a:r>
              <a:rPr lang="en-GB" sz="2800" b="0" i="0" dirty="0">
                <a:solidFill>
                  <a:schemeClr val="tx1"/>
                </a:solidFill>
                <a:effectLst/>
                <a:latin typeface="Arial" panose="020B0604020202020204" pitchFamily="34" charset="0"/>
              </a:rPr>
              <a:t>, </a:t>
            </a:r>
            <a:r>
              <a:rPr lang="en-GB" sz="2800" b="0" i="0" u="none" strike="noStrike" dirty="0">
                <a:solidFill>
                  <a:schemeClr val="tx1"/>
                </a:solidFill>
                <a:effectLst/>
                <a:latin typeface="Arial" panose="020B0604020202020204" pitchFamily="34" charset="0"/>
              </a:rPr>
              <a:t>services</a:t>
            </a:r>
            <a:r>
              <a:rPr lang="en-GB" sz="2800" b="0" i="0" dirty="0">
                <a:solidFill>
                  <a:schemeClr val="tx1"/>
                </a:solidFill>
                <a:effectLst/>
                <a:latin typeface="Arial" panose="020B0604020202020204" pitchFamily="34" charset="0"/>
              </a:rPr>
              <a:t> </a:t>
            </a:r>
            <a:r>
              <a:rPr lang="en-GB" sz="2800" b="0" i="0" u="none" strike="noStrike" dirty="0">
                <a:solidFill>
                  <a:schemeClr val="tx1"/>
                </a:solidFill>
                <a:effectLst/>
                <a:latin typeface="Arial" panose="020B0604020202020204" pitchFamily="34" charset="0"/>
              </a:rPr>
              <a:t>spaces</a:t>
            </a:r>
            <a:r>
              <a:rPr lang="en-GB" sz="2800" b="0" i="0" dirty="0">
                <a:solidFill>
                  <a:schemeClr val="tx1"/>
                </a:solidFill>
                <a:effectLst/>
                <a:latin typeface="Arial" panose="020B0604020202020204" pitchFamily="34" charset="0"/>
              </a:rPr>
              <a:t>, and so on.</a:t>
            </a:r>
          </a:p>
          <a:p>
            <a:br>
              <a:rPr lang="en-GB" dirty="0"/>
            </a:br>
            <a:endParaRPr lang="en-US" dirty="0"/>
          </a:p>
        </p:txBody>
      </p:sp>
      <p:sp>
        <p:nvSpPr>
          <p:cNvPr id="4" name="Date Placeholder 3">
            <a:extLst>
              <a:ext uri="{FF2B5EF4-FFF2-40B4-BE49-F238E27FC236}">
                <a16:creationId xmlns:a16="http://schemas.microsoft.com/office/drawing/2014/main" id="{DB056174-CBC5-7B48-9681-7DDAC423337E}"/>
              </a:ext>
            </a:extLst>
          </p:cNvPr>
          <p:cNvSpPr>
            <a:spLocks noGrp="1"/>
          </p:cNvSpPr>
          <p:nvPr>
            <p:ph type="dt" sz="half" idx="10"/>
          </p:nvPr>
        </p:nvSpPr>
        <p:spPr>
          <a:xfrm>
            <a:off x="381000" y="6356350"/>
            <a:ext cx="2743200" cy="365125"/>
          </a:xfrm>
        </p:spPr>
        <p:txBody>
          <a:bodyPr/>
          <a:lstStyle/>
          <a:p>
            <a:fld id="{E1707CF3-9BC4-A745-ACDA-A73543D800FE}" type="datetime1">
              <a:rPr lang="en-US" smtClean="0"/>
              <a:pPr/>
              <a:t>10/14/2024</a:t>
            </a:fld>
            <a:endParaRPr lang="en-US" dirty="0"/>
          </a:p>
        </p:txBody>
      </p:sp>
      <p:sp>
        <p:nvSpPr>
          <p:cNvPr id="5" name="Footer Placeholder 4">
            <a:extLst>
              <a:ext uri="{FF2B5EF4-FFF2-40B4-BE49-F238E27FC236}">
                <a16:creationId xmlns:a16="http://schemas.microsoft.com/office/drawing/2014/main" id="{D593FA18-50D6-0344-B477-1D7C91CF4029}"/>
              </a:ext>
            </a:extLst>
          </p:cNvPr>
          <p:cNvSpPr>
            <a:spLocks noGrp="1"/>
          </p:cNvSpPr>
          <p:nvPr>
            <p:ph type="ftr" sz="quarter" idx="11"/>
          </p:nvPr>
        </p:nvSpPr>
        <p:spPr>
          <a:xfrm>
            <a:off x="4038600" y="6356350"/>
            <a:ext cx="4114800" cy="365125"/>
          </a:xfrm>
        </p:spPr>
        <p:txBody>
          <a:bodyPr/>
          <a:lstStyle/>
          <a:p>
            <a:r>
              <a:rPr lang="en-US" dirty="0"/>
              <a:t>PRESENTATION TITLE</a:t>
            </a:r>
          </a:p>
        </p:txBody>
      </p:sp>
      <p:sp>
        <p:nvSpPr>
          <p:cNvPr id="6" name="Slide Number Placeholder 5">
            <a:extLst>
              <a:ext uri="{FF2B5EF4-FFF2-40B4-BE49-F238E27FC236}">
                <a16:creationId xmlns:a16="http://schemas.microsoft.com/office/drawing/2014/main" id="{134C72D2-EFDF-844A-8472-CB49A59B127B}"/>
              </a:ext>
            </a:extLst>
          </p:cNvPr>
          <p:cNvSpPr>
            <a:spLocks noGrp="1"/>
          </p:cNvSpPr>
          <p:nvPr>
            <p:ph type="sldNum" sz="quarter" idx="12"/>
          </p:nvPr>
        </p:nvSpPr>
        <p:spPr>
          <a:xfrm>
            <a:off x="10206318" y="6356350"/>
            <a:ext cx="1604682" cy="365125"/>
          </a:xfrm>
        </p:spPr>
        <p:txBody>
          <a:bodyPr/>
          <a:lstStyle/>
          <a:p>
            <a:fld id="{294A09A9-5501-47C1-A89A-A340965A2BE2}" type="slidenum">
              <a:rPr lang="en-US" smtClean="0"/>
              <a:pPr/>
              <a:t>3</a:t>
            </a:fld>
            <a:endParaRPr lang="en-US" dirty="0"/>
          </a:p>
        </p:txBody>
      </p:sp>
    </p:spTree>
    <p:extLst>
      <p:ext uri="{BB962C8B-B14F-4D97-AF65-F5344CB8AC3E}">
        <p14:creationId xmlns:p14="http://schemas.microsoft.com/office/powerpoint/2010/main" val="1639799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6DB30D50-1377-244D-A1A4-32FB836C1F3A}"/>
              </a:ext>
            </a:extLst>
          </p:cNvPr>
          <p:cNvSpPr>
            <a:spLocks noGrp="1"/>
          </p:cNvSpPr>
          <p:nvPr>
            <p:ph type="dt" sz="half" idx="2"/>
          </p:nvPr>
        </p:nvSpPr>
        <p:spPr/>
        <p:txBody>
          <a:bodyPr/>
          <a:lstStyle/>
          <a:p>
            <a:fld id="{C098A06B-52D8-C143-AE54-C8C950480C5A}" type="datetime1">
              <a:rPr lang="en-US" smtClean="0"/>
              <a:t>10/14/2024</a:t>
            </a:fld>
            <a:endParaRPr lang="en-US" dirty="0"/>
          </a:p>
        </p:txBody>
      </p:sp>
      <p:sp>
        <p:nvSpPr>
          <p:cNvPr id="5" name="Footer Placeholder 4">
            <a:extLst>
              <a:ext uri="{FF2B5EF4-FFF2-40B4-BE49-F238E27FC236}">
                <a16:creationId xmlns:a16="http://schemas.microsoft.com/office/drawing/2014/main" id="{AA926C73-F226-914E-AC56-BF3172765F9F}"/>
              </a:ext>
            </a:extLst>
          </p:cNvPr>
          <p:cNvSpPr>
            <a:spLocks noGrp="1"/>
          </p:cNvSpPr>
          <p:nvPr>
            <p:ph type="ftr" sz="quarter" idx="3"/>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50A86E01-62BB-5145-A6C3-515717DD327C}"/>
              </a:ext>
            </a:extLst>
          </p:cNvPr>
          <p:cNvSpPr>
            <a:spLocks noGrp="1"/>
          </p:cNvSpPr>
          <p:nvPr>
            <p:ph type="sldNum" sz="quarter" idx="4"/>
          </p:nvPr>
        </p:nvSpPr>
        <p:spPr/>
        <p:txBody>
          <a:bodyPr/>
          <a:lstStyle/>
          <a:p>
            <a:fld id="{294A09A9-5501-47C1-A89A-A340965A2BE2}" type="slidenum">
              <a:rPr lang="en-US" smtClean="0"/>
              <a:pPr/>
              <a:t>4</a:t>
            </a:fld>
            <a:endParaRPr lang="en-US" dirty="0"/>
          </a:p>
        </p:txBody>
      </p:sp>
      <p:sp>
        <p:nvSpPr>
          <p:cNvPr id="9" name="Content Placeholder 8">
            <a:extLst>
              <a:ext uri="{FF2B5EF4-FFF2-40B4-BE49-F238E27FC236}">
                <a16:creationId xmlns:a16="http://schemas.microsoft.com/office/drawing/2014/main" id="{CA1F8410-BD6B-1F38-F46B-E1BFFB28116A}"/>
              </a:ext>
            </a:extLst>
          </p:cNvPr>
          <p:cNvSpPr>
            <a:spLocks noGrp="1"/>
          </p:cNvSpPr>
          <p:nvPr>
            <p:ph idx="1"/>
          </p:nvPr>
        </p:nvSpPr>
        <p:spPr>
          <a:xfrm>
            <a:off x="577591" y="897925"/>
            <a:ext cx="9779182" cy="4552264"/>
          </a:xfrm>
        </p:spPr>
        <p:txBody>
          <a:bodyPr/>
          <a:lstStyle/>
          <a:p>
            <a:r>
              <a:rPr lang="en-GB" sz="2800" b="0" i="0" dirty="0">
                <a:solidFill>
                  <a:schemeClr val="tx1"/>
                </a:solidFill>
                <a:effectLst/>
                <a:latin typeface="Arial" panose="020B0604020202020204" pitchFamily="34" charset="0"/>
              </a:rPr>
              <a:t>However, </a:t>
            </a:r>
            <a:r>
              <a:rPr lang="en-GB" sz="2800" b="0" i="0" u="none" strike="noStrike" dirty="0">
                <a:solidFill>
                  <a:schemeClr val="tx1"/>
                </a:solidFill>
                <a:effectLst/>
                <a:latin typeface="Arial" panose="020B0604020202020204" pitchFamily="34" charset="0"/>
              </a:rPr>
              <a:t>Approved Document F</a:t>
            </a:r>
            <a:r>
              <a:rPr lang="en-GB" sz="2800" b="0" i="0" dirty="0">
                <a:solidFill>
                  <a:schemeClr val="tx1"/>
                </a:solidFill>
                <a:effectLst/>
                <a:latin typeface="Arial" panose="020B0604020202020204" pitchFamily="34" charset="0"/>
              </a:rPr>
              <a:t>, '</a:t>
            </a:r>
            <a:r>
              <a:rPr lang="en-GB" sz="2800" b="0" i="0" u="none" strike="noStrike" dirty="0">
                <a:solidFill>
                  <a:schemeClr val="tx1"/>
                </a:solidFill>
                <a:effectLst/>
                <a:latin typeface="Arial" panose="020B0604020202020204" pitchFamily="34" charset="0"/>
              </a:rPr>
              <a:t>Ventilation</a:t>
            </a:r>
            <a:r>
              <a:rPr lang="en-GB" sz="2800" b="0" i="0" dirty="0">
                <a:solidFill>
                  <a:schemeClr val="tx1"/>
                </a:solidFill>
                <a:effectLst/>
                <a:latin typeface="Arial" panose="020B0604020202020204" pitchFamily="34" charset="0"/>
              </a:rPr>
              <a:t>' suggests that, in relation to </a:t>
            </a:r>
            <a:r>
              <a:rPr lang="en-GB" sz="2800" b="0" i="0" u="none" strike="noStrike" dirty="0">
                <a:solidFill>
                  <a:schemeClr val="tx1"/>
                </a:solidFill>
                <a:effectLst/>
                <a:latin typeface="Arial" panose="020B0604020202020204" pitchFamily="34" charset="0"/>
              </a:rPr>
              <a:t>dwellings…</a:t>
            </a:r>
            <a:endParaRPr lang="en-GB" u="none" strike="noStrike" dirty="0">
              <a:latin typeface="Arial" panose="020B0604020202020204" pitchFamily="34" charset="0"/>
            </a:endParaRPr>
          </a:p>
          <a:p>
            <a:endParaRPr lang="en-GB" sz="2800" b="0" i="0" dirty="0">
              <a:solidFill>
                <a:schemeClr val="tx1"/>
              </a:solidFill>
              <a:effectLst/>
              <a:latin typeface="Arial" panose="020B0604020202020204" pitchFamily="34" charset="0"/>
            </a:endParaRPr>
          </a:p>
          <a:p>
            <a:r>
              <a:rPr lang="en-GB" sz="2800" b="0" i="0" dirty="0">
                <a:solidFill>
                  <a:schemeClr val="tx1"/>
                </a:solidFill>
                <a:effectLst/>
                <a:latin typeface="Arial" panose="020B0604020202020204" pitchFamily="34" charset="0"/>
              </a:rPr>
              <a:t>a basement =  a </a:t>
            </a:r>
            <a:r>
              <a:rPr lang="en-GB" sz="2800" b="0" i="0" u="none" strike="noStrike" dirty="0">
                <a:solidFill>
                  <a:schemeClr val="tx1"/>
                </a:solidFill>
                <a:effectLst/>
                <a:latin typeface="Arial" panose="020B0604020202020204" pitchFamily="34" charset="0"/>
              </a:rPr>
              <a:t>dwelling</a:t>
            </a:r>
            <a:r>
              <a:rPr lang="en-GB" sz="2800" b="0" i="0" dirty="0">
                <a:solidFill>
                  <a:schemeClr val="tx1"/>
                </a:solidFill>
                <a:effectLst/>
                <a:latin typeface="Arial" panose="020B0604020202020204" pitchFamily="34" charset="0"/>
              </a:rPr>
              <a:t> or a usable </a:t>
            </a:r>
            <a:r>
              <a:rPr lang="en-GB" sz="2800" b="0" i="0" u="none" strike="noStrike" dirty="0">
                <a:solidFill>
                  <a:schemeClr val="tx1"/>
                </a:solidFill>
                <a:effectLst/>
                <a:latin typeface="Arial" panose="020B0604020202020204" pitchFamily="34" charset="0"/>
              </a:rPr>
              <a:t>part</a:t>
            </a:r>
            <a:r>
              <a:rPr lang="en-GB" sz="2800" b="0" i="0" dirty="0">
                <a:solidFill>
                  <a:schemeClr val="tx1"/>
                </a:solidFill>
                <a:effectLst/>
                <a:latin typeface="Arial" panose="020B0604020202020204" pitchFamily="34" charset="0"/>
              </a:rPr>
              <a:t> of a </a:t>
            </a:r>
            <a:r>
              <a:rPr lang="en-GB" sz="2800" b="0" i="0" u="none" strike="noStrike" dirty="0">
                <a:solidFill>
                  <a:schemeClr val="tx1"/>
                </a:solidFill>
                <a:effectLst/>
                <a:latin typeface="Arial" panose="020B0604020202020204" pitchFamily="34" charset="0"/>
              </a:rPr>
              <a:t>dwelling</a:t>
            </a:r>
            <a:r>
              <a:rPr lang="en-GB" sz="2800" b="0" i="0" dirty="0">
                <a:solidFill>
                  <a:schemeClr val="tx1"/>
                </a:solidFill>
                <a:effectLst/>
                <a:latin typeface="Arial" panose="020B0604020202020204" pitchFamily="34" charset="0"/>
              </a:rPr>
              <a:t> (i.e. a </a:t>
            </a:r>
            <a:r>
              <a:rPr lang="en-GB" sz="2800" b="0" i="0" u="none" strike="noStrike" dirty="0">
                <a:solidFill>
                  <a:schemeClr val="tx1"/>
                </a:solidFill>
                <a:effectLst/>
                <a:latin typeface="Arial" panose="020B0604020202020204" pitchFamily="34" charset="0"/>
              </a:rPr>
              <a:t>habitable room</a:t>
            </a:r>
            <a:r>
              <a:rPr lang="en-GB" sz="2800" b="0" i="0" dirty="0">
                <a:solidFill>
                  <a:schemeClr val="tx1"/>
                </a:solidFill>
                <a:effectLst/>
                <a:latin typeface="Arial" panose="020B0604020202020204" pitchFamily="34" charset="0"/>
              </a:rPr>
              <a:t>), that is situated partly or entirely below </a:t>
            </a:r>
            <a:r>
              <a:rPr lang="en-GB" sz="2800" b="0" i="0" u="none" strike="noStrike" dirty="0">
                <a:solidFill>
                  <a:schemeClr val="tx1"/>
                </a:solidFill>
                <a:effectLst/>
                <a:latin typeface="Arial" panose="020B0604020202020204" pitchFamily="34" charset="0"/>
              </a:rPr>
              <a:t>ground level</a:t>
            </a:r>
            <a:r>
              <a:rPr lang="en-GB" sz="2800" b="0" i="0" dirty="0">
                <a:solidFill>
                  <a:schemeClr val="tx1"/>
                </a:solidFill>
                <a:effectLst/>
                <a:latin typeface="Arial" panose="020B0604020202020204" pitchFamily="34" charset="0"/>
              </a:rPr>
              <a:t>.’ </a:t>
            </a:r>
          </a:p>
          <a:p>
            <a:endParaRPr lang="en-GB" sz="2800" b="0" i="0" dirty="0">
              <a:solidFill>
                <a:schemeClr val="tx1"/>
              </a:solidFill>
              <a:effectLst/>
              <a:latin typeface="Arial" panose="020B0604020202020204" pitchFamily="34" charset="0"/>
            </a:endParaRPr>
          </a:p>
          <a:p>
            <a:r>
              <a:rPr lang="en-GB" sz="2800" b="0" i="0" dirty="0">
                <a:solidFill>
                  <a:schemeClr val="tx1"/>
                </a:solidFill>
                <a:effectLst/>
                <a:latin typeface="Arial" panose="020B0604020202020204" pitchFamily="34" charset="0"/>
              </a:rPr>
              <a:t>a </a:t>
            </a:r>
            <a:r>
              <a:rPr lang="en-GB" sz="2800" b="0" i="0" u="none" strike="noStrike" dirty="0">
                <a:solidFill>
                  <a:schemeClr val="tx1"/>
                </a:solidFill>
                <a:effectLst/>
                <a:latin typeface="Arial" panose="020B0604020202020204" pitchFamily="34" charset="0"/>
              </a:rPr>
              <a:t>cellar</a:t>
            </a:r>
            <a:r>
              <a:rPr lang="en-GB" sz="2800" b="0" i="0" dirty="0">
                <a:solidFill>
                  <a:schemeClr val="tx1"/>
                </a:solidFill>
                <a:effectLst/>
                <a:latin typeface="Arial" panose="020B0604020202020204" pitchFamily="34" charset="0"/>
              </a:rPr>
              <a:t> =  </a:t>
            </a:r>
            <a:r>
              <a:rPr lang="en-GB" sz="2800" b="0" i="0" u="none" strike="noStrike" dirty="0">
                <a:solidFill>
                  <a:schemeClr val="tx1"/>
                </a:solidFill>
                <a:effectLst/>
                <a:latin typeface="Arial" panose="020B0604020202020204" pitchFamily="34" charset="0"/>
              </a:rPr>
              <a:t>part</a:t>
            </a:r>
            <a:r>
              <a:rPr lang="en-GB" sz="2800" b="0" i="0" dirty="0">
                <a:solidFill>
                  <a:schemeClr val="tx1"/>
                </a:solidFill>
                <a:effectLst/>
                <a:latin typeface="Arial" panose="020B0604020202020204" pitchFamily="34" charset="0"/>
              </a:rPr>
              <a:t> of a </a:t>
            </a:r>
            <a:r>
              <a:rPr lang="en-GB" sz="2800" b="0" i="0" u="none" strike="noStrike" dirty="0">
                <a:solidFill>
                  <a:schemeClr val="tx1"/>
                </a:solidFill>
                <a:effectLst/>
                <a:latin typeface="Arial" panose="020B0604020202020204" pitchFamily="34" charset="0"/>
              </a:rPr>
              <a:t>dwelling</a:t>
            </a:r>
            <a:r>
              <a:rPr lang="en-GB" sz="2800" b="0" i="0" dirty="0">
                <a:solidFill>
                  <a:schemeClr val="tx1"/>
                </a:solidFill>
                <a:effectLst/>
                <a:latin typeface="Arial" panose="020B0604020202020204" pitchFamily="34" charset="0"/>
              </a:rPr>
              <a:t> which is situated partly of entirely below </a:t>
            </a:r>
            <a:r>
              <a:rPr lang="en-GB" sz="2800" b="0" i="0" u="none" strike="noStrike" dirty="0">
                <a:solidFill>
                  <a:schemeClr val="tx1"/>
                </a:solidFill>
                <a:effectLst/>
                <a:latin typeface="Arial" panose="020B0604020202020204" pitchFamily="34" charset="0"/>
              </a:rPr>
              <a:t>ground level</a:t>
            </a:r>
            <a:r>
              <a:rPr lang="en-GB" sz="2800" b="0" i="0" dirty="0">
                <a:solidFill>
                  <a:schemeClr val="tx1"/>
                </a:solidFill>
                <a:effectLst/>
                <a:latin typeface="Arial" panose="020B0604020202020204" pitchFamily="34" charset="0"/>
              </a:rPr>
              <a:t>, and is distinct from a </a:t>
            </a:r>
            <a:r>
              <a:rPr lang="en-GB" sz="2800" b="0" i="0" u="none" strike="noStrike" dirty="0">
                <a:solidFill>
                  <a:schemeClr val="tx1"/>
                </a:solidFill>
                <a:effectLst/>
                <a:latin typeface="Arial" panose="020B0604020202020204" pitchFamily="34" charset="0"/>
              </a:rPr>
              <a:t>basement</a:t>
            </a:r>
            <a:r>
              <a:rPr lang="en-GB" sz="2800" b="0" i="0" dirty="0">
                <a:solidFill>
                  <a:schemeClr val="tx1"/>
                </a:solidFill>
                <a:effectLst/>
                <a:latin typeface="Arial" panose="020B0604020202020204" pitchFamily="34" charset="0"/>
              </a:rPr>
              <a:t> in that it is </a:t>
            </a:r>
            <a:r>
              <a:rPr lang="en-GB" sz="2800" b="0" i="0" dirty="0">
                <a:solidFill>
                  <a:srgbClr val="FF0000"/>
                </a:solidFill>
                <a:effectLst/>
                <a:latin typeface="Arial" panose="020B0604020202020204" pitchFamily="34" charset="0"/>
              </a:rPr>
              <a:t>used only for </a:t>
            </a:r>
            <a:r>
              <a:rPr lang="en-GB" sz="2800" b="0" i="0" u="none" strike="noStrike" dirty="0">
                <a:solidFill>
                  <a:srgbClr val="FF0000"/>
                </a:solidFill>
                <a:effectLst/>
                <a:latin typeface="Arial" panose="020B0604020202020204" pitchFamily="34" charset="0"/>
              </a:rPr>
              <a:t>storage</a:t>
            </a:r>
            <a:r>
              <a:rPr lang="en-GB" sz="2800" b="0" i="0" dirty="0">
                <a:solidFill>
                  <a:srgbClr val="FF0000"/>
                </a:solidFill>
                <a:effectLst/>
                <a:latin typeface="Arial" panose="020B0604020202020204" pitchFamily="34" charset="0"/>
              </a:rPr>
              <a:t>, </a:t>
            </a:r>
            <a:r>
              <a:rPr lang="en-GB" sz="2800" b="0" i="0" u="none" strike="noStrike" dirty="0">
                <a:solidFill>
                  <a:srgbClr val="FF0000"/>
                </a:solidFill>
                <a:effectLst/>
                <a:latin typeface="Arial" panose="020B0604020202020204" pitchFamily="34" charset="0"/>
              </a:rPr>
              <a:t>heating</a:t>
            </a:r>
            <a:r>
              <a:rPr lang="en-GB" sz="2800" b="0" i="0" dirty="0">
                <a:solidFill>
                  <a:srgbClr val="FF0000"/>
                </a:solidFill>
                <a:effectLst/>
                <a:latin typeface="Arial" panose="020B0604020202020204" pitchFamily="34" charset="0"/>
              </a:rPr>
              <a:t> </a:t>
            </a:r>
            <a:r>
              <a:rPr lang="en-GB" sz="2800" b="0" i="0" u="none" strike="noStrike" dirty="0">
                <a:solidFill>
                  <a:srgbClr val="FF0000"/>
                </a:solidFill>
                <a:effectLst/>
                <a:latin typeface="Arial" panose="020B0604020202020204" pitchFamily="34" charset="0"/>
              </a:rPr>
              <a:t>plant</a:t>
            </a:r>
            <a:r>
              <a:rPr lang="en-GB" sz="2800" b="0" i="0" dirty="0">
                <a:solidFill>
                  <a:srgbClr val="FF0000"/>
                </a:solidFill>
                <a:effectLst/>
                <a:latin typeface="Arial" panose="020B0604020202020204" pitchFamily="34" charset="0"/>
              </a:rPr>
              <a:t> or purposes other than habitation.'</a:t>
            </a:r>
          </a:p>
          <a:p>
            <a:endParaRPr lang="en-GB" dirty="0"/>
          </a:p>
        </p:txBody>
      </p:sp>
    </p:spTree>
    <p:extLst>
      <p:ext uri="{BB962C8B-B14F-4D97-AF65-F5344CB8AC3E}">
        <p14:creationId xmlns:p14="http://schemas.microsoft.com/office/powerpoint/2010/main" val="1527386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428367" y="1024670"/>
            <a:ext cx="4629665" cy="795892"/>
          </a:xfrm>
        </p:spPr>
        <p:txBody>
          <a:bodyPr vert="horz" lIns="91440" tIns="45720" rIns="91440" bIns="45720" rtlCol="0" anchor="t">
            <a:normAutofit/>
          </a:bodyPr>
          <a:lstStyle/>
          <a:p>
            <a:r>
              <a:rPr lang="en-GB" dirty="0"/>
              <a:t>Benefits of a Basement?</a:t>
            </a:r>
          </a:p>
          <a:p>
            <a:endParaRPr lang="en-GB" dirty="0"/>
          </a:p>
        </p:txBody>
      </p:sp>
      <p:pic>
        <p:nvPicPr>
          <p:cNvPr id="3" name="Picture 2">
            <a:extLst>
              <a:ext uri="{FF2B5EF4-FFF2-40B4-BE49-F238E27FC236}">
                <a16:creationId xmlns:a16="http://schemas.microsoft.com/office/drawing/2014/main" id="{20B52CF2-EC27-5406-F4DA-C4CD8EC3CF57}"/>
              </a:ext>
            </a:extLst>
          </p:cNvPr>
          <p:cNvPicPr>
            <a:picLocks noChangeAspect="1"/>
          </p:cNvPicPr>
          <p:nvPr/>
        </p:nvPicPr>
        <p:blipFill rotWithShape="1">
          <a:blip r:embed="rId2"/>
          <a:srcRect l="12627" t="4435" r="53322" b="67086"/>
          <a:stretch/>
        </p:blipFill>
        <p:spPr>
          <a:xfrm>
            <a:off x="5852997" y="84847"/>
            <a:ext cx="6252972" cy="4017596"/>
          </a:xfrm>
          <a:prstGeom prst="rect">
            <a:avLst/>
          </a:prstGeom>
        </p:spPr>
      </p:pic>
      <p:pic>
        <p:nvPicPr>
          <p:cNvPr id="5" name="Picture 4">
            <a:extLst>
              <a:ext uri="{FF2B5EF4-FFF2-40B4-BE49-F238E27FC236}">
                <a16:creationId xmlns:a16="http://schemas.microsoft.com/office/drawing/2014/main" id="{04C468BF-A518-3DF7-20BB-4CA3FE023EA3}"/>
              </a:ext>
            </a:extLst>
          </p:cNvPr>
          <p:cNvPicPr>
            <a:picLocks noChangeAspect="1"/>
          </p:cNvPicPr>
          <p:nvPr/>
        </p:nvPicPr>
        <p:blipFill>
          <a:blip r:embed="rId3"/>
          <a:stretch>
            <a:fillRect/>
          </a:stretch>
        </p:blipFill>
        <p:spPr>
          <a:xfrm>
            <a:off x="0" y="3486150"/>
            <a:ext cx="4762500" cy="3371850"/>
          </a:xfrm>
          <a:prstGeom prst="rect">
            <a:avLst/>
          </a:prstGeom>
        </p:spPr>
      </p:pic>
    </p:spTree>
    <p:extLst>
      <p:ext uri="{BB962C8B-B14F-4D97-AF65-F5344CB8AC3E}">
        <p14:creationId xmlns:p14="http://schemas.microsoft.com/office/powerpoint/2010/main" val="34467973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321276" y="794009"/>
            <a:ext cx="9276272" cy="3102487"/>
          </a:xfrm>
        </p:spPr>
        <p:txBody>
          <a:bodyPr vert="horz" lIns="91440" tIns="45720" rIns="91440" bIns="45720" rtlCol="0" anchor="t">
            <a:normAutofit lnSpcReduction="10000"/>
          </a:bodyPr>
          <a:lstStyle/>
          <a:p>
            <a:r>
              <a:rPr lang="en-GB" dirty="0"/>
              <a:t>Benefits of a Basement?</a:t>
            </a:r>
          </a:p>
          <a:p>
            <a:endParaRPr lang="en-GB" dirty="0"/>
          </a:p>
          <a:p>
            <a:pPr marL="457200" indent="-457200">
              <a:buFont typeface="Arial" panose="020B0604020202020204" pitchFamily="34" charset="0"/>
              <a:buChar char="•"/>
            </a:pPr>
            <a:r>
              <a:rPr lang="en-GB" dirty="0"/>
              <a:t>More ‘living’ space</a:t>
            </a:r>
          </a:p>
          <a:p>
            <a:pPr marL="457200" indent="-457200">
              <a:buFont typeface="Arial" panose="020B0604020202020204" pitchFamily="34" charset="0"/>
              <a:buChar char="•"/>
            </a:pPr>
            <a:r>
              <a:rPr lang="en-GB" dirty="0"/>
              <a:t>Storage, utility room etc…</a:t>
            </a:r>
          </a:p>
          <a:p>
            <a:pPr marL="457200" indent="-457200">
              <a:buFont typeface="Arial" panose="020B0604020202020204" pitchFamily="34" charset="0"/>
              <a:buChar char="•"/>
            </a:pPr>
            <a:r>
              <a:rPr lang="en-GB" dirty="0"/>
              <a:t>Make use of uneven ground</a:t>
            </a:r>
          </a:p>
          <a:p>
            <a:pPr marL="457200" indent="-457200">
              <a:buFont typeface="Arial" panose="020B0604020202020204" pitchFamily="34" charset="0"/>
              <a:buChar char="•"/>
            </a:pPr>
            <a:r>
              <a:rPr lang="en-GB" dirty="0"/>
              <a:t>Temperature more stable?</a:t>
            </a:r>
          </a:p>
          <a:p>
            <a:endParaRPr lang="en-GB" dirty="0"/>
          </a:p>
        </p:txBody>
      </p:sp>
    </p:spTree>
    <p:extLst>
      <p:ext uri="{BB962C8B-B14F-4D97-AF65-F5344CB8AC3E}">
        <p14:creationId xmlns:p14="http://schemas.microsoft.com/office/powerpoint/2010/main" val="2981289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304800" y="2400389"/>
            <a:ext cx="9276272" cy="1953076"/>
          </a:xfrm>
        </p:spPr>
        <p:txBody>
          <a:bodyPr vert="horz" lIns="91440" tIns="45720" rIns="91440" bIns="45720" rtlCol="0" anchor="t">
            <a:normAutofit/>
          </a:bodyPr>
          <a:lstStyle/>
          <a:p>
            <a:r>
              <a:rPr lang="en-GB" dirty="0"/>
              <a:t>Negatives of a Basement?</a:t>
            </a:r>
          </a:p>
          <a:p>
            <a:endParaRPr lang="en-GB" dirty="0"/>
          </a:p>
        </p:txBody>
      </p:sp>
    </p:spTree>
    <p:extLst>
      <p:ext uri="{BB962C8B-B14F-4D97-AF65-F5344CB8AC3E}">
        <p14:creationId xmlns:p14="http://schemas.microsoft.com/office/powerpoint/2010/main" val="33331690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0" y="398594"/>
            <a:ext cx="9276272" cy="4107503"/>
          </a:xfrm>
        </p:spPr>
        <p:txBody>
          <a:bodyPr vert="horz" lIns="91440" tIns="45720" rIns="91440" bIns="45720" rtlCol="0" anchor="t">
            <a:normAutofit/>
          </a:bodyPr>
          <a:lstStyle/>
          <a:p>
            <a:r>
              <a:rPr lang="en-GB" dirty="0"/>
              <a:t>Negatives of a Basement?</a:t>
            </a:r>
          </a:p>
          <a:p>
            <a:endParaRPr lang="en-GB" dirty="0"/>
          </a:p>
          <a:p>
            <a:pPr marL="457200" indent="-457200">
              <a:buFont typeface="Arial" panose="020B0604020202020204" pitchFamily="34" charset="0"/>
              <a:buChar char="•"/>
            </a:pPr>
            <a:r>
              <a:rPr lang="en-GB" dirty="0"/>
              <a:t>Cost of more materials</a:t>
            </a:r>
          </a:p>
          <a:p>
            <a:pPr marL="457200" indent="-457200">
              <a:buFont typeface="Arial" panose="020B0604020202020204" pitchFamily="34" charset="0"/>
              <a:buChar char="•"/>
            </a:pPr>
            <a:r>
              <a:rPr lang="en-GB" dirty="0"/>
              <a:t>Associated damp problems</a:t>
            </a:r>
          </a:p>
          <a:p>
            <a:pPr marL="457200" indent="-457200">
              <a:buFont typeface="Arial" panose="020B0604020202020204" pitchFamily="34" charset="0"/>
              <a:buChar char="•"/>
            </a:pPr>
            <a:r>
              <a:rPr lang="en-GB" dirty="0"/>
              <a:t>Cost of damp solutions</a:t>
            </a:r>
          </a:p>
          <a:p>
            <a:pPr marL="457200" indent="-457200">
              <a:buFont typeface="Arial" panose="020B0604020202020204" pitchFamily="34" charset="0"/>
              <a:buChar char="•"/>
            </a:pPr>
            <a:r>
              <a:rPr lang="en-GB" dirty="0"/>
              <a:t>Damp proofing can fail – difficult to remedy</a:t>
            </a:r>
          </a:p>
          <a:p>
            <a:pPr marL="457200" indent="-457200">
              <a:buFont typeface="Arial" panose="020B0604020202020204" pitchFamily="34" charset="0"/>
              <a:buChar char="•"/>
            </a:pPr>
            <a:r>
              <a:rPr lang="en-GB" dirty="0"/>
              <a:t>Building regs/planning?</a:t>
            </a:r>
          </a:p>
          <a:p>
            <a:pPr marL="457200" indent="-457200">
              <a:buFont typeface="Arial" panose="020B0604020202020204" pitchFamily="34" charset="0"/>
              <a:buChar char="•"/>
            </a:pPr>
            <a:endParaRPr lang="en-GB" dirty="0"/>
          </a:p>
          <a:p>
            <a:endParaRPr lang="en-GB" dirty="0"/>
          </a:p>
        </p:txBody>
      </p:sp>
    </p:spTree>
    <p:extLst>
      <p:ext uri="{BB962C8B-B14F-4D97-AF65-F5344CB8AC3E}">
        <p14:creationId xmlns:p14="http://schemas.microsoft.com/office/powerpoint/2010/main" val="9184604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F75DE-8A44-4EC5-83C6-95BDDF10DFD9}"/>
              </a:ext>
            </a:extLst>
          </p:cNvPr>
          <p:cNvSpPr>
            <a:spLocks noGrp="1"/>
          </p:cNvSpPr>
          <p:nvPr>
            <p:ph type="title"/>
          </p:nvPr>
        </p:nvSpPr>
        <p:spPr/>
        <p:txBody>
          <a:bodyPr/>
          <a:lstStyle/>
          <a:p>
            <a:r>
              <a:rPr lang="en-US" dirty="0"/>
              <a:t>Construction of Basements</a:t>
            </a:r>
          </a:p>
        </p:txBody>
      </p:sp>
      <p:sp>
        <p:nvSpPr>
          <p:cNvPr id="3" name="Date Placeholder 2">
            <a:extLst>
              <a:ext uri="{FF2B5EF4-FFF2-40B4-BE49-F238E27FC236}">
                <a16:creationId xmlns:a16="http://schemas.microsoft.com/office/drawing/2014/main" id="{4E809DF5-56B4-304A-8777-BB8576005AF2}"/>
              </a:ext>
            </a:extLst>
          </p:cNvPr>
          <p:cNvSpPr>
            <a:spLocks noGrp="1"/>
          </p:cNvSpPr>
          <p:nvPr>
            <p:ph type="dt" sz="half" idx="2"/>
          </p:nvPr>
        </p:nvSpPr>
        <p:spPr/>
        <p:txBody>
          <a:bodyPr/>
          <a:lstStyle/>
          <a:p>
            <a:fld id="{7699C8CE-7534-A244-ABE9-5BED2DFEFBDF}" type="datetime1">
              <a:rPr lang="en-US" smtClean="0"/>
              <a:t>10/14/2024</a:t>
            </a:fld>
            <a:endParaRPr lang="en-US" dirty="0"/>
          </a:p>
        </p:txBody>
      </p:sp>
      <p:sp>
        <p:nvSpPr>
          <p:cNvPr id="5" name="Footer Placeholder 4">
            <a:extLst>
              <a:ext uri="{FF2B5EF4-FFF2-40B4-BE49-F238E27FC236}">
                <a16:creationId xmlns:a16="http://schemas.microsoft.com/office/drawing/2014/main" id="{0A79A912-225F-BE40-9F3E-0255524448CD}"/>
              </a:ext>
            </a:extLst>
          </p:cNvPr>
          <p:cNvSpPr>
            <a:spLocks noGrp="1"/>
          </p:cNvSpPr>
          <p:nvPr>
            <p:ph type="ftr" sz="quarter" idx="3"/>
          </p:nvPr>
        </p:nvSpPr>
        <p:spPr/>
        <p:txBody>
          <a:bodyPr/>
          <a:lstStyle/>
          <a:p>
            <a:r>
              <a:rPr lang="en-US" dirty="0"/>
              <a:t>PRESENTATION TITLE</a:t>
            </a:r>
          </a:p>
        </p:txBody>
      </p:sp>
      <p:sp>
        <p:nvSpPr>
          <p:cNvPr id="6" name="Slide Number Placeholder 5">
            <a:extLst>
              <a:ext uri="{FF2B5EF4-FFF2-40B4-BE49-F238E27FC236}">
                <a16:creationId xmlns:a16="http://schemas.microsoft.com/office/drawing/2014/main" id="{50B6C709-8794-DF4E-A15C-6E648F09DD12}"/>
              </a:ext>
            </a:extLst>
          </p:cNvPr>
          <p:cNvSpPr>
            <a:spLocks noGrp="1"/>
          </p:cNvSpPr>
          <p:nvPr>
            <p:ph type="sldNum" sz="quarter" idx="4"/>
          </p:nvPr>
        </p:nvSpPr>
        <p:spPr/>
        <p:txBody>
          <a:bodyPr/>
          <a:lstStyle/>
          <a:p>
            <a:fld id="{294A09A9-5501-47C1-A89A-A340965A2BE2}" type="slidenum">
              <a:rPr lang="en-US" smtClean="0"/>
              <a:pPr/>
              <a:t>9</a:t>
            </a:fld>
            <a:endParaRPr lang="en-US" dirty="0"/>
          </a:p>
        </p:txBody>
      </p:sp>
      <p:sp>
        <p:nvSpPr>
          <p:cNvPr id="12" name="TextBox 11">
            <a:extLst>
              <a:ext uri="{FF2B5EF4-FFF2-40B4-BE49-F238E27FC236}">
                <a16:creationId xmlns:a16="http://schemas.microsoft.com/office/drawing/2014/main" id="{7C4EF06F-BE0D-76CA-BFBC-49D60F120533}"/>
              </a:ext>
            </a:extLst>
          </p:cNvPr>
          <p:cNvSpPr txBox="1"/>
          <p:nvPr/>
        </p:nvSpPr>
        <p:spPr>
          <a:xfrm>
            <a:off x="420931" y="2068796"/>
            <a:ext cx="10225391" cy="535531"/>
          </a:xfrm>
          <a:prstGeom prst="rect">
            <a:avLst/>
          </a:prstGeom>
          <a:noFill/>
        </p:spPr>
        <p:txBody>
          <a:bodyPr wrap="square">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effectLst/>
                <a:uLnTx/>
                <a:uFillTx/>
                <a:latin typeface="Tenorite"/>
                <a:ea typeface="+mn-ea"/>
                <a:cs typeface="+mn-cs"/>
              </a:rPr>
              <a:t>Excavation – Temporary hoarding – retaining walls</a:t>
            </a:r>
          </a:p>
        </p:txBody>
      </p:sp>
      <p:pic>
        <p:nvPicPr>
          <p:cNvPr id="13" name="Picture 12">
            <a:extLst>
              <a:ext uri="{FF2B5EF4-FFF2-40B4-BE49-F238E27FC236}">
                <a16:creationId xmlns:a16="http://schemas.microsoft.com/office/drawing/2014/main" id="{8B0FD426-A8FB-6654-6012-EA8FBA169D93}"/>
              </a:ext>
            </a:extLst>
          </p:cNvPr>
          <p:cNvPicPr>
            <a:picLocks noChangeAspect="1"/>
          </p:cNvPicPr>
          <p:nvPr/>
        </p:nvPicPr>
        <p:blipFill>
          <a:blip r:embed="rId2"/>
          <a:stretch>
            <a:fillRect/>
          </a:stretch>
        </p:blipFill>
        <p:spPr>
          <a:xfrm>
            <a:off x="6057083" y="2966561"/>
            <a:ext cx="5839244" cy="3891439"/>
          </a:xfrm>
          <a:prstGeom prst="rect">
            <a:avLst/>
          </a:prstGeom>
        </p:spPr>
      </p:pic>
      <p:pic>
        <p:nvPicPr>
          <p:cNvPr id="14" name="Picture 13">
            <a:extLst>
              <a:ext uri="{FF2B5EF4-FFF2-40B4-BE49-F238E27FC236}">
                <a16:creationId xmlns:a16="http://schemas.microsoft.com/office/drawing/2014/main" id="{904F1298-6021-2AFA-8FE1-4F3FD57A5972}"/>
              </a:ext>
            </a:extLst>
          </p:cNvPr>
          <p:cNvPicPr>
            <a:picLocks noChangeAspect="1"/>
          </p:cNvPicPr>
          <p:nvPr/>
        </p:nvPicPr>
        <p:blipFill>
          <a:blip r:embed="rId3"/>
          <a:stretch>
            <a:fillRect/>
          </a:stretch>
        </p:blipFill>
        <p:spPr>
          <a:xfrm>
            <a:off x="0" y="3168915"/>
            <a:ext cx="5533627" cy="3689085"/>
          </a:xfrm>
          <a:prstGeom prst="rect">
            <a:avLst/>
          </a:prstGeom>
        </p:spPr>
      </p:pic>
    </p:spTree>
    <p:extLst>
      <p:ext uri="{BB962C8B-B14F-4D97-AF65-F5344CB8AC3E}">
        <p14:creationId xmlns:p14="http://schemas.microsoft.com/office/powerpoint/2010/main" val="42129174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F75DE-8A44-4EC5-83C6-95BDDF10DFD9}"/>
              </a:ext>
            </a:extLst>
          </p:cNvPr>
          <p:cNvSpPr>
            <a:spLocks noGrp="1"/>
          </p:cNvSpPr>
          <p:nvPr>
            <p:ph type="title"/>
          </p:nvPr>
        </p:nvSpPr>
        <p:spPr>
          <a:xfrm>
            <a:off x="1167492" y="381000"/>
            <a:ext cx="9779183" cy="1325563"/>
          </a:xfrm>
        </p:spPr>
        <p:txBody>
          <a:bodyPr anchor="b">
            <a:normAutofit/>
          </a:bodyPr>
          <a:lstStyle/>
          <a:p>
            <a:r>
              <a:rPr lang="en-US" dirty="0"/>
              <a:t>Construction of Basements</a:t>
            </a:r>
          </a:p>
        </p:txBody>
      </p:sp>
      <p:pic>
        <p:nvPicPr>
          <p:cNvPr id="4" name="Picture 3">
            <a:extLst>
              <a:ext uri="{FF2B5EF4-FFF2-40B4-BE49-F238E27FC236}">
                <a16:creationId xmlns:a16="http://schemas.microsoft.com/office/drawing/2014/main" id="{F70E07A1-1A3F-E058-92D1-3ADAC2C9AB2D}"/>
              </a:ext>
            </a:extLst>
          </p:cNvPr>
          <p:cNvPicPr>
            <a:picLocks noChangeAspect="1"/>
          </p:cNvPicPr>
          <p:nvPr/>
        </p:nvPicPr>
        <p:blipFill>
          <a:blip r:embed="rId2"/>
          <a:stretch>
            <a:fillRect/>
          </a:stretch>
        </p:blipFill>
        <p:spPr>
          <a:xfrm>
            <a:off x="3480728" y="2068106"/>
            <a:ext cx="5411034" cy="4288244"/>
          </a:xfrm>
          <a:prstGeom prst="rect">
            <a:avLst/>
          </a:prstGeom>
          <a:noFill/>
        </p:spPr>
      </p:pic>
    </p:spTree>
    <p:extLst>
      <p:ext uri="{BB962C8B-B14F-4D97-AF65-F5344CB8AC3E}">
        <p14:creationId xmlns:p14="http://schemas.microsoft.com/office/powerpoint/2010/main" val="2710154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F65A7-995A-9F45-891C-82D9B9D40801}"/>
              </a:ext>
            </a:extLst>
          </p:cNvPr>
          <p:cNvSpPr>
            <a:spLocks noGrp="1"/>
          </p:cNvSpPr>
          <p:nvPr>
            <p:ph type="title"/>
          </p:nvPr>
        </p:nvSpPr>
        <p:spPr>
          <a:xfrm>
            <a:off x="159665" y="0"/>
            <a:ext cx="7320292" cy="2174800"/>
          </a:xfrm>
        </p:spPr>
        <p:txBody>
          <a:bodyPr>
            <a:normAutofit/>
          </a:bodyPr>
          <a:lstStyle/>
          <a:p>
            <a:r>
              <a:rPr kumimoji="0" lang="en-US" sz="4800" b="1" i="0" u="none" strike="noStrike" kern="1200" cap="none" spc="0" normalizeH="0" baseline="0" noProof="0" dirty="0">
                <a:ln>
                  <a:noFill/>
                </a:ln>
                <a:solidFill>
                  <a:srgbClr val="000000"/>
                </a:solidFill>
                <a:effectLst/>
                <a:uLnTx/>
                <a:uFillTx/>
                <a:latin typeface="Tenorite"/>
                <a:ea typeface="+mj-ea"/>
                <a:cs typeface="+mj-cs"/>
              </a:rPr>
              <a:t>Construction of Basements</a:t>
            </a:r>
            <a:endParaRPr lang="en-US" sz="4400" dirty="0"/>
          </a:p>
        </p:txBody>
      </p:sp>
      <p:sp>
        <p:nvSpPr>
          <p:cNvPr id="3" name="Date Placeholder 2">
            <a:extLst>
              <a:ext uri="{FF2B5EF4-FFF2-40B4-BE49-F238E27FC236}">
                <a16:creationId xmlns:a16="http://schemas.microsoft.com/office/drawing/2014/main" id="{8D3F7063-A64B-CB42-8BBF-BF52424269A8}"/>
              </a:ext>
            </a:extLst>
          </p:cNvPr>
          <p:cNvSpPr>
            <a:spLocks noGrp="1"/>
          </p:cNvSpPr>
          <p:nvPr>
            <p:ph type="dt" sz="half" idx="10"/>
          </p:nvPr>
        </p:nvSpPr>
        <p:spPr/>
        <p:txBody>
          <a:bodyPr/>
          <a:lstStyle/>
          <a:p>
            <a:fld id="{4CF75428-5BE0-934D-BB71-675F8E23A386}" type="datetime1">
              <a:rPr lang="en-US" smtClean="0"/>
              <a:t>10/14/2024</a:t>
            </a:fld>
            <a:endParaRPr lang="en-US" dirty="0"/>
          </a:p>
        </p:txBody>
      </p:sp>
      <p:sp>
        <p:nvSpPr>
          <p:cNvPr id="5" name="Slide Number Placeholder 4">
            <a:extLst>
              <a:ext uri="{FF2B5EF4-FFF2-40B4-BE49-F238E27FC236}">
                <a16:creationId xmlns:a16="http://schemas.microsoft.com/office/drawing/2014/main" id="{7003A5E2-8F37-D546-BCD9-24A2037BB54D}"/>
              </a:ext>
            </a:extLst>
          </p:cNvPr>
          <p:cNvSpPr>
            <a:spLocks noGrp="1"/>
          </p:cNvSpPr>
          <p:nvPr>
            <p:ph type="sldNum" sz="quarter" idx="12"/>
          </p:nvPr>
        </p:nvSpPr>
        <p:spPr/>
        <p:txBody>
          <a:bodyPr/>
          <a:lstStyle/>
          <a:p>
            <a:fld id="{294A09A9-5501-47C1-A89A-A340965A2BE2}" type="slidenum">
              <a:rPr lang="en-US" smtClean="0"/>
              <a:pPr/>
              <a:t>11</a:t>
            </a:fld>
            <a:endParaRPr lang="en-US" dirty="0"/>
          </a:p>
        </p:txBody>
      </p:sp>
      <p:sp>
        <p:nvSpPr>
          <p:cNvPr id="18" name="TextBox 17">
            <a:extLst>
              <a:ext uri="{FF2B5EF4-FFF2-40B4-BE49-F238E27FC236}">
                <a16:creationId xmlns:a16="http://schemas.microsoft.com/office/drawing/2014/main" id="{85E3CD12-C646-B204-85FE-C3A9B0967119}"/>
              </a:ext>
            </a:extLst>
          </p:cNvPr>
          <p:cNvSpPr txBox="1"/>
          <p:nvPr/>
        </p:nvSpPr>
        <p:spPr>
          <a:xfrm>
            <a:off x="159665" y="1790580"/>
            <a:ext cx="6096000" cy="535531"/>
          </a:xfrm>
          <a:prstGeom prst="rect">
            <a:avLst/>
          </a:prstGeom>
          <a:noFill/>
        </p:spPr>
        <p:txBody>
          <a:bodyPr wrap="square">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sz="3200" dirty="0">
                <a:solidFill>
                  <a:srgbClr val="FFFFFF"/>
                </a:solidFill>
                <a:latin typeface="Tenorite"/>
              </a:rPr>
              <a:t>Brick/Block masonry walls</a:t>
            </a:r>
            <a:endParaRPr kumimoji="0" lang="en-GB" sz="3200" b="0" i="0" u="none" strike="noStrike" kern="1200" cap="none" spc="0" normalizeH="0" baseline="0" noProof="0" dirty="0">
              <a:ln>
                <a:noFill/>
              </a:ln>
              <a:solidFill>
                <a:srgbClr val="FFFFFF"/>
              </a:solidFill>
              <a:effectLst/>
              <a:uLnTx/>
              <a:uFillTx/>
              <a:latin typeface="Tenorite"/>
              <a:ea typeface="+mn-ea"/>
              <a:cs typeface="+mn-cs"/>
            </a:endParaRPr>
          </a:p>
        </p:txBody>
      </p:sp>
      <p:sp>
        <p:nvSpPr>
          <p:cNvPr id="20" name="TextBox 19">
            <a:extLst>
              <a:ext uri="{FF2B5EF4-FFF2-40B4-BE49-F238E27FC236}">
                <a16:creationId xmlns:a16="http://schemas.microsoft.com/office/drawing/2014/main" id="{F173D2D1-9857-6121-25DA-944D6D3D3969}"/>
              </a:ext>
            </a:extLst>
          </p:cNvPr>
          <p:cNvSpPr txBox="1"/>
          <p:nvPr/>
        </p:nvSpPr>
        <p:spPr>
          <a:xfrm>
            <a:off x="159665" y="2173728"/>
            <a:ext cx="8908135" cy="1938992"/>
          </a:xfrm>
          <a:prstGeom prst="rect">
            <a:avLst/>
          </a:prstGeom>
          <a:noFill/>
        </p:spPr>
        <p:txBody>
          <a:bodyPr wrap="square">
            <a:spAutoFit/>
          </a:bodyPr>
          <a:lstStyle/>
          <a:p>
            <a:r>
              <a:rPr lang="en-GB" sz="2400" dirty="0"/>
              <a:t>This tends to be the most economical option for small-scale basement construction and often requires less time. However, concrete blocks are not suited to soil conditions that are prone to swelling as this applies lateral pressures to the basement wall which can weaken joints.</a:t>
            </a:r>
          </a:p>
        </p:txBody>
      </p:sp>
      <p:pic>
        <p:nvPicPr>
          <p:cNvPr id="21" name="Picture 20">
            <a:extLst>
              <a:ext uri="{FF2B5EF4-FFF2-40B4-BE49-F238E27FC236}">
                <a16:creationId xmlns:a16="http://schemas.microsoft.com/office/drawing/2014/main" id="{9AE8494E-95DA-0885-5F78-5E8DD8E8BF8A}"/>
              </a:ext>
            </a:extLst>
          </p:cNvPr>
          <p:cNvPicPr>
            <a:picLocks noChangeAspect="1"/>
          </p:cNvPicPr>
          <p:nvPr/>
        </p:nvPicPr>
        <p:blipFill>
          <a:blip r:embed="rId2"/>
          <a:stretch>
            <a:fillRect/>
          </a:stretch>
        </p:blipFill>
        <p:spPr>
          <a:xfrm>
            <a:off x="34038" y="4000500"/>
            <a:ext cx="2190750" cy="2857500"/>
          </a:xfrm>
          <a:prstGeom prst="rect">
            <a:avLst/>
          </a:prstGeom>
        </p:spPr>
      </p:pic>
      <p:pic>
        <p:nvPicPr>
          <p:cNvPr id="22" name="Picture 21">
            <a:extLst>
              <a:ext uri="{FF2B5EF4-FFF2-40B4-BE49-F238E27FC236}">
                <a16:creationId xmlns:a16="http://schemas.microsoft.com/office/drawing/2014/main" id="{80B4DB8A-BA4E-A3D5-6FC7-83F096BD6E7F}"/>
              </a:ext>
            </a:extLst>
          </p:cNvPr>
          <p:cNvPicPr>
            <a:picLocks noChangeAspect="1"/>
          </p:cNvPicPr>
          <p:nvPr/>
        </p:nvPicPr>
        <p:blipFill>
          <a:blip r:embed="rId3"/>
          <a:stretch>
            <a:fillRect/>
          </a:stretch>
        </p:blipFill>
        <p:spPr>
          <a:xfrm>
            <a:off x="9193427" y="2173728"/>
            <a:ext cx="3005838" cy="4677835"/>
          </a:xfrm>
          <a:prstGeom prst="rect">
            <a:avLst/>
          </a:prstGeom>
        </p:spPr>
      </p:pic>
      <p:pic>
        <p:nvPicPr>
          <p:cNvPr id="23" name="Picture 22">
            <a:extLst>
              <a:ext uri="{FF2B5EF4-FFF2-40B4-BE49-F238E27FC236}">
                <a16:creationId xmlns:a16="http://schemas.microsoft.com/office/drawing/2014/main" id="{858593FF-55CF-57E9-0757-FF1E25713653}"/>
              </a:ext>
            </a:extLst>
          </p:cNvPr>
          <p:cNvPicPr>
            <a:picLocks noChangeAspect="1"/>
          </p:cNvPicPr>
          <p:nvPr/>
        </p:nvPicPr>
        <p:blipFill>
          <a:blip r:embed="rId4"/>
          <a:stretch>
            <a:fillRect/>
          </a:stretch>
        </p:blipFill>
        <p:spPr>
          <a:xfrm>
            <a:off x="3630029" y="3871784"/>
            <a:ext cx="5269664" cy="3003709"/>
          </a:xfrm>
          <a:prstGeom prst="rect">
            <a:avLst/>
          </a:prstGeom>
        </p:spPr>
      </p:pic>
    </p:spTree>
    <p:extLst>
      <p:ext uri="{BB962C8B-B14F-4D97-AF65-F5344CB8AC3E}">
        <p14:creationId xmlns:p14="http://schemas.microsoft.com/office/powerpoint/2010/main" val="26399837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AF65A7-995A-9F45-891C-82D9B9D40801}"/>
              </a:ext>
            </a:extLst>
          </p:cNvPr>
          <p:cNvSpPr>
            <a:spLocks noGrp="1"/>
          </p:cNvSpPr>
          <p:nvPr>
            <p:ph type="title"/>
          </p:nvPr>
        </p:nvSpPr>
        <p:spPr>
          <a:xfrm>
            <a:off x="159665" y="0"/>
            <a:ext cx="7320292" cy="2174800"/>
          </a:xfrm>
        </p:spPr>
        <p:txBody>
          <a:bodyPr>
            <a:normAutofit/>
          </a:bodyPr>
          <a:lstStyle/>
          <a:p>
            <a:r>
              <a:rPr kumimoji="0" lang="en-US" sz="4800" b="1" i="0" u="none" strike="noStrike" kern="1200" cap="none" spc="0" normalizeH="0" baseline="0" noProof="0" dirty="0">
                <a:ln>
                  <a:noFill/>
                </a:ln>
                <a:solidFill>
                  <a:srgbClr val="000000"/>
                </a:solidFill>
                <a:effectLst/>
                <a:uLnTx/>
                <a:uFillTx/>
                <a:latin typeface="Tenorite"/>
                <a:ea typeface="+mj-ea"/>
                <a:cs typeface="+mj-cs"/>
              </a:rPr>
              <a:t>Construction of Basements</a:t>
            </a:r>
            <a:endParaRPr lang="en-US" sz="4400" dirty="0"/>
          </a:p>
        </p:txBody>
      </p:sp>
      <p:sp>
        <p:nvSpPr>
          <p:cNvPr id="3" name="Date Placeholder 2">
            <a:extLst>
              <a:ext uri="{FF2B5EF4-FFF2-40B4-BE49-F238E27FC236}">
                <a16:creationId xmlns:a16="http://schemas.microsoft.com/office/drawing/2014/main" id="{8D3F7063-A64B-CB42-8BBF-BF52424269A8}"/>
              </a:ext>
            </a:extLst>
          </p:cNvPr>
          <p:cNvSpPr>
            <a:spLocks noGrp="1"/>
          </p:cNvSpPr>
          <p:nvPr>
            <p:ph type="dt" sz="half" idx="10"/>
          </p:nvPr>
        </p:nvSpPr>
        <p:spPr/>
        <p:txBody>
          <a:bodyPr/>
          <a:lstStyle/>
          <a:p>
            <a:fld id="{4CF75428-5BE0-934D-BB71-675F8E23A386}" type="datetime1">
              <a:rPr lang="en-US" smtClean="0"/>
              <a:t>10/14/2024</a:t>
            </a:fld>
            <a:endParaRPr lang="en-US" dirty="0"/>
          </a:p>
        </p:txBody>
      </p:sp>
      <p:sp>
        <p:nvSpPr>
          <p:cNvPr id="5" name="Slide Number Placeholder 4">
            <a:extLst>
              <a:ext uri="{FF2B5EF4-FFF2-40B4-BE49-F238E27FC236}">
                <a16:creationId xmlns:a16="http://schemas.microsoft.com/office/drawing/2014/main" id="{7003A5E2-8F37-D546-BCD9-24A2037BB54D}"/>
              </a:ext>
            </a:extLst>
          </p:cNvPr>
          <p:cNvSpPr>
            <a:spLocks noGrp="1"/>
          </p:cNvSpPr>
          <p:nvPr>
            <p:ph type="sldNum" sz="quarter" idx="12"/>
          </p:nvPr>
        </p:nvSpPr>
        <p:spPr/>
        <p:txBody>
          <a:bodyPr/>
          <a:lstStyle/>
          <a:p>
            <a:fld id="{294A09A9-5501-47C1-A89A-A340965A2BE2}" type="slidenum">
              <a:rPr lang="en-US" smtClean="0"/>
              <a:pPr/>
              <a:t>12</a:t>
            </a:fld>
            <a:endParaRPr lang="en-US" dirty="0"/>
          </a:p>
        </p:txBody>
      </p:sp>
      <p:sp>
        <p:nvSpPr>
          <p:cNvPr id="18" name="TextBox 17">
            <a:extLst>
              <a:ext uri="{FF2B5EF4-FFF2-40B4-BE49-F238E27FC236}">
                <a16:creationId xmlns:a16="http://schemas.microsoft.com/office/drawing/2014/main" id="{85E3CD12-C646-B204-85FE-C3A9B0967119}"/>
              </a:ext>
            </a:extLst>
          </p:cNvPr>
          <p:cNvSpPr txBox="1"/>
          <p:nvPr/>
        </p:nvSpPr>
        <p:spPr>
          <a:xfrm>
            <a:off x="159665" y="1790580"/>
            <a:ext cx="6096000" cy="535531"/>
          </a:xfrm>
          <a:prstGeom prst="rect">
            <a:avLst/>
          </a:prstGeom>
          <a:noFill/>
        </p:spPr>
        <p:txBody>
          <a:bodyPr wrap="square">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sz="3200" dirty="0">
                <a:solidFill>
                  <a:srgbClr val="FFFFFF"/>
                </a:solidFill>
                <a:latin typeface="Tenorite"/>
              </a:rPr>
              <a:t>Brick/Block masonry walls</a:t>
            </a:r>
            <a:endParaRPr kumimoji="0" lang="en-GB" sz="3200" b="0" i="0" u="none" strike="noStrike" kern="1200" cap="none" spc="0" normalizeH="0" baseline="0" noProof="0" dirty="0">
              <a:ln>
                <a:noFill/>
              </a:ln>
              <a:solidFill>
                <a:srgbClr val="FFFFFF"/>
              </a:solidFill>
              <a:effectLst/>
              <a:uLnTx/>
              <a:uFillTx/>
              <a:latin typeface="Tenorite"/>
              <a:ea typeface="+mn-ea"/>
              <a:cs typeface="+mn-cs"/>
            </a:endParaRPr>
          </a:p>
        </p:txBody>
      </p:sp>
      <p:pic>
        <p:nvPicPr>
          <p:cNvPr id="4" name="Picture 3">
            <a:extLst>
              <a:ext uri="{FF2B5EF4-FFF2-40B4-BE49-F238E27FC236}">
                <a16:creationId xmlns:a16="http://schemas.microsoft.com/office/drawing/2014/main" id="{7C5065E2-FB13-21B4-6F47-F85A92B6AA7D}"/>
              </a:ext>
            </a:extLst>
          </p:cNvPr>
          <p:cNvPicPr>
            <a:picLocks noChangeAspect="1"/>
          </p:cNvPicPr>
          <p:nvPr/>
        </p:nvPicPr>
        <p:blipFill>
          <a:blip r:embed="rId2"/>
          <a:stretch>
            <a:fillRect/>
          </a:stretch>
        </p:blipFill>
        <p:spPr>
          <a:xfrm>
            <a:off x="0" y="2846604"/>
            <a:ext cx="5273845" cy="3953539"/>
          </a:xfrm>
          <a:prstGeom prst="rect">
            <a:avLst/>
          </a:prstGeom>
        </p:spPr>
      </p:pic>
      <p:pic>
        <p:nvPicPr>
          <p:cNvPr id="6" name="Picture 5">
            <a:extLst>
              <a:ext uri="{FF2B5EF4-FFF2-40B4-BE49-F238E27FC236}">
                <a16:creationId xmlns:a16="http://schemas.microsoft.com/office/drawing/2014/main" id="{6085197F-3E76-7D8A-1FF9-75AD5BA24CD5}"/>
              </a:ext>
            </a:extLst>
          </p:cNvPr>
          <p:cNvPicPr>
            <a:picLocks noChangeAspect="1"/>
          </p:cNvPicPr>
          <p:nvPr/>
        </p:nvPicPr>
        <p:blipFill>
          <a:blip r:embed="rId3"/>
          <a:stretch>
            <a:fillRect/>
          </a:stretch>
        </p:blipFill>
        <p:spPr>
          <a:xfrm>
            <a:off x="6838545" y="2844764"/>
            <a:ext cx="5353455" cy="4013235"/>
          </a:xfrm>
          <a:prstGeom prst="rect">
            <a:avLst/>
          </a:prstGeom>
        </p:spPr>
      </p:pic>
    </p:spTree>
    <p:extLst>
      <p:ext uri="{BB962C8B-B14F-4D97-AF65-F5344CB8AC3E}">
        <p14:creationId xmlns:p14="http://schemas.microsoft.com/office/powerpoint/2010/main" val="1502316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6F7BB-30A8-4980-AD4A-2FB0B53FA6C9}"/>
              </a:ext>
            </a:extLst>
          </p:cNvPr>
          <p:cNvSpPr>
            <a:spLocks noGrp="1"/>
          </p:cNvSpPr>
          <p:nvPr>
            <p:ph type="title"/>
          </p:nvPr>
        </p:nvSpPr>
        <p:spPr>
          <a:xfrm>
            <a:off x="750430" y="381000"/>
            <a:ext cx="8401624" cy="1325563"/>
          </a:xfrm>
        </p:spPr>
        <p:txBody>
          <a:bodyPr/>
          <a:lstStyle/>
          <a:p>
            <a:r>
              <a:rPr lang="en-US" dirty="0"/>
              <a:t>Poured Concrete</a:t>
            </a:r>
          </a:p>
        </p:txBody>
      </p:sp>
      <p:sp>
        <p:nvSpPr>
          <p:cNvPr id="3" name="Date Placeholder 2">
            <a:extLst>
              <a:ext uri="{FF2B5EF4-FFF2-40B4-BE49-F238E27FC236}">
                <a16:creationId xmlns:a16="http://schemas.microsoft.com/office/drawing/2014/main" id="{7517F12A-7304-B447-BEB8-A99EA8009F15}"/>
              </a:ext>
            </a:extLst>
          </p:cNvPr>
          <p:cNvSpPr>
            <a:spLocks noGrp="1"/>
          </p:cNvSpPr>
          <p:nvPr>
            <p:ph type="dt" sz="half" idx="10"/>
          </p:nvPr>
        </p:nvSpPr>
        <p:spPr>
          <a:xfrm>
            <a:off x="381000" y="6356350"/>
            <a:ext cx="1569803" cy="365125"/>
          </a:xfrm>
        </p:spPr>
        <p:txBody>
          <a:bodyPr/>
          <a:lstStyle/>
          <a:p>
            <a:fld id="{F742F39E-1B75-804F-BDAE-BCC03958AB94}" type="datetime1">
              <a:rPr lang="en-US" smtClean="0"/>
              <a:pPr/>
              <a:t>10/14/2024</a:t>
            </a:fld>
            <a:endParaRPr lang="en-US" dirty="0"/>
          </a:p>
        </p:txBody>
      </p:sp>
      <p:sp>
        <p:nvSpPr>
          <p:cNvPr id="4" name="Footer Placeholder 3">
            <a:extLst>
              <a:ext uri="{FF2B5EF4-FFF2-40B4-BE49-F238E27FC236}">
                <a16:creationId xmlns:a16="http://schemas.microsoft.com/office/drawing/2014/main" id="{BCF90246-DFB2-A340-AADC-E85D28C31B3E}"/>
              </a:ext>
            </a:extLst>
          </p:cNvPr>
          <p:cNvSpPr>
            <a:spLocks noGrp="1"/>
          </p:cNvSpPr>
          <p:nvPr>
            <p:ph type="ftr" sz="quarter" idx="11"/>
          </p:nvPr>
        </p:nvSpPr>
        <p:spPr>
          <a:xfrm>
            <a:off x="2871106" y="6356350"/>
            <a:ext cx="4114800" cy="365125"/>
          </a:xfrm>
        </p:spPr>
        <p:txBody>
          <a:bodyPr/>
          <a:lstStyle/>
          <a:p>
            <a:r>
              <a:rPr lang="en-US" dirty="0"/>
              <a:t>PRESENTATION TITLE</a:t>
            </a:r>
          </a:p>
        </p:txBody>
      </p:sp>
      <p:sp>
        <p:nvSpPr>
          <p:cNvPr id="5" name="Slide Number Placeholder 4">
            <a:extLst>
              <a:ext uri="{FF2B5EF4-FFF2-40B4-BE49-F238E27FC236}">
                <a16:creationId xmlns:a16="http://schemas.microsoft.com/office/drawing/2014/main" id="{987CCF58-9B83-4A4F-8CA9-3D9C9BB7A287}"/>
              </a:ext>
            </a:extLst>
          </p:cNvPr>
          <p:cNvSpPr>
            <a:spLocks noGrp="1"/>
          </p:cNvSpPr>
          <p:nvPr>
            <p:ph type="sldNum" sz="quarter" idx="12"/>
          </p:nvPr>
        </p:nvSpPr>
        <p:spPr>
          <a:xfrm>
            <a:off x="8332334" y="6356350"/>
            <a:ext cx="1167495" cy="365125"/>
          </a:xfrm>
        </p:spPr>
        <p:txBody>
          <a:bodyPr/>
          <a:lstStyle/>
          <a:p>
            <a:fld id="{294A09A9-5501-47C1-A89A-A340965A2BE2}" type="slidenum">
              <a:rPr lang="en-US" smtClean="0"/>
              <a:pPr/>
              <a:t>13</a:t>
            </a:fld>
            <a:endParaRPr lang="en-US" dirty="0"/>
          </a:p>
        </p:txBody>
      </p:sp>
      <p:sp>
        <p:nvSpPr>
          <p:cNvPr id="27" name="TextBox 26">
            <a:extLst>
              <a:ext uri="{FF2B5EF4-FFF2-40B4-BE49-F238E27FC236}">
                <a16:creationId xmlns:a16="http://schemas.microsoft.com/office/drawing/2014/main" id="{FA2EB7DA-121A-A1C1-8BF2-C64CCE560CD3}"/>
              </a:ext>
            </a:extLst>
          </p:cNvPr>
          <p:cNvSpPr txBox="1"/>
          <p:nvPr/>
        </p:nvSpPr>
        <p:spPr>
          <a:xfrm>
            <a:off x="131804" y="1815464"/>
            <a:ext cx="9630033" cy="923330"/>
          </a:xfrm>
          <a:prstGeom prst="rect">
            <a:avLst/>
          </a:prstGeom>
          <a:noFill/>
        </p:spPr>
        <p:txBody>
          <a:bodyPr wrap="square">
            <a:spAutoFit/>
          </a:bodyPr>
          <a:lstStyle/>
          <a:p>
            <a:r>
              <a:rPr lang="en-GB" dirty="0"/>
              <a:t>The external structure of the basement is poured into formwork, with reinforcing steel bars included if required. Form/Shuttering is then stripped away after curing. This type of construction tends to be stronger than others and is much more resistant to water infiltration.</a:t>
            </a:r>
          </a:p>
        </p:txBody>
      </p:sp>
      <p:pic>
        <p:nvPicPr>
          <p:cNvPr id="28" name="Picture 27">
            <a:extLst>
              <a:ext uri="{FF2B5EF4-FFF2-40B4-BE49-F238E27FC236}">
                <a16:creationId xmlns:a16="http://schemas.microsoft.com/office/drawing/2014/main" id="{838FAC58-CEA6-03CA-B4BD-6E9BAD16C705}"/>
              </a:ext>
            </a:extLst>
          </p:cNvPr>
          <p:cNvPicPr>
            <a:picLocks noChangeAspect="1"/>
          </p:cNvPicPr>
          <p:nvPr/>
        </p:nvPicPr>
        <p:blipFill>
          <a:blip r:embed="rId2"/>
          <a:stretch>
            <a:fillRect/>
          </a:stretch>
        </p:blipFill>
        <p:spPr>
          <a:xfrm>
            <a:off x="7016885" y="2976664"/>
            <a:ext cx="5175115" cy="3881336"/>
          </a:xfrm>
          <a:prstGeom prst="rect">
            <a:avLst/>
          </a:prstGeom>
        </p:spPr>
      </p:pic>
      <p:pic>
        <p:nvPicPr>
          <p:cNvPr id="29" name="Picture 28">
            <a:extLst>
              <a:ext uri="{FF2B5EF4-FFF2-40B4-BE49-F238E27FC236}">
                <a16:creationId xmlns:a16="http://schemas.microsoft.com/office/drawing/2014/main" id="{6DD0E97F-976D-B57B-6A72-F921500BC0F4}"/>
              </a:ext>
            </a:extLst>
          </p:cNvPr>
          <p:cNvPicPr>
            <a:picLocks noChangeAspect="1"/>
          </p:cNvPicPr>
          <p:nvPr/>
        </p:nvPicPr>
        <p:blipFill>
          <a:blip r:embed="rId3"/>
          <a:stretch>
            <a:fillRect/>
          </a:stretch>
        </p:blipFill>
        <p:spPr>
          <a:xfrm>
            <a:off x="0" y="4639319"/>
            <a:ext cx="3947869" cy="2218681"/>
          </a:xfrm>
          <a:prstGeom prst="rect">
            <a:avLst/>
          </a:prstGeom>
        </p:spPr>
      </p:pic>
    </p:spTree>
    <p:extLst>
      <p:ext uri="{BB962C8B-B14F-4D97-AF65-F5344CB8AC3E}">
        <p14:creationId xmlns:p14="http://schemas.microsoft.com/office/powerpoint/2010/main" val="3335690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6F7BB-30A8-4980-AD4A-2FB0B53FA6C9}"/>
              </a:ext>
            </a:extLst>
          </p:cNvPr>
          <p:cNvSpPr>
            <a:spLocks noGrp="1"/>
          </p:cNvSpPr>
          <p:nvPr>
            <p:ph type="title"/>
          </p:nvPr>
        </p:nvSpPr>
        <p:spPr>
          <a:xfrm>
            <a:off x="470344" y="356902"/>
            <a:ext cx="8401624" cy="823913"/>
          </a:xfrm>
        </p:spPr>
        <p:txBody>
          <a:bodyPr/>
          <a:lstStyle/>
          <a:p>
            <a:r>
              <a:rPr lang="en-US" dirty="0"/>
              <a:t>Poured Concrete</a:t>
            </a:r>
          </a:p>
        </p:txBody>
      </p:sp>
      <p:sp>
        <p:nvSpPr>
          <p:cNvPr id="3" name="Date Placeholder 2">
            <a:extLst>
              <a:ext uri="{FF2B5EF4-FFF2-40B4-BE49-F238E27FC236}">
                <a16:creationId xmlns:a16="http://schemas.microsoft.com/office/drawing/2014/main" id="{7517F12A-7304-B447-BEB8-A99EA8009F15}"/>
              </a:ext>
            </a:extLst>
          </p:cNvPr>
          <p:cNvSpPr>
            <a:spLocks noGrp="1"/>
          </p:cNvSpPr>
          <p:nvPr>
            <p:ph type="dt" sz="half" idx="10"/>
          </p:nvPr>
        </p:nvSpPr>
        <p:spPr>
          <a:xfrm>
            <a:off x="381000" y="6356350"/>
            <a:ext cx="1569803" cy="365125"/>
          </a:xfrm>
        </p:spPr>
        <p:txBody>
          <a:bodyPr/>
          <a:lstStyle/>
          <a:p>
            <a:fld id="{F742F39E-1B75-804F-BDAE-BCC03958AB94}" type="datetime1">
              <a:rPr lang="en-US" smtClean="0"/>
              <a:pPr/>
              <a:t>10/14/2024</a:t>
            </a:fld>
            <a:endParaRPr lang="en-US" dirty="0"/>
          </a:p>
        </p:txBody>
      </p:sp>
      <p:sp>
        <p:nvSpPr>
          <p:cNvPr id="4" name="Footer Placeholder 3">
            <a:extLst>
              <a:ext uri="{FF2B5EF4-FFF2-40B4-BE49-F238E27FC236}">
                <a16:creationId xmlns:a16="http://schemas.microsoft.com/office/drawing/2014/main" id="{BCF90246-DFB2-A340-AADC-E85D28C31B3E}"/>
              </a:ext>
            </a:extLst>
          </p:cNvPr>
          <p:cNvSpPr>
            <a:spLocks noGrp="1"/>
          </p:cNvSpPr>
          <p:nvPr>
            <p:ph type="ftr" sz="quarter" idx="11"/>
          </p:nvPr>
        </p:nvSpPr>
        <p:spPr>
          <a:xfrm>
            <a:off x="2871106" y="6356350"/>
            <a:ext cx="4114800" cy="365125"/>
          </a:xfrm>
        </p:spPr>
        <p:txBody>
          <a:bodyPr/>
          <a:lstStyle/>
          <a:p>
            <a:r>
              <a:rPr lang="en-US" dirty="0"/>
              <a:t>PRESENTATION TITLE</a:t>
            </a:r>
          </a:p>
        </p:txBody>
      </p:sp>
      <p:sp>
        <p:nvSpPr>
          <p:cNvPr id="5" name="Slide Number Placeholder 4">
            <a:extLst>
              <a:ext uri="{FF2B5EF4-FFF2-40B4-BE49-F238E27FC236}">
                <a16:creationId xmlns:a16="http://schemas.microsoft.com/office/drawing/2014/main" id="{987CCF58-9B83-4A4F-8CA9-3D9C9BB7A287}"/>
              </a:ext>
            </a:extLst>
          </p:cNvPr>
          <p:cNvSpPr>
            <a:spLocks noGrp="1"/>
          </p:cNvSpPr>
          <p:nvPr>
            <p:ph type="sldNum" sz="quarter" idx="12"/>
          </p:nvPr>
        </p:nvSpPr>
        <p:spPr>
          <a:xfrm>
            <a:off x="8332334" y="6356350"/>
            <a:ext cx="1167495" cy="365125"/>
          </a:xfrm>
        </p:spPr>
        <p:txBody>
          <a:bodyPr/>
          <a:lstStyle/>
          <a:p>
            <a:fld id="{294A09A9-5501-47C1-A89A-A340965A2BE2}" type="slidenum">
              <a:rPr lang="en-US" smtClean="0"/>
              <a:pPr/>
              <a:t>14</a:t>
            </a:fld>
            <a:endParaRPr lang="en-US" dirty="0"/>
          </a:p>
        </p:txBody>
      </p:sp>
      <p:sp>
        <p:nvSpPr>
          <p:cNvPr id="7" name="TextBox 6">
            <a:extLst>
              <a:ext uri="{FF2B5EF4-FFF2-40B4-BE49-F238E27FC236}">
                <a16:creationId xmlns:a16="http://schemas.microsoft.com/office/drawing/2014/main" id="{AD49389F-8665-B1BC-7EFE-F3101A50C8A2}"/>
              </a:ext>
            </a:extLst>
          </p:cNvPr>
          <p:cNvSpPr txBox="1"/>
          <p:nvPr/>
        </p:nvSpPr>
        <p:spPr>
          <a:xfrm>
            <a:off x="290384" y="1555036"/>
            <a:ext cx="11407346" cy="4801314"/>
          </a:xfrm>
          <a:prstGeom prst="rect">
            <a:avLst/>
          </a:prstGeom>
          <a:noFill/>
        </p:spPr>
        <p:txBody>
          <a:bodyPr wrap="square">
            <a:spAutoFit/>
          </a:bodyPr>
          <a:lstStyle/>
          <a:p>
            <a:pPr algn="l">
              <a:buFont typeface="+mj-lt"/>
              <a:buAutoNum type="arabicPeriod"/>
            </a:pPr>
            <a:r>
              <a:rPr lang="en-GB" b="1" dirty="0">
                <a:solidFill>
                  <a:srgbClr val="000000"/>
                </a:solidFill>
                <a:latin typeface="Raleway" pitchFamily="2" charset="0"/>
              </a:rPr>
              <a:t> </a:t>
            </a:r>
            <a:r>
              <a:rPr lang="en-GB" b="1" i="0" dirty="0">
                <a:solidFill>
                  <a:srgbClr val="000000"/>
                </a:solidFill>
                <a:effectLst/>
                <a:latin typeface="Raleway" pitchFamily="2" charset="0"/>
              </a:rPr>
              <a:t>Offer High Strength</a:t>
            </a:r>
            <a:endParaRPr lang="en-GB" b="0" i="0" dirty="0">
              <a:solidFill>
                <a:srgbClr val="000000"/>
              </a:solidFill>
              <a:effectLst/>
              <a:latin typeface="Raleway" pitchFamily="2" charset="0"/>
            </a:endParaRPr>
          </a:p>
          <a:p>
            <a:pPr algn="l"/>
            <a:r>
              <a:rPr lang="en-GB" b="0" i="0" dirty="0">
                <a:solidFill>
                  <a:srgbClr val="000000"/>
                </a:solidFill>
                <a:effectLst/>
                <a:latin typeface="Raleway" pitchFamily="2" charset="0"/>
              </a:rPr>
              <a:t>Poured concrete walls are hard to beat when it comes to their strength. They are super durable and offer a higher amount of flexural and compressive strength than block walls.</a:t>
            </a:r>
          </a:p>
          <a:p>
            <a:pPr algn="l">
              <a:buFont typeface="+mj-lt"/>
              <a:buAutoNum type="arabicPeriod" startAt="2"/>
            </a:pPr>
            <a:r>
              <a:rPr lang="en-GB" b="1" i="0" dirty="0">
                <a:solidFill>
                  <a:srgbClr val="000000"/>
                </a:solidFill>
                <a:effectLst/>
                <a:latin typeface="Raleway" pitchFamily="2" charset="0"/>
              </a:rPr>
              <a:t> More Resistant to Lateral Water Pressure</a:t>
            </a:r>
            <a:endParaRPr lang="en-GB" b="0" i="0" dirty="0">
              <a:solidFill>
                <a:srgbClr val="000000"/>
              </a:solidFill>
              <a:effectLst/>
              <a:latin typeface="Raleway" pitchFamily="2" charset="0"/>
            </a:endParaRPr>
          </a:p>
          <a:p>
            <a:pPr algn="l"/>
            <a:r>
              <a:rPr lang="en-GB" b="0" i="0" dirty="0">
                <a:solidFill>
                  <a:srgbClr val="000000"/>
                </a:solidFill>
                <a:effectLst/>
                <a:latin typeface="Raleway" pitchFamily="2" charset="0"/>
              </a:rPr>
              <a:t>It is imperative to construct a strong structure that offers as much water resistance as possible. No matter how bad the climate gets. Poured concrete walls are free from joints and are much denser than block foundation walls. They will not give in as quickly to buckling or bowing.</a:t>
            </a:r>
          </a:p>
          <a:p>
            <a:pPr algn="l">
              <a:buFont typeface="+mj-lt"/>
              <a:buAutoNum type="arabicPeriod" startAt="3"/>
            </a:pPr>
            <a:r>
              <a:rPr lang="en-GB" b="1" dirty="0">
                <a:solidFill>
                  <a:srgbClr val="000000"/>
                </a:solidFill>
                <a:latin typeface="Raleway" pitchFamily="2" charset="0"/>
              </a:rPr>
              <a:t> </a:t>
            </a:r>
            <a:r>
              <a:rPr lang="en-GB" b="1" i="0" dirty="0">
                <a:solidFill>
                  <a:srgbClr val="000000"/>
                </a:solidFill>
                <a:effectLst/>
                <a:latin typeface="Raleway" pitchFamily="2" charset="0"/>
              </a:rPr>
              <a:t>Fire Resistant</a:t>
            </a:r>
            <a:endParaRPr lang="en-GB" b="0" i="0" dirty="0">
              <a:solidFill>
                <a:srgbClr val="000000"/>
              </a:solidFill>
              <a:effectLst/>
              <a:latin typeface="Raleway" pitchFamily="2" charset="0"/>
            </a:endParaRPr>
          </a:p>
          <a:p>
            <a:pPr algn="l"/>
            <a:r>
              <a:rPr lang="en-GB" b="0" i="0" dirty="0">
                <a:solidFill>
                  <a:srgbClr val="000000"/>
                </a:solidFill>
                <a:effectLst/>
                <a:latin typeface="Raleway" pitchFamily="2" charset="0"/>
              </a:rPr>
              <a:t>Poured concrete walls have the highest fire safety rating when compared to blocks.</a:t>
            </a:r>
          </a:p>
          <a:p>
            <a:pPr algn="l">
              <a:buFont typeface="+mj-lt"/>
              <a:buAutoNum type="arabicPeriod" startAt="4"/>
            </a:pPr>
            <a:r>
              <a:rPr lang="en-GB" b="1" i="0" dirty="0">
                <a:solidFill>
                  <a:srgbClr val="000000"/>
                </a:solidFill>
                <a:effectLst/>
                <a:latin typeface="Raleway" pitchFamily="2" charset="0"/>
              </a:rPr>
              <a:t>They Offer Design Flexibility</a:t>
            </a:r>
            <a:endParaRPr lang="en-GB" b="0" i="0" dirty="0">
              <a:solidFill>
                <a:srgbClr val="000000"/>
              </a:solidFill>
              <a:effectLst/>
              <a:latin typeface="Raleway" pitchFamily="2" charset="0"/>
            </a:endParaRPr>
          </a:p>
          <a:p>
            <a:pPr algn="l"/>
            <a:r>
              <a:rPr lang="en-GB" b="0" i="0" dirty="0">
                <a:solidFill>
                  <a:srgbClr val="000000"/>
                </a:solidFill>
                <a:effectLst/>
                <a:latin typeface="Raleway" pitchFamily="2" charset="0"/>
              </a:rPr>
              <a:t>Poured concrete walls offer more design flexibility for builders. They can opt for a change at the last moment regardless of the foundation type. Builders start with a liquid form, build a </a:t>
            </a:r>
            <a:r>
              <a:rPr lang="en-GB" b="0" i="0" dirty="0" err="1">
                <a:solidFill>
                  <a:srgbClr val="000000"/>
                </a:solidFill>
                <a:effectLst/>
                <a:latin typeface="Raleway" pitchFamily="2" charset="0"/>
              </a:rPr>
              <a:t>mold</a:t>
            </a:r>
            <a:r>
              <a:rPr lang="en-GB" b="0" i="0" dirty="0">
                <a:solidFill>
                  <a:srgbClr val="000000"/>
                </a:solidFill>
                <a:effectLst/>
                <a:latin typeface="Raleway" pitchFamily="2" charset="0"/>
              </a:rPr>
              <a:t> into any shape and design. This is hard to achieve with cinder block walls.</a:t>
            </a:r>
          </a:p>
          <a:p>
            <a:pPr algn="l">
              <a:buFont typeface="+mj-lt"/>
              <a:buAutoNum type="arabicPeriod" startAt="5"/>
            </a:pPr>
            <a:r>
              <a:rPr lang="en-GB" b="1" i="0" dirty="0">
                <a:solidFill>
                  <a:srgbClr val="000000"/>
                </a:solidFill>
                <a:effectLst/>
                <a:latin typeface="Raleway" pitchFamily="2" charset="0"/>
              </a:rPr>
              <a:t>They Are Low Maintenance</a:t>
            </a:r>
            <a:endParaRPr lang="en-GB" b="0" i="0" dirty="0">
              <a:solidFill>
                <a:srgbClr val="000000"/>
              </a:solidFill>
              <a:effectLst/>
              <a:latin typeface="Raleway" pitchFamily="2" charset="0"/>
            </a:endParaRPr>
          </a:p>
          <a:p>
            <a:pPr algn="l"/>
            <a:r>
              <a:rPr lang="en-GB" b="0" i="0" dirty="0">
                <a:solidFill>
                  <a:srgbClr val="000000"/>
                </a:solidFill>
                <a:effectLst/>
                <a:latin typeface="Raleway" pitchFamily="2" charset="0"/>
              </a:rPr>
              <a:t>Poured concrete walls are lower maintenance. They have fewer joints, better at withstanding lateral pressure, and fire-resistant. It is possible to have no signs of cracks or water leaks in the first 5 to 10 years with exterior waterproofing.</a:t>
            </a:r>
          </a:p>
        </p:txBody>
      </p:sp>
      <p:sp>
        <p:nvSpPr>
          <p:cNvPr id="9" name="TextBox 8">
            <a:extLst>
              <a:ext uri="{FF2B5EF4-FFF2-40B4-BE49-F238E27FC236}">
                <a16:creationId xmlns:a16="http://schemas.microsoft.com/office/drawing/2014/main" id="{A0992C84-5974-AD9D-C02B-5D398CDBEC50}"/>
              </a:ext>
            </a:extLst>
          </p:cNvPr>
          <p:cNvSpPr txBox="1"/>
          <p:nvPr/>
        </p:nvSpPr>
        <p:spPr>
          <a:xfrm>
            <a:off x="6985906" y="-17319"/>
            <a:ext cx="6096000" cy="646331"/>
          </a:xfrm>
          <a:prstGeom prst="rect">
            <a:avLst/>
          </a:prstGeom>
          <a:noFill/>
        </p:spPr>
        <p:txBody>
          <a:bodyPr wrap="square">
            <a:spAutoFit/>
          </a:bodyPr>
          <a:lstStyle/>
          <a:p>
            <a:r>
              <a:rPr lang="en-GB" dirty="0">
                <a:hlinkClick r:id="rId2"/>
              </a:rPr>
              <a:t>5 Reasons Why Poured Concrete Walls Are Better (americandry.com)</a:t>
            </a:r>
            <a:endParaRPr lang="en-GB" dirty="0"/>
          </a:p>
        </p:txBody>
      </p:sp>
    </p:spTree>
    <p:extLst>
      <p:ext uri="{BB962C8B-B14F-4D97-AF65-F5344CB8AC3E}">
        <p14:creationId xmlns:p14="http://schemas.microsoft.com/office/powerpoint/2010/main" val="19699952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B6389-2374-4677-B8BB-59410CCC32FD}"/>
              </a:ext>
            </a:extLst>
          </p:cNvPr>
          <p:cNvSpPr>
            <a:spLocks noGrp="1"/>
          </p:cNvSpPr>
          <p:nvPr>
            <p:ph type="title"/>
          </p:nvPr>
        </p:nvSpPr>
        <p:spPr>
          <a:xfrm>
            <a:off x="1167492" y="381000"/>
            <a:ext cx="9779183" cy="1325563"/>
          </a:xfrm>
        </p:spPr>
        <p:txBody>
          <a:bodyPr>
            <a:normAutofit/>
          </a:bodyPr>
          <a:lstStyle/>
          <a:p>
            <a:r>
              <a:rPr lang="en-US" dirty="0"/>
              <a:t>Insulated Concrete Form</a:t>
            </a:r>
          </a:p>
        </p:txBody>
      </p:sp>
      <p:sp>
        <p:nvSpPr>
          <p:cNvPr id="3" name="Date Placeholder 2">
            <a:extLst>
              <a:ext uri="{FF2B5EF4-FFF2-40B4-BE49-F238E27FC236}">
                <a16:creationId xmlns:a16="http://schemas.microsoft.com/office/drawing/2014/main" id="{3FE88D32-0135-7B4F-AD5F-EA1673D46765}"/>
              </a:ext>
            </a:extLst>
          </p:cNvPr>
          <p:cNvSpPr>
            <a:spLocks noGrp="1"/>
          </p:cNvSpPr>
          <p:nvPr>
            <p:ph type="dt" sz="half" idx="2"/>
          </p:nvPr>
        </p:nvSpPr>
        <p:spPr>
          <a:xfrm>
            <a:off x="381000" y="6356350"/>
            <a:ext cx="1701018" cy="365125"/>
          </a:xfrm>
        </p:spPr>
        <p:txBody>
          <a:bodyPr/>
          <a:lstStyle/>
          <a:p>
            <a:fld id="{D5E2F4D9-1A6B-894D-9E7D-8548C879BC04}" type="datetime1">
              <a:rPr lang="en-US" smtClean="0"/>
              <a:pPr/>
              <a:t>10/14/2024</a:t>
            </a:fld>
            <a:endParaRPr lang="en-US" dirty="0"/>
          </a:p>
        </p:txBody>
      </p:sp>
      <p:sp>
        <p:nvSpPr>
          <p:cNvPr id="11" name="Footer Placeholder 10">
            <a:extLst>
              <a:ext uri="{FF2B5EF4-FFF2-40B4-BE49-F238E27FC236}">
                <a16:creationId xmlns:a16="http://schemas.microsoft.com/office/drawing/2014/main" id="{EBF4ECF3-F211-3447-AF95-22487182EEF2}"/>
              </a:ext>
            </a:extLst>
          </p:cNvPr>
          <p:cNvSpPr>
            <a:spLocks noGrp="1"/>
          </p:cNvSpPr>
          <p:nvPr>
            <p:ph type="ftr" sz="quarter" idx="3"/>
          </p:nvPr>
        </p:nvSpPr>
        <p:spPr>
          <a:xfrm>
            <a:off x="4038600" y="6356350"/>
            <a:ext cx="4114800" cy="365125"/>
          </a:xfrm>
        </p:spPr>
        <p:txBody>
          <a:bodyPr/>
          <a:lstStyle/>
          <a:p>
            <a:r>
              <a:rPr lang="en-US" dirty="0"/>
              <a:t>PRESENTATION TITLE</a:t>
            </a:r>
          </a:p>
        </p:txBody>
      </p:sp>
      <p:sp>
        <p:nvSpPr>
          <p:cNvPr id="12" name="Slide Number Placeholder 11">
            <a:extLst>
              <a:ext uri="{FF2B5EF4-FFF2-40B4-BE49-F238E27FC236}">
                <a16:creationId xmlns:a16="http://schemas.microsoft.com/office/drawing/2014/main" id="{6308D1AB-33EC-174A-AFF4-6B9718A863B4}"/>
              </a:ext>
            </a:extLst>
          </p:cNvPr>
          <p:cNvSpPr>
            <a:spLocks noGrp="1"/>
          </p:cNvSpPr>
          <p:nvPr>
            <p:ph type="sldNum" sz="quarter" idx="4"/>
          </p:nvPr>
        </p:nvSpPr>
        <p:spPr>
          <a:xfrm>
            <a:off x="10153276" y="6356350"/>
            <a:ext cx="1657723" cy="365125"/>
          </a:xfrm>
        </p:spPr>
        <p:txBody>
          <a:bodyPr/>
          <a:lstStyle/>
          <a:p>
            <a:fld id="{294A09A9-5501-47C1-A89A-A340965A2BE2}" type="slidenum">
              <a:rPr lang="en-US" smtClean="0"/>
              <a:pPr/>
              <a:t>15</a:t>
            </a:fld>
            <a:endParaRPr lang="en-US" dirty="0"/>
          </a:p>
        </p:txBody>
      </p:sp>
      <p:pic>
        <p:nvPicPr>
          <p:cNvPr id="5" name="Picture 4">
            <a:extLst>
              <a:ext uri="{FF2B5EF4-FFF2-40B4-BE49-F238E27FC236}">
                <a16:creationId xmlns:a16="http://schemas.microsoft.com/office/drawing/2014/main" id="{8F27FF5C-C38A-F40D-EDB2-7EED2197D00F}"/>
              </a:ext>
            </a:extLst>
          </p:cNvPr>
          <p:cNvPicPr>
            <a:picLocks noChangeAspect="1"/>
          </p:cNvPicPr>
          <p:nvPr/>
        </p:nvPicPr>
        <p:blipFill>
          <a:blip r:embed="rId2"/>
          <a:stretch>
            <a:fillRect/>
          </a:stretch>
        </p:blipFill>
        <p:spPr>
          <a:xfrm>
            <a:off x="0" y="2598400"/>
            <a:ext cx="6386282" cy="4259600"/>
          </a:xfrm>
          <a:prstGeom prst="rect">
            <a:avLst/>
          </a:prstGeom>
        </p:spPr>
      </p:pic>
      <p:pic>
        <p:nvPicPr>
          <p:cNvPr id="13" name="Picture 12">
            <a:extLst>
              <a:ext uri="{FF2B5EF4-FFF2-40B4-BE49-F238E27FC236}">
                <a16:creationId xmlns:a16="http://schemas.microsoft.com/office/drawing/2014/main" id="{65F6FDBB-1E66-F02A-E6AF-2F92F335625C}"/>
              </a:ext>
            </a:extLst>
          </p:cNvPr>
          <p:cNvPicPr>
            <a:picLocks noChangeAspect="1"/>
          </p:cNvPicPr>
          <p:nvPr/>
        </p:nvPicPr>
        <p:blipFill>
          <a:blip r:embed="rId3"/>
          <a:stretch>
            <a:fillRect/>
          </a:stretch>
        </p:blipFill>
        <p:spPr>
          <a:xfrm>
            <a:off x="6386283" y="3488094"/>
            <a:ext cx="5805718" cy="3404289"/>
          </a:xfrm>
          <a:prstGeom prst="rect">
            <a:avLst/>
          </a:prstGeom>
        </p:spPr>
      </p:pic>
    </p:spTree>
    <p:extLst>
      <p:ext uri="{BB962C8B-B14F-4D97-AF65-F5344CB8AC3E}">
        <p14:creationId xmlns:p14="http://schemas.microsoft.com/office/powerpoint/2010/main" val="7002092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55E2E3E-148D-4BE4-88A4-447C4BC35E68}"/>
              </a:ext>
            </a:extLst>
          </p:cNvPr>
          <p:cNvSpPr>
            <a:spLocks noGrp="1"/>
          </p:cNvSpPr>
          <p:nvPr>
            <p:ph type="title"/>
          </p:nvPr>
        </p:nvSpPr>
        <p:spPr/>
        <p:txBody>
          <a:bodyPr/>
          <a:lstStyle/>
          <a:p>
            <a:r>
              <a:rPr lang="en-US" dirty="0"/>
              <a:t>Precast Panels</a:t>
            </a:r>
          </a:p>
        </p:txBody>
      </p:sp>
      <p:sp>
        <p:nvSpPr>
          <p:cNvPr id="8" name="TextBox 7">
            <a:extLst>
              <a:ext uri="{FF2B5EF4-FFF2-40B4-BE49-F238E27FC236}">
                <a16:creationId xmlns:a16="http://schemas.microsoft.com/office/drawing/2014/main" id="{E77A959F-1C12-6437-7949-630F256F5003}"/>
              </a:ext>
            </a:extLst>
          </p:cNvPr>
          <p:cNvSpPr txBox="1"/>
          <p:nvPr/>
        </p:nvSpPr>
        <p:spPr>
          <a:xfrm>
            <a:off x="247135" y="1706563"/>
            <a:ext cx="10824519" cy="1200329"/>
          </a:xfrm>
          <a:prstGeom prst="rect">
            <a:avLst/>
          </a:prstGeom>
          <a:noFill/>
        </p:spPr>
        <p:txBody>
          <a:bodyPr wrap="square">
            <a:spAutoFit/>
          </a:bodyPr>
          <a:lstStyle/>
          <a:p>
            <a:r>
              <a:rPr lang="en-GB" dirty="0"/>
              <a:t>Precast concrete panels can be transported to the site and assembled on footings. This method is not as common but can be economical where there are multiple basements being constructed at the same time. If the joists between panels are not properly sealed then moisture can get trapped in the panels or penetrate to the interior and cause problems.</a:t>
            </a:r>
          </a:p>
        </p:txBody>
      </p:sp>
      <p:sp>
        <p:nvSpPr>
          <p:cNvPr id="10" name="TextBox 9">
            <a:extLst>
              <a:ext uri="{FF2B5EF4-FFF2-40B4-BE49-F238E27FC236}">
                <a16:creationId xmlns:a16="http://schemas.microsoft.com/office/drawing/2014/main" id="{0B98A0DE-9849-B312-DFFE-567F2B8316FA}"/>
              </a:ext>
            </a:extLst>
          </p:cNvPr>
          <p:cNvSpPr txBox="1"/>
          <p:nvPr/>
        </p:nvSpPr>
        <p:spPr>
          <a:xfrm>
            <a:off x="428368" y="6292334"/>
            <a:ext cx="10033686" cy="369332"/>
          </a:xfrm>
          <a:prstGeom prst="rect">
            <a:avLst/>
          </a:prstGeom>
          <a:noFill/>
        </p:spPr>
        <p:txBody>
          <a:bodyPr wrap="square">
            <a:spAutoFit/>
          </a:bodyPr>
          <a:lstStyle/>
          <a:p>
            <a:r>
              <a:rPr lang="en-GB" dirty="0">
                <a:hlinkClick r:id="rId2">
                  <a:extLst>
                    <a:ext uri="{A12FA001-AC4F-418D-AE19-62706E023703}">
                      <ahyp:hlinkClr xmlns:ahyp="http://schemas.microsoft.com/office/drawing/2018/hyperlinkcolor" val="tx"/>
                    </a:ext>
                  </a:extLst>
                </a:hlinkClick>
              </a:rPr>
              <a:t>Precast Concrete Basements - Lakeland Log &amp; Timber Frame Homes (lakelandloghomes.com)</a:t>
            </a:r>
            <a:endParaRPr lang="en-GB" dirty="0"/>
          </a:p>
        </p:txBody>
      </p:sp>
      <p:pic>
        <p:nvPicPr>
          <p:cNvPr id="11" name="Picture 10">
            <a:extLst>
              <a:ext uri="{FF2B5EF4-FFF2-40B4-BE49-F238E27FC236}">
                <a16:creationId xmlns:a16="http://schemas.microsoft.com/office/drawing/2014/main" id="{6DDB3EF9-97A1-8B27-003E-D94914D1FB8D}"/>
              </a:ext>
            </a:extLst>
          </p:cNvPr>
          <p:cNvPicPr>
            <a:picLocks noChangeAspect="1"/>
          </p:cNvPicPr>
          <p:nvPr/>
        </p:nvPicPr>
        <p:blipFill>
          <a:blip r:embed="rId3"/>
          <a:stretch>
            <a:fillRect/>
          </a:stretch>
        </p:blipFill>
        <p:spPr>
          <a:xfrm>
            <a:off x="329513" y="3032126"/>
            <a:ext cx="4455755" cy="2506362"/>
          </a:xfrm>
          <a:prstGeom prst="rect">
            <a:avLst/>
          </a:prstGeom>
        </p:spPr>
      </p:pic>
      <p:pic>
        <p:nvPicPr>
          <p:cNvPr id="12" name="Picture 11">
            <a:extLst>
              <a:ext uri="{FF2B5EF4-FFF2-40B4-BE49-F238E27FC236}">
                <a16:creationId xmlns:a16="http://schemas.microsoft.com/office/drawing/2014/main" id="{027A3EA4-50B0-2E9A-4607-4F6B43C34752}"/>
              </a:ext>
            </a:extLst>
          </p:cNvPr>
          <p:cNvPicPr>
            <a:picLocks noChangeAspect="1"/>
          </p:cNvPicPr>
          <p:nvPr/>
        </p:nvPicPr>
        <p:blipFill>
          <a:blip r:embed="rId4"/>
          <a:stretch>
            <a:fillRect/>
          </a:stretch>
        </p:blipFill>
        <p:spPr>
          <a:xfrm>
            <a:off x="6499654" y="2753841"/>
            <a:ext cx="5445211" cy="3062931"/>
          </a:xfrm>
          <a:prstGeom prst="rect">
            <a:avLst/>
          </a:prstGeom>
        </p:spPr>
      </p:pic>
    </p:spTree>
    <p:extLst>
      <p:ext uri="{BB962C8B-B14F-4D97-AF65-F5344CB8AC3E}">
        <p14:creationId xmlns:p14="http://schemas.microsoft.com/office/powerpoint/2010/main" val="9324984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466B7-EBEE-B81C-73E5-90018E32B6DC}"/>
              </a:ext>
            </a:extLst>
          </p:cNvPr>
          <p:cNvSpPr>
            <a:spLocks noGrp="1"/>
          </p:cNvSpPr>
          <p:nvPr>
            <p:ph type="title"/>
          </p:nvPr>
        </p:nvSpPr>
        <p:spPr>
          <a:xfrm>
            <a:off x="941341" y="40092"/>
            <a:ext cx="9779183" cy="1325563"/>
          </a:xfrm>
        </p:spPr>
        <p:txBody>
          <a:bodyPr/>
          <a:lstStyle/>
          <a:p>
            <a:r>
              <a:rPr lang="en-GB" dirty="0"/>
              <a:t>Methods Of Tanking Walls</a:t>
            </a:r>
          </a:p>
        </p:txBody>
      </p:sp>
      <p:sp>
        <p:nvSpPr>
          <p:cNvPr id="3" name="Content Placeholder 2">
            <a:extLst>
              <a:ext uri="{FF2B5EF4-FFF2-40B4-BE49-F238E27FC236}">
                <a16:creationId xmlns:a16="http://schemas.microsoft.com/office/drawing/2014/main" id="{4DCC7144-9414-3CD4-EFF8-63E529F1A6B8}"/>
              </a:ext>
            </a:extLst>
          </p:cNvPr>
          <p:cNvSpPr>
            <a:spLocks noGrp="1"/>
          </p:cNvSpPr>
          <p:nvPr>
            <p:ph idx="1"/>
          </p:nvPr>
        </p:nvSpPr>
        <p:spPr>
          <a:xfrm>
            <a:off x="263610" y="2014693"/>
            <a:ext cx="9209903" cy="2828613"/>
          </a:xfrm>
        </p:spPr>
        <p:txBody>
          <a:bodyPr/>
          <a:lstStyle/>
          <a:p>
            <a:r>
              <a:rPr lang="en-GB" dirty="0"/>
              <a:t>The solution you require will depend on the extent and severity of the damp problem, and how you intend to use your underground space - whether it is simply for storage or if you want cellar tanking to create a habitable room or basement conversion in the property.</a:t>
            </a:r>
          </a:p>
        </p:txBody>
      </p:sp>
      <p:sp>
        <p:nvSpPr>
          <p:cNvPr id="6" name="Slide Number Placeholder 5">
            <a:extLst>
              <a:ext uri="{FF2B5EF4-FFF2-40B4-BE49-F238E27FC236}">
                <a16:creationId xmlns:a16="http://schemas.microsoft.com/office/drawing/2014/main" id="{D137A429-F83E-83B5-A2C0-4F33CB24CA91}"/>
              </a:ext>
            </a:extLst>
          </p:cNvPr>
          <p:cNvSpPr>
            <a:spLocks noGrp="1"/>
          </p:cNvSpPr>
          <p:nvPr>
            <p:ph type="sldNum" sz="quarter" idx="4"/>
          </p:nvPr>
        </p:nvSpPr>
        <p:spPr/>
        <p:txBody>
          <a:bodyPr/>
          <a:lstStyle/>
          <a:p>
            <a:fld id="{294A09A9-5501-47C1-A89A-A340965A2BE2}" type="slidenum">
              <a:rPr lang="en-US" smtClean="0"/>
              <a:pPr/>
              <a:t>17</a:t>
            </a:fld>
            <a:endParaRPr lang="en-US" dirty="0"/>
          </a:p>
        </p:txBody>
      </p:sp>
      <p:sp>
        <p:nvSpPr>
          <p:cNvPr id="13" name="TextBox 12">
            <a:extLst>
              <a:ext uri="{FF2B5EF4-FFF2-40B4-BE49-F238E27FC236}">
                <a16:creationId xmlns:a16="http://schemas.microsoft.com/office/drawing/2014/main" id="{F755BBAB-11C5-8EDE-9B5D-13C0ECB0125B}"/>
              </a:ext>
            </a:extLst>
          </p:cNvPr>
          <p:cNvSpPr txBox="1"/>
          <p:nvPr/>
        </p:nvSpPr>
        <p:spPr>
          <a:xfrm>
            <a:off x="941341" y="3797810"/>
            <a:ext cx="6096000" cy="1754326"/>
          </a:xfrm>
          <a:prstGeom prst="rect">
            <a:avLst/>
          </a:prstGeom>
          <a:noFill/>
        </p:spPr>
        <p:txBody>
          <a:bodyPr wrap="square">
            <a:spAutoFit/>
          </a:bodyPr>
          <a:lstStyle/>
          <a:p>
            <a:pPr algn="l" fontAlgn="base">
              <a:buFont typeface="Arial" panose="020B0604020202020204" pitchFamily="34" charset="0"/>
              <a:buChar char="•"/>
            </a:pPr>
            <a:r>
              <a:rPr lang="en-GB" b="0" i="0" dirty="0">
                <a:solidFill>
                  <a:srgbClr val="1F4260"/>
                </a:solidFill>
                <a:effectLst/>
                <a:latin typeface="Open Sans" panose="020B0606030504020204" pitchFamily="34" charset="0"/>
              </a:rPr>
              <a:t>Bituminous bonded sheet tanking membranes</a:t>
            </a:r>
          </a:p>
          <a:p>
            <a:pPr algn="l" fontAlgn="base">
              <a:buFont typeface="Arial" panose="020B0604020202020204" pitchFamily="34" charset="0"/>
              <a:buChar char="•"/>
            </a:pPr>
            <a:r>
              <a:rPr lang="en-GB" b="0" i="0" dirty="0">
                <a:solidFill>
                  <a:srgbClr val="1F4260"/>
                </a:solidFill>
                <a:effectLst/>
                <a:latin typeface="Open Sans" panose="020B0606030504020204" pitchFamily="34" charset="0"/>
              </a:rPr>
              <a:t>Bituminous paint tanking membranes</a:t>
            </a:r>
          </a:p>
          <a:p>
            <a:pPr algn="l" fontAlgn="base">
              <a:buFont typeface="Arial" panose="020B0604020202020204" pitchFamily="34" charset="0"/>
              <a:buChar char="•"/>
            </a:pPr>
            <a:r>
              <a:rPr lang="en-GB" b="0" i="0" dirty="0">
                <a:solidFill>
                  <a:srgbClr val="1F4260"/>
                </a:solidFill>
                <a:effectLst/>
                <a:latin typeface="Open Sans" panose="020B0606030504020204" pitchFamily="34" charset="0"/>
              </a:rPr>
              <a:t>Polyurea tanking membranes</a:t>
            </a:r>
          </a:p>
          <a:p>
            <a:pPr algn="l" fontAlgn="base">
              <a:buFont typeface="Arial" panose="020B0604020202020204" pitchFamily="34" charset="0"/>
              <a:buChar char="•"/>
            </a:pPr>
            <a:r>
              <a:rPr lang="en-GB" b="0" i="0" dirty="0">
                <a:solidFill>
                  <a:srgbClr val="1F4260"/>
                </a:solidFill>
                <a:effectLst/>
                <a:latin typeface="Open Sans" panose="020B0606030504020204" pitchFamily="34" charset="0"/>
              </a:rPr>
              <a:t>Epoxy coatings</a:t>
            </a:r>
          </a:p>
          <a:p>
            <a:pPr algn="l" fontAlgn="base">
              <a:buFont typeface="Arial" panose="020B0604020202020204" pitchFamily="34" charset="0"/>
              <a:buChar char="•"/>
            </a:pPr>
            <a:r>
              <a:rPr lang="en-GB" b="0" i="0" dirty="0">
                <a:solidFill>
                  <a:srgbClr val="1F4260"/>
                </a:solidFill>
                <a:effectLst/>
                <a:latin typeface="Open Sans" panose="020B0606030504020204" pitchFamily="34" charset="0"/>
              </a:rPr>
              <a:t>Cementitious tanking membranes</a:t>
            </a:r>
          </a:p>
          <a:p>
            <a:pPr algn="l" fontAlgn="base">
              <a:buFont typeface="Arial" panose="020B0604020202020204" pitchFamily="34" charset="0"/>
              <a:buChar char="•"/>
            </a:pPr>
            <a:r>
              <a:rPr lang="en-GB" b="0" i="0" dirty="0">
                <a:solidFill>
                  <a:srgbClr val="1F4260"/>
                </a:solidFill>
                <a:effectLst/>
                <a:latin typeface="Open Sans" panose="020B0606030504020204" pitchFamily="34" charset="0"/>
              </a:rPr>
              <a:t>Expanding clay sheet tanking membranes</a:t>
            </a:r>
          </a:p>
        </p:txBody>
      </p:sp>
      <p:pic>
        <p:nvPicPr>
          <p:cNvPr id="4" name="Picture 3">
            <a:extLst>
              <a:ext uri="{FF2B5EF4-FFF2-40B4-BE49-F238E27FC236}">
                <a16:creationId xmlns:a16="http://schemas.microsoft.com/office/drawing/2014/main" id="{DF70336F-2456-D3D7-3270-E859B035E589}"/>
              </a:ext>
            </a:extLst>
          </p:cNvPr>
          <p:cNvPicPr>
            <a:picLocks noChangeAspect="1"/>
          </p:cNvPicPr>
          <p:nvPr/>
        </p:nvPicPr>
        <p:blipFill>
          <a:blip r:embed="rId2"/>
          <a:stretch>
            <a:fillRect/>
          </a:stretch>
        </p:blipFill>
        <p:spPr>
          <a:xfrm>
            <a:off x="9034943" y="3273803"/>
            <a:ext cx="3157057" cy="2367793"/>
          </a:xfrm>
          <a:prstGeom prst="rect">
            <a:avLst/>
          </a:prstGeom>
        </p:spPr>
      </p:pic>
      <p:cxnSp>
        <p:nvCxnSpPr>
          <p:cNvPr id="9" name="Straight Arrow Connector 8">
            <a:extLst>
              <a:ext uri="{FF2B5EF4-FFF2-40B4-BE49-F238E27FC236}">
                <a16:creationId xmlns:a16="http://schemas.microsoft.com/office/drawing/2014/main" id="{346E00FB-238B-C819-49E1-813CFEEB123D}"/>
              </a:ext>
            </a:extLst>
          </p:cNvPr>
          <p:cNvCxnSpPr/>
          <p:nvPr/>
        </p:nvCxnSpPr>
        <p:spPr>
          <a:xfrm flipV="1">
            <a:off x="5830932" y="4843306"/>
            <a:ext cx="3002675" cy="5172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02734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www.a-to-zplumbing.com/images/plastic-foundation-perforated-pipe.JPG"/>
          <p:cNvPicPr>
            <a:picLocks noChangeAspect="1" noChangeArrowheads="1"/>
          </p:cNvPicPr>
          <p:nvPr/>
        </p:nvPicPr>
        <p:blipFill>
          <a:blip r:embed="rId2" cstate="print"/>
          <a:srcRect/>
          <a:stretch>
            <a:fillRect/>
          </a:stretch>
        </p:blipFill>
        <p:spPr bwMode="auto">
          <a:xfrm>
            <a:off x="0" y="1104945"/>
            <a:ext cx="5807413" cy="4875809"/>
          </a:xfrm>
          <a:prstGeom prst="rect">
            <a:avLst/>
          </a:prstGeom>
          <a:noFill/>
        </p:spPr>
      </p:pic>
      <p:pic>
        <p:nvPicPr>
          <p:cNvPr id="14340" name="Picture 4" descr="http://www.a-to-zplumbing.com/images/two-coats-of-waterproof-tar-and-gravel-above-installed-weeping-tile-pipe.jpg"/>
          <p:cNvPicPr>
            <a:picLocks noChangeAspect="1" noChangeArrowheads="1"/>
          </p:cNvPicPr>
          <p:nvPr/>
        </p:nvPicPr>
        <p:blipFill>
          <a:blip r:embed="rId3" cstate="print"/>
          <a:srcRect/>
          <a:stretch>
            <a:fillRect/>
          </a:stretch>
        </p:blipFill>
        <p:spPr bwMode="auto">
          <a:xfrm>
            <a:off x="5904689" y="1104945"/>
            <a:ext cx="6287311" cy="4875874"/>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56B7E-1633-44AB-8584-82DF5B726834}"/>
              </a:ext>
            </a:extLst>
          </p:cNvPr>
          <p:cNvSpPr>
            <a:spLocks noGrp="1"/>
          </p:cNvSpPr>
          <p:nvPr>
            <p:ph type="title"/>
          </p:nvPr>
        </p:nvSpPr>
        <p:spPr>
          <a:xfrm>
            <a:off x="1093351" y="88770"/>
            <a:ext cx="9779183" cy="841590"/>
          </a:xfrm>
        </p:spPr>
        <p:txBody>
          <a:bodyPr/>
          <a:lstStyle/>
          <a:p>
            <a:r>
              <a:rPr lang="en-US" dirty="0"/>
              <a:t>Tanking</a:t>
            </a:r>
          </a:p>
        </p:txBody>
      </p:sp>
      <p:sp>
        <p:nvSpPr>
          <p:cNvPr id="4" name="Content Placeholder 3">
            <a:extLst>
              <a:ext uri="{FF2B5EF4-FFF2-40B4-BE49-F238E27FC236}">
                <a16:creationId xmlns:a16="http://schemas.microsoft.com/office/drawing/2014/main" id="{950677C9-3E42-427F-93B8-526692906471}"/>
              </a:ext>
            </a:extLst>
          </p:cNvPr>
          <p:cNvSpPr>
            <a:spLocks noGrp="1"/>
          </p:cNvSpPr>
          <p:nvPr>
            <p:ph idx="1"/>
          </p:nvPr>
        </p:nvSpPr>
        <p:spPr>
          <a:xfrm>
            <a:off x="0" y="1570607"/>
            <a:ext cx="12192000" cy="963848"/>
          </a:xfrm>
        </p:spPr>
        <p:txBody>
          <a:bodyPr vert="horz" lIns="91440" tIns="45720" rIns="91440" bIns="45720" rtlCol="0" anchor="t">
            <a:normAutofit/>
          </a:bodyPr>
          <a:lstStyle/>
          <a:p>
            <a:r>
              <a:rPr lang="en-GB" dirty="0"/>
              <a:t>A continuous waterproof barrier is applied to the inside or outside of the basement structure. The most common form is a bituminous ‘stick-on’ plastic sheet. While this is relatively inexpensive, it can lose adhesion and is easily damaged during backfilling.</a:t>
            </a:r>
            <a:endParaRPr lang="en-US" dirty="0"/>
          </a:p>
        </p:txBody>
      </p:sp>
      <p:pic>
        <p:nvPicPr>
          <p:cNvPr id="12" name="Picture 11">
            <a:extLst>
              <a:ext uri="{FF2B5EF4-FFF2-40B4-BE49-F238E27FC236}">
                <a16:creationId xmlns:a16="http://schemas.microsoft.com/office/drawing/2014/main" id="{81555080-702E-04BA-D634-05574303312F}"/>
              </a:ext>
            </a:extLst>
          </p:cNvPr>
          <p:cNvPicPr>
            <a:picLocks noChangeAspect="1"/>
          </p:cNvPicPr>
          <p:nvPr/>
        </p:nvPicPr>
        <p:blipFill>
          <a:blip r:embed="rId2"/>
          <a:stretch>
            <a:fillRect/>
          </a:stretch>
        </p:blipFill>
        <p:spPr>
          <a:xfrm>
            <a:off x="0" y="2586957"/>
            <a:ext cx="5074508" cy="4271044"/>
          </a:xfrm>
          <a:prstGeom prst="rect">
            <a:avLst/>
          </a:prstGeom>
        </p:spPr>
      </p:pic>
      <p:pic>
        <p:nvPicPr>
          <p:cNvPr id="13" name="Picture 12">
            <a:extLst>
              <a:ext uri="{FF2B5EF4-FFF2-40B4-BE49-F238E27FC236}">
                <a16:creationId xmlns:a16="http://schemas.microsoft.com/office/drawing/2014/main" id="{49C982CF-9AAF-41C4-8BAF-865D726C941E}"/>
              </a:ext>
            </a:extLst>
          </p:cNvPr>
          <p:cNvPicPr>
            <a:picLocks noChangeAspect="1"/>
          </p:cNvPicPr>
          <p:nvPr/>
        </p:nvPicPr>
        <p:blipFill>
          <a:blip r:embed="rId3"/>
          <a:stretch>
            <a:fillRect/>
          </a:stretch>
        </p:blipFill>
        <p:spPr>
          <a:xfrm>
            <a:off x="8369643" y="3035643"/>
            <a:ext cx="3822357" cy="3822357"/>
          </a:xfrm>
          <a:prstGeom prst="rect">
            <a:avLst/>
          </a:prstGeom>
        </p:spPr>
      </p:pic>
      <p:pic>
        <p:nvPicPr>
          <p:cNvPr id="14" name="Picture 13">
            <a:extLst>
              <a:ext uri="{FF2B5EF4-FFF2-40B4-BE49-F238E27FC236}">
                <a16:creationId xmlns:a16="http://schemas.microsoft.com/office/drawing/2014/main" id="{B441503A-46A5-BE95-7AF9-157AE5B4EB72}"/>
              </a:ext>
            </a:extLst>
          </p:cNvPr>
          <p:cNvPicPr>
            <a:picLocks noChangeAspect="1"/>
          </p:cNvPicPr>
          <p:nvPr/>
        </p:nvPicPr>
        <p:blipFill>
          <a:blip r:embed="rId4"/>
          <a:stretch>
            <a:fillRect/>
          </a:stretch>
        </p:blipFill>
        <p:spPr>
          <a:xfrm>
            <a:off x="5244928" y="2925721"/>
            <a:ext cx="2951721" cy="3885428"/>
          </a:xfrm>
          <a:prstGeom prst="rect">
            <a:avLst/>
          </a:prstGeom>
        </p:spPr>
      </p:pic>
      <p:pic>
        <p:nvPicPr>
          <p:cNvPr id="15" name="Picture 14">
            <a:extLst>
              <a:ext uri="{FF2B5EF4-FFF2-40B4-BE49-F238E27FC236}">
                <a16:creationId xmlns:a16="http://schemas.microsoft.com/office/drawing/2014/main" id="{71AA53F4-DC67-C22E-546B-AB77D2BF54F2}"/>
              </a:ext>
            </a:extLst>
          </p:cNvPr>
          <p:cNvPicPr>
            <a:picLocks noChangeAspect="1"/>
          </p:cNvPicPr>
          <p:nvPr/>
        </p:nvPicPr>
        <p:blipFill>
          <a:blip r:embed="rId5"/>
          <a:stretch>
            <a:fillRect/>
          </a:stretch>
        </p:blipFill>
        <p:spPr>
          <a:xfrm>
            <a:off x="9837427" y="-1"/>
            <a:ext cx="2354573" cy="1570607"/>
          </a:xfrm>
          <a:prstGeom prst="rect">
            <a:avLst/>
          </a:prstGeom>
        </p:spPr>
      </p:pic>
    </p:spTree>
    <p:extLst>
      <p:ext uri="{BB962C8B-B14F-4D97-AF65-F5344CB8AC3E}">
        <p14:creationId xmlns:p14="http://schemas.microsoft.com/office/powerpoint/2010/main" val="2563119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191A4-7839-4F63-B17C-7C366C59488C}"/>
              </a:ext>
            </a:extLst>
          </p:cNvPr>
          <p:cNvSpPr>
            <a:spLocks noGrp="1"/>
          </p:cNvSpPr>
          <p:nvPr>
            <p:ph type="title"/>
          </p:nvPr>
        </p:nvSpPr>
        <p:spPr>
          <a:xfrm>
            <a:off x="1167492" y="381000"/>
            <a:ext cx="9779183" cy="1325563"/>
          </a:xfrm>
        </p:spPr>
        <p:txBody>
          <a:bodyPr/>
          <a:lstStyle/>
          <a:p>
            <a:r>
              <a:rPr lang="en-US" dirty="0"/>
              <a:t>Drained Cavity</a:t>
            </a:r>
          </a:p>
        </p:txBody>
      </p:sp>
      <p:sp>
        <p:nvSpPr>
          <p:cNvPr id="3" name="Date Placeholder 2">
            <a:extLst>
              <a:ext uri="{FF2B5EF4-FFF2-40B4-BE49-F238E27FC236}">
                <a16:creationId xmlns:a16="http://schemas.microsoft.com/office/drawing/2014/main" id="{75202033-17DD-3E4F-BB90-ADC6A1F0C66F}"/>
              </a:ext>
            </a:extLst>
          </p:cNvPr>
          <p:cNvSpPr>
            <a:spLocks noGrp="1"/>
          </p:cNvSpPr>
          <p:nvPr>
            <p:ph type="dt" sz="half" idx="2"/>
          </p:nvPr>
        </p:nvSpPr>
        <p:spPr>
          <a:xfrm>
            <a:off x="381000" y="6356350"/>
            <a:ext cx="1767114" cy="365125"/>
          </a:xfrm>
        </p:spPr>
        <p:txBody>
          <a:bodyPr/>
          <a:lstStyle/>
          <a:p>
            <a:fld id="{A42FF1E2-60E5-C540-AA54-7072D5406B0B}" type="datetime1">
              <a:rPr lang="en-US" smtClean="0"/>
              <a:pPr/>
              <a:t>10/14/2024</a:t>
            </a:fld>
            <a:endParaRPr lang="en-US" dirty="0"/>
          </a:p>
        </p:txBody>
      </p:sp>
      <p:sp>
        <p:nvSpPr>
          <p:cNvPr id="7" name="Footer Placeholder 6">
            <a:extLst>
              <a:ext uri="{FF2B5EF4-FFF2-40B4-BE49-F238E27FC236}">
                <a16:creationId xmlns:a16="http://schemas.microsoft.com/office/drawing/2014/main" id="{B42ACFC2-B54A-8244-B5D9-4B1EC2EED59D}"/>
              </a:ext>
            </a:extLst>
          </p:cNvPr>
          <p:cNvSpPr>
            <a:spLocks noGrp="1"/>
          </p:cNvSpPr>
          <p:nvPr>
            <p:ph type="ftr" sz="quarter" idx="3"/>
          </p:nvPr>
        </p:nvSpPr>
        <p:spPr>
          <a:xfrm>
            <a:off x="4038600" y="6356350"/>
            <a:ext cx="4114800" cy="365125"/>
          </a:xfrm>
        </p:spPr>
        <p:txBody>
          <a:bodyPr/>
          <a:lstStyle/>
          <a:p>
            <a:r>
              <a:rPr lang="en-US" dirty="0"/>
              <a:t>PRESENTATION TITLE</a:t>
            </a:r>
          </a:p>
        </p:txBody>
      </p:sp>
      <p:sp>
        <p:nvSpPr>
          <p:cNvPr id="8" name="Slide Number Placeholder 7">
            <a:extLst>
              <a:ext uri="{FF2B5EF4-FFF2-40B4-BE49-F238E27FC236}">
                <a16:creationId xmlns:a16="http://schemas.microsoft.com/office/drawing/2014/main" id="{B609FC03-B5BE-D846-993A-8E351C9509F3}"/>
              </a:ext>
            </a:extLst>
          </p:cNvPr>
          <p:cNvSpPr>
            <a:spLocks noGrp="1"/>
          </p:cNvSpPr>
          <p:nvPr>
            <p:ph type="sldNum" sz="quarter" idx="4"/>
          </p:nvPr>
        </p:nvSpPr>
        <p:spPr>
          <a:xfrm>
            <a:off x="10153276" y="6356350"/>
            <a:ext cx="1657723" cy="365125"/>
          </a:xfrm>
        </p:spPr>
        <p:txBody>
          <a:bodyPr/>
          <a:lstStyle/>
          <a:p>
            <a:fld id="{294A09A9-5501-47C1-A89A-A340965A2BE2}" type="slidenum">
              <a:rPr lang="en-US" smtClean="0"/>
              <a:pPr/>
              <a:t>20</a:t>
            </a:fld>
            <a:endParaRPr lang="en-US" dirty="0"/>
          </a:p>
        </p:txBody>
      </p:sp>
      <p:sp>
        <p:nvSpPr>
          <p:cNvPr id="12" name="Content Placeholder 11">
            <a:extLst>
              <a:ext uri="{FF2B5EF4-FFF2-40B4-BE49-F238E27FC236}">
                <a16:creationId xmlns:a16="http://schemas.microsoft.com/office/drawing/2014/main" id="{78ED6AC3-6324-72A8-1409-640E85723EB2}"/>
              </a:ext>
            </a:extLst>
          </p:cNvPr>
          <p:cNvSpPr>
            <a:spLocks noGrp="1"/>
          </p:cNvSpPr>
          <p:nvPr>
            <p:ph idx="1"/>
          </p:nvPr>
        </p:nvSpPr>
        <p:spPr>
          <a:xfrm>
            <a:off x="191743" y="1706563"/>
            <a:ext cx="11730680" cy="2828613"/>
          </a:xfrm>
        </p:spPr>
        <p:txBody>
          <a:bodyPr/>
          <a:lstStyle/>
          <a:p>
            <a:r>
              <a:rPr lang="en-GB" dirty="0"/>
              <a:t>Cavities are formed within between the internal and external wall and floor constructions to collect and drain away water entering the basement using a sump and pump. As well as the internal drain, a perimeter drain may also be included. This runs around the external perimeter of the building just below the level of the foundation, removing water from the building’s external face.</a:t>
            </a:r>
          </a:p>
        </p:txBody>
      </p:sp>
      <p:pic>
        <p:nvPicPr>
          <p:cNvPr id="24" name="Picture 23">
            <a:extLst>
              <a:ext uri="{FF2B5EF4-FFF2-40B4-BE49-F238E27FC236}">
                <a16:creationId xmlns:a16="http://schemas.microsoft.com/office/drawing/2014/main" id="{982BF625-4FE2-58F2-1309-25DB1E75E07F}"/>
              </a:ext>
            </a:extLst>
          </p:cNvPr>
          <p:cNvPicPr>
            <a:picLocks noChangeAspect="1"/>
          </p:cNvPicPr>
          <p:nvPr/>
        </p:nvPicPr>
        <p:blipFill>
          <a:blip r:embed="rId2"/>
          <a:stretch>
            <a:fillRect/>
          </a:stretch>
        </p:blipFill>
        <p:spPr>
          <a:xfrm>
            <a:off x="9182100" y="3514725"/>
            <a:ext cx="3009900" cy="3343275"/>
          </a:xfrm>
          <a:prstGeom prst="rect">
            <a:avLst/>
          </a:prstGeom>
        </p:spPr>
      </p:pic>
      <p:pic>
        <p:nvPicPr>
          <p:cNvPr id="25" name="Picture 24">
            <a:extLst>
              <a:ext uri="{FF2B5EF4-FFF2-40B4-BE49-F238E27FC236}">
                <a16:creationId xmlns:a16="http://schemas.microsoft.com/office/drawing/2014/main" id="{A5154857-690A-4060-1658-4DD266167B99}"/>
              </a:ext>
            </a:extLst>
          </p:cNvPr>
          <p:cNvPicPr>
            <a:picLocks noChangeAspect="1"/>
          </p:cNvPicPr>
          <p:nvPr/>
        </p:nvPicPr>
        <p:blipFill>
          <a:blip r:embed="rId3"/>
          <a:stretch>
            <a:fillRect/>
          </a:stretch>
        </p:blipFill>
        <p:spPr>
          <a:xfrm>
            <a:off x="0" y="2874416"/>
            <a:ext cx="5577016" cy="3983583"/>
          </a:xfrm>
          <a:prstGeom prst="rect">
            <a:avLst/>
          </a:prstGeom>
        </p:spPr>
      </p:pic>
      <p:pic>
        <p:nvPicPr>
          <p:cNvPr id="26" name="Picture 25">
            <a:extLst>
              <a:ext uri="{FF2B5EF4-FFF2-40B4-BE49-F238E27FC236}">
                <a16:creationId xmlns:a16="http://schemas.microsoft.com/office/drawing/2014/main" id="{EB40CE19-CBEC-9F8D-2051-409551E0C500}"/>
              </a:ext>
            </a:extLst>
          </p:cNvPr>
          <p:cNvPicPr>
            <a:picLocks noChangeAspect="1"/>
          </p:cNvPicPr>
          <p:nvPr/>
        </p:nvPicPr>
        <p:blipFill>
          <a:blip r:embed="rId4"/>
          <a:stretch>
            <a:fillRect/>
          </a:stretch>
        </p:blipFill>
        <p:spPr>
          <a:xfrm>
            <a:off x="5592462" y="2874416"/>
            <a:ext cx="3157257" cy="3986843"/>
          </a:xfrm>
          <a:prstGeom prst="rect">
            <a:avLst/>
          </a:prstGeom>
        </p:spPr>
      </p:pic>
      <p:sp>
        <p:nvSpPr>
          <p:cNvPr id="28" name="TextBox 27">
            <a:extLst>
              <a:ext uri="{FF2B5EF4-FFF2-40B4-BE49-F238E27FC236}">
                <a16:creationId xmlns:a16="http://schemas.microsoft.com/office/drawing/2014/main" id="{88D101AA-E108-2C74-2D8A-0D1B0EB7B876}"/>
              </a:ext>
            </a:extLst>
          </p:cNvPr>
          <p:cNvSpPr txBox="1"/>
          <p:nvPr/>
        </p:nvSpPr>
        <p:spPr>
          <a:xfrm>
            <a:off x="6763264" y="196334"/>
            <a:ext cx="6096000" cy="369332"/>
          </a:xfrm>
          <a:prstGeom prst="rect">
            <a:avLst/>
          </a:prstGeom>
          <a:noFill/>
        </p:spPr>
        <p:txBody>
          <a:bodyPr wrap="square">
            <a:spAutoFit/>
          </a:bodyPr>
          <a:lstStyle/>
          <a:p>
            <a:r>
              <a:rPr lang="en-GB" dirty="0"/>
              <a:t>https://www.youtube.com/watch?v=P_xjvhiiKJI</a:t>
            </a:r>
          </a:p>
        </p:txBody>
      </p:sp>
    </p:spTree>
    <p:extLst>
      <p:ext uri="{BB962C8B-B14F-4D97-AF65-F5344CB8AC3E}">
        <p14:creationId xmlns:p14="http://schemas.microsoft.com/office/powerpoint/2010/main" val="27215085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B12B8-D0F3-8ECC-3CFD-F44D993C3193}"/>
              </a:ext>
            </a:extLst>
          </p:cNvPr>
          <p:cNvSpPr>
            <a:spLocks noGrp="1"/>
          </p:cNvSpPr>
          <p:nvPr>
            <p:ph type="title"/>
          </p:nvPr>
        </p:nvSpPr>
        <p:spPr>
          <a:xfrm>
            <a:off x="0" y="4881079"/>
            <a:ext cx="9779183" cy="1325563"/>
          </a:xfrm>
        </p:spPr>
        <p:txBody>
          <a:bodyPr/>
          <a:lstStyle/>
          <a:p>
            <a:r>
              <a:rPr lang="en-GB" sz="3600" dirty="0"/>
              <a:t>Palace Hotel basement - Swansea</a:t>
            </a:r>
          </a:p>
        </p:txBody>
      </p:sp>
      <p:sp>
        <p:nvSpPr>
          <p:cNvPr id="7" name="Content Placeholder 6">
            <a:extLst>
              <a:ext uri="{FF2B5EF4-FFF2-40B4-BE49-F238E27FC236}">
                <a16:creationId xmlns:a16="http://schemas.microsoft.com/office/drawing/2014/main" id="{B9AB3AA9-4E78-46B2-F84C-98F6B4DFC993}"/>
              </a:ext>
            </a:extLst>
          </p:cNvPr>
          <p:cNvSpPr>
            <a:spLocks noGrp="1"/>
          </p:cNvSpPr>
          <p:nvPr>
            <p:ph idx="11"/>
          </p:nvPr>
        </p:nvSpPr>
        <p:spPr/>
        <p:txBody>
          <a:bodyPr/>
          <a:lstStyle/>
          <a:p>
            <a:endParaRPr lang="en-GB"/>
          </a:p>
        </p:txBody>
      </p:sp>
      <p:sp>
        <p:nvSpPr>
          <p:cNvPr id="9" name="Content Placeholder 8">
            <a:extLst>
              <a:ext uri="{FF2B5EF4-FFF2-40B4-BE49-F238E27FC236}">
                <a16:creationId xmlns:a16="http://schemas.microsoft.com/office/drawing/2014/main" id="{6AA894C7-9F92-A839-2B21-54167BEC3432}"/>
              </a:ext>
            </a:extLst>
          </p:cNvPr>
          <p:cNvSpPr>
            <a:spLocks noGrp="1"/>
          </p:cNvSpPr>
          <p:nvPr>
            <p:ph idx="13"/>
          </p:nvPr>
        </p:nvSpPr>
        <p:spPr/>
        <p:txBody>
          <a:bodyPr/>
          <a:lstStyle/>
          <a:p>
            <a:endParaRPr lang="en-GB"/>
          </a:p>
        </p:txBody>
      </p:sp>
      <p:sp>
        <p:nvSpPr>
          <p:cNvPr id="10" name="Content Placeholder 9">
            <a:extLst>
              <a:ext uri="{FF2B5EF4-FFF2-40B4-BE49-F238E27FC236}">
                <a16:creationId xmlns:a16="http://schemas.microsoft.com/office/drawing/2014/main" id="{33585145-DC7B-8987-8971-A8DB8D551267}"/>
              </a:ext>
            </a:extLst>
          </p:cNvPr>
          <p:cNvSpPr>
            <a:spLocks noGrp="1"/>
          </p:cNvSpPr>
          <p:nvPr>
            <p:ph idx="14"/>
          </p:nvPr>
        </p:nvSpPr>
        <p:spPr/>
        <p:txBody>
          <a:bodyPr/>
          <a:lstStyle/>
          <a:p>
            <a:endParaRPr lang="en-GB"/>
          </a:p>
        </p:txBody>
      </p:sp>
      <p:sp>
        <p:nvSpPr>
          <p:cNvPr id="11" name="Slide Number Placeholder 10">
            <a:extLst>
              <a:ext uri="{FF2B5EF4-FFF2-40B4-BE49-F238E27FC236}">
                <a16:creationId xmlns:a16="http://schemas.microsoft.com/office/drawing/2014/main" id="{00B129FA-8084-3580-7C1F-8C3489C13ACF}"/>
              </a:ext>
            </a:extLst>
          </p:cNvPr>
          <p:cNvSpPr>
            <a:spLocks noGrp="1"/>
          </p:cNvSpPr>
          <p:nvPr>
            <p:ph type="sldNum" sz="quarter" idx="4"/>
          </p:nvPr>
        </p:nvSpPr>
        <p:spPr/>
        <p:txBody>
          <a:bodyPr/>
          <a:lstStyle/>
          <a:p>
            <a:fld id="{294A09A9-5501-47C1-A89A-A340965A2BE2}" type="slidenum">
              <a:rPr lang="en-US" smtClean="0"/>
              <a:pPr/>
              <a:t>21</a:t>
            </a:fld>
            <a:endParaRPr lang="en-US" dirty="0"/>
          </a:p>
        </p:txBody>
      </p:sp>
      <p:pic>
        <p:nvPicPr>
          <p:cNvPr id="1026" name="ymail_attachmentId4629ff7a-e2da-4291-b514-043216eb2dca">
            <a:extLst>
              <a:ext uri="{FF2B5EF4-FFF2-40B4-BE49-F238E27FC236}">
                <a16:creationId xmlns:a16="http://schemas.microsoft.com/office/drawing/2014/main" id="{393E7E63-A614-CE88-9391-7B15268F68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0228" y="381000"/>
            <a:ext cx="3780542" cy="5040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ymail_attachmentId86fc72e2-27b5-4c8a-a9ee-e3c118276c09">
            <a:extLst>
              <a:ext uri="{FF2B5EF4-FFF2-40B4-BE49-F238E27FC236}">
                <a16:creationId xmlns:a16="http://schemas.microsoft.com/office/drawing/2014/main" id="{AD521BB1-0C4C-BAF3-BC5C-B61380D08C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6521" y="10694"/>
            <a:ext cx="5135479" cy="6847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872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1A202-23A3-4F3A-AA92-0172C8D2DA06}"/>
              </a:ext>
            </a:extLst>
          </p:cNvPr>
          <p:cNvSpPr>
            <a:spLocks noGrp="1"/>
          </p:cNvSpPr>
          <p:nvPr>
            <p:ph type="title"/>
          </p:nvPr>
        </p:nvSpPr>
        <p:spPr>
          <a:xfrm>
            <a:off x="772077" y="751703"/>
            <a:ext cx="9779183" cy="1325563"/>
          </a:xfrm>
        </p:spPr>
        <p:txBody>
          <a:bodyPr/>
          <a:lstStyle/>
          <a:p>
            <a:pPr algn="ctr"/>
            <a:r>
              <a:rPr lang="en-US" dirty="0"/>
              <a:t>Any Questions?</a:t>
            </a:r>
            <a:br>
              <a:rPr lang="en-US" dirty="0"/>
            </a:br>
            <a:br>
              <a:rPr lang="en-US" dirty="0"/>
            </a:br>
            <a:r>
              <a:rPr lang="en-US" sz="2400" dirty="0"/>
              <a:t>Useful Resources</a:t>
            </a:r>
            <a:endParaRPr lang="en-US" dirty="0"/>
          </a:p>
        </p:txBody>
      </p:sp>
      <p:sp>
        <p:nvSpPr>
          <p:cNvPr id="4" name="TextBox 3">
            <a:extLst>
              <a:ext uri="{FF2B5EF4-FFF2-40B4-BE49-F238E27FC236}">
                <a16:creationId xmlns:a16="http://schemas.microsoft.com/office/drawing/2014/main" id="{9D448ADF-7440-45CC-8E9B-9808F9152D89}"/>
              </a:ext>
            </a:extLst>
          </p:cNvPr>
          <p:cNvSpPr txBox="1"/>
          <p:nvPr/>
        </p:nvSpPr>
        <p:spPr>
          <a:xfrm>
            <a:off x="424249" y="2828835"/>
            <a:ext cx="6104238" cy="1200329"/>
          </a:xfrm>
          <a:prstGeom prst="rect">
            <a:avLst/>
          </a:prstGeom>
          <a:noFill/>
        </p:spPr>
        <p:txBody>
          <a:bodyPr wrap="square">
            <a:spAutoFit/>
          </a:bodyPr>
          <a:lstStyle/>
          <a:p>
            <a:r>
              <a:rPr lang="en-GB" dirty="0">
                <a:solidFill>
                  <a:schemeClr val="bg1"/>
                </a:solidFill>
                <a:hlinkClick r:id="rId2">
                  <a:extLst>
                    <a:ext uri="{A12FA001-AC4F-418D-AE19-62706E023703}">
                      <ahyp:hlinkClr xmlns:ahyp="http://schemas.microsoft.com/office/drawing/2018/hyperlinkcolor" val="tx"/>
                    </a:ext>
                  </a:extLst>
                </a:hlinkClick>
              </a:rPr>
              <a:t>Inside London's Mega-Basements (businessinsider.com)</a:t>
            </a:r>
            <a:endParaRPr lang="en-GB" dirty="0">
              <a:solidFill>
                <a:schemeClr val="bg1"/>
              </a:solidFill>
            </a:endParaRPr>
          </a:p>
          <a:p>
            <a:endParaRPr lang="en-GB" dirty="0"/>
          </a:p>
          <a:p>
            <a:r>
              <a:rPr lang="en-GB" dirty="0">
                <a:solidFill>
                  <a:schemeClr val="bg1"/>
                </a:solidFill>
              </a:rPr>
              <a:t>Grand Designs - Tracy Fox and Steve (Urban Shed) (South East London) Available on </a:t>
            </a:r>
            <a:r>
              <a:rPr lang="en-GB" dirty="0" err="1">
                <a:solidFill>
                  <a:schemeClr val="bg1"/>
                </a:solidFill>
              </a:rPr>
              <a:t>BoB</a:t>
            </a:r>
            <a:r>
              <a:rPr lang="en-GB" dirty="0">
                <a:solidFill>
                  <a:schemeClr val="bg1"/>
                </a:solidFill>
              </a:rPr>
              <a:t>, aired Friday 22/9/23</a:t>
            </a:r>
          </a:p>
        </p:txBody>
      </p:sp>
    </p:spTree>
    <p:extLst>
      <p:ext uri="{BB962C8B-B14F-4D97-AF65-F5344CB8AC3E}">
        <p14:creationId xmlns:p14="http://schemas.microsoft.com/office/powerpoint/2010/main" val="445070695"/>
      </p:ext>
    </p:extLst>
  </p:cSld>
  <p:clrMapOvr>
    <a:masterClrMapping/>
  </p:clrMapOvr>
</p:sld>
</file>

<file path=ppt/theme/theme1.xml><?xml version="1.0" encoding="utf-8"?>
<a:theme xmlns:a="http://schemas.openxmlformats.org/drawingml/2006/main" name="Office Theme">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niversal Color Block_Win32_AP_v2" id="{3EA4D81A-EBDE-431D-8B15-A5A6F500D5A4}" vid="{8EBF5489-0BE1-418D-A69C-2193D304C7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FDE4A95027A1143B2785C074D850841" ma:contentTypeVersion="7" ma:contentTypeDescription="Create a new document." ma:contentTypeScope="" ma:versionID="2d6498c2bd28ddfdb1e1ebda6d42edcc">
  <xsd:schema xmlns:xsd="http://www.w3.org/2001/XMLSchema" xmlns:xs="http://www.w3.org/2001/XMLSchema" xmlns:p="http://schemas.microsoft.com/office/2006/metadata/properties" xmlns:ns2="124aec4c-f557-4449-874b-c8e427c32989" xmlns:ns3="54880abc-2d15-448d-80f0-341d280be7c9" targetNamespace="http://schemas.microsoft.com/office/2006/metadata/properties" ma:root="true" ma:fieldsID="dc869eadf25dc40559e07aa33b4af75d" ns2:_="" ns3:_="">
    <xsd:import namespace="124aec4c-f557-4449-874b-c8e427c32989"/>
    <xsd:import namespace="54880abc-2d15-448d-80f0-341d280be7c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24aec4c-f557-4449-874b-c8e427c329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SearchProperties" ma:index="1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4880abc-2d15-448d-80f0-341d280be7c9"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5BAB77-79E1-4739-AA51-10C9079186D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85334180-0405-413B-834A-44FA9E05ADB7}">
  <ds:schemaRefs>
    <ds:schemaRef ds:uri="http://schemas.microsoft.com/sharepoint/v3/contenttype/forms"/>
  </ds:schemaRefs>
</ds:datastoreItem>
</file>

<file path=customXml/itemProps3.xml><?xml version="1.0" encoding="utf-8"?>
<ds:datastoreItem xmlns:ds="http://schemas.openxmlformats.org/officeDocument/2006/customXml" ds:itemID="{D1169AD6-A19D-43D0-9BD5-8948EAC899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24aec4c-f557-4449-874b-c8e427c32989"/>
    <ds:schemaRef ds:uri="54880abc-2d15-448d-80f0-341d280be7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{4DD8DAFD-EA93-46EB-9985-E51B0B72F955}tf45331398_win32</Template>
  <TotalTime>0</TotalTime>
  <Words>1001</Words>
  <Application>Microsoft Office PowerPoint</Application>
  <PresentationFormat>Widescreen</PresentationFormat>
  <Paragraphs>105</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Open Sans</vt:lpstr>
      <vt:lpstr>Raleway</vt:lpstr>
      <vt:lpstr>Tenorite</vt:lpstr>
      <vt:lpstr>Office Theme</vt:lpstr>
      <vt:lpstr>Basement Construction &amp; Waterproofing</vt:lpstr>
      <vt:lpstr>Definition:</vt:lpstr>
      <vt:lpstr>Basement or Cellar?</vt:lpstr>
      <vt:lpstr>PowerPoint Presentation</vt:lpstr>
      <vt:lpstr>PowerPoint Presentation</vt:lpstr>
      <vt:lpstr>PowerPoint Presentation</vt:lpstr>
      <vt:lpstr>PowerPoint Presentation</vt:lpstr>
      <vt:lpstr>PowerPoint Presentation</vt:lpstr>
      <vt:lpstr>Construction of Basements</vt:lpstr>
      <vt:lpstr>Construction of Basements</vt:lpstr>
      <vt:lpstr>Construction of Basements</vt:lpstr>
      <vt:lpstr>Construction of Basements</vt:lpstr>
      <vt:lpstr>Poured Concrete</vt:lpstr>
      <vt:lpstr>Poured Concrete</vt:lpstr>
      <vt:lpstr>Insulated Concrete Form</vt:lpstr>
      <vt:lpstr>Precast Panels</vt:lpstr>
      <vt:lpstr>Methods Of Tanking Walls</vt:lpstr>
      <vt:lpstr>PowerPoint Presentation</vt:lpstr>
      <vt:lpstr>Tanking</vt:lpstr>
      <vt:lpstr>Drained Cavity</vt:lpstr>
      <vt:lpstr>Palace Hotel basement - Swansea</vt:lpstr>
      <vt:lpstr>Any Questions?  Useful Resources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Basement Construction &amp; Waterproofing</dc:title>
  <dc:creator>Rhodri Thomas (1704814)</dc:creator>
  <cp:lastModifiedBy>Rhodri Thomas</cp:lastModifiedBy>
  <cp:revision>5</cp:revision>
  <dcterms:created xsi:type="dcterms:W3CDTF">2022-11-27T22:08:48Z</dcterms:created>
  <dcterms:modified xsi:type="dcterms:W3CDTF">2024-10-14T09:22:57Z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0x010100FFDE4A95027A1143B2785C074D850841</vt:lpwstr>
  </property>
</Properties>
</file>