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38"/>
  </p:notesMasterIdLst>
  <p:sldIdLst>
    <p:sldId id="256" r:id="rId2"/>
    <p:sldId id="322" r:id="rId3"/>
    <p:sldId id="294" r:id="rId4"/>
    <p:sldId id="324" r:id="rId5"/>
    <p:sldId id="325" r:id="rId6"/>
    <p:sldId id="326" r:id="rId7"/>
    <p:sldId id="327" r:id="rId8"/>
    <p:sldId id="328" r:id="rId9"/>
    <p:sldId id="293" r:id="rId10"/>
    <p:sldId id="323" r:id="rId11"/>
    <p:sldId id="329" r:id="rId12"/>
    <p:sldId id="330" r:id="rId13"/>
    <p:sldId id="331" r:id="rId14"/>
    <p:sldId id="332" r:id="rId15"/>
    <p:sldId id="333" r:id="rId16"/>
    <p:sldId id="334" r:id="rId17"/>
    <p:sldId id="335" r:id="rId18"/>
    <p:sldId id="336" r:id="rId19"/>
    <p:sldId id="339" r:id="rId20"/>
    <p:sldId id="337" r:id="rId21"/>
    <p:sldId id="338" r:id="rId22"/>
    <p:sldId id="340" r:id="rId23"/>
    <p:sldId id="341" r:id="rId24"/>
    <p:sldId id="342" r:id="rId25"/>
    <p:sldId id="343" r:id="rId26"/>
    <p:sldId id="344" r:id="rId27"/>
    <p:sldId id="345" r:id="rId28"/>
    <p:sldId id="346" r:id="rId29"/>
    <p:sldId id="347" r:id="rId30"/>
    <p:sldId id="348" r:id="rId31"/>
    <p:sldId id="349" r:id="rId32"/>
    <p:sldId id="350" r:id="rId33"/>
    <p:sldId id="353" r:id="rId34"/>
    <p:sldId id="351" r:id="rId35"/>
    <p:sldId id="352" r:id="rId36"/>
    <p:sldId id="318"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B0708C-7BFA-4C2F-A4EA-897E6F0B0DC6}" v="53" dt="2023-02-04T22:44:44.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9" d="100"/>
          <a:sy n="69" d="100"/>
        </p:scale>
        <p:origin x="48" y="3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B6B0708C-7BFA-4C2F-A4EA-897E6F0B0DC6}"/>
    <pc:docChg chg="undo custSel addSld delSld modSld">
      <pc:chgData name="Sian Turvey" userId="9a374997-2901-41ac-b51e-a8948a26085a" providerId="ADAL" clId="{B6B0708C-7BFA-4C2F-A4EA-897E6F0B0DC6}" dt="2023-02-04T22:53:21.625" v="1291" actId="26606"/>
      <pc:docMkLst>
        <pc:docMk/>
      </pc:docMkLst>
      <pc:sldChg chg="addSp delSp modSp mod setBg">
        <pc:chgData name="Sian Turvey" userId="9a374997-2901-41ac-b51e-a8948a26085a" providerId="ADAL" clId="{B6B0708C-7BFA-4C2F-A4EA-897E6F0B0DC6}" dt="2023-02-04T22:53:21.625" v="1291" actId="26606"/>
        <pc:sldMkLst>
          <pc:docMk/>
          <pc:sldMk cId="3955292515" sldId="256"/>
        </pc:sldMkLst>
        <pc:spChg chg="mod">
          <ac:chgData name="Sian Turvey" userId="9a374997-2901-41ac-b51e-a8948a26085a" providerId="ADAL" clId="{B6B0708C-7BFA-4C2F-A4EA-897E6F0B0DC6}" dt="2023-02-04T22:53:21.625" v="1291" actId="26606"/>
          <ac:spMkLst>
            <pc:docMk/>
            <pc:sldMk cId="3955292515" sldId="256"/>
            <ac:spMk id="2" creationId="{7EA445BA-DE2A-44FA-98CF-86D1A5058549}"/>
          </ac:spMkLst>
        </pc:spChg>
        <pc:spChg chg="mod">
          <ac:chgData name="Sian Turvey" userId="9a374997-2901-41ac-b51e-a8948a26085a" providerId="ADAL" clId="{B6B0708C-7BFA-4C2F-A4EA-897E6F0B0DC6}" dt="2023-02-04T22:53:21.625" v="1291" actId="26606"/>
          <ac:spMkLst>
            <pc:docMk/>
            <pc:sldMk cId="3955292515" sldId="256"/>
            <ac:spMk id="3" creationId="{30CF5604-814B-4B4A-801D-10C6D3048BFA}"/>
          </ac:spMkLst>
        </pc:spChg>
        <pc:spChg chg="del">
          <ac:chgData name="Sian Turvey" userId="9a374997-2901-41ac-b51e-a8948a26085a" providerId="ADAL" clId="{B6B0708C-7BFA-4C2F-A4EA-897E6F0B0DC6}" dt="2023-02-04T22:53:21.625" v="1291" actId="26606"/>
          <ac:spMkLst>
            <pc:docMk/>
            <pc:sldMk cId="3955292515" sldId="256"/>
            <ac:spMk id="9" creationId="{DEC9835E-03D3-4D0F-9408-14C8B62C0FB1}"/>
          </ac:spMkLst>
        </pc:spChg>
        <pc:spChg chg="add">
          <ac:chgData name="Sian Turvey" userId="9a374997-2901-41ac-b51e-a8948a26085a" providerId="ADAL" clId="{B6B0708C-7BFA-4C2F-A4EA-897E6F0B0DC6}" dt="2023-02-04T22:53:21.625" v="1291" actId="26606"/>
          <ac:spMkLst>
            <pc:docMk/>
            <pc:sldMk cId="3955292515" sldId="256"/>
            <ac:spMk id="14" creationId="{A4322390-8B58-46BE-88EB-D9FD30C08743}"/>
          </ac:spMkLst>
        </pc:spChg>
        <pc:picChg chg="mod ord">
          <ac:chgData name="Sian Turvey" userId="9a374997-2901-41ac-b51e-a8948a26085a" providerId="ADAL" clId="{B6B0708C-7BFA-4C2F-A4EA-897E6F0B0DC6}" dt="2023-02-04T22:53:21.625" v="1291" actId="26606"/>
          <ac:picMkLst>
            <pc:docMk/>
            <pc:sldMk cId="3955292515" sldId="256"/>
            <ac:picMk id="5" creationId="{71FE49A9-6165-7092-C1CC-F6DC12FE0CBA}"/>
          </ac:picMkLst>
        </pc:picChg>
      </pc:sldChg>
      <pc:sldChg chg="modSp del mod">
        <pc:chgData name="Sian Turvey" userId="9a374997-2901-41ac-b51e-a8948a26085a" providerId="ADAL" clId="{B6B0708C-7BFA-4C2F-A4EA-897E6F0B0DC6}" dt="2023-02-04T22:14:22.711" v="68" actId="47"/>
        <pc:sldMkLst>
          <pc:docMk/>
          <pc:sldMk cId="1681168761" sldId="257"/>
        </pc:sldMkLst>
        <pc:spChg chg="mod">
          <ac:chgData name="Sian Turvey" userId="9a374997-2901-41ac-b51e-a8948a26085a" providerId="ADAL" clId="{B6B0708C-7BFA-4C2F-A4EA-897E6F0B0DC6}" dt="2023-02-04T22:12:57.720" v="67" actId="20577"/>
          <ac:spMkLst>
            <pc:docMk/>
            <pc:sldMk cId="1681168761" sldId="257"/>
            <ac:spMk id="2" creationId="{952B561C-3320-4582-B9D7-E4FF5B9DB0E2}"/>
          </ac:spMkLst>
        </pc:spChg>
      </pc:sldChg>
      <pc:sldChg chg="del">
        <pc:chgData name="Sian Turvey" userId="9a374997-2901-41ac-b51e-a8948a26085a" providerId="ADAL" clId="{B6B0708C-7BFA-4C2F-A4EA-897E6F0B0DC6}" dt="2023-02-04T22:12:48.488" v="48" actId="47"/>
        <pc:sldMkLst>
          <pc:docMk/>
          <pc:sldMk cId="3239621320" sldId="258"/>
        </pc:sldMkLst>
      </pc:sldChg>
      <pc:sldChg chg="del">
        <pc:chgData name="Sian Turvey" userId="9a374997-2901-41ac-b51e-a8948a26085a" providerId="ADAL" clId="{B6B0708C-7BFA-4C2F-A4EA-897E6F0B0DC6}" dt="2023-02-04T22:15:07.001" v="81" actId="47"/>
        <pc:sldMkLst>
          <pc:docMk/>
          <pc:sldMk cId="1727460267" sldId="259"/>
        </pc:sldMkLst>
      </pc:sldChg>
      <pc:sldChg chg="del">
        <pc:chgData name="Sian Turvey" userId="9a374997-2901-41ac-b51e-a8948a26085a" providerId="ADAL" clId="{B6B0708C-7BFA-4C2F-A4EA-897E6F0B0DC6}" dt="2023-02-04T22:15:17.416" v="83" actId="47"/>
        <pc:sldMkLst>
          <pc:docMk/>
          <pc:sldMk cId="2227746187" sldId="264"/>
        </pc:sldMkLst>
      </pc:sldChg>
      <pc:sldChg chg="del">
        <pc:chgData name="Sian Turvey" userId="9a374997-2901-41ac-b51e-a8948a26085a" providerId="ADAL" clId="{B6B0708C-7BFA-4C2F-A4EA-897E6F0B0DC6}" dt="2023-02-04T22:15:16.363" v="82" actId="47"/>
        <pc:sldMkLst>
          <pc:docMk/>
          <pc:sldMk cId="1889517945" sldId="265"/>
        </pc:sldMkLst>
      </pc:sldChg>
      <pc:sldChg chg="del">
        <pc:chgData name="Sian Turvey" userId="9a374997-2901-41ac-b51e-a8948a26085a" providerId="ADAL" clId="{B6B0708C-7BFA-4C2F-A4EA-897E6F0B0DC6}" dt="2023-02-04T22:15:19.109" v="84" actId="47"/>
        <pc:sldMkLst>
          <pc:docMk/>
          <pc:sldMk cId="2893394737" sldId="292"/>
        </pc:sldMkLst>
      </pc:sldChg>
      <pc:sldChg chg="modSp mod">
        <pc:chgData name="Sian Turvey" userId="9a374997-2901-41ac-b51e-a8948a26085a" providerId="ADAL" clId="{B6B0708C-7BFA-4C2F-A4EA-897E6F0B0DC6}" dt="2023-02-04T22:15:30.026" v="86" actId="6549"/>
        <pc:sldMkLst>
          <pc:docMk/>
          <pc:sldMk cId="3386593330" sldId="293"/>
        </pc:sldMkLst>
        <pc:spChg chg="mod">
          <ac:chgData name="Sian Turvey" userId="9a374997-2901-41ac-b51e-a8948a26085a" providerId="ADAL" clId="{B6B0708C-7BFA-4C2F-A4EA-897E6F0B0DC6}" dt="2023-02-04T22:15:30.026" v="86" actId="6549"/>
          <ac:spMkLst>
            <pc:docMk/>
            <pc:sldMk cId="3386593330" sldId="293"/>
            <ac:spMk id="2" creationId="{F8C6263B-1631-DF42-6D50-AD925CD7B4BE}"/>
          </ac:spMkLst>
        </pc:spChg>
        <pc:graphicFrameChg chg="mod">
          <ac:chgData name="Sian Turvey" userId="9a374997-2901-41ac-b51e-a8948a26085a" providerId="ADAL" clId="{B6B0708C-7BFA-4C2F-A4EA-897E6F0B0DC6}" dt="2023-02-04T22:15:24.823" v="85" actId="478"/>
          <ac:graphicFrameMkLst>
            <pc:docMk/>
            <pc:sldMk cId="3386593330" sldId="293"/>
            <ac:graphicFrameMk id="5" creationId="{FF06C2D0-8663-61B9-AD78-1B579431A9AB}"/>
          </ac:graphicFrameMkLst>
        </pc:graphicFrameChg>
      </pc:sldChg>
      <pc:sldChg chg="del">
        <pc:chgData name="Sian Turvey" userId="9a374997-2901-41ac-b51e-a8948a26085a" providerId="ADAL" clId="{B6B0708C-7BFA-4C2F-A4EA-897E6F0B0DC6}" dt="2023-02-04T22:15:35.620" v="87" actId="47"/>
        <pc:sldMkLst>
          <pc:docMk/>
          <pc:sldMk cId="4058871590" sldId="310"/>
        </pc:sldMkLst>
      </pc:sldChg>
      <pc:sldChg chg="del">
        <pc:chgData name="Sian Turvey" userId="9a374997-2901-41ac-b51e-a8948a26085a" providerId="ADAL" clId="{B6B0708C-7BFA-4C2F-A4EA-897E6F0B0DC6}" dt="2023-02-04T22:15:38.247" v="88" actId="47"/>
        <pc:sldMkLst>
          <pc:docMk/>
          <pc:sldMk cId="2763739357" sldId="313"/>
        </pc:sldMkLst>
      </pc:sldChg>
      <pc:sldChg chg="del">
        <pc:chgData name="Sian Turvey" userId="9a374997-2901-41ac-b51e-a8948a26085a" providerId="ADAL" clId="{B6B0708C-7BFA-4C2F-A4EA-897E6F0B0DC6}" dt="2023-02-04T22:15:39.042" v="89" actId="47"/>
        <pc:sldMkLst>
          <pc:docMk/>
          <pc:sldMk cId="4060661545" sldId="314"/>
        </pc:sldMkLst>
      </pc:sldChg>
      <pc:sldChg chg="del">
        <pc:chgData name="Sian Turvey" userId="9a374997-2901-41ac-b51e-a8948a26085a" providerId="ADAL" clId="{B6B0708C-7BFA-4C2F-A4EA-897E6F0B0DC6}" dt="2023-02-04T22:15:39.860" v="90" actId="47"/>
        <pc:sldMkLst>
          <pc:docMk/>
          <pc:sldMk cId="1372327738" sldId="315"/>
        </pc:sldMkLst>
      </pc:sldChg>
      <pc:sldChg chg="del">
        <pc:chgData name="Sian Turvey" userId="9a374997-2901-41ac-b51e-a8948a26085a" providerId="ADAL" clId="{B6B0708C-7BFA-4C2F-A4EA-897E6F0B0DC6}" dt="2023-02-04T22:15:41.655" v="91" actId="47"/>
        <pc:sldMkLst>
          <pc:docMk/>
          <pc:sldMk cId="1811697691" sldId="316"/>
        </pc:sldMkLst>
      </pc:sldChg>
      <pc:sldChg chg="del">
        <pc:chgData name="Sian Turvey" userId="9a374997-2901-41ac-b51e-a8948a26085a" providerId="ADAL" clId="{B6B0708C-7BFA-4C2F-A4EA-897E6F0B0DC6}" dt="2023-02-04T22:15:42.421" v="92" actId="47"/>
        <pc:sldMkLst>
          <pc:docMk/>
          <pc:sldMk cId="1127289896" sldId="317"/>
        </pc:sldMkLst>
      </pc:sldChg>
      <pc:sldChg chg="del">
        <pc:chgData name="Sian Turvey" userId="9a374997-2901-41ac-b51e-a8948a26085a" providerId="ADAL" clId="{B6B0708C-7BFA-4C2F-A4EA-897E6F0B0DC6}" dt="2023-02-04T22:15:48.895" v="93" actId="47"/>
        <pc:sldMkLst>
          <pc:docMk/>
          <pc:sldMk cId="3559985737" sldId="319"/>
        </pc:sldMkLst>
      </pc:sldChg>
      <pc:sldChg chg="modSp mod">
        <pc:chgData name="Sian Turvey" userId="9a374997-2901-41ac-b51e-a8948a26085a" providerId="ADAL" clId="{B6B0708C-7BFA-4C2F-A4EA-897E6F0B0DC6}" dt="2023-02-04T22:14:50.260" v="80" actId="255"/>
        <pc:sldMkLst>
          <pc:docMk/>
          <pc:sldMk cId="993811737" sldId="322"/>
        </pc:sldMkLst>
        <pc:spChg chg="mod">
          <ac:chgData name="Sian Turvey" userId="9a374997-2901-41ac-b51e-a8948a26085a" providerId="ADAL" clId="{B6B0708C-7BFA-4C2F-A4EA-897E6F0B0DC6}" dt="2023-02-04T22:14:50.260" v="80" actId="255"/>
          <ac:spMkLst>
            <pc:docMk/>
            <pc:sldMk cId="993811737" sldId="322"/>
            <ac:spMk id="3" creationId="{E0C44DE8-FBA7-70AB-AB5B-8E8061297CFF}"/>
          </ac:spMkLst>
        </pc:spChg>
      </pc:sldChg>
      <pc:sldChg chg="addSp modSp new mod setBg setClrOvrMap">
        <pc:chgData name="Sian Turvey" userId="9a374997-2901-41ac-b51e-a8948a26085a" providerId="ADAL" clId="{B6B0708C-7BFA-4C2F-A4EA-897E6F0B0DC6}" dt="2023-02-04T22:24:21.312" v="294" actId="26606"/>
        <pc:sldMkLst>
          <pc:docMk/>
          <pc:sldMk cId="3160722037" sldId="323"/>
        </pc:sldMkLst>
        <pc:spChg chg="mod">
          <ac:chgData name="Sian Turvey" userId="9a374997-2901-41ac-b51e-a8948a26085a" providerId="ADAL" clId="{B6B0708C-7BFA-4C2F-A4EA-897E6F0B0DC6}" dt="2023-02-04T22:24:21.312" v="294" actId="26606"/>
          <ac:spMkLst>
            <pc:docMk/>
            <pc:sldMk cId="3160722037" sldId="323"/>
            <ac:spMk id="2" creationId="{BE384BAD-2815-D6CE-5CD3-103725B25C06}"/>
          </ac:spMkLst>
        </pc:spChg>
        <pc:spChg chg="mod">
          <ac:chgData name="Sian Turvey" userId="9a374997-2901-41ac-b51e-a8948a26085a" providerId="ADAL" clId="{B6B0708C-7BFA-4C2F-A4EA-897E6F0B0DC6}" dt="2023-02-04T22:24:21.312" v="294" actId="26606"/>
          <ac:spMkLst>
            <pc:docMk/>
            <pc:sldMk cId="3160722037" sldId="323"/>
            <ac:spMk id="3" creationId="{945FCDD9-E452-DB7A-DF81-3E48DCF694BE}"/>
          </ac:spMkLst>
        </pc:spChg>
        <pc:spChg chg="add">
          <ac:chgData name="Sian Turvey" userId="9a374997-2901-41ac-b51e-a8948a26085a" providerId="ADAL" clId="{B6B0708C-7BFA-4C2F-A4EA-897E6F0B0DC6}" dt="2023-02-04T22:24:21.312" v="294" actId="26606"/>
          <ac:spMkLst>
            <pc:docMk/>
            <pc:sldMk cId="3160722037" sldId="323"/>
            <ac:spMk id="10" creationId="{EE4E366E-272A-409E-840F-9A6A64A9E3FF}"/>
          </ac:spMkLst>
        </pc:spChg>
        <pc:spChg chg="add">
          <ac:chgData name="Sian Turvey" userId="9a374997-2901-41ac-b51e-a8948a26085a" providerId="ADAL" clId="{B6B0708C-7BFA-4C2F-A4EA-897E6F0B0DC6}" dt="2023-02-04T22:24:21.312" v="294" actId="26606"/>
          <ac:spMkLst>
            <pc:docMk/>
            <pc:sldMk cId="3160722037" sldId="323"/>
            <ac:spMk id="12" creationId="{A721560C-E4AB-4287-A29C-3F6916794CB9}"/>
          </ac:spMkLst>
        </pc:spChg>
        <pc:spChg chg="add">
          <ac:chgData name="Sian Turvey" userId="9a374997-2901-41ac-b51e-a8948a26085a" providerId="ADAL" clId="{B6B0708C-7BFA-4C2F-A4EA-897E6F0B0DC6}" dt="2023-02-04T22:24:21.312" v="294" actId="26606"/>
          <ac:spMkLst>
            <pc:docMk/>
            <pc:sldMk cId="3160722037" sldId="323"/>
            <ac:spMk id="14" creationId="{DF6CFF07-D953-4F9C-9A0E-E0A6AACB6158}"/>
          </ac:spMkLst>
        </pc:spChg>
        <pc:spChg chg="add">
          <ac:chgData name="Sian Turvey" userId="9a374997-2901-41ac-b51e-a8948a26085a" providerId="ADAL" clId="{B6B0708C-7BFA-4C2F-A4EA-897E6F0B0DC6}" dt="2023-02-04T22:24:21.312" v="294" actId="26606"/>
          <ac:spMkLst>
            <pc:docMk/>
            <pc:sldMk cId="3160722037" sldId="323"/>
            <ac:spMk id="16" creationId="{DAA4FEEE-0B5F-41BF-825D-60F9FB089568}"/>
          </ac:spMkLst>
        </pc:spChg>
        <pc:picChg chg="add">
          <ac:chgData name="Sian Turvey" userId="9a374997-2901-41ac-b51e-a8948a26085a" providerId="ADAL" clId="{B6B0708C-7BFA-4C2F-A4EA-897E6F0B0DC6}" dt="2023-02-04T22:24:21.312" v="294" actId="26606"/>
          <ac:picMkLst>
            <pc:docMk/>
            <pc:sldMk cId="3160722037" sldId="323"/>
            <ac:picMk id="7" creationId="{BFF5D2CF-9FE5-41D6-DDAC-99FE036A8902}"/>
          </ac:picMkLst>
        </pc:picChg>
      </pc:sldChg>
      <pc:sldChg chg="modSp new mod">
        <pc:chgData name="Sian Turvey" userId="9a374997-2901-41ac-b51e-a8948a26085a" providerId="ADAL" clId="{B6B0708C-7BFA-4C2F-A4EA-897E6F0B0DC6}" dt="2023-02-04T22:17:43.213" v="152" actId="20577"/>
        <pc:sldMkLst>
          <pc:docMk/>
          <pc:sldMk cId="4210437307" sldId="324"/>
        </pc:sldMkLst>
        <pc:spChg chg="mod">
          <ac:chgData name="Sian Turvey" userId="9a374997-2901-41ac-b51e-a8948a26085a" providerId="ADAL" clId="{B6B0708C-7BFA-4C2F-A4EA-897E6F0B0DC6}" dt="2023-02-04T22:17:43.213" v="152" actId="20577"/>
          <ac:spMkLst>
            <pc:docMk/>
            <pc:sldMk cId="4210437307" sldId="324"/>
            <ac:spMk id="2" creationId="{6D3F459B-ED8E-54D5-AF8C-D5CBDCC10809}"/>
          </ac:spMkLst>
        </pc:spChg>
        <pc:spChg chg="mod">
          <ac:chgData name="Sian Turvey" userId="9a374997-2901-41ac-b51e-a8948a26085a" providerId="ADAL" clId="{B6B0708C-7BFA-4C2F-A4EA-897E6F0B0DC6}" dt="2023-02-04T22:17:17.593" v="144" actId="255"/>
          <ac:spMkLst>
            <pc:docMk/>
            <pc:sldMk cId="4210437307" sldId="324"/>
            <ac:spMk id="3" creationId="{03BF5708-C24E-0E9F-A8E2-634C61042F42}"/>
          </ac:spMkLst>
        </pc:spChg>
      </pc:sldChg>
      <pc:sldChg chg="modSp new mod">
        <pc:chgData name="Sian Turvey" userId="9a374997-2901-41ac-b51e-a8948a26085a" providerId="ADAL" clId="{B6B0708C-7BFA-4C2F-A4EA-897E6F0B0DC6}" dt="2023-02-04T22:17:49.539" v="177" actId="20577"/>
        <pc:sldMkLst>
          <pc:docMk/>
          <pc:sldMk cId="2816671399" sldId="325"/>
        </pc:sldMkLst>
        <pc:spChg chg="mod">
          <ac:chgData name="Sian Turvey" userId="9a374997-2901-41ac-b51e-a8948a26085a" providerId="ADAL" clId="{B6B0708C-7BFA-4C2F-A4EA-897E6F0B0DC6}" dt="2023-02-04T22:17:49.539" v="177" actId="20577"/>
          <ac:spMkLst>
            <pc:docMk/>
            <pc:sldMk cId="2816671399" sldId="325"/>
            <ac:spMk id="2" creationId="{1C516930-CD44-663A-0BFE-CDC9C11D4E97}"/>
          </ac:spMkLst>
        </pc:spChg>
        <pc:spChg chg="mod">
          <ac:chgData name="Sian Turvey" userId="9a374997-2901-41ac-b51e-a8948a26085a" providerId="ADAL" clId="{B6B0708C-7BFA-4C2F-A4EA-897E6F0B0DC6}" dt="2023-02-04T22:17:35.208" v="148" actId="27636"/>
          <ac:spMkLst>
            <pc:docMk/>
            <pc:sldMk cId="2816671399" sldId="325"/>
            <ac:spMk id="3" creationId="{1F83CB66-FE0B-7100-0D5A-B59D365FA400}"/>
          </ac:spMkLst>
        </pc:spChg>
      </pc:sldChg>
      <pc:sldChg chg="modSp new mod">
        <pc:chgData name="Sian Turvey" userId="9a374997-2901-41ac-b51e-a8948a26085a" providerId="ADAL" clId="{B6B0708C-7BFA-4C2F-A4EA-897E6F0B0DC6}" dt="2023-02-04T22:20:02.968" v="198" actId="20577"/>
        <pc:sldMkLst>
          <pc:docMk/>
          <pc:sldMk cId="2389660841" sldId="326"/>
        </pc:sldMkLst>
        <pc:spChg chg="mod">
          <ac:chgData name="Sian Turvey" userId="9a374997-2901-41ac-b51e-a8948a26085a" providerId="ADAL" clId="{B6B0708C-7BFA-4C2F-A4EA-897E6F0B0DC6}" dt="2023-02-04T22:19:06.170" v="187" actId="20577"/>
          <ac:spMkLst>
            <pc:docMk/>
            <pc:sldMk cId="2389660841" sldId="326"/>
            <ac:spMk id="2" creationId="{E74E9DB9-84E3-5D4B-1CE3-00772F763116}"/>
          </ac:spMkLst>
        </pc:spChg>
        <pc:spChg chg="mod">
          <ac:chgData name="Sian Turvey" userId="9a374997-2901-41ac-b51e-a8948a26085a" providerId="ADAL" clId="{B6B0708C-7BFA-4C2F-A4EA-897E6F0B0DC6}" dt="2023-02-04T22:20:02.968" v="198" actId="20577"/>
          <ac:spMkLst>
            <pc:docMk/>
            <pc:sldMk cId="2389660841" sldId="326"/>
            <ac:spMk id="3" creationId="{4659C836-933E-1FD7-AA25-5AC337277BE1}"/>
          </ac:spMkLst>
        </pc:spChg>
      </pc:sldChg>
      <pc:sldChg chg="addSp modSp new mod setBg">
        <pc:chgData name="Sian Turvey" userId="9a374997-2901-41ac-b51e-a8948a26085a" providerId="ADAL" clId="{B6B0708C-7BFA-4C2F-A4EA-897E6F0B0DC6}" dt="2023-02-04T22:22:54.605" v="270" actId="26606"/>
        <pc:sldMkLst>
          <pc:docMk/>
          <pc:sldMk cId="2264491229" sldId="327"/>
        </pc:sldMkLst>
        <pc:spChg chg="mod">
          <ac:chgData name="Sian Turvey" userId="9a374997-2901-41ac-b51e-a8948a26085a" providerId="ADAL" clId="{B6B0708C-7BFA-4C2F-A4EA-897E6F0B0DC6}" dt="2023-02-04T22:22:54.605" v="270" actId="26606"/>
          <ac:spMkLst>
            <pc:docMk/>
            <pc:sldMk cId="2264491229" sldId="327"/>
            <ac:spMk id="2" creationId="{D1FF1EF2-9C0E-31C2-E3FE-02034A62FED6}"/>
          </ac:spMkLst>
        </pc:spChg>
        <pc:spChg chg="mod">
          <ac:chgData name="Sian Turvey" userId="9a374997-2901-41ac-b51e-a8948a26085a" providerId="ADAL" clId="{B6B0708C-7BFA-4C2F-A4EA-897E6F0B0DC6}" dt="2023-02-04T22:22:54.605" v="270" actId="26606"/>
          <ac:spMkLst>
            <pc:docMk/>
            <pc:sldMk cId="2264491229" sldId="327"/>
            <ac:spMk id="3" creationId="{69052FE6-7752-AE95-4AE7-1D70CF8EADF3}"/>
          </ac:spMkLst>
        </pc:spChg>
        <pc:spChg chg="add">
          <ac:chgData name="Sian Turvey" userId="9a374997-2901-41ac-b51e-a8948a26085a" providerId="ADAL" clId="{B6B0708C-7BFA-4C2F-A4EA-897E6F0B0DC6}" dt="2023-02-04T22:22:54.605" v="270" actId="26606"/>
          <ac:spMkLst>
            <pc:docMk/>
            <pc:sldMk cId="2264491229" sldId="327"/>
            <ac:spMk id="9" creationId="{C8A3C342-1D03-412F-8DD3-BF519E8E0AE9}"/>
          </ac:spMkLst>
        </pc:spChg>
        <pc:spChg chg="add">
          <ac:chgData name="Sian Turvey" userId="9a374997-2901-41ac-b51e-a8948a26085a" providerId="ADAL" clId="{B6B0708C-7BFA-4C2F-A4EA-897E6F0B0DC6}" dt="2023-02-04T22:22:54.605" v="270" actId="26606"/>
          <ac:spMkLst>
            <pc:docMk/>
            <pc:sldMk cId="2264491229" sldId="327"/>
            <ac:spMk id="11" creationId="{81CC9B02-E087-4350-AEBD-2C3CF001AF01}"/>
          </ac:spMkLst>
        </pc:spChg>
        <pc:spChg chg="add">
          <ac:chgData name="Sian Turvey" userId="9a374997-2901-41ac-b51e-a8948a26085a" providerId="ADAL" clId="{B6B0708C-7BFA-4C2F-A4EA-897E6F0B0DC6}" dt="2023-02-04T22:22:54.605" v="270" actId="26606"/>
          <ac:spMkLst>
            <pc:docMk/>
            <pc:sldMk cId="2264491229" sldId="327"/>
            <ac:spMk id="13" creationId="{D6F18ACE-6E82-4ADC-8A2F-A1771B309B16}"/>
          </ac:spMkLst>
        </pc:spChg>
        <pc:picChg chg="add">
          <ac:chgData name="Sian Turvey" userId="9a374997-2901-41ac-b51e-a8948a26085a" providerId="ADAL" clId="{B6B0708C-7BFA-4C2F-A4EA-897E6F0B0DC6}" dt="2023-02-04T22:22:54.605" v="270" actId="26606"/>
          <ac:picMkLst>
            <pc:docMk/>
            <pc:sldMk cId="2264491229" sldId="327"/>
            <ac:picMk id="5" creationId="{C1F21BA9-2156-A6BB-2E4F-8005AF4C3201}"/>
          </ac:picMkLst>
        </pc:picChg>
      </pc:sldChg>
      <pc:sldChg chg="addSp delSp modSp new mod">
        <pc:chgData name="Sian Turvey" userId="9a374997-2901-41ac-b51e-a8948a26085a" providerId="ADAL" clId="{B6B0708C-7BFA-4C2F-A4EA-897E6F0B0DC6}" dt="2023-02-04T22:22:46.499" v="269" actId="14100"/>
        <pc:sldMkLst>
          <pc:docMk/>
          <pc:sldMk cId="1322128409" sldId="328"/>
        </pc:sldMkLst>
        <pc:spChg chg="del">
          <ac:chgData name="Sian Turvey" userId="9a374997-2901-41ac-b51e-a8948a26085a" providerId="ADAL" clId="{B6B0708C-7BFA-4C2F-A4EA-897E6F0B0DC6}" dt="2023-02-04T22:22:31.467" v="264"/>
          <ac:spMkLst>
            <pc:docMk/>
            <pc:sldMk cId="1322128409" sldId="328"/>
            <ac:spMk id="3" creationId="{C45ED23C-44E9-221A-D293-475386141C6F}"/>
          </ac:spMkLst>
        </pc:spChg>
        <pc:picChg chg="add mod">
          <ac:chgData name="Sian Turvey" userId="9a374997-2901-41ac-b51e-a8948a26085a" providerId="ADAL" clId="{B6B0708C-7BFA-4C2F-A4EA-897E6F0B0DC6}" dt="2023-02-04T22:22:46.499" v="269" actId="14100"/>
          <ac:picMkLst>
            <pc:docMk/>
            <pc:sldMk cId="1322128409" sldId="328"/>
            <ac:picMk id="4" creationId="{1485492C-5E07-5774-CE74-CE912BF4DBF9}"/>
          </ac:picMkLst>
        </pc:picChg>
      </pc:sldChg>
      <pc:sldChg chg="addSp delSp modSp new mod setBg">
        <pc:chgData name="Sian Turvey" userId="9a374997-2901-41ac-b51e-a8948a26085a" providerId="ADAL" clId="{B6B0708C-7BFA-4C2F-A4EA-897E6F0B0DC6}" dt="2023-02-04T22:25:17.840" v="297" actId="26606"/>
        <pc:sldMkLst>
          <pc:docMk/>
          <pc:sldMk cId="3705210309" sldId="329"/>
        </pc:sldMkLst>
        <pc:spChg chg="del">
          <ac:chgData name="Sian Turvey" userId="9a374997-2901-41ac-b51e-a8948a26085a" providerId="ADAL" clId="{B6B0708C-7BFA-4C2F-A4EA-897E6F0B0DC6}" dt="2023-02-04T22:25:17.840" v="297" actId="26606"/>
          <ac:spMkLst>
            <pc:docMk/>
            <pc:sldMk cId="3705210309" sldId="329"/>
            <ac:spMk id="2" creationId="{C942C439-B36A-3EA2-DA1E-85351CDC8646}"/>
          </ac:spMkLst>
        </pc:spChg>
        <pc:spChg chg="del">
          <ac:chgData name="Sian Turvey" userId="9a374997-2901-41ac-b51e-a8948a26085a" providerId="ADAL" clId="{B6B0708C-7BFA-4C2F-A4EA-897E6F0B0DC6}" dt="2023-02-04T22:25:15.796" v="296"/>
          <ac:spMkLst>
            <pc:docMk/>
            <pc:sldMk cId="3705210309" sldId="329"/>
            <ac:spMk id="3" creationId="{9A3EEA1A-F408-6D06-5299-2952F44CDD4C}"/>
          </ac:spMkLst>
        </pc:spChg>
        <pc:spChg chg="add">
          <ac:chgData name="Sian Turvey" userId="9a374997-2901-41ac-b51e-a8948a26085a" providerId="ADAL" clId="{B6B0708C-7BFA-4C2F-A4EA-897E6F0B0DC6}" dt="2023-02-04T22:25:17.840" v="297" actId="26606"/>
          <ac:spMkLst>
            <pc:docMk/>
            <pc:sldMk cId="3705210309" sldId="329"/>
            <ac:spMk id="13" creationId="{AEBE9F1A-B38D-446E-83AE-14B17CE77FF2}"/>
          </ac:spMkLst>
        </pc:spChg>
        <pc:spChg chg="add">
          <ac:chgData name="Sian Turvey" userId="9a374997-2901-41ac-b51e-a8948a26085a" providerId="ADAL" clId="{B6B0708C-7BFA-4C2F-A4EA-897E6F0B0DC6}" dt="2023-02-04T22:25:17.840" v="297" actId="26606"/>
          <ac:spMkLst>
            <pc:docMk/>
            <pc:sldMk cId="3705210309" sldId="329"/>
            <ac:spMk id="19" creationId="{5E3EB826-A471-488F-9E8A-D65528A3C0CA}"/>
          </ac:spMkLst>
        </pc:spChg>
        <pc:spChg chg="add">
          <ac:chgData name="Sian Turvey" userId="9a374997-2901-41ac-b51e-a8948a26085a" providerId="ADAL" clId="{B6B0708C-7BFA-4C2F-A4EA-897E6F0B0DC6}" dt="2023-02-04T22:25:17.840" v="297" actId="26606"/>
          <ac:spMkLst>
            <pc:docMk/>
            <pc:sldMk cId="3705210309" sldId="329"/>
            <ac:spMk id="21" creationId="{DFB3CEA1-88D9-42FB-88ED-1E9807FE6596}"/>
          </ac:spMkLst>
        </pc:spChg>
        <pc:spChg chg="add">
          <ac:chgData name="Sian Turvey" userId="9a374997-2901-41ac-b51e-a8948a26085a" providerId="ADAL" clId="{B6B0708C-7BFA-4C2F-A4EA-897E6F0B0DC6}" dt="2023-02-04T22:25:17.840" v="297" actId="26606"/>
          <ac:spMkLst>
            <pc:docMk/>
            <pc:sldMk cId="3705210309" sldId="329"/>
            <ac:spMk id="23" creationId="{9A6C928E-4252-4F33-8C34-E50A12A3170B}"/>
          </ac:spMkLst>
        </pc:spChg>
        <pc:picChg chg="add mod">
          <ac:chgData name="Sian Turvey" userId="9a374997-2901-41ac-b51e-a8948a26085a" providerId="ADAL" clId="{B6B0708C-7BFA-4C2F-A4EA-897E6F0B0DC6}" dt="2023-02-04T22:25:17.840" v="297" actId="26606"/>
          <ac:picMkLst>
            <pc:docMk/>
            <pc:sldMk cId="3705210309" sldId="329"/>
            <ac:picMk id="4" creationId="{64C19C20-20B5-5921-74EB-BB190A7B8825}"/>
          </ac:picMkLst>
        </pc:picChg>
        <pc:picChg chg="add">
          <ac:chgData name="Sian Turvey" userId="9a374997-2901-41ac-b51e-a8948a26085a" providerId="ADAL" clId="{B6B0708C-7BFA-4C2F-A4EA-897E6F0B0DC6}" dt="2023-02-04T22:25:17.840" v="297" actId="26606"/>
          <ac:picMkLst>
            <pc:docMk/>
            <pc:sldMk cId="3705210309" sldId="329"/>
            <ac:picMk id="9" creationId="{C9ECDD5C-152A-4CC7-8333-0F367B3A62EA}"/>
          </ac:picMkLst>
        </pc:picChg>
        <pc:picChg chg="add">
          <ac:chgData name="Sian Turvey" userId="9a374997-2901-41ac-b51e-a8948a26085a" providerId="ADAL" clId="{B6B0708C-7BFA-4C2F-A4EA-897E6F0B0DC6}" dt="2023-02-04T22:25:17.840" v="297" actId="26606"/>
          <ac:picMkLst>
            <pc:docMk/>
            <pc:sldMk cId="3705210309" sldId="329"/>
            <ac:picMk id="11" creationId="{7F5C92A3-369B-43F3-BDCE-E560B1B0EC89}"/>
          </ac:picMkLst>
        </pc:picChg>
        <pc:picChg chg="add">
          <ac:chgData name="Sian Turvey" userId="9a374997-2901-41ac-b51e-a8948a26085a" providerId="ADAL" clId="{B6B0708C-7BFA-4C2F-A4EA-897E6F0B0DC6}" dt="2023-02-04T22:25:17.840" v="297" actId="26606"/>
          <ac:picMkLst>
            <pc:docMk/>
            <pc:sldMk cId="3705210309" sldId="329"/>
            <ac:picMk id="15" creationId="{915B5014-A7EC-4BA6-9C83-8840CF81DB28}"/>
          </ac:picMkLst>
        </pc:picChg>
        <pc:picChg chg="add">
          <ac:chgData name="Sian Turvey" userId="9a374997-2901-41ac-b51e-a8948a26085a" providerId="ADAL" clId="{B6B0708C-7BFA-4C2F-A4EA-897E6F0B0DC6}" dt="2023-02-04T22:25:17.840" v="297" actId="26606"/>
          <ac:picMkLst>
            <pc:docMk/>
            <pc:sldMk cId="3705210309" sldId="329"/>
            <ac:picMk id="17" creationId="{022C43AB-86D7-420D-8AD7-DC0A15FDD0AF}"/>
          </ac:picMkLst>
        </pc:picChg>
      </pc:sldChg>
      <pc:sldChg chg="addSp delSp modSp new mod setBg">
        <pc:chgData name="Sian Turvey" userId="9a374997-2901-41ac-b51e-a8948a26085a" providerId="ADAL" clId="{B6B0708C-7BFA-4C2F-A4EA-897E6F0B0DC6}" dt="2023-02-04T22:25:54.608" v="315" actId="26606"/>
        <pc:sldMkLst>
          <pc:docMk/>
          <pc:sldMk cId="3404618534" sldId="330"/>
        </pc:sldMkLst>
        <pc:spChg chg="mod">
          <ac:chgData name="Sian Turvey" userId="9a374997-2901-41ac-b51e-a8948a26085a" providerId="ADAL" clId="{B6B0708C-7BFA-4C2F-A4EA-897E6F0B0DC6}" dt="2023-02-04T22:25:54.608" v="315" actId="26606"/>
          <ac:spMkLst>
            <pc:docMk/>
            <pc:sldMk cId="3404618534" sldId="330"/>
            <ac:spMk id="2" creationId="{85019B41-6F2E-0E63-EAE0-7F08035CC1CE}"/>
          </ac:spMkLst>
        </pc:spChg>
        <pc:spChg chg="del">
          <ac:chgData name="Sian Turvey" userId="9a374997-2901-41ac-b51e-a8948a26085a" providerId="ADAL" clId="{B6B0708C-7BFA-4C2F-A4EA-897E6F0B0DC6}" dt="2023-02-04T22:25:54.608" v="315" actId="26606"/>
          <ac:spMkLst>
            <pc:docMk/>
            <pc:sldMk cId="3404618534" sldId="330"/>
            <ac:spMk id="3" creationId="{CEE6E9B7-ECCD-29FA-AC5B-801668470CA1}"/>
          </ac:spMkLst>
        </pc:spChg>
        <pc:spChg chg="add">
          <ac:chgData name="Sian Turvey" userId="9a374997-2901-41ac-b51e-a8948a26085a" providerId="ADAL" clId="{B6B0708C-7BFA-4C2F-A4EA-897E6F0B0DC6}" dt="2023-02-04T22:25:54.608" v="315" actId="26606"/>
          <ac:spMkLst>
            <pc:docMk/>
            <pc:sldMk cId="3404618534" sldId="330"/>
            <ac:spMk id="13" creationId="{989BE678-777B-482A-A616-FEDC47B162E5}"/>
          </ac:spMkLst>
        </pc:spChg>
        <pc:spChg chg="add">
          <ac:chgData name="Sian Turvey" userId="9a374997-2901-41ac-b51e-a8948a26085a" providerId="ADAL" clId="{B6B0708C-7BFA-4C2F-A4EA-897E6F0B0DC6}" dt="2023-02-04T22:25:54.608" v="315" actId="26606"/>
          <ac:spMkLst>
            <pc:docMk/>
            <pc:sldMk cId="3404618534" sldId="330"/>
            <ac:spMk id="19" creationId="{D28BE0C3-2102-4820-B88B-A448B1840D14}"/>
          </ac:spMkLst>
        </pc:spChg>
        <pc:picChg chg="add">
          <ac:chgData name="Sian Turvey" userId="9a374997-2901-41ac-b51e-a8948a26085a" providerId="ADAL" clId="{B6B0708C-7BFA-4C2F-A4EA-897E6F0B0DC6}" dt="2023-02-04T22:25:54.608" v="315" actId="26606"/>
          <ac:picMkLst>
            <pc:docMk/>
            <pc:sldMk cId="3404618534" sldId="330"/>
            <ac:picMk id="5" creationId="{1DD7570C-6A5D-547E-1268-6101764B98DB}"/>
          </ac:picMkLst>
        </pc:picChg>
        <pc:picChg chg="add">
          <ac:chgData name="Sian Turvey" userId="9a374997-2901-41ac-b51e-a8948a26085a" providerId="ADAL" clId="{B6B0708C-7BFA-4C2F-A4EA-897E6F0B0DC6}" dt="2023-02-04T22:25:54.608" v="315" actId="26606"/>
          <ac:picMkLst>
            <pc:docMk/>
            <pc:sldMk cId="3404618534" sldId="330"/>
            <ac:picMk id="9" creationId="{DF19BAF3-7E20-4B9D-B544-BABAEEA1FA75}"/>
          </ac:picMkLst>
        </pc:picChg>
        <pc:picChg chg="add">
          <ac:chgData name="Sian Turvey" userId="9a374997-2901-41ac-b51e-a8948a26085a" providerId="ADAL" clId="{B6B0708C-7BFA-4C2F-A4EA-897E6F0B0DC6}" dt="2023-02-04T22:25:54.608" v="315" actId="26606"/>
          <ac:picMkLst>
            <pc:docMk/>
            <pc:sldMk cId="3404618534" sldId="330"/>
            <ac:picMk id="11" creationId="{950648F4-ABCD-4DF0-8641-76CFB2354721}"/>
          </ac:picMkLst>
        </pc:picChg>
        <pc:picChg chg="add">
          <ac:chgData name="Sian Turvey" userId="9a374997-2901-41ac-b51e-a8948a26085a" providerId="ADAL" clId="{B6B0708C-7BFA-4C2F-A4EA-897E6F0B0DC6}" dt="2023-02-04T22:25:54.608" v="315" actId="26606"/>
          <ac:picMkLst>
            <pc:docMk/>
            <pc:sldMk cId="3404618534" sldId="330"/>
            <ac:picMk id="15" creationId="{CF1EB4BD-9C7E-4AA3-9681-C7EB0DA6250B}"/>
          </ac:picMkLst>
        </pc:picChg>
        <pc:picChg chg="add">
          <ac:chgData name="Sian Turvey" userId="9a374997-2901-41ac-b51e-a8948a26085a" providerId="ADAL" clId="{B6B0708C-7BFA-4C2F-A4EA-897E6F0B0DC6}" dt="2023-02-04T22:25:54.608" v="315" actId="26606"/>
          <ac:picMkLst>
            <pc:docMk/>
            <pc:sldMk cId="3404618534" sldId="330"/>
            <ac:picMk id="17" creationId="{94AAE3AA-3759-4D28-B0EF-575F25A5146C}"/>
          </ac:picMkLst>
        </pc:picChg>
      </pc:sldChg>
      <pc:sldChg chg="modSp new mod">
        <pc:chgData name="Sian Turvey" userId="9a374997-2901-41ac-b51e-a8948a26085a" providerId="ADAL" clId="{B6B0708C-7BFA-4C2F-A4EA-897E6F0B0DC6}" dt="2023-02-04T22:26:32.598" v="333" actId="20577"/>
        <pc:sldMkLst>
          <pc:docMk/>
          <pc:sldMk cId="1319516482" sldId="331"/>
        </pc:sldMkLst>
        <pc:spChg chg="mod">
          <ac:chgData name="Sian Turvey" userId="9a374997-2901-41ac-b51e-a8948a26085a" providerId="ADAL" clId="{B6B0708C-7BFA-4C2F-A4EA-897E6F0B0DC6}" dt="2023-02-04T22:26:03.933" v="324" actId="20577"/>
          <ac:spMkLst>
            <pc:docMk/>
            <pc:sldMk cId="1319516482" sldId="331"/>
            <ac:spMk id="2" creationId="{782D7D7E-812B-6862-CBDA-B2B00B9A4DF5}"/>
          </ac:spMkLst>
        </pc:spChg>
        <pc:spChg chg="mod">
          <ac:chgData name="Sian Turvey" userId="9a374997-2901-41ac-b51e-a8948a26085a" providerId="ADAL" clId="{B6B0708C-7BFA-4C2F-A4EA-897E6F0B0DC6}" dt="2023-02-04T22:26:32.598" v="333" actId="20577"/>
          <ac:spMkLst>
            <pc:docMk/>
            <pc:sldMk cId="1319516482" sldId="331"/>
            <ac:spMk id="3" creationId="{0E9E6370-3340-EDDF-B176-3FF7C7EEBE9F}"/>
          </ac:spMkLst>
        </pc:spChg>
      </pc:sldChg>
      <pc:sldChg chg="addSp modSp new mod setBg">
        <pc:chgData name="Sian Turvey" userId="9a374997-2901-41ac-b51e-a8948a26085a" providerId="ADAL" clId="{B6B0708C-7BFA-4C2F-A4EA-897E6F0B0DC6}" dt="2023-02-04T22:27:32.861" v="367" actId="26606"/>
        <pc:sldMkLst>
          <pc:docMk/>
          <pc:sldMk cId="1993867085" sldId="332"/>
        </pc:sldMkLst>
        <pc:spChg chg="mod">
          <ac:chgData name="Sian Turvey" userId="9a374997-2901-41ac-b51e-a8948a26085a" providerId="ADAL" clId="{B6B0708C-7BFA-4C2F-A4EA-897E6F0B0DC6}" dt="2023-02-04T22:27:32.861" v="367" actId="26606"/>
          <ac:spMkLst>
            <pc:docMk/>
            <pc:sldMk cId="1993867085" sldId="332"/>
            <ac:spMk id="2" creationId="{D1C60039-9FD7-A6A5-DE96-8110DBEDA90A}"/>
          </ac:spMkLst>
        </pc:spChg>
        <pc:spChg chg="mod">
          <ac:chgData name="Sian Turvey" userId="9a374997-2901-41ac-b51e-a8948a26085a" providerId="ADAL" clId="{B6B0708C-7BFA-4C2F-A4EA-897E6F0B0DC6}" dt="2023-02-04T22:27:32.861" v="367" actId="26606"/>
          <ac:spMkLst>
            <pc:docMk/>
            <pc:sldMk cId="1993867085" sldId="332"/>
            <ac:spMk id="3" creationId="{E2718688-5BF0-32BC-3850-009FD91B2484}"/>
          </ac:spMkLst>
        </pc:spChg>
        <pc:spChg chg="add">
          <ac:chgData name="Sian Turvey" userId="9a374997-2901-41ac-b51e-a8948a26085a" providerId="ADAL" clId="{B6B0708C-7BFA-4C2F-A4EA-897E6F0B0DC6}" dt="2023-02-04T22:27:32.861" v="367" actId="26606"/>
          <ac:spMkLst>
            <pc:docMk/>
            <pc:sldMk cId="1993867085" sldId="332"/>
            <ac:spMk id="9" creationId="{C8A3C342-1D03-412F-8DD3-BF519E8E0AE9}"/>
          </ac:spMkLst>
        </pc:spChg>
        <pc:spChg chg="add">
          <ac:chgData name="Sian Turvey" userId="9a374997-2901-41ac-b51e-a8948a26085a" providerId="ADAL" clId="{B6B0708C-7BFA-4C2F-A4EA-897E6F0B0DC6}" dt="2023-02-04T22:27:32.861" v="367" actId="26606"/>
          <ac:spMkLst>
            <pc:docMk/>
            <pc:sldMk cId="1993867085" sldId="332"/>
            <ac:spMk id="11" creationId="{81CC9B02-E087-4350-AEBD-2C3CF001AF01}"/>
          </ac:spMkLst>
        </pc:spChg>
        <pc:picChg chg="add">
          <ac:chgData name="Sian Turvey" userId="9a374997-2901-41ac-b51e-a8948a26085a" providerId="ADAL" clId="{B6B0708C-7BFA-4C2F-A4EA-897E6F0B0DC6}" dt="2023-02-04T22:27:32.861" v="367" actId="26606"/>
          <ac:picMkLst>
            <pc:docMk/>
            <pc:sldMk cId="1993867085" sldId="332"/>
            <ac:picMk id="5" creationId="{BFA15675-A086-2A2F-742E-B0AB0E327544}"/>
          </ac:picMkLst>
        </pc:picChg>
      </pc:sldChg>
      <pc:sldChg chg="addSp modSp new mod setBg">
        <pc:chgData name="Sian Turvey" userId="9a374997-2901-41ac-b51e-a8948a26085a" providerId="ADAL" clId="{B6B0708C-7BFA-4C2F-A4EA-897E6F0B0DC6}" dt="2023-02-04T22:27:43.474" v="368" actId="26606"/>
        <pc:sldMkLst>
          <pc:docMk/>
          <pc:sldMk cId="535635558" sldId="333"/>
        </pc:sldMkLst>
        <pc:spChg chg="mod">
          <ac:chgData name="Sian Turvey" userId="9a374997-2901-41ac-b51e-a8948a26085a" providerId="ADAL" clId="{B6B0708C-7BFA-4C2F-A4EA-897E6F0B0DC6}" dt="2023-02-04T22:27:43.474" v="368" actId="26606"/>
          <ac:spMkLst>
            <pc:docMk/>
            <pc:sldMk cId="535635558" sldId="333"/>
            <ac:spMk id="2" creationId="{6CE0B9A2-AD7E-8692-B5A0-05D870FE92A0}"/>
          </ac:spMkLst>
        </pc:spChg>
        <pc:spChg chg="mod">
          <ac:chgData name="Sian Turvey" userId="9a374997-2901-41ac-b51e-a8948a26085a" providerId="ADAL" clId="{B6B0708C-7BFA-4C2F-A4EA-897E6F0B0DC6}" dt="2023-02-04T22:27:43.474" v="368" actId="26606"/>
          <ac:spMkLst>
            <pc:docMk/>
            <pc:sldMk cId="535635558" sldId="333"/>
            <ac:spMk id="3" creationId="{3E6720B2-1D07-18A5-83FC-E8F5CFF4805D}"/>
          </ac:spMkLst>
        </pc:spChg>
        <pc:spChg chg="add">
          <ac:chgData name="Sian Turvey" userId="9a374997-2901-41ac-b51e-a8948a26085a" providerId="ADAL" clId="{B6B0708C-7BFA-4C2F-A4EA-897E6F0B0DC6}" dt="2023-02-04T22:27:43.474" v="368" actId="26606"/>
          <ac:spMkLst>
            <pc:docMk/>
            <pc:sldMk cId="535635558" sldId="333"/>
            <ac:spMk id="9" creationId="{C8A3C342-1D03-412F-8DD3-BF519E8E0AE9}"/>
          </ac:spMkLst>
        </pc:spChg>
        <pc:spChg chg="add">
          <ac:chgData name="Sian Turvey" userId="9a374997-2901-41ac-b51e-a8948a26085a" providerId="ADAL" clId="{B6B0708C-7BFA-4C2F-A4EA-897E6F0B0DC6}" dt="2023-02-04T22:27:43.474" v="368" actId="26606"/>
          <ac:spMkLst>
            <pc:docMk/>
            <pc:sldMk cId="535635558" sldId="333"/>
            <ac:spMk id="11" creationId="{81CC9B02-E087-4350-AEBD-2C3CF001AF01}"/>
          </ac:spMkLst>
        </pc:spChg>
        <pc:spChg chg="add">
          <ac:chgData name="Sian Turvey" userId="9a374997-2901-41ac-b51e-a8948a26085a" providerId="ADAL" clId="{B6B0708C-7BFA-4C2F-A4EA-897E6F0B0DC6}" dt="2023-02-04T22:27:43.474" v="368" actId="26606"/>
          <ac:spMkLst>
            <pc:docMk/>
            <pc:sldMk cId="535635558" sldId="333"/>
            <ac:spMk id="13" creationId="{D6F18ACE-6E82-4ADC-8A2F-A1771B309B16}"/>
          </ac:spMkLst>
        </pc:spChg>
        <pc:picChg chg="add">
          <ac:chgData name="Sian Turvey" userId="9a374997-2901-41ac-b51e-a8948a26085a" providerId="ADAL" clId="{B6B0708C-7BFA-4C2F-A4EA-897E6F0B0DC6}" dt="2023-02-04T22:27:43.474" v="368" actId="26606"/>
          <ac:picMkLst>
            <pc:docMk/>
            <pc:sldMk cId="535635558" sldId="333"/>
            <ac:picMk id="5" creationId="{F89A0C55-E971-0BAA-C2A6-77BCA21BF8A9}"/>
          </ac:picMkLst>
        </pc:picChg>
      </pc:sldChg>
      <pc:sldChg chg="addSp modSp new mod setBg">
        <pc:chgData name="Sian Turvey" userId="9a374997-2901-41ac-b51e-a8948a26085a" providerId="ADAL" clId="{B6B0708C-7BFA-4C2F-A4EA-897E6F0B0DC6}" dt="2023-02-04T22:29:13.460" v="428" actId="255"/>
        <pc:sldMkLst>
          <pc:docMk/>
          <pc:sldMk cId="1360171594" sldId="334"/>
        </pc:sldMkLst>
        <pc:spChg chg="mod">
          <ac:chgData name="Sian Turvey" userId="9a374997-2901-41ac-b51e-a8948a26085a" providerId="ADAL" clId="{B6B0708C-7BFA-4C2F-A4EA-897E6F0B0DC6}" dt="2023-02-04T22:29:02.559" v="426" actId="26606"/>
          <ac:spMkLst>
            <pc:docMk/>
            <pc:sldMk cId="1360171594" sldId="334"/>
            <ac:spMk id="2" creationId="{AF51ED96-7D1D-B304-84A9-B8917D88B84A}"/>
          </ac:spMkLst>
        </pc:spChg>
        <pc:spChg chg="mod">
          <ac:chgData name="Sian Turvey" userId="9a374997-2901-41ac-b51e-a8948a26085a" providerId="ADAL" clId="{B6B0708C-7BFA-4C2F-A4EA-897E6F0B0DC6}" dt="2023-02-04T22:29:13.460" v="428" actId="255"/>
          <ac:spMkLst>
            <pc:docMk/>
            <pc:sldMk cId="1360171594" sldId="334"/>
            <ac:spMk id="3" creationId="{BA7BCFA2-4759-8189-BDC6-77F11E6406A1}"/>
          </ac:spMkLst>
        </pc:spChg>
        <pc:picChg chg="add">
          <ac:chgData name="Sian Turvey" userId="9a374997-2901-41ac-b51e-a8948a26085a" providerId="ADAL" clId="{B6B0708C-7BFA-4C2F-A4EA-897E6F0B0DC6}" dt="2023-02-04T22:29:02.559" v="426" actId="26606"/>
          <ac:picMkLst>
            <pc:docMk/>
            <pc:sldMk cId="1360171594" sldId="334"/>
            <ac:picMk id="7" creationId="{D0DE1319-81B7-768C-9181-2B54F2992DC8}"/>
          </ac:picMkLst>
        </pc:picChg>
      </pc:sldChg>
      <pc:sldChg chg="addSp delSp modSp new mod setBg">
        <pc:chgData name="Sian Turvey" userId="9a374997-2901-41ac-b51e-a8948a26085a" providerId="ADAL" clId="{B6B0708C-7BFA-4C2F-A4EA-897E6F0B0DC6}" dt="2023-02-04T22:30:06.331" v="431" actId="26606"/>
        <pc:sldMkLst>
          <pc:docMk/>
          <pc:sldMk cId="1807267344" sldId="335"/>
        </pc:sldMkLst>
        <pc:spChg chg="del">
          <ac:chgData name="Sian Turvey" userId="9a374997-2901-41ac-b51e-a8948a26085a" providerId="ADAL" clId="{B6B0708C-7BFA-4C2F-A4EA-897E6F0B0DC6}" dt="2023-02-04T22:30:06.331" v="431" actId="26606"/>
          <ac:spMkLst>
            <pc:docMk/>
            <pc:sldMk cId="1807267344" sldId="335"/>
            <ac:spMk id="2" creationId="{D1A9E8DC-132B-5EF0-D684-7026B5D9BE84}"/>
          </ac:spMkLst>
        </pc:spChg>
        <pc:spChg chg="del">
          <ac:chgData name="Sian Turvey" userId="9a374997-2901-41ac-b51e-a8948a26085a" providerId="ADAL" clId="{B6B0708C-7BFA-4C2F-A4EA-897E6F0B0DC6}" dt="2023-02-04T22:30:04.747" v="430"/>
          <ac:spMkLst>
            <pc:docMk/>
            <pc:sldMk cId="1807267344" sldId="335"/>
            <ac:spMk id="3" creationId="{03371FB5-30BD-1A1C-F992-C499845847B3}"/>
          </ac:spMkLst>
        </pc:spChg>
        <pc:spChg chg="add">
          <ac:chgData name="Sian Turvey" userId="9a374997-2901-41ac-b51e-a8948a26085a" providerId="ADAL" clId="{B6B0708C-7BFA-4C2F-A4EA-897E6F0B0DC6}" dt="2023-02-04T22:30:06.331" v="431" actId="26606"/>
          <ac:spMkLst>
            <pc:docMk/>
            <pc:sldMk cId="1807267344" sldId="335"/>
            <ac:spMk id="13" creationId="{AEBE9F1A-B38D-446E-83AE-14B17CE77FF2}"/>
          </ac:spMkLst>
        </pc:spChg>
        <pc:spChg chg="add">
          <ac:chgData name="Sian Turvey" userId="9a374997-2901-41ac-b51e-a8948a26085a" providerId="ADAL" clId="{B6B0708C-7BFA-4C2F-A4EA-897E6F0B0DC6}" dt="2023-02-04T22:30:06.331" v="431" actId="26606"/>
          <ac:spMkLst>
            <pc:docMk/>
            <pc:sldMk cId="1807267344" sldId="335"/>
            <ac:spMk id="19" creationId="{5E3EB826-A471-488F-9E8A-D65528A3C0CA}"/>
          </ac:spMkLst>
        </pc:spChg>
        <pc:spChg chg="add">
          <ac:chgData name="Sian Turvey" userId="9a374997-2901-41ac-b51e-a8948a26085a" providerId="ADAL" clId="{B6B0708C-7BFA-4C2F-A4EA-897E6F0B0DC6}" dt="2023-02-04T22:30:06.331" v="431" actId="26606"/>
          <ac:spMkLst>
            <pc:docMk/>
            <pc:sldMk cId="1807267344" sldId="335"/>
            <ac:spMk id="21" creationId="{DFB3CEA1-88D9-42FB-88ED-1E9807FE6596}"/>
          </ac:spMkLst>
        </pc:spChg>
        <pc:spChg chg="add">
          <ac:chgData name="Sian Turvey" userId="9a374997-2901-41ac-b51e-a8948a26085a" providerId="ADAL" clId="{B6B0708C-7BFA-4C2F-A4EA-897E6F0B0DC6}" dt="2023-02-04T22:30:06.331" v="431" actId="26606"/>
          <ac:spMkLst>
            <pc:docMk/>
            <pc:sldMk cId="1807267344" sldId="335"/>
            <ac:spMk id="23" creationId="{9A6C928E-4252-4F33-8C34-E50A12A3170B}"/>
          </ac:spMkLst>
        </pc:spChg>
        <pc:picChg chg="add mod">
          <ac:chgData name="Sian Turvey" userId="9a374997-2901-41ac-b51e-a8948a26085a" providerId="ADAL" clId="{B6B0708C-7BFA-4C2F-A4EA-897E6F0B0DC6}" dt="2023-02-04T22:30:06.331" v="431" actId="26606"/>
          <ac:picMkLst>
            <pc:docMk/>
            <pc:sldMk cId="1807267344" sldId="335"/>
            <ac:picMk id="4" creationId="{66A903E9-6688-AB35-701E-BB734804DEA8}"/>
          </ac:picMkLst>
        </pc:picChg>
        <pc:picChg chg="add">
          <ac:chgData name="Sian Turvey" userId="9a374997-2901-41ac-b51e-a8948a26085a" providerId="ADAL" clId="{B6B0708C-7BFA-4C2F-A4EA-897E6F0B0DC6}" dt="2023-02-04T22:30:06.331" v="431" actId="26606"/>
          <ac:picMkLst>
            <pc:docMk/>
            <pc:sldMk cId="1807267344" sldId="335"/>
            <ac:picMk id="9" creationId="{C9ECDD5C-152A-4CC7-8333-0F367B3A62EA}"/>
          </ac:picMkLst>
        </pc:picChg>
        <pc:picChg chg="add">
          <ac:chgData name="Sian Turvey" userId="9a374997-2901-41ac-b51e-a8948a26085a" providerId="ADAL" clId="{B6B0708C-7BFA-4C2F-A4EA-897E6F0B0DC6}" dt="2023-02-04T22:30:06.331" v="431" actId="26606"/>
          <ac:picMkLst>
            <pc:docMk/>
            <pc:sldMk cId="1807267344" sldId="335"/>
            <ac:picMk id="11" creationId="{7F5C92A3-369B-43F3-BDCE-E560B1B0EC89}"/>
          </ac:picMkLst>
        </pc:picChg>
        <pc:picChg chg="add">
          <ac:chgData name="Sian Turvey" userId="9a374997-2901-41ac-b51e-a8948a26085a" providerId="ADAL" clId="{B6B0708C-7BFA-4C2F-A4EA-897E6F0B0DC6}" dt="2023-02-04T22:30:06.331" v="431" actId="26606"/>
          <ac:picMkLst>
            <pc:docMk/>
            <pc:sldMk cId="1807267344" sldId="335"/>
            <ac:picMk id="15" creationId="{915B5014-A7EC-4BA6-9C83-8840CF81DB28}"/>
          </ac:picMkLst>
        </pc:picChg>
        <pc:picChg chg="add">
          <ac:chgData name="Sian Turvey" userId="9a374997-2901-41ac-b51e-a8948a26085a" providerId="ADAL" clId="{B6B0708C-7BFA-4C2F-A4EA-897E6F0B0DC6}" dt="2023-02-04T22:30:06.331" v="431" actId="26606"/>
          <ac:picMkLst>
            <pc:docMk/>
            <pc:sldMk cId="1807267344" sldId="335"/>
            <ac:picMk id="17" creationId="{022C43AB-86D7-420D-8AD7-DC0A15FDD0AF}"/>
          </ac:picMkLst>
        </pc:picChg>
      </pc:sldChg>
      <pc:sldChg chg="addSp delSp modSp new mod setBg">
        <pc:chgData name="Sian Turvey" userId="9a374997-2901-41ac-b51e-a8948a26085a" providerId="ADAL" clId="{B6B0708C-7BFA-4C2F-A4EA-897E6F0B0DC6}" dt="2023-02-04T22:30:56.886" v="451" actId="26606"/>
        <pc:sldMkLst>
          <pc:docMk/>
          <pc:sldMk cId="4203916543" sldId="336"/>
        </pc:sldMkLst>
        <pc:spChg chg="mod">
          <ac:chgData name="Sian Turvey" userId="9a374997-2901-41ac-b51e-a8948a26085a" providerId="ADAL" clId="{B6B0708C-7BFA-4C2F-A4EA-897E6F0B0DC6}" dt="2023-02-04T22:30:56.886" v="451" actId="26606"/>
          <ac:spMkLst>
            <pc:docMk/>
            <pc:sldMk cId="4203916543" sldId="336"/>
            <ac:spMk id="2" creationId="{BE4BD2C6-9AB3-3276-5D50-D216DEC14FED}"/>
          </ac:spMkLst>
        </pc:spChg>
        <pc:spChg chg="add del">
          <ac:chgData name="Sian Turvey" userId="9a374997-2901-41ac-b51e-a8948a26085a" providerId="ADAL" clId="{B6B0708C-7BFA-4C2F-A4EA-897E6F0B0DC6}" dt="2023-02-04T22:30:56.886" v="451" actId="26606"/>
          <ac:spMkLst>
            <pc:docMk/>
            <pc:sldMk cId="4203916543" sldId="336"/>
            <ac:spMk id="3" creationId="{B6AEA6A0-8CB8-0CAA-A701-AE3E2D4D7A51}"/>
          </ac:spMkLst>
        </pc:spChg>
        <pc:spChg chg="add del">
          <ac:chgData name="Sian Turvey" userId="9a374997-2901-41ac-b51e-a8948a26085a" providerId="ADAL" clId="{B6B0708C-7BFA-4C2F-A4EA-897E6F0B0DC6}" dt="2023-02-04T22:30:56.846" v="450" actId="26606"/>
          <ac:spMkLst>
            <pc:docMk/>
            <pc:sldMk cId="4203916543" sldId="336"/>
            <ac:spMk id="13" creationId="{989BE678-777B-482A-A616-FEDC47B162E5}"/>
          </ac:spMkLst>
        </pc:spChg>
        <pc:spChg chg="add del">
          <ac:chgData name="Sian Turvey" userId="9a374997-2901-41ac-b51e-a8948a26085a" providerId="ADAL" clId="{B6B0708C-7BFA-4C2F-A4EA-897E6F0B0DC6}" dt="2023-02-04T22:30:56.846" v="450" actId="26606"/>
          <ac:spMkLst>
            <pc:docMk/>
            <pc:sldMk cId="4203916543" sldId="336"/>
            <ac:spMk id="19" creationId="{D28BE0C3-2102-4820-B88B-A448B1840D14}"/>
          </ac:spMkLst>
        </pc:spChg>
        <pc:spChg chg="add del">
          <ac:chgData name="Sian Turvey" userId="9a374997-2901-41ac-b51e-a8948a26085a" providerId="ADAL" clId="{B6B0708C-7BFA-4C2F-A4EA-897E6F0B0DC6}" dt="2023-02-04T22:30:56.846" v="450" actId="26606"/>
          <ac:spMkLst>
            <pc:docMk/>
            <pc:sldMk cId="4203916543" sldId="336"/>
            <ac:spMk id="21" creationId="{C6A81905-F480-46A4-BC10-215D24EA1AE6}"/>
          </ac:spMkLst>
        </pc:spChg>
        <pc:spChg chg="add del">
          <ac:chgData name="Sian Turvey" userId="9a374997-2901-41ac-b51e-a8948a26085a" providerId="ADAL" clId="{B6B0708C-7BFA-4C2F-A4EA-897E6F0B0DC6}" dt="2023-02-04T22:30:56.846" v="450" actId="26606"/>
          <ac:spMkLst>
            <pc:docMk/>
            <pc:sldMk cId="4203916543" sldId="336"/>
            <ac:spMk id="23" creationId="{36FD4D9D-3784-41E8-8405-A42B72F51331}"/>
          </ac:spMkLst>
        </pc:spChg>
        <pc:spChg chg="add del">
          <ac:chgData name="Sian Turvey" userId="9a374997-2901-41ac-b51e-a8948a26085a" providerId="ADAL" clId="{B6B0708C-7BFA-4C2F-A4EA-897E6F0B0DC6}" dt="2023-02-04T22:30:56.846" v="450" actId="26606"/>
          <ac:spMkLst>
            <pc:docMk/>
            <pc:sldMk cId="4203916543" sldId="336"/>
            <ac:spMk id="25" creationId="{60817A52-B891-4228-A61E-0C0A57632DDA}"/>
          </ac:spMkLst>
        </pc:spChg>
        <pc:spChg chg="add">
          <ac:chgData name="Sian Turvey" userId="9a374997-2901-41ac-b51e-a8948a26085a" providerId="ADAL" clId="{B6B0708C-7BFA-4C2F-A4EA-897E6F0B0DC6}" dt="2023-02-04T22:30:56.886" v="451" actId="26606"/>
          <ac:spMkLst>
            <pc:docMk/>
            <pc:sldMk cId="4203916543" sldId="336"/>
            <ac:spMk id="29" creationId="{989BE678-777B-482A-A616-FEDC47B162E5}"/>
          </ac:spMkLst>
        </pc:spChg>
        <pc:spChg chg="add">
          <ac:chgData name="Sian Turvey" userId="9a374997-2901-41ac-b51e-a8948a26085a" providerId="ADAL" clId="{B6B0708C-7BFA-4C2F-A4EA-897E6F0B0DC6}" dt="2023-02-04T22:30:56.886" v="451" actId="26606"/>
          <ac:spMkLst>
            <pc:docMk/>
            <pc:sldMk cId="4203916543" sldId="336"/>
            <ac:spMk id="32" creationId="{D28BE0C3-2102-4820-B88B-A448B1840D14}"/>
          </ac:spMkLst>
        </pc:spChg>
        <pc:spChg chg="add">
          <ac:chgData name="Sian Turvey" userId="9a374997-2901-41ac-b51e-a8948a26085a" providerId="ADAL" clId="{B6B0708C-7BFA-4C2F-A4EA-897E6F0B0DC6}" dt="2023-02-04T22:30:56.886" v="451" actId="26606"/>
          <ac:spMkLst>
            <pc:docMk/>
            <pc:sldMk cId="4203916543" sldId="336"/>
            <ac:spMk id="33" creationId="{A4322390-8B58-46BE-88EB-D9FD30C08743}"/>
          </ac:spMkLst>
        </pc:spChg>
        <pc:picChg chg="add del">
          <ac:chgData name="Sian Turvey" userId="9a374997-2901-41ac-b51e-a8948a26085a" providerId="ADAL" clId="{B6B0708C-7BFA-4C2F-A4EA-897E6F0B0DC6}" dt="2023-02-04T22:30:56.846" v="450" actId="26606"/>
          <ac:picMkLst>
            <pc:docMk/>
            <pc:sldMk cId="4203916543" sldId="336"/>
            <ac:picMk id="5" creationId="{93EA771B-D684-261A-2D95-11F1C844F9E7}"/>
          </ac:picMkLst>
        </pc:picChg>
        <pc:picChg chg="add del">
          <ac:chgData name="Sian Turvey" userId="9a374997-2901-41ac-b51e-a8948a26085a" providerId="ADAL" clId="{B6B0708C-7BFA-4C2F-A4EA-897E6F0B0DC6}" dt="2023-02-04T22:30:56.846" v="450" actId="26606"/>
          <ac:picMkLst>
            <pc:docMk/>
            <pc:sldMk cId="4203916543" sldId="336"/>
            <ac:picMk id="9" creationId="{DF19BAF3-7E20-4B9D-B544-BABAEEA1FA75}"/>
          </ac:picMkLst>
        </pc:picChg>
        <pc:picChg chg="add del">
          <ac:chgData name="Sian Turvey" userId="9a374997-2901-41ac-b51e-a8948a26085a" providerId="ADAL" clId="{B6B0708C-7BFA-4C2F-A4EA-897E6F0B0DC6}" dt="2023-02-04T22:30:56.846" v="450" actId="26606"/>
          <ac:picMkLst>
            <pc:docMk/>
            <pc:sldMk cId="4203916543" sldId="336"/>
            <ac:picMk id="11" creationId="{950648F4-ABCD-4DF0-8641-76CFB2354721}"/>
          </ac:picMkLst>
        </pc:picChg>
        <pc:picChg chg="add del">
          <ac:chgData name="Sian Turvey" userId="9a374997-2901-41ac-b51e-a8948a26085a" providerId="ADAL" clId="{B6B0708C-7BFA-4C2F-A4EA-897E6F0B0DC6}" dt="2023-02-04T22:30:56.846" v="450" actId="26606"/>
          <ac:picMkLst>
            <pc:docMk/>
            <pc:sldMk cId="4203916543" sldId="336"/>
            <ac:picMk id="15" creationId="{CF1EB4BD-9C7E-4AA3-9681-C7EB0DA6250B}"/>
          </ac:picMkLst>
        </pc:picChg>
        <pc:picChg chg="add del">
          <ac:chgData name="Sian Turvey" userId="9a374997-2901-41ac-b51e-a8948a26085a" providerId="ADAL" clId="{B6B0708C-7BFA-4C2F-A4EA-897E6F0B0DC6}" dt="2023-02-04T22:30:56.846" v="450" actId="26606"/>
          <ac:picMkLst>
            <pc:docMk/>
            <pc:sldMk cId="4203916543" sldId="336"/>
            <ac:picMk id="17" creationId="{94AAE3AA-3759-4D28-B0EF-575F25A5146C}"/>
          </ac:picMkLst>
        </pc:picChg>
        <pc:picChg chg="add">
          <ac:chgData name="Sian Turvey" userId="9a374997-2901-41ac-b51e-a8948a26085a" providerId="ADAL" clId="{B6B0708C-7BFA-4C2F-A4EA-897E6F0B0DC6}" dt="2023-02-04T22:30:56.886" v="451" actId="26606"/>
          <ac:picMkLst>
            <pc:docMk/>
            <pc:sldMk cId="4203916543" sldId="336"/>
            <ac:picMk id="27" creationId="{DF19BAF3-7E20-4B9D-B544-BABAEEA1FA75}"/>
          </ac:picMkLst>
        </pc:picChg>
        <pc:picChg chg="add">
          <ac:chgData name="Sian Turvey" userId="9a374997-2901-41ac-b51e-a8948a26085a" providerId="ADAL" clId="{B6B0708C-7BFA-4C2F-A4EA-897E6F0B0DC6}" dt="2023-02-04T22:30:56.886" v="451" actId="26606"/>
          <ac:picMkLst>
            <pc:docMk/>
            <pc:sldMk cId="4203916543" sldId="336"/>
            <ac:picMk id="28" creationId="{950648F4-ABCD-4DF0-8641-76CFB2354721}"/>
          </ac:picMkLst>
        </pc:picChg>
        <pc:picChg chg="add">
          <ac:chgData name="Sian Turvey" userId="9a374997-2901-41ac-b51e-a8948a26085a" providerId="ADAL" clId="{B6B0708C-7BFA-4C2F-A4EA-897E6F0B0DC6}" dt="2023-02-04T22:30:56.886" v="451" actId="26606"/>
          <ac:picMkLst>
            <pc:docMk/>
            <pc:sldMk cId="4203916543" sldId="336"/>
            <ac:picMk id="30" creationId="{CF1EB4BD-9C7E-4AA3-9681-C7EB0DA6250B}"/>
          </ac:picMkLst>
        </pc:picChg>
        <pc:picChg chg="add">
          <ac:chgData name="Sian Turvey" userId="9a374997-2901-41ac-b51e-a8948a26085a" providerId="ADAL" clId="{B6B0708C-7BFA-4C2F-A4EA-897E6F0B0DC6}" dt="2023-02-04T22:30:56.886" v="451" actId="26606"/>
          <ac:picMkLst>
            <pc:docMk/>
            <pc:sldMk cId="4203916543" sldId="336"/>
            <ac:picMk id="31" creationId="{94AAE3AA-3759-4D28-B0EF-575F25A5146C}"/>
          </ac:picMkLst>
        </pc:picChg>
        <pc:picChg chg="add">
          <ac:chgData name="Sian Turvey" userId="9a374997-2901-41ac-b51e-a8948a26085a" providerId="ADAL" clId="{B6B0708C-7BFA-4C2F-A4EA-897E6F0B0DC6}" dt="2023-02-04T22:30:56.886" v="451" actId="26606"/>
          <ac:picMkLst>
            <pc:docMk/>
            <pc:sldMk cId="4203916543" sldId="336"/>
            <ac:picMk id="34" creationId="{3EB02BAB-9378-F8A8-1883-B52A78CDCD6B}"/>
          </ac:picMkLst>
        </pc:picChg>
      </pc:sldChg>
      <pc:sldChg chg="addSp modSp new mod setBg">
        <pc:chgData name="Sian Turvey" userId="9a374997-2901-41ac-b51e-a8948a26085a" providerId="ADAL" clId="{B6B0708C-7BFA-4C2F-A4EA-897E6F0B0DC6}" dt="2023-02-04T22:34:21.564" v="666" actId="26606"/>
        <pc:sldMkLst>
          <pc:docMk/>
          <pc:sldMk cId="1828118098" sldId="337"/>
        </pc:sldMkLst>
        <pc:spChg chg="mod">
          <ac:chgData name="Sian Turvey" userId="9a374997-2901-41ac-b51e-a8948a26085a" providerId="ADAL" clId="{B6B0708C-7BFA-4C2F-A4EA-897E6F0B0DC6}" dt="2023-02-04T22:34:21.564" v="666" actId="26606"/>
          <ac:spMkLst>
            <pc:docMk/>
            <pc:sldMk cId="1828118098" sldId="337"/>
            <ac:spMk id="2" creationId="{A67A3993-E3FD-2A87-9CA5-2347741420CA}"/>
          </ac:spMkLst>
        </pc:spChg>
        <pc:spChg chg="mod">
          <ac:chgData name="Sian Turvey" userId="9a374997-2901-41ac-b51e-a8948a26085a" providerId="ADAL" clId="{B6B0708C-7BFA-4C2F-A4EA-897E6F0B0DC6}" dt="2023-02-04T22:34:21.564" v="666" actId="26606"/>
          <ac:spMkLst>
            <pc:docMk/>
            <pc:sldMk cId="1828118098" sldId="337"/>
            <ac:spMk id="3" creationId="{1040F8AD-EDE6-E124-4FE1-FE202AA79DC1}"/>
          </ac:spMkLst>
        </pc:spChg>
        <pc:spChg chg="add">
          <ac:chgData name="Sian Turvey" userId="9a374997-2901-41ac-b51e-a8948a26085a" providerId="ADAL" clId="{B6B0708C-7BFA-4C2F-A4EA-897E6F0B0DC6}" dt="2023-02-04T22:34:21.564" v="666" actId="26606"/>
          <ac:spMkLst>
            <pc:docMk/>
            <pc:sldMk cId="1828118098" sldId="337"/>
            <ac:spMk id="9" creationId="{C8A3C342-1D03-412F-8DD3-BF519E8E0AE9}"/>
          </ac:spMkLst>
        </pc:spChg>
        <pc:spChg chg="add">
          <ac:chgData name="Sian Turvey" userId="9a374997-2901-41ac-b51e-a8948a26085a" providerId="ADAL" clId="{B6B0708C-7BFA-4C2F-A4EA-897E6F0B0DC6}" dt="2023-02-04T22:34:21.564" v="666" actId="26606"/>
          <ac:spMkLst>
            <pc:docMk/>
            <pc:sldMk cId="1828118098" sldId="337"/>
            <ac:spMk id="11" creationId="{81CC9B02-E087-4350-AEBD-2C3CF001AF01}"/>
          </ac:spMkLst>
        </pc:spChg>
        <pc:picChg chg="add">
          <ac:chgData name="Sian Turvey" userId="9a374997-2901-41ac-b51e-a8948a26085a" providerId="ADAL" clId="{B6B0708C-7BFA-4C2F-A4EA-897E6F0B0DC6}" dt="2023-02-04T22:34:21.564" v="666" actId="26606"/>
          <ac:picMkLst>
            <pc:docMk/>
            <pc:sldMk cId="1828118098" sldId="337"/>
            <ac:picMk id="5" creationId="{8583FCE4-6CFD-4D8E-8D09-D7C720AB0C2D}"/>
          </ac:picMkLst>
        </pc:picChg>
      </pc:sldChg>
      <pc:sldChg chg="addSp delSp modSp new mod setBg">
        <pc:chgData name="Sian Turvey" userId="9a374997-2901-41ac-b51e-a8948a26085a" providerId="ADAL" clId="{B6B0708C-7BFA-4C2F-A4EA-897E6F0B0DC6}" dt="2023-02-04T22:35:51.518" v="705" actId="27636"/>
        <pc:sldMkLst>
          <pc:docMk/>
          <pc:sldMk cId="3755380506" sldId="338"/>
        </pc:sldMkLst>
        <pc:spChg chg="mod ord">
          <ac:chgData name="Sian Turvey" userId="9a374997-2901-41ac-b51e-a8948a26085a" providerId="ADAL" clId="{B6B0708C-7BFA-4C2F-A4EA-897E6F0B0DC6}" dt="2023-02-04T22:35:45.771" v="703" actId="26606"/>
          <ac:spMkLst>
            <pc:docMk/>
            <pc:sldMk cId="3755380506" sldId="338"/>
            <ac:spMk id="2" creationId="{B386B496-B0E4-B253-FA98-43310A5E4873}"/>
          </ac:spMkLst>
        </pc:spChg>
        <pc:spChg chg="mod">
          <ac:chgData name="Sian Turvey" userId="9a374997-2901-41ac-b51e-a8948a26085a" providerId="ADAL" clId="{B6B0708C-7BFA-4C2F-A4EA-897E6F0B0DC6}" dt="2023-02-04T22:35:51.518" v="705" actId="27636"/>
          <ac:spMkLst>
            <pc:docMk/>
            <pc:sldMk cId="3755380506" sldId="338"/>
            <ac:spMk id="3" creationId="{0A9F5680-6999-C036-BB1A-A0B54C9A0AC7}"/>
          </ac:spMkLst>
        </pc:spChg>
        <pc:spChg chg="add del">
          <ac:chgData name="Sian Turvey" userId="9a374997-2901-41ac-b51e-a8948a26085a" providerId="ADAL" clId="{B6B0708C-7BFA-4C2F-A4EA-897E6F0B0DC6}" dt="2023-02-04T22:35:45.771" v="703" actId="26606"/>
          <ac:spMkLst>
            <pc:docMk/>
            <pc:sldMk cId="3755380506" sldId="338"/>
            <ac:spMk id="10" creationId="{8D489E29-742E-4D34-AB08-CE3217805B81}"/>
          </ac:spMkLst>
        </pc:spChg>
        <pc:spChg chg="add">
          <ac:chgData name="Sian Turvey" userId="9a374997-2901-41ac-b51e-a8948a26085a" providerId="ADAL" clId="{B6B0708C-7BFA-4C2F-A4EA-897E6F0B0DC6}" dt="2023-02-04T22:35:45.771" v="703" actId="26606"/>
          <ac:spMkLst>
            <pc:docMk/>
            <pc:sldMk cId="3755380506" sldId="338"/>
            <ac:spMk id="15" creationId="{4F571EA7-BDC6-4E6F-A47A-B5D39E5E70CF}"/>
          </ac:spMkLst>
        </pc:spChg>
        <pc:spChg chg="add">
          <ac:chgData name="Sian Turvey" userId="9a374997-2901-41ac-b51e-a8948a26085a" providerId="ADAL" clId="{B6B0708C-7BFA-4C2F-A4EA-897E6F0B0DC6}" dt="2023-02-04T22:35:45.771" v="703" actId="26606"/>
          <ac:spMkLst>
            <pc:docMk/>
            <pc:sldMk cId="3755380506" sldId="338"/>
            <ac:spMk id="17" creationId="{526152D8-615F-4A5A-886D-E14B136CD0D4}"/>
          </ac:spMkLst>
        </pc:spChg>
        <pc:picChg chg="add mod">
          <ac:chgData name="Sian Turvey" userId="9a374997-2901-41ac-b51e-a8948a26085a" providerId="ADAL" clId="{B6B0708C-7BFA-4C2F-A4EA-897E6F0B0DC6}" dt="2023-02-04T22:35:45.771" v="703" actId="26606"/>
          <ac:picMkLst>
            <pc:docMk/>
            <pc:sldMk cId="3755380506" sldId="338"/>
            <ac:picMk id="5" creationId="{3ABC2AD2-76A0-62A9-C4D1-8AEEFC87960F}"/>
          </ac:picMkLst>
        </pc:picChg>
      </pc:sldChg>
      <pc:sldChg chg="addSp delSp modSp new mod setBg">
        <pc:chgData name="Sian Turvey" userId="9a374997-2901-41ac-b51e-a8948a26085a" providerId="ADAL" clId="{B6B0708C-7BFA-4C2F-A4EA-897E6F0B0DC6}" dt="2023-02-04T22:34:05.023" v="664" actId="26606"/>
        <pc:sldMkLst>
          <pc:docMk/>
          <pc:sldMk cId="1241265228" sldId="339"/>
        </pc:sldMkLst>
        <pc:spChg chg="mod">
          <ac:chgData name="Sian Turvey" userId="9a374997-2901-41ac-b51e-a8948a26085a" providerId="ADAL" clId="{B6B0708C-7BFA-4C2F-A4EA-897E6F0B0DC6}" dt="2023-02-04T22:34:05.023" v="664" actId="26606"/>
          <ac:spMkLst>
            <pc:docMk/>
            <pc:sldMk cId="1241265228" sldId="339"/>
            <ac:spMk id="2" creationId="{75C55A54-826B-B824-70BF-FD7CBDC5B9B5}"/>
          </ac:spMkLst>
        </pc:spChg>
        <pc:spChg chg="del mod">
          <ac:chgData name="Sian Turvey" userId="9a374997-2901-41ac-b51e-a8948a26085a" providerId="ADAL" clId="{B6B0708C-7BFA-4C2F-A4EA-897E6F0B0DC6}" dt="2023-02-04T22:34:05.023" v="664" actId="26606"/>
          <ac:spMkLst>
            <pc:docMk/>
            <pc:sldMk cId="1241265228" sldId="339"/>
            <ac:spMk id="3" creationId="{46DC3A30-E6E4-F2E4-2300-89B4C1A6BFBC}"/>
          </ac:spMkLst>
        </pc:spChg>
        <pc:spChg chg="add">
          <ac:chgData name="Sian Turvey" userId="9a374997-2901-41ac-b51e-a8948a26085a" providerId="ADAL" clId="{B6B0708C-7BFA-4C2F-A4EA-897E6F0B0DC6}" dt="2023-02-04T22:34:05.023" v="664" actId="26606"/>
          <ac:spMkLst>
            <pc:docMk/>
            <pc:sldMk cId="1241265228" sldId="339"/>
            <ac:spMk id="13" creationId="{989BE678-777B-482A-A616-FEDC47B162E5}"/>
          </ac:spMkLst>
        </pc:spChg>
        <pc:spChg chg="add">
          <ac:chgData name="Sian Turvey" userId="9a374997-2901-41ac-b51e-a8948a26085a" providerId="ADAL" clId="{B6B0708C-7BFA-4C2F-A4EA-897E6F0B0DC6}" dt="2023-02-04T22:34:05.023" v="664" actId="26606"/>
          <ac:spMkLst>
            <pc:docMk/>
            <pc:sldMk cId="1241265228" sldId="339"/>
            <ac:spMk id="19" creationId="{D28BE0C3-2102-4820-B88B-A448B1840D14}"/>
          </ac:spMkLst>
        </pc:spChg>
        <pc:spChg chg="add">
          <ac:chgData name="Sian Turvey" userId="9a374997-2901-41ac-b51e-a8948a26085a" providerId="ADAL" clId="{B6B0708C-7BFA-4C2F-A4EA-897E6F0B0DC6}" dt="2023-02-04T22:34:05.023" v="664" actId="26606"/>
          <ac:spMkLst>
            <pc:docMk/>
            <pc:sldMk cId="1241265228" sldId="339"/>
            <ac:spMk id="21" creationId="{A4322390-8B58-46BE-88EB-D9FD30C08743}"/>
          </ac:spMkLst>
        </pc:spChg>
        <pc:picChg chg="add">
          <ac:chgData name="Sian Turvey" userId="9a374997-2901-41ac-b51e-a8948a26085a" providerId="ADAL" clId="{B6B0708C-7BFA-4C2F-A4EA-897E6F0B0DC6}" dt="2023-02-04T22:34:05.023" v="664" actId="26606"/>
          <ac:picMkLst>
            <pc:docMk/>
            <pc:sldMk cId="1241265228" sldId="339"/>
            <ac:picMk id="5" creationId="{11CF05DB-0422-AAC8-CCF1-9F36FF361B20}"/>
          </ac:picMkLst>
        </pc:picChg>
        <pc:picChg chg="add">
          <ac:chgData name="Sian Turvey" userId="9a374997-2901-41ac-b51e-a8948a26085a" providerId="ADAL" clId="{B6B0708C-7BFA-4C2F-A4EA-897E6F0B0DC6}" dt="2023-02-04T22:34:05.023" v="664" actId="26606"/>
          <ac:picMkLst>
            <pc:docMk/>
            <pc:sldMk cId="1241265228" sldId="339"/>
            <ac:picMk id="9" creationId="{DF19BAF3-7E20-4B9D-B544-BABAEEA1FA75}"/>
          </ac:picMkLst>
        </pc:picChg>
        <pc:picChg chg="add">
          <ac:chgData name="Sian Turvey" userId="9a374997-2901-41ac-b51e-a8948a26085a" providerId="ADAL" clId="{B6B0708C-7BFA-4C2F-A4EA-897E6F0B0DC6}" dt="2023-02-04T22:34:05.023" v="664" actId="26606"/>
          <ac:picMkLst>
            <pc:docMk/>
            <pc:sldMk cId="1241265228" sldId="339"/>
            <ac:picMk id="11" creationId="{950648F4-ABCD-4DF0-8641-76CFB2354721}"/>
          </ac:picMkLst>
        </pc:picChg>
        <pc:picChg chg="add">
          <ac:chgData name="Sian Turvey" userId="9a374997-2901-41ac-b51e-a8948a26085a" providerId="ADAL" clId="{B6B0708C-7BFA-4C2F-A4EA-897E6F0B0DC6}" dt="2023-02-04T22:34:05.023" v="664" actId="26606"/>
          <ac:picMkLst>
            <pc:docMk/>
            <pc:sldMk cId="1241265228" sldId="339"/>
            <ac:picMk id="15" creationId="{CF1EB4BD-9C7E-4AA3-9681-C7EB0DA6250B}"/>
          </ac:picMkLst>
        </pc:picChg>
        <pc:picChg chg="add">
          <ac:chgData name="Sian Turvey" userId="9a374997-2901-41ac-b51e-a8948a26085a" providerId="ADAL" clId="{B6B0708C-7BFA-4C2F-A4EA-897E6F0B0DC6}" dt="2023-02-04T22:34:05.023" v="664" actId="26606"/>
          <ac:picMkLst>
            <pc:docMk/>
            <pc:sldMk cId="1241265228" sldId="339"/>
            <ac:picMk id="17" creationId="{94AAE3AA-3759-4D28-B0EF-575F25A5146C}"/>
          </ac:picMkLst>
        </pc:picChg>
      </pc:sldChg>
      <pc:sldChg chg="addSp modSp new mod setBg">
        <pc:chgData name="Sian Turvey" userId="9a374997-2901-41ac-b51e-a8948a26085a" providerId="ADAL" clId="{B6B0708C-7BFA-4C2F-A4EA-897E6F0B0DC6}" dt="2023-02-04T22:36:44.417" v="729" actId="255"/>
        <pc:sldMkLst>
          <pc:docMk/>
          <pc:sldMk cId="796686989" sldId="340"/>
        </pc:sldMkLst>
        <pc:spChg chg="mod">
          <ac:chgData name="Sian Turvey" userId="9a374997-2901-41ac-b51e-a8948a26085a" providerId="ADAL" clId="{B6B0708C-7BFA-4C2F-A4EA-897E6F0B0DC6}" dt="2023-02-04T22:36:34.749" v="727" actId="26606"/>
          <ac:spMkLst>
            <pc:docMk/>
            <pc:sldMk cId="796686989" sldId="340"/>
            <ac:spMk id="2" creationId="{8CA9372A-376D-0A55-F2D6-6E5B51B2B709}"/>
          </ac:spMkLst>
        </pc:spChg>
        <pc:spChg chg="mod">
          <ac:chgData name="Sian Turvey" userId="9a374997-2901-41ac-b51e-a8948a26085a" providerId="ADAL" clId="{B6B0708C-7BFA-4C2F-A4EA-897E6F0B0DC6}" dt="2023-02-04T22:36:44.417" v="729" actId="255"/>
          <ac:spMkLst>
            <pc:docMk/>
            <pc:sldMk cId="796686989" sldId="340"/>
            <ac:spMk id="3" creationId="{8DB3BD04-D42E-BFF4-F35F-9BBE7AF365ED}"/>
          </ac:spMkLst>
        </pc:spChg>
        <pc:spChg chg="add">
          <ac:chgData name="Sian Turvey" userId="9a374997-2901-41ac-b51e-a8948a26085a" providerId="ADAL" clId="{B6B0708C-7BFA-4C2F-A4EA-897E6F0B0DC6}" dt="2023-02-04T22:36:34.749" v="727" actId="26606"/>
          <ac:spMkLst>
            <pc:docMk/>
            <pc:sldMk cId="796686989" sldId="340"/>
            <ac:spMk id="9" creationId="{C8A3C342-1D03-412F-8DD3-BF519E8E0AE9}"/>
          </ac:spMkLst>
        </pc:spChg>
        <pc:spChg chg="add">
          <ac:chgData name="Sian Turvey" userId="9a374997-2901-41ac-b51e-a8948a26085a" providerId="ADAL" clId="{B6B0708C-7BFA-4C2F-A4EA-897E6F0B0DC6}" dt="2023-02-04T22:36:34.749" v="727" actId="26606"/>
          <ac:spMkLst>
            <pc:docMk/>
            <pc:sldMk cId="796686989" sldId="340"/>
            <ac:spMk id="11" creationId="{81CC9B02-E087-4350-AEBD-2C3CF001AF01}"/>
          </ac:spMkLst>
        </pc:spChg>
        <pc:spChg chg="add">
          <ac:chgData name="Sian Turvey" userId="9a374997-2901-41ac-b51e-a8948a26085a" providerId="ADAL" clId="{B6B0708C-7BFA-4C2F-A4EA-897E6F0B0DC6}" dt="2023-02-04T22:36:34.749" v="727" actId="26606"/>
          <ac:spMkLst>
            <pc:docMk/>
            <pc:sldMk cId="796686989" sldId="340"/>
            <ac:spMk id="13" creationId="{D6F18ACE-6E82-4ADC-8A2F-A1771B309B16}"/>
          </ac:spMkLst>
        </pc:spChg>
        <pc:picChg chg="add">
          <ac:chgData name="Sian Turvey" userId="9a374997-2901-41ac-b51e-a8948a26085a" providerId="ADAL" clId="{B6B0708C-7BFA-4C2F-A4EA-897E6F0B0DC6}" dt="2023-02-04T22:36:34.749" v="727" actId="26606"/>
          <ac:picMkLst>
            <pc:docMk/>
            <pc:sldMk cId="796686989" sldId="340"/>
            <ac:picMk id="5" creationId="{140F678C-AF8B-DF2E-0006-73C871122039}"/>
          </ac:picMkLst>
        </pc:picChg>
      </pc:sldChg>
      <pc:sldChg chg="addSp modSp new mod setBg">
        <pc:chgData name="Sian Turvey" userId="9a374997-2901-41ac-b51e-a8948a26085a" providerId="ADAL" clId="{B6B0708C-7BFA-4C2F-A4EA-897E6F0B0DC6}" dt="2023-02-04T22:37:41.934" v="752" actId="26606"/>
        <pc:sldMkLst>
          <pc:docMk/>
          <pc:sldMk cId="1357654947" sldId="341"/>
        </pc:sldMkLst>
        <pc:spChg chg="mod">
          <ac:chgData name="Sian Turvey" userId="9a374997-2901-41ac-b51e-a8948a26085a" providerId="ADAL" clId="{B6B0708C-7BFA-4C2F-A4EA-897E6F0B0DC6}" dt="2023-02-04T22:37:41.934" v="752" actId="26606"/>
          <ac:spMkLst>
            <pc:docMk/>
            <pc:sldMk cId="1357654947" sldId="341"/>
            <ac:spMk id="2" creationId="{8B258B1B-3F8B-0D82-38E4-C63B1212FB81}"/>
          </ac:spMkLst>
        </pc:spChg>
        <pc:spChg chg="mod">
          <ac:chgData name="Sian Turvey" userId="9a374997-2901-41ac-b51e-a8948a26085a" providerId="ADAL" clId="{B6B0708C-7BFA-4C2F-A4EA-897E6F0B0DC6}" dt="2023-02-04T22:37:41.934" v="752" actId="26606"/>
          <ac:spMkLst>
            <pc:docMk/>
            <pc:sldMk cId="1357654947" sldId="341"/>
            <ac:spMk id="3" creationId="{DE7EF224-4641-A086-27F1-6788A08D8D77}"/>
          </ac:spMkLst>
        </pc:spChg>
        <pc:spChg chg="add">
          <ac:chgData name="Sian Turvey" userId="9a374997-2901-41ac-b51e-a8948a26085a" providerId="ADAL" clId="{B6B0708C-7BFA-4C2F-A4EA-897E6F0B0DC6}" dt="2023-02-04T22:37:41.934" v="752" actId="26606"/>
          <ac:spMkLst>
            <pc:docMk/>
            <pc:sldMk cId="1357654947" sldId="341"/>
            <ac:spMk id="8" creationId="{923E8915-D2AA-4327-A45A-972C3CA9574B}"/>
          </ac:spMkLst>
        </pc:spChg>
        <pc:spChg chg="add">
          <ac:chgData name="Sian Turvey" userId="9a374997-2901-41ac-b51e-a8948a26085a" providerId="ADAL" clId="{B6B0708C-7BFA-4C2F-A4EA-897E6F0B0DC6}" dt="2023-02-04T22:37:41.934" v="752" actId="26606"/>
          <ac:spMkLst>
            <pc:docMk/>
            <pc:sldMk cId="1357654947" sldId="341"/>
            <ac:spMk id="10" creationId="{8302FC3C-9804-4950-B721-5FD704BA6065}"/>
          </ac:spMkLst>
        </pc:spChg>
        <pc:spChg chg="add">
          <ac:chgData name="Sian Turvey" userId="9a374997-2901-41ac-b51e-a8948a26085a" providerId="ADAL" clId="{B6B0708C-7BFA-4C2F-A4EA-897E6F0B0DC6}" dt="2023-02-04T22:37:41.934" v="752" actId="26606"/>
          <ac:spMkLst>
            <pc:docMk/>
            <pc:sldMk cId="1357654947" sldId="341"/>
            <ac:spMk id="16" creationId="{F3798573-F27B-47EB-8EA4-7EE34954C2D6}"/>
          </ac:spMkLst>
        </pc:spChg>
        <pc:picChg chg="add">
          <ac:chgData name="Sian Turvey" userId="9a374997-2901-41ac-b51e-a8948a26085a" providerId="ADAL" clId="{B6B0708C-7BFA-4C2F-A4EA-897E6F0B0DC6}" dt="2023-02-04T22:37:41.934" v="752" actId="26606"/>
          <ac:picMkLst>
            <pc:docMk/>
            <pc:sldMk cId="1357654947" sldId="341"/>
            <ac:picMk id="14" creationId="{3BC6EBB2-9BDC-4075-BA6B-43A9FBF9C86C}"/>
          </ac:picMkLst>
        </pc:picChg>
        <pc:cxnChg chg="add">
          <ac:chgData name="Sian Turvey" userId="9a374997-2901-41ac-b51e-a8948a26085a" providerId="ADAL" clId="{B6B0708C-7BFA-4C2F-A4EA-897E6F0B0DC6}" dt="2023-02-04T22:37:41.934" v="752" actId="26606"/>
          <ac:cxnSpMkLst>
            <pc:docMk/>
            <pc:sldMk cId="1357654947" sldId="341"/>
            <ac:cxnSpMk id="12" creationId="{6B9695BD-ECF6-49CA-8877-8C493193C65D}"/>
          </ac:cxnSpMkLst>
        </pc:cxnChg>
      </pc:sldChg>
      <pc:sldChg chg="modSp new mod">
        <pc:chgData name="Sian Turvey" userId="9a374997-2901-41ac-b51e-a8948a26085a" providerId="ADAL" clId="{B6B0708C-7BFA-4C2F-A4EA-897E6F0B0DC6}" dt="2023-02-04T22:39:42.418" v="787" actId="20577"/>
        <pc:sldMkLst>
          <pc:docMk/>
          <pc:sldMk cId="1653447716" sldId="342"/>
        </pc:sldMkLst>
        <pc:spChg chg="mod">
          <ac:chgData name="Sian Turvey" userId="9a374997-2901-41ac-b51e-a8948a26085a" providerId="ADAL" clId="{B6B0708C-7BFA-4C2F-A4EA-897E6F0B0DC6}" dt="2023-02-04T22:38:26.108" v="777" actId="20577"/>
          <ac:spMkLst>
            <pc:docMk/>
            <pc:sldMk cId="1653447716" sldId="342"/>
            <ac:spMk id="2" creationId="{4259883D-2D93-9657-9A74-CEAC3015CA63}"/>
          </ac:spMkLst>
        </pc:spChg>
        <pc:spChg chg="mod">
          <ac:chgData name="Sian Turvey" userId="9a374997-2901-41ac-b51e-a8948a26085a" providerId="ADAL" clId="{B6B0708C-7BFA-4C2F-A4EA-897E6F0B0DC6}" dt="2023-02-04T22:39:42.418" v="787" actId="20577"/>
          <ac:spMkLst>
            <pc:docMk/>
            <pc:sldMk cId="1653447716" sldId="342"/>
            <ac:spMk id="3" creationId="{82CEA141-50C1-A795-2455-D424EF55E9E0}"/>
          </ac:spMkLst>
        </pc:spChg>
      </pc:sldChg>
      <pc:sldChg chg="modSp new mod">
        <pc:chgData name="Sian Turvey" userId="9a374997-2901-41ac-b51e-a8948a26085a" providerId="ADAL" clId="{B6B0708C-7BFA-4C2F-A4EA-897E6F0B0DC6}" dt="2023-02-04T22:41:30.889" v="807" actId="20577"/>
        <pc:sldMkLst>
          <pc:docMk/>
          <pc:sldMk cId="2306313170" sldId="343"/>
        </pc:sldMkLst>
        <pc:spChg chg="mod">
          <ac:chgData name="Sian Turvey" userId="9a374997-2901-41ac-b51e-a8948a26085a" providerId="ADAL" clId="{B6B0708C-7BFA-4C2F-A4EA-897E6F0B0DC6}" dt="2023-02-04T22:39:52.289" v="804" actId="20577"/>
          <ac:spMkLst>
            <pc:docMk/>
            <pc:sldMk cId="2306313170" sldId="343"/>
            <ac:spMk id="2" creationId="{8B4AF582-A942-F662-0C87-6CCE6DF68435}"/>
          </ac:spMkLst>
        </pc:spChg>
        <pc:spChg chg="mod">
          <ac:chgData name="Sian Turvey" userId="9a374997-2901-41ac-b51e-a8948a26085a" providerId="ADAL" clId="{B6B0708C-7BFA-4C2F-A4EA-897E6F0B0DC6}" dt="2023-02-04T22:41:30.889" v="807" actId="20577"/>
          <ac:spMkLst>
            <pc:docMk/>
            <pc:sldMk cId="2306313170" sldId="343"/>
            <ac:spMk id="3" creationId="{C6B75BEC-4203-8F7E-AC7D-761C7E273034}"/>
          </ac:spMkLst>
        </pc:spChg>
      </pc:sldChg>
      <pc:sldChg chg="addSp delSp modSp new mod setBg setClrOvrMap">
        <pc:chgData name="Sian Turvey" userId="9a374997-2901-41ac-b51e-a8948a26085a" providerId="ADAL" clId="{B6B0708C-7BFA-4C2F-A4EA-897E6F0B0DC6}" dt="2023-02-04T22:42:07.615" v="831" actId="26606"/>
        <pc:sldMkLst>
          <pc:docMk/>
          <pc:sldMk cId="1343191216" sldId="344"/>
        </pc:sldMkLst>
        <pc:spChg chg="mod">
          <ac:chgData name="Sian Turvey" userId="9a374997-2901-41ac-b51e-a8948a26085a" providerId="ADAL" clId="{B6B0708C-7BFA-4C2F-A4EA-897E6F0B0DC6}" dt="2023-02-04T22:42:07.615" v="831" actId="26606"/>
          <ac:spMkLst>
            <pc:docMk/>
            <pc:sldMk cId="1343191216" sldId="344"/>
            <ac:spMk id="2" creationId="{2440C066-AF6A-9C54-5218-322FD9B7E39E}"/>
          </ac:spMkLst>
        </pc:spChg>
        <pc:spChg chg="del mod">
          <ac:chgData name="Sian Turvey" userId="9a374997-2901-41ac-b51e-a8948a26085a" providerId="ADAL" clId="{B6B0708C-7BFA-4C2F-A4EA-897E6F0B0DC6}" dt="2023-02-04T22:42:07.615" v="831" actId="26606"/>
          <ac:spMkLst>
            <pc:docMk/>
            <pc:sldMk cId="1343191216" sldId="344"/>
            <ac:spMk id="3" creationId="{4283A956-C366-10F4-3F84-92E2B0C06EC1}"/>
          </ac:spMkLst>
        </pc:spChg>
        <pc:spChg chg="add">
          <ac:chgData name="Sian Turvey" userId="9a374997-2901-41ac-b51e-a8948a26085a" providerId="ADAL" clId="{B6B0708C-7BFA-4C2F-A4EA-897E6F0B0DC6}" dt="2023-02-04T22:42:07.615" v="831" actId="26606"/>
          <ac:spMkLst>
            <pc:docMk/>
            <pc:sldMk cId="1343191216" sldId="344"/>
            <ac:spMk id="9" creationId="{4E78424C-6FD0-41F8-9CAA-5DC19C42359F}"/>
          </ac:spMkLst>
        </pc:spChg>
        <pc:spChg chg="add">
          <ac:chgData name="Sian Turvey" userId="9a374997-2901-41ac-b51e-a8948a26085a" providerId="ADAL" clId="{B6B0708C-7BFA-4C2F-A4EA-897E6F0B0DC6}" dt="2023-02-04T22:42:07.615" v="831" actId="26606"/>
          <ac:spMkLst>
            <pc:docMk/>
            <pc:sldMk cId="1343191216" sldId="344"/>
            <ac:spMk id="11" creationId="{DD136760-57DC-4301-8BEA-B71AD2D13905}"/>
          </ac:spMkLst>
        </pc:spChg>
        <pc:spChg chg="add">
          <ac:chgData name="Sian Turvey" userId="9a374997-2901-41ac-b51e-a8948a26085a" providerId="ADAL" clId="{B6B0708C-7BFA-4C2F-A4EA-897E6F0B0DC6}" dt="2023-02-04T22:42:07.615" v="831" actId="26606"/>
          <ac:spMkLst>
            <pc:docMk/>
            <pc:sldMk cId="1343191216" sldId="344"/>
            <ac:spMk id="13" creationId="{BDC58DEA-1307-4F44-AD47-E613D8B76A89}"/>
          </ac:spMkLst>
        </pc:spChg>
        <pc:spChg chg="add">
          <ac:chgData name="Sian Turvey" userId="9a374997-2901-41ac-b51e-a8948a26085a" providerId="ADAL" clId="{B6B0708C-7BFA-4C2F-A4EA-897E6F0B0DC6}" dt="2023-02-04T22:42:07.615" v="831" actId="26606"/>
          <ac:spMkLst>
            <pc:docMk/>
            <pc:sldMk cId="1343191216" sldId="344"/>
            <ac:spMk id="15" creationId="{C99B912D-1E4B-42AF-A2BE-CFEFEC916EE7}"/>
          </ac:spMkLst>
        </pc:spChg>
        <pc:graphicFrameChg chg="add">
          <ac:chgData name="Sian Turvey" userId="9a374997-2901-41ac-b51e-a8948a26085a" providerId="ADAL" clId="{B6B0708C-7BFA-4C2F-A4EA-897E6F0B0DC6}" dt="2023-02-04T22:42:07.615" v="831" actId="26606"/>
          <ac:graphicFrameMkLst>
            <pc:docMk/>
            <pc:sldMk cId="1343191216" sldId="344"/>
            <ac:graphicFrameMk id="5" creationId="{A0E6CF5B-10D3-74CB-51C3-6FD5832020C9}"/>
          </ac:graphicFrameMkLst>
        </pc:graphicFrameChg>
      </pc:sldChg>
      <pc:sldChg chg="addSp modSp new mod setBg">
        <pc:chgData name="Sian Turvey" userId="9a374997-2901-41ac-b51e-a8948a26085a" providerId="ADAL" clId="{B6B0708C-7BFA-4C2F-A4EA-897E6F0B0DC6}" dt="2023-02-04T22:43:24.769" v="885" actId="255"/>
        <pc:sldMkLst>
          <pc:docMk/>
          <pc:sldMk cId="929601053" sldId="345"/>
        </pc:sldMkLst>
        <pc:spChg chg="mod ord">
          <ac:chgData name="Sian Turvey" userId="9a374997-2901-41ac-b51e-a8948a26085a" providerId="ADAL" clId="{B6B0708C-7BFA-4C2F-A4EA-897E6F0B0DC6}" dt="2023-02-04T22:43:18.784" v="884" actId="26606"/>
          <ac:spMkLst>
            <pc:docMk/>
            <pc:sldMk cId="929601053" sldId="345"/>
            <ac:spMk id="2" creationId="{1403E840-DCFB-B055-5027-2077DFA330B2}"/>
          </ac:spMkLst>
        </pc:spChg>
        <pc:spChg chg="mod">
          <ac:chgData name="Sian Turvey" userId="9a374997-2901-41ac-b51e-a8948a26085a" providerId="ADAL" clId="{B6B0708C-7BFA-4C2F-A4EA-897E6F0B0DC6}" dt="2023-02-04T22:43:24.769" v="885" actId="255"/>
          <ac:spMkLst>
            <pc:docMk/>
            <pc:sldMk cId="929601053" sldId="345"/>
            <ac:spMk id="3" creationId="{44CD1DC8-A068-6F40-E5B9-BE61DF4AEF10}"/>
          </ac:spMkLst>
        </pc:spChg>
        <pc:spChg chg="add">
          <ac:chgData name="Sian Turvey" userId="9a374997-2901-41ac-b51e-a8948a26085a" providerId="ADAL" clId="{B6B0708C-7BFA-4C2F-A4EA-897E6F0B0DC6}" dt="2023-02-04T22:43:18.784" v="884" actId="26606"/>
          <ac:spMkLst>
            <pc:docMk/>
            <pc:sldMk cId="929601053" sldId="345"/>
            <ac:spMk id="10" creationId="{29787B81-C7DF-412B-A405-EF4454012DEE}"/>
          </ac:spMkLst>
        </pc:spChg>
        <pc:picChg chg="add mod">
          <ac:chgData name="Sian Turvey" userId="9a374997-2901-41ac-b51e-a8948a26085a" providerId="ADAL" clId="{B6B0708C-7BFA-4C2F-A4EA-897E6F0B0DC6}" dt="2023-02-04T22:43:18.784" v="884" actId="26606"/>
          <ac:picMkLst>
            <pc:docMk/>
            <pc:sldMk cId="929601053" sldId="345"/>
            <ac:picMk id="5" creationId="{ACA1C6AA-49DB-7B38-7E66-7B661D1C4E7D}"/>
          </ac:picMkLst>
        </pc:picChg>
      </pc:sldChg>
      <pc:sldChg chg="addSp modSp new mod setBg">
        <pc:chgData name="Sian Turvey" userId="9a374997-2901-41ac-b51e-a8948a26085a" providerId="ADAL" clId="{B6B0708C-7BFA-4C2F-A4EA-897E6F0B0DC6}" dt="2023-02-04T22:44:04.977" v="913" actId="255"/>
        <pc:sldMkLst>
          <pc:docMk/>
          <pc:sldMk cId="1526853090" sldId="346"/>
        </pc:sldMkLst>
        <pc:spChg chg="mod">
          <ac:chgData name="Sian Turvey" userId="9a374997-2901-41ac-b51e-a8948a26085a" providerId="ADAL" clId="{B6B0708C-7BFA-4C2F-A4EA-897E6F0B0DC6}" dt="2023-02-04T22:43:58.386" v="912" actId="26606"/>
          <ac:spMkLst>
            <pc:docMk/>
            <pc:sldMk cId="1526853090" sldId="346"/>
            <ac:spMk id="2" creationId="{C8740D26-2852-E0E6-3C50-171CFBE508F5}"/>
          </ac:spMkLst>
        </pc:spChg>
        <pc:spChg chg="mod">
          <ac:chgData name="Sian Turvey" userId="9a374997-2901-41ac-b51e-a8948a26085a" providerId="ADAL" clId="{B6B0708C-7BFA-4C2F-A4EA-897E6F0B0DC6}" dt="2023-02-04T22:44:04.977" v="913" actId="255"/>
          <ac:spMkLst>
            <pc:docMk/>
            <pc:sldMk cId="1526853090" sldId="346"/>
            <ac:spMk id="3" creationId="{21914E0C-4816-3538-977E-CE41B32BBAAF}"/>
          </ac:spMkLst>
        </pc:spChg>
        <pc:spChg chg="add">
          <ac:chgData name="Sian Turvey" userId="9a374997-2901-41ac-b51e-a8948a26085a" providerId="ADAL" clId="{B6B0708C-7BFA-4C2F-A4EA-897E6F0B0DC6}" dt="2023-02-04T22:43:58.386" v="912" actId="26606"/>
          <ac:spMkLst>
            <pc:docMk/>
            <pc:sldMk cId="1526853090" sldId="346"/>
            <ac:spMk id="9" creationId="{C8A3C342-1D03-412F-8DD3-BF519E8E0AE9}"/>
          </ac:spMkLst>
        </pc:spChg>
        <pc:spChg chg="add">
          <ac:chgData name="Sian Turvey" userId="9a374997-2901-41ac-b51e-a8948a26085a" providerId="ADAL" clId="{B6B0708C-7BFA-4C2F-A4EA-897E6F0B0DC6}" dt="2023-02-04T22:43:58.386" v="912" actId="26606"/>
          <ac:spMkLst>
            <pc:docMk/>
            <pc:sldMk cId="1526853090" sldId="346"/>
            <ac:spMk id="11" creationId="{81CC9B02-E087-4350-AEBD-2C3CF001AF01}"/>
          </ac:spMkLst>
        </pc:spChg>
        <pc:spChg chg="add">
          <ac:chgData name="Sian Turvey" userId="9a374997-2901-41ac-b51e-a8948a26085a" providerId="ADAL" clId="{B6B0708C-7BFA-4C2F-A4EA-897E6F0B0DC6}" dt="2023-02-04T22:43:58.386" v="912" actId="26606"/>
          <ac:spMkLst>
            <pc:docMk/>
            <pc:sldMk cId="1526853090" sldId="346"/>
            <ac:spMk id="13" creationId="{D6F18ACE-6E82-4ADC-8A2F-A1771B309B16}"/>
          </ac:spMkLst>
        </pc:spChg>
        <pc:picChg chg="add">
          <ac:chgData name="Sian Turvey" userId="9a374997-2901-41ac-b51e-a8948a26085a" providerId="ADAL" clId="{B6B0708C-7BFA-4C2F-A4EA-897E6F0B0DC6}" dt="2023-02-04T22:43:58.386" v="912" actId="26606"/>
          <ac:picMkLst>
            <pc:docMk/>
            <pc:sldMk cId="1526853090" sldId="346"/>
            <ac:picMk id="5" creationId="{F2FFDDBC-D9F0-0B99-984F-7B663D9E1300}"/>
          </ac:picMkLst>
        </pc:picChg>
      </pc:sldChg>
      <pc:sldChg chg="addSp delSp modSp new mod setBg setClrOvrMap">
        <pc:chgData name="Sian Turvey" userId="9a374997-2901-41ac-b51e-a8948a26085a" providerId="ADAL" clId="{B6B0708C-7BFA-4C2F-A4EA-897E6F0B0DC6}" dt="2023-02-04T22:45:13.835" v="949" actId="14100"/>
        <pc:sldMkLst>
          <pc:docMk/>
          <pc:sldMk cId="1066908465" sldId="347"/>
        </pc:sldMkLst>
        <pc:spChg chg="mod">
          <ac:chgData name="Sian Turvey" userId="9a374997-2901-41ac-b51e-a8948a26085a" providerId="ADAL" clId="{B6B0708C-7BFA-4C2F-A4EA-897E6F0B0DC6}" dt="2023-02-04T22:44:59.378" v="946" actId="26606"/>
          <ac:spMkLst>
            <pc:docMk/>
            <pc:sldMk cId="1066908465" sldId="347"/>
            <ac:spMk id="2" creationId="{CE89E384-08D6-09B4-D6A3-14BA69998F7D}"/>
          </ac:spMkLst>
        </pc:spChg>
        <pc:spChg chg="del">
          <ac:chgData name="Sian Turvey" userId="9a374997-2901-41ac-b51e-a8948a26085a" providerId="ADAL" clId="{B6B0708C-7BFA-4C2F-A4EA-897E6F0B0DC6}" dt="2023-02-04T22:44:44.117" v="915"/>
          <ac:spMkLst>
            <pc:docMk/>
            <pc:sldMk cId="1066908465" sldId="347"/>
            <ac:spMk id="3" creationId="{8937F172-2281-B68E-A426-333C533D4DE5}"/>
          </ac:spMkLst>
        </pc:spChg>
        <pc:spChg chg="add">
          <ac:chgData name="Sian Turvey" userId="9a374997-2901-41ac-b51e-a8948a26085a" providerId="ADAL" clId="{B6B0708C-7BFA-4C2F-A4EA-897E6F0B0DC6}" dt="2023-02-04T22:44:59.378" v="946" actId="26606"/>
          <ac:spMkLst>
            <pc:docMk/>
            <pc:sldMk cId="1066908465" sldId="347"/>
            <ac:spMk id="13" creationId="{4AC0CD9D-7610-4620-93B4-798CCD9AB581}"/>
          </ac:spMkLst>
        </pc:spChg>
        <pc:spChg chg="add">
          <ac:chgData name="Sian Turvey" userId="9a374997-2901-41ac-b51e-a8948a26085a" providerId="ADAL" clId="{B6B0708C-7BFA-4C2F-A4EA-897E6F0B0DC6}" dt="2023-02-04T22:44:59.378" v="946" actId="26606"/>
          <ac:spMkLst>
            <pc:docMk/>
            <pc:sldMk cId="1066908465" sldId="347"/>
            <ac:spMk id="19" creationId="{DE4D62F9-188E-4530-84C2-24BDEE4BEB82}"/>
          </ac:spMkLst>
        </pc:spChg>
        <pc:spChg chg="add">
          <ac:chgData name="Sian Turvey" userId="9a374997-2901-41ac-b51e-a8948a26085a" providerId="ADAL" clId="{B6B0708C-7BFA-4C2F-A4EA-897E6F0B0DC6}" dt="2023-02-04T22:44:59.378" v="946" actId="26606"/>
          <ac:spMkLst>
            <pc:docMk/>
            <pc:sldMk cId="1066908465" sldId="347"/>
            <ac:spMk id="21" creationId="{D67CA421-FA2B-47ED-A101-F8BBEBB2976B}"/>
          </ac:spMkLst>
        </pc:spChg>
        <pc:spChg chg="add">
          <ac:chgData name="Sian Turvey" userId="9a374997-2901-41ac-b51e-a8948a26085a" providerId="ADAL" clId="{B6B0708C-7BFA-4C2F-A4EA-897E6F0B0DC6}" dt="2023-02-04T22:44:59.378" v="946" actId="26606"/>
          <ac:spMkLst>
            <pc:docMk/>
            <pc:sldMk cId="1066908465" sldId="347"/>
            <ac:spMk id="23" creationId="{12425D82-CD5E-45A4-9542-70951E59F2D1}"/>
          </ac:spMkLst>
        </pc:spChg>
        <pc:spChg chg="add">
          <ac:chgData name="Sian Turvey" userId="9a374997-2901-41ac-b51e-a8948a26085a" providerId="ADAL" clId="{B6B0708C-7BFA-4C2F-A4EA-897E6F0B0DC6}" dt="2023-02-04T22:44:59.378" v="946" actId="26606"/>
          <ac:spMkLst>
            <pc:docMk/>
            <pc:sldMk cId="1066908465" sldId="347"/>
            <ac:spMk id="25" creationId="{221DB897-A621-4D5F-AC81-91199AC4370E}"/>
          </ac:spMkLst>
        </pc:spChg>
        <pc:picChg chg="add mod">
          <ac:chgData name="Sian Turvey" userId="9a374997-2901-41ac-b51e-a8948a26085a" providerId="ADAL" clId="{B6B0708C-7BFA-4C2F-A4EA-897E6F0B0DC6}" dt="2023-02-04T22:45:13.835" v="949" actId="14100"/>
          <ac:picMkLst>
            <pc:docMk/>
            <pc:sldMk cId="1066908465" sldId="347"/>
            <ac:picMk id="4" creationId="{B0AB5F86-8A3D-E677-2983-375CCF9F8EA7}"/>
          </ac:picMkLst>
        </pc:picChg>
        <pc:picChg chg="add">
          <ac:chgData name="Sian Turvey" userId="9a374997-2901-41ac-b51e-a8948a26085a" providerId="ADAL" clId="{B6B0708C-7BFA-4C2F-A4EA-897E6F0B0DC6}" dt="2023-02-04T22:44:59.378" v="946" actId="26606"/>
          <ac:picMkLst>
            <pc:docMk/>
            <pc:sldMk cId="1066908465" sldId="347"/>
            <ac:picMk id="9" creationId="{41B68C77-138E-4BF7-A276-BD0C78A4219F}"/>
          </ac:picMkLst>
        </pc:picChg>
        <pc:picChg chg="add">
          <ac:chgData name="Sian Turvey" userId="9a374997-2901-41ac-b51e-a8948a26085a" providerId="ADAL" clId="{B6B0708C-7BFA-4C2F-A4EA-897E6F0B0DC6}" dt="2023-02-04T22:44:59.378" v="946" actId="26606"/>
          <ac:picMkLst>
            <pc:docMk/>
            <pc:sldMk cId="1066908465" sldId="347"/>
            <ac:picMk id="11" creationId="{7C268552-D473-46ED-B1B8-422042C4DEF1}"/>
          </ac:picMkLst>
        </pc:picChg>
        <pc:picChg chg="add">
          <ac:chgData name="Sian Turvey" userId="9a374997-2901-41ac-b51e-a8948a26085a" providerId="ADAL" clId="{B6B0708C-7BFA-4C2F-A4EA-897E6F0B0DC6}" dt="2023-02-04T22:44:59.378" v="946" actId="26606"/>
          <ac:picMkLst>
            <pc:docMk/>
            <pc:sldMk cId="1066908465" sldId="347"/>
            <ac:picMk id="15" creationId="{B9238B3E-24AA-439A-B527-6C5DF6D72145}"/>
          </ac:picMkLst>
        </pc:picChg>
        <pc:picChg chg="add">
          <ac:chgData name="Sian Turvey" userId="9a374997-2901-41ac-b51e-a8948a26085a" providerId="ADAL" clId="{B6B0708C-7BFA-4C2F-A4EA-897E6F0B0DC6}" dt="2023-02-04T22:44:59.378" v="946" actId="26606"/>
          <ac:picMkLst>
            <pc:docMk/>
            <pc:sldMk cId="1066908465" sldId="347"/>
            <ac:picMk id="17" creationId="{69F01145-BEA3-4CBF-AA21-10077B948CA8}"/>
          </ac:picMkLst>
        </pc:picChg>
      </pc:sldChg>
      <pc:sldChg chg="addSp modSp new mod setBg">
        <pc:chgData name="Sian Turvey" userId="9a374997-2901-41ac-b51e-a8948a26085a" providerId="ADAL" clId="{B6B0708C-7BFA-4C2F-A4EA-897E6F0B0DC6}" dt="2023-02-04T22:46:07.976" v="981" actId="255"/>
        <pc:sldMkLst>
          <pc:docMk/>
          <pc:sldMk cId="2494085335" sldId="348"/>
        </pc:sldMkLst>
        <pc:spChg chg="mod">
          <ac:chgData name="Sian Turvey" userId="9a374997-2901-41ac-b51e-a8948a26085a" providerId="ADAL" clId="{B6B0708C-7BFA-4C2F-A4EA-897E6F0B0DC6}" dt="2023-02-04T22:46:02.538" v="980" actId="26606"/>
          <ac:spMkLst>
            <pc:docMk/>
            <pc:sldMk cId="2494085335" sldId="348"/>
            <ac:spMk id="2" creationId="{A9DEB87F-73BA-D5D4-2AD5-42C9113E8474}"/>
          </ac:spMkLst>
        </pc:spChg>
        <pc:spChg chg="mod">
          <ac:chgData name="Sian Turvey" userId="9a374997-2901-41ac-b51e-a8948a26085a" providerId="ADAL" clId="{B6B0708C-7BFA-4C2F-A4EA-897E6F0B0DC6}" dt="2023-02-04T22:46:07.976" v="981" actId="255"/>
          <ac:spMkLst>
            <pc:docMk/>
            <pc:sldMk cId="2494085335" sldId="348"/>
            <ac:spMk id="3" creationId="{13D08581-E704-6CC1-7709-835D6B03A9AB}"/>
          </ac:spMkLst>
        </pc:spChg>
        <pc:spChg chg="add">
          <ac:chgData name="Sian Turvey" userId="9a374997-2901-41ac-b51e-a8948a26085a" providerId="ADAL" clId="{B6B0708C-7BFA-4C2F-A4EA-897E6F0B0DC6}" dt="2023-02-04T22:46:02.538" v="980" actId="26606"/>
          <ac:spMkLst>
            <pc:docMk/>
            <pc:sldMk cId="2494085335" sldId="348"/>
            <ac:spMk id="9" creationId="{0D187C4E-14B9-4504-B200-5127823FA78C}"/>
          </ac:spMkLst>
        </pc:spChg>
        <pc:picChg chg="add">
          <ac:chgData name="Sian Turvey" userId="9a374997-2901-41ac-b51e-a8948a26085a" providerId="ADAL" clId="{B6B0708C-7BFA-4C2F-A4EA-897E6F0B0DC6}" dt="2023-02-04T22:46:02.538" v="980" actId="26606"/>
          <ac:picMkLst>
            <pc:docMk/>
            <pc:sldMk cId="2494085335" sldId="348"/>
            <ac:picMk id="5" creationId="{073DD2B9-61AF-8307-B7B1-448E53B3EDFA}"/>
          </ac:picMkLst>
        </pc:picChg>
      </pc:sldChg>
      <pc:sldChg chg="addSp modSp new mod setBg">
        <pc:chgData name="Sian Turvey" userId="9a374997-2901-41ac-b51e-a8948a26085a" providerId="ADAL" clId="{B6B0708C-7BFA-4C2F-A4EA-897E6F0B0DC6}" dt="2023-02-04T22:48:31.533" v="1064" actId="255"/>
        <pc:sldMkLst>
          <pc:docMk/>
          <pc:sldMk cId="1956287319" sldId="349"/>
        </pc:sldMkLst>
        <pc:spChg chg="mod">
          <ac:chgData name="Sian Turvey" userId="9a374997-2901-41ac-b51e-a8948a26085a" providerId="ADAL" clId="{B6B0708C-7BFA-4C2F-A4EA-897E6F0B0DC6}" dt="2023-02-04T22:48:25.100" v="1063" actId="26606"/>
          <ac:spMkLst>
            <pc:docMk/>
            <pc:sldMk cId="1956287319" sldId="349"/>
            <ac:spMk id="2" creationId="{ECC54D31-5EF7-C1DE-CEA7-46BFDEE3D11F}"/>
          </ac:spMkLst>
        </pc:spChg>
        <pc:spChg chg="mod">
          <ac:chgData name="Sian Turvey" userId="9a374997-2901-41ac-b51e-a8948a26085a" providerId="ADAL" clId="{B6B0708C-7BFA-4C2F-A4EA-897E6F0B0DC6}" dt="2023-02-04T22:48:31.533" v="1064" actId="255"/>
          <ac:spMkLst>
            <pc:docMk/>
            <pc:sldMk cId="1956287319" sldId="349"/>
            <ac:spMk id="3" creationId="{971DDC92-FE41-3D0F-6139-1B526C75C5BA}"/>
          </ac:spMkLst>
        </pc:spChg>
        <pc:spChg chg="add">
          <ac:chgData name="Sian Turvey" userId="9a374997-2901-41ac-b51e-a8948a26085a" providerId="ADAL" clId="{B6B0708C-7BFA-4C2F-A4EA-897E6F0B0DC6}" dt="2023-02-04T22:48:25.100" v="1063" actId="26606"/>
          <ac:spMkLst>
            <pc:docMk/>
            <pc:sldMk cId="1956287319" sldId="349"/>
            <ac:spMk id="9" creationId="{14701A01-E306-48FB-A661-2335BB38BA32}"/>
          </ac:spMkLst>
        </pc:spChg>
        <pc:picChg chg="add">
          <ac:chgData name="Sian Turvey" userId="9a374997-2901-41ac-b51e-a8948a26085a" providerId="ADAL" clId="{B6B0708C-7BFA-4C2F-A4EA-897E6F0B0DC6}" dt="2023-02-04T22:48:25.100" v="1063" actId="26606"/>
          <ac:picMkLst>
            <pc:docMk/>
            <pc:sldMk cId="1956287319" sldId="349"/>
            <ac:picMk id="5" creationId="{860FB715-66A5-5007-497A-7E5568DAE14B}"/>
          </ac:picMkLst>
        </pc:picChg>
      </pc:sldChg>
      <pc:sldChg chg="modSp new mod">
        <pc:chgData name="Sian Turvey" userId="9a374997-2901-41ac-b51e-a8948a26085a" providerId="ADAL" clId="{B6B0708C-7BFA-4C2F-A4EA-897E6F0B0DC6}" dt="2023-02-04T22:48:13.802" v="1062" actId="255"/>
        <pc:sldMkLst>
          <pc:docMk/>
          <pc:sldMk cId="4076107244" sldId="350"/>
        </pc:sldMkLst>
        <pc:spChg chg="mod">
          <ac:chgData name="Sian Turvey" userId="9a374997-2901-41ac-b51e-a8948a26085a" providerId="ADAL" clId="{B6B0708C-7BFA-4C2F-A4EA-897E6F0B0DC6}" dt="2023-02-04T22:47:56.735" v="1058" actId="20577"/>
          <ac:spMkLst>
            <pc:docMk/>
            <pc:sldMk cId="4076107244" sldId="350"/>
            <ac:spMk id="2" creationId="{8E213ECE-AE27-212C-BE62-D8E94D115861}"/>
          </ac:spMkLst>
        </pc:spChg>
        <pc:spChg chg="mod">
          <ac:chgData name="Sian Turvey" userId="9a374997-2901-41ac-b51e-a8948a26085a" providerId="ADAL" clId="{B6B0708C-7BFA-4C2F-A4EA-897E6F0B0DC6}" dt="2023-02-04T22:48:13.802" v="1062" actId="255"/>
          <ac:spMkLst>
            <pc:docMk/>
            <pc:sldMk cId="4076107244" sldId="350"/>
            <ac:spMk id="3" creationId="{32410B82-56BF-B3AF-F986-774007EB849F}"/>
          </ac:spMkLst>
        </pc:spChg>
      </pc:sldChg>
      <pc:sldChg chg="addSp modSp new mod setBg setClrOvrMap">
        <pc:chgData name="Sian Turvey" userId="9a374997-2901-41ac-b51e-a8948a26085a" providerId="ADAL" clId="{B6B0708C-7BFA-4C2F-A4EA-897E6F0B0DC6}" dt="2023-02-04T22:49:59.220" v="1087" actId="14100"/>
        <pc:sldMkLst>
          <pc:docMk/>
          <pc:sldMk cId="2740924517" sldId="351"/>
        </pc:sldMkLst>
        <pc:spChg chg="mod">
          <ac:chgData name="Sian Turvey" userId="9a374997-2901-41ac-b51e-a8948a26085a" providerId="ADAL" clId="{B6B0708C-7BFA-4C2F-A4EA-897E6F0B0DC6}" dt="2023-02-04T22:49:50.734" v="1085" actId="26606"/>
          <ac:spMkLst>
            <pc:docMk/>
            <pc:sldMk cId="2740924517" sldId="351"/>
            <ac:spMk id="2" creationId="{64679D94-F599-F376-EE16-312F88EFF726}"/>
          </ac:spMkLst>
        </pc:spChg>
        <pc:spChg chg="mod">
          <ac:chgData name="Sian Turvey" userId="9a374997-2901-41ac-b51e-a8948a26085a" providerId="ADAL" clId="{B6B0708C-7BFA-4C2F-A4EA-897E6F0B0DC6}" dt="2023-02-04T22:49:59.220" v="1087" actId="14100"/>
          <ac:spMkLst>
            <pc:docMk/>
            <pc:sldMk cId="2740924517" sldId="351"/>
            <ac:spMk id="3" creationId="{5F3A9FBB-0784-03EC-AAA3-4741BEA59FB4}"/>
          </ac:spMkLst>
        </pc:spChg>
        <pc:spChg chg="add">
          <ac:chgData name="Sian Turvey" userId="9a374997-2901-41ac-b51e-a8948a26085a" providerId="ADAL" clId="{B6B0708C-7BFA-4C2F-A4EA-897E6F0B0DC6}" dt="2023-02-04T22:49:50.734" v="1085" actId="26606"/>
          <ac:spMkLst>
            <pc:docMk/>
            <pc:sldMk cId="2740924517" sldId="351"/>
            <ac:spMk id="8" creationId="{74CD14DB-BB81-479F-A1FC-1C75640E9F84}"/>
          </ac:spMkLst>
        </pc:spChg>
        <pc:spChg chg="add">
          <ac:chgData name="Sian Turvey" userId="9a374997-2901-41ac-b51e-a8948a26085a" providerId="ADAL" clId="{B6B0708C-7BFA-4C2F-A4EA-897E6F0B0DC6}" dt="2023-02-04T22:49:50.734" v="1085" actId="26606"/>
          <ac:spMkLst>
            <pc:docMk/>
            <pc:sldMk cId="2740924517" sldId="351"/>
            <ac:spMk id="10" creationId="{C943A91B-7CA7-4592-A975-73B1BF8C4C74}"/>
          </ac:spMkLst>
        </pc:spChg>
        <pc:spChg chg="add">
          <ac:chgData name="Sian Turvey" userId="9a374997-2901-41ac-b51e-a8948a26085a" providerId="ADAL" clId="{B6B0708C-7BFA-4C2F-A4EA-897E6F0B0DC6}" dt="2023-02-04T22:49:50.734" v="1085" actId="26606"/>
          <ac:spMkLst>
            <pc:docMk/>
            <pc:sldMk cId="2740924517" sldId="351"/>
            <ac:spMk id="12" creationId="{EC471314-E46A-414B-8D91-74880E84F187}"/>
          </ac:spMkLst>
        </pc:spChg>
        <pc:spChg chg="add">
          <ac:chgData name="Sian Turvey" userId="9a374997-2901-41ac-b51e-a8948a26085a" providerId="ADAL" clId="{B6B0708C-7BFA-4C2F-A4EA-897E6F0B0DC6}" dt="2023-02-04T22:49:50.734" v="1085" actId="26606"/>
          <ac:spMkLst>
            <pc:docMk/>
            <pc:sldMk cId="2740924517" sldId="351"/>
            <ac:spMk id="14" creationId="{6A681326-1C9D-44A3-A627-3871BDAE4127}"/>
          </ac:spMkLst>
        </pc:spChg>
      </pc:sldChg>
      <pc:sldChg chg="addSp modSp new mod setBg">
        <pc:chgData name="Sian Turvey" userId="9a374997-2901-41ac-b51e-a8948a26085a" providerId="ADAL" clId="{B6B0708C-7BFA-4C2F-A4EA-897E6F0B0DC6}" dt="2023-02-04T22:51:47.337" v="1250" actId="255"/>
        <pc:sldMkLst>
          <pc:docMk/>
          <pc:sldMk cId="3864003397" sldId="352"/>
        </pc:sldMkLst>
        <pc:spChg chg="mod">
          <ac:chgData name="Sian Turvey" userId="9a374997-2901-41ac-b51e-a8948a26085a" providerId="ADAL" clId="{B6B0708C-7BFA-4C2F-A4EA-897E6F0B0DC6}" dt="2023-02-04T22:51:39.952" v="1249" actId="26606"/>
          <ac:spMkLst>
            <pc:docMk/>
            <pc:sldMk cId="3864003397" sldId="352"/>
            <ac:spMk id="2" creationId="{D42A7046-63D7-3137-A890-CBC560437A58}"/>
          </ac:spMkLst>
        </pc:spChg>
        <pc:spChg chg="mod">
          <ac:chgData name="Sian Turvey" userId="9a374997-2901-41ac-b51e-a8948a26085a" providerId="ADAL" clId="{B6B0708C-7BFA-4C2F-A4EA-897E6F0B0DC6}" dt="2023-02-04T22:51:47.337" v="1250" actId="255"/>
          <ac:spMkLst>
            <pc:docMk/>
            <pc:sldMk cId="3864003397" sldId="352"/>
            <ac:spMk id="3" creationId="{73EE1E7E-0BB2-29E9-8BC1-32947EFC36B5}"/>
          </ac:spMkLst>
        </pc:spChg>
        <pc:spChg chg="add">
          <ac:chgData name="Sian Turvey" userId="9a374997-2901-41ac-b51e-a8948a26085a" providerId="ADAL" clId="{B6B0708C-7BFA-4C2F-A4EA-897E6F0B0DC6}" dt="2023-02-04T22:51:39.952" v="1249" actId="26606"/>
          <ac:spMkLst>
            <pc:docMk/>
            <pc:sldMk cId="3864003397" sldId="352"/>
            <ac:spMk id="9" creationId="{909FE742-1A27-4AEF-B5F0-F8C383EAB1D7}"/>
          </ac:spMkLst>
        </pc:spChg>
        <pc:picChg chg="add">
          <ac:chgData name="Sian Turvey" userId="9a374997-2901-41ac-b51e-a8948a26085a" providerId="ADAL" clId="{B6B0708C-7BFA-4C2F-A4EA-897E6F0B0DC6}" dt="2023-02-04T22:51:39.952" v="1249" actId="26606"/>
          <ac:picMkLst>
            <pc:docMk/>
            <pc:sldMk cId="3864003397" sldId="352"/>
            <ac:picMk id="5" creationId="{06E5700B-EB26-93C6-A5F2-672726FBE3E2}"/>
          </ac:picMkLst>
        </pc:picChg>
      </pc:sldChg>
      <pc:sldChg chg="addSp modSp new mod setBg">
        <pc:chgData name="Sian Turvey" userId="9a374997-2901-41ac-b51e-a8948a26085a" providerId="ADAL" clId="{B6B0708C-7BFA-4C2F-A4EA-897E6F0B0DC6}" dt="2023-02-04T22:53:07.425" v="1290" actId="26606"/>
        <pc:sldMkLst>
          <pc:docMk/>
          <pc:sldMk cId="1288464316" sldId="353"/>
        </pc:sldMkLst>
        <pc:spChg chg="mod">
          <ac:chgData name="Sian Turvey" userId="9a374997-2901-41ac-b51e-a8948a26085a" providerId="ADAL" clId="{B6B0708C-7BFA-4C2F-A4EA-897E6F0B0DC6}" dt="2023-02-04T22:53:07.425" v="1290" actId="26606"/>
          <ac:spMkLst>
            <pc:docMk/>
            <pc:sldMk cId="1288464316" sldId="353"/>
            <ac:spMk id="2" creationId="{A8B35614-8413-8A4F-4DCB-ED50E3C63B10}"/>
          </ac:spMkLst>
        </pc:spChg>
        <pc:spChg chg="mod">
          <ac:chgData name="Sian Turvey" userId="9a374997-2901-41ac-b51e-a8948a26085a" providerId="ADAL" clId="{B6B0708C-7BFA-4C2F-A4EA-897E6F0B0DC6}" dt="2023-02-04T22:53:07.425" v="1290" actId="26606"/>
          <ac:spMkLst>
            <pc:docMk/>
            <pc:sldMk cId="1288464316" sldId="353"/>
            <ac:spMk id="3" creationId="{1EF06F46-96B2-8BA9-1D10-8B7DD911E765}"/>
          </ac:spMkLst>
        </pc:spChg>
        <pc:spChg chg="add">
          <ac:chgData name="Sian Turvey" userId="9a374997-2901-41ac-b51e-a8948a26085a" providerId="ADAL" clId="{B6B0708C-7BFA-4C2F-A4EA-897E6F0B0DC6}" dt="2023-02-04T22:53:07.425" v="1290" actId="26606"/>
          <ac:spMkLst>
            <pc:docMk/>
            <pc:sldMk cId="1288464316" sldId="353"/>
            <ac:spMk id="9" creationId="{909FE742-1A27-4AEF-B5F0-F8C383EAB1D7}"/>
          </ac:spMkLst>
        </pc:spChg>
        <pc:picChg chg="add">
          <ac:chgData name="Sian Turvey" userId="9a374997-2901-41ac-b51e-a8948a26085a" providerId="ADAL" clId="{B6B0708C-7BFA-4C2F-A4EA-897E6F0B0DC6}" dt="2023-02-04T22:53:07.425" v="1290" actId="26606"/>
          <ac:picMkLst>
            <pc:docMk/>
            <pc:sldMk cId="1288464316" sldId="353"/>
            <ac:picMk id="5" creationId="{437C991B-84FF-511C-2BA9-409790DF50B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7625FC-6C22-4A49-A82B-44F358A76A5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5220F43-7417-4F2F-BD53-20B64D9F175B}">
      <dgm:prSet/>
      <dgm:spPr/>
      <dgm:t>
        <a:bodyPr/>
        <a:lstStyle/>
        <a:p>
          <a:r>
            <a:rPr lang="en-GB" b="0" i="0" dirty="0"/>
            <a:t>What is </a:t>
          </a:r>
          <a:r>
            <a:rPr lang="en-GB" b="0" i="0"/>
            <a:t>a trust?</a:t>
          </a:r>
          <a:endParaRPr lang="en-US" dirty="0"/>
        </a:p>
      </dgm:t>
    </dgm:pt>
    <dgm:pt modelId="{AB18E478-279C-41F5-BFF5-EB32B5BF2A0D}" type="parTrans" cxnId="{FA015595-D433-421F-A65E-187DFAACAE4D}">
      <dgm:prSet/>
      <dgm:spPr/>
      <dgm:t>
        <a:bodyPr/>
        <a:lstStyle/>
        <a:p>
          <a:endParaRPr lang="en-US"/>
        </a:p>
      </dgm:t>
    </dgm:pt>
    <dgm:pt modelId="{501C16BB-2715-41C5-8B4D-AB3E0EA2D55F}" type="sibTrans" cxnId="{FA015595-D433-421F-A65E-187DFAACAE4D}">
      <dgm:prSet/>
      <dgm:spPr/>
      <dgm:t>
        <a:bodyPr/>
        <a:lstStyle/>
        <a:p>
          <a:endParaRPr lang="en-US"/>
        </a:p>
      </dgm:t>
    </dgm:pt>
    <dgm:pt modelId="{3D7AFACF-7026-45AE-BA68-DAB3EE3C40D5}" type="pres">
      <dgm:prSet presAssocID="{217625FC-6C22-4A49-A82B-44F358A76A5F}" presName="hierChild1" presStyleCnt="0">
        <dgm:presLayoutVars>
          <dgm:chPref val="1"/>
          <dgm:dir/>
          <dgm:animOne val="branch"/>
          <dgm:animLvl val="lvl"/>
          <dgm:resizeHandles/>
        </dgm:presLayoutVars>
      </dgm:prSet>
      <dgm:spPr/>
    </dgm:pt>
    <dgm:pt modelId="{945AE136-E0CE-4F73-91D5-252DFD7C1456}" type="pres">
      <dgm:prSet presAssocID="{D5220F43-7417-4F2F-BD53-20B64D9F175B}" presName="hierRoot1" presStyleCnt="0"/>
      <dgm:spPr/>
    </dgm:pt>
    <dgm:pt modelId="{23426253-EC4D-45E9-A0F7-05330D09EECE}" type="pres">
      <dgm:prSet presAssocID="{D5220F43-7417-4F2F-BD53-20B64D9F175B}" presName="composite" presStyleCnt="0"/>
      <dgm:spPr/>
    </dgm:pt>
    <dgm:pt modelId="{6D3D925B-09F2-4033-8F55-1744372A1A51}" type="pres">
      <dgm:prSet presAssocID="{D5220F43-7417-4F2F-BD53-20B64D9F175B}" presName="background" presStyleLbl="node0" presStyleIdx="0" presStyleCnt="1"/>
      <dgm:spPr/>
    </dgm:pt>
    <dgm:pt modelId="{2F4A5A82-A5DA-4E04-B6D5-A1CDDCC1528D}" type="pres">
      <dgm:prSet presAssocID="{D5220F43-7417-4F2F-BD53-20B64D9F175B}" presName="text" presStyleLbl="fgAcc0" presStyleIdx="0" presStyleCnt="1">
        <dgm:presLayoutVars>
          <dgm:chPref val="3"/>
        </dgm:presLayoutVars>
      </dgm:prSet>
      <dgm:spPr/>
    </dgm:pt>
    <dgm:pt modelId="{102B891B-07A9-4892-95C6-1ECC3DBC8A5B}" type="pres">
      <dgm:prSet presAssocID="{D5220F43-7417-4F2F-BD53-20B64D9F175B}" presName="hierChild2" presStyleCnt="0"/>
      <dgm:spPr/>
    </dgm:pt>
  </dgm:ptLst>
  <dgm:cxnLst>
    <dgm:cxn modelId="{FA015595-D433-421F-A65E-187DFAACAE4D}" srcId="{217625FC-6C22-4A49-A82B-44F358A76A5F}" destId="{D5220F43-7417-4F2F-BD53-20B64D9F175B}" srcOrd="0" destOrd="0" parTransId="{AB18E478-279C-41F5-BFF5-EB32B5BF2A0D}" sibTransId="{501C16BB-2715-41C5-8B4D-AB3E0EA2D55F}"/>
    <dgm:cxn modelId="{2CF66FB1-54E9-49A4-AB61-51B00D9B9D55}" type="presOf" srcId="{217625FC-6C22-4A49-A82B-44F358A76A5F}" destId="{3D7AFACF-7026-45AE-BA68-DAB3EE3C40D5}" srcOrd="0" destOrd="0" presId="urn:microsoft.com/office/officeart/2005/8/layout/hierarchy1"/>
    <dgm:cxn modelId="{4A98A3D9-3128-4E7C-8584-FF3C77DCC0C0}" type="presOf" srcId="{D5220F43-7417-4F2F-BD53-20B64D9F175B}" destId="{2F4A5A82-A5DA-4E04-B6D5-A1CDDCC1528D}" srcOrd="0" destOrd="0" presId="urn:microsoft.com/office/officeart/2005/8/layout/hierarchy1"/>
    <dgm:cxn modelId="{EDECD58D-27FF-4B08-A565-5A3C58A3FAAB}" type="presParOf" srcId="{3D7AFACF-7026-45AE-BA68-DAB3EE3C40D5}" destId="{945AE136-E0CE-4F73-91D5-252DFD7C1456}" srcOrd="0" destOrd="0" presId="urn:microsoft.com/office/officeart/2005/8/layout/hierarchy1"/>
    <dgm:cxn modelId="{41404462-C78E-4317-AD24-7B2A595A7F85}" type="presParOf" srcId="{945AE136-E0CE-4F73-91D5-252DFD7C1456}" destId="{23426253-EC4D-45E9-A0F7-05330D09EECE}" srcOrd="0" destOrd="0" presId="urn:microsoft.com/office/officeart/2005/8/layout/hierarchy1"/>
    <dgm:cxn modelId="{3B9CC7C4-C1C6-4AE0-968F-A930DF197B14}" type="presParOf" srcId="{23426253-EC4D-45E9-A0F7-05330D09EECE}" destId="{6D3D925B-09F2-4033-8F55-1744372A1A51}" srcOrd="0" destOrd="0" presId="urn:microsoft.com/office/officeart/2005/8/layout/hierarchy1"/>
    <dgm:cxn modelId="{456BBB63-8127-47F4-8E13-A5F75C5EB244}" type="presParOf" srcId="{23426253-EC4D-45E9-A0F7-05330D09EECE}" destId="{2F4A5A82-A5DA-4E04-B6D5-A1CDDCC1528D}" srcOrd="1" destOrd="0" presId="urn:microsoft.com/office/officeart/2005/8/layout/hierarchy1"/>
    <dgm:cxn modelId="{3F1EF7DC-E4BF-47F5-8F62-19B28EEA0D56}" type="presParOf" srcId="{945AE136-E0CE-4F73-91D5-252DFD7C1456}" destId="{102B891B-07A9-4892-95C6-1ECC3DBC8A5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32FDC3-0712-4D33-8257-A5DFE466DDC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E60E1AB-BF0A-4EEC-8B61-8EBB47146E56}">
      <dgm:prSet/>
      <dgm:spPr/>
      <dgm:t>
        <a:bodyPr/>
        <a:lstStyle/>
        <a:p>
          <a:r>
            <a:rPr lang="en-GB" b="0" i="0"/>
            <a:t>A constructive trust is implied in order to achieve a fair result between the parties involved. </a:t>
          </a:r>
          <a:endParaRPr lang="en-US"/>
        </a:p>
      </dgm:t>
    </dgm:pt>
    <dgm:pt modelId="{74958A7E-FA1F-4C91-BB81-2E5560C23BB9}" type="parTrans" cxnId="{AAF65608-96C6-4CA9-958D-1F144DC72470}">
      <dgm:prSet/>
      <dgm:spPr/>
      <dgm:t>
        <a:bodyPr/>
        <a:lstStyle/>
        <a:p>
          <a:endParaRPr lang="en-US"/>
        </a:p>
      </dgm:t>
    </dgm:pt>
    <dgm:pt modelId="{FA9734B0-6D65-45CF-A03E-54C29A0D2050}" type="sibTrans" cxnId="{AAF65608-96C6-4CA9-958D-1F144DC72470}">
      <dgm:prSet/>
      <dgm:spPr/>
      <dgm:t>
        <a:bodyPr/>
        <a:lstStyle/>
        <a:p>
          <a:endParaRPr lang="en-US"/>
        </a:p>
      </dgm:t>
    </dgm:pt>
    <dgm:pt modelId="{6197F572-7624-4972-BA1A-A1E99694C8CB}">
      <dgm:prSet/>
      <dgm:spPr/>
      <dgm:t>
        <a:bodyPr/>
        <a:lstStyle/>
        <a:p>
          <a:r>
            <a:rPr lang="en-GB" b="0" i="0"/>
            <a:t>It is often used where it would be unfair to allow the legal owner to have full enjoyment of the property they hold.</a:t>
          </a:r>
          <a:endParaRPr lang="en-US"/>
        </a:p>
      </dgm:t>
    </dgm:pt>
    <dgm:pt modelId="{DBCC4BDB-F8B3-4B24-BD40-9DD885AFBBD2}" type="parTrans" cxnId="{0B891FD4-0174-4619-AA40-118BF2F04F08}">
      <dgm:prSet/>
      <dgm:spPr/>
      <dgm:t>
        <a:bodyPr/>
        <a:lstStyle/>
        <a:p>
          <a:endParaRPr lang="en-US"/>
        </a:p>
      </dgm:t>
    </dgm:pt>
    <dgm:pt modelId="{BEC4DF71-9EA3-414A-8FAB-D06FFC01F9C6}" type="sibTrans" cxnId="{0B891FD4-0174-4619-AA40-118BF2F04F08}">
      <dgm:prSet/>
      <dgm:spPr/>
      <dgm:t>
        <a:bodyPr/>
        <a:lstStyle/>
        <a:p>
          <a:endParaRPr lang="en-US"/>
        </a:p>
      </dgm:t>
    </dgm:pt>
    <dgm:pt modelId="{B4B43B92-C5E3-4538-BB28-C1DF00058EBB}" type="pres">
      <dgm:prSet presAssocID="{B832FDC3-0712-4D33-8257-A5DFE466DDCA}" presName="linear" presStyleCnt="0">
        <dgm:presLayoutVars>
          <dgm:animLvl val="lvl"/>
          <dgm:resizeHandles val="exact"/>
        </dgm:presLayoutVars>
      </dgm:prSet>
      <dgm:spPr/>
    </dgm:pt>
    <dgm:pt modelId="{BAB74627-8DCB-43FB-986B-F2C6A8666599}" type="pres">
      <dgm:prSet presAssocID="{BE60E1AB-BF0A-4EEC-8B61-8EBB47146E56}" presName="parentText" presStyleLbl="node1" presStyleIdx="0" presStyleCnt="2">
        <dgm:presLayoutVars>
          <dgm:chMax val="0"/>
          <dgm:bulletEnabled val="1"/>
        </dgm:presLayoutVars>
      </dgm:prSet>
      <dgm:spPr/>
    </dgm:pt>
    <dgm:pt modelId="{23F23581-E2B8-4618-AAE4-51940530EE23}" type="pres">
      <dgm:prSet presAssocID="{FA9734B0-6D65-45CF-A03E-54C29A0D2050}" presName="spacer" presStyleCnt="0"/>
      <dgm:spPr/>
    </dgm:pt>
    <dgm:pt modelId="{0F63C39A-E170-4661-ADE2-EFD083D61C19}" type="pres">
      <dgm:prSet presAssocID="{6197F572-7624-4972-BA1A-A1E99694C8CB}" presName="parentText" presStyleLbl="node1" presStyleIdx="1" presStyleCnt="2">
        <dgm:presLayoutVars>
          <dgm:chMax val="0"/>
          <dgm:bulletEnabled val="1"/>
        </dgm:presLayoutVars>
      </dgm:prSet>
      <dgm:spPr/>
    </dgm:pt>
  </dgm:ptLst>
  <dgm:cxnLst>
    <dgm:cxn modelId="{AAF65608-96C6-4CA9-958D-1F144DC72470}" srcId="{B832FDC3-0712-4D33-8257-A5DFE466DDCA}" destId="{BE60E1AB-BF0A-4EEC-8B61-8EBB47146E56}" srcOrd="0" destOrd="0" parTransId="{74958A7E-FA1F-4C91-BB81-2E5560C23BB9}" sibTransId="{FA9734B0-6D65-45CF-A03E-54C29A0D2050}"/>
    <dgm:cxn modelId="{205F8211-7EC0-4140-BE79-AB7FB69AC03A}" type="presOf" srcId="{6197F572-7624-4972-BA1A-A1E99694C8CB}" destId="{0F63C39A-E170-4661-ADE2-EFD083D61C19}" srcOrd="0" destOrd="0" presId="urn:microsoft.com/office/officeart/2005/8/layout/vList2"/>
    <dgm:cxn modelId="{F10BA41F-9535-4A45-8CF5-4ADB05CA9557}" type="presOf" srcId="{B832FDC3-0712-4D33-8257-A5DFE466DDCA}" destId="{B4B43B92-C5E3-4538-BB28-C1DF00058EBB}" srcOrd="0" destOrd="0" presId="urn:microsoft.com/office/officeart/2005/8/layout/vList2"/>
    <dgm:cxn modelId="{E6769B79-8449-4A9B-BEE9-53265C2C710A}" type="presOf" srcId="{BE60E1AB-BF0A-4EEC-8B61-8EBB47146E56}" destId="{BAB74627-8DCB-43FB-986B-F2C6A8666599}" srcOrd="0" destOrd="0" presId="urn:microsoft.com/office/officeart/2005/8/layout/vList2"/>
    <dgm:cxn modelId="{0B891FD4-0174-4619-AA40-118BF2F04F08}" srcId="{B832FDC3-0712-4D33-8257-A5DFE466DDCA}" destId="{6197F572-7624-4972-BA1A-A1E99694C8CB}" srcOrd="1" destOrd="0" parTransId="{DBCC4BDB-F8B3-4B24-BD40-9DD885AFBBD2}" sibTransId="{BEC4DF71-9EA3-414A-8FAB-D06FFC01F9C6}"/>
    <dgm:cxn modelId="{6EFE6CB8-1008-4D6A-A441-C7332134AA23}" type="presParOf" srcId="{B4B43B92-C5E3-4538-BB28-C1DF00058EBB}" destId="{BAB74627-8DCB-43FB-986B-F2C6A8666599}" srcOrd="0" destOrd="0" presId="urn:microsoft.com/office/officeart/2005/8/layout/vList2"/>
    <dgm:cxn modelId="{2968F8C6-5BA6-493C-8A6F-7FBDFB5E254C}" type="presParOf" srcId="{B4B43B92-C5E3-4538-BB28-C1DF00058EBB}" destId="{23F23581-E2B8-4618-AAE4-51940530EE23}" srcOrd="1" destOrd="0" presId="urn:microsoft.com/office/officeart/2005/8/layout/vList2"/>
    <dgm:cxn modelId="{DEB6BC4D-AF33-4A25-A9D4-0F56B3E91337}" type="presParOf" srcId="{B4B43B92-C5E3-4538-BB28-C1DF00058EBB}" destId="{0F63C39A-E170-4661-ADE2-EFD083D61C1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D925B-09F2-4033-8F55-1744372A1A51}">
      <dsp:nvSpPr>
        <dsp:cNvPr id="0" name=""/>
        <dsp:cNvSpPr/>
      </dsp:nvSpPr>
      <dsp:spPr>
        <a:xfrm>
          <a:off x="1662292" y="2134"/>
          <a:ext cx="5471789" cy="347458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4A5A82-A5DA-4E04-B6D5-A1CDDCC1528D}">
      <dsp:nvSpPr>
        <dsp:cNvPr id="0" name=""/>
        <dsp:cNvSpPr/>
      </dsp:nvSpPr>
      <dsp:spPr>
        <a:xfrm>
          <a:off x="2270269" y="579712"/>
          <a:ext cx="5471789" cy="347458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0" i="0" kern="1200" dirty="0"/>
            <a:t>What is </a:t>
          </a:r>
          <a:r>
            <a:rPr lang="en-GB" sz="6500" b="0" i="0" kern="1200"/>
            <a:t>a trust?</a:t>
          </a:r>
          <a:endParaRPr lang="en-US" sz="6500" kern="1200" dirty="0"/>
        </a:p>
      </dsp:txBody>
      <dsp:txXfrm>
        <a:off x="2372036" y="681479"/>
        <a:ext cx="5268255" cy="32710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74627-8DCB-43FB-986B-F2C6A8666599}">
      <dsp:nvSpPr>
        <dsp:cNvPr id="0" name=""/>
        <dsp:cNvSpPr/>
      </dsp:nvSpPr>
      <dsp:spPr>
        <a:xfrm>
          <a:off x="0" y="10755"/>
          <a:ext cx="6496050" cy="2230604"/>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a:t>A constructive trust is implied in order to achieve a fair result between the parties involved. </a:t>
          </a:r>
          <a:endParaRPr lang="en-US" sz="3100" kern="1200"/>
        </a:p>
      </dsp:txBody>
      <dsp:txXfrm>
        <a:off x="108889" y="119644"/>
        <a:ext cx="6278272" cy="2012826"/>
      </dsp:txXfrm>
    </dsp:sp>
    <dsp:sp modelId="{0F63C39A-E170-4661-ADE2-EFD083D61C19}">
      <dsp:nvSpPr>
        <dsp:cNvPr id="0" name=""/>
        <dsp:cNvSpPr/>
      </dsp:nvSpPr>
      <dsp:spPr>
        <a:xfrm>
          <a:off x="0" y="2330640"/>
          <a:ext cx="6496050" cy="2230604"/>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a:t>It is often used where it would be unfair to allow the legal owner to have full enjoyment of the property they hold.</a:t>
          </a:r>
          <a:endParaRPr lang="en-US" sz="3100" kern="1200"/>
        </a:p>
      </dsp:txBody>
      <dsp:txXfrm>
        <a:off x="108889" y="2439529"/>
        <a:ext cx="6278272" cy="201282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04/02/2023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Spend 15 minutes thinking about it. </a:t>
            </a:r>
          </a:p>
        </p:txBody>
      </p:sp>
      <p:sp>
        <p:nvSpPr>
          <p:cNvPr id="4" name="Slide Number Placeholder 3"/>
          <p:cNvSpPr>
            <a:spLocks noGrp="1"/>
          </p:cNvSpPr>
          <p:nvPr>
            <p:ph type="sldNum" sz="quarter" idx="5"/>
          </p:nvPr>
        </p:nvSpPr>
        <p:spPr/>
        <p:txBody>
          <a:bodyPr/>
          <a:lstStyle/>
          <a:p>
            <a:fld id="{26806482-62E7-43E8-9CEA-128A3A1A545C}" type="slidenum">
              <a:rPr lang="en-GB" smtClean="0"/>
              <a:t>9</a:t>
            </a:fld>
            <a:endParaRPr lang="en-GB"/>
          </a:p>
        </p:txBody>
      </p:sp>
    </p:spTree>
    <p:extLst>
      <p:ext uri="{BB962C8B-B14F-4D97-AF65-F5344CB8AC3E}">
        <p14:creationId xmlns:p14="http://schemas.microsoft.com/office/powerpoint/2010/main" val="3725310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04/02/2023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04/02/2023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04/02/2023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04/02/2023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04/02/2023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5.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5.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5.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2">
            <a:alphaModFix amt="40000"/>
          </a:blip>
          <a:srcRect t="18750" b="18750"/>
          <a:stretch/>
        </p:blipFill>
        <p:spPr>
          <a:xfrm>
            <a:off x="20" y="10"/>
            <a:ext cx="12191980" cy="6857990"/>
          </a:xfrm>
          <a:prstGeom prst="rect">
            <a:avLst/>
          </a:prstGeom>
        </p:spPr>
      </p:pic>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1154955" y="1447800"/>
            <a:ext cx="8825658" cy="3329581"/>
          </a:xfrm>
        </p:spPr>
        <p:txBody>
          <a:bodyPr>
            <a:normAutofit/>
          </a:bodyPr>
          <a:lstStyle/>
          <a:p>
            <a:pPr>
              <a:lnSpc>
                <a:spcPct val="90000"/>
              </a:lnSpc>
            </a:pPr>
            <a:r>
              <a:rPr lang="en-US">
                <a:solidFill>
                  <a:schemeClr val="tx1"/>
                </a:solidFill>
              </a:rPr>
              <a:t>Lecture 2 – Nature and Classification of Trusts</a:t>
            </a:r>
            <a:endParaRPr lang="en-GB">
              <a:solidFill>
                <a:schemeClr val="tx1"/>
              </a:solidFill>
            </a:endParaRPr>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1154955" y="4777380"/>
            <a:ext cx="8825658" cy="861420"/>
          </a:xfrm>
        </p:spPr>
        <p:txBody>
          <a:bodyPr>
            <a:normAutofit/>
          </a:bodyPr>
          <a:lstStyle/>
          <a:p>
            <a:r>
              <a:rPr lang="en-US">
                <a:solidFill>
                  <a:schemeClr val="tx1"/>
                </a:solidFill>
              </a:rPr>
              <a:t>BMLW6007 Equity and trusts</a:t>
            </a:r>
            <a:endParaRPr lang="en-GB">
              <a:solidFill>
                <a:schemeClr val="tx1"/>
              </a:solidFill>
            </a:endParaRPr>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5041-FC99-8442-F505-8D9A7066EB1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E0C44DE8-FBA7-70AB-AB5B-8E8061297CFF}"/>
              </a:ext>
            </a:extLst>
          </p:cNvPr>
          <p:cNvSpPr>
            <a:spLocks noGrp="1"/>
          </p:cNvSpPr>
          <p:nvPr>
            <p:ph idx="1"/>
          </p:nvPr>
        </p:nvSpPr>
        <p:spPr/>
        <p:txBody>
          <a:bodyPr>
            <a:normAutofit/>
          </a:bodyPr>
          <a:lstStyle/>
          <a:p>
            <a:pPr>
              <a:lnSpc>
                <a:spcPct val="115000"/>
              </a:lnSpc>
              <a:spcAft>
                <a:spcPts val="1000"/>
              </a:spcAft>
            </a:pPr>
            <a:r>
              <a:rPr lang="en-GB" sz="2800" dirty="0"/>
              <a:t>By the end of this session you will be able to: </a:t>
            </a:r>
          </a:p>
          <a:p>
            <a:pPr>
              <a:lnSpc>
                <a:spcPct val="115000"/>
              </a:lnSpc>
              <a:spcAft>
                <a:spcPts val="1000"/>
              </a:spcAft>
            </a:pPr>
            <a:r>
              <a:rPr lang="en-GB" sz="2800" dirty="0"/>
              <a:t>• understand the fundamental structure of a trust; </a:t>
            </a:r>
          </a:p>
          <a:p>
            <a:pPr>
              <a:lnSpc>
                <a:spcPct val="115000"/>
              </a:lnSpc>
              <a:spcAft>
                <a:spcPts val="1000"/>
              </a:spcAft>
            </a:pPr>
            <a:r>
              <a:rPr lang="en-GB" sz="2800" dirty="0"/>
              <a:t>• recognise the importance of a trust; and </a:t>
            </a:r>
          </a:p>
          <a:p>
            <a:pPr>
              <a:lnSpc>
                <a:spcPct val="115000"/>
              </a:lnSpc>
              <a:spcAft>
                <a:spcPts val="1000"/>
              </a:spcAft>
            </a:pPr>
            <a:r>
              <a:rPr lang="en-GB" sz="2800" dirty="0"/>
              <a:t>• understand the widespread use of trusts and the people involved</a:t>
            </a:r>
          </a:p>
        </p:txBody>
      </p:sp>
    </p:spTree>
    <p:extLst>
      <p:ext uri="{BB962C8B-B14F-4D97-AF65-F5344CB8AC3E}">
        <p14:creationId xmlns:p14="http://schemas.microsoft.com/office/powerpoint/2010/main" val="99381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8364" y="121748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a:extLst>
              <a:ext uri="{FF2B5EF4-FFF2-40B4-BE49-F238E27FC236}">
                <a16:creationId xmlns:a16="http://schemas.microsoft.com/office/drawing/2014/main" id="{8E5FDBCB-D050-0BCB-6563-008A9DCEF919}"/>
              </a:ext>
            </a:extLst>
          </p:cNvPr>
          <p:cNvPicPr>
            <a:picLocks noGrp="1" noChangeAspect="1"/>
          </p:cNvPicPr>
          <p:nvPr>
            <p:ph idx="1"/>
          </p:nvPr>
        </p:nvPicPr>
        <p:blipFill>
          <a:blip r:embed="rId3"/>
          <a:stretch>
            <a:fillRect/>
          </a:stretch>
        </p:blipFill>
        <p:spPr>
          <a:xfrm>
            <a:off x="311727" y="370897"/>
            <a:ext cx="6684818" cy="6395746"/>
          </a:xfrm>
          <a:prstGeom prst="rect">
            <a:avLst/>
          </a:prstGeom>
        </p:spPr>
      </p:pic>
    </p:spTree>
    <p:extLst>
      <p:ext uri="{BB962C8B-B14F-4D97-AF65-F5344CB8AC3E}">
        <p14:creationId xmlns:p14="http://schemas.microsoft.com/office/powerpoint/2010/main" val="15417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459B-ED8E-54D5-AF8C-D5CBDCC10809}"/>
              </a:ext>
            </a:extLst>
          </p:cNvPr>
          <p:cNvSpPr>
            <a:spLocks noGrp="1"/>
          </p:cNvSpPr>
          <p:nvPr>
            <p:ph type="title"/>
          </p:nvPr>
        </p:nvSpPr>
        <p:spPr/>
        <p:txBody>
          <a:bodyPr/>
          <a:lstStyle/>
          <a:p>
            <a:r>
              <a:rPr lang="en-GB" dirty="0"/>
              <a:t>Ownership of Property (1)</a:t>
            </a:r>
          </a:p>
        </p:txBody>
      </p:sp>
      <p:sp>
        <p:nvSpPr>
          <p:cNvPr id="3" name="Content Placeholder 2">
            <a:extLst>
              <a:ext uri="{FF2B5EF4-FFF2-40B4-BE49-F238E27FC236}">
                <a16:creationId xmlns:a16="http://schemas.microsoft.com/office/drawing/2014/main" id="{03BF5708-C24E-0E9F-A8E2-634C61042F42}"/>
              </a:ext>
            </a:extLst>
          </p:cNvPr>
          <p:cNvSpPr>
            <a:spLocks noGrp="1"/>
          </p:cNvSpPr>
          <p:nvPr>
            <p:ph idx="1"/>
          </p:nvPr>
        </p:nvSpPr>
        <p:spPr/>
        <p:txBody>
          <a:bodyPr/>
          <a:lstStyle/>
          <a:p>
            <a:r>
              <a:rPr lang="en-GB" sz="3200" dirty="0"/>
              <a:t>‘Property’ encompasses all sorts of things. </a:t>
            </a:r>
          </a:p>
          <a:p>
            <a:r>
              <a:rPr lang="en-GB" sz="3200" dirty="0"/>
              <a:t>Money</a:t>
            </a:r>
          </a:p>
          <a:p>
            <a:r>
              <a:rPr lang="en-GB" sz="3200" dirty="0"/>
              <a:t>Shares in companies</a:t>
            </a:r>
          </a:p>
          <a:p>
            <a:r>
              <a:rPr lang="en-GB" sz="3200" dirty="0"/>
              <a:t>Land</a:t>
            </a:r>
          </a:p>
          <a:p>
            <a:r>
              <a:rPr lang="en-GB" sz="3200" dirty="0"/>
              <a:t>Personal possessions, such as jewellery, paintings and furniture.</a:t>
            </a:r>
            <a:r>
              <a:rPr lang="en-GB" dirty="0"/>
              <a:t> </a:t>
            </a:r>
          </a:p>
        </p:txBody>
      </p:sp>
    </p:spTree>
    <p:extLst>
      <p:ext uri="{BB962C8B-B14F-4D97-AF65-F5344CB8AC3E}">
        <p14:creationId xmlns:p14="http://schemas.microsoft.com/office/powerpoint/2010/main" val="4210437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16930-CD44-663A-0BFE-CDC9C11D4E97}"/>
              </a:ext>
            </a:extLst>
          </p:cNvPr>
          <p:cNvSpPr>
            <a:spLocks noGrp="1"/>
          </p:cNvSpPr>
          <p:nvPr>
            <p:ph type="title"/>
          </p:nvPr>
        </p:nvSpPr>
        <p:spPr/>
        <p:txBody>
          <a:bodyPr/>
          <a:lstStyle/>
          <a:p>
            <a:r>
              <a:rPr lang="en-GB" dirty="0"/>
              <a:t>Ownership of Property (2)</a:t>
            </a:r>
          </a:p>
        </p:txBody>
      </p:sp>
      <p:sp>
        <p:nvSpPr>
          <p:cNvPr id="3" name="Content Placeholder 2">
            <a:extLst>
              <a:ext uri="{FF2B5EF4-FFF2-40B4-BE49-F238E27FC236}">
                <a16:creationId xmlns:a16="http://schemas.microsoft.com/office/drawing/2014/main" id="{1F83CB66-FE0B-7100-0D5A-B59D365FA400}"/>
              </a:ext>
            </a:extLst>
          </p:cNvPr>
          <p:cNvSpPr>
            <a:spLocks noGrp="1"/>
          </p:cNvSpPr>
          <p:nvPr>
            <p:ph idx="1"/>
          </p:nvPr>
        </p:nvSpPr>
        <p:spPr/>
        <p:txBody>
          <a:bodyPr>
            <a:normAutofit fontScale="92500"/>
          </a:bodyPr>
          <a:lstStyle/>
          <a:p>
            <a:r>
              <a:rPr lang="en-GB" sz="3200" dirty="0"/>
              <a:t>Most of the property you own – such as your smartphone, clothes, jewellery etc – you own outright. </a:t>
            </a:r>
          </a:p>
          <a:p>
            <a:r>
              <a:rPr lang="en-GB" sz="3200" dirty="0"/>
              <a:t>When someone is the outright owner of property, they have both the legal and equitable ownership in the property. </a:t>
            </a:r>
          </a:p>
          <a:p>
            <a:r>
              <a:rPr lang="en-GB" sz="3200" dirty="0"/>
              <a:t>This means that the property is entirely theirs and they can do what they like with it.</a:t>
            </a:r>
          </a:p>
          <a:p>
            <a:endParaRPr lang="en-GB" dirty="0"/>
          </a:p>
        </p:txBody>
      </p:sp>
    </p:spTree>
    <p:extLst>
      <p:ext uri="{BB962C8B-B14F-4D97-AF65-F5344CB8AC3E}">
        <p14:creationId xmlns:p14="http://schemas.microsoft.com/office/powerpoint/2010/main" val="2816671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E9DB9-84E3-5D4B-1CE3-00772F763116}"/>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4659C836-933E-1FD7-AA25-5AC337277BE1}"/>
              </a:ext>
            </a:extLst>
          </p:cNvPr>
          <p:cNvSpPr>
            <a:spLocks noGrp="1"/>
          </p:cNvSpPr>
          <p:nvPr>
            <p:ph idx="1"/>
          </p:nvPr>
        </p:nvSpPr>
        <p:spPr/>
        <p:txBody>
          <a:bodyPr>
            <a:normAutofit lnSpcReduction="10000"/>
          </a:bodyPr>
          <a:lstStyle/>
          <a:p>
            <a:r>
              <a:rPr lang="en-GB" dirty="0"/>
              <a:t>Andrew owns shares in McDowell Properties Limited. </a:t>
            </a:r>
          </a:p>
          <a:p>
            <a:r>
              <a:rPr lang="en-GB" dirty="0"/>
              <a:t>The company regularly declares a dividend on these shares.</a:t>
            </a:r>
          </a:p>
          <a:p>
            <a:r>
              <a:rPr lang="en-GB" dirty="0"/>
              <a:t>Andrew no longer needs this revenue stream, so decides to gift the shares to his adult daughter, Bea. </a:t>
            </a:r>
          </a:p>
          <a:p>
            <a:r>
              <a:rPr lang="en-GB" dirty="0"/>
              <a:t>Andrew is the absolute owner of the shares and can do what he wants with those shares, including gifting them to someone else.</a:t>
            </a:r>
          </a:p>
          <a:p>
            <a:r>
              <a:rPr lang="en-GB" dirty="0"/>
              <a:t>Once Andrew complies with the relevant formalities relating to the gifting of shares, Andrew will no longer have any interest in the shares. </a:t>
            </a:r>
          </a:p>
          <a:p>
            <a:r>
              <a:rPr lang="en-GB" dirty="0"/>
              <a:t>Bea will become the new absolute owner. An important consequence of this is that the company will now pay any dividends to Bea.</a:t>
            </a:r>
          </a:p>
        </p:txBody>
      </p:sp>
    </p:spTree>
    <p:extLst>
      <p:ext uri="{BB962C8B-B14F-4D97-AF65-F5344CB8AC3E}">
        <p14:creationId xmlns:p14="http://schemas.microsoft.com/office/powerpoint/2010/main" val="2389660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F1EF2-9C0E-31C2-E3FE-02034A62FED6}"/>
              </a:ext>
            </a:extLst>
          </p:cNvPr>
          <p:cNvSpPr>
            <a:spLocks noGrp="1"/>
          </p:cNvSpPr>
          <p:nvPr>
            <p:ph type="title"/>
          </p:nvPr>
        </p:nvSpPr>
        <p:spPr>
          <a:xfrm>
            <a:off x="5411931" y="452718"/>
            <a:ext cx="4638903" cy="1400530"/>
          </a:xfrm>
        </p:spPr>
        <p:txBody>
          <a:bodyPr>
            <a:normAutofit/>
          </a:bodyPr>
          <a:lstStyle/>
          <a:p>
            <a:pPr>
              <a:lnSpc>
                <a:spcPct val="90000"/>
              </a:lnSpc>
            </a:pPr>
            <a:r>
              <a:rPr lang="en-GB" sz="3300"/>
              <a:t>Splitting the ownership of property</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C1F21BA9-2156-A6BB-2E4F-8005AF4C3201}"/>
              </a:ext>
            </a:extLst>
          </p:cNvPr>
          <p:cNvPicPr>
            <a:picLocks noChangeAspect="1"/>
          </p:cNvPicPr>
          <p:nvPr/>
        </p:nvPicPr>
        <p:blipFill rotWithShape="1">
          <a:blip r:embed="rId3"/>
          <a:srcRect l="29880" r="2933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9052FE6-7752-AE95-4AE7-1D70CF8EADF3}"/>
              </a:ext>
            </a:extLst>
          </p:cNvPr>
          <p:cNvSpPr>
            <a:spLocks noGrp="1"/>
          </p:cNvSpPr>
          <p:nvPr>
            <p:ph idx="1"/>
          </p:nvPr>
        </p:nvSpPr>
        <p:spPr>
          <a:xfrm>
            <a:off x="5410950" y="2052918"/>
            <a:ext cx="4638903" cy="4195481"/>
          </a:xfrm>
        </p:spPr>
        <p:txBody>
          <a:bodyPr>
            <a:normAutofit/>
          </a:bodyPr>
          <a:lstStyle/>
          <a:p>
            <a:r>
              <a:rPr lang="en-GB" dirty="0"/>
              <a:t>However, it is possible for one person to hold the legal interest in property and someone else to hold the equitable interest in property. </a:t>
            </a:r>
          </a:p>
          <a:p>
            <a:r>
              <a:rPr lang="en-GB" dirty="0"/>
              <a:t>This is where the concept of the trust arises</a:t>
            </a:r>
          </a:p>
        </p:txBody>
      </p:sp>
    </p:spTree>
    <p:extLst>
      <p:ext uri="{BB962C8B-B14F-4D97-AF65-F5344CB8AC3E}">
        <p14:creationId xmlns:p14="http://schemas.microsoft.com/office/powerpoint/2010/main" val="2264491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B580-5DD7-909B-65D9-227F829B6705}"/>
              </a:ext>
            </a:extLst>
          </p:cNvPr>
          <p:cNvSpPr>
            <a:spLocks noGrp="1"/>
          </p:cNvSpPr>
          <p:nvPr>
            <p:ph type="title"/>
          </p:nvPr>
        </p:nvSpPr>
        <p:spPr/>
        <p:txBody>
          <a:bodyPr/>
          <a:lstStyle/>
          <a:p>
            <a:endParaRPr lang="en-GB"/>
          </a:p>
        </p:txBody>
      </p:sp>
      <p:pic>
        <p:nvPicPr>
          <p:cNvPr id="4" name="Content Placeholder 3" descr="Graphical user interface, application, Word&#10;&#10;Description automatically generated">
            <a:extLst>
              <a:ext uri="{FF2B5EF4-FFF2-40B4-BE49-F238E27FC236}">
                <a16:creationId xmlns:a16="http://schemas.microsoft.com/office/drawing/2014/main" id="{1485492C-5E07-5774-CE74-CE912BF4DBF9}"/>
              </a:ext>
            </a:extLst>
          </p:cNvPr>
          <p:cNvPicPr>
            <a:picLocks noGrp="1" noChangeAspect="1"/>
          </p:cNvPicPr>
          <p:nvPr>
            <p:ph idx="1"/>
          </p:nvPr>
        </p:nvPicPr>
        <p:blipFill rotWithShape="1">
          <a:blip r:embed="rId2"/>
          <a:srcRect l="28190" t="27330" r="22256" b="33113"/>
          <a:stretch/>
        </p:blipFill>
        <p:spPr bwMode="auto">
          <a:xfrm>
            <a:off x="211875" y="554897"/>
            <a:ext cx="11334014" cy="603166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221284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6263B-1631-DF42-6D50-AD925CD7B4BE}"/>
              </a:ext>
            </a:extLst>
          </p:cNvPr>
          <p:cNvSpPr>
            <a:spLocks noGrp="1"/>
          </p:cNvSpPr>
          <p:nvPr>
            <p:ph type="title"/>
          </p:nvPr>
        </p:nvSpPr>
        <p:spPr>
          <a:xfrm>
            <a:off x="646111" y="452718"/>
            <a:ext cx="9404723" cy="1400530"/>
          </a:xfrm>
        </p:spPr>
        <p:txBody>
          <a:bodyPr>
            <a:normAutofit/>
          </a:bodyPr>
          <a:lstStyle/>
          <a:p>
            <a:endParaRPr lang="en-GB" dirty="0"/>
          </a:p>
        </p:txBody>
      </p:sp>
      <p:graphicFrame>
        <p:nvGraphicFramePr>
          <p:cNvPr id="5" name="Content Placeholder 2">
            <a:extLst>
              <a:ext uri="{FF2B5EF4-FFF2-40B4-BE49-F238E27FC236}">
                <a16:creationId xmlns:a16="http://schemas.microsoft.com/office/drawing/2014/main" id="{FF06C2D0-8663-61B9-AD78-1B579431A9AB}"/>
              </a:ext>
            </a:extLst>
          </p:cNvPr>
          <p:cNvGraphicFramePr>
            <a:graphicFrameLocks noGrp="1"/>
          </p:cNvGraphicFramePr>
          <p:nvPr>
            <p:ph idx="1"/>
            <p:extLst>
              <p:ext uri="{D42A27DB-BD31-4B8C-83A1-F6EECF244321}">
                <p14:modId xmlns:p14="http://schemas.microsoft.com/office/powerpoint/2010/main" val="60595112"/>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86593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E384BAD-2815-D6CE-5CD3-103725B25C06}"/>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What is a Trust? </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945FCDD9-E452-DB7A-DF81-3E48DCF694BE}"/>
              </a:ext>
            </a:extLst>
          </p:cNvPr>
          <p:cNvSpPr>
            <a:spLocks noGrp="1"/>
          </p:cNvSpPr>
          <p:nvPr>
            <p:ph idx="1"/>
          </p:nvPr>
        </p:nvSpPr>
        <p:spPr>
          <a:xfrm>
            <a:off x="648931" y="2548281"/>
            <a:ext cx="5122606" cy="3658689"/>
          </a:xfrm>
        </p:spPr>
        <p:txBody>
          <a:bodyPr>
            <a:normAutofit/>
          </a:bodyPr>
          <a:lstStyle/>
          <a:p>
            <a:r>
              <a:rPr lang="en-GB" dirty="0"/>
              <a:t>a trust is an arrangement where a trustee holds property for the benefit of another. </a:t>
            </a:r>
          </a:p>
          <a:p>
            <a:r>
              <a:rPr lang="en-GB" dirty="0"/>
              <a:t>Broken down, a trust involves: </a:t>
            </a:r>
          </a:p>
          <a:p>
            <a:r>
              <a:rPr lang="en-GB" dirty="0"/>
              <a:t>• a duty imposed on (a) trustee(s); </a:t>
            </a:r>
          </a:p>
          <a:p>
            <a:r>
              <a:rPr lang="en-GB" dirty="0"/>
              <a:t>• to deal with property over which the trustee has control; and </a:t>
            </a:r>
          </a:p>
          <a:p>
            <a:r>
              <a:rPr lang="en-GB" dirty="0"/>
              <a:t>• for the benefit of beneficiaries who can enforce the duty.</a:t>
            </a:r>
          </a:p>
        </p:txBody>
      </p:sp>
      <p:pic>
        <p:nvPicPr>
          <p:cNvPr id="7" name="Graphic 6" descr="Commitments">
            <a:extLst>
              <a:ext uri="{FF2B5EF4-FFF2-40B4-BE49-F238E27FC236}">
                <a16:creationId xmlns:a16="http://schemas.microsoft.com/office/drawing/2014/main" id="{BFF5D2CF-9FE5-41D6-DDAC-99FE036A89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86720" y="2548281"/>
            <a:ext cx="3662018" cy="3662018"/>
          </a:xfrm>
          <a:prstGeom prst="rect">
            <a:avLst/>
          </a:prstGeom>
          <a:effectLst/>
        </p:spPr>
      </p:pic>
    </p:spTree>
    <p:extLst>
      <p:ext uri="{BB962C8B-B14F-4D97-AF65-F5344CB8AC3E}">
        <p14:creationId xmlns:p14="http://schemas.microsoft.com/office/powerpoint/2010/main" val="316072203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64C19C20-20B5-5921-74EB-BB190A7B8825}"/>
              </a:ext>
            </a:extLst>
          </p:cNvPr>
          <p:cNvPicPr>
            <a:picLocks noGrp="1" noChangeAspect="1"/>
          </p:cNvPicPr>
          <p:nvPr>
            <p:ph idx="1"/>
          </p:nvPr>
        </p:nvPicPr>
        <p:blipFill>
          <a:blip r:embed="rId7"/>
          <a:stretch>
            <a:fillRect/>
          </a:stretch>
        </p:blipFill>
        <p:spPr>
          <a:xfrm>
            <a:off x="889397" y="643467"/>
            <a:ext cx="10413206" cy="5571066"/>
          </a:xfrm>
          <a:prstGeom prst="rect">
            <a:avLst/>
          </a:prstGeom>
        </p:spPr>
      </p:pic>
      <p:sp>
        <p:nvSpPr>
          <p:cNvPr id="23"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05210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5019B41-6F2E-0E63-EAE0-7F08035CC1CE}"/>
              </a:ext>
            </a:extLst>
          </p:cNvPr>
          <p:cNvSpPr>
            <a:spLocks noGrp="1"/>
          </p:cNvSpPr>
          <p:nvPr>
            <p:ph type="title"/>
          </p:nvPr>
        </p:nvSpPr>
        <p:spPr>
          <a:xfrm>
            <a:off x="1154955" y="4738887"/>
            <a:ext cx="8825658" cy="834720"/>
          </a:xfrm>
        </p:spPr>
        <p:txBody>
          <a:bodyPr vert="horz" lIns="91440" tIns="45720" rIns="91440" bIns="45720" rtlCol="0" anchor="b">
            <a:normAutofit/>
          </a:bodyPr>
          <a:lstStyle/>
          <a:p>
            <a:r>
              <a:rPr lang="en-US" sz="4800"/>
              <a:t>Who is involved?</a:t>
            </a:r>
          </a:p>
        </p:txBody>
      </p:sp>
      <p:pic>
        <p:nvPicPr>
          <p:cNvPr id="5" name="Picture 4" descr="A person clasping its hands">
            <a:extLst>
              <a:ext uri="{FF2B5EF4-FFF2-40B4-BE49-F238E27FC236}">
                <a16:creationId xmlns:a16="http://schemas.microsoft.com/office/drawing/2014/main" id="{1DD7570C-6A5D-547E-1268-6101764B98DB}"/>
              </a:ext>
            </a:extLst>
          </p:cNvPr>
          <p:cNvPicPr>
            <a:picLocks noChangeAspect="1"/>
          </p:cNvPicPr>
          <p:nvPr/>
        </p:nvPicPr>
        <p:blipFill rotWithShape="1">
          <a:blip r:embed="rId7"/>
          <a:srcRect t="4534" r="-1" b="22794"/>
          <a:stretch/>
        </p:blipFill>
        <p:spPr>
          <a:xfrm>
            <a:off x="1150938" y="-1"/>
            <a:ext cx="8831262" cy="4267831"/>
          </a:xfrm>
          <a:prstGeom prst="rect">
            <a:avLst/>
          </a:prstGeom>
          <a:effectLst>
            <a:outerShdw blurRad="50800" dist="50800" dir="5400000" algn="tl" rotWithShape="0">
              <a:prstClr val="black">
                <a:alpha val="43000"/>
              </a:prstClr>
            </a:outerShdw>
          </a:effectLst>
        </p:spPr>
      </p:pic>
    </p:spTree>
    <p:extLst>
      <p:ext uri="{BB962C8B-B14F-4D97-AF65-F5344CB8AC3E}">
        <p14:creationId xmlns:p14="http://schemas.microsoft.com/office/powerpoint/2010/main" val="3404618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D7D7E-812B-6862-CBDA-B2B00B9A4DF5}"/>
              </a:ext>
            </a:extLst>
          </p:cNvPr>
          <p:cNvSpPr>
            <a:spLocks noGrp="1"/>
          </p:cNvSpPr>
          <p:nvPr>
            <p:ph type="title"/>
          </p:nvPr>
        </p:nvSpPr>
        <p:spPr/>
        <p:txBody>
          <a:bodyPr/>
          <a:lstStyle/>
          <a:p>
            <a:r>
              <a:rPr lang="en-GB" dirty="0"/>
              <a:t>Settlor</a:t>
            </a:r>
          </a:p>
        </p:txBody>
      </p:sp>
      <p:sp>
        <p:nvSpPr>
          <p:cNvPr id="3" name="Content Placeholder 2">
            <a:extLst>
              <a:ext uri="{FF2B5EF4-FFF2-40B4-BE49-F238E27FC236}">
                <a16:creationId xmlns:a16="http://schemas.microsoft.com/office/drawing/2014/main" id="{0E9E6370-3340-EDDF-B176-3FF7C7EEBE9F}"/>
              </a:ext>
            </a:extLst>
          </p:cNvPr>
          <p:cNvSpPr>
            <a:spLocks noGrp="1"/>
          </p:cNvSpPr>
          <p:nvPr>
            <p:ph idx="1"/>
          </p:nvPr>
        </p:nvSpPr>
        <p:spPr/>
        <p:txBody>
          <a:bodyPr>
            <a:normAutofit lnSpcReduction="10000"/>
          </a:bodyPr>
          <a:lstStyle/>
          <a:p>
            <a:r>
              <a:rPr lang="en-GB" dirty="0"/>
              <a:t>The person who creates a trust. </a:t>
            </a:r>
          </a:p>
          <a:p>
            <a:r>
              <a:rPr lang="en-GB" dirty="0"/>
              <a:t>The settlor selects the trustees, beneficiaries and the property that will initially be held in the trust, and lays down the terms of the trust (essentially, an instruction manual that trustees must then follow).</a:t>
            </a:r>
          </a:p>
          <a:p>
            <a:r>
              <a:rPr lang="en-GB" dirty="0"/>
              <a:t>The terms of the trust are often referred to as the declaration of trust, which, if put in writing, is also known as the trust deed or trust document. </a:t>
            </a:r>
          </a:p>
          <a:p>
            <a:r>
              <a:rPr lang="en-GB" dirty="0"/>
              <a:t>Once the settlor has set out the terms of the trust, they must ensure that the trustee gets legal title to the trust property. </a:t>
            </a:r>
          </a:p>
          <a:p>
            <a:r>
              <a:rPr lang="en-GB" dirty="0"/>
              <a:t>When this has all happened, the trust is complete and the settlor is no longer involved in the trust (unless they become a trustee or beneficiary, but note that in these situations, the settlor is no longer involved in the trust as the settlor)</a:t>
            </a:r>
          </a:p>
        </p:txBody>
      </p:sp>
    </p:spTree>
    <p:extLst>
      <p:ext uri="{BB962C8B-B14F-4D97-AF65-F5344CB8AC3E}">
        <p14:creationId xmlns:p14="http://schemas.microsoft.com/office/powerpoint/2010/main" val="1319516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C60039-9FD7-A6A5-DE96-8110DBEDA90A}"/>
              </a:ext>
            </a:extLst>
          </p:cNvPr>
          <p:cNvSpPr>
            <a:spLocks noGrp="1"/>
          </p:cNvSpPr>
          <p:nvPr>
            <p:ph type="title"/>
          </p:nvPr>
        </p:nvSpPr>
        <p:spPr>
          <a:xfrm>
            <a:off x="648930" y="629266"/>
            <a:ext cx="6188190" cy="1622321"/>
          </a:xfrm>
        </p:spPr>
        <p:txBody>
          <a:bodyPr>
            <a:normAutofit/>
          </a:bodyPr>
          <a:lstStyle/>
          <a:p>
            <a:r>
              <a:rPr lang="en-GB">
                <a:solidFill>
                  <a:srgbClr val="EBEBEB"/>
                </a:solidFill>
              </a:rPr>
              <a:t>Trustee(s)</a:t>
            </a:r>
          </a:p>
        </p:txBody>
      </p:sp>
      <p:sp>
        <p:nvSpPr>
          <p:cNvPr id="3" name="Content Placeholder 2">
            <a:extLst>
              <a:ext uri="{FF2B5EF4-FFF2-40B4-BE49-F238E27FC236}">
                <a16:creationId xmlns:a16="http://schemas.microsoft.com/office/drawing/2014/main" id="{E2718688-5BF0-32BC-3850-009FD91B2484}"/>
              </a:ext>
            </a:extLst>
          </p:cNvPr>
          <p:cNvSpPr>
            <a:spLocks noGrp="1"/>
          </p:cNvSpPr>
          <p:nvPr>
            <p:ph idx="1"/>
          </p:nvPr>
        </p:nvSpPr>
        <p:spPr>
          <a:xfrm>
            <a:off x="648930" y="2438400"/>
            <a:ext cx="6188189" cy="3785419"/>
          </a:xfrm>
        </p:spPr>
        <p:txBody>
          <a:bodyPr>
            <a:normAutofit/>
          </a:bodyPr>
          <a:lstStyle/>
          <a:p>
            <a:r>
              <a:rPr lang="en-GB" dirty="0">
                <a:solidFill>
                  <a:srgbClr val="FFFFFF"/>
                </a:solidFill>
              </a:rPr>
              <a:t>Trustee(s) – the person or people chosen to hold the trust property for the benefit of the beneficiaries. </a:t>
            </a:r>
          </a:p>
          <a:p>
            <a:r>
              <a:rPr lang="en-GB" dirty="0">
                <a:solidFill>
                  <a:srgbClr val="FFFFFF"/>
                </a:solidFill>
              </a:rPr>
              <a:t>The trustee must follow the terms of the trust laid down by the settlor and manage trust property until such time as the beneficiaries become entitled to it. </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BFA15675-A086-2A2F-742E-B0AB0E327544}"/>
              </a:ext>
            </a:extLst>
          </p:cNvPr>
          <p:cNvPicPr>
            <a:picLocks noChangeAspect="1"/>
          </p:cNvPicPr>
          <p:nvPr/>
        </p:nvPicPr>
        <p:blipFill rotWithShape="1">
          <a:blip r:embed="rId3"/>
          <a:srcRect l="50793" r="898"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993867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0B9A2-AD7E-8692-B5A0-05D870FE92A0}"/>
              </a:ext>
            </a:extLst>
          </p:cNvPr>
          <p:cNvSpPr>
            <a:spLocks noGrp="1"/>
          </p:cNvSpPr>
          <p:nvPr>
            <p:ph type="title"/>
          </p:nvPr>
        </p:nvSpPr>
        <p:spPr>
          <a:xfrm>
            <a:off x="5411931" y="452718"/>
            <a:ext cx="4638903" cy="1400530"/>
          </a:xfrm>
        </p:spPr>
        <p:txBody>
          <a:bodyPr>
            <a:normAutofit/>
          </a:bodyPr>
          <a:lstStyle/>
          <a:p>
            <a:r>
              <a:rPr lang="en-GB" dirty="0"/>
              <a:t>Beneficiaries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Puzzle pieces">
            <a:extLst>
              <a:ext uri="{FF2B5EF4-FFF2-40B4-BE49-F238E27FC236}">
                <a16:creationId xmlns:a16="http://schemas.microsoft.com/office/drawing/2014/main" id="{F89A0C55-E971-0BAA-C2A6-77BCA21BF8A9}"/>
              </a:ext>
            </a:extLst>
          </p:cNvPr>
          <p:cNvPicPr>
            <a:picLocks noChangeAspect="1"/>
          </p:cNvPicPr>
          <p:nvPr/>
        </p:nvPicPr>
        <p:blipFill rotWithShape="1">
          <a:blip r:embed="rId3"/>
          <a:srcRect l="29697" r="2208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E6720B2-1D07-18A5-83FC-E8F5CFF4805D}"/>
              </a:ext>
            </a:extLst>
          </p:cNvPr>
          <p:cNvSpPr>
            <a:spLocks noGrp="1"/>
          </p:cNvSpPr>
          <p:nvPr>
            <p:ph idx="1"/>
          </p:nvPr>
        </p:nvSpPr>
        <p:spPr>
          <a:xfrm>
            <a:off x="5410950" y="2052918"/>
            <a:ext cx="4638903" cy="4195481"/>
          </a:xfrm>
        </p:spPr>
        <p:txBody>
          <a:bodyPr>
            <a:normAutofit/>
          </a:bodyPr>
          <a:lstStyle/>
          <a:p>
            <a:r>
              <a:rPr lang="en-GB" dirty="0"/>
              <a:t>The people who will ultimately benefit from the trust and the property being managed by the trustee.</a:t>
            </a:r>
          </a:p>
        </p:txBody>
      </p:sp>
    </p:spTree>
    <p:extLst>
      <p:ext uri="{BB962C8B-B14F-4D97-AF65-F5344CB8AC3E}">
        <p14:creationId xmlns:p14="http://schemas.microsoft.com/office/powerpoint/2010/main" val="535635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1ED96-7D1D-B304-84A9-B8917D88B84A}"/>
              </a:ext>
            </a:extLst>
          </p:cNvPr>
          <p:cNvSpPr>
            <a:spLocks noGrp="1"/>
          </p:cNvSpPr>
          <p:nvPr>
            <p:ph type="title"/>
          </p:nvPr>
        </p:nvSpPr>
        <p:spPr>
          <a:xfrm>
            <a:off x="5224006" y="629266"/>
            <a:ext cx="4985469" cy="1469878"/>
          </a:xfrm>
        </p:spPr>
        <p:txBody>
          <a:bodyPr>
            <a:normAutofit/>
          </a:bodyPr>
          <a:lstStyle/>
          <a:p>
            <a:r>
              <a:rPr lang="en-GB" dirty="0"/>
              <a:t>Trust Property and How it is Owned</a:t>
            </a:r>
          </a:p>
        </p:txBody>
      </p:sp>
      <p:pic>
        <p:nvPicPr>
          <p:cNvPr id="7" name="Graphic 6" descr="City">
            <a:extLst>
              <a:ext uri="{FF2B5EF4-FFF2-40B4-BE49-F238E27FC236}">
                <a16:creationId xmlns:a16="http://schemas.microsoft.com/office/drawing/2014/main" id="{D0DE1319-81B7-768C-9181-2B54F2992D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6914" y="1339536"/>
            <a:ext cx="4261089" cy="4261089"/>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BA7BCFA2-4759-8189-BDC6-77F11E6406A1}"/>
              </a:ext>
            </a:extLst>
          </p:cNvPr>
          <p:cNvSpPr>
            <a:spLocks noGrp="1"/>
          </p:cNvSpPr>
          <p:nvPr>
            <p:ph idx="1"/>
          </p:nvPr>
        </p:nvSpPr>
        <p:spPr>
          <a:xfrm>
            <a:off x="5224004" y="2337683"/>
            <a:ext cx="6531577" cy="3910716"/>
          </a:xfrm>
        </p:spPr>
        <p:txBody>
          <a:bodyPr>
            <a:normAutofit/>
          </a:bodyPr>
          <a:lstStyle/>
          <a:p>
            <a:pPr>
              <a:lnSpc>
                <a:spcPct val="90000"/>
              </a:lnSpc>
            </a:pPr>
            <a:r>
              <a:rPr lang="en-GB" dirty="0"/>
              <a:t>The property held on trust can be almost anything and will often be a mixture of things, </a:t>
            </a:r>
            <a:r>
              <a:rPr lang="en-GB" dirty="0" err="1"/>
              <a:t>eg</a:t>
            </a:r>
            <a:r>
              <a:rPr lang="en-GB" dirty="0"/>
              <a:t> a house, company shares, cash, IP rights etc.</a:t>
            </a:r>
          </a:p>
          <a:p>
            <a:pPr>
              <a:lnSpc>
                <a:spcPct val="90000"/>
              </a:lnSpc>
            </a:pPr>
            <a:r>
              <a:rPr lang="en-GB" dirty="0"/>
              <a:t>The property held on trust is referred to as either the ‘trust property’, ‘trust fund’ or ‘trust capital’ (these terms will be used interchangeably in this course). </a:t>
            </a:r>
          </a:p>
          <a:p>
            <a:pPr>
              <a:lnSpc>
                <a:spcPct val="90000"/>
              </a:lnSpc>
            </a:pPr>
            <a:r>
              <a:rPr lang="en-GB" dirty="0"/>
              <a:t>When a trust is created, the ownership of the property held on trust automatically splits up: </a:t>
            </a:r>
          </a:p>
          <a:p>
            <a:pPr>
              <a:lnSpc>
                <a:spcPct val="90000"/>
              </a:lnSpc>
            </a:pPr>
            <a:r>
              <a:rPr lang="en-GB" dirty="0"/>
              <a:t>• legal title goes to the trustee; and </a:t>
            </a:r>
          </a:p>
          <a:p>
            <a:pPr>
              <a:lnSpc>
                <a:spcPct val="90000"/>
              </a:lnSpc>
            </a:pPr>
            <a:r>
              <a:rPr lang="en-GB" dirty="0"/>
              <a:t>• equitable or beneficial title goes to the beneficiary.</a:t>
            </a:r>
          </a:p>
        </p:txBody>
      </p:sp>
    </p:spTree>
    <p:extLst>
      <p:ext uri="{BB962C8B-B14F-4D97-AF65-F5344CB8AC3E}">
        <p14:creationId xmlns:p14="http://schemas.microsoft.com/office/powerpoint/2010/main" val="1360171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66A903E9-6688-AB35-701E-BB734804DEA8}"/>
              </a:ext>
            </a:extLst>
          </p:cNvPr>
          <p:cNvPicPr>
            <a:picLocks noGrp="1" noChangeAspect="1"/>
          </p:cNvPicPr>
          <p:nvPr>
            <p:ph idx="1"/>
          </p:nvPr>
        </p:nvPicPr>
        <p:blipFill>
          <a:blip r:embed="rId7"/>
          <a:stretch>
            <a:fillRect/>
          </a:stretch>
        </p:blipFill>
        <p:spPr>
          <a:xfrm>
            <a:off x="643467" y="729995"/>
            <a:ext cx="10905066" cy="5398010"/>
          </a:xfrm>
          <a:prstGeom prst="rect">
            <a:avLst/>
          </a:prstGeom>
        </p:spPr>
      </p:pic>
      <p:sp>
        <p:nvSpPr>
          <p:cNvPr id="23"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07267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0"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1"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2"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3" name="Rectangle 2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4" descr="Magnifying glass and question mark">
            <a:extLst>
              <a:ext uri="{FF2B5EF4-FFF2-40B4-BE49-F238E27FC236}">
                <a16:creationId xmlns:a16="http://schemas.microsoft.com/office/drawing/2014/main" id="{3EB02BAB-9378-F8A8-1883-B52A78CDCD6B}"/>
              </a:ext>
            </a:extLst>
          </p:cNvPr>
          <p:cNvPicPr>
            <a:picLocks noChangeAspect="1"/>
          </p:cNvPicPr>
          <p:nvPr/>
        </p:nvPicPr>
        <p:blipFill rotWithShape="1">
          <a:blip r:embed="rId6">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E4BD2C6-9AB3-3276-5D50-D216DEC14FED}"/>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solidFill>
                  <a:schemeClr val="tx1"/>
                </a:solidFill>
              </a:rPr>
              <a:t>Why use a Trust?</a:t>
            </a:r>
          </a:p>
        </p:txBody>
      </p:sp>
    </p:spTree>
    <p:extLst>
      <p:ext uri="{BB962C8B-B14F-4D97-AF65-F5344CB8AC3E}">
        <p14:creationId xmlns:p14="http://schemas.microsoft.com/office/powerpoint/2010/main" val="42039165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gital balance scale using circles">
            <a:extLst>
              <a:ext uri="{FF2B5EF4-FFF2-40B4-BE49-F238E27FC236}">
                <a16:creationId xmlns:a16="http://schemas.microsoft.com/office/drawing/2014/main" id="{11CF05DB-0422-AAC8-CCF1-9F36FF361B20}"/>
              </a:ext>
            </a:extLst>
          </p:cNvPr>
          <p:cNvPicPr>
            <a:picLocks noChangeAspect="1"/>
          </p:cNvPicPr>
          <p:nvPr/>
        </p:nvPicPr>
        <p:blipFill rotWithShape="1">
          <a:blip r:embed="rId6">
            <a:alphaModFix amt="40000"/>
          </a:blip>
          <a:srcRect b="7025"/>
          <a:stretch/>
        </p:blipFill>
        <p:spPr>
          <a:xfrm>
            <a:off x="20" y="10"/>
            <a:ext cx="12191980" cy="6857990"/>
          </a:xfrm>
          <a:prstGeom prst="rect">
            <a:avLst/>
          </a:prstGeom>
        </p:spPr>
      </p:pic>
      <p:sp>
        <p:nvSpPr>
          <p:cNvPr id="2" name="Title 1">
            <a:extLst>
              <a:ext uri="{FF2B5EF4-FFF2-40B4-BE49-F238E27FC236}">
                <a16:creationId xmlns:a16="http://schemas.microsoft.com/office/drawing/2014/main" id="{75C55A54-826B-B824-70BF-FD7CBDC5B9B5}"/>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solidFill>
                  <a:schemeClr val="tx1"/>
                </a:solidFill>
              </a:rPr>
              <a:t>Classification of Trusts </a:t>
            </a:r>
          </a:p>
        </p:txBody>
      </p:sp>
    </p:spTree>
    <p:extLst>
      <p:ext uri="{BB962C8B-B14F-4D97-AF65-F5344CB8AC3E}">
        <p14:creationId xmlns:p14="http://schemas.microsoft.com/office/powerpoint/2010/main" val="12412652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A3993-E3FD-2A87-9CA5-2347741420CA}"/>
              </a:ext>
            </a:extLst>
          </p:cNvPr>
          <p:cNvSpPr>
            <a:spLocks noGrp="1"/>
          </p:cNvSpPr>
          <p:nvPr>
            <p:ph type="title"/>
          </p:nvPr>
        </p:nvSpPr>
        <p:spPr>
          <a:xfrm>
            <a:off x="648930" y="629266"/>
            <a:ext cx="6188190" cy="1622321"/>
          </a:xfrm>
        </p:spPr>
        <p:txBody>
          <a:bodyPr>
            <a:normAutofit/>
          </a:bodyPr>
          <a:lstStyle/>
          <a:p>
            <a:r>
              <a:rPr lang="en-GB">
                <a:solidFill>
                  <a:srgbClr val="EBEBEB"/>
                </a:solidFill>
              </a:rPr>
              <a:t>Express Trusts </a:t>
            </a:r>
          </a:p>
        </p:txBody>
      </p:sp>
      <p:sp>
        <p:nvSpPr>
          <p:cNvPr id="3" name="Content Placeholder 2">
            <a:extLst>
              <a:ext uri="{FF2B5EF4-FFF2-40B4-BE49-F238E27FC236}">
                <a16:creationId xmlns:a16="http://schemas.microsoft.com/office/drawing/2014/main" id="{1040F8AD-EDE6-E124-4FE1-FE202AA79DC1}"/>
              </a:ext>
            </a:extLst>
          </p:cNvPr>
          <p:cNvSpPr>
            <a:spLocks noGrp="1"/>
          </p:cNvSpPr>
          <p:nvPr>
            <p:ph idx="1"/>
          </p:nvPr>
        </p:nvSpPr>
        <p:spPr>
          <a:xfrm>
            <a:off x="648930" y="2438400"/>
            <a:ext cx="6188189" cy="3785419"/>
          </a:xfrm>
        </p:spPr>
        <p:txBody>
          <a:bodyPr>
            <a:normAutofit/>
          </a:bodyPr>
          <a:lstStyle/>
          <a:p>
            <a:r>
              <a:rPr lang="en-GB">
                <a:solidFill>
                  <a:srgbClr val="FFFFFF"/>
                </a:solidFill>
              </a:rPr>
              <a:t>Trusts that the settlor expressly intends to create. </a:t>
            </a:r>
          </a:p>
          <a:p>
            <a:r>
              <a:rPr lang="en-GB">
                <a:solidFill>
                  <a:srgbClr val="FFFFFF"/>
                </a:solidFill>
              </a:rPr>
              <a:t>(1) Express trusts that benefit individuals </a:t>
            </a:r>
          </a:p>
          <a:p>
            <a:r>
              <a:rPr lang="en-GB">
                <a:solidFill>
                  <a:srgbClr val="FFFFFF"/>
                </a:solidFill>
              </a:rPr>
              <a:t>The settlor creates a trust and directs that the trustees must (ultimately) distribute trust property to individuals. There are various examples of such trusts – vested, contingent, successive interest and discretionary trusts – and we will consider these in more detail in later in the course.</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8583FCE4-6CFD-4D8E-8D09-D7C720AB0C2D}"/>
              </a:ext>
            </a:extLst>
          </p:cNvPr>
          <p:cNvPicPr>
            <a:picLocks noChangeAspect="1"/>
          </p:cNvPicPr>
          <p:nvPr/>
        </p:nvPicPr>
        <p:blipFill rotWithShape="1">
          <a:blip r:embed="rId3"/>
          <a:srcRect l="22792" r="28899"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828118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Calculator, pen, compass, money and a paper with graphs printed on it">
            <a:extLst>
              <a:ext uri="{FF2B5EF4-FFF2-40B4-BE49-F238E27FC236}">
                <a16:creationId xmlns:a16="http://schemas.microsoft.com/office/drawing/2014/main" id="{3ABC2AD2-76A0-62A9-C4D1-8AEEFC87960F}"/>
              </a:ext>
            </a:extLst>
          </p:cNvPr>
          <p:cNvPicPr>
            <a:picLocks noChangeAspect="1"/>
          </p:cNvPicPr>
          <p:nvPr/>
        </p:nvPicPr>
        <p:blipFill rotWithShape="1">
          <a:blip r:embed="rId3">
            <a:alphaModFix/>
          </a:blip>
          <a:srcRect b="6639"/>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86B496-B0E4-B253-FA98-43310A5E4873}"/>
              </a:ext>
            </a:extLst>
          </p:cNvPr>
          <p:cNvSpPr>
            <a:spLocks noGrp="1"/>
          </p:cNvSpPr>
          <p:nvPr>
            <p:ph type="title"/>
          </p:nvPr>
        </p:nvSpPr>
        <p:spPr>
          <a:xfrm>
            <a:off x="3491931" y="295728"/>
            <a:ext cx="6557921" cy="767688"/>
          </a:xfrm>
        </p:spPr>
        <p:txBody>
          <a:bodyPr anchor="b">
            <a:normAutofit/>
          </a:bodyPr>
          <a:lstStyle/>
          <a:p>
            <a:r>
              <a:rPr lang="en-GB" sz="2800"/>
              <a:t>Express Trusts </a:t>
            </a:r>
          </a:p>
        </p:txBody>
      </p:sp>
      <p:sp>
        <p:nvSpPr>
          <p:cNvPr id="17" name="Rectangle 16">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9F5680-6999-C036-BB1A-A0B54C9A0AC7}"/>
              </a:ext>
            </a:extLst>
          </p:cNvPr>
          <p:cNvSpPr>
            <a:spLocks noGrp="1"/>
          </p:cNvSpPr>
          <p:nvPr>
            <p:ph idx="1"/>
          </p:nvPr>
        </p:nvSpPr>
        <p:spPr>
          <a:xfrm>
            <a:off x="3491932" y="1447800"/>
            <a:ext cx="6557921" cy="4800599"/>
          </a:xfrm>
        </p:spPr>
        <p:txBody>
          <a:bodyPr anchor="t">
            <a:normAutofit lnSpcReduction="10000"/>
          </a:bodyPr>
          <a:lstStyle/>
          <a:p>
            <a:r>
              <a:rPr lang="en-GB" sz="2800" dirty="0"/>
              <a:t>(2) Express trusts to achieve a purpose </a:t>
            </a:r>
          </a:p>
          <a:p>
            <a:r>
              <a:rPr lang="en-GB" sz="2800" dirty="0"/>
              <a:t>The other main form of express trust is where a settlor leaves property on trust to achieve a purpose or attain an objective, such as putting money on trust to be used to build a gymnasium or putting money on trust to improve educational standards in a particular town. </a:t>
            </a:r>
          </a:p>
          <a:p>
            <a:endParaRPr lang="en-GB" sz="1800" dirty="0"/>
          </a:p>
        </p:txBody>
      </p:sp>
    </p:spTree>
    <p:extLst>
      <p:ext uri="{BB962C8B-B14F-4D97-AF65-F5344CB8AC3E}">
        <p14:creationId xmlns:p14="http://schemas.microsoft.com/office/powerpoint/2010/main" val="3755380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9372A-376D-0A55-F2D6-6E5B51B2B709}"/>
              </a:ext>
            </a:extLst>
          </p:cNvPr>
          <p:cNvSpPr>
            <a:spLocks noGrp="1"/>
          </p:cNvSpPr>
          <p:nvPr>
            <p:ph type="title"/>
          </p:nvPr>
        </p:nvSpPr>
        <p:spPr>
          <a:xfrm>
            <a:off x="5411931" y="452718"/>
            <a:ext cx="4638903" cy="1400530"/>
          </a:xfrm>
        </p:spPr>
        <p:txBody>
          <a:bodyPr>
            <a:normAutofit/>
          </a:bodyPr>
          <a:lstStyle/>
          <a:p>
            <a:r>
              <a:rPr lang="en-GB" dirty="0"/>
              <a:t>Implied Trusts </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140F678C-AF8B-DF2E-0006-73C871122039}"/>
              </a:ext>
            </a:extLst>
          </p:cNvPr>
          <p:cNvPicPr>
            <a:picLocks noChangeAspect="1"/>
          </p:cNvPicPr>
          <p:nvPr/>
        </p:nvPicPr>
        <p:blipFill rotWithShape="1">
          <a:blip r:embed="rId3"/>
          <a:srcRect l="24623" r="26972"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DB3BD04-D42E-BFF4-F35F-9BBE7AF365ED}"/>
              </a:ext>
            </a:extLst>
          </p:cNvPr>
          <p:cNvSpPr>
            <a:spLocks noGrp="1"/>
          </p:cNvSpPr>
          <p:nvPr>
            <p:ph idx="1"/>
          </p:nvPr>
        </p:nvSpPr>
        <p:spPr>
          <a:xfrm>
            <a:off x="5410950" y="2052918"/>
            <a:ext cx="5901286" cy="4195481"/>
          </a:xfrm>
        </p:spPr>
        <p:txBody>
          <a:bodyPr>
            <a:noAutofit/>
          </a:bodyPr>
          <a:lstStyle/>
          <a:p>
            <a:r>
              <a:rPr lang="en-GB" sz="2400" dirty="0"/>
              <a:t>Trusts can arise even though there has been no express intention on the part of the settlor to set one up. </a:t>
            </a:r>
          </a:p>
          <a:p>
            <a:r>
              <a:rPr lang="en-GB" sz="2400" dirty="0"/>
              <a:t>Such trusts are implied – they come into existence because the law says they should. </a:t>
            </a:r>
          </a:p>
          <a:p>
            <a:r>
              <a:rPr lang="en-GB" sz="2400" dirty="0"/>
              <a:t>There are two main types of implied trusts: </a:t>
            </a:r>
          </a:p>
          <a:p>
            <a:r>
              <a:rPr lang="en-GB" sz="2400" dirty="0"/>
              <a:t>(a) resulting trusts; and </a:t>
            </a:r>
          </a:p>
          <a:p>
            <a:r>
              <a:rPr lang="en-GB" sz="2400" dirty="0"/>
              <a:t>(b) constructive trusts.</a:t>
            </a:r>
          </a:p>
        </p:txBody>
      </p:sp>
    </p:spTree>
    <p:extLst>
      <p:ext uri="{BB962C8B-B14F-4D97-AF65-F5344CB8AC3E}">
        <p14:creationId xmlns:p14="http://schemas.microsoft.com/office/powerpoint/2010/main" val="7966869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B258B1B-3F8B-0D82-38E4-C63B1212FB81}"/>
              </a:ext>
            </a:extLst>
          </p:cNvPr>
          <p:cNvSpPr>
            <a:spLocks noGrp="1"/>
          </p:cNvSpPr>
          <p:nvPr>
            <p:ph type="title"/>
          </p:nvPr>
        </p:nvSpPr>
        <p:spPr>
          <a:xfrm>
            <a:off x="806195" y="804672"/>
            <a:ext cx="3521359" cy="5248656"/>
          </a:xfrm>
        </p:spPr>
        <p:txBody>
          <a:bodyPr anchor="ctr">
            <a:normAutofit/>
          </a:bodyPr>
          <a:lstStyle/>
          <a:p>
            <a:pPr algn="ctr"/>
            <a:r>
              <a:rPr lang="en-GB" dirty="0"/>
              <a:t>Resulting Trust </a:t>
            </a:r>
            <a:endParaRPr lang="en-GB"/>
          </a:p>
        </p:txBody>
      </p:sp>
      <p:sp>
        <p:nvSpPr>
          <p:cNvPr id="3" name="Content Placeholder 2">
            <a:extLst>
              <a:ext uri="{FF2B5EF4-FFF2-40B4-BE49-F238E27FC236}">
                <a16:creationId xmlns:a16="http://schemas.microsoft.com/office/drawing/2014/main" id="{DE7EF224-4641-A086-27F1-6788A08D8D77}"/>
              </a:ext>
            </a:extLst>
          </p:cNvPr>
          <p:cNvSpPr>
            <a:spLocks noGrp="1"/>
          </p:cNvSpPr>
          <p:nvPr>
            <p:ph idx="1"/>
          </p:nvPr>
        </p:nvSpPr>
        <p:spPr>
          <a:xfrm>
            <a:off x="4975861" y="804671"/>
            <a:ext cx="6399930" cy="5248657"/>
          </a:xfrm>
        </p:spPr>
        <p:txBody>
          <a:bodyPr anchor="ctr">
            <a:normAutofit/>
          </a:bodyPr>
          <a:lstStyle/>
          <a:p>
            <a:r>
              <a:rPr lang="en-GB" dirty="0"/>
              <a:t>A resulting trust is implied in situations where it is presumed that the settlor would have intended such a trust, if they had thought about it.</a:t>
            </a:r>
          </a:p>
        </p:txBody>
      </p:sp>
    </p:spTree>
    <p:extLst>
      <p:ext uri="{BB962C8B-B14F-4D97-AF65-F5344CB8AC3E}">
        <p14:creationId xmlns:p14="http://schemas.microsoft.com/office/powerpoint/2010/main" val="1357654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9883D-2D93-9657-9A74-CEAC3015CA63}"/>
              </a:ext>
            </a:extLst>
          </p:cNvPr>
          <p:cNvSpPr>
            <a:spLocks noGrp="1"/>
          </p:cNvSpPr>
          <p:nvPr>
            <p:ph type="title"/>
          </p:nvPr>
        </p:nvSpPr>
        <p:spPr/>
        <p:txBody>
          <a:bodyPr/>
          <a:lstStyle/>
          <a:p>
            <a:r>
              <a:rPr lang="en-GB" dirty="0"/>
              <a:t>Resulting Trust Example</a:t>
            </a:r>
          </a:p>
        </p:txBody>
      </p:sp>
      <p:sp>
        <p:nvSpPr>
          <p:cNvPr id="3" name="Content Placeholder 2">
            <a:extLst>
              <a:ext uri="{FF2B5EF4-FFF2-40B4-BE49-F238E27FC236}">
                <a16:creationId xmlns:a16="http://schemas.microsoft.com/office/drawing/2014/main" id="{82CEA141-50C1-A795-2455-D424EF55E9E0}"/>
              </a:ext>
            </a:extLst>
          </p:cNvPr>
          <p:cNvSpPr>
            <a:spLocks noGrp="1"/>
          </p:cNvSpPr>
          <p:nvPr>
            <p:ph idx="1"/>
          </p:nvPr>
        </p:nvSpPr>
        <p:spPr/>
        <p:txBody>
          <a:bodyPr>
            <a:normAutofit/>
          </a:bodyPr>
          <a:lstStyle/>
          <a:p>
            <a:r>
              <a:rPr lang="en-GB" dirty="0"/>
              <a:t>Robert creates an express trust for such of Susan and Tia who reach the age of 30 years, and if both of them do, in equal shares. </a:t>
            </a:r>
          </a:p>
          <a:p>
            <a:r>
              <a:rPr lang="en-GB" dirty="0"/>
              <a:t>If Susan dies aged 26 years, then her interest fails because she has failed to satisfy the contingency – as she did not reach the age of 30 years, she is not entitled to a share of the trust fund. </a:t>
            </a:r>
          </a:p>
          <a:p>
            <a:r>
              <a:rPr lang="en-GB" dirty="0"/>
              <a:t>The entire trust fund will then be held for Tia. </a:t>
            </a:r>
          </a:p>
          <a:p>
            <a:r>
              <a:rPr lang="en-GB" dirty="0"/>
              <a:t>But what happens if Tia dies aged 24 years? </a:t>
            </a:r>
          </a:p>
          <a:p>
            <a:r>
              <a:rPr lang="en-GB" dirty="0"/>
              <a:t>This would mean that her interest would also fail, as she has not satisfied the relevant condition. </a:t>
            </a:r>
          </a:p>
          <a:p>
            <a:r>
              <a:rPr lang="en-GB" dirty="0"/>
              <a:t>So, neither Susan nor Tia would be able to take any share of Robert’s trust. </a:t>
            </a:r>
          </a:p>
        </p:txBody>
      </p:sp>
    </p:spTree>
    <p:extLst>
      <p:ext uri="{BB962C8B-B14F-4D97-AF65-F5344CB8AC3E}">
        <p14:creationId xmlns:p14="http://schemas.microsoft.com/office/powerpoint/2010/main" val="16534477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F582-A942-F662-0C87-6CCE6DF68435}"/>
              </a:ext>
            </a:extLst>
          </p:cNvPr>
          <p:cNvSpPr>
            <a:spLocks noGrp="1"/>
          </p:cNvSpPr>
          <p:nvPr>
            <p:ph type="title"/>
          </p:nvPr>
        </p:nvSpPr>
        <p:spPr/>
        <p:txBody>
          <a:bodyPr/>
          <a:lstStyle/>
          <a:p>
            <a:r>
              <a:rPr lang="en-GB" dirty="0"/>
              <a:t>Equity steps in</a:t>
            </a:r>
          </a:p>
        </p:txBody>
      </p:sp>
      <p:sp>
        <p:nvSpPr>
          <p:cNvPr id="3" name="Content Placeholder 2">
            <a:extLst>
              <a:ext uri="{FF2B5EF4-FFF2-40B4-BE49-F238E27FC236}">
                <a16:creationId xmlns:a16="http://schemas.microsoft.com/office/drawing/2014/main" id="{C6B75BEC-4203-8F7E-AC7D-761C7E273034}"/>
              </a:ext>
            </a:extLst>
          </p:cNvPr>
          <p:cNvSpPr>
            <a:spLocks noGrp="1"/>
          </p:cNvSpPr>
          <p:nvPr>
            <p:ph idx="1"/>
          </p:nvPr>
        </p:nvSpPr>
        <p:spPr/>
        <p:txBody>
          <a:bodyPr/>
          <a:lstStyle/>
          <a:p>
            <a:r>
              <a:rPr lang="en-GB" dirty="0"/>
              <a:t>In this situation, a resulting trust would arise. </a:t>
            </a:r>
          </a:p>
          <a:p>
            <a:r>
              <a:rPr lang="en-GB" dirty="0"/>
              <a:t>The trustees would hold the trust fund for Robert. </a:t>
            </a:r>
          </a:p>
          <a:p>
            <a:r>
              <a:rPr lang="en-GB" dirty="0"/>
              <a:t>A resulting trust arises because, in the absence of any further information, equity presumes that Robert would want the property back. </a:t>
            </a:r>
          </a:p>
          <a:p>
            <a:r>
              <a:rPr lang="en-GB" dirty="0"/>
              <a:t>The resulting trust allows this to happen.</a:t>
            </a:r>
          </a:p>
        </p:txBody>
      </p:sp>
    </p:spTree>
    <p:extLst>
      <p:ext uri="{BB962C8B-B14F-4D97-AF65-F5344CB8AC3E}">
        <p14:creationId xmlns:p14="http://schemas.microsoft.com/office/powerpoint/2010/main" val="23063131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0C066-AF6A-9C54-5218-322FD9B7E39E}"/>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rPr>
              <a:t>Constructive Trust </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0E6CF5B-10D3-74CB-51C3-6FD5832020C9}"/>
              </a:ext>
            </a:extLst>
          </p:cNvPr>
          <p:cNvGraphicFramePr>
            <a:graphicFrameLocks noGrp="1"/>
          </p:cNvGraphicFramePr>
          <p:nvPr>
            <p:ph idx="1"/>
            <p:extLst>
              <p:ext uri="{D42A27DB-BD31-4B8C-83A1-F6EECF244321}">
                <p14:modId xmlns:p14="http://schemas.microsoft.com/office/powerpoint/2010/main" val="2204235615"/>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3191216"/>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ur wooden houses with different sizes">
            <a:extLst>
              <a:ext uri="{FF2B5EF4-FFF2-40B4-BE49-F238E27FC236}">
                <a16:creationId xmlns:a16="http://schemas.microsoft.com/office/drawing/2014/main" id="{ACA1C6AA-49DB-7B38-7E66-7B661D1C4E7D}"/>
              </a:ext>
            </a:extLst>
          </p:cNvPr>
          <p:cNvPicPr>
            <a:picLocks noChangeAspect="1"/>
          </p:cNvPicPr>
          <p:nvPr/>
        </p:nvPicPr>
        <p:blipFill rotWithShape="1">
          <a:blip r:embed="rId2">
            <a:alphaModFix amt="35000"/>
          </a:blip>
          <a:srcRect t="2184" b="13546"/>
          <a:stretch/>
        </p:blipFill>
        <p:spPr>
          <a:xfrm>
            <a:off x="20" y="-1"/>
            <a:ext cx="12191980" cy="6858000"/>
          </a:xfrm>
          <a:prstGeom prst="rect">
            <a:avLst/>
          </a:prstGeom>
        </p:spPr>
      </p:pic>
      <p:sp>
        <p:nvSpPr>
          <p:cNvPr id="2" name="Title 1">
            <a:extLst>
              <a:ext uri="{FF2B5EF4-FFF2-40B4-BE49-F238E27FC236}">
                <a16:creationId xmlns:a16="http://schemas.microsoft.com/office/drawing/2014/main" id="{1403E840-DCFB-B055-5027-2077DFA330B2}"/>
              </a:ext>
            </a:extLst>
          </p:cNvPr>
          <p:cNvSpPr>
            <a:spLocks noGrp="1"/>
          </p:cNvSpPr>
          <p:nvPr>
            <p:ph type="title"/>
          </p:nvPr>
        </p:nvSpPr>
        <p:spPr>
          <a:xfrm>
            <a:off x="646111" y="452718"/>
            <a:ext cx="9404723" cy="1400530"/>
          </a:xfrm>
        </p:spPr>
        <p:txBody>
          <a:bodyPr>
            <a:normAutofit/>
          </a:bodyPr>
          <a:lstStyle/>
          <a:p>
            <a:r>
              <a:rPr lang="en-GB" dirty="0"/>
              <a:t>Constructive Trust Example </a:t>
            </a:r>
          </a:p>
        </p:txBody>
      </p:sp>
      <p:sp>
        <p:nvSpPr>
          <p:cNvPr id="3" name="Content Placeholder 2">
            <a:extLst>
              <a:ext uri="{FF2B5EF4-FFF2-40B4-BE49-F238E27FC236}">
                <a16:creationId xmlns:a16="http://schemas.microsoft.com/office/drawing/2014/main" id="{44CD1DC8-A068-6F40-E5B9-BE61DF4AEF10}"/>
              </a:ext>
            </a:extLst>
          </p:cNvPr>
          <p:cNvSpPr>
            <a:spLocks noGrp="1"/>
          </p:cNvSpPr>
          <p:nvPr>
            <p:ph idx="1"/>
          </p:nvPr>
        </p:nvSpPr>
        <p:spPr>
          <a:xfrm>
            <a:off x="1103312" y="2052918"/>
            <a:ext cx="8946541" cy="4195481"/>
          </a:xfrm>
        </p:spPr>
        <p:txBody>
          <a:bodyPr>
            <a:noAutofit/>
          </a:bodyPr>
          <a:lstStyle/>
          <a:p>
            <a:r>
              <a:rPr lang="en-GB" sz="2800" dirty="0"/>
              <a:t>Ulrich and Vivienne (an unmarried couple) decide to live together. They each contribute equally both to the initial deposit and to subsequent mortgage payments. </a:t>
            </a:r>
          </a:p>
          <a:p>
            <a:r>
              <a:rPr lang="en-GB" sz="2800" dirty="0"/>
              <a:t>However, the house is put in Ulrich’s sole name. </a:t>
            </a:r>
          </a:p>
          <a:p>
            <a:r>
              <a:rPr lang="en-GB" sz="2800" dirty="0"/>
              <a:t>No trust is expressly set up in Vivienne’s favour. </a:t>
            </a:r>
          </a:p>
          <a:p>
            <a:r>
              <a:rPr lang="en-GB" sz="2800" dirty="0"/>
              <a:t>However, it would be unfair to give Ulrich sole rights over the house, bearing in mind Vivienne’s contributions.</a:t>
            </a:r>
          </a:p>
        </p:txBody>
      </p:sp>
    </p:spTree>
    <p:extLst>
      <p:ext uri="{BB962C8B-B14F-4D97-AF65-F5344CB8AC3E}">
        <p14:creationId xmlns:p14="http://schemas.microsoft.com/office/powerpoint/2010/main" val="9296010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40D26-2852-E0E6-3C50-171CFBE508F5}"/>
              </a:ext>
            </a:extLst>
          </p:cNvPr>
          <p:cNvSpPr>
            <a:spLocks noGrp="1"/>
          </p:cNvSpPr>
          <p:nvPr>
            <p:ph type="title"/>
          </p:nvPr>
        </p:nvSpPr>
        <p:spPr>
          <a:xfrm>
            <a:off x="5411931" y="452718"/>
            <a:ext cx="4638903" cy="1400530"/>
          </a:xfrm>
        </p:spPr>
        <p:txBody>
          <a:bodyPr>
            <a:normAutofit/>
          </a:bodyPr>
          <a:lstStyle/>
          <a:p>
            <a:r>
              <a:rPr lang="en-GB" dirty="0"/>
              <a:t>Equity steps in</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F2FFDDBC-D9F0-0B99-984F-7B663D9E1300}"/>
              </a:ext>
            </a:extLst>
          </p:cNvPr>
          <p:cNvPicPr>
            <a:picLocks noChangeAspect="1"/>
          </p:cNvPicPr>
          <p:nvPr/>
        </p:nvPicPr>
        <p:blipFill rotWithShape="1">
          <a:blip r:embed="rId3"/>
          <a:srcRect l="24623" r="26972"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1914E0C-4816-3538-977E-CE41B32BBAAF}"/>
              </a:ext>
            </a:extLst>
          </p:cNvPr>
          <p:cNvSpPr>
            <a:spLocks noGrp="1"/>
          </p:cNvSpPr>
          <p:nvPr>
            <p:ph idx="1"/>
          </p:nvPr>
        </p:nvSpPr>
        <p:spPr>
          <a:xfrm>
            <a:off x="5410950" y="2052918"/>
            <a:ext cx="4638903" cy="4195481"/>
          </a:xfrm>
        </p:spPr>
        <p:txBody>
          <a:bodyPr>
            <a:normAutofit/>
          </a:bodyPr>
          <a:lstStyle/>
          <a:p>
            <a:r>
              <a:rPr lang="en-GB" sz="2800" dirty="0"/>
              <a:t>In these circumstances, equity would give Vivienne an equitable interest in the house. </a:t>
            </a:r>
          </a:p>
          <a:p>
            <a:r>
              <a:rPr lang="en-GB" sz="2800" dirty="0"/>
              <a:t>A constructive trust is imposed such that Ulrich has to hold the house on trust for himself and Vivienne.</a:t>
            </a:r>
          </a:p>
        </p:txBody>
      </p:sp>
    </p:spTree>
    <p:extLst>
      <p:ext uri="{BB962C8B-B14F-4D97-AF65-F5344CB8AC3E}">
        <p14:creationId xmlns:p14="http://schemas.microsoft.com/office/powerpoint/2010/main" val="1526853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9E384-08D6-09B4-D6A3-14BA69998F7D}"/>
              </a:ext>
            </a:extLst>
          </p:cNvPr>
          <p:cNvSpPr>
            <a:spLocks noGrp="1"/>
          </p:cNvSpPr>
          <p:nvPr>
            <p:ph type="title"/>
          </p:nvPr>
        </p:nvSpPr>
        <p:spPr>
          <a:xfrm>
            <a:off x="8200279" y="1325880"/>
            <a:ext cx="3344020" cy="3066507"/>
          </a:xfrm>
        </p:spPr>
        <p:txBody>
          <a:bodyPr vert="horz" lIns="91440" tIns="45720" rIns="91440" bIns="45720" rtlCol="0" anchor="b">
            <a:normAutofit/>
          </a:bodyPr>
          <a:lstStyle/>
          <a:p>
            <a:pPr>
              <a:lnSpc>
                <a:spcPct val="90000"/>
              </a:lnSpc>
            </a:pPr>
            <a:r>
              <a:rPr lang="en-US" sz="5400" b="0" i="0" kern="1200">
                <a:solidFill>
                  <a:srgbClr val="EBEBEB"/>
                </a:solidFill>
                <a:latin typeface="+mj-lt"/>
                <a:ea typeface="+mj-ea"/>
                <a:cs typeface="+mj-cs"/>
              </a:rPr>
              <a:t>The Family Tree of Trusts </a:t>
            </a:r>
          </a:p>
        </p:txBody>
      </p:sp>
      <p:sp useBgFill="1">
        <p:nvSpPr>
          <p:cNvPr id="23" name="Rectangle 22">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B0AB5F86-8A3D-E677-2983-375CCF9F8EA7}"/>
              </a:ext>
            </a:extLst>
          </p:cNvPr>
          <p:cNvPicPr>
            <a:picLocks noGrp="1" noChangeAspect="1"/>
          </p:cNvPicPr>
          <p:nvPr>
            <p:ph idx="1"/>
          </p:nvPr>
        </p:nvPicPr>
        <p:blipFill>
          <a:blip r:embed="rId6"/>
          <a:stretch>
            <a:fillRect/>
          </a:stretch>
        </p:blipFill>
        <p:spPr>
          <a:xfrm>
            <a:off x="318829" y="1141407"/>
            <a:ext cx="7881450" cy="4393910"/>
          </a:xfrm>
          <a:prstGeom prst="rect">
            <a:avLst/>
          </a:prstGeom>
          <a:effectLst/>
        </p:spPr>
      </p:pic>
    </p:spTree>
    <p:extLst>
      <p:ext uri="{BB962C8B-B14F-4D97-AF65-F5344CB8AC3E}">
        <p14:creationId xmlns:p14="http://schemas.microsoft.com/office/powerpoint/2010/main" val="1066908465"/>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 reaching out to sun">
            <a:extLst>
              <a:ext uri="{FF2B5EF4-FFF2-40B4-BE49-F238E27FC236}">
                <a16:creationId xmlns:a16="http://schemas.microsoft.com/office/drawing/2014/main" id="{073DD2B9-61AF-8307-B7B1-448E53B3EDFA}"/>
              </a:ext>
            </a:extLst>
          </p:cNvPr>
          <p:cNvPicPr>
            <a:picLocks noChangeAspect="1"/>
          </p:cNvPicPr>
          <p:nvPr/>
        </p:nvPicPr>
        <p:blipFill rotWithShape="1">
          <a:blip r:embed="rId2">
            <a:alphaModFix amt="35000"/>
          </a:blip>
          <a:srcRect b="16045"/>
          <a:stretch/>
        </p:blipFill>
        <p:spPr>
          <a:xfrm>
            <a:off x="20" y="-1"/>
            <a:ext cx="12191980" cy="6858000"/>
          </a:xfrm>
          <a:prstGeom prst="rect">
            <a:avLst/>
          </a:prstGeom>
        </p:spPr>
      </p:pic>
      <p:sp>
        <p:nvSpPr>
          <p:cNvPr id="2" name="Title 1">
            <a:extLst>
              <a:ext uri="{FF2B5EF4-FFF2-40B4-BE49-F238E27FC236}">
                <a16:creationId xmlns:a16="http://schemas.microsoft.com/office/drawing/2014/main" id="{A9DEB87F-73BA-D5D4-2AD5-42C9113E8474}"/>
              </a:ext>
            </a:extLst>
          </p:cNvPr>
          <p:cNvSpPr>
            <a:spLocks noGrp="1"/>
          </p:cNvSpPr>
          <p:nvPr>
            <p:ph type="title"/>
          </p:nvPr>
        </p:nvSpPr>
        <p:spPr>
          <a:xfrm>
            <a:off x="646111" y="452718"/>
            <a:ext cx="9404723" cy="1400530"/>
          </a:xfrm>
        </p:spPr>
        <p:txBody>
          <a:bodyPr>
            <a:normAutofit/>
          </a:bodyPr>
          <a:lstStyle/>
          <a:p>
            <a:r>
              <a:rPr lang="en-GB" dirty="0"/>
              <a:t>When Trusts can be created</a:t>
            </a:r>
          </a:p>
        </p:txBody>
      </p:sp>
      <p:sp>
        <p:nvSpPr>
          <p:cNvPr id="9" name="Rectangle 8">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3D08581-E704-6CC1-7709-835D6B03A9AB}"/>
              </a:ext>
            </a:extLst>
          </p:cNvPr>
          <p:cNvSpPr>
            <a:spLocks noGrp="1"/>
          </p:cNvSpPr>
          <p:nvPr>
            <p:ph idx="1"/>
          </p:nvPr>
        </p:nvSpPr>
        <p:spPr>
          <a:xfrm>
            <a:off x="1103312" y="2052918"/>
            <a:ext cx="8946541" cy="4195481"/>
          </a:xfrm>
        </p:spPr>
        <p:txBody>
          <a:bodyPr>
            <a:normAutofit/>
          </a:bodyPr>
          <a:lstStyle/>
          <a:p>
            <a:r>
              <a:rPr lang="en-GB" sz="4000" dirty="0"/>
              <a:t>A trust can be created to take effect either: </a:t>
            </a:r>
          </a:p>
          <a:p>
            <a:r>
              <a:rPr lang="en-GB" sz="4000" dirty="0"/>
              <a:t>(a) during the settlor’s lifetime; or </a:t>
            </a:r>
          </a:p>
          <a:p>
            <a:r>
              <a:rPr lang="en-GB" sz="4000" dirty="0"/>
              <a:t>(b) on their death in their will</a:t>
            </a:r>
          </a:p>
        </p:txBody>
      </p:sp>
    </p:spTree>
    <p:extLst>
      <p:ext uri="{BB962C8B-B14F-4D97-AF65-F5344CB8AC3E}">
        <p14:creationId xmlns:p14="http://schemas.microsoft.com/office/powerpoint/2010/main" val="24940853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54D31-5EF7-C1DE-CEA7-46BFDEE3D11F}"/>
              </a:ext>
            </a:extLst>
          </p:cNvPr>
          <p:cNvSpPr>
            <a:spLocks noGrp="1"/>
          </p:cNvSpPr>
          <p:nvPr>
            <p:ph type="title"/>
          </p:nvPr>
        </p:nvSpPr>
        <p:spPr>
          <a:xfrm>
            <a:off x="650668" y="629266"/>
            <a:ext cx="6828512" cy="1641986"/>
          </a:xfrm>
        </p:spPr>
        <p:txBody>
          <a:bodyPr>
            <a:normAutofit/>
          </a:bodyPr>
          <a:lstStyle/>
          <a:p>
            <a:r>
              <a:rPr lang="en-GB" dirty="0"/>
              <a:t>Lifetime Trusts (inter </a:t>
            </a:r>
            <a:r>
              <a:rPr lang="en-GB" dirty="0" err="1"/>
              <a:t>vivos</a:t>
            </a:r>
            <a:r>
              <a:rPr lang="en-GB" dirty="0"/>
              <a:t> trusts)</a:t>
            </a:r>
          </a:p>
        </p:txBody>
      </p:sp>
      <p:pic>
        <p:nvPicPr>
          <p:cNvPr id="5" name="Picture 4" descr="Hands holding each other's wrists and interlinked to form a circle">
            <a:extLst>
              <a:ext uri="{FF2B5EF4-FFF2-40B4-BE49-F238E27FC236}">
                <a16:creationId xmlns:a16="http://schemas.microsoft.com/office/drawing/2014/main" id="{860FB715-66A5-5007-497A-7E5568DAE14B}"/>
              </a:ext>
            </a:extLst>
          </p:cNvPr>
          <p:cNvPicPr>
            <a:picLocks noChangeAspect="1"/>
          </p:cNvPicPr>
          <p:nvPr/>
        </p:nvPicPr>
        <p:blipFill rotWithShape="1">
          <a:blip r:embed="rId3"/>
          <a:srcRect l="32064" r="28429" b="-1"/>
          <a:stretch/>
        </p:blipFill>
        <p:spPr>
          <a:xfrm>
            <a:off x="8135860" y="10"/>
            <a:ext cx="4058949" cy="6857990"/>
          </a:xfrm>
          <a:prstGeom prst="rect">
            <a:avLst/>
          </a:prstGeom>
        </p:spPr>
      </p:pic>
      <p:sp>
        <p:nvSpPr>
          <p:cNvPr id="9" name="Rectangle 8">
            <a:extLst>
              <a:ext uri="{FF2B5EF4-FFF2-40B4-BE49-F238E27FC236}">
                <a16:creationId xmlns:a16="http://schemas.microsoft.com/office/drawing/2014/main" id="{14701A01-E306-48FB-A661-2335BB38B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71DDC92-FE41-3D0F-6139-1B526C75C5BA}"/>
              </a:ext>
            </a:extLst>
          </p:cNvPr>
          <p:cNvSpPr>
            <a:spLocks noGrp="1"/>
          </p:cNvSpPr>
          <p:nvPr>
            <p:ph idx="1"/>
          </p:nvPr>
        </p:nvSpPr>
        <p:spPr>
          <a:xfrm>
            <a:off x="650668" y="2438400"/>
            <a:ext cx="6828512" cy="3809999"/>
          </a:xfrm>
        </p:spPr>
        <p:txBody>
          <a:bodyPr>
            <a:normAutofit/>
          </a:bodyPr>
          <a:lstStyle/>
          <a:p>
            <a:r>
              <a:rPr lang="en-GB" sz="2400" dirty="0"/>
              <a:t>A settlor can create a trust to take effect during their lifetime. </a:t>
            </a:r>
          </a:p>
          <a:p>
            <a:r>
              <a:rPr lang="en-GB" sz="2400" dirty="0"/>
              <a:t>In order to create a valid lifetime trust, the settlor must: </a:t>
            </a:r>
          </a:p>
          <a:p>
            <a:r>
              <a:rPr lang="en-GB" sz="2400" dirty="0"/>
              <a:t>(a) make a valid declaration of trust; and </a:t>
            </a:r>
          </a:p>
          <a:p>
            <a:r>
              <a:rPr lang="en-GB" sz="2400" dirty="0"/>
              <a:t>(b) ensure that title to the trust property is put in the hands of the trustee. This is known as ‘constituting the trust’ and is considered in more detail next week. </a:t>
            </a:r>
          </a:p>
        </p:txBody>
      </p:sp>
    </p:spTree>
    <p:extLst>
      <p:ext uri="{BB962C8B-B14F-4D97-AF65-F5344CB8AC3E}">
        <p14:creationId xmlns:p14="http://schemas.microsoft.com/office/powerpoint/2010/main" val="1956287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13ECE-AE27-212C-BE62-D8E94D115861}"/>
              </a:ext>
            </a:extLst>
          </p:cNvPr>
          <p:cNvSpPr>
            <a:spLocks noGrp="1"/>
          </p:cNvSpPr>
          <p:nvPr>
            <p:ph type="title"/>
          </p:nvPr>
        </p:nvSpPr>
        <p:spPr/>
        <p:txBody>
          <a:bodyPr/>
          <a:lstStyle/>
          <a:p>
            <a:r>
              <a:rPr lang="en-GB" dirty="0"/>
              <a:t>Important note</a:t>
            </a:r>
          </a:p>
        </p:txBody>
      </p:sp>
      <p:sp>
        <p:nvSpPr>
          <p:cNvPr id="3" name="Content Placeholder 2">
            <a:extLst>
              <a:ext uri="{FF2B5EF4-FFF2-40B4-BE49-F238E27FC236}">
                <a16:creationId xmlns:a16="http://schemas.microsoft.com/office/drawing/2014/main" id="{32410B82-56BF-B3AF-F986-774007EB849F}"/>
              </a:ext>
            </a:extLst>
          </p:cNvPr>
          <p:cNvSpPr>
            <a:spLocks noGrp="1"/>
          </p:cNvSpPr>
          <p:nvPr>
            <p:ph idx="1"/>
          </p:nvPr>
        </p:nvSpPr>
        <p:spPr/>
        <p:txBody>
          <a:bodyPr>
            <a:normAutofit/>
          </a:bodyPr>
          <a:lstStyle/>
          <a:p>
            <a:r>
              <a:rPr lang="en-GB" sz="2800" dirty="0"/>
              <a:t>If a settlor creates a trust with themselves as trustee (‘I shall hold my house in London on trust for my son’), then once the settlor has made a valid declaration of trust, the settlor does not need to take any further steps to constitute the trust – the trust property is already in the hands of the trustee (the settlor has converted themselves into a trustee by virtue of their valid declaration of trust).</a:t>
            </a:r>
          </a:p>
        </p:txBody>
      </p:sp>
    </p:spTree>
    <p:extLst>
      <p:ext uri="{BB962C8B-B14F-4D97-AF65-F5344CB8AC3E}">
        <p14:creationId xmlns:p14="http://schemas.microsoft.com/office/powerpoint/2010/main" val="40761072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Question marks in a line and one question mark is lit">
            <a:extLst>
              <a:ext uri="{FF2B5EF4-FFF2-40B4-BE49-F238E27FC236}">
                <a16:creationId xmlns:a16="http://schemas.microsoft.com/office/drawing/2014/main" id="{437C991B-84FF-511C-2BA9-409790DF50B3}"/>
              </a:ext>
            </a:extLst>
          </p:cNvPr>
          <p:cNvPicPr>
            <a:picLocks noChangeAspect="1"/>
          </p:cNvPicPr>
          <p:nvPr/>
        </p:nvPicPr>
        <p:blipFill rotWithShape="1">
          <a:blip r:embed="rId3">
            <a:duotone>
              <a:prstClr val="black"/>
              <a:schemeClr val="accent5">
                <a:tint val="45000"/>
                <a:satMod val="400000"/>
              </a:schemeClr>
            </a:duotone>
            <a:alphaModFix amt="15000"/>
          </a:blip>
          <a:srcRect t="2056" b="13674"/>
          <a:stretch/>
        </p:blipFill>
        <p:spPr>
          <a:xfrm>
            <a:off x="20" y="10"/>
            <a:ext cx="12191980" cy="6857990"/>
          </a:xfrm>
          <a:prstGeom prst="rect">
            <a:avLst/>
          </a:prstGeom>
        </p:spPr>
      </p:pic>
      <p:sp>
        <p:nvSpPr>
          <p:cNvPr id="2" name="Title 1">
            <a:extLst>
              <a:ext uri="{FF2B5EF4-FFF2-40B4-BE49-F238E27FC236}">
                <a16:creationId xmlns:a16="http://schemas.microsoft.com/office/drawing/2014/main" id="{A8B35614-8413-8A4F-4DCB-ED50E3C63B10}"/>
              </a:ext>
            </a:extLst>
          </p:cNvPr>
          <p:cNvSpPr>
            <a:spLocks noGrp="1"/>
          </p:cNvSpPr>
          <p:nvPr>
            <p:ph type="title"/>
          </p:nvPr>
        </p:nvSpPr>
        <p:spPr>
          <a:xfrm>
            <a:off x="646111" y="452718"/>
            <a:ext cx="9404723" cy="1400530"/>
          </a:xfrm>
        </p:spPr>
        <p:txBody>
          <a:bodyPr>
            <a:normAutofit/>
          </a:bodyPr>
          <a:lstStyle/>
          <a:p>
            <a:r>
              <a:rPr lang="en-GB" dirty="0"/>
              <a:t>Next steps</a:t>
            </a:r>
          </a:p>
        </p:txBody>
      </p:sp>
      <p:sp>
        <p:nvSpPr>
          <p:cNvPr id="9" name="Rectangle 8">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EF06F46-96B2-8BA9-1D10-8B7DD911E765}"/>
              </a:ext>
            </a:extLst>
          </p:cNvPr>
          <p:cNvSpPr>
            <a:spLocks noGrp="1"/>
          </p:cNvSpPr>
          <p:nvPr>
            <p:ph idx="1"/>
          </p:nvPr>
        </p:nvSpPr>
        <p:spPr>
          <a:xfrm>
            <a:off x="1103312" y="2052918"/>
            <a:ext cx="8946541" cy="4195481"/>
          </a:xfrm>
        </p:spPr>
        <p:txBody>
          <a:bodyPr anchor="ctr">
            <a:normAutofit/>
          </a:bodyPr>
          <a:lstStyle/>
          <a:p>
            <a:r>
              <a:rPr lang="en-GB" dirty="0"/>
              <a:t>Multiple choice questions</a:t>
            </a:r>
          </a:p>
          <a:p>
            <a:endParaRPr lang="en-GB" dirty="0"/>
          </a:p>
        </p:txBody>
      </p:sp>
    </p:spTree>
    <p:extLst>
      <p:ext uri="{BB962C8B-B14F-4D97-AF65-F5344CB8AC3E}">
        <p14:creationId xmlns:p14="http://schemas.microsoft.com/office/powerpoint/2010/main" val="12884643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4679D94-F599-F376-EE16-312F88EFF726}"/>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Will Trusts</a:t>
            </a:r>
          </a:p>
        </p:txBody>
      </p:sp>
      <p:sp>
        <p:nvSpPr>
          <p:cNvPr id="3" name="Content Placeholder 2">
            <a:extLst>
              <a:ext uri="{FF2B5EF4-FFF2-40B4-BE49-F238E27FC236}">
                <a16:creationId xmlns:a16="http://schemas.microsoft.com/office/drawing/2014/main" id="{5F3A9FBB-0784-03EC-AAA3-4741BEA59FB4}"/>
              </a:ext>
            </a:extLst>
          </p:cNvPr>
          <p:cNvSpPr>
            <a:spLocks noGrp="1"/>
          </p:cNvSpPr>
          <p:nvPr>
            <p:ph idx="1"/>
          </p:nvPr>
        </p:nvSpPr>
        <p:spPr>
          <a:xfrm>
            <a:off x="1103312" y="2305966"/>
            <a:ext cx="8946541" cy="3942433"/>
          </a:xfrm>
        </p:spPr>
        <p:txBody>
          <a:bodyPr>
            <a:noAutofit/>
          </a:bodyPr>
          <a:lstStyle/>
          <a:p>
            <a:r>
              <a:rPr lang="en-GB" sz="2400" dirty="0"/>
              <a:t>A person can create a trust to take effect on their death. </a:t>
            </a:r>
          </a:p>
          <a:p>
            <a:r>
              <a:rPr lang="en-GB" sz="2400" dirty="0"/>
              <a:t>We call this person the ‘testator’ (if male) or ‘testatrix’ (if female). </a:t>
            </a:r>
          </a:p>
          <a:p>
            <a:r>
              <a:rPr lang="en-GB" sz="2400" dirty="0"/>
              <a:t>In order to create a valid will trust, the testator/testatrix must: </a:t>
            </a:r>
          </a:p>
          <a:p>
            <a:r>
              <a:rPr lang="en-GB" sz="2400" dirty="0"/>
              <a:t>(a) make a valid declaration of trust in a will that complies with the provisions of the Wills Act 1837; and </a:t>
            </a:r>
          </a:p>
          <a:p>
            <a:r>
              <a:rPr lang="en-GB" sz="2400" dirty="0"/>
              <a:t>(b) direct (in a valid will) that title to the trust property will be put in the hands of the trustee.</a:t>
            </a:r>
          </a:p>
        </p:txBody>
      </p:sp>
    </p:spTree>
    <p:extLst>
      <p:ext uri="{BB962C8B-B14F-4D97-AF65-F5344CB8AC3E}">
        <p14:creationId xmlns:p14="http://schemas.microsoft.com/office/powerpoint/2010/main" val="2740924517"/>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Figures of houses in different position and sizes">
            <a:extLst>
              <a:ext uri="{FF2B5EF4-FFF2-40B4-BE49-F238E27FC236}">
                <a16:creationId xmlns:a16="http://schemas.microsoft.com/office/drawing/2014/main" id="{06E5700B-EB26-93C6-A5F2-672726FBE3E2}"/>
              </a:ext>
            </a:extLst>
          </p:cNvPr>
          <p:cNvPicPr>
            <a:picLocks noChangeAspect="1"/>
          </p:cNvPicPr>
          <p:nvPr/>
        </p:nvPicPr>
        <p:blipFill rotWithShape="1">
          <a:blip r:embed="rId3">
            <a:duotone>
              <a:prstClr val="black"/>
              <a:schemeClr val="accent5">
                <a:tint val="45000"/>
                <a:satMod val="400000"/>
              </a:schemeClr>
            </a:duotone>
            <a:alphaModFix amt="1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2A7046-63D7-3137-A890-CBC560437A58}"/>
              </a:ext>
            </a:extLst>
          </p:cNvPr>
          <p:cNvSpPr>
            <a:spLocks noGrp="1"/>
          </p:cNvSpPr>
          <p:nvPr>
            <p:ph type="title"/>
          </p:nvPr>
        </p:nvSpPr>
        <p:spPr>
          <a:xfrm>
            <a:off x="646111" y="452718"/>
            <a:ext cx="9404723" cy="1400530"/>
          </a:xfrm>
        </p:spPr>
        <p:txBody>
          <a:bodyPr>
            <a:normAutofit/>
          </a:bodyPr>
          <a:lstStyle/>
          <a:p>
            <a:r>
              <a:rPr lang="en-GB" dirty="0"/>
              <a:t>Summary</a:t>
            </a:r>
          </a:p>
        </p:txBody>
      </p:sp>
      <p:sp>
        <p:nvSpPr>
          <p:cNvPr id="9" name="Rectangle 8">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3EE1E7E-0BB2-29E9-8BC1-32947EFC36B5}"/>
              </a:ext>
            </a:extLst>
          </p:cNvPr>
          <p:cNvSpPr>
            <a:spLocks noGrp="1"/>
          </p:cNvSpPr>
          <p:nvPr>
            <p:ph idx="1"/>
          </p:nvPr>
        </p:nvSpPr>
        <p:spPr>
          <a:xfrm>
            <a:off x="1103312" y="2052918"/>
            <a:ext cx="8946541" cy="4195481"/>
          </a:xfrm>
        </p:spPr>
        <p:txBody>
          <a:bodyPr anchor="ctr">
            <a:normAutofit/>
          </a:bodyPr>
          <a:lstStyle/>
          <a:p>
            <a:r>
              <a:rPr lang="en-GB" sz="3200" dirty="0"/>
              <a:t>Ownership of property</a:t>
            </a:r>
          </a:p>
          <a:p>
            <a:r>
              <a:rPr lang="en-GB" sz="3200" dirty="0"/>
              <a:t>What a trust actually is</a:t>
            </a:r>
          </a:p>
          <a:p>
            <a:r>
              <a:rPr lang="en-GB" sz="3200" dirty="0"/>
              <a:t>The parties involved</a:t>
            </a:r>
          </a:p>
          <a:p>
            <a:r>
              <a:rPr lang="en-GB" sz="3200" dirty="0"/>
              <a:t>Why use a trust</a:t>
            </a:r>
          </a:p>
          <a:p>
            <a:r>
              <a:rPr lang="en-GB" sz="3200" dirty="0"/>
              <a:t>Classification of trusts </a:t>
            </a:r>
          </a:p>
          <a:p>
            <a:endParaRPr lang="en-GB" dirty="0"/>
          </a:p>
        </p:txBody>
      </p:sp>
    </p:spTree>
    <p:extLst>
      <p:ext uri="{BB962C8B-B14F-4D97-AF65-F5344CB8AC3E}">
        <p14:creationId xmlns:p14="http://schemas.microsoft.com/office/powerpoint/2010/main" val="38640033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1631</Words>
  <Application>Microsoft Office PowerPoint</Application>
  <PresentationFormat>Widescreen</PresentationFormat>
  <Paragraphs>121</Paragraphs>
  <Slides>36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Century Gothic</vt:lpstr>
      <vt:lpstr>Wingdings 3</vt:lpstr>
      <vt:lpstr>Ion</vt:lpstr>
      <vt:lpstr>Lecture 2 – Nature and Classification of Trusts</vt:lpstr>
      <vt:lpstr>Learning Outcomes</vt:lpstr>
      <vt:lpstr>PowerPoint Presentation</vt:lpstr>
      <vt:lpstr>Ownership of Property (1)</vt:lpstr>
      <vt:lpstr>Ownership of Property (2)</vt:lpstr>
      <vt:lpstr>Example </vt:lpstr>
      <vt:lpstr>Splitting the ownership of property</vt:lpstr>
      <vt:lpstr>PowerPoint Presentation</vt:lpstr>
      <vt:lpstr>PowerPoint Presentation</vt:lpstr>
      <vt:lpstr>What is a Trust? </vt:lpstr>
      <vt:lpstr>PowerPoint Presentation</vt:lpstr>
      <vt:lpstr>Who is involved?</vt:lpstr>
      <vt:lpstr>Settlor</vt:lpstr>
      <vt:lpstr>Trustee(s)</vt:lpstr>
      <vt:lpstr>Beneficiaries</vt:lpstr>
      <vt:lpstr>Trust Property and How it is Owned</vt:lpstr>
      <vt:lpstr>PowerPoint Presentation</vt:lpstr>
      <vt:lpstr>Why use a Trust?</vt:lpstr>
      <vt:lpstr>Classification of Trusts </vt:lpstr>
      <vt:lpstr>Express Trusts </vt:lpstr>
      <vt:lpstr>Express Trusts </vt:lpstr>
      <vt:lpstr>Implied Trusts </vt:lpstr>
      <vt:lpstr>Resulting Trust </vt:lpstr>
      <vt:lpstr>Resulting Trust Example</vt:lpstr>
      <vt:lpstr>Equity steps in</vt:lpstr>
      <vt:lpstr>Constructive Trust </vt:lpstr>
      <vt:lpstr>Constructive Trust Example </vt:lpstr>
      <vt:lpstr>Equity steps in</vt:lpstr>
      <vt:lpstr>The Family Tree of Trusts </vt:lpstr>
      <vt:lpstr>When Trusts can be created</vt:lpstr>
      <vt:lpstr>Lifetime Trusts (inter vivos trusts)</vt:lpstr>
      <vt:lpstr>Important note</vt:lpstr>
      <vt:lpstr>Next steps</vt:lpstr>
      <vt:lpstr>Will Trusts</vt:lpstr>
      <vt:lpstr>Summary</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5</cp:revision>
  <dcterms:created xsi:type="dcterms:W3CDTF">2020-09-23T12:37:13Z</dcterms:created>
  <dcterms:modified xsi:type="dcterms:W3CDTF">2023-02-04T22:53:25Z</dcterms:modified>
</cp:coreProperties>
</file>