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7" r:id="rId7"/>
    <p:sldId id="268" r:id="rId8"/>
    <p:sldId id="269" r:id="rId9"/>
    <p:sldId id="270" r:id="rId10"/>
    <p:sldId id="263" r:id="rId11"/>
    <p:sldId id="261" r:id="rId12"/>
    <p:sldId id="262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824C0-3AAC-41AB-812F-7C76FCCF8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11B09B-86F0-49E6-AA4A-83D1B102E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06C0C-BBD7-436F-B3EB-2861814EB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70980-5085-4FC8-9C59-F9EBF5C2C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7F3DB4-D4BB-4855-976C-A45610D94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4DEF-CEA2-45CF-AA19-5E3C94988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2AA53-1B66-4251-A676-9176A0195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FEC48-77A4-4FD3-B93C-F2CAD4A37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DA3EE-4FAD-45CF-A392-5D0F4BFA5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9D676-858C-4ABD-AC02-D597523B9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973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28D22-38E5-47F0-8386-EF83C869A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B364E-5E0C-46B9-A495-F24DEBD55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EB773-5AF7-46F9-9145-52F7EE99B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C195EE-5635-4A5D-993D-4E5632FD3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15E33-9C7A-492D-9F43-BEB42BD04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815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216E7-97F0-4CE7-B832-A76B6133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C58E9-FFAB-4E7E-83FF-6CE1E1B2B1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954BF-738B-46C2-84FA-DD1BC2A162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7D90E8-8FAA-448A-A397-55B9F9643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D64930-A4B4-4C9B-A672-228583377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AEAE5-B572-41C4-93C9-1938CEF64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188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C01AC-1DE8-4A4F-AE0C-263DE286F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550BA-AC69-47A4-991A-2A879FF75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59D2EE-E4EA-41CC-BD61-DAF17A023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599156-FC3B-49D6-A905-ABF334062D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418B1C-70C7-4FA0-8F9D-4B8C527C7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16691B-CFC1-464E-8E20-92EE11B48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0B165F-C594-4056-A6C2-AAA352F8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EE7354-C8CE-4982-BDD2-9DE8427BB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60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C1A70-4334-4F11-AC98-5ADD88A53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120FEE-71C5-4B11-9CB1-10DB109B8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F0693-0A61-4B58-A0DA-08DCEAA46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F52FE1-2D21-42AE-9947-E8F549062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13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7CC83-8E46-4879-953E-683320AC0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24B183-D80E-46BC-871A-17CCF34D1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555C8C-377D-4520-BB00-E76AB854A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11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7346A-D4B6-4EF8-B404-69882F5F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24D96-7377-4F6E-AB83-020AD72F3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D945F0-3F35-4E8D-B9F6-42D05BFD40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A4FD3-4ECF-48DB-B2AE-FCA311BAD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B914C-0C0B-40F8-835C-D59933E1A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81B345-C84E-4DA0-9697-0614AE78A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0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31E20-9368-4139-9AD3-5FE14FFB6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82A4CC-BE0C-4A8D-921D-E3BF481F6E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A46B0B-FF60-4D38-B955-DA0C18D39A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AF3723-23B8-42CE-83AE-AEA6A915C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789BE-0305-431E-B2BC-20CEB2DF5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6AB952-928C-43AC-B199-6B0AA4AEC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58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D3831-D24D-41C0-AFE6-5EA6AA6F5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7BBA96-DAE2-4ABD-91F1-182036D0A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B6C4A-3E8B-4AB1-B65C-DA1D26C1C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2E128-DFE9-4576-8B33-EF4FDA991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B4A79-136E-41D3-80A3-59D0D2592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01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EDCA68-8C9B-4C24-A607-226FE36AA3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338C2E-4FD7-40A8-BC56-DD97A75242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857EE-5AE5-4A5C-98C0-CB71E6695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47773-BE93-4EE3-AC1F-2D8A40CC5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0A8EC-90E6-4DFD-8CC7-4FCA9B697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453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0C634-9B28-429B-BD3B-EE9B1E84C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CD7D7F-E215-4E61-AF10-1DE33A071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073BD-4F1F-4F7B-A71F-89A29C95B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C8201-570C-486A-AFAD-306EA4F8566A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E896C-3B1B-434F-8966-F438245C67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E65CA-0613-44C8-B980-7C9C1F5B05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88EBE-5068-4A59-85FE-7FB996C748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09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56908-14E8-42DF-9808-07B0D6BC2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B411B-2B9D-4C1C-B0C0-E86154FF3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motive is a reason for doing somethings</a:t>
            </a:r>
          </a:p>
          <a:p>
            <a:r>
              <a:rPr lang="en-GB" dirty="0"/>
              <a:t>Motivation is the force that </a:t>
            </a:r>
            <a:r>
              <a:rPr lang="en-GB" dirty="0" err="1"/>
              <a:t>energizes,direscts</a:t>
            </a:r>
            <a:r>
              <a:rPr lang="en-GB" dirty="0"/>
              <a:t> and sustains behaviour</a:t>
            </a:r>
          </a:p>
          <a:p>
            <a:r>
              <a:rPr lang="en-GB" dirty="0"/>
              <a:t>Non financial </a:t>
            </a:r>
          </a:p>
        </p:txBody>
      </p:sp>
    </p:spTree>
    <p:extLst>
      <p:ext uri="{BB962C8B-B14F-4D97-AF65-F5344CB8AC3E}">
        <p14:creationId xmlns:p14="http://schemas.microsoft.com/office/powerpoint/2010/main" val="264209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64821-DDD8-4E07-AA2B-33EE85DBF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4D1EE-D71A-47E6-A564-CC9BAB781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7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24549-C25D-44E6-8ADA-E1D9679E1B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Demotivated worker.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FC97D5-D7CC-4FCC-81B7-ACF1EE6EA9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89723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Tesco policy to get worker for demotivated to motivate.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Taylor motivation theory like they set up customer reward program.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Such as financial reward program one of the basic thing to motivate the employee.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Secondly </a:t>
            </a:r>
            <a:r>
              <a:rPr lang="en-GB" dirty="0" err="1"/>
              <a:t>tesco</a:t>
            </a:r>
            <a:r>
              <a:rPr lang="en-GB" dirty="0"/>
              <a:t> apply Mayo motivation theory such as good communication, good teamwork, good workplace behaviour. For example 1 to 1 discus with the managers, team meeting, update.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74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DCE27-DAEC-4DA5-9864-C29D62EA6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78BE-ECD7-40BF-91A1-CB6601B08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Thirdly they properly use </a:t>
            </a:r>
            <a:r>
              <a:rPr lang="en-GB" dirty="0" err="1"/>
              <a:t>maslow</a:t>
            </a:r>
            <a:r>
              <a:rPr lang="en-GB" dirty="0"/>
              <a:t> hierarchy need theory like basic needs by pay, security need by job security, pension, sickness scheme.</a:t>
            </a:r>
          </a:p>
          <a:p>
            <a:pPr marL="0" indent="0">
              <a:buNone/>
            </a:pPr>
            <a:r>
              <a:rPr lang="en-GB" dirty="0"/>
              <a:t>Social needs fulfil by good working environment. Esteem need fulfil by 360 feedback. At last </a:t>
            </a:r>
            <a:r>
              <a:rPr lang="en-GB" dirty="0" err="1"/>
              <a:t>tesco</a:t>
            </a:r>
            <a:r>
              <a:rPr lang="en-GB" dirty="0"/>
              <a:t> offer PDP recognize skills and talents for employee can get self actualization.  </a:t>
            </a:r>
          </a:p>
          <a:p>
            <a:pPr marL="0" indent="0">
              <a:buNone/>
            </a:pPr>
            <a:r>
              <a:rPr lang="en-GB" dirty="0"/>
              <a:t>Fourthly </a:t>
            </a:r>
            <a:r>
              <a:rPr lang="en-GB" dirty="0" err="1"/>
              <a:t>tesco</a:t>
            </a:r>
            <a:r>
              <a:rPr lang="en-GB" dirty="0"/>
              <a:t> motivate employee by Herzberg theory by maintaining good hygiene factor to activate the motivation factor.</a:t>
            </a:r>
          </a:p>
        </p:txBody>
      </p:sp>
    </p:spTree>
    <p:extLst>
      <p:ext uri="{BB962C8B-B14F-4D97-AF65-F5344CB8AC3E}">
        <p14:creationId xmlns:p14="http://schemas.microsoft.com/office/powerpoint/2010/main" val="2331898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BC6B9-A9C9-43BD-B78B-D0D7A8FD9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5F7B1-6240-4177-9623-219D252DC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 we can say all these motivational proses used by </a:t>
            </a:r>
            <a:r>
              <a:rPr lang="en-GB" dirty="0" err="1"/>
              <a:t>tesco</a:t>
            </a:r>
            <a:r>
              <a:rPr lang="en-GB" dirty="0"/>
              <a:t> they successfully motivate the employee. As example we can say 3000 managers, 80% are </a:t>
            </a:r>
            <a:r>
              <a:rPr lang="en-GB" dirty="0" err="1"/>
              <a:t>inernally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59982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32957-0C88-4A6B-BA1B-4A6867EB7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Taylor's theory not relevant?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BCB00-F224-44E0-AA69-1209D869B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Taylor's research, employees worked for money..</a:t>
            </a:r>
          </a:p>
          <a:p>
            <a:r>
              <a:rPr lang="en-GB" dirty="0"/>
              <a:t>Tesco factors are more than Taylors theory</a:t>
            </a:r>
          </a:p>
          <a:p>
            <a:r>
              <a:rPr lang="en-GB" dirty="0"/>
              <a:t>Mayo effect better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732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EAA33-B14B-4B2F-9734-C2256DC31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32677"/>
          </a:xfrm>
        </p:spPr>
        <p:txBody>
          <a:bodyPr/>
          <a:lstStyle/>
          <a:p>
            <a:pPr algn="ctr"/>
            <a:r>
              <a:rPr lang="en-GB" b="1" dirty="0"/>
              <a:t>How motivation theories relate to Tesco</a:t>
            </a:r>
          </a:p>
        </p:txBody>
      </p:sp>
      <p:pic>
        <p:nvPicPr>
          <p:cNvPr id="2052" name="Picture 4" descr="Image result for mayo motivation theory">
            <a:extLst>
              <a:ext uri="{FF2B5EF4-FFF2-40B4-BE49-F238E27FC236}">
                <a16:creationId xmlns:a16="http://schemas.microsoft.com/office/drawing/2014/main" id="{B8CFC353-0B7A-4BCE-A8AD-447F73E4EE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359" y="1782305"/>
            <a:ext cx="9283485" cy="439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867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taylors motivation theory">
            <a:extLst>
              <a:ext uri="{FF2B5EF4-FFF2-40B4-BE49-F238E27FC236}">
                <a16:creationId xmlns:a16="http://schemas.microsoft.com/office/drawing/2014/main" id="{EADD873A-F881-436B-8C5A-03C033B6CC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2" b="22248"/>
          <a:stretch/>
        </p:blipFill>
        <p:spPr bwMode="auto">
          <a:xfrm>
            <a:off x="51779" y="132080"/>
            <a:ext cx="12191980" cy="606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775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E596C-0479-4CC0-8784-9BF4606AD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CE682-8D4E-499E-BCFC-01A6F3022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Related image">
            <a:extLst>
              <a:ext uri="{FF2B5EF4-FFF2-40B4-BE49-F238E27FC236}">
                <a16:creationId xmlns:a16="http://schemas.microsoft.com/office/drawing/2014/main" id="{1A014C7D-2E79-47FF-A200-C7CA967F0A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33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result for the mayo effect theory">
            <a:extLst>
              <a:ext uri="{FF2B5EF4-FFF2-40B4-BE49-F238E27FC236}">
                <a16:creationId xmlns:a16="http://schemas.microsoft.com/office/drawing/2014/main" id="{FDB16244-24C9-4953-B400-6EBD5A8569A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33" b="2095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978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the mayo effect theory">
            <a:extLst>
              <a:ext uri="{FF2B5EF4-FFF2-40B4-BE49-F238E27FC236}">
                <a16:creationId xmlns:a16="http://schemas.microsoft.com/office/drawing/2014/main" id="{6FED1372-A0FF-4B1F-BE78-3F55E0314D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36212" y="643466"/>
            <a:ext cx="7119575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85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the mayo effect theory">
            <a:extLst>
              <a:ext uri="{FF2B5EF4-FFF2-40B4-BE49-F238E27FC236}">
                <a16:creationId xmlns:a16="http://schemas.microsoft.com/office/drawing/2014/main" id="{54CBEF59-B574-4946-8461-50A9CDDFF2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28" b="13672"/>
          <a:stretch/>
        </p:blipFill>
        <p:spPr bwMode="auto">
          <a:xfrm>
            <a:off x="20" y="10"/>
            <a:ext cx="12191980" cy="646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887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01B9F-1EF6-4329-9A33-2BF065151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9218" name="Picture 2" descr="Image result for the maslows  theory">
            <a:extLst>
              <a:ext uri="{FF2B5EF4-FFF2-40B4-BE49-F238E27FC236}">
                <a16:creationId xmlns:a16="http://schemas.microsoft.com/office/drawing/2014/main" id="{165B1937-D923-4F67-B3CA-B223632EAC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841" y="365125"/>
            <a:ext cx="8834033" cy="629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494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Image result for maslow theory of motivation">
            <a:extLst>
              <a:ext uri="{FF2B5EF4-FFF2-40B4-BE49-F238E27FC236}">
                <a16:creationId xmlns:a16="http://schemas.microsoft.com/office/drawing/2014/main" id="{0A7FCDB1-0EF1-4253-A08D-B67EF50774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3" b="2267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663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D8A9E-5E3A-4C59-8C41-3E0050921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11266" name="Picture 2" descr="Related image">
            <a:extLst>
              <a:ext uri="{FF2B5EF4-FFF2-40B4-BE49-F238E27FC236}">
                <a16:creationId xmlns:a16="http://schemas.microsoft.com/office/drawing/2014/main" id="{017FFF2E-F46C-4BE5-958C-A1204D102BD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50" y="365127"/>
            <a:ext cx="11298264" cy="574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199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233</Words>
  <Application>Microsoft Office PowerPoint</Application>
  <PresentationFormat>Widescreen</PresentationFormat>
  <Paragraphs>18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What is motivation</vt:lpstr>
      <vt:lpstr>PowerPoint Presentation</vt:lpstr>
      <vt:lpstr>Demotivated worker.</vt:lpstr>
      <vt:lpstr>PowerPoint Presentation</vt:lpstr>
      <vt:lpstr>PowerPoint Presentation</vt:lpstr>
      <vt:lpstr>Why Taylor's theory not relevant?</vt:lpstr>
      <vt:lpstr>How motivation theories relate to Tesco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Demotivated worker.</dc:title>
  <dc:creator>A Masum</dc:creator>
  <cp:lastModifiedBy>A Masum (1714934)</cp:lastModifiedBy>
  <cp:revision>6</cp:revision>
  <dcterms:created xsi:type="dcterms:W3CDTF">2019-10-16T08:46:35Z</dcterms:created>
  <dcterms:modified xsi:type="dcterms:W3CDTF">2019-10-16T09:34:13Z</dcterms:modified>
</cp:coreProperties>
</file>