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9.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1.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3.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14.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4" r:id="rId3"/>
  </p:sldMasterIdLst>
  <p:notesMasterIdLst>
    <p:notesMasterId r:id="rId48"/>
  </p:notesMasterIdLst>
  <p:sldIdLst>
    <p:sldId id="256" r:id="rId4"/>
    <p:sldId id="284" r:id="rId5"/>
    <p:sldId id="257" r:id="rId6"/>
    <p:sldId id="258" r:id="rId7"/>
    <p:sldId id="259" r:id="rId8"/>
    <p:sldId id="260" r:id="rId9"/>
    <p:sldId id="261" r:id="rId10"/>
    <p:sldId id="263" r:id="rId11"/>
    <p:sldId id="264" r:id="rId12"/>
    <p:sldId id="265" r:id="rId13"/>
    <p:sldId id="266" r:id="rId14"/>
    <p:sldId id="267" r:id="rId15"/>
    <p:sldId id="282" r:id="rId16"/>
    <p:sldId id="283" r:id="rId17"/>
    <p:sldId id="269" r:id="rId18"/>
    <p:sldId id="279" r:id="rId19"/>
    <p:sldId id="270" r:id="rId20"/>
    <p:sldId id="271" r:id="rId21"/>
    <p:sldId id="285" r:id="rId22"/>
    <p:sldId id="280" r:id="rId23"/>
    <p:sldId id="281" r:id="rId24"/>
    <p:sldId id="286" r:id="rId25"/>
    <p:sldId id="287" r:id="rId26"/>
    <p:sldId id="288" r:id="rId27"/>
    <p:sldId id="289" r:id="rId28"/>
    <p:sldId id="290" r:id="rId29"/>
    <p:sldId id="291" r:id="rId30"/>
    <p:sldId id="292" r:id="rId31"/>
    <p:sldId id="293" r:id="rId32"/>
    <p:sldId id="294" r:id="rId33"/>
    <p:sldId id="295" r:id="rId34"/>
    <p:sldId id="296" r:id="rId35"/>
    <p:sldId id="297" r:id="rId36"/>
    <p:sldId id="298" r:id="rId37"/>
    <p:sldId id="275" r:id="rId38"/>
    <p:sldId id="276" r:id="rId39"/>
    <p:sldId id="277" r:id="rId40"/>
    <p:sldId id="278" r:id="rId41"/>
    <p:sldId id="299" r:id="rId42"/>
    <p:sldId id="300" r:id="rId43"/>
    <p:sldId id="301" r:id="rId44"/>
    <p:sldId id="302" r:id="rId45"/>
    <p:sldId id="303" r:id="rId46"/>
    <p:sldId id="304" r:id="rId47"/>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w Cen MT" panose="020B0602020104020603" pitchFamily="34" charset="0"/>
        <a:ea typeface="+mn-ea"/>
        <a:cs typeface="+mn-cs"/>
      </a:defRPr>
    </a:lvl5pPr>
    <a:lvl6pPr marL="2286000" algn="l" defTabSz="914400" rtl="0" eaLnBrk="1" latinLnBrk="0" hangingPunct="1">
      <a:defRPr kern="1200">
        <a:solidFill>
          <a:schemeClr val="tx1"/>
        </a:solidFill>
        <a:latin typeface="Tw Cen MT" panose="020B0602020104020603" pitchFamily="34" charset="0"/>
        <a:ea typeface="+mn-ea"/>
        <a:cs typeface="+mn-cs"/>
      </a:defRPr>
    </a:lvl6pPr>
    <a:lvl7pPr marL="2743200" algn="l" defTabSz="914400" rtl="0" eaLnBrk="1" latinLnBrk="0" hangingPunct="1">
      <a:defRPr kern="1200">
        <a:solidFill>
          <a:schemeClr val="tx1"/>
        </a:solidFill>
        <a:latin typeface="Tw Cen MT" panose="020B0602020104020603" pitchFamily="34" charset="0"/>
        <a:ea typeface="+mn-ea"/>
        <a:cs typeface="+mn-cs"/>
      </a:defRPr>
    </a:lvl7pPr>
    <a:lvl8pPr marL="3200400" algn="l" defTabSz="914400" rtl="0" eaLnBrk="1" latinLnBrk="0" hangingPunct="1">
      <a:defRPr kern="1200">
        <a:solidFill>
          <a:schemeClr val="tx1"/>
        </a:solidFill>
        <a:latin typeface="Tw Cen MT" panose="020B0602020104020603" pitchFamily="34" charset="0"/>
        <a:ea typeface="+mn-ea"/>
        <a:cs typeface="+mn-cs"/>
      </a:defRPr>
    </a:lvl8pPr>
    <a:lvl9pPr marL="3657600" algn="l" defTabSz="914400" rtl="0" eaLnBrk="1" latinLnBrk="0" hangingPunct="1">
      <a:defRPr kern="1200">
        <a:solidFill>
          <a:schemeClr val="tx1"/>
        </a:solidFill>
        <a:latin typeface="Tw Cen MT" panose="020B06020201040206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EE1F85-3257-B227-EBDF-54660CF25A71}" v="159" dt="2021-03-22T19:40:11.562"/>
  </p1510:revLst>
</p1510:revInfo>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8602" autoAdjust="0"/>
  </p:normalViewPr>
  <p:slideViewPr>
    <p:cSldViewPr>
      <p:cViewPr varScale="1">
        <p:scale>
          <a:sx n="95" d="100"/>
          <a:sy n="95" d="100"/>
        </p:scale>
        <p:origin x="3693"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7.png"/><Relationship Id="rId4" Type="http://schemas.openxmlformats.org/officeDocument/2006/relationships/image" Target="../media/image9.svg"/></Relationships>
</file>

<file path=ppt/diagrams/_rels/data1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9.png"/><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7.png"/><Relationship Id="rId4" Type="http://schemas.openxmlformats.org/officeDocument/2006/relationships/image" Target="../media/image9.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9.png"/><Relationship Id="rId6" Type="http://schemas.openxmlformats.org/officeDocument/2006/relationships/image" Target="../media/image15.svg"/><Relationship Id="rId5" Type="http://schemas.openxmlformats.org/officeDocument/2006/relationships/image" Target="../media/image11.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8C4C6A-77E4-4D42-B296-33B3FEF75EB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319935F-C7B0-450B-BDB3-194506C2B8BE}">
      <dgm:prSet/>
      <dgm:spPr/>
      <dgm:t>
        <a:bodyPr/>
        <a:lstStyle/>
        <a:p>
          <a:pPr>
            <a:lnSpc>
              <a:spcPct val="100000"/>
            </a:lnSpc>
          </a:pPr>
          <a:r>
            <a:rPr lang="en-GB"/>
            <a:t>To introduce the notion of supervision in counselling</a:t>
          </a:r>
          <a:endParaRPr lang="en-US"/>
        </a:p>
      </dgm:t>
    </dgm:pt>
    <dgm:pt modelId="{87A4C9F8-EC7C-431C-B506-DEB5D81852E3}" type="parTrans" cxnId="{CD20C3D8-6C1A-4854-A913-6127A4D00542}">
      <dgm:prSet/>
      <dgm:spPr/>
      <dgm:t>
        <a:bodyPr/>
        <a:lstStyle/>
        <a:p>
          <a:endParaRPr lang="en-US"/>
        </a:p>
      </dgm:t>
    </dgm:pt>
    <dgm:pt modelId="{A720D22E-6A16-41C0-AB01-ED31A4F147A5}" type="sibTrans" cxnId="{CD20C3D8-6C1A-4854-A913-6127A4D00542}">
      <dgm:prSet/>
      <dgm:spPr/>
      <dgm:t>
        <a:bodyPr/>
        <a:lstStyle/>
        <a:p>
          <a:endParaRPr lang="en-US"/>
        </a:p>
      </dgm:t>
    </dgm:pt>
    <dgm:pt modelId="{5B688791-D49D-416D-BCD4-1CEA6611FEF5}">
      <dgm:prSet/>
      <dgm:spPr/>
      <dgm:t>
        <a:bodyPr/>
        <a:lstStyle/>
        <a:p>
          <a:pPr>
            <a:lnSpc>
              <a:spcPct val="100000"/>
            </a:lnSpc>
          </a:pPr>
          <a:r>
            <a:rPr lang="en-GB"/>
            <a:t>To look at its format and functions</a:t>
          </a:r>
          <a:endParaRPr lang="en-US"/>
        </a:p>
      </dgm:t>
    </dgm:pt>
    <dgm:pt modelId="{D6AD089E-37D2-409E-B45B-D5FB2884EBFC}" type="parTrans" cxnId="{27DF0CE8-F657-4174-875C-2167F66F578E}">
      <dgm:prSet/>
      <dgm:spPr/>
      <dgm:t>
        <a:bodyPr/>
        <a:lstStyle/>
        <a:p>
          <a:endParaRPr lang="en-US"/>
        </a:p>
      </dgm:t>
    </dgm:pt>
    <dgm:pt modelId="{FC4AD2FD-E3AD-4C51-B4C6-1DBD7E2C46F2}" type="sibTrans" cxnId="{27DF0CE8-F657-4174-875C-2167F66F578E}">
      <dgm:prSet/>
      <dgm:spPr/>
      <dgm:t>
        <a:bodyPr/>
        <a:lstStyle/>
        <a:p>
          <a:endParaRPr lang="en-US"/>
        </a:p>
      </dgm:t>
    </dgm:pt>
    <dgm:pt modelId="{8988278B-6CB3-4CE7-82CF-49791C5E4E47}" type="pres">
      <dgm:prSet presAssocID="{4E8C4C6A-77E4-4D42-B296-33B3FEF75EBA}" presName="root" presStyleCnt="0">
        <dgm:presLayoutVars>
          <dgm:dir/>
          <dgm:resizeHandles val="exact"/>
        </dgm:presLayoutVars>
      </dgm:prSet>
      <dgm:spPr/>
      <dgm:t>
        <a:bodyPr/>
        <a:lstStyle/>
        <a:p>
          <a:endParaRPr lang="en-US"/>
        </a:p>
      </dgm:t>
    </dgm:pt>
    <dgm:pt modelId="{17A417A2-A73E-408D-B233-0DDE8FC239BE}" type="pres">
      <dgm:prSet presAssocID="{0319935F-C7B0-450B-BDB3-194506C2B8BE}" presName="compNode" presStyleCnt="0"/>
      <dgm:spPr/>
    </dgm:pt>
    <dgm:pt modelId="{B54A66E1-AE78-4BAD-B782-CF5A5EE27B3C}" type="pres">
      <dgm:prSet presAssocID="{0319935F-C7B0-450B-BDB3-194506C2B8BE}" presName="bgRect" presStyleLbl="bgShp" presStyleIdx="0" presStyleCnt="2"/>
      <dgm:spPr/>
    </dgm:pt>
    <dgm:pt modelId="{AEE5939B-48B2-4F55-B3C2-3C2756EE3359}" type="pres">
      <dgm:prSet presAssocID="{0319935F-C7B0-450B-BDB3-194506C2B8B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Head with Gears"/>
        </a:ext>
      </dgm:extLst>
    </dgm:pt>
    <dgm:pt modelId="{19B28240-86DD-40DA-BB21-BD1642D1F2BD}" type="pres">
      <dgm:prSet presAssocID="{0319935F-C7B0-450B-BDB3-194506C2B8BE}" presName="spaceRect" presStyleCnt="0"/>
      <dgm:spPr/>
    </dgm:pt>
    <dgm:pt modelId="{4CAD4A45-3A0F-4637-8E36-07EEEB7D1071}" type="pres">
      <dgm:prSet presAssocID="{0319935F-C7B0-450B-BDB3-194506C2B8BE}" presName="parTx" presStyleLbl="revTx" presStyleIdx="0" presStyleCnt="2">
        <dgm:presLayoutVars>
          <dgm:chMax val="0"/>
          <dgm:chPref val="0"/>
        </dgm:presLayoutVars>
      </dgm:prSet>
      <dgm:spPr/>
      <dgm:t>
        <a:bodyPr/>
        <a:lstStyle/>
        <a:p>
          <a:endParaRPr lang="en-US"/>
        </a:p>
      </dgm:t>
    </dgm:pt>
    <dgm:pt modelId="{23808F34-EAF8-4600-A407-686D33FE9B28}" type="pres">
      <dgm:prSet presAssocID="{A720D22E-6A16-41C0-AB01-ED31A4F147A5}" presName="sibTrans" presStyleCnt="0"/>
      <dgm:spPr/>
    </dgm:pt>
    <dgm:pt modelId="{69F91FD6-17AE-4D8C-8C9B-9B30ED5A1E0A}" type="pres">
      <dgm:prSet presAssocID="{5B688791-D49D-416D-BCD4-1CEA6611FEF5}" presName="compNode" presStyleCnt="0"/>
      <dgm:spPr/>
    </dgm:pt>
    <dgm:pt modelId="{20C24219-3F04-4858-9DE4-DBE061A7B49A}" type="pres">
      <dgm:prSet presAssocID="{5B688791-D49D-416D-BCD4-1CEA6611FEF5}" presName="bgRect" presStyleLbl="bgShp" presStyleIdx="1" presStyleCnt="2"/>
      <dgm:spPr/>
    </dgm:pt>
    <dgm:pt modelId="{A07D07CD-A10D-44FF-8FFB-25AF9F8033EB}" type="pres">
      <dgm:prSet presAssocID="{5B688791-D49D-416D-BCD4-1CEA6611FEF5}" presName="iconRect" presStyleLbl="node1" presStyleIdx="1" presStyleCnt="2"/>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Document"/>
        </a:ext>
      </dgm:extLst>
    </dgm:pt>
    <dgm:pt modelId="{62C6443C-634F-48B6-8018-D6CCD9676B91}" type="pres">
      <dgm:prSet presAssocID="{5B688791-D49D-416D-BCD4-1CEA6611FEF5}" presName="spaceRect" presStyleCnt="0"/>
      <dgm:spPr/>
    </dgm:pt>
    <dgm:pt modelId="{79ADA0F6-1CF7-4FF3-A554-B21EB99C82E6}" type="pres">
      <dgm:prSet presAssocID="{5B688791-D49D-416D-BCD4-1CEA6611FEF5}" presName="parTx" presStyleLbl="revTx" presStyleIdx="1" presStyleCnt="2">
        <dgm:presLayoutVars>
          <dgm:chMax val="0"/>
          <dgm:chPref val="0"/>
        </dgm:presLayoutVars>
      </dgm:prSet>
      <dgm:spPr/>
      <dgm:t>
        <a:bodyPr/>
        <a:lstStyle/>
        <a:p>
          <a:endParaRPr lang="en-US"/>
        </a:p>
      </dgm:t>
    </dgm:pt>
  </dgm:ptLst>
  <dgm:cxnLst>
    <dgm:cxn modelId="{2DC15AD2-756E-4B20-B559-1081AB9FA32F}" type="presOf" srcId="{0319935F-C7B0-450B-BDB3-194506C2B8BE}" destId="{4CAD4A45-3A0F-4637-8E36-07EEEB7D1071}" srcOrd="0" destOrd="0" presId="urn:microsoft.com/office/officeart/2018/2/layout/IconVerticalSolidList"/>
    <dgm:cxn modelId="{27DF0CE8-F657-4174-875C-2167F66F578E}" srcId="{4E8C4C6A-77E4-4D42-B296-33B3FEF75EBA}" destId="{5B688791-D49D-416D-BCD4-1CEA6611FEF5}" srcOrd="1" destOrd="0" parTransId="{D6AD089E-37D2-409E-B45B-D5FB2884EBFC}" sibTransId="{FC4AD2FD-E3AD-4C51-B4C6-1DBD7E2C46F2}"/>
    <dgm:cxn modelId="{A96AA7CF-9D0C-42C2-856B-5C97D346E375}" type="presOf" srcId="{4E8C4C6A-77E4-4D42-B296-33B3FEF75EBA}" destId="{8988278B-6CB3-4CE7-82CF-49791C5E4E47}" srcOrd="0" destOrd="0" presId="urn:microsoft.com/office/officeart/2018/2/layout/IconVerticalSolidList"/>
    <dgm:cxn modelId="{28FB99F5-2DB2-417D-81D5-BFB6839E9633}" type="presOf" srcId="{5B688791-D49D-416D-BCD4-1CEA6611FEF5}" destId="{79ADA0F6-1CF7-4FF3-A554-B21EB99C82E6}" srcOrd="0" destOrd="0" presId="urn:microsoft.com/office/officeart/2018/2/layout/IconVerticalSolidList"/>
    <dgm:cxn modelId="{CD20C3D8-6C1A-4854-A913-6127A4D00542}" srcId="{4E8C4C6A-77E4-4D42-B296-33B3FEF75EBA}" destId="{0319935F-C7B0-450B-BDB3-194506C2B8BE}" srcOrd="0" destOrd="0" parTransId="{87A4C9F8-EC7C-431C-B506-DEB5D81852E3}" sibTransId="{A720D22E-6A16-41C0-AB01-ED31A4F147A5}"/>
    <dgm:cxn modelId="{24C4693E-6F5D-4D37-94F6-E7762BBDF205}" type="presParOf" srcId="{8988278B-6CB3-4CE7-82CF-49791C5E4E47}" destId="{17A417A2-A73E-408D-B233-0DDE8FC239BE}" srcOrd="0" destOrd="0" presId="urn:microsoft.com/office/officeart/2018/2/layout/IconVerticalSolidList"/>
    <dgm:cxn modelId="{50E1E0DB-C930-4C54-BF53-06C32BD4EC44}" type="presParOf" srcId="{17A417A2-A73E-408D-B233-0DDE8FC239BE}" destId="{B54A66E1-AE78-4BAD-B782-CF5A5EE27B3C}" srcOrd="0" destOrd="0" presId="urn:microsoft.com/office/officeart/2018/2/layout/IconVerticalSolidList"/>
    <dgm:cxn modelId="{D06F859E-884E-44D1-BC5F-E81EBCE30C16}" type="presParOf" srcId="{17A417A2-A73E-408D-B233-0DDE8FC239BE}" destId="{AEE5939B-48B2-4F55-B3C2-3C2756EE3359}" srcOrd="1" destOrd="0" presId="urn:microsoft.com/office/officeart/2018/2/layout/IconVerticalSolidList"/>
    <dgm:cxn modelId="{41FF9BBF-56FF-4715-AD4C-8C9204B3F991}" type="presParOf" srcId="{17A417A2-A73E-408D-B233-0DDE8FC239BE}" destId="{19B28240-86DD-40DA-BB21-BD1642D1F2BD}" srcOrd="2" destOrd="0" presId="urn:microsoft.com/office/officeart/2018/2/layout/IconVerticalSolidList"/>
    <dgm:cxn modelId="{6176FB1A-9D0A-49D5-B4FC-91A48742C77D}" type="presParOf" srcId="{17A417A2-A73E-408D-B233-0DDE8FC239BE}" destId="{4CAD4A45-3A0F-4637-8E36-07EEEB7D1071}" srcOrd="3" destOrd="0" presId="urn:microsoft.com/office/officeart/2018/2/layout/IconVerticalSolidList"/>
    <dgm:cxn modelId="{5A845B65-88F4-453D-AAEC-A2C2894400C7}" type="presParOf" srcId="{8988278B-6CB3-4CE7-82CF-49791C5E4E47}" destId="{23808F34-EAF8-4600-A407-686D33FE9B28}" srcOrd="1" destOrd="0" presId="urn:microsoft.com/office/officeart/2018/2/layout/IconVerticalSolidList"/>
    <dgm:cxn modelId="{DF1CDCCF-7A5A-48A7-AD1B-1DDB94F7579C}" type="presParOf" srcId="{8988278B-6CB3-4CE7-82CF-49791C5E4E47}" destId="{69F91FD6-17AE-4D8C-8C9B-9B30ED5A1E0A}" srcOrd="2" destOrd="0" presId="urn:microsoft.com/office/officeart/2018/2/layout/IconVerticalSolidList"/>
    <dgm:cxn modelId="{E1649B7C-F9CC-4BD9-91FC-932BBB683D4C}" type="presParOf" srcId="{69F91FD6-17AE-4D8C-8C9B-9B30ED5A1E0A}" destId="{20C24219-3F04-4858-9DE4-DBE061A7B49A}" srcOrd="0" destOrd="0" presId="urn:microsoft.com/office/officeart/2018/2/layout/IconVerticalSolidList"/>
    <dgm:cxn modelId="{9D2825E6-ABE7-46D6-B080-3D0898E2635B}" type="presParOf" srcId="{69F91FD6-17AE-4D8C-8C9B-9B30ED5A1E0A}" destId="{A07D07CD-A10D-44FF-8FFB-25AF9F8033EB}" srcOrd="1" destOrd="0" presId="urn:microsoft.com/office/officeart/2018/2/layout/IconVerticalSolidList"/>
    <dgm:cxn modelId="{E894AC2E-0BA7-4117-AF12-0AB002E0777E}" type="presParOf" srcId="{69F91FD6-17AE-4D8C-8C9B-9B30ED5A1E0A}" destId="{62C6443C-634F-48B6-8018-D6CCD9676B91}" srcOrd="2" destOrd="0" presId="urn:microsoft.com/office/officeart/2018/2/layout/IconVerticalSolidList"/>
    <dgm:cxn modelId="{75D2850C-E8F5-42ED-AA0C-FDA62083C610}" type="presParOf" srcId="{69F91FD6-17AE-4D8C-8C9B-9B30ED5A1E0A}" destId="{79ADA0F6-1CF7-4FF3-A554-B21EB99C82E6}"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AEFD4D-5410-478D-ADFB-D41C253CC64B}"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4A4F1E75-1C3C-4A39-B3D8-F436BA0BF2B9}">
      <dgm:prSet/>
      <dgm:spPr/>
      <dgm:t>
        <a:bodyPr/>
        <a:lstStyle/>
        <a:p>
          <a:r>
            <a:rPr lang="en-GB"/>
            <a:t>Format</a:t>
          </a:r>
          <a:endParaRPr lang="en-US"/>
        </a:p>
      </dgm:t>
    </dgm:pt>
    <dgm:pt modelId="{379BDBEA-FA60-43F8-9F09-B426D5716EA4}" type="parTrans" cxnId="{BDF73423-AC64-4C4A-BD1B-2D18E778421E}">
      <dgm:prSet/>
      <dgm:spPr/>
      <dgm:t>
        <a:bodyPr/>
        <a:lstStyle/>
        <a:p>
          <a:endParaRPr lang="en-US"/>
        </a:p>
      </dgm:t>
    </dgm:pt>
    <dgm:pt modelId="{EFB6FE05-D55D-4128-A276-398641D8DD3D}" type="sibTrans" cxnId="{BDF73423-AC64-4C4A-BD1B-2D18E778421E}">
      <dgm:prSet/>
      <dgm:spPr/>
      <dgm:t>
        <a:bodyPr/>
        <a:lstStyle/>
        <a:p>
          <a:endParaRPr lang="en-US"/>
        </a:p>
      </dgm:t>
    </dgm:pt>
    <dgm:pt modelId="{A685281A-0AC0-4E67-9910-E684F459FE17}">
      <dgm:prSet/>
      <dgm:spPr/>
      <dgm:t>
        <a:bodyPr/>
        <a:lstStyle/>
        <a:p>
          <a:r>
            <a:rPr lang="en-GB"/>
            <a:t>Levels</a:t>
          </a:r>
          <a:endParaRPr lang="en-US"/>
        </a:p>
      </dgm:t>
    </dgm:pt>
    <dgm:pt modelId="{7AC367F0-CDE9-4CC3-8400-9C5964E7ED84}" type="parTrans" cxnId="{DFD6D170-4A04-4893-A8BE-1ED5786A1B42}">
      <dgm:prSet/>
      <dgm:spPr/>
      <dgm:t>
        <a:bodyPr/>
        <a:lstStyle/>
        <a:p>
          <a:endParaRPr lang="en-US"/>
        </a:p>
      </dgm:t>
    </dgm:pt>
    <dgm:pt modelId="{47EF1DE6-A1E9-4AA1-9931-D6F39D06A949}" type="sibTrans" cxnId="{DFD6D170-4A04-4893-A8BE-1ED5786A1B42}">
      <dgm:prSet/>
      <dgm:spPr/>
      <dgm:t>
        <a:bodyPr/>
        <a:lstStyle/>
        <a:p>
          <a:endParaRPr lang="en-US"/>
        </a:p>
      </dgm:t>
    </dgm:pt>
    <dgm:pt modelId="{0955BD73-1500-4552-A94D-3FF905541DA3}">
      <dgm:prSet/>
      <dgm:spPr/>
      <dgm:t>
        <a:bodyPr/>
        <a:lstStyle/>
        <a:p>
          <a:r>
            <a:rPr lang="en-GB"/>
            <a:t>Stages</a:t>
          </a:r>
          <a:endParaRPr lang="en-US"/>
        </a:p>
      </dgm:t>
    </dgm:pt>
    <dgm:pt modelId="{4C41BBE5-1688-4CA3-987B-071ED2820493}" type="parTrans" cxnId="{D76C6EE8-379C-4056-942B-38576C3957BC}">
      <dgm:prSet/>
      <dgm:spPr/>
      <dgm:t>
        <a:bodyPr/>
        <a:lstStyle/>
        <a:p>
          <a:endParaRPr lang="en-US"/>
        </a:p>
      </dgm:t>
    </dgm:pt>
    <dgm:pt modelId="{4308E7C3-E701-40F3-9CA4-3AA900339E38}" type="sibTrans" cxnId="{D76C6EE8-379C-4056-942B-38576C3957BC}">
      <dgm:prSet/>
      <dgm:spPr/>
      <dgm:t>
        <a:bodyPr/>
        <a:lstStyle/>
        <a:p>
          <a:endParaRPr lang="en-US"/>
        </a:p>
      </dgm:t>
    </dgm:pt>
    <dgm:pt modelId="{0E887166-9521-4E0A-A807-C93D7453E2FF}">
      <dgm:prSet/>
      <dgm:spPr/>
      <dgm:t>
        <a:bodyPr/>
        <a:lstStyle/>
        <a:p>
          <a:r>
            <a:rPr lang="en-GB"/>
            <a:t>Clinical Responsibility</a:t>
          </a:r>
          <a:endParaRPr lang="en-US"/>
        </a:p>
      </dgm:t>
    </dgm:pt>
    <dgm:pt modelId="{EE4BC085-1FC3-4B7A-B468-79F5DFDD9EB8}" type="parTrans" cxnId="{AE394883-25DE-4855-BC7F-0A1D8EE24C5E}">
      <dgm:prSet/>
      <dgm:spPr/>
      <dgm:t>
        <a:bodyPr/>
        <a:lstStyle/>
        <a:p>
          <a:endParaRPr lang="en-US"/>
        </a:p>
      </dgm:t>
    </dgm:pt>
    <dgm:pt modelId="{B896A57A-C131-4BE9-B9B2-5729728EA8E6}" type="sibTrans" cxnId="{AE394883-25DE-4855-BC7F-0A1D8EE24C5E}">
      <dgm:prSet/>
      <dgm:spPr/>
      <dgm:t>
        <a:bodyPr/>
        <a:lstStyle/>
        <a:p>
          <a:endParaRPr lang="en-US"/>
        </a:p>
      </dgm:t>
    </dgm:pt>
    <dgm:pt modelId="{324FF001-EDB2-4737-B7F3-4599EFDB83CE}">
      <dgm:prSet/>
      <dgm:spPr/>
      <dgm:t>
        <a:bodyPr/>
        <a:lstStyle/>
        <a:p>
          <a:r>
            <a:rPr lang="en-GB"/>
            <a:t>Ethical Requirements</a:t>
          </a:r>
          <a:endParaRPr lang="en-US"/>
        </a:p>
      </dgm:t>
    </dgm:pt>
    <dgm:pt modelId="{603FE2EC-95CA-441B-B695-2E7881B0F662}" type="parTrans" cxnId="{6CB813C7-24E6-4024-8478-5106A537AC70}">
      <dgm:prSet/>
      <dgm:spPr/>
      <dgm:t>
        <a:bodyPr/>
        <a:lstStyle/>
        <a:p>
          <a:endParaRPr lang="en-US"/>
        </a:p>
      </dgm:t>
    </dgm:pt>
    <dgm:pt modelId="{DE0739AD-0888-4F94-9C5C-4EFCADCE85AC}" type="sibTrans" cxnId="{6CB813C7-24E6-4024-8478-5106A537AC70}">
      <dgm:prSet/>
      <dgm:spPr/>
      <dgm:t>
        <a:bodyPr/>
        <a:lstStyle/>
        <a:p>
          <a:endParaRPr lang="en-US"/>
        </a:p>
      </dgm:t>
    </dgm:pt>
    <dgm:pt modelId="{37016398-03F3-4808-9448-C4FC962C21E3}">
      <dgm:prSet/>
      <dgm:spPr/>
      <dgm:t>
        <a:bodyPr/>
        <a:lstStyle/>
        <a:p>
          <a:r>
            <a:rPr lang="en-GB"/>
            <a:t>Legal obligations</a:t>
          </a:r>
          <a:endParaRPr lang="en-US"/>
        </a:p>
      </dgm:t>
    </dgm:pt>
    <dgm:pt modelId="{28ACBE1D-5041-4558-AD1C-246B3F58E49C}" type="parTrans" cxnId="{C84AE108-DB2A-4ACF-BA99-5BCE3186E6EF}">
      <dgm:prSet/>
      <dgm:spPr/>
      <dgm:t>
        <a:bodyPr/>
        <a:lstStyle/>
        <a:p>
          <a:endParaRPr lang="en-US"/>
        </a:p>
      </dgm:t>
    </dgm:pt>
    <dgm:pt modelId="{07AC84DC-5E96-431A-8556-B9AC2C486DF1}" type="sibTrans" cxnId="{C84AE108-DB2A-4ACF-BA99-5BCE3186E6EF}">
      <dgm:prSet/>
      <dgm:spPr/>
      <dgm:t>
        <a:bodyPr/>
        <a:lstStyle/>
        <a:p>
          <a:endParaRPr lang="en-US"/>
        </a:p>
      </dgm:t>
    </dgm:pt>
    <dgm:pt modelId="{9E06F4D1-E191-40CA-B0DD-FFEDDFF6852A}" type="pres">
      <dgm:prSet presAssocID="{FEAEFD4D-5410-478D-ADFB-D41C253CC64B}" presName="linear" presStyleCnt="0">
        <dgm:presLayoutVars>
          <dgm:animLvl val="lvl"/>
          <dgm:resizeHandles val="exact"/>
        </dgm:presLayoutVars>
      </dgm:prSet>
      <dgm:spPr/>
      <dgm:t>
        <a:bodyPr/>
        <a:lstStyle/>
        <a:p>
          <a:endParaRPr lang="en-US"/>
        </a:p>
      </dgm:t>
    </dgm:pt>
    <dgm:pt modelId="{E37F873C-3329-4348-922E-0D377F05778B}" type="pres">
      <dgm:prSet presAssocID="{4A4F1E75-1C3C-4A39-B3D8-F436BA0BF2B9}" presName="parentText" presStyleLbl="node1" presStyleIdx="0" presStyleCnt="6">
        <dgm:presLayoutVars>
          <dgm:chMax val="0"/>
          <dgm:bulletEnabled val="1"/>
        </dgm:presLayoutVars>
      </dgm:prSet>
      <dgm:spPr/>
      <dgm:t>
        <a:bodyPr/>
        <a:lstStyle/>
        <a:p>
          <a:endParaRPr lang="en-US"/>
        </a:p>
      </dgm:t>
    </dgm:pt>
    <dgm:pt modelId="{E24BFEED-673C-4B0A-B416-87C2365876AE}" type="pres">
      <dgm:prSet presAssocID="{EFB6FE05-D55D-4128-A276-398641D8DD3D}" presName="spacer" presStyleCnt="0"/>
      <dgm:spPr/>
    </dgm:pt>
    <dgm:pt modelId="{E2EBA016-0723-43D7-9D1F-2505EFB89BE1}" type="pres">
      <dgm:prSet presAssocID="{A685281A-0AC0-4E67-9910-E684F459FE17}" presName="parentText" presStyleLbl="node1" presStyleIdx="1" presStyleCnt="6">
        <dgm:presLayoutVars>
          <dgm:chMax val="0"/>
          <dgm:bulletEnabled val="1"/>
        </dgm:presLayoutVars>
      </dgm:prSet>
      <dgm:spPr/>
      <dgm:t>
        <a:bodyPr/>
        <a:lstStyle/>
        <a:p>
          <a:endParaRPr lang="en-US"/>
        </a:p>
      </dgm:t>
    </dgm:pt>
    <dgm:pt modelId="{C27167DB-D2E0-4DE4-AD65-5918F519F455}" type="pres">
      <dgm:prSet presAssocID="{47EF1DE6-A1E9-4AA1-9931-D6F39D06A949}" presName="spacer" presStyleCnt="0"/>
      <dgm:spPr/>
    </dgm:pt>
    <dgm:pt modelId="{7CF27C41-D9DA-440D-98B1-F67031ECC9ED}" type="pres">
      <dgm:prSet presAssocID="{0955BD73-1500-4552-A94D-3FF905541DA3}" presName="parentText" presStyleLbl="node1" presStyleIdx="2" presStyleCnt="6">
        <dgm:presLayoutVars>
          <dgm:chMax val="0"/>
          <dgm:bulletEnabled val="1"/>
        </dgm:presLayoutVars>
      </dgm:prSet>
      <dgm:spPr/>
      <dgm:t>
        <a:bodyPr/>
        <a:lstStyle/>
        <a:p>
          <a:endParaRPr lang="en-US"/>
        </a:p>
      </dgm:t>
    </dgm:pt>
    <dgm:pt modelId="{A1F99484-98F5-4963-982B-E1BB319DA385}" type="pres">
      <dgm:prSet presAssocID="{4308E7C3-E701-40F3-9CA4-3AA900339E38}" presName="spacer" presStyleCnt="0"/>
      <dgm:spPr/>
    </dgm:pt>
    <dgm:pt modelId="{AFCAFE97-472E-4D71-B9FF-6D100D800F84}" type="pres">
      <dgm:prSet presAssocID="{0E887166-9521-4E0A-A807-C93D7453E2FF}" presName="parentText" presStyleLbl="node1" presStyleIdx="3" presStyleCnt="6">
        <dgm:presLayoutVars>
          <dgm:chMax val="0"/>
          <dgm:bulletEnabled val="1"/>
        </dgm:presLayoutVars>
      </dgm:prSet>
      <dgm:spPr/>
      <dgm:t>
        <a:bodyPr/>
        <a:lstStyle/>
        <a:p>
          <a:endParaRPr lang="en-US"/>
        </a:p>
      </dgm:t>
    </dgm:pt>
    <dgm:pt modelId="{1C11BF66-C6EE-4D8C-AD52-ACCCC37CBDD1}" type="pres">
      <dgm:prSet presAssocID="{B896A57A-C131-4BE9-B9B2-5729728EA8E6}" presName="spacer" presStyleCnt="0"/>
      <dgm:spPr/>
    </dgm:pt>
    <dgm:pt modelId="{5B17AB09-DC4B-43F2-8794-8F6FB06B424F}" type="pres">
      <dgm:prSet presAssocID="{324FF001-EDB2-4737-B7F3-4599EFDB83CE}" presName="parentText" presStyleLbl="node1" presStyleIdx="4" presStyleCnt="6">
        <dgm:presLayoutVars>
          <dgm:chMax val="0"/>
          <dgm:bulletEnabled val="1"/>
        </dgm:presLayoutVars>
      </dgm:prSet>
      <dgm:spPr/>
      <dgm:t>
        <a:bodyPr/>
        <a:lstStyle/>
        <a:p>
          <a:endParaRPr lang="en-US"/>
        </a:p>
      </dgm:t>
    </dgm:pt>
    <dgm:pt modelId="{D08C1AAC-7070-4190-8FBC-645AB87A5329}" type="pres">
      <dgm:prSet presAssocID="{DE0739AD-0888-4F94-9C5C-4EFCADCE85AC}" presName="spacer" presStyleCnt="0"/>
      <dgm:spPr/>
    </dgm:pt>
    <dgm:pt modelId="{02D2E695-3CAF-4DF6-9CEF-FCD21C38A9D1}" type="pres">
      <dgm:prSet presAssocID="{37016398-03F3-4808-9448-C4FC962C21E3}" presName="parentText" presStyleLbl="node1" presStyleIdx="5" presStyleCnt="6">
        <dgm:presLayoutVars>
          <dgm:chMax val="0"/>
          <dgm:bulletEnabled val="1"/>
        </dgm:presLayoutVars>
      </dgm:prSet>
      <dgm:spPr/>
      <dgm:t>
        <a:bodyPr/>
        <a:lstStyle/>
        <a:p>
          <a:endParaRPr lang="en-US"/>
        </a:p>
      </dgm:t>
    </dgm:pt>
  </dgm:ptLst>
  <dgm:cxnLst>
    <dgm:cxn modelId="{8B6281CE-5DB4-4C9B-B0E0-81A09424400C}" type="presOf" srcId="{0E887166-9521-4E0A-A807-C93D7453E2FF}" destId="{AFCAFE97-472E-4D71-B9FF-6D100D800F84}" srcOrd="0" destOrd="0" presId="urn:microsoft.com/office/officeart/2005/8/layout/vList2"/>
    <dgm:cxn modelId="{574D4133-D160-4B62-935A-149691468596}" type="presOf" srcId="{A685281A-0AC0-4E67-9910-E684F459FE17}" destId="{E2EBA016-0723-43D7-9D1F-2505EFB89BE1}" srcOrd="0" destOrd="0" presId="urn:microsoft.com/office/officeart/2005/8/layout/vList2"/>
    <dgm:cxn modelId="{BDF73423-AC64-4C4A-BD1B-2D18E778421E}" srcId="{FEAEFD4D-5410-478D-ADFB-D41C253CC64B}" destId="{4A4F1E75-1C3C-4A39-B3D8-F436BA0BF2B9}" srcOrd="0" destOrd="0" parTransId="{379BDBEA-FA60-43F8-9F09-B426D5716EA4}" sibTransId="{EFB6FE05-D55D-4128-A276-398641D8DD3D}"/>
    <dgm:cxn modelId="{DFD6D170-4A04-4893-A8BE-1ED5786A1B42}" srcId="{FEAEFD4D-5410-478D-ADFB-D41C253CC64B}" destId="{A685281A-0AC0-4E67-9910-E684F459FE17}" srcOrd="1" destOrd="0" parTransId="{7AC367F0-CDE9-4CC3-8400-9C5964E7ED84}" sibTransId="{47EF1DE6-A1E9-4AA1-9931-D6F39D06A949}"/>
    <dgm:cxn modelId="{72C39335-0992-4A68-A505-576056CC1F16}" type="presOf" srcId="{37016398-03F3-4808-9448-C4FC962C21E3}" destId="{02D2E695-3CAF-4DF6-9CEF-FCD21C38A9D1}" srcOrd="0" destOrd="0" presId="urn:microsoft.com/office/officeart/2005/8/layout/vList2"/>
    <dgm:cxn modelId="{D76C6EE8-379C-4056-942B-38576C3957BC}" srcId="{FEAEFD4D-5410-478D-ADFB-D41C253CC64B}" destId="{0955BD73-1500-4552-A94D-3FF905541DA3}" srcOrd="2" destOrd="0" parTransId="{4C41BBE5-1688-4CA3-987B-071ED2820493}" sibTransId="{4308E7C3-E701-40F3-9CA4-3AA900339E38}"/>
    <dgm:cxn modelId="{C84AE108-DB2A-4ACF-BA99-5BCE3186E6EF}" srcId="{FEAEFD4D-5410-478D-ADFB-D41C253CC64B}" destId="{37016398-03F3-4808-9448-C4FC962C21E3}" srcOrd="5" destOrd="0" parTransId="{28ACBE1D-5041-4558-AD1C-246B3F58E49C}" sibTransId="{07AC84DC-5E96-431A-8556-B9AC2C486DF1}"/>
    <dgm:cxn modelId="{46934CE6-3E78-4AE9-9AEE-3BC5A9DCD16D}" type="presOf" srcId="{FEAEFD4D-5410-478D-ADFB-D41C253CC64B}" destId="{9E06F4D1-E191-40CA-B0DD-FFEDDFF6852A}" srcOrd="0" destOrd="0" presId="urn:microsoft.com/office/officeart/2005/8/layout/vList2"/>
    <dgm:cxn modelId="{AE394883-25DE-4855-BC7F-0A1D8EE24C5E}" srcId="{FEAEFD4D-5410-478D-ADFB-D41C253CC64B}" destId="{0E887166-9521-4E0A-A807-C93D7453E2FF}" srcOrd="3" destOrd="0" parTransId="{EE4BC085-1FC3-4B7A-B468-79F5DFDD9EB8}" sibTransId="{B896A57A-C131-4BE9-B9B2-5729728EA8E6}"/>
    <dgm:cxn modelId="{DBCDBF8B-C8C1-4015-B8EB-C67CF1C1DB58}" type="presOf" srcId="{4A4F1E75-1C3C-4A39-B3D8-F436BA0BF2B9}" destId="{E37F873C-3329-4348-922E-0D377F05778B}" srcOrd="0" destOrd="0" presId="urn:microsoft.com/office/officeart/2005/8/layout/vList2"/>
    <dgm:cxn modelId="{6CB813C7-24E6-4024-8478-5106A537AC70}" srcId="{FEAEFD4D-5410-478D-ADFB-D41C253CC64B}" destId="{324FF001-EDB2-4737-B7F3-4599EFDB83CE}" srcOrd="4" destOrd="0" parTransId="{603FE2EC-95CA-441B-B695-2E7881B0F662}" sibTransId="{DE0739AD-0888-4F94-9C5C-4EFCADCE85AC}"/>
    <dgm:cxn modelId="{D0929072-4643-47C3-A34D-221D3E29AE8A}" type="presOf" srcId="{0955BD73-1500-4552-A94D-3FF905541DA3}" destId="{7CF27C41-D9DA-440D-98B1-F67031ECC9ED}" srcOrd="0" destOrd="0" presId="urn:microsoft.com/office/officeart/2005/8/layout/vList2"/>
    <dgm:cxn modelId="{0C4FB386-4FE3-40BA-A58B-DB6698CF2324}" type="presOf" srcId="{324FF001-EDB2-4737-B7F3-4599EFDB83CE}" destId="{5B17AB09-DC4B-43F2-8794-8F6FB06B424F}" srcOrd="0" destOrd="0" presId="urn:microsoft.com/office/officeart/2005/8/layout/vList2"/>
    <dgm:cxn modelId="{285FF401-00A8-4567-BF4F-38306092FC82}" type="presParOf" srcId="{9E06F4D1-E191-40CA-B0DD-FFEDDFF6852A}" destId="{E37F873C-3329-4348-922E-0D377F05778B}" srcOrd="0" destOrd="0" presId="urn:microsoft.com/office/officeart/2005/8/layout/vList2"/>
    <dgm:cxn modelId="{B772BCA1-9385-4E68-9575-4EFF3D752B4F}" type="presParOf" srcId="{9E06F4D1-E191-40CA-B0DD-FFEDDFF6852A}" destId="{E24BFEED-673C-4B0A-B416-87C2365876AE}" srcOrd="1" destOrd="0" presId="urn:microsoft.com/office/officeart/2005/8/layout/vList2"/>
    <dgm:cxn modelId="{FE294C7E-F42F-4194-AF4C-DFCF7D70A8C5}" type="presParOf" srcId="{9E06F4D1-E191-40CA-B0DD-FFEDDFF6852A}" destId="{E2EBA016-0723-43D7-9D1F-2505EFB89BE1}" srcOrd="2" destOrd="0" presId="urn:microsoft.com/office/officeart/2005/8/layout/vList2"/>
    <dgm:cxn modelId="{0A61C342-8D21-43D9-85E1-F64714B3E325}" type="presParOf" srcId="{9E06F4D1-E191-40CA-B0DD-FFEDDFF6852A}" destId="{C27167DB-D2E0-4DE4-AD65-5918F519F455}" srcOrd="3" destOrd="0" presId="urn:microsoft.com/office/officeart/2005/8/layout/vList2"/>
    <dgm:cxn modelId="{A7C143D8-FD24-4A1E-BF8B-3C9CBD2D6011}" type="presParOf" srcId="{9E06F4D1-E191-40CA-B0DD-FFEDDFF6852A}" destId="{7CF27C41-D9DA-440D-98B1-F67031ECC9ED}" srcOrd="4" destOrd="0" presId="urn:microsoft.com/office/officeart/2005/8/layout/vList2"/>
    <dgm:cxn modelId="{9FEB688C-D579-4A1B-9AF6-45B16F1B8B20}" type="presParOf" srcId="{9E06F4D1-E191-40CA-B0DD-FFEDDFF6852A}" destId="{A1F99484-98F5-4963-982B-E1BB319DA385}" srcOrd="5" destOrd="0" presId="urn:microsoft.com/office/officeart/2005/8/layout/vList2"/>
    <dgm:cxn modelId="{D167F32F-097E-4433-B889-09164A0B40DB}" type="presParOf" srcId="{9E06F4D1-E191-40CA-B0DD-FFEDDFF6852A}" destId="{AFCAFE97-472E-4D71-B9FF-6D100D800F84}" srcOrd="6" destOrd="0" presId="urn:microsoft.com/office/officeart/2005/8/layout/vList2"/>
    <dgm:cxn modelId="{915A1CC2-E413-41CE-A80D-4B2B4F75EC82}" type="presParOf" srcId="{9E06F4D1-E191-40CA-B0DD-FFEDDFF6852A}" destId="{1C11BF66-C6EE-4D8C-AD52-ACCCC37CBDD1}" srcOrd="7" destOrd="0" presId="urn:microsoft.com/office/officeart/2005/8/layout/vList2"/>
    <dgm:cxn modelId="{1F774042-D5EE-4319-A02F-4AEA02CDDA03}" type="presParOf" srcId="{9E06F4D1-E191-40CA-B0DD-FFEDDFF6852A}" destId="{5B17AB09-DC4B-43F2-8794-8F6FB06B424F}" srcOrd="8" destOrd="0" presId="urn:microsoft.com/office/officeart/2005/8/layout/vList2"/>
    <dgm:cxn modelId="{5C9472A3-B866-4788-B380-7DF39608F585}" type="presParOf" srcId="{9E06F4D1-E191-40CA-B0DD-FFEDDFF6852A}" destId="{D08C1AAC-7070-4190-8FBC-645AB87A5329}" srcOrd="9" destOrd="0" presId="urn:microsoft.com/office/officeart/2005/8/layout/vList2"/>
    <dgm:cxn modelId="{BCF6B2D1-61A7-4590-B0A7-ED0A63BC7EC8}" type="presParOf" srcId="{9E06F4D1-E191-40CA-B0DD-FFEDDFF6852A}" destId="{02D2E695-3CAF-4DF6-9CEF-FCD21C38A9D1}"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49EA026-F965-49B1-956A-F1DEA2FC0C14}"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526F17A9-59D2-4F7A-BAF2-8719B314A098}">
      <dgm:prSet/>
      <dgm:spPr/>
      <dgm:t>
        <a:bodyPr/>
        <a:lstStyle/>
        <a:p>
          <a:r>
            <a:rPr lang="en-GB"/>
            <a:t>Supervision is a formal relationship.</a:t>
          </a:r>
          <a:endParaRPr lang="en-US"/>
        </a:p>
      </dgm:t>
    </dgm:pt>
    <dgm:pt modelId="{55035D39-EF08-491E-9FD9-600A0BC1AB4C}" type="parTrans" cxnId="{CCEA5CE8-315F-4E63-B012-E4D504EE319A}">
      <dgm:prSet/>
      <dgm:spPr/>
      <dgm:t>
        <a:bodyPr/>
        <a:lstStyle/>
        <a:p>
          <a:endParaRPr lang="en-US"/>
        </a:p>
      </dgm:t>
    </dgm:pt>
    <dgm:pt modelId="{2DD1C1D2-7E2D-4701-AA59-EA39AC5A38F9}" type="sibTrans" cxnId="{CCEA5CE8-315F-4E63-B012-E4D504EE319A}">
      <dgm:prSet/>
      <dgm:spPr/>
      <dgm:t>
        <a:bodyPr/>
        <a:lstStyle/>
        <a:p>
          <a:endParaRPr lang="en-US"/>
        </a:p>
      </dgm:t>
    </dgm:pt>
    <dgm:pt modelId="{FB1D6C76-5A15-4F81-B9DD-59ECBE61B41A}">
      <dgm:prSet/>
      <dgm:spPr/>
      <dgm:t>
        <a:bodyPr/>
        <a:lstStyle/>
        <a:p>
          <a:r>
            <a:rPr lang="en-GB"/>
            <a:t>The Counsellor and Supervisor will explore the client work of the counsellor, but in addition the supervisor will impart expert knowledge, support and guidance for the counsellor.</a:t>
          </a:r>
          <a:endParaRPr lang="en-US"/>
        </a:p>
      </dgm:t>
    </dgm:pt>
    <dgm:pt modelId="{440D3903-2EA4-4EBC-A29A-ABFED92CBF58}" type="parTrans" cxnId="{59C90BB5-EE51-485F-B013-8EA8FCF12DAD}">
      <dgm:prSet/>
      <dgm:spPr/>
      <dgm:t>
        <a:bodyPr/>
        <a:lstStyle/>
        <a:p>
          <a:endParaRPr lang="en-US"/>
        </a:p>
      </dgm:t>
    </dgm:pt>
    <dgm:pt modelId="{BCABA6EA-44FB-4CE2-B800-820DDFF815FF}" type="sibTrans" cxnId="{59C90BB5-EE51-485F-B013-8EA8FCF12DAD}">
      <dgm:prSet/>
      <dgm:spPr/>
      <dgm:t>
        <a:bodyPr/>
        <a:lstStyle/>
        <a:p>
          <a:endParaRPr lang="en-US"/>
        </a:p>
      </dgm:t>
    </dgm:pt>
    <dgm:pt modelId="{C5516A29-72AE-4269-AD65-E28142412638}">
      <dgm:prSet/>
      <dgm:spPr/>
      <dgm:t>
        <a:bodyPr/>
        <a:lstStyle/>
        <a:p>
          <a:r>
            <a:rPr lang="en-GB"/>
            <a:t>The supervisor is also the gatekeeper for the profession.</a:t>
          </a:r>
          <a:endParaRPr lang="en-US"/>
        </a:p>
      </dgm:t>
    </dgm:pt>
    <dgm:pt modelId="{34C0E147-5AB8-4D4A-BABD-CF362C656B36}" type="parTrans" cxnId="{77E76651-F655-4BE3-9614-C93E1C628F1D}">
      <dgm:prSet/>
      <dgm:spPr/>
      <dgm:t>
        <a:bodyPr/>
        <a:lstStyle/>
        <a:p>
          <a:endParaRPr lang="en-US"/>
        </a:p>
      </dgm:t>
    </dgm:pt>
    <dgm:pt modelId="{E61D8F0F-1F9B-47C0-8ED6-FAD8BACE27B6}" type="sibTrans" cxnId="{77E76651-F655-4BE3-9614-C93E1C628F1D}">
      <dgm:prSet/>
      <dgm:spPr/>
      <dgm:t>
        <a:bodyPr/>
        <a:lstStyle/>
        <a:p>
          <a:endParaRPr lang="en-US"/>
        </a:p>
      </dgm:t>
    </dgm:pt>
    <dgm:pt modelId="{4981823A-15E0-4499-AE0E-00BD65B7FA76}" type="pres">
      <dgm:prSet presAssocID="{549EA026-F965-49B1-956A-F1DEA2FC0C14}" presName="linear" presStyleCnt="0">
        <dgm:presLayoutVars>
          <dgm:animLvl val="lvl"/>
          <dgm:resizeHandles val="exact"/>
        </dgm:presLayoutVars>
      </dgm:prSet>
      <dgm:spPr/>
      <dgm:t>
        <a:bodyPr/>
        <a:lstStyle/>
        <a:p>
          <a:endParaRPr lang="en-US"/>
        </a:p>
      </dgm:t>
    </dgm:pt>
    <dgm:pt modelId="{6718560C-BE4A-46EB-87DA-EA25BF34679A}" type="pres">
      <dgm:prSet presAssocID="{526F17A9-59D2-4F7A-BAF2-8719B314A098}" presName="parentText" presStyleLbl="node1" presStyleIdx="0" presStyleCnt="3">
        <dgm:presLayoutVars>
          <dgm:chMax val="0"/>
          <dgm:bulletEnabled val="1"/>
        </dgm:presLayoutVars>
      </dgm:prSet>
      <dgm:spPr/>
      <dgm:t>
        <a:bodyPr/>
        <a:lstStyle/>
        <a:p>
          <a:endParaRPr lang="en-US"/>
        </a:p>
      </dgm:t>
    </dgm:pt>
    <dgm:pt modelId="{90522019-6067-4262-945C-5BA5B4F6155E}" type="pres">
      <dgm:prSet presAssocID="{2DD1C1D2-7E2D-4701-AA59-EA39AC5A38F9}" presName="spacer" presStyleCnt="0"/>
      <dgm:spPr/>
    </dgm:pt>
    <dgm:pt modelId="{A3046318-E026-43AF-AA35-1CFFDC6A91C0}" type="pres">
      <dgm:prSet presAssocID="{FB1D6C76-5A15-4F81-B9DD-59ECBE61B41A}" presName="parentText" presStyleLbl="node1" presStyleIdx="1" presStyleCnt="3">
        <dgm:presLayoutVars>
          <dgm:chMax val="0"/>
          <dgm:bulletEnabled val="1"/>
        </dgm:presLayoutVars>
      </dgm:prSet>
      <dgm:spPr/>
      <dgm:t>
        <a:bodyPr/>
        <a:lstStyle/>
        <a:p>
          <a:endParaRPr lang="en-US"/>
        </a:p>
      </dgm:t>
    </dgm:pt>
    <dgm:pt modelId="{27E397F4-E712-4D32-9DEC-184E468E76BF}" type="pres">
      <dgm:prSet presAssocID="{BCABA6EA-44FB-4CE2-B800-820DDFF815FF}" presName="spacer" presStyleCnt="0"/>
      <dgm:spPr/>
    </dgm:pt>
    <dgm:pt modelId="{B03EBDAE-6E1C-4BF1-9769-CB9A655B5BA8}" type="pres">
      <dgm:prSet presAssocID="{C5516A29-72AE-4269-AD65-E28142412638}" presName="parentText" presStyleLbl="node1" presStyleIdx="2" presStyleCnt="3">
        <dgm:presLayoutVars>
          <dgm:chMax val="0"/>
          <dgm:bulletEnabled val="1"/>
        </dgm:presLayoutVars>
      </dgm:prSet>
      <dgm:spPr/>
      <dgm:t>
        <a:bodyPr/>
        <a:lstStyle/>
        <a:p>
          <a:endParaRPr lang="en-US"/>
        </a:p>
      </dgm:t>
    </dgm:pt>
  </dgm:ptLst>
  <dgm:cxnLst>
    <dgm:cxn modelId="{59C90BB5-EE51-485F-B013-8EA8FCF12DAD}" srcId="{549EA026-F965-49B1-956A-F1DEA2FC0C14}" destId="{FB1D6C76-5A15-4F81-B9DD-59ECBE61B41A}" srcOrd="1" destOrd="0" parTransId="{440D3903-2EA4-4EBC-A29A-ABFED92CBF58}" sibTransId="{BCABA6EA-44FB-4CE2-B800-820DDFF815FF}"/>
    <dgm:cxn modelId="{ED8BEE18-3E87-41CB-BC79-090053CF5915}" type="presOf" srcId="{549EA026-F965-49B1-956A-F1DEA2FC0C14}" destId="{4981823A-15E0-4499-AE0E-00BD65B7FA76}" srcOrd="0" destOrd="0" presId="urn:microsoft.com/office/officeart/2005/8/layout/vList2"/>
    <dgm:cxn modelId="{AE7A990C-E5F2-4391-BB60-EB555331871D}" type="presOf" srcId="{FB1D6C76-5A15-4F81-B9DD-59ECBE61B41A}" destId="{A3046318-E026-43AF-AA35-1CFFDC6A91C0}" srcOrd="0" destOrd="0" presId="urn:microsoft.com/office/officeart/2005/8/layout/vList2"/>
    <dgm:cxn modelId="{59A03007-C31B-48B4-B162-9FB1D724CBD8}" type="presOf" srcId="{C5516A29-72AE-4269-AD65-E28142412638}" destId="{B03EBDAE-6E1C-4BF1-9769-CB9A655B5BA8}" srcOrd="0" destOrd="0" presId="urn:microsoft.com/office/officeart/2005/8/layout/vList2"/>
    <dgm:cxn modelId="{77E76651-F655-4BE3-9614-C93E1C628F1D}" srcId="{549EA026-F965-49B1-956A-F1DEA2FC0C14}" destId="{C5516A29-72AE-4269-AD65-E28142412638}" srcOrd="2" destOrd="0" parTransId="{34C0E147-5AB8-4D4A-BABD-CF362C656B36}" sibTransId="{E61D8F0F-1F9B-47C0-8ED6-FAD8BACE27B6}"/>
    <dgm:cxn modelId="{CCEA5CE8-315F-4E63-B012-E4D504EE319A}" srcId="{549EA026-F965-49B1-956A-F1DEA2FC0C14}" destId="{526F17A9-59D2-4F7A-BAF2-8719B314A098}" srcOrd="0" destOrd="0" parTransId="{55035D39-EF08-491E-9FD9-600A0BC1AB4C}" sibTransId="{2DD1C1D2-7E2D-4701-AA59-EA39AC5A38F9}"/>
    <dgm:cxn modelId="{7D7CE94D-350F-4294-ADA4-B5E95D68CBA6}" type="presOf" srcId="{526F17A9-59D2-4F7A-BAF2-8719B314A098}" destId="{6718560C-BE4A-46EB-87DA-EA25BF34679A}" srcOrd="0" destOrd="0" presId="urn:microsoft.com/office/officeart/2005/8/layout/vList2"/>
    <dgm:cxn modelId="{16BB9D4A-1423-4884-A7CD-9325E674E26A}" type="presParOf" srcId="{4981823A-15E0-4499-AE0E-00BD65B7FA76}" destId="{6718560C-BE4A-46EB-87DA-EA25BF34679A}" srcOrd="0" destOrd="0" presId="urn:microsoft.com/office/officeart/2005/8/layout/vList2"/>
    <dgm:cxn modelId="{9D378848-CBAB-4E25-A86B-0B7C57825D87}" type="presParOf" srcId="{4981823A-15E0-4499-AE0E-00BD65B7FA76}" destId="{90522019-6067-4262-945C-5BA5B4F6155E}" srcOrd="1" destOrd="0" presId="urn:microsoft.com/office/officeart/2005/8/layout/vList2"/>
    <dgm:cxn modelId="{2BF09EC6-E305-4110-9735-004E34494F66}" type="presParOf" srcId="{4981823A-15E0-4499-AE0E-00BD65B7FA76}" destId="{A3046318-E026-43AF-AA35-1CFFDC6A91C0}" srcOrd="2" destOrd="0" presId="urn:microsoft.com/office/officeart/2005/8/layout/vList2"/>
    <dgm:cxn modelId="{5899A276-1213-4920-B8A3-7E7216D02295}" type="presParOf" srcId="{4981823A-15E0-4499-AE0E-00BD65B7FA76}" destId="{27E397F4-E712-4D32-9DEC-184E468E76BF}" srcOrd="3" destOrd="0" presId="urn:microsoft.com/office/officeart/2005/8/layout/vList2"/>
    <dgm:cxn modelId="{558487F6-58B1-4220-8A2B-33C7C1735886}" type="presParOf" srcId="{4981823A-15E0-4499-AE0E-00BD65B7FA76}" destId="{B03EBDAE-6E1C-4BF1-9769-CB9A655B5BA8}"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FBEFE3-9B97-4119-A4E1-29AB9E857676}"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88416645-6979-4BD2-9215-0CF1F7A2C005}">
      <dgm:prSet/>
      <dgm:spPr/>
      <dgm:t>
        <a:bodyPr/>
        <a:lstStyle/>
        <a:p>
          <a:r>
            <a:rPr lang="en-GB"/>
            <a:t>It is can be an intensively supportive relationship.</a:t>
          </a:r>
          <a:endParaRPr lang="en-US"/>
        </a:p>
      </dgm:t>
    </dgm:pt>
    <dgm:pt modelId="{5C9E2F0B-29BA-4812-8FE5-4C9F205E36C3}" type="parTrans" cxnId="{35EA2931-EED3-4A02-A88B-F9F4688E4EC4}">
      <dgm:prSet/>
      <dgm:spPr/>
      <dgm:t>
        <a:bodyPr/>
        <a:lstStyle/>
        <a:p>
          <a:endParaRPr lang="en-US"/>
        </a:p>
      </dgm:t>
    </dgm:pt>
    <dgm:pt modelId="{73EE4F4E-140E-46B2-83CC-6B69D5BC61CC}" type="sibTrans" cxnId="{35EA2931-EED3-4A02-A88B-F9F4688E4EC4}">
      <dgm:prSet/>
      <dgm:spPr/>
      <dgm:t>
        <a:bodyPr/>
        <a:lstStyle/>
        <a:p>
          <a:endParaRPr lang="en-US"/>
        </a:p>
      </dgm:t>
    </dgm:pt>
    <dgm:pt modelId="{DF8167F7-BCC7-4512-B755-7AA7BDD72A39}">
      <dgm:prSet/>
      <dgm:spPr/>
      <dgm:t>
        <a:bodyPr/>
        <a:lstStyle/>
        <a:p>
          <a:r>
            <a:rPr lang="en-GB"/>
            <a:t>It is focused and can parallel the client/counsellor process.</a:t>
          </a:r>
          <a:endParaRPr lang="en-US"/>
        </a:p>
      </dgm:t>
    </dgm:pt>
    <dgm:pt modelId="{7401D692-11CD-4A75-BB31-154A7360E123}" type="parTrans" cxnId="{E45771C7-2B62-4B5E-8195-746140A1925B}">
      <dgm:prSet/>
      <dgm:spPr/>
      <dgm:t>
        <a:bodyPr/>
        <a:lstStyle/>
        <a:p>
          <a:endParaRPr lang="en-US"/>
        </a:p>
      </dgm:t>
    </dgm:pt>
    <dgm:pt modelId="{9B261AEE-DD38-4A5B-BDA9-117312F482AE}" type="sibTrans" cxnId="{E45771C7-2B62-4B5E-8195-746140A1925B}">
      <dgm:prSet/>
      <dgm:spPr/>
      <dgm:t>
        <a:bodyPr/>
        <a:lstStyle/>
        <a:p>
          <a:endParaRPr lang="en-US"/>
        </a:p>
      </dgm:t>
    </dgm:pt>
    <dgm:pt modelId="{F7505D95-01C7-4FB3-AD4A-CF5FC5F6C968}">
      <dgm:prSet/>
      <dgm:spPr/>
      <dgm:t>
        <a:bodyPr/>
        <a:lstStyle/>
        <a:p>
          <a:r>
            <a:rPr lang="en-GB"/>
            <a:t>It allows the development of therapeutic competence for the Counsellor.</a:t>
          </a:r>
          <a:endParaRPr lang="en-US"/>
        </a:p>
      </dgm:t>
    </dgm:pt>
    <dgm:pt modelId="{276939CD-97B8-4603-90AF-95C8CC2A920C}" type="parTrans" cxnId="{B36684B4-2434-49F5-8929-4ED58BB4E58B}">
      <dgm:prSet/>
      <dgm:spPr/>
      <dgm:t>
        <a:bodyPr/>
        <a:lstStyle/>
        <a:p>
          <a:endParaRPr lang="en-US"/>
        </a:p>
      </dgm:t>
    </dgm:pt>
    <dgm:pt modelId="{E7486FA5-8D45-4112-B6E4-E42BC0BDB538}" type="sibTrans" cxnId="{B36684B4-2434-49F5-8929-4ED58BB4E58B}">
      <dgm:prSet/>
      <dgm:spPr/>
      <dgm:t>
        <a:bodyPr/>
        <a:lstStyle/>
        <a:p>
          <a:endParaRPr lang="en-US"/>
        </a:p>
      </dgm:t>
    </dgm:pt>
    <dgm:pt modelId="{EAFD42F2-AF66-4487-A9DB-8D9A746515A9}" type="pres">
      <dgm:prSet presAssocID="{42FBEFE3-9B97-4119-A4E1-29AB9E857676}" presName="linear" presStyleCnt="0">
        <dgm:presLayoutVars>
          <dgm:animLvl val="lvl"/>
          <dgm:resizeHandles val="exact"/>
        </dgm:presLayoutVars>
      </dgm:prSet>
      <dgm:spPr/>
      <dgm:t>
        <a:bodyPr/>
        <a:lstStyle/>
        <a:p>
          <a:endParaRPr lang="en-US"/>
        </a:p>
      </dgm:t>
    </dgm:pt>
    <dgm:pt modelId="{A5D2A75E-6B41-49E7-AF9C-B0DC0E9C4FAF}" type="pres">
      <dgm:prSet presAssocID="{88416645-6979-4BD2-9215-0CF1F7A2C005}" presName="parentText" presStyleLbl="node1" presStyleIdx="0" presStyleCnt="3">
        <dgm:presLayoutVars>
          <dgm:chMax val="0"/>
          <dgm:bulletEnabled val="1"/>
        </dgm:presLayoutVars>
      </dgm:prSet>
      <dgm:spPr/>
      <dgm:t>
        <a:bodyPr/>
        <a:lstStyle/>
        <a:p>
          <a:endParaRPr lang="en-US"/>
        </a:p>
      </dgm:t>
    </dgm:pt>
    <dgm:pt modelId="{8F62FD7D-30DB-4ED3-A9A1-3B5778B2AC45}" type="pres">
      <dgm:prSet presAssocID="{73EE4F4E-140E-46B2-83CC-6B69D5BC61CC}" presName="spacer" presStyleCnt="0"/>
      <dgm:spPr/>
    </dgm:pt>
    <dgm:pt modelId="{D59561B4-B109-4F01-A2F4-82C88CFC8C92}" type="pres">
      <dgm:prSet presAssocID="{DF8167F7-BCC7-4512-B755-7AA7BDD72A39}" presName="parentText" presStyleLbl="node1" presStyleIdx="1" presStyleCnt="3">
        <dgm:presLayoutVars>
          <dgm:chMax val="0"/>
          <dgm:bulletEnabled val="1"/>
        </dgm:presLayoutVars>
      </dgm:prSet>
      <dgm:spPr/>
      <dgm:t>
        <a:bodyPr/>
        <a:lstStyle/>
        <a:p>
          <a:endParaRPr lang="en-US"/>
        </a:p>
      </dgm:t>
    </dgm:pt>
    <dgm:pt modelId="{4032B13F-82D8-4FDB-955C-7A52FAD65B53}" type="pres">
      <dgm:prSet presAssocID="{9B261AEE-DD38-4A5B-BDA9-117312F482AE}" presName="spacer" presStyleCnt="0"/>
      <dgm:spPr/>
    </dgm:pt>
    <dgm:pt modelId="{959A730F-1D44-4C4B-BB83-A652922D0300}" type="pres">
      <dgm:prSet presAssocID="{F7505D95-01C7-4FB3-AD4A-CF5FC5F6C968}" presName="parentText" presStyleLbl="node1" presStyleIdx="2" presStyleCnt="3">
        <dgm:presLayoutVars>
          <dgm:chMax val="0"/>
          <dgm:bulletEnabled val="1"/>
        </dgm:presLayoutVars>
      </dgm:prSet>
      <dgm:spPr/>
      <dgm:t>
        <a:bodyPr/>
        <a:lstStyle/>
        <a:p>
          <a:endParaRPr lang="en-US"/>
        </a:p>
      </dgm:t>
    </dgm:pt>
  </dgm:ptLst>
  <dgm:cxnLst>
    <dgm:cxn modelId="{137F3172-320D-4993-9807-EC5C4A8C62B3}" type="presOf" srcId="{F7505D95-01C7-4FB3-AD4A-CF5FC5F6C968}" destId="{959A730F-1D44-4C4B-BB83-A652922D0300}" srcOrd="0" destOrd="0" presId="urn:microsoft.com/office/officeart/2005/8/layout/vList2"/>
    <dgm:cxn modelId="{4F2FEE43-AD92-46EF-A5E6-8538C8F2C29A}" type="presOf" srcId="{DF8167F7-BCC7-4512-B755-7AA7BDD72A39}" destId="{D59561B4-B109-4F01-A2F4-82C88CFC8C92}" srcOrd="0" destOrd="0" presId="urn:microsoft.com/office/officeart/2005/8/layout/vList2"/>
    <dgm:cxn modelId="{E45771C7-2B62-4B5E-8195-746140A1925B}" srcId="{42FBEFE3-9B97-4119-A4E1-29AB9E857676}" destId="{DF8167F7-BCC7-4512-B755-7AA7BDD72A39}" srcOrd="1" destOrd="0" parTransId="{7401D692-11CD-4A75-BB31-154A7360E123}" sibTransId="{9B261AEE-DD38-4A5B-BDA9-117312F482AE}"/>
    <dgm:cxn modelId="{3815357A-2349-441B-88C5-F3861D9E9C74}" type="presOf" srcId="{42FBEFE3-9B97-4119-A4E1-29AB9E857676}" destId="{EAFD42F2-AF66-4487-A9DB-8D9A746515A9}" srcOrd="0" destOrd="0" presId="urn:microsoft.com/office/officeart/2005/8/layout/vList2"/>
    <dgm:cxn modelId="{B36684B4-2434-49F5-8929-4ED58BB4E58B}" srcId="{42FBEFE3-9B97-4119-A4E1-29AB9E857676}" destId="{F7505D95-01C7-4FB3-AD4A-CF5FC5F6C968}" srcOrd="2" destOrd="0" parTransId="{276939CD-97B8-4603-90AF-95C8CC2A920C}" sibTransId="{E7486FA5-8D45-4112-B6E4-E42BC0BDB538}"/>
    <dgm:cxn modelId="{4291E9F8-1B4B-4895-923C-5CF281F5AA9D}" type="presOf" srcId="{88416645-6979-4BD2-9215-0CF1F7A2C005}" destId="{A5D2A75E-6B41-49E7-AF9C-B0DC0E9C4FAF}" srcOrd="0" destOrd="0" presId="urn:microsoft.com/office/officeart/2005/8/layout/vList2"/>
    <dgm:cxn modelId="{35EA2931-EED3-4A02-A88B-F9F4688E4EC4}" srcId="{42FBEFE3-9B97-4119-A4E1-29AB9E857676}" destId="{88416645-6979-4BD2-9215-0CF1F7A2C005}" srcOrd="0" destOrd="0" parTransId="{5C9E2F0B-29BA-4812-8FE5-4C9F205E36C3}" sibTransId="{73EE4F4E-140E-46B2-83CC-6B69D5BC61CC}"/>
    <dgm:cxn modelId="{66640649-ED8D-4C05-A57F-32356EACAA4D}" type="presParOf" srcId="{EAFD42F2-AF66-4487-A9DB-8D9A746515A9}" destId="{A5D2A75E-6B41-49E7-AF9C-B0DC0E9C4FAF}" srcOrd="0" destOrd="0" presId="urn:microsoft.com/office/officeart/2005/8/layout/vList2"/>
    <dgm:cxn modelId="{074F4C13-D123-45F2-B00B-11F68D3B1A37}" type="presParOf" srcId="{EAFD42F2-AF66-4487-A9DB-8D9A746515A9}" destId="{8F62FD7D-30DB-4ED3-A9A1-3B5778B2AC45}" srcOrd="1" destOrd="0" presId="urn:microsoft.com/office/officeart/2005/8/layout/vList2"/>
    <dgm:cxn modelId="{4DDF495E-09F9-4B06-9E2A-0837E33B949C}" type="presParOf" srcId="{EAFD42F2-AF66-4487-A9DB-8D9A746515A9}" destId="{D59561B4-B109-4F01-A2F4-82C88CFC8C92}" srcOrd="2" destOrd="0" presId="urn:microsoft.com/office/officeart/2005/8/layout/vList2"/>
    <dgm:cxn modelId="{C219D82D-CCB7-47F5-8D2E-73855788E0EC}" type="presParOf" srcId="{EAFD42F2-AF66-4487-A9DB-8D9A746515A9}" destId="{4032B13F-82D8-4FDB-955C-7A52FAD65B53}" srcOrd="3" destOrd="0" presId="urn:microsoft.com/office/officeart/2005/8/layout/vList2"/>
    <dgm:cxn modelId="{0B4A8124-C83D-48C6-9318-5C0F539C6A09}" type="presParOf" srcId="{EAFD42F2-AF66-4487-A9DB-8D9A746515A9}" destId="{959A730F-1D44-4C4B-BB83-A652922D0300}"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142FA03-7CF4-417B-A9E7-F600C1418AF4}"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9E9BF0EE-E5AF-4F90-A231-7D2CF40CF849}">
      <dgm:prSet/>
      <dgm:spPr/>
      <dgm:t>
        <a:bodyPr/>
        <a:lstStyle/>
        <a:p>
          <a:r>
            <a:rPr lang="en-GB"/>
            <a:t>Formal Relationship</a:t>
          </a:r>
          <a:endParaRPr lang="en-US"/>
        </a:p>
      </dgm:t>
    </dgm:pt>
    <dgm:pt modelId="{B948A2AF-5BB0-495E-B2A0-ED292AA2F1BC}" type="parTrans" cxnId="{D3EF83F2-0971-4B17-BC28-1653EC265002}">
      <dgm:prSet/>
      <dgm:spPr/>
      <dgm:t>
        <a:bodyPr/>
        <a:lstStyle/>
        <a:p>
          <a:endParaRPr lang="en-US"/>
        </a:p>
      </dgm:t>
    </dgm:pt>
    <dgm:pt modelId="{AF33FDC8-20B9-4160-8E17-4669DD46BB23}" type="sibTrans" cxnId="{D3EF83F2-0971-4B17-BC28-1653EC265002}">
      <dgm:prSet/>
      <dgm:spPr/>
      <dgm:t>
        <a:bodyPr/>
        <a:lstStyle/>
        <a:p>
          <a:endParaRPr lang="en-US"/>
        </a:p>
      </dgm:t>
    </dgm:pt>
    <dgm:pt modelId="{4991B390-9E19-443B-9984-99F0513BD6FE}">
      <dgm:prSet/>
      <dgm:spPr/>
      <dgm:t>
        <a:bodyPr/>
        <a:lstStyle/>
        <a:p>
          <a:r>
            <a:rPr lang="en-GB"/>
            <a:t>Supportive</a:t>
          </a:r>
          <a:endParaRPr lang="en-US"/>
        </a:p>
      </dgm:t>
    </dgm:pt>
    <dgm:pt modelId="{D83DFC8E-4B2F-4F7C-94A5-7D4FF5BA614F}" type="parTrans" cxnId="{590C30FF-F7FB-4419-9F2C-3C141637684C}">
      <dgm:prSet/>
      <dgm:spPr/>
      <dgm:t>
        <a:bodyPr/>
        <a:lstStyle/>
        <a:p>
          <a:endParaRPr lang="en-US"/>
        </a:p>
      </dgm:t>
    </dgm:pt>
    <dgm:pt modelId="{AC30B0BA-4E3D-420B-B204-6AB8A066B5E8}" type="sibTrans" cxnId="{590C30FF-F7FB-4419-9F2C-3C141637684C}">
      <dgm:prSet/>
      <dgm:spPr/>
      <dgm:t>
        <a:bodyPr/>
        <a:lstStyle/>
        <a:p>
          <a:endParaRPr lang="en-US"/>
        </a:p>
      </dgm:t>
    </dgm:pt>
    <dgm:pt modelId="{78D48182-6AD9-478C-9AAB-DFA59F4DF0FD}">
      <dgm:prSet/>
      <dgm:spPr/>
      <dgm:t>
        <a:bodyPr/>
        <a:lstStyle/>
        <a:p>
          <a:r>
            <a:rPr lang="en-GB"/>
            <a:t>Discussion</a:t>
          </a:r>
          <a:endParaRPr lang="en-US"/>
        </a:p>
      </dgm:t>
    </dgm:pt>
    <dgm:pt modelId="{73E42DE2-B2FF-42B4-B2E7-914BAA8F09E0}" type="parTrans" cxnId="{7A3F73BA-37C9-4BC7-863A-98373F8D33B9}">
      <dgm:prSet/>
      <dgm:spPr/>
      <dgm:t>
        <a:bodyPr/>
        <a:lstStyle/>
        <a:p>
          <a:endParaRPr lang="en-US"/>
        </a:p>
      </dgm:t>
    </dgm:pt>
    <dgm:pt modelId="{4EC6C0F6-BBDB-4D5E-AB00-A41B373A637B}" type="sibTrans" cxnId="{7A3F73BA-37C9-4BC7-863A-98373F8D33B9}">
      <dgm:prSet/>
      <dgm:spPr/>
      <dgm:t>
        <a:bodyPr/>
        <a:lstStyle/>
        <a:p>
          <a:endParaRPr lang="en-US"/>
        </a:p>
      </dgm:t>
    </dgm:pt>
    <dgm:pt modelId="{2A16174F-1178-459B-B9B1-CE3105B58EE8}">
      <dgm:prSet/>
      <dgm:spPr/>
      <dgm:t>
        <a:bodyPr/>
        <a:lstStyle/>
        <a:p>
          <a:r>
            <a:rPr lang="en-GB"/>
            <a:t>BACP/NCS Requirements</a:t>
          </a:r>
          <a:endParaRPr lang="en-US"/>
        </a:p>
      </dgm:t>
    </dgm:pt>
    <dgm:pt modelId="{99A3A355-00F5-4572-86CB-8B57241175D7}" type="parTrans" cxnId="{17774E95-62B7-4DC5-BF6E-52CDB984933A}">
      <dgm:prSet/>
      <dgm:spPr/>
      <dgm:t>
        <a:bodyPr/>
        <a:lstStyle/>
        <a:p>
          <a:endParaRPr lang="en-US"/>
        </a:p>
      </dgm:t>
    </dgm:pt>
    <dgm:pt modelId="{40BBDB98-28B8-4438-B6F6-C359EB21EFBA}" type="sibTrans" cxnId="{17774E95-62B7-4DC5-BF6E-52CDB984933A}">
      <dgm:prSet/>
      <dgm:spPr/>
      <dgm:t>
        <a:bodyPr/>
        <a:lstStyle/>
        <a:p>
          <a:endParaRPr lang="en-US"/>
        </a:p>
      </dgm:t>
    </dgm:pt>
    <dgm:pt modelId="{9D27EE66-028E-466A-B619-D1E8EC9C5C86}">
      <dgm:prSet/>
      <dgm:spPr/>
      <dgm:t>
        <a:bodyPr/>
        <a:lstStyle/>
        <a:p>
          <a:r>
            <a:rPr lang="en-GB"/>
            <a:t>Reflection</a:t>
          </a:r>
          <a:endParaRPr lang="en-US"/>
        </a:p>
      </dgm:t>
    </dgm:pt>
    <dgm:pt modelId="{2C2DC09A-694B-4388-A3E5-39C3E19E5CCC}" type="parTrans" cxnId="{C133F990-764C-4821-9244-9F205A1A0640}">
      <dgm:prSet/>
      <dgm:spPr/>
      <dgm:t>
        <a:bodyPr/>
        <a:lstStyle/>
        <a:p>
          <a:endParaRPr lang="en-US"/>
        </a:p>
      </dgm:t>
    </dgm:pt>
    <dgm:pt modelId="{7B68786C-9EC0-4B1A-B66A-E272CF8240C4}" type="sibTrans" cxnId="{C133F990-764C-4821-9244-9F205A1A0640}">
      <dgm:prSet/>
      <dgm:spPr/>
      <dgm:t>
        <a:bodyPr/>
        <a:lstStyle/>
        <a:p>
          <a:endParaRPr lang="en-US"/>
        </a:p>
      </dgm:t>
    </dgm:pt>
    <dgm:pt modelId="{A0DCAFE9-4804-4BA0-93F4-287AD7660EF7}">
      <dgm:prSet/>
      <dgm:spPr/>
      <dgm:t>
        <a:bodyPr/>
        <a:lstStyle/>
        <a:p>
          <a:r>
            <a:rPr lang="en-GB"/>
            <a:t>Space</a:t>
          </a:r>
          <a:endParaRPr lang="en-US"/>
        </a:p>
      </dgm:t>
    </dgm:pt>
    <dgm:pt modelId="{9A5E0D3B-17D1-4E77-AD1C-316C253F29D1}" type="parTrans" cxnId="{F064871F-D775-43E4-9D49-7D7EF61B3425}">
      <dgm:prSet/>
      <dgm:spPr/>
      <dgm:t>
        <a:bodyPr/>
        <a:lstStyle/>
        <a:p>
          <a:endParaRPr lang="en-US"/>
        </a:p>
      </dgm:t>
    </dgm:pt>
    <dgm:pt modelId="{3B24264F-7C99-4E02-AFF4-0571022704B8}" type="sibTrans" cxnId="{F064871F-D775-43E4-9D49-7D7EF61B3425}">
      <dgm:prSet/>
      <dgm:spPr/>
      <dgm:t>
        <a:bodyPr/>
        <a:lstStyle/>
        <a:p>
          <a:endParaRPr lang="en-US"/>
        </a:p>
      </dgm:t>
    </dgm:pt>
    <dgm:pt modelId="{C57DAB31-CE85-4028-A922-745AC2D94547}">
      <dgm:prSet/>
      <dgm:spPr/>
      <dgm:t>
        <a:bodyPr/>
        <a:lstStyle/>
        <a:p>
          <a:r>
            <a:rPr lang="en-GB"/>
            <a:t>Support</a:t>
          </a:r>
          <a:endParaRPr lang="en-US"/>
        </a:p>
      </dgm:t>
    </dgm:pt>
    <dgm:pt modelId="{5E8480BE-62D6-4008-BDB8-5AF6E4F67BAF}" type="parTrans" cxnId="{288612F0-2E35-4D72-BD2F-72BBA03A593E}">
      <dgm:prSet/>
      <dgm:spPr/>
      <dgm:t>
        <a:bodyPr/>
        <a:lstStyle/>
        <a:p>
          <a:endParaRPr lang="en-US"/>
        </a:p>
      </dgm:t>
    </dgm:pt>
    <dgm:pt modelId="{D21105AE-8ED1-413D-9DA4-7C08770F813E}" type="sibTrans" cxnId="{288612F0-2E35-4D72-BD2F-72BBA03A593E}">
      <dgm:prSet/>
      <dgm:spPr/>
      <dgm:t>
        <a:bodyPr/>
        <a:lstStyle/>
        <a:p>
          <a:endParaRPr lang="en-US"/>
        </a:p>
      </dgm:t>
    </dgm:pt>
    <dgm:pt modelId="{AC9CEA8A-3C48-4D5D-B9B1-7D527210A3CD}">
      <dgm:prSet/>
      <dgm:spPr/>
      <dgm:t>
        <a:bodyPr/>
        <a:lstStyle/>
        <a:p>
          <a:r>
            <a:rPr lang="en-GB"/>
            <a:t>Welfare</a:t>
          </a:r>
          <a:endParaRPr lang="en-US"/>
        </a:p>
      </dgm:t>
    </dgm:pt>
    <dgm:pt modelId="{6449E4DE-6357-4AB8-BF93-6E11732A45CB}" type="parTrans" cxnId="{2748AC14-3B32-47FD-8E95-91C88CFFDEBE}">
      <dgm:prSet/>
      <dgm:spPr/>
      <dgm:t>
        <a:bodyPr/>
        <a:lstStyle/>
        <a:p>
          <a:endParaRPr lang="en-US"/>
        </a:p>
      </dgm:t>
    </dgm:pt>
    <dgm:pt modelId="{54525B1B-BA08-423F-B45C-5338B1E6E1EC}" type="sibTrans" cxnId="{2748AC14-3B32-47FD-8E95-91C88CFFDEBE}">
      <dgm:prSet/>
      <dgm:spPr/>
      <dgm:t>
        <a:bodyPr/>
        <a:lstStyle/>
        <a:p>
          <a:endParaRPr lang="en-US"/>
        </a:p>
      </dgm:t>
    </dgm:pt>
    <dgm:pt modelId="{3A4BF72D-026A-4288-B590-581D5619ABB4}" type="pres">
      <dgm:prSet presAssocID="{D142FA03-7CF4-417B-A9E7-F600C1418AF4}" presName="vert0" presStyleCnt="0">
        <dgm:presLayoutVars>
          <dgm:dir/>
          <dgm:animOne val="branch"/>
          <dgm:animLvl val="lvl"/>
        </dgm:presLayoutVars>
      </dgm:prSet>
      <dgm:spPr/>
      <dgm:t>
        <a:bodyPr/>
        <a:lstStyle/>
        <a:p>
          <a:endParaRPr lang="en-US"/>
        </a:p>
      </dgm:t>
    </dgm:pt>
    <dgm:pt modelId="{3B21453C-2A02-4C6F-ABCC-A396D77C7EB8}" type="pres">
      <dgm:prSet presAssocID="{9E9BF0EE-E5AF-4F90-A231-7D2CF40CF849}" presName="thickLine" presStyleLbl="alignNode1" presStyleIdx="0" presStyleCnt="8"/>
      <dgm:spPr/>
    </dgm:pt>
    <dgm:pt modelId="{79B95E80-4622-4843-B704-73E05E496F90}" type="pres">
      <dgm:prSet presAssocID="{9E9BF0EE-E5AF-4F90-A231-7D2CF40CF849}" presName="horz1" presStyleCnt="0"/>
      <dgm:spPr/>
    </dgm:pt>
    <dgm:pt modelId="{327BDE9F-A793-48CC-A04A-EDC3C1370026}" type="pres">
      <dgm:prSet presAssocID="{9E9BF0EE-E5AF-4F90-A231-7D2CF40CF849}" presName="tx1" presStyleLbl="revTx" presStyleIdx="0" presStyleCnt="8"/>
      <dgm:spPr/>
      <dgm:t>
        <a:bodyPr/>
        <a:lstStyle/>
        <a:p>
          <a:endParaRPr lang="en-US"/>
        </a:p>
      </dgm:t>
    </dgm:pt>
    <dgm:pt modelId="{A4AA07DD-AFB5-47DC-AE96-AB9F2A9E0BF4}" type="pres">
      <dgm:prSet presAssocID="{9E9BF0EE-E5AF-4F90-A231-7D2CF40CF849}" presName="vert1" presStyleCnt="0"/>
      <dgm:spPr/>
    </dgm:pt>
    <dgm:pt modelId="{C24C89C3-6D2A-478D-956F-088EBC6E654C}" type="pres">
      <dgm:prSet presAssocID="{4991B390-9E19-443B-9984-99F0513BD6FE}" presName="thickLine" presStyleLbl="alignNode1" presStyleIdx="1" presStyleCnt="8"/>
      <dgm:spPr/>
    </dgm:pt>
    <dgm:pt modelId="{75156C99-F66E-4FA3-AB8A-56426CD5E1FC}" type="pres">
      <dgm:prSet presAssocID="{4991B390-9E19-443B-9984-99F0513BD6FE}" presName="horz1" presStyleCnt="0"/>
      <dgm:spPr/>
    </dgm:pt>
    <dgm:pt modelId="{C12D62BF-143E-40D7-B767-30ED85B30D56}" type="pres">
      <dgm:prSet presAssocID="{4991B390-9E19-443B-9984-99F0513BD6FE}" presName="tx1" presStyleLbl="revTx" presStyleIdx="1" presStyleCnt="8"/>
      <dgm:spPr/>
      <dgm:t>
        <a:bodyPr/>
        <a:lstStyle/>
        <a:p>
          <a:endParaRPr lang="en-US"/>
        </a:p>
      </dgm:t>
    </dgm:pt>
    <dgm:pt modelId="{91BCC936-1FB6-43CC-BA0C-F4CDCC957403}" type="pres">
      <dgm:prSet presAssocID="{4991B390-9E19-443B-9984-99F0513BD6FE}" presName="vert1" presStyleCnt="0"/>
      <dgm:spPr/>
    </dgm:pt>
    <dgm:pt modelId="{4A7C6B6D-8A49-4C41-9F07-F119A1128874}" type="pres">
      <dgm:prSet presAssocID="{78D48182-6AD9-478C-9AAB-DFA59F4DF0FD}" presName="thickLine" presStyleLbl="alignNode1" presStyleIdx="2" presStyleCnt="8"/>
      <dgm:spPr/>
    </dgm:pt>
    <dgm:pt modelId="{8F6161D9-4CB9-487E-8B21-758B9405D80F}" type="pres">
      <dgm:prSet presAssocID="{78D48182-6AD9-478C-9AAB-DFA59F4DF0FD}" presName="horz1" presStyleCnt="0"/>
      <dgm:spPr/>
    </dgm:pt>
    <dgm:pt modelId="{4828E664-E007-4EF0-9A77-8CD210965B73}" type="pres">
      <dgm:prSet presAssocID="{78D48182-6AD9-478C-9AAB-DFA59F4DF0FD}" presName="tx1" presStyleLbl="revTx" presStyleIdx="2" presStyleCnt="8"/>
      <dgm:spPr/>
      <dgm:t>
        <a:bodyPr/>
        <a:lstStyle/>
        <a:p>
          <a:endParaRPr lang="en-US"/>
        </a:p>
      </dgm:t>
    </dgm:pt>
    <dgm:pt modelId="{3C0ED42A-2FB9-400E-9F6A-09A8DE325143}" type="pres">
      <dgm:prSet presAssocID="{78D48182-6AD9-478C-9AAB-DFA59F4DF0FD}" presName="vert1" presStyleCnt="0"/>
      <dgm:spPr/>
    </dgm:pt>
    <dgm:pt modelId="{D1A259B3-25C8-4A66-BC14-E2E56FB8FCE9}" type="pres">
      <dgm:prSet presAssocID="{2A16174F-1178-459B-B9B1-CE3105B58EE8}" presName="thickLine" presStyleLbl="alignNode1" presStyleIdx="3" presStyleCnt="8"/>
      <dgm:spPr/>
    </dgm:pt>
    <dgm:pt modelId="{11AFBB0B-4ECC-4D7E-A413-25E818910C34}" type="pres">
      <dgm:prSet presAssocID="{2A16174F-1178-459B-B9B1-CE3105B58EE8}" presName="horz1" presStyleCnt="0"/>
      <dgm:spPr/>
    </dgm:pt>
    <dgm:pt modelId="{6BBCCF4C-6ED5-472B-8767-E5A20BA1BE32}" type="pres">
      <dgm:prSet presAssocID="{2A16174F-1178-459B-B9B1-CE3105B58EE8}" presName="tx1" presStyleLbl="revTx" presStyleIdx="3" presStyleCnt="8"/>
      <dgm:spPr/>
      <dgm:t>
        <a:bodyPr/>
        <a:lstStyle/>
        <a:p>
          <a:endParaRPr lang="en-US"/>
        </a:p>
      </dgm:t>
    </dgm:pt>
    <dgm:pt modelId="{7690611A-3A56-4829-809B-3A8049338B6B}" type="pres">
      <dgm:prSet presAssocID="{2A16174F-1178-459B-B9B1-CE3105B58EE8}" presName="vert1" presStyleCnt="0"/>
      <dgm:spPr/>
    </dgm:pt>
    <dgm:pt modelId="{B45BB29A-8207-4DF0-9B1A-8C447806BBC1}" type="pres">
      <dgm:prSet presAssocID="{9D27EE66-028E-466A-B619-D1E8EC9C5C86}" presName="thickLine" presStyleLbl="alignNode1" presStyleIdx="4" presStyleCnt="8"/>
      <dgm:spPr/>
    </dgm:pt>
    <dgm:pt modelId="{E7110122-A22A-4C3F-9499-EB78AD3903B3}" type="pres">
      <dgm:prSet presAssocID="{9D27EE66-028E-466A-B619-D1E8EC9C5C86}" presName="horz1" presStyleCnt="0"/>
      <dgm:spPr/>
    </dgm:pt>
    <dgm:pt modelId="{28219F16-7324-4741-91F9-68B74F1A12BB}" type="pres">
      <dgm:prSet presAssocID="{9D27EE66-028E-466A-B619-D1E8EC9C5C86}" presName="tx1" presStyleLbl="revTx" presStyleIdx="4" presStyleCnt="8"/>
      <dgm:spPr/>
      <dgm:t>
        <a:bodyPr/>
        <a:lstStyle/>
        <a:p>
          <a:endParaRPr lang="en-US"/>
        </a:p>
      </dgm:t>
    </dgm:pt>
    <dgm:pt modelId="{028C23D9-6271-430B-BA45-8E2164A0C059}" type="pres">
      <dgm:prSet presAssocID="{9D27EE66-028E-466A-B619-D1E8EC9C5C86}" presName="vert1" presStyleCnt="0"/>
      <dgm:spPr/>
    </dgm:pt>
    <dgm:pt modelId="{E2CD24BE-34DD-40FA-A0CF-A6598D301254}" type="pres">
      <dgm:prSet presAssocID="{A0DCAFE9-4804-4BA0-93F4-287AD7660EF7}" presName="thickLine" presStyleLbl="alignNode1" presStyleIdx="5" presStyleCnt="8"/>
      <dgm:spPr/>
    </dgm:pt>
    <dgm:pt modelId="{0E070B3A-F6E2-4765-BBE3-281C1AB3A849}" type="pres">
      <dgm:prSet presAssocID="{A0DCAFE9-4804-4BA0-93F4-287AD7660EF7}" presName="horz1" presStyleCnt="0"/>
      <dgm:spPr/>
    </dgm:pt>
    <dgm:pt modelId="{7AA5B0B0-B3FB-4DB1-8109-A5EE74A328F8}" type="pres">
      <dgm:prSet presAssocID="{A0DCAFE9-4804-4BA0-93F4-287AD7660EF7}" presName="tx1" presStyleLbl="revTx" presStyleIdx="5" presStyleCnt="8"/>
      <dgm:spPr/>
      <dgm:t>
        <a:bodyPr/>
        <a:lstStyle/>
        <a:p>
          <a:endParaRPr lang="en-US"/>
        </a:p>
      </dgm:t>
    </dgm:pt>
    <dgm:pt modelId="{5E23AD42-E25B-42F4-9056-D4D0868312C0}" type="pres">
      <dgm:prSet presAssocID="{A0DCAFE9-4804-4BA0-93F4-287AD7660EF7}" presName="vert1" presStyleCnt="0"/>
      <dgm:spPr/>
    </dgm:pt>
    <dgm:pt modelId="{0C707F4F-8B08-45C8-9CF2-4A275BB85314}" type="pres">
      <dgm:prSet presAssocID="{C57DAB31-CE85-4028-A922-745AC2D94547}" presName="thickLine" presStyleLbl="alignNode1" presStyleIdx="6" presStyleCnt="8"/>
      <dgm:spPr/>
    </dgm:pt>
    <dgm:pt modelId="{83182DC6-5FC1-40E0-AAF0-D50261393FDD}" type="pres">
      <dgm:prSet presAssocID="{C57DAB31-CE85-4028-A922-745AC2D94547}" presName="horz1" presStyleCnt="0"/>
      <dgm:spPr/>
    </dgm:pt>
    <dgm:pt modelId="{3AE9FCB0-9BED-4BD3-BE91-D314D5374D44}" type="pres">
      <dgm:prSet presAssocID="{C57DAB31-CE85-4028-A922-745AC2D94547}" presName="tx1" presStyleLbl="revTx" presStyleIdx="6" presStyleCnt="8"/>
      <dgm:spPr/>
      <dgm:t>
        <a:bodyPr/>
        <a:lstStyle/>
        <a:p>
          <a:endParaRPr lang="en-US"/>
        </a:p>
      </dgm:t>
    </dgm:pt>
    <dgm:pt modelId="{AD7BA0CF-3FD0-4FB8-AA6D-46AD6D4A8138}" type="pres">
      <dgm:prSet presAssocID="{C57DAB31-CE85-4028-A922-745AC2D94547}" presName="vert1" presStyleCnt="0"/>
      <dgm:spPr/>
    </dgm:pt>
    <dgm:pt modelId="{8B602B5A-A216-4075-BDE4-2EA4D68926AF}" type="pres">
      <dgm:prSet presAssocID="{AC9CEA8A-3C48-4D5D-B9B1-7D527210A3CD}" presName="thickLine" presStyleLbl="alignNode1" presStyleIdx="7" presStyleCnt="8"/>
      <dgm:spPr/>
    </dgm:pt>
    <dgm:pt modelId="{C21E27AC-7F57-463F-BD99-0F6A2D4ED118}" type="pres">
      <dgm:prSet presAssocID="{AC9CEA8A-3C48-4D5D-B9B1-7D527210A3CD}" presName="horz1" presStyleCnt="0"/>
      <dgm:spPr/>
    </dgm:pt>
    <dgm:pt modelId="{D45D2E2F-B623-43AA-AB73-B27B4394F3E9}" type="pres">
      <dgm:prSet presAssocID="{AC9CEA8A-3C48-4D5D-B9B1-7D527210A3CD}" presName="tx1" presStyleLbl="revTx" presStyleIdx="7" presStyleCnt="8"/>
      <dgm:spPr/>
      <dgm:t>
        <a:bodyPr/>
        <a:lstStyle/>
        <a:p>
          <a:endParaRPr lang="en-US"/>
        </a:p>
      </dgm:t>
    </dgm:pt>
    <dgm:pt modelId="{03FDB28D-2EB0-4A40-8B8C-0356A0BDC6B8}" type="pres">
      <dgm:prSet presAssocID="{AC9CEA8A-3C48-4D5D-B9B1-7D527210A3CD}" presName="vert1" presStyleCnt="0"/>
      <dgm:spPr/>
    </dgm:pt>
  </dgm:ptLst>
  <dgm:cxnLst>
    <dgm:cxn modelId="{6E1DF49F-A3F4-4F5C-A0E6-D1076F6DEE7A}" type="presOf" srcId="{AC9CEA8A-3C48-4D5D-B9B1-7D527210A3CD}" destId="{D45D2E2F-B623-43AA-AB73-B27B4394F3E9}" srcOrd="0" destOrd="0" presId="urn:microsoft.com/office/officeart/2008/layout/LinedList"/>
    <dgm:cxn modelId="{17774E95-62B7-4DC5-BF6E-52CDB984933A}" srcId="{D142FA03-7CF4-417B-A9E7-F600C1418AF4}" destId="{2A16174F-1178-459B-B9B1-CE3105B58EE8}" srcOrd="3" destOrd="0" parTransId="{99A3A355-00F5-4572-86CB-8B57241175D7}" sibTransId="{40BBDB98-28B8-4438-B6F6-C359EB21EFBA}"/>
    <dgm:cxn modelId="{02F600E0-D195-43D9-92FB-722B0FDB3B69}" type="presOf" srcId="{9D27EE66-028E-466A-B619-D1E8EC9C5C86}" destId="{28219F16-7324-4741-91F9-68B74F1A12BB}" srcOrd="0" destOrd="0" presId="urn:microsoft.com/office/officeart/2008/layout/LinedList"/>
    <dgm:cxn modelId="{C6D4DDBD-9B39-45FB-A431-7A466F8E6372}" type="presOf" srcId="{9E9BF0EE-E5AF-4F90-A231-7D2CF40CF849}" destId="{327BDE9F-A793-48CC-A04A-EDC3C1370026}" srcOrd="0" destOrd="0" presId="urn:microsoft.com/office/officeart/2008/layout/LinedList"/>
    <dgm:cxn modelId="{873996BE-33C8-4D71-AD1C-586C3DC014A5}" type="presOf" srcId="{78D48182-6AD9-478C-9AAB-DFA59F4DF0FD}" destId="{4828E664-E007-4EF0-9A77-8CD210965B73}" srcOrd="0" destOrd="0" presId="urn:microsoft.com/office/officeart/2008/layout/LinedList"/>
    <dgm:cxn modelId="{D3EF83F2-0971-4B17-BC28-1653EC265002}" srcId="{D142FA03-7CF4-417B-A9E7-F600C1418AF4}" destId="{9E9BF0EE-E5AF-4F90-A231-7D2CF40CF849}" srcOrd="0" destOrd="0" parTransId="{B948A2AF-5BB0-495E-B2A0-ED292AA2F1BC}" sibTransId="{AF33FDC8-20B9-4160-8E17-4669DD46BB23}"/>
    <dgm:cxn modelId="{0EAB205C-610A-4EE7-B7C7-B5D7DB0CBBF2}" type="presOf" srcId="{2A16174F-1178-459B-B9B1-CE3105B58EE8}" destId="{6BBCCF4C-6ED5-472B-8767-E5A20BA1BE32}" srcOrd="0" destOrd="0" presId="urn:microsoft.com/office/officeart/2008/layout/LinedList"/>
    <dgm:cxn modelId="{2748AC14-3B32-47FD-8E95-91C88CFFDEBE}" srcId="{D142FA03-7CF4-417B-A9E7-F600C1418AF4}" destId="{AC9CEA8A-3C48-4D5D-B9B1-7D527210A3CD}" srcOrd="7" destOrd="0" parTransId="{6449E4DE-6357-4AB8-BF93-6E11732A45CB}" sibTransId="{54525B1B-BA08-423F-B45C-5338B1E6E1EC}"/>
    <dgm:cxn modelId="{F064871F-D775-43E4-9D49-7D7EF61B3425}" srcId="{D142FA03-7CF4-417B-A9E7-F600C1418AF4}" destId="{A0DCAFE9-4804-4BA0-93F4-287AD7660EF7}" srcOrd="5" destOrd="0" parTransId="{9A5E0D3B-17D1-4E77-AD1C-316C253F29D1}" sibTransId="{3B24264F-7C99-4E02-AFF4-0571022704B8}"/>
    <dgm:cxn modelId="{7A3F73BA-37C9-4BC7-863A-98373F8D33B9}" srcId="{D142FA03-7CF4-417B-A9E7-F600C1418AF4}" destId="{78D48182-6AD9-478C-9AAB-DFA59F4DF0FD}" srcOrd="2" destOrd="0" parTransId="{73E42DE2-B2FF-42B4-B2E7-914BAA8F09E0}" sibTransId="{4EC6C0F6-BBDB-4D5E-AB00-A41B373A637B}"/>
    <dgm:cxn modelId="{288612F0-2E35-4D72-BD2F-72BBA03A593E}" srcId="{D142FA03-7CF4-417B-A9E7-F600C1418AF4}" destId="{C57DAB31-CE85-4028-A922-745AC2D94547}" srcOrd="6" destOrd="0" parTransId="{5E8480BE-62D6-4008-BDB8-5AF6E4F67BAF}" sibTransId="{D21105AE-8ED1-413D-9DA4-7C08770F813E}"/>
    <dgm:cxn modelId="{C133F990-764C-4821-9244-9F205A1A0640}" srcId="{D142FA03-7CF4-417B-A9E7-F600C1418AF4}" destId="{9D27EE66-028E-466A-B619-D1E8EC9C5C86}" srcOrd="4" destOrd="0" parTransId="{2C2DC09A-694B-4388-A3E5-39C3E19E5CCC}" sibTransId="{7B68786C-9EC0-4B1A-B66A-E272CF8240C4}"/>
    <dgm:cxn modelId="{EF599219-BE04-42B0-9337-852B6803E26C}" type="presOf" srcId="{C57DAB31-CE85-4028-A922-745AC2D94547}" destId="{3AE9FCB0-9BED-4BD3-BE91-D314D5374D44}" srcOrd="0" destOrd="0" presId="urn:microsoft.com/office/officeart/2008/layout/LinedList"/>
    <dgm:cxn modelId="{590C30FF-F7FB-4419-9F2C-3C141637684C}" srcId="{D142FA03-7CF4-417B-A9E7-F600C1418AF4}" destId="{4991B390-9E19-443B-9984-99F0513BD6FE}" srcOrd="1" destOrd="0" parTransId="{D83DFC8E-4B2F-4F7C-94A5-7D4FF5BA614F}" sibTransId="{AC30B0BA-4E3D-420B-B204-6AB8A066B5E8}"/>
    <dgm:cxn modelId="{F2BE1711-F7FB-47F4-8576-C2E1D9CF17E6}" type="presOf" srcId="{D142FA03-7CF4-417B-A9E7-F600C1418AF4}" destId="{3A4BF72D-026A-4288-B590-581D5619ABB4}" srcOrd="0" destOrd="0" presId="urn:microsoft.com/office/officeart/2008/layout/LinedList"/>
    <dgm:cxn modelId="{1109B54C-416D-4E37-83CF-85143BC82B79}" type="presOf" srcId="{A0DCAFE9-4804-4BA0-93F4-287AD7660EF7}" destId="{7AA5B0B0-B3FB-4DB1-8109-A5EE74A328F8}" srcOrd="0" destOrd="0" presId="urn:microsoft.com/office/officeart/2008/layout/LinedList"/>
    <dgm:cxn modelId="{58A7FBD7-8C08-4694-B615-FC8A3C66FE59}" type="presOf" srcId="{4991B390-9E19-443B-9984-99F0513BD6FE}" destId="{C12D62BF-143E-40D7-B767-30ED85B30D56}" srcOrd="0" destOrd="0" presId="urn:microsoft.com/office/officeart/2008/layout/LinedList"/>
    <dgm:cxn modelId="{3613BCC8-D60B-4158-B250-3CAAA3131CDB}" type="presParOf" srcId="{3A4BF72D-026A-4288-B590-581D5619ABB4}" destId="{3B21453C-2A02-4C6F-ABCC-A396D77C7EB8}" srcOrd="0" destOrd="0" presId="urn:microsoft.com/office/officeart/2008/layout/LinedList"/>
    <dgm:cxn modelId="{5E09F022-CB94-4259-80B7-7C5ADB4E4767}" type="presParOf" srcId="{3A4BF72D-026A-4288-B590-581D5619ABB4}" destId="{79B95E80-4622-4843-B704-73E05E496F90}" srcOrd="1" destOrd="0" presId="urn:microsoft.com/office/officeart/2008/layout/LinedList"/>
    <dgm:cxn modelId="{654D6D92-3072-4B5E-9F35-24118AD0A54C}" type="presParOf" srcId="{79B95E80-4622-4843-B704-73E05E496F90}" destId="{327BDE9F-A793-48CC-A04A-EDC3C1370026}" srcOrd="0" destOrd="0" presId="urn:microsoft.com/office/officeart/2008/layout/LinedList"/>
    <dgm:cxn modelId="{6A22F2A4-DB96-441F-86ED-7694C7643996}" type="presParOf" srcId="{79B95E80-4622-4843-B704-73E05E496F90}" destId="{A4AA07DD-AFB5-47DC-AE96-AB9F2A9E0BF4}" srcOrd="1" destOrd="0" presId="urn:microsoft.com/office/officeart/2008/layout/LinedList"/>
    <dgm:cxn modelId="{C5A26187-22BB-4791-AF9F-DC4A2FFD565A}" type="presParOf" srcId="{3A4BF72D-026A-4288-B590-581D5619ABB4}" destId="{C24C89C3-6D2A-478D-956F-088EBC6E654C}" srcOrd="2" destOrd="0" presId="urn:microsoft.com/office/officeart/2008/layout/LinedList"/>
    <dgm:cxn modelId="{9A750CF4-4C60-4CCE-9489-2797A2A43AF9}" type="presParOf" srcId="{3A4BF72D-026A-4288-B590-581D5619ABB4}" destId="{75156C99-F66E-4FA3-AB8A-56426CD5E1FC}" srcOrd="3" destOrd="0" presId="urn:microsoft.com/office/officeart/2008/layout/LinedList"/>
    <dgm:cxn modelId="{BA0290CF-6A1F-4DF7-A7CA-1598A47D8800}" type="presParOf" srcId="{75156C99-F66E-4FA3-AB8A-56426CD5E1FC}" destId="{C12D62BF-143E-40D7-B767-30ED85B30D56}" srcOrd="0" destOrd="0" presId="urn:microsoft.com/office/officeart/2008/layout/LinedList"/>
    <dgm:cxn modelId="{2287E6EE-E34B-4569-A980-67B91FBE00ED}" type="presParOf" srcId="{75156C99-F66E-4FA3-AB8A-56426CD5E1FC}" destId="{91BCC936-1FB6-43CC-BA0C-F4CDCC957403}" srcOrd="1" destOrd="0" presId="urn:microsoft.com/office/officeart/2008/layout/LinedList"/>
    <dgm:cxn modelId="{C1223D7F-E872-42FD-BD4F-7F80390D1C66}" type="presParOf" srcId="{3A4BF72D-026A-4288-B590-581D5619ABB4}" destId="{4A7C6B6D-8A49-4C41-9F07-F119A1128874}" srcOrd="4" destOrd="0" presId="urn:microsoft.com/office/officeart/2008/layout/LinedList"/>
    <dgm:cxn modelId="{8915CC96-FA79-4771-B089-323B821470FB}" type="presParOf" srcId="{3A4BF72D-026A-4288-B590-581D5619ABB4}" destId="{8F6161D9-4CB9-487E-8B21-758B9405D80F}" srcOrd="5" destOrd="0" presId="urn:microsoft.com/office/officeart/2008/layout/LinedList"/>
    <dgm:cxn modelId="{EA397141-39F3-460E-AED4-0418EC51B2A1}" type="presParOf" srcId="{8F6161D9-4CB9-487E-8B21-758B9405D80F}" destId="{4828E664-E007-4EF0-9A77-8CD210965B73}" srcOrd="0" destOrd="0" presId="urn:microsoft.com/office/officeart/2008/layout/LinedList"/>
    <dgm:cxn modelId="{754778C0-7407-4D7F-AE73-27062EEFBA58}" type="presParOf" srcId="{8F6161D9-4CB9-487E-8B21-758B9405D80F}" destId="{3C0ED42A-2FB9-400E-9F6A-09A8DE325143}" srcOrd="1" destOrd="0" presId="urn:microsoft.com/office/officeart/2008/layout/LinedList"/>
    <dgm:cxn modelId="{8F9E5743-B6A8-462F-8C7C-CCCF63390CDC}" type="presParOf" srcId="{3A4BF72D-026A-4288-B590-581D5619ABB4}" destId="{D1A259B3-25C8-4A66-BC14-E2E56FB8FCE9}" srcOrd="6" destOrd="0" presId="urn:microsoft.com/office/officeart/2008/layout/LinedList"/>
    <dgm:cxn modelId="{D3ED7020-C60B-433C-AF2E-54D9DD655430}" type="presParOf" srcId="{3A4BF72D-026A-4288-B590-581D5619ABB4}" destId="{11AFBB0B-4ECC-4D7E-A413-25E818910C34}" srcOrd="7" destOrd="0" presId="urn:microsoft.com/office/officeart/2008/layout/LinedList"/>
    <dgm:cxn modelId="{A40C9780-ED8E-4D99-ADEA-47912A4128FB}" type="presParOf" srcId="{11AFBB0B-4ECC-4D7E-A413-25E818910C34}" destId="{6BBCCF4C-6ED5-472B-8767-E5A20BA1BE32}" srcOrd="0" destOrd="0" presId="urn:microsoft.com/office/officeart/2008/layout/LinedList"/>
    <dgm:cxn modelId="{CC31B8B8-4DEA-4F6D-9CA7-57CA72F423F1}" type="presParOf" srcId="{11AFBB0B-4ECC-4D7E-A413-25E818910C34}" destId="{7690611A-3A56-4829-809B-3A8049338B6B}" srcOrd="1" destOrd="0" presId="urn:microsoft.com/office/officeart/2008/layout/LinedList"/>
    <dgm:cxn modelId="{8242F8F2-B31F-45F8-9CE6-171C08CF5502}" type="presParOf" srcId="{3A4BF72D-026A-4288-B590-581D5619ABB4}" destId="{B45BB29A-8207-4DF0-9B1A-8C447806BBC1}" srcOrd="8" destOrd="0" presId="urn:microsoft.com/office/officeart/2008/layout/LinedList"/>
    <dgm:cxn modelId="{6AC230B4-11C3-454C-9586-0B517D97FEC8}" type="presParOf" srcId="{3A4BF72D-026A-4288-B590-581D5619ABB4}" destId="{E7110122-A22A-4C3F-9499-EB78AD3903B3}" srcOrd="9" destOrd="0" presId="urn:microsoft.com/office/officeart/2008/layout/LinedList"/>
    <dgm:cxn modelId="{2A677AE1-3A1D-415A-8DE3-F6E68078A2F3}" type="presParOf" srcId="{E7110122-A22A-4C3F-9499-EB78AD3903B3}" destId="{28219F16-7324-4741-91F9-68B74F1A12BB}" srcOrd="0" destOrd="0" presId="urn:microsoft.com/office/officeart/2008/layout/LinedList"/>
    <dgm:cxn modelId="{FEA02ADD-AF8C-4472-BF92-178DA6917DEB}" type="presParOf" srcId="{E7110122-A22A-4C3F-9499-EB78AD3903B3}" destId="{028C23D9-6271-430B-BA45-8E2164A0C059}" srcOrd="1" destOrd="0" presId="urn:microsoft.com/office/officeart/2008/layout/LinedList"/>
    <dgm:cxn modelId="{E9CCA536-EA51-4BB6-A5ED-BDE8E60A180F}" type="presParOf" srcId="{3A4BF72D-026A-4288-B590-581D5619ABB4}" destId="{E2CD24BE-34DD-40FA-A0CF-A6598D301254}" srcOrd="10" destOrd="0" presId="urn:microsoft.com/office/officeart/2008/layout/LinedList"/>
    <dgm:cxn modelId="{F2BCAE55-3674-43F0-BA39-870C6A51EC16}" type="presParOf" srcId="{3A4BF72D-026A-4288-B590-581D5619ABB4}" destId="{0E070B3A-F6E2-4765-BBE3-281C1AB3A849}" srcOrd="11" destOrd="0" presId="urn:microsoft.com/office/officeart/2008/layout/LinedList"/>
    <dgm:cxn modelId="{625602C0-6398-4081-A440-C975E5399ED5}" type="presParOf" srcId="{0E070B3A-F6E2-4765-BBE3-281C1AB3A849}" destId="{7AA5B0B0-B3FB-4DB1-8109-A5EE74A328F8}" srcOrd="0" destOrd="0" presId="urn:microsoft.com/office/officeart/2008/layout/LinedList"/>
    <dgm:cxn modelId="{888AD68F-75C0-4C7C-BF7A-D1E727CE3B73}" type="presParOf" srcId="{0E070B3A-F6E2-4765-BBE3-281C1AB3A849}" destId="{5E23AD42-E25B-42F4-9056-D4D0868312C0}" srcOrd="1" destOrd="0" presId="urn:microsoft.com/office/officeart/2008/layout/LinedList"/>
    <dgm:cxn modelId="{6786D09A-A787-4520-915A-4C0310268C0D}" type="presParOf" srcId="{3A4BF72D-026A-4288-B590-581D5619ABB4}" destId="{0C707F4F-8B08-45C8-9CF2-4A275BB85314}" srcOrd="12" destOrd="0" presId="urn:microsoft.com/office/officeart/2008/layout/LinedList"/>
    <dgm:cxn modelId="{1928F050-C930-40D8-9763-3383F8A2FB98}" type="presParOf" srcId="{3A4BF72D-026A-4288-B590-581D5619ABB4}" destId="{83182DC6-5FC1-40E0-AAF0-D50261393FDD}" srcOrd="13" destOrd="0" presId="urn:microsoft.com/office/officeart/2008/layout/LinedList"/>
    <dgm:cxn modelId="{EB009E95-2C0A-4255-82A8-02F01AAF88C8}" type="presParOf" srcId="{83182DC6-5FC1-40E0-AAF0-D50261393FDD}" destId="{3AE9FCB0-9BED-4BD3-BE91-D314D5374D44}" srcOrd="0" destOrd="0" presId="urn:microsoft.com/office/officeart/2008/layout/LinedList"/>
    <dgm:cxn modelId="{976AF04B-D5D4-401C-BE45-D71F4BC7C390}" type="presParOf" srcId="{83182DC6-5FC1-40E0-AAF0-D50261393FDD}" destId="{AD7BA0CF-3FD0-4FB8-AA6D-46AD6D4A8138}" srcOrd="1" destOrd="0" presId="urn:microsoft.com/office/officeart/2008/layout/LinedList"/>
    <dgm:cxn modelId="{6EE50853-0DE4-4763-94C9-676F613994E3}" type="presParOf" srcId="{3A4BF72D-026A-4288-B590-581D5619ABB4}" destId="{8B602B5A-A216-4075-BDE4-2EA4D68926AF}" srcOrd="14" destOrd="0" presId="urn:microsoft.com/office/officeart/2008/layout/LinedList"/>
    <dgm:cxn modelId="{E0217C3A-20B6-4FFA-B0BA-B0450A3E657B}" type="presParOf" srcId="{3A4BF72D-026A-4288-B590-581D5619ABB4}" destId="{C21E27AC-7F57-463F-BD99-0F6A2D4ED118}" srcOrd="15" destOrd="0" presId="urn:microsoft.com/office/officeart/2008/layout/LinedList"/>
    <dgm:cxn modelId="{B15959E0-B6BF-42BE-A22E-0558268C0DFD}" type="presParOf" srcId="{C21E27AC-7F57-463F-BD99-0F6A2D4ED118}" destId="{D45D2E2F-B623-43AA-AB73-B27B4394F3E9}" srcOrd="0" destOrd="0" presId="urn:microsoft.com/office/officeart/2008/layout/LinedList"/>
    <dgm:cxn modelId="{8555A2ED-5710-45AC-9531-E2E492F63013}" type="presParOf" srcId="{C21E27AC-7F57-463F-BD99-0F6A2D4ED118}" destId="{03FDB28D-2EB0-4A40-8B8C-0356A0BDC6B8}"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32BFB8E-26F9-4228-B963-7CAE655A6F8E}"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A9A59897-656E-42EC-821D-70781A88BE66}">
      <dgm:prSet/>
      <dgm:spPr/>
      <dgm:t>
        <a:bodyPr/>
        <a:lstStyle/>
        <a:p>
          <a:r>
            <a:rPr lang="en-GB"/>
            <a:t>Role of the Supervisor</a:t>
          </a:r>
          <a:endParaRPr lang="en-US"/>
        </a:p>
      </dgm:t>
    </dgm:pt>
    <dgm:pt modelId="{D50FF40D-439B-43D9-A4E4-AC8C9B6BBB34}" type="parTrans" cxnId="{BBA9DB10-1B8A-4E0F-AEA4-6B1B2B9FE54D}">
      <dgm:prSet/>
      <dgm:spPr/>
      <dgm:t>
        <a:bodyPr/>
        <a:lstStyle/>
        <a:p>
          <a:endParaRPr lang="en-US"/>
        </a:p>
      </dgm:t>
    </dgm:pt>
    <dgm:pt modelId="{DE45F434-EE5A-49FF-9F4F-21C44417886D}" type="sibTrans" cxnId="{BBA9DB10-1B8A-4E0F-AEA4-6B1B2B9FE54D}">
      <dgm:prSet/>
      <dgm:spPr/>
      <dgm:t>
        <a:bodyPr/>
        <a:lstStyle/>
        <a:p>
          <a:endParaRPr lang="en-US"/>
        </a:p>
      </dgm:t>
    </dgm:pt>
    <dgm:pt modelId="{595BC766-F586-46AE-AD4D-59E3281E200A}">
      <dgm:prSet/>
      <dgm:spPr/>
      <dgm:t>
        <a:bodyPr/>
        <a:lstStyle/>
        <a:p>
          <a:r>
            <a:rPr lang="en-GB"/>
            <a:t>Supervision Relationship</a:t>
          </a:r>
          <a:endParaRPr lang="en-US"/>
        </a:p>
      </dgm:t>
    </dgm:pt>
    <dgm:pt modelId="{93D0BA24-20E2-406E-AFE3-E38FEA510265}" type="parTrans" cxnId="{421B0A52-8850-4420-AE1E-73AA7B935C5E}">
      <dgm:prSet/>
      <dgm:spPr/>
      <dgm:t>
        <a:bodyPr/>
        <a:lstStyle/>
        <a:p>
          <a:endParaRPr lang="en-US"/>
        </a:p>
      </dgm:t>
    </dgm:pt>
    <dgm:pt modelId="{A3D3ACC0-FCC2-47DD-9A09-ED4C94FEC5CA}" type="sibTrans" cxnId="{421B0A52-8850-4420-AE1E-73AA7B935C5E}">
      <dgm:prSet/>
      <dgm:spPr/>
      <dgm:t>
        <a:bodyPr/>
        <a:lstStyle/>
        <a:p>
          <a:endParaRPr lang="en-US"/>
        </a:p>
      </dgm:t>
    </dgm:pt>
    <dgm:pt modelId="{98C38138-2FDF-47D4-A308-718C48098A54}">
      <dgm:prSet/>
      <dgm:spPr/>
      <dgm:t>
        <a:bodyPr/>
        <a:lstStyle/>
        <a:p>
          <a:r>
            <a:rPr lang="en-GB"/>
            <a:t>What is it not?</a:t>
          </a:r>
          <a:endParaRPr lang="en-US"/>
        </a:p>
      </dgm:t>
    </dgm:pt>
    <dgm:pt modelId="{BBC79574-B6DF-4F71-9C71-8EAAFA8CC81B}" type="parTrans" cxnId="{542E57FB-74F9-437B-B602-00DF75F7ED32}">
      <dgm:prSet/>
      <dgm:spPr/>
      <dgm:t>
        <a:bodyPr/>
        <a:lstStyle/>
        <a:p>
          <a:endParaRPr lang="en-US"/>
        </a:p>
      </dgm:t>
    </dgm:pt>
    <dgm:pt modelId="{2B31E377-FEE1-4A51-B632-785B01F288C4}" type="sibTrans" cxnId="{542E57FB-74F9-437B-B602-00DF75F7ED32}">
      <dgm:prSet/>
      <dgm:spPr/>
      <dgm:t>
        <a:bodyPr/>
        <a:lstStyle/>
        <a:p>
          <a:endParaRPr lang="en-US"/>
        </a:p>
      </dgm:t>
    </dgm:pt>
    <dgm:pt modelId="{48600683-F9A5-45FC-A471-0F1204D145EE}">
      <dgm:prSet/>
      <dgm:spPr/>
      <dgm:t>
        <a:bodyPr/>
        <a:lstStyle/>
        <a:p>
          <a:r>
            <a:rPr lang="en-GB"/>
            <a:t>Types of Supervision</a:t>
          </a:r>
          <a:endParaRPr lang="en-US"/>
        </a:p>
      </dgm:t>
    </dgm:pt>
    <dgm:pt modelId="{4E2791D4-9B0B-4661-A5BE-EE9171F3863C}" type="parTrans" cxnId="{8F40CC5C-72B5-40E4-A480-3AB4C7F87685}">
      <dgm:prSet/>
      <dgm:spPr/>
      <dgm:t>
        <a:bodyPr/>
        <a:lstStyle/>
        <a:p>
          <a:endParaRPr lang="en-US"/>
        </a:p>
      </dgm:t>
    </dgm:pt>
    <dgm:pt modelId="{69D45625-DA5E-418B-A579-E41801D4E359}" type="sibTrans" cxnId="{8F40CC5C-72B5-40E4-A480-3AB4C7F87685}">
      <dgm:prSet/>
      <dgm:spPr/>
      <dgm:t>
        <a:bodyPr/>
        <a:lstStyle/>
        <a:p>
          <a:endParaRPr lang="en-US"/>
        </a:p>
      </dgm:t>
    </dgm:pt>
    <dgm:pt modelId="{1FC48924-B749-494A-91F0-41558FC471FF}" type="pres">
      <dgm:prSet presAssocID="{432BFB8E-26F9-4228-B963-7CAE655A6F8E}" presName="linear" presStyleCnt="0">
        <dgm:presLayoutVars>
          <dgm:animLvl val="lvl"/>
          <dgm:resizeHandles val="exact"/>
        </dgm:presLayoutVars>
      </dgm:prSet>
      <dgm:spPr/>
      <dgm:t>
        <a:bodyPr/>
        <a:lstStyle/>
        <a:p>
          <a:endParaRPr lang="en-US"/>
        </a:p>
      </dgm:t>
    </dgm:pt>
    <dgm:pt modelId="{941CE405-0A1D-4676-B772-AF0C56387A0F}" type="pres">
      <dgm:prSet presAssocID="{A9A59897-656E-42EC-821D-70781A88BE66}" presName="parentText" presStyleLbl="node1" presStyleIdx="0" presStyleCnt="4">
        <dgm:presLayoutVars>
          <dgm:chMax val="0"/>
          <dgm:bulletEnabled val="1"/>
        </dgm:presLayoutVars>
      </dgm:prSet>
      <dgm:spPr/>
      <dgm:t>
        <a:bodyPr/>
        <a:lstStyle/>
        <a:p>
          <a:endParaRPr lang="en-US"/>
        </a:p>
      </dgm:t>
    </dgm:pt>
    <dgm:pt modelId="{CA395C1B-E55D-4747-B892-6F73F24F3376}" type="pres">
      <dgm:prSet presAssocID="{DE45F434-EE5A-49FF-9F4F-21C44417886D}" presName="spacer" presStyleCnt="0"/>
      <dgm:spPr/>
    </dgm:pt>
    <dgm:pt modelId="{EECFCAA8-A752-4B43-941B-7DF2CE640721}" type="pres">
      <dgm:prSet presAssocID="{595BC766-F586-46AE-AD4D-59E3281E200A}" presName="parentText" presStyleLbl="node1" presStyleIdx="1" presStyleCnt="4">
        <dgm:presLayoutVars>
          <dgm:chMax val="0"/>
          <dgm:bulletEnabled val="1"/>
        </dgm:presLayoutVars>
      </dgm:prSet>
      <dgm:spPr/>
      <dgm:t>
        <a:bodyPr/>
        <a:lstStyle/>
        <a:p>
          <a:endParaRPr lang="en-US"/>
        </a:p>
      </dgm:t>
    </dgm:pt>
    <dgm:pt modelId="{F5F024B7-F8AD-4071-B5DA-9759948999A6}" type="pres">
      <dgm:prSet presAssocID="{A3D3ACC0-FCC2-47DD-9A09-ED4C94FEC5CA}" presName="spacer" presStyleCnt="0"/>
      <dgm:spPr/>
    </dgm:pt>
    <dgm:pt modelId="{93DEA4FC-717E-469F-AB8F-AE1588D10084}" type="pres">
      <dgm:prSet presAssocID="{98C38138-2FDF-47D4-A308-718C48098A54}" presName="parentText" presStyleLbl="node1" presStyleIdx="2" presStyleCnt="4">
        <dgm:presLayoutVars>
          <dgm:chMax val="0"/>
          <dgm:bulletEnabled val="1"/>
        </dgm:presLayoutVars>
      </dgm:prSet>
      <dgm:spPr/>
      <dgm:t>
        <a:bodyPr/>
        <a:lstStyle/>
        <a:p>
          <a:endParaRPr lang="en-US"/>
        </a:p>
      </dgm:t>
    </dgm:pt>
    <dgm:pt modelId="{068BE33E-E6D8-4634-94BE-B993371B9DD6}" type="pres">
      <dgm:prSet presAssocID="{2B31E377-FEE1-4A51-B632-785B01F288C4}" presName="spacer" presStyleCnt="0"/>
      <dgm:spPr/>
    </dgm:pt>
    <dgm:pt modelId="{890D47AC-018B-4D82-BC4B-54DDB87FAD39}" type="pres">
      <dgm:prSet presAssocID="{48600683-F9A5-45FC-A471-0F1204D145EE}" presName="parentText" presStyleLbl="node1" presStyleIdx="3" presStyleCnt="4">
        <dgm:presLayoutVars>
          <dgm:chMax val="0"/>
          <dgm:bulletEnabled val="1"/>
        </dgm:presLayoutVars>
      </dgm:prSet>
      <dgm:spPr/>
      <dgm:t>
        <a:bodyPr/>
        <a:lstStyle/>
        <a:p>
          <a:endParaRPr lang="en-US"/>
        </a:p>
      </dgm:t>
    </dgm:pt>
  </dgm:ptLst>
  <dgm:cxnLst>
    <dgm:cxn modelId="{9646B421-717E-40AA-AA46-2639C46F6040}" type="presOf" srcId="{595BC766-F586-46AE-AD4D-59E3281E200A}" destId="{EECFCAA8-A752-4B43-941B-7DF2CE640721}" srcOrd="0" destOrd="0" presId="urn:microsoft.com/office/officeart/2005/8/layout/vList2"/>
    <dgm:cxn modelId="{8F40CC5C-72B5-40E4-A480-3AB4C7F87685}" srcId="{432BFB8E-26F9-4228-B963-7CAE655A6F8E}" destId="{48600683-F9A5-45FC-A471-0F1204D145EE}" srcOrd="3" destOrd="0" parTransId="{4E2791D4-9B0B-4661-A5BE-EE9171F3863C}" sibTransId="{69D45625-DA5E-418B-A579-E41801D4E359}"/>
    <dgm:cxn modelId="{CF012AE8-55BC-4327-B11C-5875D88E1B07}" type="presOf" srcId="{A9A59897-656E-42EC-821D-70781A88BE66}" destId="{941CE405-0A1D-4676-B772-AF0C56387A0F}" srcOrd="0" destOrd="0" presId="urn:microsoft.com/office/officeart/2005/8/layout/vList2"/>
    <dgm:cxn modelId="{C2186822-6D87-4AE9-895D-3BDEB0C3EE76}" type="presOf" srcId="{48600683-F9A5-45FC-A471-0F1204D145EE}" destId="{890D47AC-018B-4D82-BC4B-54DDB87FAD39}" srcOrd="0" destOrd="0" presId="urn:microsoft.com/office/officeart/2005/8/layout/vList2"/>
    <dgm:cxn modelId="{BBA9DB10-1B8A-4E0F-AEA4-6B1B2B9FE54D}" srcId="{432BFB8E-26F9-4228-B963-7CAE655A6F8E}" destId="{A9A59897-656E-42EC-821D-70781A88BE66}" srcOrd="0" destOrd="0" parTransId="{D50FF40D-439B-43D9-A4E4-AC8C9B6BBB34}" sibTransId="{DE45F434-EE5A-49FF-9F4F-21C44417886D}"/>
    <dgm:cxn modelId="{7E527BD2-A686-45DF-9B64-013E753AA62C}" type="presOf" srcId="{432BFB8E-26F9-4228-B963-7CAE655A6F8E}" destId="{1FC48924-B749-494A-91F0-41558FC471FF}" srcOrd="0" destOrd="0" presId="urn:microsoft.com/office/officeart/2005/8/layout/vList2"/>
    <dgm:cxn modelId="{542E57FB-74F9-437B-B602-00DF75F7ED32}" srcId="{432BFB8E-26F9-4228-B963-7CAE655A6F8E}" destId="{98C38138-2FDF-47D4-A308-718C48098A54}" srcOrd="2" destOrd="0" parTransId="{BBC79574-B6DF-4F71-9C71-8EAAFA8CC81B}" sibTransId="{2B31E377-FEE1-4A51-B632-785B01F288C4}"/>
    <dgm:cxn modelId="{421B0A52-8850-4420-AE1E-73AA7B935C5E}" srcId="{432BFB8E-26F9-4228-B963-7CAE655A6F8E}" destId="{595BC766-F586-46AE-AD4D-59E3281E200A}" srcOrd="1" destOrd="0" parTransId="{93D0BA24-20E2-406E-AFE3-E38FEA510265}" sibTransId="{A3D3ACC0-FCC2-47DD-9A09-ED4C94FEC5CA}"/>
    <dgm:cxn modelId="{4D3604B6-55E9-4880-BB6D-76D7E861E31E}" type="presOf" srcId="{98C38138-2FDF-47D4-A308-718C48098A54}" destId="{93DEA4FC-717E-469F-AB8F-AE1588D10084}" srcOrd="0" destOrd="0" presId="urn:microsoft.com/office/officeart/2005/8/layout/vList2"/>
    <dgm:cxn modelId="{26E3A4F5-A70F-4B0D-8C54-8084995348BE}" type="presParOf" srcId="{1FC48924-B749-494A-91F0-41558FC471FF}" destId="{941CE405-0A1D-4676-B772-AF0C56387A0F}" srcOrd="0" destOrd="0" presId="urn:microsoft.com/office/officeart/2005/8/layout/vList2"/>
    <dgm:cxn modelId="{E3E04075-7CD6-4006-914A-80CD07C1E4D6}" type="presParOf" srcId="{1FC48924-B749-494A-91F0-41558FC471FF}" destId="{CA395C1B-E55D-4747-B892-6F73F24F3376}" srcOrd="1" destOrd="0" presId="urn:microsoft.com/office/officeart/2005/8/layout/vList2"/>
    <dgm:cxn modelId="{FC4866FF-5298-4BC6-816B-94D7C8AA6B99}" type="presParOf" srcId="{1FC48924-B749-494A-91F0-41558FC471FF}" destId="{EECFCAA8-A752-4B43-941B-7DF2CE640721}" srcOrd="2" destOrd="0" presId="urn:microsoft.com/office/officeart/2005/8/layout/vList2"/>
    <dgm:cxn modelId="{756718C4-90BA-4382-93CD-E7BAD4696469}" type="presParOf" srcId="{1FC48924-B749-494A-91F0-41558FC471FF}" destId="{F5F024B7-F8AD-4071-B5DA-9759948999A6}" srcOrd="3" destOrd="0" presId="urn:microsoft.com/office/officeart/2005/8/layout/vList2"/>
    <dgm:cxn modelId="{49644DBF-6DAE-473A-B3D2-87EA7F5E8A6F}" type="presParOf" srcId="{1FC48924-B749-494A-91F0-41558FC471FF}" destId="{93DEA4FC-717E-469F-AB8F-AE1588D10084}" srcOrd="4" destOrd="0" presId="urn:microsoft.com/office/officeart/2005/8/layout/vList2"/>
    <dgm:cxn modelId="{72B911DA-4165-4FCE-9315-A14FFE6C0540}" type="presParOf" srcId="{1FC48924-B749-494A-91F0-41558FC471FF}" destId="{068BE33E-E6D8-4634-94BE-B993371B9DD6}" srcOrd="5" destOrd="0" presId="urn:microsoft.com/office/officeart/2005/8/layout/vList2"/>
    <dgm:cxn modelId="{8A43F03F-0724-4BFE-83E9-0130C85858F5}" type="presParOf" srcId="{1FC48924-B749-494A-91F0-41558FC471FF}" destId="{890D47AC-018B-4D82-BC4B-54DDB87FAD39}"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BAF44F1-8D06-4F74-8C32-F7CB2E62130B}" type="doc">
      <dgm:prSet loTypeId="urn:microsoft.com/office/officeart/2005/8/layout/list1" loCatId="list" qsTypeId="urn:microsoft.com/office/officeart/2005/8/quickstyle/simple4" qsCatId="simple" csTypeId="urn:microsoft.com/office/officeart/2005/8/colors/colorful2" csCatId="colorful"/>
      <dgm:spPr/>
      <dgm:t>
        <a:bodyPr/>
        <a:lstStyle/>
        <a:p>
          <a:endParaRPr lang="en-US"/>
        </a:p>
      </dgm:t>
    </dgm:pt>
    <dgm:pt modelId="{314ABCA7-5E18-4A3F-AB5B-E0464D46F26A}">
      <dgm:prSet/>
      <dgm:spPr/>
      <dgm:t>
        <a:bodyPr/>
        <a:lstStyle/>
        <a:p>
          <a:r>
            <a:rPr lang="en-GB"/>
            <a:t>Growth and progression of therapist:</a:t>
          </a:r>
          <a:endParaRPr lang="en-US"/>
        </a:p>
      </dgm:t>
    </dgm:pt>
    <dgm:pt modelId="{E492372A-2180-497B-8B4A-F34CF7C7BC04}" type="parTrans" cxnId="{F202A7B0-75B0-4E7F-8AA8-3548CB76BD7D}">
      <dgm:prSet/>
      <dgm:spPr/>
      <dgm:t>
        <a:bodyPr/>
        <a:lstStyle/>
        <a:p>
          <a:endParaRPr lang="en-US"/>
        </a:p>
      </dgm:t>
    </dgm:pt>
    <dgm:pt modelId="{0035D501-02FB-4A7D-9E50-12BAEF6F9A85}" type="sibTrans" cxnId="{F202A7B0-75B0-4E7F-8AA8-3548CB76BD7D}">
      <dgm:prSet/>
      <dgm:spPr/>
      <dgm:t>
        <a:bodyPr/>
        <a:lstStyle/>
        <a:p>
          <a:endParaRPr lang="en-US"/>
        </a:p>
      </dgm:t>
    </dgm:pt>
    <dgm:pt modelId="{EDF1316D-2EDC-4965-9BD3-3146879DEF03}">
      <dgm:prSet/>
      <dgm:spPr/>
      <dgm:t>
        <a:bodyPr/>
        <a:lstStyle/>
        <a:p>
          <a:r>
            <a:rPr lang="en-GB"/>
            <a:t>Development of skills</a:t>
          </a:r>
          <a:endParaRPr lang="en-US"/>
        </a:p>
      </dgm:t>
    </dgm:pt>
    <dgm:pt modelId="{ACC4785D-CF8F-4347-A63C-52B7FCDD47EB}" type="parTrans" cxnId="{8A732296-A76F-44A0-AC27-77740869EA1E}">
      <dgm:prSet/>
      <dgm:spPr/>
      <dgm:t>
        <a:bodyPr/>
        <a:lstStyle/>
        <a:p>
          <a:endParaRPr lang="en-US"/>
        </a:p>
      </dgm:t>
    </dgm:pt>
    <dgm:pt modelId="{DFF4F2CE-1822-4F65-A56C-94FB711C842B}" type="sibTrans" cxnId="{8A732296-A76F-44A0-AC27-77740869EA1E}">
      <dgm:prSet/>
      <dgm:spPr/>
      <dgm:t>
        <a:bodyPr/>
        <a:lstStyle/>
        <a:p>
          <a:endParaRPr lang="en-US"/>
        </a:p>
      </dgm:t>
    </dgm:pt>
    <dgm:pt modelId="{F04227B7-DDDF-4AAE-9B09-D04D06D1A8D1}">
      <dgm:prSet/>
      <dgm:spPr/>
      <dgm:t>
        <a:bodyPr/>
        <a:lstStyle/>
        <a:p>
          <a:r>
            <a:rPr lang="en-GB"/>
            <a:t>Exploration of Client work</a:t>
          </a:r>
          <a:endParaRPr lang="en-US"/>
        </a:p>
      </dgm:t>
    </dgm:pt>
    <dgm:pt modelId="{E1C8CDD3-7114-4E99-A701-6304D344D011}" type="parTrans" cxnId="{82E17162-194D-4095-A313-54C7F0AEE302}">
      <dgm:prSet/>
      <dgm:spPr/>
      <dgm:t>
        <a:bodyPr/>
        <a:lstStyle/>
        <a:p>
          <a:endParaRPr lang="en-US"/>
        </a:p>
      </dgm:t>
    </dgm:pt>
    <dgm:pt modelId="{798027C4-2AC3-4BB2-A5FB-F159A747015F}" type="sibTrans" cxnId="{82E17162-194D-4095-A313-54C7F0AEE302}">
      <dgm:prSet/>
      <dgm:spPr/>
      <dgm:t>
        <a:bodyPr/>
        <a:lstStyle/>
        <a:p>
          <a:endParaRPr lang="en-US"/>
        </a:p>
      </dgm:t>
    </dgm:pt>
    <dgm:pt modelId="{CE2D0B7C-BB08-4125-9E97-072E35C796E0}">
      <dgm:prSet/>
      <dgm:spPr/>
      <dgm:t>
        <a:bodyPr/>
        <a:lstStyle/>
        <a:p>
          <a:r>
            <a:rPr lang="en-GB"/>
            <a:t>Exploration of Counsellor resources</a:t>
          </a:r>
          <a:endParaRPr lang="en-US"/>
        </a:p>
      </dgm:t>
    </dgm:pt>
    <dgm:pt modelId="{5C0821E8-0259-4B2E-8AA5-CFE1418D55B3}" type="parTrans" cxnId="{46FCCE7B-52C8-4C14-ADD6-A76156F743B3}">
      <dgm:prSet/>
      <dgm:spPr/>
      <dgm:t>
        <a:bodyPr/>
        <a:lstStyle/>
        <a:p>
          <a:endParaRPr lang="en-US"/>
        </a:p>
      </dgm:t>
    </dgm:pt>
    <dgm:pt modelId="{54429B79-4A88-435F-BFBB-0AFE2C1117AD}" type="sibTrans" cxnId="{46FCCE7B-52C8-4C14-ADD6-A76156F743B3}">
      <dgm:prSet/>
      <dgm:spPr/>
      <dgm:t>
        <a:bodyPr/>
        <a:lstStyle/>
        <a:p>
          <a:endParaRPr lang="en-US"/>
        </a:p>
      </dgm:t>
    </dgm:pt>
    <dgm:pt modelId="{A553EE8E-9BEA-4235-BC41-DB7E96D556AA}">
      <dgm:prSet/>
      <dgm:spPr/>
      <dgm:t>
        <a:bodyPr/>
        <a:lstStyle/>
        <a:p>
          <a:r>
            <a:rPr lang="en-GB"/>
            <a:t>Quality of the work</a:t>
          </a:r>
          <a:endParaRPr lang="en-US"/>
        </a:p>
      </dgm:t>
    </dgm:pt>
    <dgm:pt modelId="{9274A56A-A94E-4DBF-AC53-927B409DD465}" type="parTrans" cxnId="{3213761F-D44D-4201-BDE4-2D9B2B61128C}">
      <dgm:prSet/>
      <dgm:spPr/>
      <dgm:t>
        <a:bodyPr/>
        <a:lstStyle/>
        <a:p>
          <a:endParaRPr lang="en-US"/>
        </a:p>
      </dgm:t>
    </dgm:pt>
    <dgm:pt modelId="{33E4064D-9C0D-4C70-856B-D0044D1F1C28}" type="sibTrans" cxnId="{3213761F-D44D-4201-BDE4-2D9B2B61128C}">
      <dgm:prSet/>
      <dgm:spPr/>
      <dgm:t>
        <a:bodyPr/>
        <a:lstStyle/>
        <a:p>
          <a:endParaRPr lang="en-US"/>
        </a:p>
      </dgm:t>
    </dgm:pt>
    <dgm:pt modelId="{CF53A50E-0FFA-4C19-ADEE-9E18F841C162}" type="pres">
      <dgm:prSet presAssocID="{5BAF44F1-8D06-4F74-8C32-F7CB2E62130B}" presName="linear" presStyleCnt="0">
        <dgm:presLayoutVars>
          <dgm:dir/>
          <dgm:animLvl val="lvl"/>
          <dgm:resizeHandles val="exact"/>
        </dgm:presLayoutVars>
      </dgm:prSet>
      <dgm:spPr/>
      <dgm:t>
        <a:bodyPr/>
        <a:lstStyle/>
        <a:p>
          <a:endParaRPr lang="en-US"/>
        </a:p>
      </dgm:t>
    </dgm:pt>
    <dgm:pt modelId="{DBA12A61-9C80-4288-A0D1-32FB5F7F90FA}" type="pres">
      <dgm:prSet presAssocID="{314ABCA7-5E18-4A3F-AB5B-E0464D46F26A}" presName="parentLin" presStyleCnt="0"/>
      <dgm:spPr/>
    </dgm:pt>
    <dgm:pt modelId="{FF430B98-6D20-4662-B601-6D5462F0F03C}" type="pres">
      <dgm:prSet presAssocID="{314ABCA7-5E18-4A3F-AB5B-E0464D46F26A}" presName="parentLeftMargin" presStyleLbl="node1" presStyleIdx="0" presStyleCnt="3"/>
      <dgm:spPr/>
      <dgm:t>
        <a:bodyPr/>
        <a:lstStyle/>
        <a:p>
          <a:endParaRPr lang="en-US"/>
        </a:p>
      </dgm:t>
    </dgm:pt>
    <dgm:pt modelId="{958284D4-B285-43AB-962A-077E30DAEAE9}" type="pres">
      <dgm:prSet presAssocID="{314ABCA7-5E18-4A3F-AB5B-E0464D46F26A}" presName="parentText" presStyleLbl="node1" presStyleIdx="0" presStyleCnt="3">
        <dgm:presLayoutVars>
          <dgm:chMax val="0"/>
          <dgm:bulletEnabled val="1"/>
        </dgm:presLayoutVars>
      </dgm:prSet>
      <dgm:spPr/>
      <dgm:t>
        <a:bodyPr/>
        <a:lstStyle/>
        <a:p>
          <a:endParaRPr lang="en-US"/>
        </a:p>
      </dgm:t>
    </dgm:pt>
    <dgm:pt modelId="{D7579A04-21D4-4700-8163-8E69F191CC93}" type="pres">
      <dgm:prSet presAssocID="{314ABCA7-5E18-4A3F-AB5B-E0464D46F26A}" presName="negativeSpace" presStyleCnt="0"/>
      <dgm:spPr/>
    </dgm:pt>
    <dgm:pt modelId="{08CD09D7-C955-470B-A436-4D33D9B3A39C}" type="pres">
      <dgm:prSet presAssocID="{314ABCA7-5E18-4A3F-AB5B-E0464D46F26A}" presName="childText" presStyleLbl="conFgAcc1" presStyleIdx="0" presStyleCnt="3">
        <dgm:presLayoutVars>
          <dgm:bulletEnabled val="1"/>
        </dgm:presLayoutVars>
      </dgm:prSet>
      <dgm:spPr/>
      <dgm:t>
        <a:bodyPr/>
        <a:lstStyle/>
        <a:p>
          <a:endParaRPr lang="en-US"/>
        </a:p>
      </dgm:t>
    </dgm:pt>
    <dgm:pt modelId="{2D6D2A51-7175-4C8E-AF55-EAB4BC822C79}" type="pres">
      <dgm:prSet presAssocID="{0035D501-02FB-4A7D-9E50-12BAEF6F9A85}" presName="spaceBetweenRectangles" presStyleCnt="0"/>
      <dgm:spPr/>
    </dgm:pt>
    <dgm:pt modelId="{5E761363-9134-48BC-A5B8-EDD5164F9F06}" type="pres">
      <dgm:prSet presAssocID="{CE2D0B7C-BB08-4125-9E97-072E35C796E0}" presName="parentLin" presStyleCnt="0"/>
      <dgm:spPr/>
    </dgm:pt>
    <dgm:pt modelId="{BCFEE8A1-8C0B-4F7B-A5CC-2EDC4CA2C033}" type="pres">
      <dgm:prSet presAssocID="{CE2D0B7C-BB08-4125-9E97-072E35C796E0}" presName="parentLeftMargin" presStyleLbl="node1" presStyleIdx="0" presStyleCnt="3"/>
      <dgm:spPr/>
      <dgm:t>
        <a:bodyPr/>
        <a:lstStyle/>
        <a:p>
          <a:endParaRPr lang="en-US"/>
        </a:p>
      </dgm:t>
    </dgm:pt>
    <dgm:pt modelId="{D25CD072-9832-42E9-B9A8-CF6BA52A379E}" type="pres">
      <dgm:prSet presAssocID="{CE2D0B7C-BB08-4125-9E97-072E35C796E0}" presName="parentText" presStyleLbl="node1" presStyleIdx="1" presStyleCnt="3">
        <dgm:presLayoutVars>
          <dgm:chMax val="0"/>
          <dgm:bulletEnabled val="1"/>
        </dgm:presLayoutVars>
      </dgm:prSet>
      <dgm:spPr/>
      <dgm:t>
        <a:bodyPr/>
        <a:lstStyle/>
        <a:p>
          <a:endParaRPr lang="en-US"/>
        </a:p>
      </dgm:t>
    </dgm:pt>
    <dgm:pt modelId="{D9C8320A-D91F-48D9-B18B-7F4FB98A9381}" type="pres">
      <dgm:prSet presAssocID="{CE2D0B7C-BB08-4125-9E97-072E35C796E0}" presName="negativeSpace" presStyleCnt="0"/>
      <dgm:spPr/>
    </dgm:pt>
    <dgm:pt modelId="{F1F7075D-06D7-432D-9FB6-EF7E153A7E13}" type="pres">
      <dgm:prSet presAssocID="{CE2D0B7C-BB08-4125-9E97-072E35C796E0}" presName="childText" presStyleLbl="conFgAcc1" presStyleIdx="1" presStyleCnt="3">
        <dgm:presLayoutVars>
          <dgm:bulletEnabled val="1"/>
        </dgm:presLayoutVars>
      </dgm:prSet>
      <dgm:spPr/>
    </dgm:pt>
    <dgm:pt modelId="{3795431D-8597-400E-8810-1B30003F12EC}" type="pres">
      <dgm:prSet presAssocID="{54429B79-4A88-435F-BFBB-0AFE2C1117AD}" presName="spaceBetweenRectangles" presStyleCnt="0"/>
      <dgm:spPr/>
    </dgm:pt>
    <dgm:pt modelId="{AA8062B3-243A-4D1B-B21B-033F82C87FD5}" type="pres">
      <dgm:prSet presAssocID="{A553EE8E-9BEA-4235-BC41-DB7E96D556AA}" presName="parentLin" presStyleCnt="0"/>
      <dgm:spPr/>
    </dgm:pt>
    <dgm:pt modelId="{DCFEDDE0-1FD0-4BE3-BBDE-547B3FD70372}" type="pres">
      <dgm:prSet presAssocID="{A553EE8E-9BEA-4235-BC41-DB7E96D556AA}" presName="parentLeftMargin" presStyleLbl="node1" presStyleIdx="1" presStyleCnt="3"/>
      <dgm:spPr/>
      <dgm:t>
        <a:bodyPr/>
        <a:lstStyle/>
        <a:p>
          <a:endParaRPr lang="en-US"/>
        </a:p>
      </dgm:t>
    </dgm:pt>
    <dgm:pt modelId="{54AEB860-B473-4EF5-AF8B-320270E74660}" type="pres">
      <dgm:prSet presAssocID="{A553EE8E-9BEA-4235-BC41-DB7E96D556AA}" presName="parentText" presStyleLbl="node1" presStyleIdx="2" presStyleCnt="3">
        <dgm:presLayoutVars>
          <dgm:chMax val="0"/>
          <dgm:bulletEnabled val="1"/>
        </dgm:presLayoutVars>
      </dgm:prSet>
      <dgm:spPr/>
      <dgm:t>
        <a:bodyPr/>
        <a:lstStyle/>
        <a:p>
          <a:endParaRPr lang="en-US"/>
        </a:p>
      </dgm:t>
    </dgm:pt>
    <dgm:pt modelId="{430750F4-593E-4EDE-AE75-60E259DF194C}" type="pres">
      <dgm:prSet presAssocID="{A553EE8E-9BEA-4235-BC41-DB7E96D556AA}" presName="negativeSpace" presStyleCnt="0"/>
      <dgm:spPr/>
    </dgm:pt>
    <dgm:pt modelId="{89F8DEFC-0830-4A11-B70C-2CCBC91851BE}" type="pres">
      <dgm:prSet presAssocID="{A553EE8E-9BEA-4235-BC41-DB7E96D556AA}" presName="childText" presStyleLbl="conFgAcc1" presStyleIdx="2" presStyleCnt="3">
        <dgm:presLayoutVars>
          <dgm:bulletEnabled val="1"/>
        </dgm:presLayoutVars>
      </dgm:prSet>
      <dgm:spPr/>
    </dgm:pt>
  </dgm:ptLst>
  <dgm:cxnLst>
    <dgm:cxn modelId="{B05F01AB-85DA-45B8-B58C-43C3590C96B6}" type="presOf" srcId="{CE2D0B7C-BB08-4125-9E97-072E35C796E0}" destId="{D25CD072-9832-42E9-B9A8-CF6BA52A379E}" srcOrd="1" destOrd="0" presId="urn:microsoft.com/office/officeart/2005/8/layout/list1"/>
    <dgm:cxn modelId="{05368663-0F86-485B-844C-7F8DC5BE3548}" type="presOf" srcId="{A553EE8E-9BEA-4235-BC41-DB7E96D556AA}" destId="{54AEB860-B473-4EF5-AF8B-320270E74660}" srcOrd="1" destOrd="0" presId="urn:microsoft.com/office/officeart/2005/8/layout/list1"/>
    <dgm:cxn modelId="{323C3511-EF1B-4DC3-A3F4-BC9FEF85711A}" type="presOf" srcId="{314ABCA7-5E18-4A3F-AB5B-E0464D46F26A}" destId="{FF430B98-6D20-4662-B601-6D5462F0F03C}" srcOrd="0" destOrd="0" presId="urn:microsoft.com/office/officeart/2005/8/layout/list1"/>
    <dgm:cxn modelId="{6BD01DB6-2C71-47E7-A977-D7B015D755EE}" type="presOf" srcId="{EDF1316D-2EDC-4965-9BD3-3146879DEF03}" destId="{08CD09D7-C955-470B-A436-4D33D9B3A39C}" srcOrd="0" destOrd="0" presId="urn:microsoft.com/office/officeart/2005/8/layout/list1"/>
    <dgm:cxn modelId="{E2527BF2-6879-403A-B4D9-066763F90B74}" type="presOf" srcId="{CE2D0B7C-BB08-4125-9E97-072E35C796E0}" destId="{BCFEE8A1-8C0B-4F7B-A5CC-2EDC4CA2C033}" srcOrd="0" destOrd="0" presId="urn:microsoft.com/office/officeart/2005/8/layout/list1"/>
    <dgm:cxn modelId="{F202A7B0-75B0-4E7F-8AA8-3548CB76BD7D}" srcId="{5BAF44F1-8D06-4F74-8C32-F7CB2E62130B}" destId="{314ABCA7-5E18-4A3F-AB5B-E0464D46F26A}" srcOrd="0" destOrd="0" parTransId="{E492372A-2180-497B-8B4A-F34CF7C7BC04}" sibTransId="{0035D501-02FB-4A7D-9E50-12BAEF6F9A85}"/>
    <dgm:cxn modelId="{B4D63345-76BF-4859-8B93-2E33515702F4}" type="presOf" srcId="{5BAF44F1-8D06-4F74-8C32-F7CB2E62130B}" destId="{CF53A50E-0FFA-4C19-ADEE-9E18F841C162}" srcOrd="0" destOrd="0" presId="urn:microsoft.com/office/officeart/2005/8/layout/list1"/>
    <dgm:cxn modelId="{46FCCE7B-52C8-4C14-ADD6-A76156F743B3}" srcId="{5BAF44F1-8D06-4F74-8C32-F7CB2E62130B}" destId="{CE2D0B7C-BB08-4125-9E97-072E35C796E0}" srcOrd="1" destOrd="0" parTransId="{5C0821E8-0259-4B2E-8AA5-CFE1418D55B3}" sibTransId="{54429B79-4A88-435F-BFBB-0AFE2C1117AD}"/>
    <dgm:cxn modelId="{3213761F-D44D-4201-BDE4-2D9B2B61128C}" srcId="{5BAF44F1-8D06-4F74-8C32-F7CB2E62130B}" destId="{A553EE8E-9BEA-4235-BC41-DB7E96D556AA}" srcOrd="2" destOrd="0" parTransId="{9274A56A-A94E-4DBF-AC53-927B409DD465}" sibTransId="{33E4064D-9C0D-4C70-856B-D0044D1F1C28}"/>
    <dgm:cxn modelId="{82E17162-194D-4095-A313-54C7F0AEE302}" srcId="{314ABCA7-5E18-4A3F-AB5B-E0464D46F26A}" destId="{F04227B7-DDDF-4AAE-9B09-D04D06D1A8D1}" srcOrd="1" destOrd="0" parTransId="{E1C8CDD3-7114-4E99-A701-6304D344D011}" sibTransId="{798027C4-2AC3-4BB2-A5FB-F159A747015F}"/>
    <dgm:cxn modelId="{8926FA0F-C043-42FC-85CC-5A3BA1D42E8C}" type="presOf" srcId="{A553EE8E-9BEA-4235-BC41-DB7E96D556AA}" destId="{DCFEDDE0-1FD0-4BE3-BBDE-547B3FD70372}" srcOrd="0" destOrd="0" presId="urn:microsoft.com/office/officeart/2005/8/layout/list1"/>
    <dgm:cxn modelId="{720DDD5A-932C-4BA7-878F-1CD10FF2031C}" type="presOf" srcId="{314ABCA7-5E18-4A3F-AB5B-E0464D46F26A}" destId="{958284D4-B285-43AB-962A-077E30DAEAE9}" srcOrd="1" destOrd="0" presId="urn:microsoft.com/office/officeart/2005/8/layout/list1"/>
    <dgm:cxn modelId="{E9E63F1F-2144-4D9D-BC52-D8402B8F9EDC}" type="presOf" srcId="{F04227B7-DDDF-4AAE-9B09-D04D06D1A8D1}" destId="{08CD09D7-C955-470B-A436-4D33D9B3A39C}" srcOrd="0" destOrd="1" presId="urn:microsoft.com/office/officeart/2005/8/layout/list1"/>
    <dgm:cxn modelId="{8A732296-A76F-44A0-AC27-77740869EA1E}" srcId="{314ABCA7-5E18-4A3F-AB5B-E0464D46F26A}" destId="{EDF1316D-2EDC-4965-9BD3-3146879DEF03}" srcOrd="0" destOrd="0" parTransId="{ACC4785D-CF8F-4347-A63C-52B7FCDD47EB}" sibTransId="{DFF4F2CE-1822-4F65-A56C-94FB711C842B}"/>
    <dgm:cxn modelId="{39C7E9BC-7409-40DC-902D-758CDC00403D}" type="presParOf" srcId="{CF53A50E-0FFA-4C19-ADEE-9E18F841C162}" destId="{DBA12A61-9C80-4288-A0D1-32FB5F7F90FA}" srcOrd="0" destOrd="0" presId="urn:microsoft.com/office/officeart/2005/8/layout/list1"/>
    <dgm:cxn modelId="{7E32DF06-4DAB-4F1C-B3AF-DB184AEE8672}" type="presParOf" srcId="{DBA12A61-9C80-4288-A0D1-32FB5F7F90FA}" destId="{FF430B98-6D20-4662-B601-6D5462F0F03C}" srcOrd="0" destOrd="0" presId="urn:microsoft.com/office/officeart/2005/8/layout/list1"/>
    <dgm:cxn modelId="{BB4D8669-86FB-434C-9C8B-D2C33B85E7EC}" type="presParOf" srcId="{DBA12A61-9C80-4288-A0D1-32FB5F7F90FA}" destId="{958284D4-B285-43AB-962A-077E30DAEAE9}" srcOrd="1" destOrd="0" presId="urn:microsoft.com/office/officeart/2005/8/layout/list1"/>
    <dgm:cxn modelId="{F0EC31D1-EFEA-44A1-A8E2-789948F8EA5A}" type="presParOf" srcId="{CF53A50E-0FFA-4C19-ADEE-9E18F841C162}" destId="{D7579A04-21D4-4700-8163-8E69F191CC93}" srcOrd="1" destOrd="0" presId="urn:microsoft.com/office/officeart/2005/8/layout/list1"/>
    <dgm:cxn modelId="{2D1ADD54-C50F-480F-B0C5-2532E16A24C5}" type="presParOf" srcId="{CF53A50E-0FFA-4C19-ADEE-9E18F841C162}" destId="{08CD09D7-C955-470B-A436-4D33D9B3A39C}" srcOrd="2" destOrd="0" presId="urn:microsoft.com/office/officeart/2005/8/layout/list1"/>
    <dgm:cxn modelId="{5CF289E3-F82A-4225-9EAF-EE86D9252863}" type="presParOf" srcId="{CF53A50E-0FFA-4C19-ADEE-9E18F841C162}" destId="{2D6D2A51-7175-4C8E-AF55-EAB4BC822C79}" srcOrd="3" destOrd="0" presId="urn:microsoft.com/office/officeart/2005/8/layout/list1"/>
    <dgm:cxn modelId="{032B422E-E907-419A-AE71-8671F0FDE111}" type="presParOf" srcId="{CF53A50E-0FFA-4C19-ADEE-9E18F841C162}" destId="{5E761363-9134-48BC-A5B8-EDD5164F9F06}" srcOrd="4" destOrd="0" presId="urn:microsoft.com/office/officeart/2005/8/layout/list1"/>
    <dgm:cxn modelId="{20863BFB-CF8A-461B-A214-CB1477029FF1}" type="presParOf" srcId="{5E761363-9134-48BC-A5B8-EDD5164F9F06}" destId="{BCFEE8A1-8C0B-4F7B-A5CC-2EDC4CA2C033}" srcOrd="0" destOrd="0" presId="urn:microsoft.com/office/officeart/2005/8/layout/list1"/>
    <dgm:cxn modelId="{63B3AB60-BEF2-4DAA-9E68-64BD508258EA}" type="presParOf" srcId="{5E761363-9134-48BC-A5B8-EDD5164F9F06}" destId="{D25CD072-9832-42E9-B9A8-CF6BA52A379E}" srcOrd="1" destOrd="0" presId="urn:microsoft.com/office/officeart/2005/8/layout/list1"/>
    <dgm:cxn modelId="{366F186A-4146-43E0-BABA-CFF92E3C59AB}" type="presParOf" srcId="{CF53A50E-0FFA-4C19-ADEE-9E18F841C162}" destId="{D9C8320A-D91F-48D9-B18B-7F4FB98A9381}" srcOrd="5" destOrd="0" presId="urn:microsoft.com/office/officeart/2005/8/layout/list1"/>
    <dgm:cxn modelId="{352D7849-C734-47C5-89A2-ADA99CCF42A1}" type="presParOf" srcId="{CF53A50E-0FFA-4C19-ADEE-9E18F841C162}" destId="{F1F7075D-06D7-432D-9FB6-EF7E153A7E13}" srcOrd="6" destOrd="0" presId="urn:microsoft.com/office/officeart/2005/8/layout/list1"/>
    <dgm:cxn modelId="{416AC0CC-9E9B-42E1-AB93-037806506298}" type="presParOf" srcId="{CF53A50E-0FFA-4C19-ADEE-9E18F841C162}" destId="{3795431D-8597-400E-8810-1B30003F12EC}" srcOrd="7" destOrd="0" presId="urn:microsoft.com/office/officeart/2005/8/layout/list1"/>
    <dgm:cxn modelId="{42982CEE-F329-4DA6-BC31-B93AFFC738C9}" type="presParOf" srcId="{CF53A50E-0FFA-4C19-ADEE-9E18F841C162}" destId="{AA8062B3-243A-4D1B-B21B-033F82C87FD5}" srcOrd="8" destOrd="0" presId="urn:microsoft.com/office/officeart/2005/8/layout/list1"/>
    <dgm:cxn modelId="{6C516F4E-A11D-4107-9A38-C29FF984A6DA}" type="presParOf" srcId="{AA8062B3-243A-4D1B-B21B-033F82C87FD5}" destId="{DCFEDDE0-1FD0-4BE3-BBDE-547B3FD70372}" srcOrd="0" destOrd="0" presId="urn:microsoft.com/office/officeart/2005/8/layout/list1"/>
    <dgm:cxn modelId="{304BA4C8-31DB-4456-9E86-AA3171042E65}" type="presParOf" srcId="{AA8062B3-243A-4D1B-B21B-033F82C87FD5}" destId="{54AEB860-B473-4EF5-AF8B-320270E74660}" srcOrd="1" destOrd="0" presId="urn:microsoft.com/office/officeart/2005/8/layout/list1"/>
    <dgm:cxn modelId="{4E0E249E-9C09-4F50-9CA4-1A5E12EDC627}" type="presParOf" srcId="{CF53A50E-0FFA-4C19-ADEE-9E18F841C162}" destId="{430750F4-593E-4EDE-AE75-60E259DF194C}" srcOrd="9" destOrd="0" presId="urn:microsoft.com/office/officeart/2005/8/layout/list1"/>
    <dgm:cxn modelId="{64B24708-201F-4FCA-854C-A33DED92F048}" type="presParOf" srcId="{CF53A50E-0FFA-4C19-ADEE-9E18F841C162}" destId="{89F8DEFC-0830-4A11-B70C-2CCBC91851BE}" srcOrd="10"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5CA4F95-A05E-48A6-9B4E-C6A96A5FF121}"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485C99A8-F673-4080-B6C9-2DB3B8DA3552}">
      <dgm:prSet/>
      <dgm:spPr/>
      <dgm:t>
        <a:bodyPr/>
        <a:lstStyle/>
        <a:p>
          <a:r>
            <a:rPr lang="en-GB" dirty="0"/>
            <a:t>Developmental Model: Stoltenberg and Delworth (1987, 2010)</a:t>
          </a:r>
          <a:endParaRPr lang="en-US" dirty="0"/>
        </a:p>
      </dgm:t>
    </dgm:pt>
    <dgm:pt modelId="{72F20D0B-A38D-4112-BB48-777B951E3FAE}" type="parTrans" cxnId="{7792C0E0-F15D-4686-BBBD-AD02AEC9046F}">
      <dgm:prSet/>
      <dgm:spPr/>
      <dgm:t>
        <a:bodyPr/>
        <a:lstStyle/>
        <a:p>
          <a:endParaRPr lang="en-US"/>
        </a:p>
      </dgm:t>
    </dgm:pt>
    <dgm:pt modelId="{B46CDDF8-80FD-49DE-A567-7AFAFC671E7B}" type="sibTrans" cxnId="{7792C0E0-F15D-4686-BBBD-AD02AEC9046F}">
      <dgm:prSet/>
      <dgm:spPr/>
      <dgm:t>
        <a:bodyPr/>
        <a:lstStyle/>
        <a:p>
          <a:endParaRPr lang="en-US"/>
        </a:p>
      </dgm:t>
    </dgm:pt>
    <dgm:pt modelId="{9D6B2637-344F-426F-B302-548DB2CDE13C}">
      <dgm:prSet/>
      <dgm:spPr/>
      <dgm:t>
        <a:bodyPr/>
        <a:lstStyle/>
        <a:p>
          <a:r>
            <a:rPr lang="en-GB" dirty="0"/>
            <a:t>Functions Model: </a:t>
          </a:r>
          <a:r>
            <a:rPr lang="en-GB" dirty="0">
              <a:latin typeface="Tw Cen MT" panose="020B0602020104020603"/>
            </a:rPr>
            <a:t>Inskipp</a:t>
          </a:r>
          <a:r>
            <a:rPr lang="en-GB" dirty="0"/>
            <a:t> and Proctor (1987, 2001)</a:t>
          </a:r>
          <a:endParaRPr lang="en-US" dirty="0"/>
        </a:p>
      </dgm:t>
    </dgm:pt>
    <dgm:pt modelId="{945B3436-BC08-456B-80AD-E84CD316CA6F}" type="parTrans" cxnId="{E285D5AA-EFBF-42FF-BB76-291044DD5107}">
      <dgm:prSet/>
      <dgm:spPr/>
      <dgm:t>
        <a:bodyPr/>
        <a:lstStyle/>
        <a:p>
          <a:endParaRPr lang="en-US"/>
        </a:p>
      </dgm:t>
    </dgm:pt>
    <dgm:pt modelId="{345D6EAB-B680-4FFA-8E4A-4414EE3B2681}" type="sibTrans" cxnId="{E285D5AA-EFBF-42FF-BB76-291044DD5107}">
      <dgm:prSet/>
      <dgm:spPr/>
      <dgm:t>
        <a:bodyPr/>
        <a:lstStyle/>
        <a:p>
          <a:endParaRPr lang="en-US"/>
        </a:p>
      </dgm:t>
    </dgm:pt>
    <dgm:pt modelId="{FFDBA74E-08EC-4774-8C0B-913035A0695C}">
      <dgm:prSet/>
      <dgm:spPr/>
      <dgm:t>
        <a:bodyPr/>
        <a:lstStyle/>
        <a:p>
          <a:r>
            <a:rPr lang="en-GB" dirty="0"/>
            <a:t>Process Model: Hawkins and </a:t>
          </a:r>
          <a:r>
            <a:rPr lang="en-GB" dirty="0">
              <a:latin typeface="Tw Cen MT" panose="020B0602020104020603"/>
            </a:rPr>
            <a:t>Shohet</a:t>
          </a:r>
          <a:r>
            <a:rPr lang="en-GB" dirty="0"/>
            <a:t> (2012)</a:t>
          </a:r>
          <a:endParaRPr lang="en-US" dirty="0"/>
        </a:p>
      </dgm:t>
    </dgm:pt>
    <dgm:pt modelId="{69E7E41D-8BEE-4135-BFEA-BF11AB6904B6}" type="parTrans" cxnId="{406E87A4-FA61-4B7F-A493-E300EB12A822}">
      <dgm:prSet/>
      <dgm:spPr/>
      <dgm:t>
        <a:bodyPr/>
        <a:lstStyle/>
        <a:p>
          <a:endParaRPr lang="en-US"/>
        </a:p>
      </dgm:t>
    </dgm:pt>
    <dgm:pt modelId="{367BFEFD-1F52-47FE-8CDC-F24F36CB591E}" type="sibTrans" cxnId="{406E87A4-FA61-4B7F-A493-E300EB12A822}">
      <dgm:prSet/>
      <dgm:spPr/>
      <dgm:t>
        <a:bodyPr/>
        <a:lstStyle/>
        <a:p>
          <a:endParaRPr lang="en-US"/>
        </a:p>
      </dgm:t>
    </dgm:pt>
    <dgm:pt modelId="{8B650FA6-4E02-428C-8926-267442867DEB}">
      <dgm:prSet/>
      <dgm:spPr/>
      <dgm:t>
        <a:bodyPr/>
        <a:lstStyle/>
        <a:p>
          <a:pPr rtl="0"/>
          <a:r>
            <a:rPr lang="en-GB" dirty="0"/>
            <a:t>Therapy Specific Models</a:t>
          </a:r>
          <a:r>
            <a:rPr lang="en-GB" dirty="0">
              <a:latin typeface="Tw Cen MT" panose="020B0602020104020603"/>
            </a:rPr>
            <a:t> </a:t>
          </a:r>
          <a:endParaRPr lang="en-US" dirty="0"/>
        </a:p>
      </dgm:t>
    </dgm:pt>
    <dgm:pt modelId="{5B3EB2A8-044F-4A59-A08F-B912B718DF02}" type="parTrans" cxnId="{3E69EA39-9C9C-4CC3-BCA8-CD26AE76135F}">
      <dgm:prSet/>
      <dgm:spPr/>
      <dgm:t>
        <a:bodyPr/>
        <a:lstStyle/>
        <a:p>
          <a:endParaRPr lang="en-US"/>
        </a:p>
      </dgm:t>
    </dgm:pt>
    <dgm:pt modelId="{319B288A-4954-43C3-9B00-6EC507E56F50}" type="sibTrans" cxnId="{3E69EA39-9C9C-4CC3-BCA8-CD26AE76135F}">
      <dgm:prSet/>
      <dgm:spPr/>
      <dgm:t>
        <a:bodyPr/>
        <a:lstStyle/>
        <a:p>
          <a:endParaRPr lang="en-US"/>
        </a:p>
      </dgm:t>
    </dgm:pt>
    <dgm:pt modelId="{9BB8774B-7164-4647-8C02-DE8FF9829135}" type="pres">
      <dgm:prSet presAssocID="{D5CA4F95-A05E-48A6-9B4E-C6A96A5FF121}" presName="linear" presStyleCnt="0">
        <dgm:presLayoutVars>
          <dgm:animLvl val="lvl"/>
          <dgm:resizeHandles val="exact"/>
        </dgm:presLayoutVars>
      </dgm:prSet>
      <dgm:spPr/>
      <dgm:t>
        <a:bodyPr/>
        <a:lstStyle/>
        <a:p>
          <a:endParaRPr lang="en-US"/>
        </a:p>
      </dgm:t>
    </dgm:pt>
    <dgm:pt modelId="{6CFEEE28-130F-48B9-9202-FDF9D3292757}" type="pres">
      <dgm:prSet presAssocID="{485C99A8-F673-4080-B6C9-2DB3B8DA3552}" presName="parentText" presStyleLbl="node1" presStyleIdx="0" presStyleCnt="4">
        <dgm:presLayoutVars>
          <dgm:chMax val="0"/>
          <dgm:bulletEnabled val="1"/>
        </dgm:presLayoutVars>
      </dgm:prSet>
      <dgm:spPr/>
      <dgm:t>
        <a:bodyPr/>
        <a:lstStyle/>
        <a:p>
          <a:endParaRPr lang="en-US"/>
        </a:p>
      </dgm:t>
    </dgm:pt>
    <dgm:pt modelId="{80C66CED-9611-4503-971A-8C4DE51D6FEA}" type="pres">
      <dgm:prSet presAssocID="{B46CDDF8-80FD-49DE-A567-7AFAFC671E7B}" presName="spacer" presStyleCnt="0"/>
      <dgm:spPr/>
    </dgm:pt>
    <dgm:pt modelId="{13E62944-1345-4E4B-A6D9-AB753EDDFE63}" type="pres">
      <dgm:prSet presAssocID="{9D6B2637-344F-426F-B302-548DB2CDE13C}" presName="parentText" presStyleLbl="node1" presStyleIdx="1" presStyleCnt="4">
        <dgm:presLayoutVars>
          <dgm:chMax val="0"/>
          <dgm:bulletEnabled val="1"/>
        </dgm:presLayoutVars>
      </dgm:prSet>
      <dgm:spPr/>
      <dgm:t>
        <a:bodyPr/>
        <a:lstStyle/>
        <a:p>
          <a:endParaRPr lang="en-US"/>
        </a:p>
      </dgm:t>
    </dgm:pt>
    <dgm:pt modelId="{D2500A4F-5D17-44C9-96E5-C4122086A149}" type="pres">
      <dgm:prSet presAssocID="{345D6EAB-B680-4FFA-8E4A-4414EE3B2681}" presName="spacer" presStyleCnt="0"/>
      <dgm:spPr/>
    </dgm:pt>
    <dgm:pt modelId="{7C690C90-6B90-40C1-A49D-83716EF070F8}" type="pres">
      <dgm:prSet presAssocID="{FFDBA74E-08EC-4774-8C0B-913035A0695C}" presName="parentText" presStyleLbl="node1" presStyleIdx="2" presStyleCnt="4">
        <dgm:presLayoutVars>
          <dgm:chMax val="0"/>
          <dgm:bulletEnabled val="1"/>
        </dgm:presLayoutVars>
      </dgm:prSet>
      <dgm:spPr/>
      <dgm:t>
        <a:bodyPr/>
        <a:lstStyle/>
        <a:p>
          <a:endParaRPr lang="en-US"/>
        </a:p>
      </dgm:t>
    </dgm:pt>
    <dgm:pt modelId="{F77FE589-07A5-4403-80CA-34E5243A8789}" type="pres">
      <dgm:prSet presAssocID="{367BFEFD-1F52-47FE-8CDC-F24F36CB591E}" presName="spacer" presStyleCnt="0"/>
      <dgm:spPr/>
    </dgm:pt>
    <dgm:pt modelId="{495F8AF3-7045-48ED-A8D8-8BECE95A35C9}" type="pres">
      <dgm:prSet presAssocID="{8B650FA6-4E02-428C-8926-267442867DEB}" presName="parentText" presStyleLbl="node1" presStyleIdx="3" presStyleCnt="4">
        <dgm:presLayoutVars>
          <dgm:chMax val="0"/>
          <dgm:bulletEnabled val="1"/>
        </dgm:presLayoutVars>
      </dgm:prSet>
      <dgm:spPr/>
      <dgm:t>
        <a:bodyPr/>
        <a:lstStyle/>
        <a:p>
          <a:endParaRPr lang="en-US"/>
        </a:p>
      </dgm:t>
    </dgm:pt>
  </dgm:ptLst>
  <dgm:cxnLst>
    <dgm:cxn modelId="{7B11D26D-D4EB-47F4-801C-A3E541DB612A}" type="presOf" srcId="{D5CA4F95-A05E-48A6-9B4E-C6A96A5FF121}" destId="{9BB8774B-7164-4647-8C02-DE8FF9829135}" srcOrd="0" destOrd="0" presId="urn:microsoft.com/office/officeart/2005/8/layout/vList2"/>
    <dgm:cxn modelId="{2894C87E-34C5-4AA1-8766-2CA605542689}" type="presOf" srcId="{8B650FA6-4E02-428C-8926-267442867DEB}" destId="{495F8AF3-7045-48ED-A8D8-8BECE95A35C9}" srcOrd="0" destOrd="0" presId="urn:microsoft.com/office/officeart/2005/8/layout/vList2"/>
    <dgm:cxn modelId="{2F7E8621-6E39-47B2-AC30-1D4F26E24A93}" type="presOf" srcId="{485C99A8-F673-4080-B6C9-2DB3B8DA3552}" destId="{6CFEEE28-130F-48B9-9202-FDF9D3292757}" srcOrd="0" destOrd="0" presId="urn:microsoft.com/office/officeart/2005/8/layout/vList2"/>
    <dgm:cxn modelId="{BDBA91B9-0442-43F6-AFCB-8D35BAC827D1}" type="presOf" srcId="{9D6B2637-344F-426F-B302-548DB2CDE13C}" destId="{13E62944-1345-4E4B-A6D9-AB753EDDFE63}" srcOrd="0" destOrd="0" presId="urn:microsoft.com/office/officeart/2005/8/layout/vList2"/>
    <dgm:cxn modelId="{406E87A4-FA61-4B7F-A493-E300EB12A822}" srcId="{D5CA4F95-A05E-48A6-9B4E-C6A96A5FF121}" destId="{FFDBA74E-08EC-4774-8C0B-913035A0695C}" srcOrd="2" destOrd="0" parTransId="{69E7E41D-8BEE-4135-BFEA-BF11AB6904B6}" sibTransId="{367BFEFD-1F52-47FE-8CDC-F24F36CB591E}"/>
    <dgm:cxn modelId="{110B2A62-1CD0-4C41-B28E-531C1B73BA0D}" type="presOf" srcId="{FFDBA74E-08EC-4774-8C0B-913035A0695C}" destId="{7C690C90-6B90-40C1-A49D-83716EF070F8}" srcOrd="0" destOrd="0" presId="urn:microsoft.com/office/officeart/2005/8/layout/vList2"/>
    <dgm:cxn modelId="{7792C0E0-F15D-4686-BBBD-AD02AEC9046F}" srcId="{D5CA4F95-A05E-48A6-9B4E-C6A96A5FF121}" destId="{485C99A8-F673-4080-B6C9-2DB3B8DA3552}" srcOrd="0" destOrd="0" parTransId="{72F20D0B-A38D-4112-BB48-777B951E3FAE}" sibTransId="{B46CDDF8-80FD-49DE-A567-7AFAFC671E7B}"/>
    <dgm:cxn modelId="{E285D5AA-EFBF-42FF-BB76-291044DD5107}" srcId="{D5CA4F95-A05E-48A6-9B4E-C6A96A5FF121}" destId="{9D6B2637-344F-426F-B302-548DB2CDE13C}" srcOrd="1" destOrd="0" parTransId="{945B3436-BC08-456B-80AD-E84CD316CA6F}" sibTransId="{345D6EAB-B680-4FFA-8E4A-4414EE3B2681}"/>
    <dgm:cxn modelId="{3E69EA39-9C9C-4CC3-BCA8-CD26AE76135F}" srcId="{D5CA4F95-A05E-48A6-9B4E-C6A96A5FF121}" destId="{8B650FA6-4E02-428C-8926-267442867DEB}" srcOrd="3" destOrd="0" parTransId="{5B3EB2A8-044F-4A59-A08F-B912B718DF02}" sibTransId="{319B288A-4954-43C3-9B00-6EC507E56F50}"/>
    <dgm:cxn modelId="{9DA38742-10C9-483D-B93A-CE5065640AB5}" type="presParOf" srcId="{9BB8774B-7164-4647-8C02-DE8FF9829135}" destId="{6CFEEE28-130F-48B9-9202-FDF9D3292757}" srcOrd="0" destOrd="0" presId="urn:microsoft.com/office/officeart/2005/8/layout/vList2"/>
    <dgm:cxn modelId="{182037D6-A64A-48C7-B36D-F2FD6625C5D9}" type="presParOf" srcId="{9BB8774B-7164-4647-8C02-DE8FF9829135}" destId="{80C66CED-9611-4503-971A-8C4DE51D6FEA}" srcOrd="1" destOrd="0" presId="urn:microsoft.com/office/officeart/2005/8/layout/vList2"/>
    <dgm:cxn modelId="{CF554F6E-3D14-44D0-9884-C84BAE9DC547}" type="presParOf" srcId="{9BB8774B-7164-4647-8C02-DE8FF9829135}" destId="{13E62944-1345-4E4B-A6D9-AB753EDDFE63}" srcOrd="2" destOrd="0" presId="urn:microsoft.com/office/officeart/2005/8/layout/vList2"/>
    <dgm:cxn modelId="{31523529-BE61-4E2F-816C-4B154747009E}" type="presParOf" srcId="{9BB8774B-7164-4647-8C02-DE8FF9829135}" destId="{D2500A4F-5D17-44C9-96E5-C4122086A149}" srcOrd="3" destOrd="0" presId="urn:microsoft.com/office/officeart/2005/8/layout/vList2"/>
    <dgm:cxn modelId="{805ACEAA-C9B6-4FB0-AADE-755FB62F79D2}" type="presParOf" srcId="{9BB8774B-7164-4647-8C02-DE8FF9829135}" destId="{7C690C90-6B90-40C1-A49D-83716EF070F8}" srcOrd="4" destOrd="0" presId="urn:microsoft.com/office/officeart/2005/8/layout/vList2"/>
    <dgm:cxn modelId="{E8ACC75E-36D1-4E7A-A04D-E505DCA43401}" type="presParOf" srcId="{9BB8774B-7164-4647-8C02-DE8FF9829135}" destId="{F77FE589-07A5-4403-80CA-34E5243A8789}" srcOrd="5" destOrd="0" presId="urn:microsoft.com/office/officeart/2005/8/layout/vList2"/>
    <dgm:cxn modelId="{F4D03304-AC39-4B69-88DE-9182C44C1A03}" type="presParOf" srcId="{9BB8774B-7164-4647-8C02-DE8FF9829135}" destId="{495F8AF3-7045-48ED-A8D8-8BECE95A35C9}"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5A2824A-09CC-42F4-817A-CE933E11B295}"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9A0900C5-55CB-469E-8D67-8CB8B72805BD}">
      <dgm:prSet/>
      <dgm:spPr/>
      <dgm:t>
        <a:bodyPr/>
        <a:lstStyle/>
        <a:p>
          <a:r>
            <a:rPr lang="en-GB"/>
            <a:t>Nine areas for the supervisee to work on:</a:t>
          </a:r>
          <a:endParaRPr lang="en-US"/>
        </a:p>
      </dgm:t>
    </dgm:pt>
    <dgm:pt modelId="{421BE05C-6EB7-435A-800A-74D81E409791}" type="parTrans" cxnId="{5D32171A-6E7A-40EA-AA0C-E1B72767760F}">
      <dgm:prSet/>
      <dgm:spPr/>
      <dgm:t>
        <a:bodyPr/>
        <a:lstStyle/>
        <a:p>
          <a:endParaRPr lang="en-US"/>
        </a:p>
      </dgm:t>
    </dgm:pt>
    <dgm:pt modelId="{FEE29571-DD65-48F8-9E56-099CC3A0262E}" type="sibTrans" cxnId="{5D32171A-6E7A-40EA-AA0C-E1B72767760F}">
      <dgm:prSet/>
      <dgm:spPr/>
      <dgm:t>
        <a:bodyPr/>
        <a:lstStyle/>
        <a:p>
          <a:endParaRPr lang="en-US"/>
        </a:p>
      </dgm:t>
    </dgm:pt>
    <dgm:pt modelId="{EA74D970-1AD6-490B-A256-B823026221BA}">
      <dgm:prSet/>
      <dgm:spPr/>
      <dgm:t>
        <a:bodyPr/>
        <a:lstStyle/>
        <a:p>
          <a:r>
            <a:rPr lang="en-GB"/>
            <a:t>Intervention</a:t>
          </a:r>
          <a:endParaRPr lang="en-US"/>
        </a:p>
      </dgm:t>
    </dgm:pt>
    <dgm:pt modelId="{4DF482DB-E414-45ED-996A-CFBCADF40BE2}" type="parTrans" cxnId="{76237C07-55ED-4C9F-A65C-4D5A5290ABA8}">
      <dgm:prSet/>
      <dgm:spPr/>
      <dgm:t>
        <a:bodyPr/>
        <a:lstStyle/>
        <a:p>
          <a:endParaRPr lang="en-US"/>
        </a:p>
      </dgm:t>
    </dgm:pt>
    <dgm:pt modelId="{DC279678-431D-45E8-BB7F-3264EC3512C2}" type="sibTrans" cxnId="{76237C07-55ED-4C9F-A65C-4D5A5290ABA8}">
      <dgm:prSet/>
      <dgm:spPr/>
      <dgm:t>
        <a:bodyPr/>
        <a:lstStyle/>
        <a:p>
          <a:endParaRPr lang="en-US"/>
        </a:p>
      </dgm:t>
    </dgm:pt>
    <dgm:pt modelId="{A1590491-B55B-462E-B0D9-B9DD0FB83498}">
      <dgm:prSet/>
      <dgm:spPr/>
      <dgm:t>
        <a:bodyPr/>
        <a:lstStyle/>
        <a:p>
          <a:r>
            <a:rPr lang="en-GB"/>
            <a:t>Skill competence</a:t>
          </a:r>
          <a:endParaRPr lang="en-US"/>
        </a:p>
      </dgm:t>
    </dgm:pt>
    <dgm:pt modelId="{E7CB8541-7AD6-4ED2-A407-0A7D8584C4DC}" type="parTrans" cxnId="{DE1EEADA-ACC0-4182-859B-ED71CD22139F}">
      <dgm:prSet/>
      <dgm:spPr/>
      <dgm:t>
        <a:bodyPr/>
        <a:lstStyle/>
        <a:p>
          <a:endParaRPr lang="en-US"/>
        </a:p>
      </dgm:t>
    </dgm:pt>
    <dgm:pt modelId="{4AF45793-B895-4075-8501-27A1FD928D10}" type="sibTrans" cxnId="{DE1EEADA-ACC0-4182-859B-ED71CD22139F}">
      <dgm:prSet/>
      <dgm:spPr/>
      <dgm:t>
        <a:bodyPr/>
        <a:lstStyle/>
        <a:p>
          <a:endParaRPr lang="en-US"/>
        </a:p>
      </dgm:t>
    </dgm:pt>
    <dgm:pt modelId="{768E2B3C-04FB-4BBD-ADF3-A400A2E59594}">
      <dgm:prSet/>
      <dgm:spPr/>
      <dgm:t>
        <a:bodyPr/>
        <a:lstStyle/>
        <a:p>
          <a:r>
            <a:rPr lang="en-GB"/>
            <a:t>Assessment techniques</a:t>
          </a:r>
          <a:endParaRPr lang="en-US"/>
        </a:p>
      </dgm:t>
    </dgm:pt>
    <dgm:pt modelId="{9689F56D-10FA-4AF0-9330-0EC8F95BA3DD}" type="parTrans" cxnId="{735EE1A5-E1DE-42C2-9B09-4AB1ABBFA802}">
      <dgm:prSet/>
      <dgm:spPr/>
      <dgm:t>
        <a:bodyPr/>
        <a:lstStyle/>
        <a:p>
          <a:endParaRPr lang="en-US"/>
        </a:p>
      </dgm:t>
    </dgm:pt>
    <dgm:pt modelId="{7167999C-99E5-4693-830E-71A964006704}" type="sibTrans" cxnId="{735EE1A5-E1DE-42C2-9B09-4AB1ABBFA802}">
      <dgm:prSet/>
      <dgm:spPr/>
      <dgm:t>
        <a:bodyPr/>
        <a:lstStyle/>
        <a:p>
          <a:endParaRPr lang="en-US"/>
        </a:p>
      </dgm:t>
    </dgm:pt>
    <dgm:pt modelId="{0BD46209-C3A2-49C0-924B-153380CE33A3}">
      <dgm:prSet/>
      <dgm:spPr/>
      <dgm:t>
        <a:bodyPr/>
        <a:lstStyle/>
        <a:p>
          <a:r>
            <a:rPr lang="en-GB"/>
            <a:t>Interpersonal assessment</a:t>
          </a:r>
          <a:endParaRPr lang="en-US"/>
        </a:p>
      </dgm:t>
    </dgm:pt>
    <dgm:pt modelId="{98477108-3D3A-4A67-BE37-20285AE7C2D8}" type="parTrans" cxnId="{68B50916-4F6E-45B5-AD46-7BFAAA06577B}">
      <dgm:prSet/>
      <dgm:spPr/>
      <dgm:t>
        <a:bodyPr/>
        <a:lstStyle/>
        <a:p>
          <a:endParaRPr lang="en-US"/>
        </a:p>
      </dgm:t>
    </dgm:pt>
    <dgm:pt modelId="{9D957C0B-76AA-4BEE-92EF-AE5B2970C27C}" type="sibTrans" cxnId="{68B50916-4F6E-45B5-AD46-7BFAAA06577B}">
      <dgm:prSet/>
      <dgm:spPr/>
      <dgm:t>
        <a:bodyPr/>
        <a:lstStyle/>
        <a:p>
          <a:endParaRPr lang="en-US"/>
        </a:p>
      </dgm:t>
    </dgm:pt>
    <dgm:pt modelId="{F3CBC267-B682-40C6-BB17-69B77E250ECF}">
      <dgm:prSet/>
      <dgm:spPr/>
      <dgm:t>
        <a:bodyPr/>
        <a:lstStyle/>
        <a:p>
          <a:r>
            <a:rPr lang="en-GB"/>
            <a:t>Client conceptualisation</a:t>
          </a:r>
          <a:endParaRPr lang="en-US"/>
        </a:p>
      </dgm:t>
    </dgm:pt>
    <dgm:pt modelId="{0F45BAC4-C7DD-4FCC-83E0-1214396BCB11}" type="parTrans" cxnId="{03E20C1A-68EF-48E5-89CC-90177C0A69FD}">
      <dgm:prSet/>
      <dgm:spPr/>
      <dgm:t>
        <a:bodyPr/>
        <a:lstStyle/>
        <a:p>
          <a:endParaRPr lang="en-US"/>
        </a:p>
      </dgm:t>
    </dgm:pt>
    <dgm:pt modelId="{249B5455-A4A4-4354-A5D7-3B157E398342}" type="sibTrans" cxnId="{03E20C1A-68EF-48E5-89CC-90177C0A69FD}">
      <dgm:prSet/>
      <dgm:spPr/>
      <dgm:t>
        <a:bodyPr/>
        <a:lstStyle/>
        <a:p>
          <a:endParaRPr lang="en-US"/>
        </a:p>
      </dgm:t>
    </dgm:pt>
    <dgm:pt modelId="{FE9858F1-7484-48E2-A2C3-5B69326D721B}" type="pres">
      <dgm:prSet presAssocID="{15A2824A-09CC-42F4-817A-CE933E11B295}" presName="vert0" presStyleCnt="0">
        <dgm:presLayoutVars>
          <dgm:dir/>
          <dgm:animOne val="branch"/>
          <dgm:animLvl val="lvl"/>
        </dgm:presLayoutVars>
      </dgm:prSet>
      <dgm:spPr/>
      <dgm:t>
        <a:bodyPr/>
        <a:lstStyle/>
        <a:p>
          <a:endParaRPr lang="en-US"/>
        </a:p>
      </dgm:t>
    </dgm:pt>
    <dgm:pt modelId="{E3E8F3E0-0AC9-4321-8379-1A4762AAE435}" type="pres">
      <dgm:prSet presAssocID="{9A0900C5-55CB-469E-8D67-8CB8B72805BD}" presName="thickLine" presStyleLbl="alignNode1" presStyleIdx="0" presStyleCnt="6"/>
      <dgm:spPr/>
    </dgm:pt>
    <dgm:pt modelId="{077EABB4-046A-4464-9ACD-DC003BE39DEC}" type="pres">
      <dgm:prSet presAssocID="{9A0900C5-55CB-469E-8D67-8CB8B72805BD}" presName="horz1" presStyleCnt="0"/>
      <dgm:spPr/>
    </dgm:pt>
    <dgm:pt modelId="{89047907-8DFC-44E3-AE36-420F8D60D65E}" type="pres">
      <dgm:prSet presAssocID="{9A0900C5-55CB-469E-8D67-8CB8B72805BD}" presName="tx1" presStyleLbl="revTx" presStyleIdx="0" presStyleCnt="6"/>
      <dgm:spPr/>
      <dgm:t>
        <a:bodyPr/>
        <a:lstStyle/>
        <a:p>
          <a:endParaRPr lang="en-US"/>
        </a:p>
      </dgm:t>
    </dgm:pt>
    <dgm:pt modelId="{3CAD851F-D3F8-4B00-A65E-E424E4627616}" type="pres">
      <dgm:prSet presAssocID="{9A0900C5-55CB-469E-8D67-8CB8B72805BD}" presName="vert1" presStyleCnt="0"/>
      <dgm:spPr/>
    </dgm:pt>
    <dgm:pt modelId="{9932C983-4954-4AF9-8DC9-557A8155AA8B}" type="pres">
      <dgm:prSet presAssocID="{EA74D970-1AD6-490B-A256-B823026221BA}" presName="thickLine" presStyleLbl="alignNode1" presStyleIdx="1" presStyleCnt="6"/>
      <dgm:spPr/>
    </dgm:pt>
    <dgm:pt modelId="{6A6334B9-2D04-400E-85FE-D6E6371ADC11}" type="pres">
      <dgm:prSet presAssocID="{EA74D970-1AD6-490B-A256-B823026221BA}" presName="horz1" presStyleCnt="0"/>
      <dgm:spPr/>
    </dgm:pt>
    <dgm:pt modelId="{43DA589C-135B-4B8C-A7AB-22CAADF3BC71}" type="pres">
      <dgm:prSet presAssocID="{EA74D970-1AD6-490B-A256-B823026221BA}" presName="tx1" presStyleLbl="revTx" presStyleIdx="1" presStyleCnt="6"/>
      <dgm:spPr/>
      <dgm:t>
        <a:bodyPr/>
        <a:lstStyle/>
        <a:p>
          <a:endParaRPr lang="en-US"/>
        </a:p>
      </dgm:t>
    </dgm:pt>
    <dgm:pt modelId="{76E24E7B-8A4F-4722-B998-15084114AF3F}" type="pres">
      <dgm:prSet presAssocID="{EA74D970-1AD6-490B-A256-B823026221BA}" presName="vert1" presStyleCnt="0"/>
      <dgm:spPr/>
    </dgm:pt>
    <dgm:pt modelId="{742BC395-B3D9-4FBB-BEC0-CBB1F6CF326C}" type="pres">
      <dgm:prSet presAssocID="{A1590491-B55B-462E-B0D9-B9DD0FB83498}" presName="thickLine" presStyleLbl="alignNode1" presStyleIdx="2" presStyleCnt="6"/>
      <dgm:spPr/>
    </dgm:pt>
    <dgm:pt modelId="{1B1EB41E-489B-4F06-9520-75F029F34010}" type="pres">
      <dgm:prSet presAssocID="{A1590491-B55B-462E-B0D9-B9DD0FB83498}" presName="horz1" presStyleCnt="0"/>
      <dgm:spPr/>
    </dgm:pt>
    <dgm:pt modelId="{61CACF0D-3DAF-4595-9AC2-110C3D698EBA}" type="pres">
      <dgm:prSet presAssocID="{A1590491-B55B-462E-B0D9-B9DD0FB83498}" presName="tx1" presStyleLbl="revTx" presStyleIdx="2" presStyleCnt="6"/>
      <dgm:spPr/>
      <dgm:t>
        <a:bodyPr/>
        <a:lstStyle/>
        <a:p>
          <a:endParaRPr lang="en-US"/>
        </a:p>
      </dgm:t>
    </dgm:pt>
    <dgm:pt modelId="{2E05A97C-31C4-42C6-B776-F86062B4EAF7}" type="pres">
      <dgm:prSet presAssocID="{A1590491-B55B-462E-B0D9-B9DD0FB83498}" presName="vert1" presStyleCnt="0"/>
      <dgm:spPr/>
    </dgm:pt>
    <dgm:pt modelId="{97FBCC03-02A0-452B-872E-3040244E0D50}" type="pres">
      <dgm:prSet presAssocID="{768E2B3C-04FB-4BBD-ADF3-A400A2E59594}" presName="thickLine" presStyleLbl="alignNode1" presStyleIdx="3" presStyleCnt="6"/>
      <dgm:spPr/>
    </dgm:pt>
    <dgm:pt modelId="{835594D2-63F3-435F-BC28-58974169FBD5}" type="pres">
      <dgm:prSet presAssocID="{768E2B3C-04FB-4BBD-ADF3-A400A2E59594}" presName="horz1" presStyleCnt="0"/>
      <dgm:spPr/>
    </dgm:pt>
    <dgm:pt modelId="{9D4A1B2C-65D4-4054-A186-E67F086FD8E5}" type="pres">
      <dgm:prSet presAssocID="{768E2B3C-04FB-4BBD-ADF3-A400A2E59594}" presName="tx1" presStyleLbl="revTx" presStyleIdx="3" presStyleCnt="6"/>
      <dgm:spPr/>
      <dgm:t>
        <a:bodyPr/>
        <a:lstStyle/>
        <a:p>
          <a:endParaRPr lang="en-US"/>
        </a:p>
      </dgm:t>
    </dgm:pt>
    <dgm:pt modelId="{B2CB4E3F-94B6-453E-8662-F102037EC0EF}" type="pres">
      <dgm:prSet presAssocID="{768E2B3C-04FB-4BBD-ADF3-A400A2E59594}" presName="vert1" presStyleCnt="0"/>
      <dgm:spPr/>
    </dgm:pt>
    <dgm:pt modelId="{07E34454-A28E-42ED-BA07-6FB78C516C80}" type="pres">
      <dgm:prSet presAssocID="{0BD46209-C3A2-49C0-924B-153380CE33A3}" presName="thickLine" presStyleLbl="alignNode1" presStyleIdx="4" presStyleCnt="6"/>
      <dgm:spPr/>
    </dgm:pt>
    <dgm:pt modelId="{84D7625E-6FC2-4F2E-822A-FF706BF5BB4B}" type="pres">
      <dgm:prSet presAssocID="{0BD46209-C3A2-49C0-924B-153380CE33A3}" presName="horz1" presStyleCnt="0"/>
      <dgm:spPr/>
    </dgm:pt>
    <dgm:pt modelId="{E89AACFE-077A-4199-8D2A-C1721D9783EB}" type="pres">
      <dgm:prSet presAssocID="{0BD46209-C3A2-49C0-924B-153380CE33A3}" presName="tx1" presStyleLbl="revTx" presStyleIdx="4" presStyleCnt="6"/>
      <dgm:spPr/>
      <dgm:t>
        <a:bodyPr/>
        <a:lstStyle/>
        <a:p>
          <a:endParaRPr lang="en-US"/>
        </a:p>
      </dgm:t>
    </dgm:pt>
    <dgm:pt modelId="{2D91AD75-B9DC-4E61-8077-F310C5C9ADBC}" type="pres">
      <dgm:prSet presAssocID="{0BD46209-C3A2-49C0-924B-153380CE33A3}" presName="vert1" presStyleCnt="0"/>
      <dgm:spPr/>
    </dgm:pt>
    <dgm:pt modelId="{D55E7A0F-486E-473E-B9E0-DCF175442047}" type="pres">
      <dgm:prSet presAssocID="{F3CBC267-B682-40C6-BB17-69B77E250ECF}" presName="thickLine" presStyleLbl="alignNode1" presStyleIdx="5" presStyleCnt="6"/>
      <dgm:spPr/>
    </dgm:pt>
    <dgm:pt modelId="{10FFE87C-A518-4964-AB36-16161BD95030}" type="pres">
      <dgm:prSet presAssocID="{F3CBC267-B682-40C6-BB17-69B77E250ECF}" presName="horz1" presStyleCnt="0"/>
      <dgm:spPr/>
    </dgm:pt>
    <dgm:pt modelId="{AE65A92E-C3B8-4B7D-9B61-D3FCA6CBB2F5}" type="pres">
      <dgm:prSet presAssocID="{F3CBC267-B682-40C6-BB17-69B77E250ECF}" presName="tx1" presStyleLbl="revTx" presStyleIdx="5" presStyleCnt="6"/>
      <dgm:spPr/>
      <dgm:t>
        <a:bodyPr/>
        <a:lstStyle/>
        <a:p>
          <a:endParaRPr lang="en-US"/>
        </a:p>
      </dgm:t>
    </dgm:pt>
    <dgm:pt modelId="{740C534B-A5CD-4B99-87A4-0B1B6B21D1E4}" type="pres">
      <dgm:prSet presAssocID="{F3CBC267-B682-40C6-BB17-69B77E250ECF}" presName="vert1" presStyleCnt="0"/>
      <dgm:spPr/>
    </dgm:pt>
  </dgm:ptLst>
  <dgm:cxnLst>
    <dgm:cxn modelId="{F3A4BB72-D25D-4186-981E-B63F7ACB887A}" type="presOf" srcId="{15A2824A-09CC-42F4-817A-CE933E11B295}" destId="{FE9858F1-7484-48E2-A2C3-5B69326D721B}" srcOrd="0" destOrd="0" presId="urn:microsoft.com/office/officeart/2008/layout/LinedList"/>
    <dgm:cxn modelId="{5E5DD963-A0FF-402E-B6A6-BBBF14D6C742}" type="presOf" srcId="{768E2B3C-04FB-4BBD-ADF3-A400A2E59594}" destId="{9D4A1B2C-65D4-4054-A186-E67F086FD8E5}" srcOrd="0" destOrd="0" presId="urn:microsoft.com/office/officeart/2008/layout/LinedList"/>
    <dgm:cxn modelId="{B7DB2523-78CE-4963-9D1E-B925046B0474}" type="presOf" srcId="{9A0900C5-55CB-469E-8D67-8CB8B72805BD}" destId="{89047907-8DFC-44E3-AE36-420F8D60D65E}" srcOrd="0" destOrd="0" presId="urn:microsoft.com/office/officeart/2008/layout/LinedList"/>
    <dgm:cxn modelId="{BA73A401-1584-4E3D-BBB0-02CFB1F33BFD}" type="presOf" srcId="{EA74D970-1AD6-490B-A256-B823026221BA}" destId="{43DA589C-135B-4B8C-A7AB-22CAADF3BC71}" srcOrd="0" destOrd="0" presId="urn:microsoft.com/office/officeart/2008/layout/LinedList"/>
    <dgm:cxn modelId="{03E20C1A-68EF-48E5-89CC-90177C0A69FD}" srcId="{15A2824A-09CC-42F4-817A-CE933E11B295}" destId="{F3CBC267-B682-40C6-BB17-69B77E250ECF}" srcOrd="5" destOrd="0" parTransId="{0F45BAC4-C7DD-4FCC-83E0-1214396BCB11}" sibTransId="{249B5455-A4A4-4354-A5D7-3B157E398342}"/>
    <dgm:cxn modelId="{68B50916-4F6E-45B5-AD46-7BFAAA06577B}" srcId="{15A2824A-09CC-42F4-817A-CE933E11B295}" destId="{0BD46209-C3A2-49C0-924B-153380CE33A3}" srcOrd="4" destOrd="0" parTransId="{98477108-3D3A-4A67-BE37-20285AE7C2D8}" sibTransId="{9D957C0B-76AA-4BEE-92EF-AE5B2970C27C}"/>
    <dgm:cxn modelId="{A06087CB-5192-47A4-BBB0-9E1F23F123DF}" type="presOf" srcId="{F3CBC267-B682-40C6-BB17-69B77E250ECF}" destId="{AE65A92E-C3B8-4B7D-9B61-D3FCA6CBB2F5}" srcOrd="0" destOrd="0" presId="urn:microsoft.com/office/officeart/2008/layout/LinedList"/>
    <dgm:cxn modelId="{DE1EEADA-ACC0-4182-859B-ED71CD22139F}" srcId="{15A2824A-09CC-42F4-817A-CE933E11B295}" destId="{A1590491-B55B-462E-B0D9-B9DD0FB83498}" srcOrd="2" destOrd="0" parTransId="{E7CB8541-7AD6-4ED2-A407-0A7D8584C4DC}" sibTransId="{4AF45793-B895-4075-8501-27A1FD928D10}"/>
    <dgm:cxn modelId="{76237C07-55ED-4C9F-A65C-4D5A5290ABA8}" srcId="{15A2824A-09CC-42F4-817A-CE933E11B295}" destId="{EA74D970-1AD6-490B-A256-B823026221BA}" srcOrd="1" destOrd="0" parTransId="{4DF482DB-E414-45ED-996A-CFBCADF40BE2}" sibTransId="{DC279678-431D-45E8-BB7F-3264EC3512C2}"/>
    <dgm:cxn modelId="{735EE1A5-E1DE-42C2-9B09-4AB1ABBFA802}" srcId="{15A2824A-09CC-42F4-817A-CE933E11B295}" destId="{768E2B3C-04FB-4BBD-ADF3-A400A2E59594}" srcOrd="3" destOrd="0" parTransId="{9689F56D-10FA-4AF0-9330-0EC8F95BA3DD}" sibTransId="{7167999C-99E5-4693-830E-71A964006704}"/>
    <dgm:cxn modelId="{E12AD74C-6987-458F-9FD3-11E1AE69463A}" type="presOf" srcId="{0BD46209-C3A2-49C0-924B-153380CE33A3}" destId="{E89AACFE-077A-4199-8D2A-C1721D9783EB}" srcOrd="0" destOrd="0" presId="urn:microsoft.com/office/officeart/2008/layout/LinedList"/>
    <dgm:cxn modelId="{5D32171A-6E7A-40EA-AA0C-E1B72767760F}" srcId="{15A2824A-09CC-42F4-817A-CE933E11B295}" destId="{9A0900C5-55CB-469E-8D67-8CB8B72805BD}" srcOrd="0" destOrd="0" parTransId="{421BE05C-6EB7-435A-800A-74D81E409791}" sibTransId="{FEE29571-DD65-48F8-9E56-099CC3A0262E}"/>
    <dgm:cxn modelId="{58547DB9-34A0-447F-AC88-2344196C35D7}" type="presOf" srcId="{A1590491-B55B-462E-B0D9-B9DD0FB83498}" destId="{61CACF0D-3DAF-4595-9AC2-110C3D698EBA}" srcOrd="0" destOrd="0" presId="urn:microsoft.com/office/officeart/2008/layout/LinedList"/>
    <dgm:cxn modelId="{D8FF2380-5484-424C-90FB-0E25B4A13088}" type="presParOf" srcId="{FE9858F1-7484-48E2-A2C3-5B69326D721B}" destId="{E3E8F3E0-0AC9-4321-8379-1A4762AAE435}" srcOrd="0" destOrd="0" presId="urn:microsoft.com/office/officeart/2008/layout/LinedList"/>
    <dgm:cxn modelId="{ACF866D5-9A5E-46B2-B44A-502323BB914A}" type="presParOf" srcId="{FE9858F1-7484-48E2-A2C3-5B69326D721B}" destId="{077EABB4-046A-4464-9ACD-DC003BE39DEC}" srcOrd="1" destOrd="0" presId="urn:microsoft.com/office/officeart/2008/layout/LinedList"/>
    <dgm:cxn modelId="{043F80B7-92CE-45FC-8A7D-8B00CCA4C260}" type="presParOf" srcId="{077EABB4-046A-4464-9ACD-DC003BE39DEC}" destId="{89047907-8DFC-44E3-AE36-420F8D60D65E}" srcOrd="0" destOrd="0" presId="urn:microsoft.com/office/officeart/2008/layout/LinedList"/>
    <dgm:cxn modelId="{E574DBCC-AF83-4D18-88EB-2EB7BC2510D3}" type="presParOf" srcId="{077EABB4-046A-4464-9ACD-DC003BE39DEC}" destId="{3CAD851F-D3F8-4B00-A65E-E424E4627616}" srcOrd="1" destOrd="0" presId="urn:microsoft.com/office/officeart/2008/layout/LinedList"/>
    <dgm:cxn modelId="{D135F667-306F-429D-B166-C88AAD783493}" type="presParOf" srcId="{FE9858F1-7484-48E2-A2C3-5B69326D721B}" destId="{9932C983-4954-4AF9-8DC9-557A8155AA8B}" srcOrd="2" destOrd="0" presId="urn:microsoft.com/office/officeart/2008/layout/LinedList"/>
    <dgm:cxn modelId="{1C7743E1-1659-4962-9A48-24CFF5D1939D}" type="presParOf" srcId="{FE9858F1-7484-48E2-A2C3-5B69326D721B}" destId="{6A6334B9-2D04-400E-85FE-D6E6371ADC11}" srcOrd="3" destOrd="0" presId="urn:microsoft.com/office/officeart/2008/layout/LinedList"/>
    <dgm:cxn modelId="{181FD28A-6851-4112-99C5-BC36840DB940}" type="presParOf" srcId="{6A6334B9-2D04-400E-85FE-D6E6371ADC11}" destId="{43DA589C-135B-4B8C-A7AB-22CAADF3BC71}" srcOrd="0" destOrd="0" presId="urn:microsoft.com/office/officeart/2008/layout/LinedList"/>
    <dgm:cxn modelId="{CC7B6B2A-C2AB-4798-AD77-F7BBDD85212F}" type="presParOf" srcId="{6A6334B9-2D04-400E-85FE-D6E6371ADC11}" destId="{76E24E7B-8A4F-4722-B998-15084114AF3F}" srcOrd="1" destOrd="0" presId="urn:microsoft.com/office/officeart/2008/layout/LinedList"/>
    <dgm:cxn modelId="{7B7C251B-BB44-48C4-B57B-CABA05004C69}" type="presParOf" srcId="{FE9858F1-7484-48E2-A2C3-5B69326D721B}" destId="{742BC395-B3D9-4FBB-BEC0-CBB1F6CF326C}" srcOrd="4" destOrd="0" presId="urn:microsoft.com/office/officeart/2008/layout/LinedList"/>
    <dgm:cxn modelId="{FA3A4E68-A145-4F77-B75F-9ADAD6F0B5B4}" type="presParOf" srcId="{FE9858F1-7484-48E2-A2C3-5B69326D721B}" destId="{1B1EB41E-489B-4F06-9520-75F029F34010}" srcOrd="5" destOrd="0" presId="urn:microsoft.com/office/officeart/2008/layout/LinedList"/>
    <dgm:cxn modelId="{6C8FE0E3-12AE-404B-9937-CA13420DF09A}" type="presParOf" srcId="{1B1EB41E-489B-4F06-9520-75F029F34010}" destId="{61CACF0D-3DAF-4595-9AC2-110C3D698EBA}" srcOrd="0" destOrd="0" presId="urn:microsoft.com/office/officeart/2008/layout/LinedList"/>
    <dgm:cxn modelId="{E0E7E12E-AF64-4110-81C0-06E1CAD0C365}" type="presParOf" srcId="{1B1EB41E-489B-4F06-9520-75F029F34010}" destId="{2E05A97C-31C4-42C6-B776-F86062B4EAF7}" srcOrd="1" destOrd="0" presId="urn:microsoft.com/office/officeart/2008/layout/LinedList"/>
    <dgm:cxn modelId="{78B543D8-5D19-4A4E-8738-2A524CC89736}" type="presParOf" srcId="{FE9858F1-7484-48E2-A2C3-5B69326D721B}" destId="{97FBCC03-02A0-452B-872E-3040244E0D50}" srcOrd="6" destOrd="0" presId="urn:microsoft.com/office/officeart/2008/layout/LinedList"/>
    <dgm:cxn modelId="{A6175C48-B5A6-420C-AC46-EA9619022008}" type="presParOf" srcId="{FE9858F1-7484-48E2-A2C3-5B69326D721B}" destId="{835594D2-63F3-435F-BC28-58974169FBD5}" srcOrd="7" destOrd="0" presId="urn:microsoft.com/office/officeart/2008/layout/LinedList"/>
    <dgm:cxn modelId="{E11DA124-32FA-450D-9838-23F17CDA49D0}" type="presParOf" srcId="{835594D2-63F3-435F-BC28-58974169FBD5}" destId="{9D4A1B2C-65D4-4054-A186-E67F086FD8E5}" srcOrd="0" destOrd="0" presId="urn:microsoft.com/office/officeart/2008/layout/LinedList"/>
    <dgm:cxn modelId="{B789A055-0E14-46B0-B413-7B73D4D754A3}" type="presParOf" srcId="{835594D2-63F3-435F-BC28-58974169FBD5}" destId="{B2CB4E3F-94B6-453E-8662-F102037EC0EF}" srcOrd="1" destOrd="0" presId="urn:microsoft.com/office/officeart/2008/layout/LinedList"/>
    <dgm:cxn modelId="{4E57BA52-7920-4164-96E3-BD9BE7CF1285}" type="presParOf" srcId="{FE9858F1-7484-48E2-A2C3-5B69326D721B}" destId="{07E34454-A28E-42ED-BA07-6FB78C516C80}" srcOrd="8" destOrd="0" presId="urn:microsoft.com/office/officeart/2008/layout/LinedList"/>
    <dgm:cxn modelId="{30CE85B7-90B6-4689-BB76-565C824C83A2}" type="presParOf" srcId="{FE9858F1-7484-48E2-A2C3-5B69326D721B}" destId="{84D7625E-6FC2-4F2E-822A-FF706BF5BB4B}" srcOrd="9" destOrd="0" presId="urn:microsoft.com/office/officeart/2008/layout/LinedList"/>
    <dgm:cxn modelId="{508C46B1-6CEF-47A6-96CF-11E63D950D8E}" type="presParOf" srcId="{84D7625E-6FC2-4F2E-822A-FF706BF5BB4B}" destId="{E89AACFE-077A-4199-8D2A-C1721D9783EB}" srcOrd="0" destOrd="0" presId="urn:microsoft.com/office/officeart/2008/layout/LinedList"/>
    <dgm:cxn modelId="{9239FC02-744B-4802-88FB-91863BFE3D5F}" type="presParOf" srcId="{84D7625E-6FC2-4F2E-822A-FF706BF5BB4B}" destId="{2D91AD75-B9DC-4E61-8077-F310C5C9ADBC}" srcOrd="1" destOrd="0" presId="urn:microsoft.com/office/officeart/2008/layout/LinedList"/>
    <dgm:cxn modelId="{ED811CC9-43B8-4FDF-8D39-8ACB9784AE9C}" type="presParOf" srcId="{FE9858F1-7484-48E2-A2C3-5B69326D721B}" destId="{D55E7A0F-486E-473E-B9E0-DCF175442047}" srcOrd="10" destOrd="0" presId="urn:microsoft.com/office/officeart/2008/layout/LinedList"/>
    <dgm:cxn modelId="{A28CEF0F-4995-4CBB-95E0-1D5046B97275}" type="presParOf" srcId="{FE9858F1-7484-48E2-A2C3-5B69326D721B}" destId="{10FFE87C-A518-4964-AB36-16161BD95030}" srcOrd="11" destOrd="0" presId="urn:microsoft.com/office/officeart/2008/layout/LinedList"/>
    <dgm:cxn modelId="{65721414-A81D-4050-AE8C-1F8D0B67773F}" type="presParOf" srcId="{10FFE87C-A518-4964-AB36-16161BD95030}" destId="{AE65A92E-C3B8-4B7D-9B61-D3FCA6CBB2F5}" srcOrd="0" destOrd="0" presId="urn:microsoft.com/office/officeart/2008/layout/LinedList"/>
    <dgm:cxn modelId="{A1F7E732-555A-4297-A040-BF286E99BBF5}" type="presParOf" srcId="{10FFE87C-A518-4964-AB36-16161BD95030}" destId="{740C534B-A5CD-4B99-87A4-0B1B6B21D1E4}"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85144FB-8D07-478D-9AFA-29D61C138DBF}"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A2DF8D0-E160-4B0E-B4EB-592E607F8B49}">
      <dgm:prSet/>
      <dgm:spPr/>
      <dgm:t>
        <a:bodyPr/>
        <a:lstStyle/>
        <a:p>
          <a:r>
            <a:rPr lang="en-GB"/>
            <a:t>Individual differences</a:t>
          </a:r>
          <a:endParaRPr lang="en-US"/>
        </a:p>
      </dgm:t>
    </dgm:pt>
    <dgm:pt modelId="{CAC8B716-88F3-4E9D-A024-B90937843544}" type="parTrans" cxnId="{B17BB0E5-82F9-4C7E-B61D-B2E2D49094FF}">
      <dgm:prSet/>
      <dgm:spPr/>
      <dgm:t>
        <a:bodyPr/>
        <a:lstStyle/>
        <a:p>
          <a:endParaRPr lang="en-US"/>
        </a:p>
      </dgm:t>
    </dgm:pt>
    <dgm:pt modelId="{92C76994-17D1-41B7-B441-2F1B658311E4}" type="sibTrans" cxnId="{B17BB0E5-82F9-4C7E-B61D-B2E2D49094FF}">
      <dgm:prSet/>
      <dgm:spPr/>
      <dgm:t>
        <a:bodyPr/>
        <a:lstStyle/>
        <a:p>
          <a:endParaRPr lang="en-US"/>
        </a:p>
      </dgm:t>
    </dgm:pt>
    <dgm:pt modelId="{64492074-0B77-43C0-8028-171CA54CA10A}">
      <dgm:prSet/>
      <dgm:spPr/>
      <dgm:t>
        <a:bodyPr/>
        <a:lstStyle/>
        <a:p>
          <a:r>
            <a:rPr lang="en-GB"/>
            <a:t>Theoretical orientation</a:t>
          </a:r>
          <a:endParaRPr lang="en-US"/>
        </a:p>
      </dgm:t>
    </dgm:pt>
    <dgm:pt modelId="{6AE723A4-FA65-4C65-AC45-42AF1C1239B7}" type="parTrans" cxnId="{0304CB39-1764-422D-A1E0-B5B816D459D0}">
      <dgm:prSet/>
      <dgm:spPr/>
      <dgm:t>
        <a:bodyPr/>
        <a:lstStyle/>
        <a:p>
          <a:endParaRPr lang="en-US"/>
        </a:p>
      </dgm:t>
    </dgm:pt>
    <dgm:pt modelId="{27ED8FC8-41EE-4188-964A-37D015C87409}" type="sibTrans" cxnId="{0304CB39-1764-422D-A1E0-B5B816D459D0}">
      <dgm:prSet/>
      <dgm:spPr/>
      <dgm:t>
        <a:bodyPr/>
        <a:lstStyle/>
        <a:p>
          <a:endParaRPr lang="en-US"/>
        </a:p>
      </dgm:t>
    </dgm:pt>
    <dgm:pt modelId="{C3FE2C78-A9A6-4EEF-97E5-EAE0955A0DCC}">
      <dgm:prSet/>
      <dgm:spPr/>
      <dgm:t>
        <a:bodyPr/>
        <a:lstStyle/>
        <a:p>
          <a:r>
            <a:rPr lang="en-GB"/>
            <a:t>Treatment goals and plans</a:t>
          </a:r>
          <a:endParaRPr lang="en-US"/>
        </a:p>
      </dgm:t>
    </dgm:pt>
    <dgm:pt modelId="{0A3248A5-AAEE-4952-B36F-A54BA92B784E}" type="parTrans" cxnId="{EB7EC079-DD6E-4139-A494-1F3F2BBBEF3E}">
      <dgm:prSet/>
      <dgm:spPr/>
      <dgm:t>
        <a:bodyPr/>
        <a:lstStyle/>
        <a:p>
          <a:endParaRPr lang="en-US"/>
        </a:p>
      </dgm:t>
    </dgm:pt>
    <dgm:pt modelId="{A32B1543-2D7C-4323-AB06-C4B8CFD51DF3}" type="sibTrans" cxnId="{EB7EC079-DD6E-4139-A494-1F3F2BBBEF3E}">
      <dgm:prSet/>
      <dgm:spPr/>
      <dgm:t>
        <a:bodyPr/>
        <a:lstStyle/>
        <a:p>
          <a:endParaRPr lang="en-US"/>
        </a:p>
      </dgm:t>
    </dgm:pt>
    <dgm:pt modelId="{5ED193F0-761B-44AB-A692-2FECBADEC6AB}">
      <dgm:prSet/>
      <dgm:spPr/>
      <dgm:t>
        <a:bodyPr/>
        <a:lstStyle/>
        <a:p>
          <a:r>
            <a:rPr lang="en-GB"/>
            <a:t>Professional ethics</a:t>
          </a:r>
          <a:endParaRPr lang="en-US"/>
        </a:p>
      </dgm:t>
    </dgm:pt>
    <dgm:pt modelId="{E1DA13BE-B97D-41D3-AC51-F07B169BB293}" type="parTrans" cxnId="{E5408F84-A63B-46C6-99DB-969BE2C6C30E}">
      <dgm:prSet/>
      <dgm:spPr/>
      <dgm:t>
        <a:bodyPr/>
        <a:lstStyle/>
        <a:p>
          <a:endParaRPr lang="en-US"/>
        </a:p>
      </dgm:t>
    </dgm:pt>
    <dgm:pt modelId="{6DBDB436-4915-4368-9BCC-00096EA2C53B}" type="sibTrans" cxnId="{E5408F84-A63B-46C6-99DB-969BE2C6C30E}">
      <dgm:prSet/>
      <dgm:spPr/>
      <dgm:t>
        <a:bodyPr/>
        <a:lstStyle/>
        <a:p>
          <a:endParaRPr lang="en-US"/>
        </a:p>
      </dgm:t>
    </dgm:pt>
    <dgm:pt modelId="{C8863E2A-6345-40A3-A053-655354242F43}" type="pres">
      <dgm:prSet presAssocID="{F85144FB-8D07-478D-9AFA-29D61C138DBF}" presName="linear" presStyleCnt="0">
        <dgm:presLayoutVars>
          <dgm:animLvl val="lvl"/>
          <dgm:resizeHandles val="exact"/>
        </dgm:presLayoutVars>
      </dgm:prSet>
      <dgm:spPr/>
      <dgm:t>
        <a:bodyPr/>
        <a:lstStyle/>
        <a:p>
          <a:endParaRPr lang="en-US"/>
        </a:p>
      </dgm:t>
    </dgm:pt>
    <dgm:pt modelId="{8C1E3F27-7A7B-49D4-BFF4-27AD28D73AE7}" type="pres">
      <dgm:prSet presAssocID="{1A2DF8D0-E160-4B0E-B4EB-592E607F8B49}" presName="parentText" presStyleLbl="node1" presStyleIdx="0" presStyleCnt="4">
        <dgm:presLayoutVars>
          <dgm:chMax val="0"/>
          <dgm:bulletEnabled val="1"/>
        </dgm:presLayoutVars>
      </dgm:prSet>
      <dgm:spPr/>
      <dgm:t>
        <a:bodyPr/>
        <a:lstStyle/>
        <a:p>
          <a:endParaRPr lang="en-US"/>
        </a:p>
      </dgm:t>
    </dgm:pt>
    <dgm:pt modelId="{57DB1451-D71A-4F40-9361-6E96EEA85BC5}" type="pres">
      <dgm:prSet presAssocID="{92C76994-17D1-41B7-B441-2F1B658311E4}" presName="spacer" presStyleCnt="0"/>
      <dgm:spPr/>
    </dgm:pt>
    <dgm:pt modelId="{C99E9FE3-28FF-4A29-A5AF-396C9B8FDECC}" type="pres">
      <dgm:prSet presAssocID="{64492074-0B77-43C0-8028-171CA54CA10A}" presName="parentText" presStyleLbl="node1" presStyleIdx="1" presStyleCnt="4">
        <dgm:presLayoutVars>
          <dgm:chMax val="0"/>
          <dgm:bulletEnabled val="1"/>
        </dgm:presLayoutVars>
      </dgm:prSet>
      <dgm:spPr/>
      <dgm:t>
        <a:bodyPr/>
        <a:lstStyle/>
        <a:p>
          <a:endParaRPr lang="en-US"/>
        </a:p>
      </dgm:t>
    </dgm:pt>
    <dgm:pt modelId="{CFA39986-90ED-4B9D-9956-06267321D39D}" type="pres">
      <dgm:prSet presAssocID="{27ED8FC8-41EE-4188-964A-37D015C87409}" presName="spacer" presStyleCnt="0"/>
      <dgm:spPr/>
    </dgm:pt>
    <dgm:pt modelId="{6510A0C4-CA84-4F72-9228-873FA814141A}" type="pres">
      <dgm:prSet presAssocID="{C3FE2C78-A9A6-4EEF-97E5-EAE0955A0DCC}" presName="parentText" presStyleLbl="node1" presStyleIdx="2" presStyleCnt="4">
        <dgm:presLayoutVars>
          <dgm:chMax val="0"/>
          <dgm:bulletEnabled val="1"/>
        </dgm:presLayoutVars>
      </dgm:prSet>
      <dgm:spPr/>
      <dgm:t>
        <a:bodyPr/>
        <a:lstStyle/>
        <a:p>
          <a:endParaRPr lang="en-US"/>
        </a:p>
      </dgm:t>
    </dgm:pt>
    <dgm:pt modelId="{089502F5-2451-4B3E-A5B2-4E8847A269F0}" type="pres">
      <dgm:prSet presAssocID="{A32B1543-2D7C-4323-AB06-C4B8CFD51DF3}" presName="spacer" presStyleCnt="0"/>
      <dgm:spPr/>
    </dgm:pt>
    <dgm:pt modelId="{70225E70-9966-4CAA-B5ED-24B921B0FB2E}" type="pres">
      <dgm:prSet presAssocID="{5ED193F0-761B-44AB-A692-2FECBADEC6AB}" presName="parentText" presStyleLbl="node1" presStyleIdx="3" presStyleCnt="4">
        <dgm:presLayoutVars>
          <dgm:chMax val="0"/>
          <dgm:bulletEnabled val="1"/>
        </dgm:presLayoutVars>
      </dgm:prSet>
      <dgm:spPr/>
      <dgm:t>
        <a:bodyPr/>
        <a:lstStyle/>
        <a:p>
          <a:endParaRPr lang="en-US"/>
        </a:p>
      </dgm:t>
    </dgm:pt>
  </dgm:ptLst>
  <dgm:cxnLst>
    <dgm:cxn modelId="{943090FB-6E2C-4ABD-A050-3C8264988DA5}" type="presOf" srcId="{F85144FB-8D07-478D-9AFA-29D61C138DBF}" destId="{C8863E2A-6345-40A3-A053-655354242F43}" srcOrd="0" destOrd="0" presId="urn:microsoft.com/office/officeart/2005/8/layout/vList2"/>
    <dgm:cxn modelId="{E69FF85C-2C17-467E-80B1-81421F0D7D5A}" type="presOf" srcId="{5ED193F0-761B-44AB-A692-2FECBADEC6AB}" destId="{70225E70-9966-4CAA-B5ED-24B921B0FB2E}" srcOrd="0" destOrd="0" presId="urn:microsoft.com/office/officeart/2005/8/layout/vList2"/>
    <dgm:cxn modelId="{A6E3FA2D-5D12-4737-B3CC-4259E9FD5D62}" type="presOf" srcId="{C3FE2C78-A9A6-4EEF-97E5-EAE0955A0DCC}" destId="{6510A0C4-CA84-4F72-9228-873FA814141A}" srcOrd="0" destOrd="0" presId="urn:microsoft.com/office/officeart/2005/8/layout/vList2"/>
    <dgm:cxn modelId="{B17BB0E5-82F9-4C7E-B61D-B2E2D49094FF}" srcId="{F85144FB-8D07-478D-9AFA-29D61C138DBF}" destId="{1A2DF8D0-E160-4B0E-B4EB-592E607F8B49}" srcOrd="0" destOrd="0" parTransId="{CAC8B716-88F3-4E9D-A024-B90937843544}" sibTransId="{92C76994-17D1-41B7-B441-2F1B658311E4}"/>
    <dgm:cxn modelId="{0304CB39-1764-422D-A1E0-B5B816D459D0}" srcId="{F85144FB-8D07-478D-9AFA-29D61C138DBF}" destId="{64492074-0B77-43C0-8028-171CA54CA10A}" srcOrd="1" destOrd="0" parTransId="{6AE723A4-FA65-4C65-AC45-42AF1C1239B7}" sibTransId="{27ED8FC8-41EE-4188-964A-37D015C87409}"/>
    <dgm:cxn modelId="{E5408F84-A63B-46C6-99DB-969BE2C6C30E}" srcId="{F85144FB-8D07-478D-9AFA-29D61C138DBF}" destId="{5ED193F0-761B-44AB-A692-2FECBADEC6AB}" srcOrd="3" destOrd="0" parTransId="{E1DA13BE-B97D-41D3-AC51-F07B169BB293}" sibTransId="{6DBDB436-4915-4368-9BCC-00096EA2C53B}"/>
    <dgm:cxn modelId="{CA462BA7-5DE3-4DCB-9CB8-F9318258971C}" type="presOf" srcId="{1A2DF8D0-E160-4B0E-B4EB-592E607F8B49}" destId="{8C1E3F27-7A7B-49D4-BFF4-27AD28D73AE7}" srcOrd="0" destOrd="0" presId="urn:microsoft.com/office/officeart/2005/8/layout/vList2"/>
    <dgm:cxn modelId="{AE4FCEEC-93EF-4D29-8310-11CCF2FB6D24}" type="presOf" srcId="{64492074-0B77-43C0-8028-171CA54CA10A}" destId="{C99E9FE3-28FF-4A29-A5AF-396C9B8FDECC}" srcOrd="0" destOrd="0" presId="urn:microsoft.com/office/officeart/2005/8/layout/vList2"/>
    <dgm:cxn modelId="{EB7EC079-DD6E-4139-A494-1F3F2BBBEF3E}" srcId="{F85144FB-8D07-478D-9AFA-29D61C138DBF}" destId="{C3FE2C78-A9A6-4EEF-97E5-EAE0955A0DCC}" srcOrd="2" destOrd="0" parTransId="{0A3248A5-AAEE-4952-B36F-A54BA92B784E}" sibTransId="{A32B1543-2D7C-4323-AB06-C4B8CFD51DF3}"/>
    <dgm:cxn modelId="{6756F8EE-A283-4981-ABF4-0A837E993657}" type="presParOf" srcId="{C8863E2A-6345-40A3-A053-655354242F43}" destId="{8C1E3F27-7A7B-49D4-BFF4-27AD28D73AE7}" srcOrd="0" destOrd="0" presId="urn:microsoft.com/office/officeart/2005/8/layout/vList2"/>
    <dgm:cxn modelId="{012F527B-F5B7-4059-801B-C108558C6DC3}" type="presParOf" srcId="{C8863E2A-6345-40A3-A053-655354242F43}" destId="{57DB1451-D71A-4F40-9361-6E96EEA85BC5}" srcOrd="1" destOrd="0" presId="urn:microsoft.com/office/officeart/2005/8/layout/vList2"/>
    <dgm:cxn modelId="{CFB38FF3-A629-4CC1-A882-8516798A49F0}" type="presParOf" srcId="{C8863E2A-6345-40A3-A053-655354242F43}" destId="{C99E9FE3-28FF-4A29-A5AF-396C9B8FDECC}" srcOrd="2" destOrd="0" presId="urn:microsoft.com/office/officeart/2005/8/layout/vList2"/>
    <dgm:cxn modelId="{275D11DA-5908-47CF-9D7B-291D676C32BC}" type="presParOf" srcId="{C8863E2A-6345-40A3-A053-655354242F43}" destId="{CFA39986-90ED-4B9D-9956-06267321D39D}" srcOrd="3" destOrd="0" presId="urn:microsoft.com/office/officeart/2005/8/layout/vList2"/>
    <dgm:cxn modelId="{574981F0-D76E-4245-AA9D-1FD83261C33E}" type="presParOf" srcId="{C8863E2A-6345-40A3-A053-655354242F43}" destId="{6510A0C4-CA84-4F72-9228-873FA814141A}" srcOrd="4" destOrd="0" presId="urn:microsoft.com/office/officeart/2005/8/layout/vList2"/>
    <dgm:cxn modelId="{19FA47F7-45BB-48BB-BF8E-25BB02079466}" type="presParOf" srcId="{C8863E2A-6345-40A3-A053-655354242F43}" destId="{089502F5-2451-4B3E-A5B2-4E8847A269F0}" srcOrd="5" destOrd="0" presId="urn:microsoft.com/office/officeart/2005/8/layout/vList2"/>
    <dgm:cxn modelId="{A7A7A53C-05F8-44A2-B698-DAF83B186150}" type="presParOf" srcId="{C8863E2A-6345-40A3-A053-655354242F43}" destId="{70225E70-9966-4CAA-B5ED-24B921B0FB2E}"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4421009-5DC9-4831-A9F3-B35A17DF906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7978098-85F7-4B17-ACD3-BA09D28494C8}">
      <dgm:prSet/>
      <dgm:spPr/>
      <dgm:t>
        <a:bodyPr/>
        <a:lstStyle/>
        <a:p>
          <a:r>
            <a:rPr lang="en-GB"/>
            <a:t>Level 1: Self Centred</a:t>
          </a:r>
          <a:endParaRPr lang="en-US"/>
        </a:p>
      </dgm:t>
    </dgm:pt>
    <dgm:pt modelId="{E4822F4E-EED1-4A36-8D6A-77628C41C196}" type="parTrans" cxnId="{2E81E53A-B382-48A6-90D3-6B25E5DFEB7E}">
      <dgm:prSet/>
      <dgm:spPr/>
      <dgm:t>
        <a:bodyPr/>
        <a:lstStyle/>
        <a:p>
          <a:endParaRPr lang="en-US"/>
        </a:p>
      </dgm:t>
    </dgm:pt>
    <dgm:pt modelId="{B40483A5-7850-42CB-BE9B-D270E858AFBA}" type="sibTrans" cxnId="{2E81E53A-B382-48A6-90D3-6B25E5DFEB7E}">
      <dgm:prSet/>
      <dgm:spPr/>
      <dgm:t>
        <a:bodyPr/>
        <a:lstStyle/>
        <a:p>
          <a:endParaRPr lang="en-US"/>
        </a:p>
      </dgm:t>
    </dgm:pt>
    <dgm:pt modelId="{A853091F-6F35-409E-86AB-181CADDA44D7}">
      <dgm:prSet/>
      <dgm:spPr/>
      <dgm:t>
        <a:bodyPr/>
        <a:lstStyle/>
        <a:p>
          <a:r>
            <a:rPr lang="en-GB"/>
            <a:t>Level 2: Client Centred</a:t>
          </a:r>
          <a:endParaRPr lang="en-US"/>
        </a:p>
      </dgm:t>
    </dgm:pt>
    <dgm:pt modelId="{E38CB032-96BA-4053-BA64-74D6B4C1A1BD}" type="parTrans" cxnId="{D1EEC9CA-10DF-4A03-9351-BB52C216C868}">
      <dgm:prSet/>
      <dgm:spPr/>
      <dgm:t>
        <a:bodyPr/>
        <a:lstStyle/>
        <a:p>
          <a:endParaRPr lang="en-US"/>
        </a:p>
      </dgm:t>
    </dgm:pt>
    <dgm:pt modelId="{FFAFABB5-B42D-478A-A79E-3F6820066A88}" type="sibTrans" cxnId="{D1EEC9CA-10DF-4A03-9351-BB52C216C868}">
      <dgm:prSet/>
      <dgm:spPr/>
      <dgm:t>
        <a:bodyPr/>
        <a:lstStyle/>
        <a:p>
          <a:endParaRPr lang="en-US"/>
        </a:p>
      </dgm:t>
    </dgm:pt>
    <dgm:pt modelId="{23D18752-9510-4289-A66B-2BB01AE615EC}">
      <dgm:prSet/>
      <dgm:spPr/>
      <dgm:t>
        <a:bodyPr/>
        <a:lstStyle/>
        <a:p>
          <a:r>
            <a:rPr lang="en-GB"/>
            <a:t>Level 3: Process Centred</a:t>
          </a:r>
          <a:endParaRPr lang="en-US"/>
        </a:p>
      </dgm:t>
    </dgm:pt>
    <dgm:pt modelId="{DC7508A0-33C7-40C8-B771-E37A17F552C7}" type="parTrans" cxnId="{D9030C8D-6536-4B49-9459-4FFD8062B96F}">
      <dgm:prSet/>
      <dgm:spPr/>
      <dgm:t>
        <a:bodyPr/>
        <a:lstStyle/>
        <a:p>
          <a:endParaRPr lang="en-US"/>
        </a:p>
      </dgm:t>
    </dgm:pt>
    <dgm:pt modelId="{1FDD3CFC-241E-439D-AC67-29B23266BD6B}" type="sibTrans" cxnId="{D9030C8D-6536-4B49-9459-4FFD8062B96F}">
      <dgm:prSet/>
      <dgm:spPr/>
      <dgm:t>
        <a:bodyPr/>
        <a:lstStyle/>
        <a:p>
          <a:endParaRPr lang="en-US"/>
        </a:p>
      </dgm:t>
    </dgm:pt>
    <dgm:pt modelId="{7312F54B-671E-407D-A2D7-0D92EEBE2A99}">
      <dgm:prSet/>
      <dgm:spPr/>
      <dgm:t>
        <a:bodyPr/>
        <a:lstStyle/>
        <a:p>
          <a:r>
            <a:rPr lang="en-GB"/>
            <a:t>Level 4: Process in Context Centred</a:t>
          </a:r>
          <a:endParaRPr lang="en-US"/>
        </a:p>
      </dgm:t>
    </dgm:pt>
    <dgm:pt modelId="{007F4409-58AB-4824-95F0-49D31A37773B}" type="parTrans" cxnId="{D084F116-2A04-46BE-AFD1-F2E7D0A88B3B}">
      <dgm:prSet/>
      <dgm:spPr/>
      <dgm:t>
        <a:bodyPr/>
        <a:lstStyle/>
        <a:p>
          <a:endParaRPr lang="en-US"/>
        </a:p>
      </dgm:t>
    </dgm:pt>
    <dgm:pt modelId="{03FCEE99-F9A4-403A-B4BB-5A27F4F3BC34}" type="sibTrans" cxnId="{D084F116-2A04-46BE-AFD1-F2E7D0A88B3B}">
      <dgm:prSet/>
      <dgm:spPr/>
      <dgm:t>
        <a:bodyPr/>
        <a:lstStyle/>
        <a:p>
          <a:endParaRPr lang="en-US"/>
        </a:p>
      </dgm:t>
    </dgm:pt>
    <dgm:pt modelId="{79AE0B61-9068-4FD7-86D2-821535BE807E}" type="pres">
      <dgm:prSet presAssocID="{44421009-5DC9-4831-A9F3-B35A17DF9065}" presName="root" presStyleCnt="0">
        <dgm:presLayoutVars>
          <dgm:dir/>
          <dgm:resizeHandles val="exact"/>
        </dgm:presLayoutVars>
      </dgm:prSet>
      <dgm:spPr/>
      <dgm:t>
        <a:bodyPr/>
        <a:lstStyle/>
        <a:p>
          <a:endParaRPr lang="en-US"/>
        </a:p>
      </dgm:t>
    </dgm:pt>
    <dgm:pt modelId="{AC84A389-5D58-4CA6-9A66-D90AD3C6BDFA}" type="pres">
      <dgm:prSet presAssocID="{A7978098-85F7-4B17-ACD3-BA09D28494C8}" presName="compNode" presStyleCnt="0"/>
      <dgm:spPr/>
    </dgm:pt>
    <dgm:pt modelId="{1ED2B966-696E-46D8-907A-9D8AE55B47DE}" type="pres">
      <dgm:prSet presAssocID="{A7978098-85F7-4B17-ACD3-BA09D28494C8}" presName="bgRect" presStyleLbl="bgShp" presStyleIdx="0" presStyleCnt="4"/>
      <dgm:spPr/>
    </dgm:pt>
    <dgm:pt modelId="{E61B39C6-C6FD-4B98-B74B-EBD25BAC5AB5}" type="pres">
      <dgm:prSet presAssocID="{A7978098-85F7-4B17-ACD3-BA09D28494C8}" presName="iconRect" presStyleLbl="node1" presStyleIdx="0" presStyleCnt="4"/>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User"/>
        </a:ext>
      </dgm:extLst>
    </dgm:pt>
    <dgm:pt modelId="{749BA359-ADED-4F1A-BA1A-2E3898ECCDAE}" type="pres">
      <dgm:prSet presAssocID="{A7978098-85F7-4B17-ACD3-BA09D28494C8}" presName="spaceRect" presStyleCnt="0"/>
      <dgm:spPr/>
    </dgm:pt>
    <dgm:pt modelId="{2F3966B9-3042-4FF5-9E64-5737131F630E}" type="pres">
      <dgm:prSet presAssocID="{A7978098-85F7-4B17-ACD3-BA09D28494C8}" presName="parTx" presStyleLbl="revTx" presStyleIdx="0" presStyleCnt="4">
        <dgm:presLayoutVars>
          <dgm:chMax val="0"/>
          <dgm:chPref val="0"/>
        </dgm:presLayoutVars>
      </dgm:prSet>
      <dgm:spPr/>
      <dgm:t>
        <a:bodyPr/>
        <a:lstStyle/>
        <a:p>
          <a:endParaRPr lang="en-US"/>
        </a:p>
      </dgm:t>
    </dgm:pt>
    <dgm:pt modelId="{5355578C-4CA3-4577-A3F4-1BBC1D945182}" type="pres">
      <dgm:prSet presAssocID="{B40483A5-7850-42CB-BE9B-D270E858AFBA}" presName="sibTrans" presStyleCnt="0"/>
      <dgm:spPr/>
    </dgm:pt>
    <dgm:pt modelId="{4EE14A34-2805-4E60-8D94-2E5E9D2BE87A}" type="pres">
      <dgm:prSet presAssocID="{A853091F-6F35-409E-86AB-181CADDA44D7}" presName="compNode" presStyleCnt="0"/>
      <dgm:spPr/>
    </dgm:pt>
    <dgm:pt modelId="{24B8A46F-5AAA-4931-AB29-591FFD3F6D9E}" type="pres">
      <dgm:prSet presAssocID="{A853091F-6F35-409E-86AB-181CADDA44D7}" presName="bgRect" presStyleLbl="bgShp" presStyleIdx="1" presStyleCnt="4"/>
      <dgm:spPr/>
    </dgm:pt>
    <dgm:pt modelId="{BB613657-458F-4426-B8A5-435438ECD3B0}" type="pres">
      <dgm:prSet presAssocID="{A853091F-6F35-409E-86AB-181CADDA44D7}" presName="iconRect" presStyleLbl="node1" presStyleIdx="1" presStyleCnt="4"/>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ycle with People"/>
        </a:ext>
      </dgm:extLst>
    </dgm:pt>
    <dgm:pt modelId="{716ED104-725B-4EA7-A492-EDC3B5BB3ED7}" type="pres">
      <dgm:prSet presAssocID="{A853091F-6F35-409E-86AB-181CADDA44D7}" presName="spaceRect" presStyleCnt="0"/>
      <dgm:spPr/>
    </dgm:pt>
    <dgm:pt modelId="{F01180B4-66F0-4B30-8CE3-4287834CE5FE}" type="pres">
      <dgm:prSet presAssocID="{A853091F-6F35-409E-86AB-181CADDA44D7}" presName="parTx" presStyleLbl="revTx" presStyleIdx="1" presStyleCnt="4">
        <dgm:presLayoutVars>
          <dgm:chMax val="0"/>
          <dgm:chPref val="0"/>
        </dgm:presLayoutVars>
      </dgm:prSet>
      <dgm:spPr/>
      <dgm:t>
        <a:bodyPr/>
        <a:lstStyle/>
        <a:p>
          <a:endParaRPr lang="en-US"/>
        </a:p>
      </dgm:t>
    </dgm:pt>
    <dgm:pt modelId="{DD707299-F8D0-4C08-BEC5-0019D63FF0CC}" type="pres">
      <dgm:prSet presAssocID="{FFAFABB5-B42D-478A-A79E-3F6820066A88}" presName="sibTrans" presStyleCnt="0"/>
      <dgm:spPr/>
    </dgm:pt>
    <dgm:pt modelId="{460A855B-D58E-4477-9AB3-74BEE6FCDD62}" type="pres">
      <dgm:prSet presAssocID="{23D18752-9510-4289-A66B-2BB01AE615EC}" presName="compNode" presStyleCnt="0"/>
      <dgm:spPr/>
    </dgm:pt>
    <dgm:pt modelId="{D660D464-E4AD-4C8F-B0A9-FC13D7A7C7D0}" type="pres">
      <dgm:prSet presAssocID="{23D18752-9510-4289-A66B-2BB01AE615EC}" presName="bgRect" presStyleLbl="bgShp" presStyleIdx="2" presStyleCnt="4"/>
      <dgm:spPr/>
    </dgm:pt>
    <dgm:pt modelId="{B871760E-16E1-457F-B4C9-1582F743A049}" type="pres">
      <dgm:prSet presAssocID="{23D18752-9510-4289-A66B-2BB01AE615EC}" presName="iconRect" presStyleLbl="node1" presStyleIdx="2" presStyleCnt="4"/>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Workflow"/>
        </a:ext>
      </dgm:extLst>
    </dgm:pt>
    <dgm:pt modelId="{41B536D2-7FF6-4850-BC16-BEAFCE3E67DB}" type="pres">
      <dgm:prSet presAssocID="{23D18752-9510-4289-A66B-2BB01AE615EC}" presName="spaceRect" presStyleCnt="0"/>
      <dgm:spPr/>
    </dgm:pt>
    <dgm:pt modelId="{1C6E6A76-5A22-41FD-B371-97FE97FC1DCC}" type="pres">
      <dgm:prSet presAssocID="{23D18752-9510-4289-A66B-2BB01AE615EC}" presName="parTx" presStyleLbl="revTx" presStyleIdx="2" presStyleCnt="4">
        <dgm:presLayoutVars>
          <dgm:chMax val="0"/>
          <dgm:chPref val="0"/>
        </dgm:presLayoutVars>
      </dgm:prSet>
      <dgm:spPr/>
      <dgm:t>
        <a:bodyPr/>
        <a:lstStyle/>
        <a:p>
          <a:endParaRPr lang="en-US"/>
        </a:p>
      </dgm:t>
    </dgm:pt>
    <dgm:pt modelId="{04155149-2377-471B-9A3F-547E0D10B6AF}" type="pres">
      <dgm:prSet presAssocID="{1FDD3CFC-241E-439D-AC67-29B23266BD6B}" presName="sibTrans" presStyleCnt="0"/>
      <dgm:spPr/>
    </dgm:pt>
    <dgm:pt modelId="{9F7ED87E-7A2A-433F-AE79-3B1265963F90}" type="pres">
      <dgm:prSet presAssocID="{7312F54B-671E-407D-A2D7-0D92EEBE2A99}" presName="compNode" presStyleCnt="0"/>
      <dgm:spPr/>
    </dgm:pt>
    <dgm:pt modelId="{0D544AB2-970F-48B7-A775-5B6DBA512483}" type="pres">
      <dgm:prSet presAssocID="{7312F54B-671E-407D-A2D7-0D92EEBE2A99}" presName="bgRect" presStyleLbl="bgShp" presStyleIdx="3" presStyleCnt="4"/>
      <dgm:spPr/>
    </dgm:pt>
    <dgm:pt modelId="{0F1497DF-21D8-4A38-BE13-4EC28B2AB186}" type="pres">
      <dgm:prSet presAssocID="{7312F54B-671E-407D-A2D7-0D92EEBE2A99}" presName="iconRect" presStyleLbl="node1" presStyleIdx="3" presStyleCnt="4"/>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Family"/>
        </a:ext>
      </dgm:extLst>
    </dgm:pt>
    <dgm:pt modelId="{75EE6170-E25A-45E1-8572-45415C590F86}" type="pres">
      <dgm:prSet presAssocID="{7312F54B-671E-407D-A2D7-0D92EEBE2A99}" presName="spaceRect" presStyleCnt="0"/>
      <dgm:spPr/>
    </dgm:pt>
    <dgm:pt modelId="{C3640423-042D-4CFF-86AB-34DD638CE862}" type="pres">
      <dgm:prSet presAssocID="{7312F54B-671E-407D-A2D7-0D92EEBE2A99}" presName="parTx" presStyleLbl="revTx" presStyleIdx="3" presStyleCnt="4">
        <dgm:presLayoutVars>
          <dgm:chMax val="0"/>
          <dgm:chPref val="0"/>
        </dgm:presLayoutVars>
      </dgm:prSet>
      <dgm:spPr/>
      <dgm:t>
        <a:bodyPr/>
        <a:lstStyle/>
        <a:p>
          <a:endParaRPr lang="en-US"/>
        </a:p>
      </dgm:t>
    </dgm:pt>
  </dgm:ptLst>
  <dgm:cxnLst>
    <dgm:cxn modelId="{2E81E53A-B382-48A6-90D3-6B25E5DFEB7E}" srcId="{44421009-5DC9-4831-A9F3-B35A17DF9065}" destId="{A7978098-85F7-4B17-ACD3-BA09D28494C8}" srcOrd="0" destOrd="0" parTransId="{E4822F4E-EED1-4A36-8D6A-77628C41C196}" sibTransId="{B40483A5-7850-42CB-BE9B-D270E858AFBA}"/>
    <dgm:cxn modelId="{5794EE4D-2BCB-45E3-B2E0-7F7520C002D2}" type="presOf" srcId="{23D18752-9510-4289-A66B-2BB01AE615EC}" destId="{1C6E6A76-5A22-41FD-B371-97FE97FC1DCC}" srcOrd="0" destOrd="0" presId="urn:microsoft.com/office/officeart/2018/2/layout/IconVerticalSolidList"/>
    <dgm:cxn modelId="{FE8B31D8-A1DB-44EB-918F-76224F3DA797}" type="presOf" srcId="{A7978098-85F7-4B17-ACD3-BA09D28494C8}" destId="{2F3966B9-3042-4FF5-9E64-5737131F630E}" srcOrd="0" destOrd="0" presId="urn:microsoft.com/office/officeart/2018/2/layout/IconVerticalSolidList"/>
    <dgm:cxn modelId="{12003A18-1A2F-4CE4-B332-7CF29C633BF8}" type="presOf" srcId="{7312F54B-671E-407D-A2D7-0D92EEBE2A99}" destId="{C3640423-042D-4CFF-86AB-34DD638CE862}" srcOrd="0" destOrd="0" presId="urn:microsoft.com/office/officeart/2018/2/layout/IconVerticalSolidList"/>
    <dgm:cxn modelId="{D1EEC9CA-10DF-4A03-9351-BB52C216C868}" srcId="{44421009-5DC9-4831-A9F3-B35A17DF9065}" destId="{A853091F-6F35-409E-86AB-181CADDA44D7}" srcOrd="1" destOrd="0" parTransId="{E38CB032-96BA-4053-BA64-74D6B4C1A1BD}" sibTransId="{FFAFABB5-B42D-478A-A79E-3F6820066A88}"/>
    <dgm:cxn modelId="{D9030C8D-6536-4B49-9459-4FFD8062B96F}" srcId="{44421009-5DC9-4831-A9F3-B35A17DF9065}" destId="{23D18752-9510-4289-A66B-2BB01AE615EC}" srcOrd="2" destOrd="0" parTransId="{DC7508A0-33C7-40C8-B771-E37A17F552C7}" sibTransId="{1FDD3CFC-241E-439D-AC67-29B23266BD6B}"/>
    <dgm:cxn modelId="{57B37F62-DE24-4B91-9513-851911564353}" type="presOf" srcId="{A853091F-6F35-409E-86AB-181CADDA44D7}" destId="{F01180B4-66F0-4B30-8CE3-4287834CE5FE}" srcOrd="0" destOrd="0" presId="urn:microsoft.com/office/officeart/2018/2/layout/IconVerticalSolidList"/>
    <dgm:cxn modelId="{D084F116-2A04-46BE-AFD1-F2E7D0A88B3B}" srcId="{44421009-5DC9-4831-A9F3-B35A17DF9065}" destId="{7312F54B-671E-407D-A2D7-0D92EEBE2A99}" srcOrd="3" destOrd="0" parTransId="{007F4409-58AB-4824-95F0-49D31A37773B}" sibTransId="{03FCEE99-F9A4-403A-B4BB-5A27F4F3BC34}"/>
    <dgm:cxn modelId="{47104802-1FA2-42BC-9AAD-AD22C3A75E6D}" type="presOf" srcId="{44421009-5DC9-4831-A9F3-B35A17DF9065}" destId="{79AE0B61-9068-4FD7-86D2-821535BE807E}" srcOrd="0" destOrd="0" presId="urn:microsoft.com/office/officeart/2018/2/layout/IconVerticalSolidList"/>
    <dgm:cxn modelId="{5A386E5D-9DEE-4648-A701-D1A35C1162FC}" type="presParOf" srcId="{79AE0B61-9068-4FD7-86D2-821535BE807E}" destId="{AC84A389-5D58-4CA6-9A66-D90AD3C6BDFA}" srcOrd="0" destOrd="0" presId="urn:microsoft.com/office/officeart/2018/2/layout/IconVerticalSolidList"/>
    <dgm:cxn modelId="{70EBCB12-F674-4CDE-BE03-8AEE2DDB99A5}" type="presParOf" srcId="{AC84A389-5D58-4CA6-9A66-D90AD3C6BDFA}" destId="{1ED2B966-696E-46D8-907A-9D8AE55B47DE}" srcOrd="0" destOrd="0" presId="urn:microsoft.com/office/officeart/2018/2/layout/IconVerticalSolidList"/>
    <dgm:cxn modelId="{96E4CB05-6F85-441E-AB27-5BF20009D096}" type="presParOf" srcId="{AC84A389-5D58-4CA6-9A66-D90AD3C6BDFA}" destId="{E61B39C6-C6FD-4B98-B74B-EBD25BAC5AB5}" srcOrd="1" destOrd="0" presId="urn:microsoft.com/office/officeart/2018/2/layout/IconVerticalSolidList"/>
    <dgm:cxn modelId="{C3744F66-3435-4A15-B3C6-24308D2967A8}" type="presParOf" srcId="{AC84A389-5D58-4CA6-9A66-D90AD3C6BDFA}" destId="{749BA359-ADED-4F1A-BA1A-2E3898ECCDAE}" srcOrd="2" destOrd="0" presId="urn:microsoft.com/office/officeart/2018/2/layout/IconVerticalSolidList"/>
    <dgm:cxn modelId="{75602317-3802-4514-A4CC-EC6306BDC753}" type="presParOf" srcId="{AC84A389-5D58-4CA6-9A66-D90AD3C6BDFA}" destId="{2F3966B9-3042-4FF5-9E64-5737131F630E}" srcOrd="3" destOrd="0" presId="urn:microsoft.com/office/officeart/2018/2/layout/IconVerticalSolidList"/>
    <dgm:cxn modelId="{DFD632F6-349B-402F-B229-45CF6F273CEE}" type="presParOf" srcId="{79AE0B61-9068-4FD7-86D2-821535BE807E}" destId="{5355578C-4CA3-4577-A3F4-1BBC1D945182}" srcOrd="1" destOrd="0" presId="urn:microsoft.com/office/officeart/2018/2/layout/IconVerticalSolidList"/>
    <dgm:cxn modelId="{CB76C009-95FA-49FD-89E3-B4D0E94B588A}" type="presParOf" srcId="{79AE0B61-9068-4FD7-86D2-821535BE807E}" destId="{4EE14A34-2805-4E60-8D94-2E5E9D2BE87A}" srcOrd="2" destOrd="0" presId="urn:microsoft.com/office/officeart/2018/2/layout/IconVerticalSolidList"/>
    <dgm:cxn modelId="{F43F5840-C45D-47E3-8CC8-098AD0F57F05}" type="presParOf" srcId="{4EE14A34-2805-4E60-8D94-2E5E9D2BE87A}" destId="{24B8A46F-5AAA-4931-AB29-591FFD3F6D9E}" srcOrd="0" destOrd="0" presId="urn:microsoft.com/office/officeart/2018/2/layout/IconVerticalSolidList"/>
    <dgm:cxn modelId="{8B3D93F6-1252-4CB8-AE20-C1740763DA28}" type="presParOf" srcId="{4EE14A34-2805-4E60-8D94-2E5E9D2BE87A}" destId="{BB613657-458F-4426-B8A5-435438ECD3B0}" srcOrd="1" destOrd="0" presId="urn:microsoft.com/office/officeart/2018/2/layout/IconVerticalSolidList"/>
    <dgm:cxn modelId="{DD44EE1B-9357-4D23-8A8F-7CEA950374C7}" type="presParOf" srcId="{4EE14A34-2805-4E60-8D94-2E5E9D2BE87A}" destId="{716ED104-725B-4EA7-A492-EDC3B5BB3ED7}" srcOrd="2" destOrd="0" presId="urn:microsoft.com/office/officeart/2018/2/layout/IconVerticalSolidList"/>
    <dgm:cxn modelId="{907D8DE2-8FB1-48B1-82D0-8A24343A55C3}" type="presParOf" srcId="{4EE14A34-2805-4E60-8D94-2E5E9D2BE87A}" destId="{F01180B4-66F0-4B30-8CE3-4287834CE5FE}" srcOrd="3" destOrd="0" presId="urn:microsoft.com/office/officeart/2018/2/layout/IconVerticalSolidList"/>
    <dgm:cxn modelId="{CEFEFEDA-3941-4529-950A-96D3D0B5B72C}" type="presParOf" srcId="{79AE0B61-9068-4FD7-86D2-821535BE807E}" destId="{DD707299-F8D0-4C08-BEC5-0019D63FF0CC}" srcOrd="3" destOrd="0" presId="urn:microsoft.com/office/officeart/2018/2/layout/IconVerticalSolidList"/>
    <dgm:cxn modelId="{72A9D7C1-5C2C-46E6-8CDE-EAA1E4B3F856}" type="presParOf" srcId="{79AE0B61-9068-4FD7-86D2-821535BE807E}" destId="{460A855B-D58E-4477-9AB3-74BEE6FCDD62}" srcOrd="4" destOrd="0" presId="urn:microsoft.com/office/officeart/2018/2/layout/IconVerticalSolidList"/>
    <dgm:cxn modelId="{66F23ED6-1D24-4D8C-B0DB-746868B7BB15}" type="presParOf" srcId="{460A855B-D58E-4477-9AB3-74BEE6FCDD62}" destId="{D660D464-E4AD-4C8F-B0A9-FC13D7A7C7D0}" srcOrd="0" destOrd="0" presId="urn:microsoft.com/office/officeart/2018/2/layout/IconVerticalSolidList"/>
    <dgm:cxn modelId="{E1E2229A-6EDA-46DA-8F28-0CDD9CD2F555}" type="presParOf" srcId="{460A855B-D58E-4477-9AB3-74BEE6FCDD62}" destId="{B871760E-16E1-457F-B4C9-1582F743A049}" srcOrd="1" destOrd="0" presId="urn:microsoft.com/office/officeart/2018/2/layout/IconVerticalSolidList"/>
    <dgm:cxn modelId="{691D920B-B0A4-49D0-8054-F65BEAB90370}" type="presParOf" srcId="{460A855B-D58E-4477-9AB3-74BEE6FCDD62}" destId="{41B536D2-7FF6-4850-BC16-BEAFCE3E67DB}" srcOrd="2" destOrd="0" presId="urn:microsoft.com/office/officeart/2018/2/layout/IconVerticalSolidList"/>
    <dgm:cxn modelId="{7E2EDD8F-546E-41ED-9890-61A60D22FB64}" type="presParOf" srcId="{460A855B-D58E-4477-9AB3-74BEE6FCDD62}" destId="{1C6E6A76-5A22-41FD-B371-97FE97FC1DCC}" srcOrd="3" destOrd="0" presId="urn:microsoft.com/office/officeart/2018/2/layout/IconVerticalSolidList"/>
    <dgm:cxn modelId="{00792C8B-07FD-430C-A2E7-F3FEB116DBD7}" type="presParOf" srcId="{79AE0B61-9068-4FD7-86D2-821535BE807E}" destId="{04155149-2377-471B-9A3F-547E0D10B6AF}" srcOrd="5" destOrd="0" presId="urn:microsoft.com/office/officeart/2018/2/layout/IconVerticalSolidList"/>
    <dgm:cxn modelId="{E0B679E6-49F3-4D55-B49F-B64577CF99A5}" type="presParOf" srcId="{79AE0B61-9068-4FD7-86D2-821535BE807E}" destId="{9F7ED87E-7A2A-433F-AE79-3B1265963F90}" srcOrd="6" destOrd="0" presId="urn:microsoft.com/office/officeart/2018/2/layout/IconVerticalSolidList"/>
    <dgm:cxn modelId="{E29E87D6-8BCA-4EF9-9D63-39E122203160}" type="presParOf" srcId="{9F7ED87E-7A2A-433F-AE79-3B1265963F90}" destId="{0D544AB2-970F-48B7-A775-5B6DBA512483}" srcOrd="0" destOrd="0" presId="urn:microsoft.com/office/officeart/2018/2/layout/IconVerticalSolidList"/>
    <dgm:cxn modelId="{3E426055-F675-40FE-91F6-AD01390308D0}" type="presParOf" srcId="{9F7ED87E-7A2A-433F-AE79-3B1265963F90}" destId="{0F1497DF-21D8-4A38-BE13-4EC28B2AB186}" srcOrd="1" destOrd="0" presId="urn:microsoft.com/office/officeart/2018/2/layout/IconVerticalSolidList"/>
    <dgm:cxn modelId="{A782CB6B-C4B6-4BEA-9DA3-FE3046DD3BBA}" type="presParOf" srcId="{9F7ED87E-7A2A-433F-AE79-3B1265963F90}" destId="{75EE6170-E25A-45E1-8572-45415C590F86}" srcOrd="2" destOrd="0" presId="urn:microsoft.com/office/officeart/2018/2/layout/IconVerticalSolidList"/>
    <dgm:cxn modelId="{44CB2776-1974-4DCC-9879-DA15182F52BA}" type="presParOf" srcId="{9F7ED87E-7A2A-433F-AE79-3B1265963F90}" destId="{C3640423-042D-4CFF-86AB-34DD638CE862}"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2A9F02D-1FB4-4750-9A03-9983815E5F46}"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9FE21663-1F29-4B24-BD05-859EA13AF832}">
      <dgm:prSet/>
      <dgm:spPr/>
      <dgm:t>
        <a:bodyPr/>
        <a:lstStyle/>
        <a:p>
          <a:r>
            <a:rPr lang="en-GB"/>
            <a:t>Can guide supervisors in assessing needs</a:t>
          </a:r>
          <a:endParaRPr lang="en-US"/>
        </a:p>
      </dgm:t>
    </dgm:pt>
    <dgm:pt modelId="{B4791936-FF84-472B-9CAA-AF76B2AB2AC3}" type="parTrans" cxnId="{5598E28A-9D20-4FBB-A7F7-47FBD0FE9A06}">
      <dgm:prSet/>
      <dgm:spPr/>
      <dgm:t>
        <a:bodyPr/>
        <a:lstStyle/>
        <a:p>
          <a:endParaRPr lang="en-US"/>
        </a:p>
      </dgm:t>
    </dgm:pt>
    <dgm:pt modelId="{799843A8-8A96-428F-8FF6-4D79C7B0D9DD}" type="sibTrans" cxnId="{5598E28A-9D20-4FBB-A7F7-47FBD0FE9A06}">
      <dgm:prSet/>
      <dgm:spPr/>
      <dgm:t>
        <a:bodyPr/>
        <a:lstStyle/>
        <a:p>
          <a:endParaRPr lang="en-US"/>
        </a:p>
      </dgm:t>
    </dgm:pt>
    <dgm:pt modelId="{2A0EA9D3-CC17-4DE9-9A1A-64400FA0AEDD}">
      <dgm:prSet/>
      <dgm:spPr/>
      <dgm:t>
        <a:bodyPr/>
        <a:lstStyle/>
        <a:p>
          <a:r>
            <a:rPr lang="en-GB"/>
            <a:t>Emphasises aim of development</a:t>
          </a:r>
          <a:endParaRPr lang="en-US"/>
        </a:p>
      </dgm:t>
    </dgm:pt>
    <dgm:pt modelId="{18DD6169-66FB-4DA5-B58D-9FAF558B4255}" type="parTrans" cxnId="{23FB7BA3-9866-46AF-829D-392F3695E1ED}">
      <dgm:prSet/>
      <dgm:spPr/>
      <dgm:t>
        <a:bodyPr/>
        <a:lstStyle/>
        <a:p>
          <a:endParaRPr lang="en-US"/>
        </a:p>
      </dgm:t>
    </dgm:pt>
    <dgm:pt modelId="{9DF92363-D005-42D2-A817-16229F8264E7}" type="sibTrans" cxnId="{23FB7BA3-9866-46AF-829D-392F3695E1ED}">
      <dgm:prSet/>
      <dgm:spPr/>
      <dgm:t>
        <a:bodyPr/>
        <a:lstStyle/>
        <a:p>
          <a:endParaRPr lang="en-US"/>
        </a:p>
      </dgm:t>
    </dgm:pt>
    <dgm:pt modelId="{3979035E-A79D-47FD-84CD-5587E5E21F72}">
      <dgm:prSet/>
      <dgm:spPr/>
      <dgm:t>
        <a:bodyPr/>
        <a:lstStyle/>
        <a:p>
          <a:r>
            <a:rPr lang="en-GB"/>
            <a:t>Emphasises need for supervision process to develop with trainee</a:t>
          </a:r>
          <a:endParaRPr lang="en-US"/>
        </a:p>
      </dgm:t>
    </dgm:pt>
    <dgm:pt modelId="{6E9F9BE9-D6D2-4A0D-AE5F-ADDAC398954B}" type="parTrans" cxnId="{39E7428D-69C1-4126-BF8D-90A63CE37B0F}">
      <dgm:prSet/>
      <dgm:spPr/>
      <dgm:t>
        <a:bodyPr/>
        <a:lstStyle/>
        <a:p>
          <a:endParaRPr lang="en-US"/>
        </a:p>
      </dgm:t>
    </dgm:pt>
    <dgm:pt modelId="{18A9A314-7040-4A2D-8A81-64D3992F911A}" type="sibTrans" cxnId="{39E7428D-69C1-4126-BF8D-90A63CE37B0F}">
      <dgm:prSet/>
      <dgm:spPr/>
      <dgm:t>
        <a:bodyPr/>
        <a:lstStyle/>
        <a:p>
          <a:endParaRPr lang="en-US"/>
        </a:p>
      </dgm:t>
    </dgm:pt>
    <dgm:pt modelId="{C945F883-09B8-4B4A-906E-E3D68457AAAB}">
      <dgm:prSet/>
      <dgm:spPr/>
      <dgm:t>
        <a:bodyPr/>
        <a:lstStyle/>
        <a:p>
          <a:r>
            <a:rPr lang="en-GB"/>
            <a:t>If used too prescriptively may detract from individual nature of supervision</a:t>
          </a:r>
          <a:endParaRPr lang="en-US"/>
        </a:p>
      </dgm:t>
    </dgm:pt>
    <dgm:pt modelId="{32F80060-0C66-41E3-94ED-AF7C1918A754}" type="parTrans" cxnId="{39214E04-1C1F-4D5E-9F30-7C6FD58B1408}">
      <dgm:prSet/>
      <dgm:spPr/>
      <dgm:t>
        <a:bodyPr/>
        <a:lstStyle/>
        <a:p>
          <a:endParaRPr lang="en-US"/>
        </a:p>
      </dgm:t>
    </dgm:pt>
    <dgm:pt modelId="{A91D7EF3-0731-41A2-B6C8-1B25FC044E8E}" type="sibTrans" cxnId="{39214E04-1C1F-4D5E-9F30-7C6FD58B1408}">
      <dgm:prSet/>
      <dgm:spPr/>
      <dgm:t>
        <a:bodyPr/>
        <a:lstStyle/>
        <a:p>
          <a:endParaRPr lang="en-US"/>
        </a:p>
      </dgm:t>
    </dgm:pt>
    <dgm:pt modelId="{D7119060-516D-4587-A2F6-73B4F0EA94A1}">
      <dgm:prSet/>
      <dgm:spPr/>
      <dgm:t>
        <a:bodyPr/>
        <a:lstStyle/>
        <a:p>
          <a:r>
            <a:rPr lang="en-GB"/>
            <a:t>Supervisors developmental process not a focus</a:t>
          </a:r>
          <a:endParaRPr lang="en-US"/>
        </a:p>
      </dgm:t>
    </dgm:pt>
    <dgm:pt modelId="{51D059A1-EBAF-4624-8E08-75360F0FA565}" type="parTrans" cxnId="{DCA8961D-74F5-478C-924E-CC0B78731BD5}">
      <dgm:prSet/>
      <dgm:spPr/>
      <dgm:t>
        <a:bodyPr/>
        <a:lstStyle/>
        <a:p>
          <a:endParaRPr lang="en-US"/>
        </a:p>
      </dgm:t>
    </dgm:pt>
    <dgm:pt modelId="{1981BC01-5AC8-403A-A88C-0C4337D80BB4}" type="sibTrans" cxnId="{DCA8961D-74F5-478C-924E-CC0B78731BD5}">
      <dgm:prSet/>
      <dgm:spPr/>
      <dgm:t>
        <a:bodyPr/>
        <a:lstStyle/>
        <a:p>
          <a:endParaRPr lang="en-US"/>
        </a:p>
      </dgm:t>
    </dgm:pt>
    <dgm:pt modelId="{18BEAFDB-D37A-4B1B-A3E8-9DE06EDB8098}" type="pres">
      <dgm:prSet presAssocID="{02A9F02D-1FB4-4750-9A03-9983815E5F46}" presName="vert0" presStyleCnt="0">
        <dgm:presLayoutVars>
          <dgm:dir/>
          <dgm:animOne val="branch"/>
          <dgm:animLvl val="lvl"/>
        </dgm:presLayoutVars>
      </dgm:prSet>
      <dgm:spPr/>
      <dgm:t>
        <a:bodyPr/>
        <a:lstStyle/>
        <a:p>
          <a:endParaRPr lang="en-US"/>
        </a:p>
      </dgm:t>
    </dgm:pt>
    <dgm:pt modelId="{CB47300A-38D2-484F-9C5C-084990A9C422}" type="pres">
      <dgm:prSet presAssocID="{9FE21663-1F29-4B24-BD05-859EA13AF832}" presName="thickLine" presStyleLbl="alignNode1" presStyleIdx="0" presStyleCnt="5"/>
      <dgm:spPr/>
    </dgm:pt>
    <dgm:pt modelId="{96DCBE08-4D5C-4010-AE6E-B0F1B6D18F45}" type="pres">
      <dgm:prSet presAssocID="{9FE21663-1F29-4B24-BD05-859EA13AF832}" presName="horz1" presStyleCnt="0"/>
      <dgm:spPr/>
    </dgm:pt>
    <dgm:pt modelId="{4E11C1E9-46C0-4335-A893-1415555AB971}" type="pres">
      <dgm:prSet presAssocID="{9FE21663-1F29-4B24-BD05-859EA13AF832}" presName="tx1" presStyleLbl="revTx" presStyleIdx="0" presStyleCnt="5"/>
      <dgm:spPr/>
      <dgm:t>
        <a:bodyPr/>
        <a:lstStyle/>
        <a:p>
          <a:endParaRPr lang="en-US"/>
        </a:p>
      </dgm:t>
    </dgm:pt>
    <dgm:pt modelId="{D15CE391-8676-4820-B892-47488FBE6D8A}" type="pres">
      <dgm:prSet presAssocID="{9FE21663-1F29-4B24-BD05-859EA13AF832}" presName="vert1" presStyleCnt="0"/>
      <dgm:spPr/>
    </dgm:pt>
    <dgm:pt modelId="{593882A3-31B9-454D-A478-C8261B02E5D6}" type="pres">
      <dgm:prSet presAssocID="{2A0EA9D3-CC17-4DE9-9A1A-64400FA0AEDD}" presName="thickLine" presStyleLbl="alignNode1" presStyleIdx="1" presStyleCnt="5"/>
      <dgm:spPr/>
    </dgm:pt>
    <dgm:pt modelId="{EBAE9647-D9A6-4345-9E32-A6782871FAA8}" type="pres">
      <dgm:prSet presAssocID="{2A0EA9D3-CC17-4DE9-9A1A-64400FA0AEDD}" presName="horz1" presStyleCnt="0"/>
      <dgm:spPr/>
    </dgm:pt>
    <dgm:pt modelId="{2A5505AB-6E1C-4571-93AC-B51EB83CB1D9}" type="pres">
      <dgm:prSet presAssocID="{2A0EA9D3-CC17-4DE9-9A1A-64400FA0AEDD}" presName="tx1" presStyleLbl="revTx" presStyleIdx="1" presStyleCnt="5"/>
      <dgm:spPr/>
      <dgm:t>
        <a:bodyPr/>
        <a:lstStyle/>
        <a:p>
          <a:endParaRPr lang="en-US"/>
        </a:p>
      </dgm:t>
    </dgm:pt>
    <dgm:pt modelId="{C6C62B3E-765D-4664-A0F4-5AA367645FC5}" type="pres">
      <dgm:prSet presAssocID="{2A0EA9D3-CC17-4DE9-9A1A-64400FA0AEDD}" presName="vert1" presStyleCnt="0"/>
      <dgm:spPr/>
    </dgm:pt>
    <dgm:pt modelId="{EBEE7C33-D4DD-4F21-A048-AB2046FFE411}" type="pres">
      <dgm:prSet presAssocID="{3979035E-A79D-47FD-84CD-5587E5E21F72}" presName="thickLine" presStyleLbl="alignNode1" presStyleIdx="2" presStyleCnt="5"/>
      <dgm:spPr/>
    </dgm:pt>
    <dgm:pt modelId="{3A062F94-D682-474F-8941-1922C40F47E7}" type="pres">
      <dgm:prSet presAssocID="{3979035E-A79D-47FD-84CD-5587E5E21F72}" presName="horz1" presStyleCnt="0"/>
      <dgm:spPr/>
    </dgm:pt>
    <dgm:pt modelId="{EA3196BE-11D8-4CE3-9394-C8FCFDE4E38C}" type="pres">
      <dgm:prSet presAssocID="{3979035E-A79D-47FD-84CD-5587E5E21F72}" presName="tx1" presStyleLbl="revTx" presStyleIdx="2" presStyleCnt="5"/>
      <dgm:spPr/>
      <dgm:t>
        <a:bodyPr/>
        <a:lstStyle/>
        <a:p>
          <a:endParaRPr lang="en-US"/>
        </a:p>
      </dgm:t>
    </dgm:pt>
    <dgm:pt modelId="{001115E9-2B3D-4DA8-A895-84C0A8B6E0C4}" type="pres">
      <dgm:prSet presAssocID="{3979035E-A79D-47FD-84CD-5587E5E21F72}" presName="vert1" presStyleCnt="0"/>
      <dgm:spPr/>
    </dgm:pt>
    <dgm:pt modelId="{4F4F3880-8B9B-467B-9192-F804465EBD63}" type="pres">
      <dgm:prSet presAssocID="{C945F883-09B8-4B4A-906E-E3D68457AAAB}" presName="thickLine" presStyleLbl="alignNode1" presStyleIdx="3" presStyleCnt="5"/>
      <dgm:spPr/>
    </dgm:pt>
    <dgm:pt modelId="{8BE4C948-BF5D-4D21-8463-FE9664A8B019}" type="pres">
      <dgm:prSet presAssocID="{C945F883-09B8-4B4A-906E-E3D68457AAAB}" presName="horz1" presStyleCnt="0"/>
      <dgm:spPr/>
    </dgm:pt>
    <dgm:pt modelId="{339B25AD-502E-4D3C-B4E9-360485A05906}" type="pres">
      <dgm:prSet presAssocID="{C945F883-09B8-4B4A-906E-E3D68457AAAB}" presName="tx1" presStyleLbl="revTx" presStyleIdx="3" presStyleCnt="5"/>
      <dgm:spPr/>
      <dgm:t>
        <a:bodyPr/>
        <a:lstStyle/>
        <a:p>
          <a:endParaRPr lang="en-US"/>
        </a:p>
      </dgm:t>
    </dgm:pt>
    <dgm:pt modelId="{7DEB1B9C-11D1-4DC2-9016-A20E5A6F88F7}" type="pres">
      <dgm:prSet presAssocID="{C945F883-09B8-4B4A-906E-E3D68457AAAB}" presName="vert1" presStyleCnt="0"/>
      <dgm:spPr/>
    </dgm:pt>
    <dgm:pt modelId="{53060CD1-EDA4-4413-8553-1DEE7B5FD79A}" type="pres">
      <dgm:prSet presAssocID="{D7119060-516D-4587-A2F6-73B4F0EA94A1}" presName="thickLine" presStyleLbl="alignNode1" presStyleIdx="4" presStyleCnt="5"/>
      <dgm:spPr/>
    </dgm:pt>
    <dgm:pt modelId="{60617104-23EF-43CC-B151-85A10A7A2BDE}" type="pres">
      <dgm:prSet presAssocID="{D7119060-516D-4587-A2F6-73B4F0EA94A1}" presName="horz1" presStyleCnt="0"/>
      <dgm:spPr/>
    </dgm:pt>
    <dgm:pt modelId="{96BE845B-E423-48F0-95EE-269C1A6D58DD}" type="pres">
      <dgm:prSet presAssocID="{D7119060-516D-4587-A2F6-73B4F0EA94A1}" presName="tx1" presStyleLbl="revTx" presStyleIdx="4" presStyleCnt="5"/>
      <dgm:spPr/>
      <dgm:t>
        <a:bodyPr/>
        <a:lstStyle/>
        <a:p>
          <a:endParaRPr lang="en-US"/>
        </a:p>
      </dgm:t>
    </dgm:pt>
    <dgm:pt modelId="{F0AA52D4-29BE-49DB-97AD-B4954101AA59}" type="pres">
      <dgm:prSet presAssocID="{D7119060-516D-4587-A2F6-73B4F0EA94A1}" presName="vert1" presStyleCnt="0"/>
      <dgm:spPr/>
    </dgm:pt>
  </dgm:ptLst>
  <dgm:cxnLst>
    <dgm:cxn modelId="{77135617-9B68-483B-AC81-10242912FD69}" type="presOf" srcId="{C945F883-09B8-4B4A-906E-E3D68457AAAB}" destId="{339B25AD-502E-4D3C-B4E9-360485A05906}" srcOrd="0" destOrd="0" presId="urn:microsoft.com/office/officeart/2008/layout/LinedList"/>
    <dgm:cxn modelId="{77E96779-0866-4DB1-B3AD-F62085A99620}" type="presOf" srcId="{02A9F02D-1FB4-4750-9A03-9983815E5F46}" destId="{18BEAFDB-D37A-4B1B-A3E8-9DE06EDB8098}" srcOrd="0" destOrd="0" presId="urn:microsoft.com/office/officeart/2008/layout/LinedList"/>
    <dgm:cxn modelId="{39214E04-1C1F-4D5E-9F30-7C6FD58B1408}" srcId="{02A9F02D-1FB4-4750-9A03-9983815E5F46}" destId="{C945F883-09B8-4B4A-906E-E3D68457AAAB}" srcOrd="3" destOrd="0" parTransId="{32F80060-0C66-41E3-94ED-AF7C1918A754}" sibTransId="{A91D7EF3-0731-41A2-B6C8-1B25FC044E8E}"/>
    <dgm:cxn modelId="{5598E28A-9D20-4FBB-A7F7-47FBD0FE9A06}" srcId="{02A9F02D-1FB4-4750-9A03-9983815E5F46}" destId="{9FE21663-1F29-4B24-BD05-859EA13AF832}" srcOrd="0" destOrd="0" parTransId="{B4791936-FF84-472B-9CAA-AF76B2AB2AC3}" sibTransId="{799843A8-8A96-428F-8FF6-4D79C7B0D9DD}"/>
    <dgm:cxn modelId="{23FB7BA3-9866-46AF-829D-392F3695E1ED}" srcId="{02A9F02D-1FB4-4750-9A03-9983815E5F46}" destId="{2A0EA9D3-CC17-4DE9-9A1A-64400FA0AEDD}" srcOrd="1" destOrd="0" parTransId="{18DD6169-66FB-4DA5-B58D-9FAF558B4255}" sibTransId="{9DF92363-D005-42D2-A817-16229F8264E7}"/>
    <dgm:cxn modelId="{AE912E31-6AE7-444E-9938-BBF121D7B5D3}" type="presOf" srcId="{2A0EA9D3-CC17-4DE9-9A1A-64400FA0AEDD}" destId="{2A5505AB-6E1C-4571-93AC-B51EB83CB1D9}" srcOrd="0" destOrd="0" presId="urn:microsoft.com/office/officeart/2008/layout/LinedList"/>
    <dgm:cxn modelId="{39E7428D-69C1-4126-BF8D-90A63CE37B0F}" srcId="{02A9F02D-1FB4-4750-9A03-9983815E5F46}" destId="{3979035E-A79D-47FD-84CD-5587E5E21F72}" srcOrd="2" destOrd="0" parTransId="{6E9F9BE9-D6D2-4A0D-AE5F-ADDAC398954B}" sibTransId="{18A9A314-7040-4A2D-8A81-64D3992F911A}"/>
    <dgm:cxn modelId="{E1A5F66A-1CE0-49A4-8F29-4E71F28D8D78}" type="presOf" srcId="{D7119060-516D-4587-A2F6-73B4F0EA94A1}" destId="{96BE845B-E423-48F0-95EE-269C1A6D58DD}" srcOrd="0" destOrd="0" presId="urn:microsoft.com/office/officeart/2008/layout/LinedList"/>
    <dgm:cxn modelId="{86FE6213-4BF9-471C-B4D9-6F40ABAA6065}" type="presOf" srcId="{3979035E-A79D-47FD-84CD-5587E5E21F72}" destId="{EA3196BE-11D8-4CE3-9394-C8FCFDE4E38C}" srcOrd="0" destOrd="0" presId="urn:microsoft.com/office/officeart/2008/layout/LinedList"/>
    <dgm:cxn modelId="{DCA8961D-74F5-478C-924E-CC0B78731BD5}" srcId="{02A9F02D-1FB4-4750-9A03-9983815E5F46}" destId="{D7119060-516D-4587-A2F6-73B4F0EA94A1}" srcOrd="4" destOrd="0" parTransId="{51D059A1-EBAF-4624-8E08-75360F0FA565}" sibTransId="{1981BC01-5AC8-403A-A88C-0C4337D80BB4}"/>
    <dgm:cxn modelId="{7F8A1B50-6D67-4220-B252-8A31F6DDF3B5}" type="presOf" srcId="{9FE21663-1F29-4B24-BD05-859EA13AF832}" destId="{4E11C1E9-46C0-4335-A893-1415555AB971}" srcOrd="0" destOrd="0" presId="urn:microsoft.com/office/officeart/2008/layout/LinedList"/>
    <dgm:cxn modelId="{23C08ED5-60B6-45DC-ACCA-77BF471AAD0E}" type="presParOf" srcId="{18BEAFDB-D37A-4B1B-A3E8-9DE06EDB8098}" destId="{CB47300A-38D2-484F-9C5C-084990A9C422}" srcOrd="0" destOrd="0" presId="urn:microsoft.com/office/officeart/2008/layout/LinedList"/>
    <dgm:cxn modelId="{6D38AB00-060A-4320-9C55-BB9A9B8095C2}" type="presParOf" srcId="{18BEAFDB-D37A-4B1B-A3E8-9DE06EDB8098}" destId="{96DCBE08-4D5C-4010-AE6E-B0F1B6D18F45}" srcOrd="1" destOrd="0" presId="urn:microsoft.com/office/officeart/2008/layout/LinedList"/>
    <dgm:cxn modelId="{5760C419-F78A-41DC-9555-B23F0941E06B}" type="presParOf" srcId="{96DCBE08-4D5C-4010-AE6E-B0F1B6D18F45}" destId="{4E11C1E9-46C0-4335-A893-1415555AB971}" srcOrd="0" destOrd="0" presId="urn:microsoft.com/office/officeart/2008/layout/LinedList"/>
    <dgm:cxn modelId="{720472A0-CE41-4A1D-8D67-BCE772E3E5F9}" type="presParOf" srcId="{96DCBE08-4D5C-4010-AE6E-B0F1B6D18F45}" destId="{D15CE391-8676-4820-B892-47488FBE6D8A}" srcOrd="1" destOrd="0" presId="urn:microsoft.com/office/officeart/2008/layout/LinedList"/>
    <dgm:cxn modelId="{590D06C1-9854-4CF8-B127-54E18FDA088D}" type="presParOf" srcId="{18BEAFDB-D37A-4B1B-A3E8-9DE06EDB8098}" destId="{593882A3-31B9-454D-A478-C8261B02E5D6}" srcOrd="2" destOrd="0" presId="urn:microsoft.com/office/officeart/2008/layout/LinedList"/>
    <dgm:cxn modelId="{49F2C710-3A9A-4B69-B11B-3322C315E0FF}" type="presParOf" srcId="{18BEAFDB-D37A-4B1B-A3E8-9DE06EDB8098}" destId="{EBAE9647-D9A6-4345-9E32-A6782871FAA8}" srcOrd="3" destOrd="0" presId="urn:microsoft.com/office/officeart/2008/layout/LinedList"/>
    <dgm:cxn modelId="{F4D57E27-12EC-4585-AB86-BEC8A1915F33}" type="presParOf" srcId="{EBAE9647-D9A6-4345-9E32-A6782871FAA8}" destId="{2A5505AB-6E1C-4571-93AC-B51EB83CB1D9}" srcOrd="0" destOrd="0" presId="urn:microsoft.com/office/officeart/2008/layout/LinedList"/>
    <dgm:cxn modelId="{99CDB6B6-F75C-474D-B41A-B76244C2074D}" type="presParOf" srcId="{EBAE9647-D9A6-4345-9E32-A6782871FAA8}" destId="{C6C62B3E-765D-4664-A0F4-5AA367645FC5}" srcOrd="1" destOrd="0" presId="urn:microsoft.com/office/officeart/2008/layout/LinedList"/>
    <dgm:cxn modelId="{9C880458-089F-493F-ACE9-8DA0D58D67ED}" type="presParOf" srcId="{18BEAFDB-D37A-4B1B-A3E8-9DE06EDB8098}" destId="{EBEE7C33-D4DD-4F21-A048-AB2046FFE411}" srcOrd="4" destOrd="0" presId="urn:microsoft.com/office/officeart/2008/layout/LinedList"/>
    <dgm:cxn modelId="{1F180D7D-3174-43C6-93A2-4DF80C8629A8}" type="presParOf" srcId="{18BEAFDB-D37A-4B1B-A3E8-9DE06EDB8098}" destId="{3A062F94-D682-474F-8941-1922C40F47E7}" srcOrd="5" destOrd="0" presId="urn:microsoft.com/office/officeart/2008/layout/LinedList"/>
    <dgm:cxn modelId="{05851CED-76ED-4CEA-9CE2-487DF278AABD}" type="presParOf" srcId="{3A062F94-D682-474F-8941-1922C40F47E7}" destId="{EA3196BE-11D8-4CE3-9394-C8FCFDE4E38C}" srcOrd="0" destOrd="0" presId="urn:microsoft.com/office/officeart/2008/layout/LinedList"/>
    <dgm:cxn modelId="{BFE55519-BABA-4FFB-8966-426C2390CE05}" type="presParOf" srcId="{3A062F94-D682-474F-8941-1922C40F47E7}" destId="{001115E9-2B3D-4DA8-A895-84C0A8B6E0C4}" srcOrd="1" destOrd="0" presId="urn:microsoft.com/office/officeart/2008/layout/LinedList"/>
    <dgm:cxn modelId="{D960FD62-A645-46C9-BC1D-71B7D631CF31}" type="presParOf" srcId="{18BEAFDB-D37A-4B1B-A3E8-9DE06EDB8098}" destId="{4F4F3880-8B9B-467B-9192-F804465EBD63}" srcOrd="6" destOrd="0" presId="urn:microsoft.com/office/officeart/2008/layout/LinedList"/>
    <dgm:cxn modelId="{8B45D8D3-CD78-4ADE-88C7-AE46E93064B3}" type="presParOf" srcId="{18BEAFDB-D37A-4B1B-A3E8-9DE06EDB8098}" destId="{8BE4C948-BF5D-4D21-8463-FE9664A8B019}" srcOrd="7" destOrd="0" presId="urn:microsoft.com/office/officeart/2008/layout/LinedList"/>
    <dgm:cxn modelId="{67D63098-7BF6-4F86-AB0B-FFEFAEF5FD27}" type="presParOf" srcId="{8BE4C948-BF5D-4D21-8463-FE9664A8B019}" destId="{339B25AD-502E-4D3C-B4E9-360485A05906}" srcOrd="0" destOrd="0" presId="urn:microsoft.com/office/officeart/2008/layout/LinedList"/>
    <dgm:cxn modelId="{A2A547F1-8A99-4868-9213-E988994E16B9}" type="presParOf" srcId="{8BE4C948-BF5D-4D21-8463-FE9664A8B019}" destId="{7DEB1B9C-11D1-4DC2-9016-A20E5A6F88F7}" srcOrd="1" destOrd="0" presId="urn:microsoft.com/office/officeart/2008/layout/LinedList"/>
    <dgm:cxn modelId="{3CBE8B7C-B093-4853-9991-C7FBEA1D9B2C}" type="presParOf" srcId="{18BEAFDB-D37A-4B1B-A3E8-9DE06EDB8098}" destId="{53060CD1-EDA4-4413-8553-1DEE7B5FD79A}" srcOrd="8" destOrd="0" presId="urn:microsoft.com/office/officeart/2008/layout/LinedList"/>
    <dgm:cxn modelId="{65822E13-0BB3-46F3-B3AC-1E6683E86B5D}" type="presParOf" srcId="{18BEAFDB-D37A-4B1B-A3E8-9DE06EDB8098}" destId="{60617104-23EF-43CC-B151-85A10A7A2BDE}" srcOrd="9" destOrd="0" presId="urn:microsoft.com/office/officeart/2008/layout/LinedList"/>
    <dgm:cxn modelId="{E54BC0CD-0638-48F4-B5FD-293C20FFE7B1}" type="presParOf" srcId="{60617104-23EF-43CC-B151-85A10A7A2BDE}" destId="{96BE845B-E423-48F0-95EE-269C1A6D58DD}" srcOrd="0" destOrd="0" presId="urn:microsoft.com/office/officeart/2008/layout/LinedList"/>
    <dgm:cxn modelId="{7BDA3762-9001-4841-A2F1-FBED1F4A7031}" type="presParOf" srcId="{60617104-23EF-43CC-B151-85A10A7A2BDE}" destId="{F0AA52D4-29BE-49DB-97AD-B4954101AA59}"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8E74DF2-602F-44A9-A35E-B85A5E9C292E}"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F790CAC6-2681-431C-8A3A-4D9078D15F50}">
      <dgm:prSet/>
      <dgm:spPr/>
      <dgm:t>
        <a:bodyPr/>
        <a:lstStyle/>
        <a:p>
          <a:r>
            <a:rPr lang="en-GB" u="sng"/>
            <a:t>Normative</a:t>
          </a:r>
          <a:r>
            <a:rPr lang="en-GB"/>
            <a:t>-maintenance of professional standards and managerial issues</a:t>
          </a:r>
          <a:endParaRPr lang="en-US"/>
        </a:p>
      </dgm:t>
    </dgm:pt>
    <dgm:pt modelId="{8F9E8AF3-4059-4B0A-AA76-ECFBC8551F16}" type="parTrans" cxnId="{1CEDB84F-2906-453E-82CA-DE3AA1828985}">
      <dgm:prSet/>
      <dgm:spPr/>
      <dgm:t>
        <a:bodyPr/>
        <a:lstStyle/>
        <a:p>
          <a:endParaRPr lang="en-US"/>
        </a:p>
      </dgm:t>
    </dgm:pt>
    <dgm:pt modelId="{2268C306-80B5-4C40-AF72-35DEC9D973BA}" type="sibTrans" cxnId="{1CEDB84F-2906-453E-82CA-DE3AA1828985}">
      <dgm:prSet/>
      <dgm:spPr/>
      <dgm:t>
        <a:bodyPr/>
        <a:lstStyle/>
        <a:p>
          <a:endParaRPr lang="en-US"/>
        </a:p>
      </dgm:t>
    </dgm:pt>
    <dgm:pt modelId="{5980A5A1-F3C7-4D3E-B188-2274D3D13AA0}">
      <dgm:prSet/>
      <dgm:spPr/>
      <dgm:t>
        <a:bodyPr/>
        <a:lstStyle/>
        <a:p>
          <a:r>
            <a:rPr lang="en-GB" u="sng"/>
            <a:t>Restorative</a:t>
          </a:r>
          <a:r>
            <a:rPr lang="en-GB"/>
            <a:t>- support and stress reduction</a:t>
          </a:r>
          <a:endParaRPr lang="en-US"/>
        </a:p>
      </dgm:t>
    </dgm:pt>
    <dgm:pt modelId="{4D76C167-EC4A-4C71-8BF0-2A60DEB6F1E5}" type="parTrans" cxnId="{A667186E-A6AB-4674-8A3D-F9F58D0AAFA1}">
      <dgm:prSet/>
      <dgm:spPr/>
      <dgm:t>
        <a:bodyPr/>
        <a:lstStyle/>
        <a:p>
          <a:endParaRPr lang="en-US"/>
        </a:p>
      </dgm:t>
    </dgm:pt>
    <dgm:pt modelId="{0AC6D61E-D856-45EC-A403-7767C4952A4B}" type="sibTrans" cxnId="{A667186E-A6AB-4674-8A3D-F9F58D0AAFA1}">
      <dgm:prSet/>
      <dgm:spPr/>
      <dgm:t>
        <a:bodyPr/>
        <a:lstStyle/>
        <a:p>
          <a:endParaRPr lang="en-US"/>
        </a:p>
      </dgm:t>
    </dgm:pt>
    <dgm:pt modelId="{4A5D0C33-6E93-4ED4-AF68-492CE2EE55D3}">
      <dgm:prSet/>
      <dgm:spPr/>
      <dgm:t>
        <a:bodyPr/>
        <a:lstStyle/>
        <a:p>
          <a:r>
            <a:rPr lang="en-GB" u="sng"/>
            <a:t>Formative</a:t>
          </a:r>
          <a:r>
            <a:rPr lang="en-GB"/>
            <a:t>- skills and knowledge development</a:t>
          </a:r>
          <a:endParaRPr lang="en-US"/>
        </a:p>
      </dgm:t>
    </dgm:pt>
    <dgm:pt modelId="{ACF3D282-B9E0-42E0-BD9D-8450E0F36DB7}" type="parTrans" cxnId="{03FB6CD8-BBAA-479B-A702-67822610DB28}">
      <dgm:prSet/>
      <dgm:spPr/>
      <dgm:t>
        <a:bodyPr/>
        <a:lstStyle/>
        <a:p>
          <a:endParaRPr lang="en-US"/>
        </a:p>
      </dgm:t>
    </dgm:pt>
    <dgm:pt modelId="{7D6B13C9-2EBD-4DAF-B05F-F457E876C76B}" type="sibTrans" cxnId="{03FB6CD8-BBAA-479B-A702-67822610DB28}">
      <dgm:prSet/>
      <dgm:spPr/>
      <dgm:t>
        <a:bodyPr/>
        <a:lstStyle/>
        <a:p>
          <a:endParaRPr lang="en-US"/>
        </a:p>
      </dgm:t>
    </dgm:pt>
    <dgm:pt modelId="{98E3E49E-C7C5-48B5-930C-C6490C5F4A0C}" type="pres">
      <dgm:prSet presAssocID="{08E74DF2-602F-44A9-A35E-B85A5E9C292E}" presName="linear" presStyleCnt="0">
        <dgm:presLayoutVars>
          <dgm:animLvl val="lvl"/>
          <dgm:resizeHandles val="exact"/>
        </dgm:presLayoutVars>
      </dgm:prSet>
      <dgm:spPr/>
      <dgm:t>
        <a:bodyPr/>
        <a:lstStyle/>
        <a:p>
          <a:endParaRPr lang="en-US"/>
        </a:p>
      </dgm:t>
    </dgm:pt>
    <dgm:pt modelId="{F7CFC032-8053-47C2-A9D7-EA72423ADCC4}" type="pres">
      <dgm:prSet presAssocID="{F790CAC6-2681-431C-8A3A-4D9078D15F50}" presName="parentText" presStyleLbl="node1" presStyleIdx="0" presStyleCnt="3">
        <dgm:presLayoutVars>
          <dgm:chMax val="0"/>
          <dgm:bulletEnabled val="1"/>
        </dgm:presLayoutVars>
      </dgm:prSet>
      <dgm:spPr/>
      <dgm:t>
        <a:bodyPr/>
        <a:lstStyle/>
        <a:p>
          <a:endParaRPr lang="en-US"/>
        </a:p>
      </dgm:t>
    </dgm:pt>
    <dgm:pt modelId="{9426EE54-261E-4F9B-B923-109004640B83}" type="pres">
      <dgm:prSet presAssocID="{2268C306-80B5-4C40-AF72-35DEC9D973BA}" presName="spacer" presStyleCnt="0"/>
      <dgm:spPr/>
    </dgm:pt>
    <dgm:pt modelId="{19F5E66F-32C3-41E0-AFF1-FBE5469A9CC9}" type="pres">
      <dgm:prSet presAssocID="{5980A5A1-F3C7-4D3E-B188-2274D3D13AA0}" presName="parentText" presStyleLbl="node1" presStyleIdx="1" presStyleCnt="3">
        <dgm:presLayoutVars>
          <dgm:chMax val="0"/>
          <dgm:bulletEnabled val="1"/>
        </dgm:presLayoutVars>
      </dgm:prSet>
      <dgm:spPr/>
      <dgm:t>
        <a:bodyPr/>
        <a:lstStyle/>
        <a:p>
          <a:endParaRPr lang="en-US"/>
        </a:p>
      </dgm:t>
    </dgm:pt>
    <dgm:pt modelId="{DD4B945E-423C-42B1-9CE8-23B4522316E7}" type="pres">
      <dgm:prSet presAssocID="{0AC6D61E-D856-45EC-A403-7767C4952A4B}" presName="spacer" presStyleCnt="0"/>
      <dgm:spPr/>
    </dgm:pt>
    <dgm:pt modelId="{129D9E1D-5A49-4F3D-BC2C-57F7D0D15B81}" type="pres">
      <dgm:prSet presAssocID="{4A5D0C33-6E93-4ED4-AF68-492CE2EE55D3}" presName="parentText" presStyleLbl="node1" presStyleIdx="2" presStyleCnt="3">
        <dgm:presLayoutVars>
          <dgm:chMax val="0"/>
          <dgm:bulletEnabled val="1"/>
        </dgm:presLayoutVars>
      </dgm:prSet>
      <dgm:spPr/>
      <dgm:t>
        <a:bodyPr/>
        <a:lstStyle/>
        <a:p>
          <a:endParaRPr lang="en-US"/>
        </a:p>
      </dgm:t>
    </dgm:pt>
  </dgm:ptLst>
  <dgm:cxnLst>
    <dgm:cxn modelId="{9668EB6D-6DA6-49CE-A760-81265ADE3243}" type="presOf" srcId="{08E74DF2-602F-44A9-A35E-B85A5E9C292E}" destId="{98E3E49E-C7C5-48B5-930C-C6490C5F4A0C}" srcOrd="0" destOrd="0" presId="urn:microsoft.com/office/officeart/2005/8/layout/vList2"/>
    <dgm:cxn modelId="{1CEDB84F-2906-453E-82CA-DE3AA1828985}" srcId="{08E74DF2-602F-44A9-A35E-B85A5E9C292E}" destId="{F790CAC6-2681-431C-8A3A-4D9078D15F50}" srcOrd="0" destOrd="0" parTransId="{8F9E8AF3-4059-4B0A-AA76-ECFBC8551F16}" sibTransId="{2268C306-80B5-4C40-AF72-35DEC9D973BA}"/>
    <dgm:cxn modelId="{DE1CDB79-514C-48C3-B5AA-C7B7C6C3DDCC}" type="presOf" srcId="{4A5D0C33-6E93-4ED4-AF68-492CE2EE55D3}" destId="{129D9E1D-5A49-4F3D-BC2C-57F7D0D15B81}" srcOrd="0" destOrd="0" presId="urn:microsoft.com/office/officeart/2005/8/layout/vList2"/>
    <dgm:cxn modelId="{EBF7C69A-B7F4-4FC7-8ABC-4D584A6E60AB}" type="presOf" srcId="{5980A5A1-F3C7-4D3E-B188-2274D3D13AA0}" destId="{19F5E66F-32C3-41E0-AFF1-FBE5469A9CC9}" srcOrd="0" destOrd="0" presId="urn:microsoft.com/office/officeart/2005/8/layout/vList2"/>
    <dgm:cxn modelId="{76C6C780-9A3D-46FB-8327-F48543D2E613}" type="presOf" srcId="{F790CAC6-2681-431C-8A3A-4D9078D15F50}" destId="{F7CFC032-8053-47C2-A9D7-EA72423ADCC4}" srcOrd="0" destOrd="0" presId="urn:microsoft.com/office/officeart/2005/8/layout/vList2"/>
    <dgm:cxn modelId="{A667186E-A6AB-4674-8A3D-F9F58D0AAFA1}" srcId="{08E74DF2-602F-44A9-A35E-B85A5E9C292E}" destId="{5980A5A1-F3C7-4D3E-B188-2274D3D13AA0}" srcOrd="1" destOrd="0" parTransId="{4D76C167-EC4A-4C71-8BF0-2A60DEB6F1E5}" sibTransId="{0AC6D61E-D856-45EC-A403-7767C4952A4B}"/>
    <dgm:cxn modelId="{03FB6CD8-BBAA-479B-A702-67822610DB28}" srcId="{08E74DF2-602F-44A9-A35E-B85A5E9C292E}" destId="{4A5D0C33-6E93-4ED4-AF68-492CE2EE55D3}" srcOrd="2" destOrd="0" parTransId="{ACF3D282-B9E0-42E0-BD9D-8450E0F36DB7}" sibTransId="{7D6B13C9-2EBD-4DAF-B05F-F457E876C76B}"/>
    <dgm:cxn modelId="{382D1170-6C87-4254-8747-A4D0AC79C4EB}" type="presParOf" srcId="{98E3E49E-C7C5-48B5-930C-C6490C5F4A0C}" destId="{F7CFC032-8053-47C2-A9D7-EA72423ADCC4}" srcOrd="0" destOrd="0" presId="urn:microsoft.com/office/officeart/2005/8/layout/vList2"/>
    <dgm:cxn modelId="{0B10BE45-0AC1-438B-978E-8C826E59216E}" type="presParOf" srcId="{98E3E49E-C7C5-48B5-930C-C6490C5F4A0C}" destId="{9426EE54-261E-4F9B-B923-109004640B83}" srcOrd="1" destOrd="0" presId="urn:microsoft.com/office/officeart/2005/8/layout/vList2"/>
    <dgm:cxn modelId="{686AF991-D46C-49CE-841B-B9B821AE9793}" type="presParOf" srcId="{98E3E49E-C7C5-48B5-930C-C6490C5F4A0C}" destId="{19F5E66F-32C3-41E0-AFF1-FBE5469A9CC9}" srcOrd="2" destOrd="0" presId="urn:microsoft.com/office/officeart/2005/8/layout/vList2"/>
    <dgm:cxn modelId="{4B795036-609F-4B70-B27B-38616660F525}" type="presParOf" srcId="{98E3E49E-C7C5-48B5-930C-C6490C5F4A0C}" destId="{DD4B945E-423C-42B1-9CE8-23B4522316E7}" srcOrd="3" destOrd="0" presId="urn:microsoft.com/office/officeart/2005/8/layout/vList2"/>
    <dgm:cxn modelId="{5E0CE71C-86C5-47A8-9C54-7CA17FFBBB13}" type="presParOf" srcId="{98E3E49E-C7C5-48B5-930C-C6490C5F4A0C}" destId="{129D9E1D-5A49-4F3D-BC2C-57F7D0D15B81}"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38FBB1F-569C-4226-85F8-15898C249B11}"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58314203-FC57-4C52-AAAD-2B830DEE6613}">
      <dgm:prSet/>
      <dgm:spPr/>
      <dgm:t>
        <a:bodyPr/>
        <a:lstStyle/>
        <a:p>
          <a:r>
            <a:rPr lang="en-GB"/>
            <a:t>Devised to help across all helping professions</a:t>
          </a:r>
          <a:endParaRPr lang="en-US"/>
        </a:p>
      </dgm:t>
    </dgm:pt>
    <dgm:pt modelId="{4066E85A-B597-4EF5-836B-0363A97344F9}" type="parTrans" cxnId="{47BD42C3-BA2C-4D17-8E14-04F4BDC57246}">
      <dgm:prSet/>
      <dgm:spPr/>
      <dgm:t>
        <a:bodyPr/>
        <a:lstStyle/>
        <a:p>
          <a:endParaRPr lang="en-US"/>
        </a:p>
      </dgm:t>
    </dgm:pt>
    <dgm:pt modelId="{8CBCC2D0-65FF-4B90-AE86-60CE89CECD5C}" type="sibTrans" cxnId="{47BD42C3-BA2C-4D17-8E14-04F4BDC57246}">
      <dgm:prSet/>
      <dgm:spPr/>
      <dgm:t>
        <a:bodyPr/>
        <a:lstStyle/>
        <a:p>
          <a:endParaRPr lang="en-US"/>
        </a:p>
      </dgm:t>
    </dgm:pt>
    <dgm:pt modelId="{31811E87-14B8-4D34-94A9-E5C43BA7BDB1}">
      <dgm:prSet/>
      <dgm:spPr/>
      <dgm:t>
        <a:bodyPr/>
        <a:lstStyle/>
        <a:p>
          <a:r>
            <a:rPr lang="en-GB"/>
            <a:t>Doesn’t attempt to structure session/s, but is used to clarify the </a:t>
          </a:r>
          <a:r>
            <a:rPr lang="en-GB" i="1"/>
            <a:t>process</a:t>
          </a:r>
          <a:r>
            <a:rPr lang="en-GB"/>
            <a:t> of supervision</a:t>
          </a:r>
          <a:endParaRPr lang="en-US"/>
        </a:p>
      </dgm:t>
    </dgm:pt>
    <dgm:pt modelId="{EB03CECC-D76C-4E95-AFDB-9F6C94A4F6B7}" type="parTrans" cxnId="{0E1824A1-554A-4870-9A2A-9EB36CC3B422}">
      <dgm:prSet/>
      <dgm:spPr/>
      <dgm:t>
        <a:bodyPr/>
        <a:lstStyle/>
        <a:p>
          <a:endParaRPr lang="en-US"/>
        </a:p>
      </dgm:t>
    </dgm:pt>
    <dgm:pt modelId="{E0DB4CD3-A84B-441D-970B-56E40AAC4B93}" type="sibTrans" cxnId="{0E1824A1-554A-4870-9A2A-9EB36CC3B422}">
      <dgm:prSet/>
      <dgm:spPr/>
      <dgm:t>
        <a:bodyPr/>
        <a:lstStyle/>
        <a:p>
          <a:endParaRPr lang="en-US"/>
        </a:p>
      </dgm:t>
    </dgm:pt>
    <dgm:pt modelId="{AA8CB57D-BD36-41D6-AED7-3FC7B71F56A2}" type="pres">
      <dgm:prSet presAssocID="{B38FBB1F-569C-4226-85F8-15898C249B11}" presName="linear" presStyleCnt="0">
        <dgm:presLayoutVars>
          <dgm:animLvl val="lvl"/>
          <dgm:resizeHandles val="exact"/>
        </dgm:presLayoutVars>
      </dgm:prSet>
      <dgm:spPr/>
      <dgm:t>
        <a:bodyPr/>
        <a:lstStyle/>
        <a:p>
          <a:endParaRPr lang="en-US"/>
        </a:p>
      </dgm:t>
    </dgm:pt>
    <dgm:pt modelId="{0D798ECC-BC60-4F64-AD79-7F11C82F57A2}" type="pres">
      <dgm:prSet presAssocID="{58314203-FC57-4C52-AAAD-2B830DEE6613}" presName="parentText" presStyleLbl="node1" presStyleIdx="0" presStyleCnt="2">
        <dgm:presLayoutVars>
          <dgm:chMax val="0"/>
          <dgm:bulletEnabled val="1"/>
        </dgm:presLayoutVars>
      </dgm:prSet>
      <dgm:spPr/>
      <dgm:t>
        <a:bodyPr/>
        <a:lstStyle/>
        <a:p>
          <a:endParaRPr lang="en-US"/>
        </a:p>
      </dgm:t>
    </dgm:pt>
    <dgm:pt modelId="{1F385EC1-D0AB-4CF3-A5EA-3450D5F44CEB}" type="pres">
      <dgm:prSet presAssocID="{8CBCC2D0-65FF-4B90-AE86-60CE89CECD5C}" presName="spacer" presStyleCnt="0"/>
      <dgm:spPr/>
    </dgm:pt>
    <dgm:pt modelId="{D3A81D24-37C9-48D4-914C-15674690451D}" type="pres">
      <dgm:prSet presAssocID="{31811E87-14B8-4D34-94A9-E5C43BA7BDB1}" presName="parentText" presStyleLbl="node1" presStyleIdx="1" presStyleCnt="2">
        <dgm:presLayoutVars>
          <dgm:chMax val="0"/>
          <dgm:bulletEnabled val="1"/>
        </dgm:presLayoutVars>
      </dgm:prSet>
      <dgm:spPr/>
      <dgm:t>
        <a:bodyPr/>
        <a:lstStyle/>
        <a:p>
          <a:endParaRPr lang="en-US"/>
        </a:p>
      </dgm:t>
    </dgm:pt>
  </dgm:ptLst>
  <dgm:cxnLst>
    <dgm:cxn modelId="{7E3539DD-AABF-47FA-8F58-2C9AC43F0E86}" type="presOf" srcId="{58314203-FC57-4C52-AAAD-2B830DEE6613}" destId="{0D798ECC-BC60-4F64-AD79-7F11C82F57A2}" srcOrd="0" destOrd="0" presId="urn:microsoft.com/office/officeart/2005/8/layout/vList2"/>
    <dgm:cxn modelId="{A5A3B894-1DBB-4BBB-A9D6-E7AB78672769}" type="presOf" srcId="{B38FBB1F-569C-4226-85F8-15898C249B11}" destId="{AA8CB57D-BD36-41D6-AED7-3FC7B71F56A2}" srcOrd="0" destOrd="0" presId="urn:microsoft.com/office/officeart/2005/8/layout/vList2"/>
    <dgm:cxn modelId="{0E1824A1-554A-4870-9A2A-9EB36CC3B422}" srcId="{B38FBB1F-569C-4226-85F8-15898C249B11}" destId="{31811E87-14B8-4D34-94A9-E5C43BA7BDB1}" srcOrd="1" destOrd="0" parTransId="{EB03CECC-D76C-4E95-AFDB-9F6C94A4F6B7}" sibTransId="{E0DB4CD3-A84B-441D-970B-56E40AAC4B93}"/>
    <dgm:cxn modelId="{47BD42C3-BA2C-4D17-8E14-04F4BDC57246}" srcId="{B38FBB1F-569C-4226-85F8-15898C249B11}" destId="{58314203-FC57-4C52-AAAD-2B830DEE6613}" srcOrd="0" destOrd="0" parTransId="{4066E85A-B597-4EF5-836B-0363A97344F9}" sibTransId="{8CBCC2D0-65FF-4B90-AE86-60CE89CECD5C}"/>
    <dgm:cxn modelId="{3FD7F9BE-1599-4492-9FF6-42F3B7E07F47}" type="presOf" srcId="{31811E87-14B8-4D34-94A9-E5C43BA7BDB1}" destId="{D3A81D24-37C9-48D4-914C-15674690451D}" srcOrd="0" destOrd="0" presId="urn:microsoft.com/office/officeart/2005/8/layout/vList2"/>
    <dgm:cxn modelId="{E91E65B7-E67C-4105-BE48-9DB45B4309C8}" type="presParOf" srcId="{AA8CB57D-BD36-41D6-AED7-3FC7B71F56A2}" destId="{0D798ECC-BC60-4F64-AD79-7F11C82F57A2}" srcOrd="0" destOrd="0" presId="urn:microsoft.com/office/officeart/2005/8/layout/vList2"/>
    <dgm:cxn modelId="{9C873FAD-E50D-493E-BC58-4662DC54F80D}" type="presParOf" srcId="{AA8CB57D-BD36-41D6-AED7-3FC7B71F56A2}" destId="{1F385EC1-D0AB-4CF3-A5EA-3450D5F44CEB}" srcOrd="1" destOrd="0" presId="urn:microsoft.com/office/officeart/2005/8/layout/vList2"/>
    <dgm:cxn modelId="{761CC8A7-0FD4-4898-9E71-200939F84885}" type="presParOf" srcId="{AA8CB57D-BD36-41D6-AED7-3FC7B71F56A2}" destId="{D3A81D24-37C9-48D4-914C-15674690451D}"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8FFC831-B04E-4F2D-B5E5-97114CDCA94B}"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E3021AB5-8C00-499F-9C54-2108847D5A93}">
      <dgm:prSet/>
      <dgm:spPr/>
      <dgm:t>
        <a:bodyPr/>
        <a:lstStyle/>
        <a:p>
          <a:r>
            <a:rPr lang="en-GB"/>
            <a:t>An example of this ‘combination’ model is the Cyclical Model (Page and Wosket, 2001). </a:t>
          </a:r>
          <a:endParaRPr lang="en-US"/>
        </a:p>
      </dgm:t>
    </dgm:pt>
    <dgm:pt modelId="{16E29DE6-C677-4680-B689-2B6204AAD10E}" type="parTrans" cxnId="{7BDAABB0-9ABB-41A5-B8E3-FC42587E82B7}">
      <dgm:prSet/>
      <dgm:spPr/>
      <dgm:t>
        <a:bodyPr/>
        <a:lstStyle/>
        <a:p>
          <a:endParaRPr lang="en-US"/>
        </a:p>
      </dgm:t>
    </dgm:pt>
    <dgm:pt modelId="{5B239F9B-7209-453E-9171-E798DF08D8D7}" type="sibTrans" cxnId="{7BDAABB0-9ABB-41A5-B8E3-FC42587E82B7}">
      <dgm:prSet/>
      <dgm:spPr/>
      <dgm:t>
        <a:bodyPr/>
        <a:lstStyle/>
        <a:p>
          <a:endParaRPr lang="en-US"/>
        </a:p>
      </dgm:t>
    </dgm:pt>
    <dgm:pt modelId="{905FAA96-B8CE-45AB-A11D-CF15E4FA2A51}">
      <dgm:prSet/>
      <dgm:spPr/>
      <dgm:t>
        <a:bodyPr/>
        <a:lstStyle/>
        <a:p>
          <a:r>
            <a:rPr lang="en-GB"/>
            <a:t>Main concepts:</a:t>
          </a:r>
          <a:endParaRPr lang="en-US"/>
        </a:p>
      </dgm:t>
    </dgm:pt>
    <dgm:pt modelId="{6C2DA22D-A2D1-4456-9774-F26BE3EA10E5}" type="parTrans" cxnId="{A30A57A3-7AFC-4CE8-9320-617C426A8CE8}">
      <dgm:prSet/>
      <dgm:spPr/>
      <dgm:t>
        <a:bodyPr/>
        <a:lstStyle/>
        <a:p>
          <a:endParaRPr lang="en-US"/>
        </a:p>
      </dgm:t>
    </dgm:pt>
    <dgm:pt modelId="{DE81D918-AADA-4D90-8DA4-EDE573EAF3AB}" type="sibTrans" cxnId="{A30A57A3-7AFC-4CE8-9320-617C426A8CE8}">
      <dgm:prSet/>
      <dgm:spPr/>
      <dgm:t>
        <a:bodyPr/>
        <a:lstStyle/>
        <a:p>
          <a:endParaRPr lang="en-US"/>
        </a:p>
      </dgm:t>
    </dgm:pt>
    <dgm:pt modelId="{42ACB5A2-CCA9-4E68-9DFE-222798C8FBF5}">
      <dgm:prSet/>
      <dgm:spPr/>
      <dgm:t>
        <a:bodyPr/>
        <a:lstStyle/>
        <a:p>
          <a:r>
            <a:rPr lang="en-GB"/>
            <a:t>Contracting</a:t>
          </a:r>
          <a:endParaRPr lang="en-US"/>
        </a:p>
      </dgm:t>
    </dgm:pt>
    <dgm:pt modelId="{21A67D36-64FD-423B-824D-C19F4C8BF247}" type="parTrans" cxnId="{1355E6A4-1635-4B06-B149-904B18DEB722}">
      <dgm:prSet/>
      <dgm:spPr/>
      <dgm:t>
        <a:bodyPr/>
        <a:lstStyle/>
        <a:p>
          <a:endParaRPr lang="en-US"/>
        </a:p>
      </dgm:t>
    </dgm:pt>
    <dgm:pt modelId="{C1018E72-9276-4DA9-956E-02D4C4C073F3}" type="sibTrans" cxnId="{1355E6A4-1635-4B06-B149-904B18DEB722}">
      <dgm:prSet/>
      <dgm:spPr/>
      <dgm:t>
        <a:bodyPr/>
        <a:lstStyle/>
        <a:p>
          <a:endParaRPr lang="en-US"/>
        </a:p>
      </dgm:t>
    </dgm:pt>
    <dgm:pt modelId="{8479C950-7C5F-4B5A-91B2-A8CC965E3A93}">
      <dgm:prSet/>
      <dgm:spPr/>
      <dgm:t>
        <a:bodyPr/>
        <a:lstStyle/>
        <a:p>
          <a:r>
            <a:rPr lang="en-GB"/>
            <a:t>Focus</a:t>
          </a:r>
          <a:endParaRPr lang="en-US"/>
        </a:p>
      </dgm:t>
    </dgm:pt>
    <dgm:pt modelId="{0BBC3BE2-9C40-4B08-B728-62A58FB757CE}" type="parTrans" cxnId="{06F89471-DAC0-4A0F-BB82-675FC6216555}">
      <dgm:prSet/>
      <dgm:spPr/>
      <dgm:t>
        <a:bodyPr/>
        <a:lstStyle/>
        <a:p>
          <a:endParaRPr lang="en-US"/>
        </a:p>
      </dgm:t>
    </dgm:pt>
    <dgm:pt modelId="{C3904599-C87A-4239-8CDB-9CDCD63617AF}" type="sibTrans" cxnId="{06F89471-DAC0-4A0F-BB82-675FC6216555}">
      <dgm:prSet/>
      <dgm:spPr/>
      <dgm:t>
        <a:bodyPr/>
        <a:lstStyle/>
        <a:p>
          <a:endParaRPr lang="en-US"/>
        </a:p>
      </dgm:t>
    </dgm:pt>
    <dgm:pt modelId="{270228CE-5F96-459D-A011-4564F2099C1E}">
      <dgm:prSet/>
      <dgm:spPr/>
      <dgm:t>
        <a:bodyPr/>
        <a:lstStyle/>
        <a:p>
          <a:r>
            <a:rPr lang="en-GB"/>
            <a:t>Space</a:t>
          </a:r>
          <a:endParaRPr lang="en-US"/>
        </a:p>
      </dgm:t>
    </dgm:pt>
    <dgm:pt modelId="{F462B602-00D7-4A64-9AD1-3BE273177FF3}" type="parTrans" cxnId="{94181054-56CF-43EA-BCBA-C303469F999B}">
      <dgm:prSet/>
      <dgm:spPr/>
      <dgm:t>
        <a:bodyPr/>
        <a:lstStyle/>
        <a:p>
          <a:endParaRPr lang="en-US"/>
        </a:p>
      </dgm:t>
    </dgm:pt>
    <dgm:pt modelId="{9BA65552-CE3C-4D47-870A-F234C941701C}" type="sibTrans" cxnId="{94181054-56CF-43EA-BCBA-C303469F999B}">
      <dgm:prSet/>
      <dgm:spPr/>
      <dgm:t>
        <a:bodyPr/>
        <a:lstStyle/>
        <a:p>
          <a:endParaRPr lang="en-US"/>
        </a:p>
      </dgm:t>
    </dgm:pt>
    <dgm:pt modelId="{97504A9A-56AD-45AC-A8CE-B78907502D6E}">
      <dgm:prSet/>
      <dgm:spPr/>
      <dgm:t>
        <a:bodyPr/>
        <a:lstStyle/>
        <a:p>
          <a:r>
            <a:rPr lang="en-GB"/>
            <a:t>Bridge</a:t>
          </a:r>
          <a:endParaRPr lang="en-US"/>
        </a:p>
      </dgm:t>
    </dgm:pt>
    <dgm:pt modelId="{8B5CF3BE-2A81-4347-BFD0-7A7227FCDE0B}" type="parTrans" cxnId="{2065F1BA-DE48-4BB7-A141-974DC13473B3}">
      <dgm:prSet/>
      <dgm:spPr/>
      <dgm:t>
        <a:bodyPr/>
        <a:lstStyle/>
        <a:p>
          <a:endParaRPr lang="en-US"/>
        </a:p>
      </dgm:t>
    </dgm:pt>
    <dgm:pt modelId="{8F485517-DFFF-4567-BB32-22C8518787A1}" type="sibTrans" cxnId="{2065F1BA-DE48-4BB7-A141-974DC13473B3}">
      <dgm:prSet/>
      <dgm:spPr/>
      <dgm:t>
        <a:bodyPr/>
        <a:lstStyle/>
        <a:p>
          <a:endParaRPr lang="en-US"/>
        </a:p>
      </dgm:t>
    </dgm:pt>
    <dgm:pt modelId="{706DA6E0-C70E-4174-AEDA-67382B078557}">
      <dgm:prSet/>
      <dgm:spPr/>
      <dgm:t>
        <a:bodyPr/>
        <a:lstStyle/>
        <a:p>
          <a:r>
            <a:rPr lang="en-GB"/>
            <a:t>Review </a:t>
          </a:r>
          <a:endParaRPr lang="en-US"/>
        </a:p>
      </dgm:t>
    </dgm:pt>
    <dgm:pt modelId="{CA57D386-4935-47B6-B54A-755DDD22AC0F}" type="parTrans" cxnId="{58F9FD69-FD13-438E-B96B-18C62B3A6827}">
      <dgm:prSet/>
      <dgm:spPr/>
      <dgm:t>
        <a:bodyPr/>
        <a:lstStyle/>
        <a:p>
          <a:endParaRPr lang="en-US"/>
        </a:p>
      </dgm:t>
    </dgm:pt>
    <dgm:pt modelId="{88A0B284-E3F1-4C72-BBA9-F2D779C0A533}" type="sibTrans" cxnId="{58F9FD69-FD13-438E-B96B-18C62B3A6827}">
      <dgm:prSet/>
      <dgm:spPr/>
      <dgm:t>
        <a:bodyPr/>
        <a:lstStyle/>
        <a:p>
          <a:endParaRPr lang="en-US"/>
        </a:p>
      </dgm:t>
    </dgm:pt>
    <dgm:pt modelId="{5FD7616F-8EC0-42C8-B99D-EC273B7406C7}">
      <dgm:prSet/>
      <dgm:spPr/>
      <dgm:t>
        <a:bodyPr/>
        <a:lstStyle/>
        <a:p>
          <a:r>
            <a:rPr lang="en-GB"/>
            <a:t>Each concept contains 5 further elements, all of which need to be addressed for the supervision to be effective </a:t>
          </a:r>
          <a:endParaRPr lang="en-US"/>
        </a:p>
      </dgm:t>
    </dgm:pt>
    <dgm:pt modelId="{5D267A2E-6DD4-45CE-8A05-33313ED1502E}" type="parTrans" cxnId="{DDDDAF6C-75B3-4B5F-BBEF-C4F0060F60AB}">
      <dgm:prSet/>
      <dgm:spPr/>
      <dgm:t>
        <a:bodyPr/>
        <a:lstStyle/>
        <a:p>
          <a:endParaRPr lang="en-US"/>
        </a:p>
      </dgm:t>
    </dgm:pt>
    <dgm:pt modelId="{840AA2B5-74F6-4C6A-8F8C-04B426F40645}" type="sibTrans" cxnId="{DDDDAF6C-75B3-4B5F-BBEF-C4F0060F60AB}">
      <dgm:prSet/>
      <dgm:spPr/>
      <dgm:t>
        <a:bodyPr/>
        <a:lstStyle/>
        <a:p>
          <a:endParaRPr lang="en-US"/>
        </a:p>
      </dgm:t>
    </dgm:pt>
    <dgm:pt modelId="{7466494E-693A-4052-9254-F293EE3AA5C0}" type="pres">
      <dgm:prSet presAssocID="{88FFC831-B04E-4F2D-B5E5-97114CDCA94B}" presName="linear" presStyleCnt="0">
        <dgm:presLayoutVars>
          <dgm:animLvl val="lvl"/>
          <dgm:resizeHandles val="exact"/>
        </dgm:presLayoutVars>
      </dgm:prSet>
      <dgm:spPr/>
      <dgm:t>
        <a:bodyPr/>
        <a:lstStyle/>
        <a:p>
          <a:endParaRPr lang="en-US"/>
        </a:p>
      </dgm:t>
    </dgm:pt>
    <dgm:pt modelId="{9CDAAB5C-7FF5-4792-9024-E3D18DAA18B7}" type="pres">
      <dgm:prSet presAssocID="{E3021AB5-8C00-499F-9C54-2108847D5A93}" presName="parentText" presStyleLbl="node1" presStyleIdx="0" presStyleCnt="3">
        <dgm:presLayoutVars>
          <dgm:chMax val="0"/>
          <dgm:bulletEnabled val="1"/>
        </dgm:presLayoutVars>
      </dgm:prSet>
      <dgm:spPr/>
      <dgm:t>
        <a:bodyPr/>
        <a:lstStyle/>
        <a:p>
          <a:endParaRPr lang="en-US"/>
        </a:p>
      </dgm:t>
    </dgm:pt>
    <dgm:pt modelId="{81ECA325-A3AF-43D1-B14A-261D62E64B91}" type="pres">
      <dgm:prSet presAssocID="{5B239F9B-7209-453E-9171-E798DF08D8D7}" presName="spacer" presStyleCnt="0"/>
      <dgm:spPr/>
    </dgm:pt>
    <dgm:pt modelId="{7231FC06-49B5-4839-A459-86E7449B8132}" type="pres">
      <dgm:prSet presAssocID="{905FAA96-B8CE-45AB-A11D-CF15E4FA2A51}" presName="parentText" presStyleLbl="node1" presStyleIdx="1" presStyleCnt="3">
        <dgm:presLayoutVars>
          <dgm:chMax val="0"/>
          <dgm:bulletEnabled val="1"/>
        </dgm:presLayoutVars>
      </dgm:prSet>
      <dgm:spPr/>
      <dgm:t>
        <a:bodyPr/>
        <a:lstStyle/>
        <a:p>
          <a:endParaRPr lang="en-US"/>
        </a:p>
      </dgm:t>
    </dgm:pt>
    <dgm:pt modelId="{5FC1E6F0-E810-4996-A384-1A8036529C56}" type="pres">
      <dgm:prSet presAssocID="{905FAA96-B8CE-45AB-A11D-CF15E4FA2A51}" presName="childText" presStyleLbl="revTx" presStyleIdx="0" presStyleCnt="1">
        <dgm:presLayoutVars>
          <dgm:bulletEnabled val="1"/>
        </dgm:presLayoutVars>
      </dgm:prSet>
      <dgm:spPr/>
      <dgm:t>
        <a:bodyPr/>
        <a:lstStyle/>
        <a:p>
          <a:endParaRPr lang="en-US"/>
        </a:p>
      </dgm:t>
    </dgm:pt>
    <dgm:pt modelId="{8344127A-7011-433E-8E20-877D3A4C38BA}" type="pres">
      <dgm:prSet presAssocID="{5FD7616F-8EC0-42C8-B99D-EC273B7406C7}" presName="parentText" presStyleLbl="node1" presStyleIdx="2" presStyleCnt="3">
        <dgm:presLayoutVars>
          <dgm:chMax val="0"/>
          <dgm:bulletEnabled val="1"/>
        </dgm:presLayoutVars>
      </dgm:prSet>
      <dgm:spPr/>
      <dgm:t>
        <a:bodyPr/>
        <a:lstStyle/>
        <a:p>
          <a:endParaRPr lang="en-US"/>
        </a:p>
      </dgm:t>
    </dgm:pt>
  </dgm:ptLst>
  <dgm:cxnLst>
    <dgm:cxn modelId="{54761D04-EE1C-4FA0-97A3-E8D7603542AE}" type="presOf" srcId="{E3021AB5-8C00-499F-9C54-2108847D5A93}" destId="{9CDAAB5C-7FF5-4792-9024-E3D18DAA18B7}" srcOrd="0" destOrd="0" presId="urn:microsoft.com/office/officeart/2005/8/layout/vList2"/>
    <dgm:cxn modelId="{912A105B-4956-4E71-8A47-4782675B611D}" type="presOf" srcId="{270228CE-5F96-459D-A011-4564F2099C1E}" destId="{5FC1E6F0-E810-4996-A384-1A8036529C56}" srcOrd="0" destOrd="2" presId="urn:microsoft.com/office/officeart/2005/8/layout/vList2"/>
    <dgm:cxn modelId="{A30A57A3-7AFC-4CE8-9320-617C426A8CE8}" srcId="{88FFC831-B04E-4F2D-B5E5-97114CDCA94B}" destId="{905FAA96-B8CE-45AB-A11D-CF15E4FA2A51}" srcOrd="1" destOrd="0" parTransId="{6C2DA22D-A2D1-4456-9774-F26BE3EA10E5}" sibTransId="{DE81D918-AADA-4D90-8DA4-EDE573EAF3AB}"/>
    <dgm:cxn modelId="{5761BEE7-E22C-465D-B8CA-6A336B53B4F3}" type="presOf" srcId="{706DA6E0-C70E-4174-AEDA-67382B078557}" destId="{5FC1E6F0-E810-4996-A384-1A8036529C56}" srcOrd="0" destOrd="4" presId="urn:microsoft.com/office/officeart/2005/8/layout/vList2"/>
    <dgm:cxn modelId="{FD51A924-F701-437E-9FDD-B0C3D5A13D05}" type="presOf" srcId="{97504A9A-56AD-45AC-A8CE-B78907502D6E}" destId="{5FC1E6F0-E810-4996-A384-1A8036529C56}" srcOrd="0" destOrd="3" presId="urn:microsoft.com/office/officeart/2005/8/layout/vList2"/>
    <dgm:cxn modelId="{58F9FD69-FD13-438E-B96B-18C62B3A6827}" srcId="{905FAA96-B8CE-45AB-A11D-CF15E4FA2A51}" destId="{706DA6E0-C70E-4174-AEDA-67382B078557}" srcOrd="4" destOrd="0" parTransId="{CA57D386-4935-47B6-B54A-755DDD22AC0F}" sibTransId="{88A0B284-E3F1-4C72-BBA9-F2D779C0A533}"/>
    <dgm:cxn modelId="{1355E6A4-1635-4B06-B149-904B18DEB722}" srcId="{905FAA96-B8CE-45AB-A11D-CF15E4FA2A51}" destId="{42ACB5A2-CCA9-4E68-9DFE-222798C8FBF5}" srcOrd="0" destOrd="0" parTransId="{21A67D36-64FD-423B-824D-C19F4C8BF247}" sibTransId="{C1018E72-9276-4DA9-956E-02D4C4C073F3}"/>
    <dgm:cxn modelId="{7BDAABB0-9ABB-41A5-B8E3-FC42587E82B7}" srcId="{88FFC831-B04E-4F2D-B5E5-97114CDCA94B}" destId="{E3021AB5-8C00-499F-9C54-2108847D5A93}" srcOrd="0" destOrd="0" parTransId="{16E29DE6-C677-4680-B689-2B6204AAD10E}" sibTransId="{5B239F9B-7209-453E-9171-E798DF08D8D7}"/>
    <dgm:cxn modelId="{4D849CFB-ECE5-4AD0-A861-EF006982D5B3}" type="presOf" srcId="{5FD7616F-8EC0-42C8-B99D-EC273B7406C7}" destId="{8344127A-7011-433E-8E20-877D3A4C38BA}" srcOrd="0" destOrd="0" presId="urn:microsoft.com/office/officeart/2005/8/layout/vList2"/>
    <dgm:cxn modelId="{2065F1BA-DE48-4BB7-A141-974DC13473B3}" srcId="{905FAA96-B8CE-45AB-A11D-CF15E4FA2A51}" destId="{97504A9A-56AD-45AC-A8CE-B78907502D6E}" srcOrd="3" destOrd="0" parTransId="{8B5CF3BE-2A81-4347-BFD0-7A7227FCDE0B}" sibTransId="{8F485517-DFFF-4567-BB32-22C8518787A1}"/>
    <dgm:cxn modelId="{EE4B417F-AE79-45D5-9116-77C9C88CDA39}" type="presOf" srcId="{8479C950-7C5F-4B5A-91B2-A8CC965E3A93}" destId="{5FC1E6F0-E810-4996-A384-1A8036529C56}" srcOrd="0" destOrd="1" presId="urn:microsoft.com/office/officeart/2005/8/layout/vList2"/>
    <dgm:cxn modelId="{06F89471-DAC0-4A0F-BB82-675FC6216555}" srcId="{905FAA96-B8CE-45AB-A11D-CF15E4FA2A51}" destId="{8479C950-7C5F-4B5A-91B2-A8CC965E3A93}" srcOrd="1" destOrd="0" parTransId="{0BBC3BE2-9C40-4B08-B728-62A58FB757CE}" sibTransId="{C3904599-C87A-4239-8CDB-9CDCD63617AF}"/>
    <dgm:cxn modelId="{BA67BA10-7DF4-4487-8ADB-7EB5589489A8}" type="presOf" srcId="{42ACB5A2-CCA9-4E68-9DFE-222798C8FBF5}" destId="{5FC1E6F0-E810-4996-A384-1A8036529C56}" srcOrd="0" destOrd="0" presId="urn:microsoft.com/office/officeart/2005/8/layout/vList2"/>
    <dgm:cxn modelId="{1FEFFB2A-5B77-4359-B5AD-8ED55273D4B5}" type="presOf" srcId="{88FFC831-B04E-4F2D-B5E5-97114CDCA94B}" destId="{7466494E-693A-4052-9254-F293EE3AA5C0}" srcOrd="0" destOrd="0" presId="urn:microsoft.com/office/officeart/2005/8/layout/vList2"/>
    <dgm:cxn modelId="{DDDDAF6C-75B3-4B5F-BBEF-C4F0060F60AB}" srcId="{88FFC831-B04E-4F2D-B5E5-97114CDCA94B}" destId="{5FD7616F-8EC0-42C8-B99D-EC273B7406C7}" srcOrd="2" destOrd="0" parTransId="{5D267A2E-6DD4-45CE-8A05-33313ED1502E}" sibTransId="{840AA2B5-74F6-4C6A-8F8C-04B426F40645}"/>
    <dgm:cxn modelId="{7E5966F8-90CC-448D-B4EF-05CDC7B53FA7}" type="presOf" srcId="{905FAA96-B8CE-45AB-A11D-CF15E4FA2A51}" destId="{7231FC06-49B5-4839-A459-86E7449B8132}" srcOrd="0" destOrd="0" presId="urn:microsoft.com/office/officeart/2005/8/layout/vList2"/>
    <dgm:cxn modelId="{94181054-56CF-43EA-BCBA-C303469F999B}" srcId="{905FAA96-B8CE-45AB-A11D-CF15E4FA2A51}" destId="{270228CE-5F96-459D-A011-4564F2099C1E}" srcOrd="2" destOrd="0" parTransId="{F462B602-00D7-4A64-9AD1-3BE273177FF3}" sibTransId="{9BA65552-CE3C-4D47-870A-F234C941701C}"/>
    <dgm:cxn modelId="{5E94C1E2-46F9-4BF0-B740-7460C1E4D536}" type="presParOf" srcId="{7466494E-693A-4052-9254-F293EE3AA5C0}" destId="{9CDAAB5C-7FF5-4792-9024-E3D18DAA18B7}" srcOrd="0" destOrd="0" presId="urn:microsoft.com/office/officeart/2005/8/layout/vList2"/>
    <dgm:cxn modelId="{BF8248E3-CDEA-4A88-95B0-0A129FB0BD58}" type="presParOf" srcId="{7466494E-693A-4052-9254-F293EE3AA5C0}" destId="{81ECA325-A3AF-43D1-B14A-261D62E64B91}" srcOrd="1" destOrd="0" presId="urn:microsoft.com/office/officeart/2005/8/layout/vList2"/>
    <dgm:cxn modelId="{047E4CAA-00E4-441B-A988-5224288096E4}" type="presParOf" srcId="{7466494E-693A-4052-9254-F293EE3AA5C0}" destId="{7231FC06-49B5-4839-A459-86E7449B8132}" srcOrd="2" destOrd="0" presId="urn:microsoft.com/office/officeart/2005/8/layout/vList2"/>
    <dgm:cxn modelId="{E5B70670-11C7-46B9-836A-56B6EFE3BF97}" type="presParOf" srcId="{7466494E-693A-4052-9254-F293EE3AA5C0}" destId="{5FC1E6F0-E810-4996-A384-1A8036529C56}" srcOrd="3" destOrd="0" presId="urn:microsoft.com/office/officeart/2005/8/layout/vList2"/>
    <dgm:cxn modelId="{73163BD1-88D3-4155-9E1A-1FC0B211BA2E}" type="presParOf" srcId="{7466494E-693A-4052-9254-F293EE3AA5C0}" destId="{8344127A-7011-433E-8E20-877D3A4C38BA}"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C415902-DD87-4611-895E-D6A813BC14A3}" type="doc">
      <dgm:prSet loTypeId="urn:microsoft.com/office/officeart/2016/7/layout/ChevronBlockProcess" loCatId="process" qsTypeId="urn:microsoft.com/office/officeart/2005/8/quickstyle/simple2" qsCatId="simple" csTypeId="urn:microsoft.com/office/officeart/2005/8/colors/accent3_2" csCatId="accent3" phldr="1"/>
      <dgm:spPr/>
      <dgm:t>
        <a:bodyPr/>
        <a:lstStyle/>
        <a:p>
          <a:endParaRPr lang="en-US"/>
        </a:p>
      </dgm:t>
    </dgm:pt>
    <dgm:pt modelId="{667BCF40-C8B9-4932-8F9F-78F21EA6969F}">
      <dgm:prSet/>
      <dgm:spPr/>
      <dgm:t>
        <a:bodyPr/>
        <a:lstStyle/>
        <a:p>
          <a:r>
            <a:rPr lang="en-US"/>
            <a:t>Step 1</a:t>
          </a:r>
        </a:p>
      </dgm:t>
    </dgm:pt>
    <dgm:pt modelId="{EE55CBB3-2C7E-4C8B-A5F9-36E6CAD468A0}" type="parTrans" cxnId="{CC5BF5D8-AA56-4560-AFB8-A2B14E1FC6F7}">
      <dgm:prSet/>
      <dgm:spPr/>
      <dgm:t>
        <a:bodyPr/>
        <a:lstStyle/>
        <a:p>
          <a:endParaRPr lang="en-US"/>
        </a:p>
      </dgm:t>
    </dgm:pt>
    <dgm:pt modelId="{AC9005E3-C3CE-497C-B47E-BB9820629FD5}" type="sibTrans" cxnId="{CC5BF5D8-AA56-4560-AFB8-A2B14E1FC6F7}">
      <dgm:prSet/>
      <dgm:spPr/>
      <dgm:t>
        <a:bodyPr/>
        <a:lstStyle/>
        <a:p>
          <a:endParaRPr lang="en-US"/>
        </a:p>
      </dgm:t>
    </dgm:pt>
    <dgm:pt modelId="{5C32174B-0FA5-466B-9CA0-D7F5EA6AD216}">
      <dgm:prSet/>
      <dgm:spPr/>
      <dgm:t>
        <a:bodyPr/>
        <a:lstStyle/>
        <a:p>
          <a:r>
            <a:rPr lang="en-US" b="1" dirty="0"/>
            <a:t>Focus on facts</a:t>
          </a:r>
          <a:r>
            <a:rPr lang="en-US" dirty="0"/>
            <a:t> </a:t>
          </a:r>
        </a:p>
        <a:p>
          <a:r>
            <a:rPr lang="en-US" dirty="0"/>
            <a:t>What is going on? What are you bringing to the session?</a:t>
          </a:r>
        </a:p>
      </dgm:t>
    </dgm:pt>
    <dgm:pt modelId="{1D8FA6BE-6CED-4C86-ACCD-2C13841F5876}" type="parTrans" cxnId="{206FF8A4-B9C5-422F-80A8-F53218A13F93}">
      <dgm:prSet/>
      <dgm:spPr/>
      <dgm:t>
        <a:bodyPr/>
        <a:lstStyle/>
        <a:p>
          <a:endParaRPr lang="en-US"/>
        </a:p>
      </dgm:t>
    </dgm:pt>
    <dgm:pt modelId="{07CE2525-93D1-4477-B824-F5EF3C083DBA}" type="sibTrans" cxnId="{206FF8A4-B9C5-422F-80A8-F53218A13F93}">
      <dgm:prSet/>
      <dgm:spPr/>
      <dgm:t>
        <a:bodyPr/>
        <a:lstStyle/>
        <a:p>
          <a:endParaRPr lang="en-US"/>
        </a:p>
      </dgm:t>
    </dgm:pt>
    <dgm:pt modelId="{CC8CCA64-C5B4-44FF-A335-D9345C362137}">
      <dgm:prSet/>
      <dgm:spPr/>
      <dgm:t>
        <a:bodyPr/>
        <a:lstStyle/>
        <a:p>
          <a:r>
            <a:rPr lang="en-US"/>
            <a:t>Step 2</a:t>
          </a:r>
        </a:p>
      </dgm:t>
    </dgm:pt>
    <dgm:pt modelId="{71896717-5029-48C5-9E2D-A99DE774535A}" type="parTrans" cxnId="{4B3D816D-74B5-415D-AB65-266542C34E16}">
      <dgm:prSet/>
      <dgm:spPr/>
      <dgm:t>
        <a:bodyPr/>
        <a:lstStyle/>
        <a:p>
          <a:endParaRPr lang="en-US"/>
        </a:p>
      </dgm:t>
    </dgm:pt>
    <dgm:pt modelId="{0DB718A4-BFC5-42F1-B6AB-1F377A8AAFC1}" type="sibTrans" cxnId="{4B3D816D-74B5-415D-AB65-266542C34E16}">
      <dgm:prSet/>
      <dgm:spPr/>
      <dgm:t>
        <a:bodyPr/>
        <a:lstStyle/>
        <a:p>
          <a:endParaRPr lang="en-US"/>
        </a:p>
      </dgm:t>
    </dgm:pt>
    <dgm:pt modelId="{A09025C5-ED70-4096-B30F-BAA43309552C}">
      <dgm:prSet/>
      <dgm:spPr/>
      <dgm:t>
        <a:bodyPr/>
        <a:lstStyle/>
        <a:p>
          <a:r>
            <a:rPr lang="en-US" b="1" dirty="0"/>
            <a:t>Focus on feelings</a:t>
          </a:r>
          <a:endParaRPr lang="en-US" dirty="0"/>
        </a:p>
        <a:p>
          <a:r>
            <a:rPr lang="en-US" dirty="0"/>
            <a:t>The reflective process is aided and supported by identifying and exploring the supervisee’s feelings about the work.</a:t>
          </a:r>
        </a:p>
      </dgm:t>
    </dgm:pt>
    <dgm:pt modelId="{1758DDB5-C202-45B4-98EF-928ADDE2611F}" type="parTrans" cxnId="{0268502E-DE0F-42C3-B3A6-6CE3D9C5ED2F}">
      <dgm:prSet/>
      <dgm:spPr/>
      <dgm:t>
        <a:bodyPr/>
        <a:lstStyle/>
        <a:p>
          <a:endParaRPr lang="en-US"/>
        </a:p>
      </dgm:t>
    </dgm:pt>
    <dgm:pt modelId="{904A11A7-7C02-41B8-B605-33425A845EC1}" type="sibTrans" cxnId="{0268502E-DE0F-42C3-B3A6-6CE3D9C5ED2F}">
      <dgm:prSet/>
      <dgm:spPr/>
      <dgm:t>
        <a:bodyPr/>
        <a:lstStyle/>
        <a:p>
          <a:endParaRPr lang="en-US"/>
        </a:p>
      </dgm:t>
    </dgm:pt>
    <dgm:pt modelId="{DA19BEE5-D6BE-40DD-B8E2-B44BCA934337}">
      <dgm:prSet/>
      <dgm:spPr/>
      <dgm:t>
        <a:bodyPr/>
        <a:lstStyle/>
        <a:p>
          <a:r>
            <a:rPr lang="en-US"/>
            <a:t>Step 3</a:t>
          </a:r>
        </a:p>
      </dgm:t>
    </dgm:pt>
    <dgm:pt modelId="{DD66756F-15F5-4D5C-8D0A-CB8E943DEAA9}" type="parTrans" cxnId="{47D51AA4-72D2-4ADC-98EF-5A23C88A042B}">
      <dgm:prSet/>
      <dgm:spPr/>
      <dgm:t>
        <a:bodyPr/>
        <a:lstStyle/>
        <a:p>
          <a:endParaRPr lang="en-US"/>
        </a:p>
      </dgm:t>
    </dgm:pt>
    <dgm:pt modelId="{C9605075-2DD1-4B87-B9F7-D48CD5F1AB70}" type="sibTrans" cxnId="{47D51AA4-72D2-4ADC-98EF-5A23C88A042B}">
      <dgm:prSet/>
      <dgm:spPr/>
      <dgm:t>
        <a:bodyPr/>
        <a:lstStyle/>
        <a:p>
          <a:endParaRPr lang="en-US"/>
        </a:p>
      </dgm:t>
    </dgm:pt>
    <dgm:pt modelId="{CCB47C07-6BCD-426C-8240-47B47E398367}">
      <dgm:prSet/>
      <dgm:spPr/>
      <dgm:t>
        <a:bodyPr/>
        <a:lstStyle/>
        <a:p>
          <a:r>
            <a:rPr lang="en-US" b="1" dirty="0"/>
            <a:t>Focus on Action</a:t>
          </a:r>
        </a:p>
        <a:p>
          <a:r>
            <a:rPr lang="en-US" dirty="0"/>
            <a:t>What will you do now you have found out what you wanted to know from supervision?</a:t>
          </a:r>
        </a:p>
      </dgm:t>
    </dgm:pt>
    <dgm:pt modelId="{4CE71C46-5465-4CBF-B140-42F49FD72B98}" type="parTrans" cxnId="{8EDC3755-177D-4082-A2EF-F1A4087D5C36}">
      <dgm:prSet/>
      <dgm:spPr/>
      <dgm:t>
        <a:bodyPr/>
        <a:lstStyle/>
        <a:p>
          <a:endParaRPr lang="en-US"/>
        </a:p>
      </dgm:t>
    </dgm:pt>
    <dgm:pt modelId="{7289103B-554B-4553-8437-64B7D6C2785A}" type="sibTrans" cxnId="{8EDC3755-177D-4082-A2EF-F1A4087D5C36}">
      <dgm:prSet/>
      <dgm:spPr/>
      <dgm:t>
        <a:bodyPr/>
        <a:lstStyle/>
        <a:p>
          <a:endParaRPr lang="en-US"/>
        </a:p>
      </dgm:t>
    </dgm:pt>
    <dgm:pt modelId="{4AA21B65-BCCB-4372-AE3D-D3B1DA762663}" type="pres">
      <dgm:prSet presAssocID="{EC415902-DD87-4611-895E-D6A813BC14A3}" presName="Name0" presStyleCnt="0">
        <dgm:presLayoutVars>
          <dgm:dir/>
          <dgm:animLvl val="lvl"/>
          <dgm:resizeHandles val="exact"/>
        </dgm:presLayoutVars>
      </dgm:prSet>
      <dgm:spPr/>
      <dgm:t>
        <a:bodyPr/>
        <a:lstStyle/>
        <a:p>
          <a:endParaRPr lang="en-US"/>
        </a:p>
      </dgm:t>
    </dgm:pt>
    <dgm:pt modelId="{B54557CC-7410-4A06-AF58-9EF68BB3F833}" type="pres">
      <dgm:prSet presAssocID="{667BCF40-C8B9-4932-8F9F-78F21EA6969F}" presName="composite" presStyleCnt="0"/>
      <dgm:spPr/>
    </dgm:pt>
    <dgm:pt modelId="{95A80835-A638-4139-BC19-7B28B7E572AB}" type="pres">
      <dgm:prSet presAssocID="{667BCF40-C8B9-4932-8F9F-78F21EA6969F}" presName="parTx" presStyleLbl="alignNode1" presStyleIdx="0" presStyleCnt="3">
        <dgm:presLayoutVars>
          <dgm:chMax val="0"/>
          <dgm:chPref val="0"/>
        </dgm:presLayoutVars>
      </dgm:prSet>
      <dgm:spPr/>
      <dgm:t>
        <a:bodyPr/>
        <a:lstStyle/>
        <a:p>
          <a:endParaRPr lang="en-US"/>
        </a:p>
      </dgm:t>
    </dgm:pt>
    <dgm:pt modelId="{A963A743-04F7-44B5-88C9-775AD387CF0D}" type="pres">
      <dgm:prSet presAssocID="{667BCF40-C8B9-4932-8F9F-78F21EA6969F}" presName="desTx" presStyleLbl="alignAccFollowNode1" presStyleIdx="0" presStyleCnt="3">
        <dgm:presLayoutVars/>
      </dgm:prSet>
      <dgm:spPr/>
      <dgm:t>
        <a:bodyPr/>
        <a:lstStyle/>
        <a:p>
          <a:endParaRPr lang="en-US"/>
        </a:p>
      </dgm:t>
    </dgm:pt>
    <dgm:pt modelId="{F5264927-1235-4C6B-99F1-7BBEEED1C1EF}" type="pres">
      <dgm:prSet presAssocID="{AC9005E3-C3CE-497C-B47E-BB9820629FD5}" presName="space" presStyleCnt="0"/>
      <dgm:spPr/>
    </dgm:pt>
    <dgm:pt modelId="{045AA2E7-4EDC-4481-AD99-A5FB1A7A2186}" type="pres">
      <dgm:prSet presAssocID="{CC8CCA64-C5B4-44FF-A335-D9345C362137}" presName="composite" presStyleCnt="0"/>
      <dgm:spPr/>
    </dgm:pt>
    <dgm:pt modelId="{6F5F3166-5ED5-4580-BB21-B0BC736547BF}" type="pres">
      <dgm:prSet presAssocID="{CC8CCA64-C5B4-44FF-A335-D9345C362137}" presName="parTx" presStyleLbl="alignNode1" presStyleIdx="1" presStyleCnt="3">
        <dgm:presLayoutVars>
          <dgm:chMax val="0"/>
          <dgm:chPref val="0"/>
        </dgm:presLayoutVars>
      </dgm:prSet>
      <dgm:spPr/>
      <dgm:t>
        <a:bodyPr/>
        <a:lstStyle/>
        <a:p>
          <a:endParaRPr lang="en-US"/>
        </a:p>
      </dgm:t>
    </dgm:pt>
    <dgm:pt modelId="{AA5E215D-4DF0-40B1-94CD-8664C402C875}" type="pres">
      <dgm:prSet presAssocID="{CC8CCA64-C5B4-44FF-A335-D9345C362137}" presName="desTx" presStyleLbl="alignAccFollowNode1" presStyleIdx="1" presStyleCnt="3">
        <dgm:presLayoutVars/>
      </dgm:prSet>
      <dgm:spPr/>
      <dgm:t>
        <a:bodyPr/>
        <a:lstStyle/>
        <a:p>
          <a:endParaRPr lang="en-US"/>
        </a:p>
      </dgm:t>
    </dgm:pt>
    <dgm:pt modelId="{D752F63E-23DB-4AF8-9FC6-F596FADD1229}" type="pres">
      <dgm:prSet presAssocID="{0DB718A4-BFC5-42F1-B6AB-1F377A8AAFC1}" presName="space" presStyleCnt="0"/>
      <dgm:spPr/>
    </dgm:pt>
    <dgm:pt modelId="{72AFD7E9-29F0-4B68-8142-A285AA20F350}" type="pres">
      <dgm:prSet presAssocID="{DA19BEE5-D6BE-40DD-B8E2-B44BCA934337}" presName="composite" presStyleCnt="0"/>
      <dgm:spPr/>
    </dgm:pt>
    <dgm:pt modelId="{143F14B4-1845-4DED-99F2-07A491B64BAA}" type="pres">
      <dgm:prSet presAssocID="{DA19BEE5-D6BE-40DD-B8E2-B44BCA934337}" presName="parTx" presStyleLbl="alignNode1" presStyleIdx="2" presStyleCnt="3">
        <dgm:presLayoutVars>
          <dgm:chMax val="0"/>
          <dgm:chPref val="0"/>
        </dgm:presLayoutVars>
      </dgm:prSet>
      <dgm:spPr/>
      <dgm:t>
        <a:bodyPr/>
        <a:lstStyle/>
        <a:p>
          <a:endParaRPr lang="en-US"/>
        </a:p>
      </dgm:t>
    </dgm:pt>
    <dgm:pt modelId="{4E2ED878-9DC9-4BC7-B317-EE5BE51024B4}" type="pres">
      <dgm:prSet presAssocID="{DA19BEE5-D6BE-40DD-B8E2-B44BCA934337}" presName="desTx" presStyleLbl="alignAccFollowNode1" presStyleIdx="2" presStyleCnt="3">
        <dgm:presLayoutVars/>
      </dgm:prSet>
      <dgm:spPr/>
      <dgm:t>
        <a:bodyPr/>
        <a:lstStyle/>
        <a:p>
          <a:endParaRPr lang="en-US"/>
        </a:p>
      </dgm:t>
    </dgm:pt>
  </dgm:ptLst>
  <dgm:cxnLst>
    <dgm:cxn modelId="{6689ADD6-3DAA-4D60-AB46-70EEBF83A97F}" type="presOf" srcId="{A09025C5-ED70-4096-B30F-BAA43309552C}" destId="{AA5E215D-4DF0-40B1-94CD-8664C402C875}" srcOrd="0" destOrd="0" presId="urn:microsoft.com/office/officeart/2016/7/layout/ChevronBlockProcess"/>
    <dgm:cxn modelId="{EE94CC42-BE80-42D4-B0C0-D69F350F8501}" type="presOf" srcId="{CC8CCA64-C5B4-44FF-A335-D9345C362137}" destId="{6F5F3166-5ED5-4580-BB21-B0BC736547BF}" srcOrd="0" destOrd="0" presId="urn:microsoft.com/office/officeart/2016/7/layout/ChevronBlockProcess"/>
    <dgm:cxn modelId="{5BC964C5-D065-4D64-946F-AEB7A395FE3D}" type="presOf" srcId="{5C32174B-0FA5-466B-9CA0-D7F5EA6AD216}" destId="{A963A743-04F7-44B5-88C9-775AD387CF0D}" srcOrd="0" destOrd="0" presId="urn:microsoft.com/office/officeart/2016/7/layout/ChevronBlockProcess"/>
    <dgm:cxn modelId="{CCBFD6C3-5AFB-4F4C-85A3-9C0DC8D2821C}" type="presOf" srcId="{EC415902-DD87-4611-895E-D6A813BC14A3}" destId="{4AA21B65-BCCB-4372-AE3D-D3B1DA762663}" srcOrd="0" destOrd="0" presId="urn:microsoft.com/office/officeart/2016/7/layout/ChevronBlockProcess"/>
    <dgm:cxn modelId="{8EDC3755-177D-4082-A2EF-F1A4087D5C36}" srcId="{DA19BEE5-D6BE-40DD-B8E2-B44BCA934337}" destId="{CCB47C07-6BCD-426C-8240-47B47E398367}" srcOrd="0" destOrd="0" parTransId="{4CE71C46-5465-4CBF-B140-42F49FD72B98}" sibTransId="{7289103B-554B-4553-8437-64B7D6C2785A}"/>
    <dgm:cxn modelId="{206FF8A4-B9C5-422F-80A8-F53218A13F93}" srcId="{667BCF40-C8B9-4932-8F9F-78F21EA6969F}" destId="{5C32174B-0FA5-466B-9CA0-D7F5EA6AD216}" srcOrd="0" destOrd="0" parTransId="{1D8FA6BE-6CED-4C86-ACCD-2C13841F5876}" sibTransId="{07CE2525-93D1-4477-B824-F5EF3C083DBA}"/>
    <dgm:cxn modelId="{A8CFC5E8-60CB-410D-9C20-34B6420FAED8}" type="presOf" srcId="{CCB47C07-6BCD-426C-8240-47B47E398367}" destId="{4E2ED878-9DC9-4BC7-B317-EE5BE51024B4}" srcOrd="0" destOrd="0" presId="urn:microsoft.com/office/officeart/2016/7/layout/ChevronBlockProcess"/>
    <dgm:cxn modelId="{CC5BF5D8-AA56-4560-AFB8-A2B14E1FC6F7}" srcId="{EC415902-DD87-4611-895E-D6A813BC14A3}" destId="{667BCF40-C8B9-4932-8F9F-78F21EA6969F}" srcOrd="0" destOrd="0" parTransId="{EE55CBB3-2C7E-4C8B-A5F9-36E6CAD468A0}" sibTransId="{AC9005E3-C3CE-497C-B47E-BB9820629FD5}"/>
    <dgm:cxn modelId="{E15D3721-2CA5-4ACC-9F0D-80D382DEF010}" type="presOf" srcId="{667BCF40-C8B9-4932-8F9F-78F21EA6969F}" destId="{95A80835-A638-4139-BC19-7B28B7E572AB}" srcOrd="0" destOrd="0" presId="urn:microsoft.com/office/officeart/2016/7/layout/ChevronBlockProcess"/>
    <dgm:cxn modelId="{47D51AA4-72D2-4ADC-98EF-5A23C88A042B}" srcId="{EC415902-DD87-4611-895E-D6A813BC14A3}" destId="{DA19BEE5-D6BE-40DD-B8E2-B44BCA934337}" srcOrd="2" destOrd="0" parTransId="{DD66756F-15F5-4D5C-8D0A-CB8E943DEAA9}" sibTransId="{C9605075-2DD1-4B87-B9F7-D48CD5F1AB70}"/>
    <dgm:cxn modelId="{0268502E-DE0F-42C3-B3A6-6CE3D9C5ED2F}" srcId="{CC8CCA64-C5B4-44FF-A335-D9345C362137}" destId="{A09025C5-ED70-4096-B30F-BAA43309552C}" srcOrd="0" destOrd="0" parTransId="{1758DDB5-C202-45B4-98EF-928ADDE2611F}" sibTransId="{904A11A7-7C02-41B8-B605-33425A845EC1}"/>
    <dgm:cxn modelId="{4B3D816D-74B5-415D-AB65-266542C34E16}" srcId="{EC415902-DD87-4611-895E-D6A813BC14A3}" destId="{CC8CCA64-C5B4-44FF-A335-D9345C362137}" srcOrd="1" destOrd="0" parTransId="{71896717-5029-48C5-9E2D-A99DE774535A}" sibTransId="{0DB718A4-BFC5-42F1-B6AB-1F377A8AAFC1}"/>
    <dgm:cxn modelId="{42D18C08-024C-457B-83BD-04C0417472FE}" type="presOf" srcId="{DA19BEE5-D6BE-40DD-B8E2-B44BCA934337}" destId="{143F14B4-1845-4DED-99F2-07A491B64BAA}" srcOrd="0" destOrd="0" presId="urn:microsoft.com/office/officeart/2016/7/layout/ChevronBlockProcess"/>
    <dgm:cxn modelId="{71E80717-DF84-40E5-A0D1-4F9CF1956860}" type="presParOf" srcId="{4AA21B65-BCCB-4372-AE3D-D3B1DA762663}" destId="{B54557CC-7410-4A06-AF58-9EF68BB3F833}" srcOrd="0" destOrd="0" presId="urn:microsoft.com/office/officeart/2016/7/layout/ChevronBlockProcess"/>
    <dgm:cxn modelId="{E1B87F84-8170-433F-9110-FADF3C7E7552}" type="presParOf" srcId="{B54557CC-7410-4A06-AF58-9EF68BB3F833}" destId="{95A80835-A638-4139-BC19-7B28B7E572AB}" srcOrd="0" destOrd="0" presId="urn:microsoft.com/office/officeart/2016/7/layout/ChevronBlockProcess"/>
    <dgm:cxn modelId="{6BC02435-003A-43A6-BC52-24D9A6807244}" type="presParOf" srcId="{B54557CC-7410-4A06-AF58-9EF68BB3F833}" destId="{A963A743-04F7-44B5-88C9-775AD387CF0D}" srcOrd="1" destOrd="0" presId="urn:microsoft.com/office/officeart/2016/7/layout/ChevronBlockProcess"/>
    <dgm:cxn modelId="{DED30855-3526-442F-991A-B0A83D67F5FB}" type="presParOf" srcId="{4AA21B65-BCCB-4372-AE3D-D3B1DA762663}" destId="{F5264927-1235-4C6B-99F1-7BBEEED1C1EF}" srcOrd="1" destOrd="0" presId="urn:microsoft.com/office/officeart/2016/7/layout/ChevronBlockProcess"/>
    <dgm:cxn modelId="{BC4E255C-422D-4063-B9BE-8EDCBE676159}" type="presParOf" srcId="{4AA21B65-BCCB-4372-AE3D-D3B1DA762663}" destId="{045AA2E7-4EDC-4481-AD99-A5FB1A7A2186}" srcOrd="2" destOrd="0" presId="urn:microsoft.com/office/officeart/2016/7/layout/ChevronBlockProcess"/>
    <dgm:cxn modelId="{A8351B53-3EDA-44A7-8C91-403C06AB546C}" type="presParOf" srcId="{045AA2E7-4EDC-4481-AD99-A5FB1A7A2186}" destId="{6F5F3166-5ED5-4580-BB21-B0BC736547BF}" srcOrd="0" destOrd="0" presId="urn:microsoft.com/office/officeart/2016/7/layout/ChevronBlockProcess"/>
    <dgm:cxn modelId="{8EE31359-5399-48E2-AEFD-7460716EC942}" type="presParOf" srcId="{045AA2E7-4EDC-4481-AD99-A5FB1A7A2186}" destId="{AA5E215D-4DF0-40B1-94CD-8664C402C875}" srcOrd="1" destOrd="0" presId="urn:microsoft.com/office/officeart/2016/7/layout/ChevronBlockProcess"/>
    <dgm:cxn modelId="{42A8D4CA-C4C2-4790-905F-D216EA2DCCD5}" type="presParOf" srcId="{4AA21B65-BCCB-4372-AE3D-D3B1DA762663}" destId="{D752F63E-23DB-4AF8-9FC6-F596FADD1229}" srcOrd="3" destOrd="0" presId="urn:microsoft.com/office/officeart/2016/7/layout/ChevronBlockProcess"/>
    <dgm:cxn modelId="{D4C6C05F-DC92-4124-AF9A-ECEDD29CF061}" type="presParOf" srcId="{4AA21B65-BCCB-4372-AE3D-D3B1DA762663}" destId="{72AFD7E9-29F0-4B68-8142-A285AA20F350}" srcOrd="4" destOrd="0" presId="urn:microsoft.com/office/officeart/2016/7/layout/ChevronBlockProcess"/>
    <dgm:cxn modelId="{37FEE0C0-8CA1-408B-A3ED-D60522A656E8}" type="presParOf" srcId="{72AFD7E9-29F0-4B68-8142-A285AA20F350}" destId="{143F14B4-1845-4DED-99F2-07A491B64BAA}" srcOrd="0" destOrd="0" presId="urn:microsoft.com/office/officeart/2016/7/layout/ChevronBlockProcess"/>
    <dgm:cxn modelId="{646CE641-43CC-4D09-9C4C-EE73C70FEF19}" type="presParOf" srcId="{72AFD7E9-29F0-4B68-8142-A285AA20F350}" destId="{4E2ED878-9DC9-4BC7-B317-EE5BE51024B4}" srcOrd="1" destOrd="0" presId="urn:microsoft.com/office/officeart/2016/7/layout/ChevronBlock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4CD90AF-A498-438D-8BE9-9A84DDDCB14D}"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B3418981-20B3-4676-B2E4-9E78694F8F7A}">
      <dgm:prSet/>
      <dgm:spPr/>
      <dgm:t>
        <a:bodyPr/>
        <a:lstStyle/>
        <a:p>
          <a:r>
            <a:rPr lang="en-GB"/>
            <a:t>Responsibility to the client</a:t>
          </a:r>
          <a:endParaRPr lang="en-US"/>
        </a:p>
      </dgm:t>
    </dgm:pt>
    <dgm:pt modelId="{6F5E02F3-9F24-4AE7-837A-B6063408E9B8}" type="parTrans" cxnId="{EB48B07E-8429-4B1C-A2A9-940D36614F17}">
      <dgm:prSet/>
      <dgm:spPr/>
      <dgm:t>
        <a:bodyPr/>
        <a:lstStyle/>
        <a:p>
          <a:endParaRPr lang="en-US"/>
        </a:p>
      </dgm:t>
    </dgm:pt>
    <dgm:pt modelId="{7CC7EDCF-9593-44EF-A334-8E81F80CE9B5}" type="sibTrans" cxnId="{EB48B07E-8429-4B1C-A2A9-940D36614F17}">
      <dgm:prSet/>
      <dgm:spPr/>
      <dgm:t>
        <a:bodyPr/>
        <a:lstStyle/>
        <a:p>
          <a:endParaRPr lang="en-US"/>
        </a:p>
      </dgm:t>
    </dgm:pt>
    <dgm:pt modelId="{F5A351DE-467A-40C3-921B-707E935636BD}">
      <dgm:prSet/>
      <dgm:spPr/>
      <dgm:t>
        <a:bodyPr/>
        <a:lstStyle/>
        <a:p>
          <a:r>
            <a:rPr lang="en-GB"/>
            <a:t>Fitness to work</a:t>
          </a:r>
          <a:endParaRPr lang="en-US"/>
        </a:p>
      </dgm:t>
    </dgm:pt>
    <dgm:pt modelId="{87600F04-897E-470E-9938-D6028039AA58}" type="parTrans" cxnId="{E5C450E0-48FE-4794-9D91-41A41B75B778}">
      <dgm:prSet/>
      <dgm:spPr/>
      <dgm:t>
        <a:bodyPr/>
        <a:lstStyle/>
        <a:p>
          <a:endParaRPr lang="en-US"/>
        </a:p>
      </dgm:t>
    </dgm:pt>
    <dgm:pt modelId="{C1DB3AA2-B282-4C2F-8557-33D1793F1DE8}" type="sibTrans" cxnId="{E5C450E0-48FE-4794-9D91-41A41B75B778}">
      <dgm:prSet/>
      <dgm:spPr/>
      <dgm:t>
        <a:bodyPr/>
        <a:lstStyle/>
        <a:p>
          <a:endParaRPr lang="en-US"/>
        </a:p>
      </dgm:t>
    </dgm:pt>
    <dgm:pt modelId="{A325F446-E45D-47F2-9498-3F879F72C1AE}">
      <dgm:prSet/>
      <dgm:spPr/>
      <dgm:t>
        <a:bodyPr/>
        <a:lstStyle/>
        <a:p>
          <a:r>
            <a:rPr lang="en-GB"/>
            <a:t>Accountability</a:t>
          </a:r>
          <a:endParaRPr lang="en-US"/>
        </a:p>
      </dgm:t>
    </dgm:pt>
    <dgm:pt modelId="{A785D832-2066-4650-8447-52996434A47D}" type="parTrans" cxnId="{ED53EEB8-9E7E-42B2-8F23-7EFD2CFE2B62}">
      <dgm:prSet/>
      <dgm:spPr/>
      <dgm:t>
        <a:bodyPr/>
        <a:lstStyle/>
        <a:p>
          <a:endParaRPr lang="en-US"/>
        </a:p>
      </dgm:t>
    </dgm:pt>
    <dgm:pt modelId="{D28A9CDA-CB4B-4869-9C61-294A102055C5}" type="sibTrans" cxnId="{ED53EEB8-9E7E-42B2-8F23-7EFD2CFE2B62}">
      <dgm:prSet/>
      <dgm:spPr/>
      <dgm:t>
        <a:bodyPr/>
        <a:lstStyle/>
        <a:p>
          <a:endParaRPr lang="en-US"/>
        </a:p>
      </dgm:t>
    </dgm:pt>
    <dgm:pt modelId="{538346B1-9ED0-48B8-8332-F9959B68A6E3}">
      <dgm:prSet/>
      <dgm:spPr/>
      <dgm:t>
        <a:bodyPr/>
        <a:lstStyle/>
        <a:p>
          <a:r>
            <a:rPr lang="en-GB"/>
            <a:t>“Clinical Responsibility”</a:t>
          </a:r>
          <a:endParaRPr lang="en-US"/>
        </a:p>
      </dgm:t>
    </dgm:pt>
    <dgm:pt modelId="{FE810128-A63C-49F8-AFAA-CC8A013F4343}" type="parTrans" cxnId="{923117E9-6F47-4E50-84EE-FC45504260B9}">
      <dgm:prSet/>
      <dgm:spPr/>
      <dgm:t>
        <a:bodyPr/>
        <a:lstStyle/>
        <a:p>
          <a:endParaRPr lang="en-US"/>
        </a:p>
      </dgm:t>
    </dgm:pt>
    <dgm:pt modelId="{27E15358-94E7-4F06-8716-218C1DF0865B}" type="sibTrans" cxnId="{923117E9-6F47-4E50-84EE-FC45504260B9}">
      <dgm:prSet/>
      <dgm:spPr/>
      <dgm:t>
        <a:bodyPr/>
        <a:lstStyle/>
        <a:p>
          <a:endParaRPr lang="en-US"/>
        </a:p>
      </dgm:t>
    </dgm:pt>
    <dgm:pt modelId="{18B534AF-4879-4BAF-87BC-B7D082728C75}">
      <dgm:prSet/>
      <dgm:spPr/>
      <dgm:t>
        <a:bodyPr/>
        <a:lstStyle/>
        <a:p>
          <a:r>
            <a:rPr lang="en-GB"/>
            <a:t>Responsibilities of Counsellors</a:t>
          </a:r>
          <a:endParaRPr lang="en-US"/>
        </a:p>
      </dgm:t>
    </dgm:pt>
    <dgm:pt modelId="{792D6354-0F6A-4D8D-B407-B7F81B2ABFCF}" type="parTrans" cxnId="{35896C0C-38B9-4E89-8293-9B0F3D760C99}">
      <dgm:prSet/>
      <dgm:spPr/>
      <dgm:t>
        <a:bodyPr/>
        <a:lstStyle/>
        <a:p>
          <a:endParaRPr lang="en-US"/>
        </a:p>
      </dgm:t>
    </dgm:pt>
    <dgm:pt modelId="{E35DD70D-25CC-47BE-A86D-2B22525BF051}" type="sibTrans" cxnId="{35896C0C-38B9-4E89-8293-9B0F3D760C99}">
      <dgm:prSet/>
      <dgm:spPr/>
      <dgm:t>
        <a:bodyPr/>
        <a:lstStyle/>
        <a:p>
          <a:endParaRPr lang="en-US"/>
        </a:p>
      </dgm:t>
    </dgm:pt>
    <dgm:pt modelId="{67345736-2B09-4F39-87F6-519450464738}" type="pres">
      <dgm:prSet presAssocID="{74CD90AF-A498-438D-8BE9-9A84DDDCB14D}" presName="linear" presStyleCnt="0">
        <dgm:presLayoutVars>
          <dgm:animLvl val="lvl"/>
          <dgm:resizeHandles val="exact"/>
        </dgm:presLayoutVars>
      </dgm:prSet>
      <dgm:spPr/>
      <dgm:t>
        <a:bodyPr/>
        <a:lstStyle/>
        <a:p>
          <a:endParaRPr lang="en-US"/>
        </a:p>
      </dgm:t>
    </dgm:pt>
    <dgm:pt modelId="{C53619F8-0751-4C77-8732-4DE0BD9EFA29}" type="pres">
      <dgm:prSet presAssocID="{B3418981-20B3-4676-B2E4-9E78694F8F7A}" presName="parentText" presStyleLbl="node1" presStyleIdx="0" presStyleCnt="5">
        <dgm:presLayoutVars>
          <dgm:chMax val="0"/>
          <dgm:bulletEnabled val="1"/>
        </dgm:presLayoutVars>
      </dgm:prSet>
      <dgm:spPr/>
      <dgm:t>
        <a:bodyPr/>
        <a:lstStyle/>
        <a:p>
          <a:endParaRPr lang="en-US"/>
        </a:p>
      </dgm:t>
    </dgm:pt>
    <dgm:pt modelId="{D956448D-B107-4860-8D6B-E3648FE7A0BB}" type="pres">
      <dgm:prSet presAssocID="{7CC7EDCF-9593-44EF-A334-8E81F80CE9B5}" presName="spacer" presStyleCnt="0"/>
      <dgm:spPr/>
    </dgm:pt>
    <dgm:pt modelId="{282C3C2F-D9A9-457F-B85B-91D3343620A1}" type="pres">
      <dgm:prSet presAssocID="{F5A351DE-467A-40C3-921B-707E935636BD}" presName="parentText" presStyleLbl="node1" presStyleIdx="1" presStyleCnt="5">
        <dgm:presLayoutVars>
          <dgm:chMax val="0"/>
          <dgm:bulletEnabled val="1"/>
        </dgm:presLayoutVars>
      </dgm:prSet>
      <dgm:spPr/>
      <dgm:t>
        <a:bodyPr/>
        <a:lstStyle/>
        <a:p>
          <a:endParaRPr lang="en-US"/>
        </a:p>
      </dgm:t>
    </dgm:pt>
    <dgm:pt modelId="{9B3D75F9-D2CE-466B-B1AA-17FCF8629982}" type="pres">
      <dgm:prSet presAssocID="{C1DB3AA2-B282-4C2F-8557-33D1793F1DE8}" presName="spacer" presStyleCnt="0"/>
      <dgm:spPr/>
    </dgm:pt>
    <dgm:pt modelId="{A80F0A23-81B2-477C-86FD-B762C8C7409E}" type="pres">
      <dgm:prSet presAssocID="{A325F446-E45D-47F2-9498-3F879F72C1AE}" presName="parentText" presStyleLbl="node1" presStyleIdx="2" presStyleCnt="5">
        <dgm:presLayoutVars>
          <dgm:chMax val="0"/>
          <dgm:bulletEnabled val="1"/>
        </dgm:presLayoutVars>
      </dgm:prSet>
      <dgm:spPr/>
      <dgm:t>
        <a:bodyPr/>
        <a:lstStyle/>
        <a:p>
          <a:endParaRPr lang="en-US"/>
        </a:p>
      </dgm:t>
    </dgm:pt>
    <dgm:pt modelId="{5316F49B-FA29-47F2-A662-1E8FF96D230F}" type="pres">
      <dgm:prSet presAssocID="{D28A9CDA-CB4B-4869-9C61-294A102055C5}" presName="spacer" presStyleCnt="0"/>
      <dgm:spPr/>
    </dgm:pt>
    <dgm:pt modelId="{C08EE444-D9AC-4699-9B63-0C046C6DECE7}" type="pres">
      <dgm:prSet presAssocID="{538346B1-9ED0-48B8-8332-F9959B68A6E3}" presName="parentText" presStyleLbl="node1" presStyleIdx="3" presStyleCnt="5">
        <dgm:presLayoutVars>
          <dgm:chMax val="0"/>
          <dgm:bulletEnabled val="1"/>
        </dgm:presLayoutVars>
      </dgm:prSet>
      <dgm:spPr/>
      <dgm:t>
        <a:bodyPr/>
        <a:lstStyle/>
        <a:p>
          <a:endParaRPr lang="en-US"/>
        </a:p>
      </dgm:t>
    </dgm:pt>
    <dgm:pt modelId="{C9A539CF-9131-49C4-B9B8-32E21AC53023}" type="pres">
      <dgm:prSet presAssocID="{27E15358-94E7-4F06-8716-218C1DF0865B}" presName="spacer" presStyleCnt="0"/>
      <dgm:spPr/>
    </dgm:pt>
    <dgm:pt modelId="{CD1EF436-04DB-4E2F-ADB2-287C42CF7B50}" type="pres">
      <dgm:prSet presAssocID="{18B534AF-4879-4BAF-87BC-B7D082728C75}" presName="parentText" presStyleLbl="node1" presStyleIdx="4" presStyleCnt="5">
        <dgm:presLayoutVars>
          <dgm:chMax val="0"/>
          <dgm:bulletEnabled val="1"/>
        </dgm:presLayoutVars>
      </dgm:prSet>
      <dgm:spPr/>
      <dgm:t>
        <a:bodyPr/>
        <a:lstStyle/>
        <a:p>
          <a:endParaRPr lang="en-US"/>
        </a:p>
      </dgm:t>
    </dgm:pt>
  </dgm:ptLst>
  <dgm:cxnLst>
    <dgm:cxn modelId="{1EAE841B-A8AE-4270-BDE9-A8D920EC869A}" type="presOf" srcId="{F5A351DE-467A-40C3-921B-707E935636BD}" destId="{282C3C2F-D9A9-457F-B85B-91D3343620A1}" srcOrd="0" destOrd="0" presId="urn:microsoft.com/office/officeart/2005/8/layout/vList2"/>
    <dgm:cxn modelId="{E5C450E0-48FE-4794-9D91-41A41B75B778}" srcId="{74CD90AF-A498-438D-8BE9-9A84DDDCB14D}" destId="{F5A351DE-467A-40C3-921B-707E935636BD}" srcOrd="1" destOrd="0" parTransId="{87600F04-897E-470E-9938-D6028039AA58}" sibTransId="{C1DB3AA2-B282-4C2F-8557-33D1793F1DE8}"/>
    <dgm:cxn modelId="{35896C0C-38B9-4E89-8293-9B0F3D760C99}" srcId="{74CD90AF-A498-438D-8BE9-9A84DDDCB14D}" destId="{18B534AF-4879-4BAF-87BC-B7D082728C75}" srcOrd="4" destOrd="0" parTransId="{792D6354-0F6A-4D8D-B407-B7F81B2ABFCF}" sibTransId="{E35DD70D-25CC-47BE-A86D-2B22525BF051}"/>
    <dgm:cxn modelId="{FF7E5C68-25FA-48FD-83BB-AACAFF052DCB}" type="presOf" srcId="{18B534AF-4879-4BAF-87BC-B7D082728C75}" destId="{CD1EF436-04DB-4E2F-ADB2-287C42CF7B50}" srcOrd="0" destOrd="0" presId="urn:microsoft.com/office/officeart/2005/8/layout/vList2"/>
    <dgm:cxn modelId="{6CC377AE-41AF-4A40-BBE9-232D125A7CE9}" type="presOf" srcId="{A325F446-E45D-47F2-9498-3F879F72C1AE}" destId="{A80F0A23-81B2-477C-86FD-B762C8C7409E}" srcOrd="0" destOrd="0" presId="urn:microsoft.com/office/officeart/2005/8/layout/vList2"/>
    <dgm:cxn modelId="{A6E32C95-69B1-436E-9824-6E10EF0F6C9F}" type="presOf" srcId="{74CD90AF-A498-438D-8BE9-9A84DDDCB14D}" destId="{67345736-2B09-4F39-87F6-519450464738}" srcOrd="0" destOrd="0" presId="urn:microsoft.com/office/officeart/2005/8/layout/vList2"/>
    <dgm:cxn modelId="{EB48B07E-8429-4B1C-A2A9-940D36614F17}" srcId="{74CD90AF-A498-438D-8BE9-9A84DDDCB14D}" destId="{B3418981-20B3-4676-B2E4-9E78694F8F7A}" srcOrd="0" destOrd="0" parTransId="{6F5E02F3-9F24-4AE7-837A-B6063408E9B8}" sibTransId="{7CC7EDCF-9593-44EF-A334-8E81F80CE9B5}"/>
    <dgm:cxn modelId="{923117E9-6F47-4E50-84EE-FC45504260B9}" srcId="{74CD90AF-A498-438D-8BE9-9A84DDDCB14D}" destId="{538346B1-9ED0-48B8-8332-F9959B68A6E3}" srcOrd="3" destOrd="0" parTransId="{FE810128-A63C-49F8-AFAA-CC8A013F4343}" sibTransId="{27E15358-94E7-4F06-8716-218C1DF0865B}"/>
    <dgm:cxn modelId="{F26E0AAE-9A1F-4530-A402-BAF943DFCD8F}" type="presOf" srcId="{538346B1-9ED0-48B8-8332-F9959B68A6E3}" destId="{C08EE444-D9AC-4699-9B63-0C046C6DECE7}" srcOrd="0" destOrd="0" presId="urn:microsoft.com/office/officeart/2005/8/layout/vList2"/>
    <dgm:cxn modelId="{7679BCB6-D906-4365-B853-418614EEA454}" type="presOf" srcId="{B3418981-20B3-4676-B2E4-9E78694F8F7A}" destId="{C53619F8-0751-4C77-8732-4DE0BD9EFA29}" srcOrd="0" destOrd="0" presId="urn:microsoft.com/office/officeart/2005/8/layout/vList2"/>
    <dgm:cxn modelId="{ED53EEB8-9E7E-42B2-8F23-7EFD2CFE2B62}" srcId="{74CD90AF-A498-438D-8BE9-9A84DDDCB14D}" destId="{A325F446-E45D-47F2-9498-3F879F72C1AE}" srcOrd="2" destOrd="0" parTransId="{A785D832-2066-4650-8447-52996434A47D}" sibTransId="{D28A9CDA-CB4B-4869-9C61-294A102055C5}"/>
    <dgm:cxn modelId="{FD7925F8-D5C2-4FA3-978B-5A9DC6F0293A}" type="presParOf" srcId="{67345736-2B09-4F39-87F6-519450464738}" destId="{C53619F8-0751-4C77-8732-4DE0BD9EFA29}" srcOrd="0" destOrd="0" presId="urn:microsoft.com/office/officeart/2005/8/layout/vList2"/>
    <dgm:cxn modelId="{6D0C571F-9769-4D55-80B5-8F3BBAFC641D}" type="presParOf" srcId="{67345736-2B09-4F39-87F6-519450464738}" destId="{D956448D-B107-4860-8D6B-E3648FE7A0BB}" srcOrd="1" destOrd="0" presId="urn:microsoft.com/office/officeart/2005/8/layout/vList2"/>
    <dgm:cxn modelId="{29C727FE-CBE2-4246-B979-6712849C46C7}" type="presParOf" srcId="{67345736-2B09-4F39-87F6-519450464738}" destId="{282C3C2F-D9A9-457F-B85B-91D3343620A1}" srcOrd="2" destOrd="0" presId="urn:microsoft.com/office/officeart/2005/8/layout/vList2"/>
    <dgm:cxn modelId="{6B0FCD18-9FAB-4E3A-ACD9-746970DCDF85}" type="presParOf" srcId="{67345736-2B09-4F39-87F6-519450464738}" destId="{9B3D75F9-D2CE-466B-B1AA-17FCF8629982}" srcOrd="3" destOrd="0" presId="urn:microsoft.com/office/officeart/2005/8/layout/vList2"/>
    <dgm:cxn modelId="{3326F097-A94E-43EA-AC51-4034C33C4854}" type="presParOf" srcId="{67345736-2B09-4F39-87F6-519450464738}" destId="{A80F0A23-81B2-477C-86FD-B762C8C7409E}" srcOrd="4" destOrd="0" presId="urn:microsoft.com/office/officeart/2005/8/layout/vList2"/>
    <dgm:cxn modelId="{ECD269F2-EB0C-4DCE-8787-0B9FF8883B39}" type="presParOf" srcId="{67345736-2B09-4F39-87F6-519450464738}" destId="{5316F49B-FA29-47F2-A662-1E8FF96D230F}" srcOrd="5" destOrd="0" presId="urn:microsoft.com/office/officeart/2005/8/layout/vList2"/>
    <dgm:cxn modelId="{8610DE07-E601-4585-8742-FD5ADF65B2E9}" type="presParOf" srcId="{67345736-2B09-4F39-87F6-519450464738}" destId="{C08EE444-D9AC-4699-9B63-0C046C6DECE7}" srcOrd="6" destOrd="0" presId="urn:microsoft.com/office/officeart/2005/8/layout/vList2"/>
    <dgm:cxn modelId="{92235C3F-27C7-4371-AA7B-4937FCB5A263}" type="presParOf" srcId="{67345736-2B09-4F39-87F6-519450464738}" destId="{C9A539CF-9131-49C4-B9B8-32E21AC53023}" srcOrd="7" destOrd="0" presId="urn:microsoft.com/office/officeart/2005/8/layout/vList2"/>
    <dgm:cxn modelId="{0B96C29C-63AA-4825-A206-9B60732B6AF9}" type="presParOf" srcId="{67345736-2B09-4F39-87F6-519450464738}" destId="{CD1EF436-04DB-4E2F-ADB2-287C42CF7B50}"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93A4F22-B701-47D4-9E5E-D7956813E673}"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8948B91F-A1A7-4F5F-A2C7-909ED009BEDD}">
      <dgm:prSet/>
      <dgm:spPr/>
      <dgm:t>
        <a:bodyPr/>
        <a:lstStyle/>
        <a:p>
          <a:r>
            <a:rPr lang="en-GB"/>
            <a:t>Confidentiality</a:t>
          </a:r>
          <a:endParaRPr lang="en-US"/>
        </a:p>
      </dgm:t>
    </dgm:pt>
    <dgm:pt modelId="{DC36BF61-7ED7-4065-85E3-BEDE5C3C8E9E}" type="parTrans" cxnId="{3B12668D-2283-4E02-8B5F-9CE67AD054C1}">
      <dgm:prSet/>
      <dgm:spPr/>
      <dgm:t>
        <a:bodyPr/>
        <a:lstStyle/>
        <a:p>
          <a:endParaRPr lang="en-US"/>
        </a:p>
      </dgm:t>
    </dgm:pt>
    <dgm:pt modelId="{6B2A6DBB-24E6-4A7C-921B-B5BCB3B3FE27}" type="sibTrans" cxnId="{3B12668D-2283-4E02-8B5F-9CE67AD054C1}">
      <dgm:prSet/>
      <dgm:spPr/>
      <dgm:t>
        <a:bodyPr/>
        <a:lstStyle/>
        <a:p>
          <a:endParaRPr lang="en-US"/>
        </a:p>
      </dgm:t>
    </dgm:pt>
    <dgm:pt modelId="{635FFD12-BDEA-42F4-9F23-6DDFCF2C2F66}">
      <dgm:prSet/>
      <dgm:spPr/>
      <dgm:t>
        <a:bodyPr/>
        <a:lstStyle/>
        <a:p>
          <a:r>
            <a:rPr lang="en-GB"/>
            <a:t>Contract</a:t>
          </a:r>
          <a:endParaRPr lang="en-US"/>
        </a:p>
      </dgm:t>
    </dgm:pt>
    <dgm:pt modelId="{A131FF19-7DD5-4A5C-A4E2-AA0349D6916F}" type="parTrans" cxnId="{CCAB1658-C1F0-4D9E-AF4F-AD0D1BE969B4}">
      <dgm:prSet/>
      <dgm:spPr/>
      <dgm:t>
        <a:bodyPr/>
        <a:lstStyle/>
        <a:p>
          <a:endParaRPr lang="en-US"/>
        </a:p>
      </dgm:t>
    </dgm:pt>
    <dgm:pt modelId="{661B1D91-EF39-4569-9C7C-BE7E8490C4C6}" type="sibTrans" cxnId="{CCAB1658-C1F0-4D9E-AF4F-AD0D1BE969B4}">
      <dgm:prSet/>
      <dgm:spPr/>
      <dgm:t>
        <a:bodyPr/>
        <a:lstStyle/>
        <a:p>
          <a:endParaRPr lang="en-US"/>
        </a:p>
      </dgm:t>
    </dgm:pt>
    <dgm:pt modelId="{27E606F6-88DB-4432-AE78-4CB9AD56BBC3}">
      <dgm:prSet/>
      <dgm:spPr/>
      <dgm:t>
        <a:bodyPr/>
        <a:lstStyle/>
        <a:p>
          <a:r>
            <a:rPr lang="en-GB"/>
            <a:t>Provision of service</a:t>
          </a:r>
          <a:endParaRPr lang="en-US"/>
        </a:p>
      </dgm:t>
    </dgm:pt>
    <dgm:pt modelId="{9F586D99-923B-452F-83D2-ACAE367CEC02}" type="parTrans" cxnId="{1867CF33-E209-4C83-B6A9-261E750A0D58}">
      <dgm:prSet/>
      <dgm:spPr/>
      <dgm:t>
        <a:bodyPr/>
        <a:lstStyle/>
        <a:p>
          <a:endParaRPr lang="en-US"/>
        </a:p>
      </dgm:t>
    </dgm:pt>
    <dgm:pt modelId="{7EBE51D6-F120-42CD-9341-D7DA3C11A134}" type="sibTrans" cxnId="{1867CF33-E209-4C83-B6A9-261E750A0D58}">
      <dgm:prSet/>
      <dgm:spPr/>
      <dgm:t>
        <a:bodyPr/>
        <a:lstStyle/>
        <a:p>
          <a:endParaRPr lang="en-US"/>
        </a:p>
      </dgm:t>
    </dgm:pt>
    <dgm:pt modelId="{3743F4B4-9CFC-45B1-93E1-7B56AB6B7815}">
      <dgm:prSet/>
      <dgm:spPr/>
      <dgm:t>
        <a:bodyPr/>
        <a:lstStyle/>
        <a:p>
          <a:r>
            <a:rPr lang="en-GB"/>
            <a:t>Data protection principles</a:t>
          </a:r>
          <a:endParaRPr lang="en-US"/>
        </a:p>
      </dgm:t>
    </dgm:pt>
    <dgm:pt modelId="{52D405A4-11D1-4D01-8A90-86EB3A349963}" type="parTrans" cxnId="{22DF8AFD-0CE0-4172-97DC-8C0894540B7F}">
      <dgm:prSet/>
      <dgm:spPr/>
      <dgm:t>
        <a:bodyPr/>
        <a:lstStyle/>
        <a:p>
          <a:endParaRPr lang="en-US"/>
        </a:p>
      </dgm:t>
    </dgm:pt>
    <dgm:pt modelId="{00EFC749-2ED1-47F6-8E9F-B670D223019C}" type="sibTrans" cxnId="{22DF8AFD-0CE0-4172-97DC-8C0894540B7F}">
      <dgm:prSet/>
      <dgm:spPr/>
      <dgm:t>
        <a:bodyPr/>
        <a:lstStyle/>
        <a:p>
          <a:endParaRPr lang="en-US"/>
        </a:p>
      </dgm:t>
    </dgm:pt>
    <dgm:pt modelId="{A0205644-9FBE-4DD2-9AEB-0AA9AC1DF456}">
      <dgm:prSet/>
      <dgm:spPr/>
      <dgm:t>
        <a:bodyPr/>
        <a:lstStyle/>
        <a:p>
          <a:r>
            <a:rPr lang="en-GB"/>
            <a:t>Anti-discrimination</a:t>
          </a:r>
          <a:endParaRPr lang="en-US"/>
        </a:p>
      </dgm:t>
    </dgm:pt>
    <dgm:pt modelId="{385BE991-10FE-404A-B0F3-12848FF0979F}" type="parTrans" cxnId="{C0D624CD-4E8B-44A3-9651-173EC6C5802E}">
      <dgm:prSet/>
      <dgm:spPr/>
      <dgm:t>
        <a:bodyPr/>
        <a:lstStyle/>
        <a:p>
          <a:endParaRPr lang="en-US"/>
        </a:p>
      </dgm:t>
    </dgm:pt>
    <dgm:pt modelId="{35E6E351-8BCD-4D9E-B136-B1E561F240FE}" type="sibTrans" cxnId="{C0D624CD-4E8B-44A3-9651-173EC6C5802E}">
      <dgm:prSet/>
      <dgm:spPr/>
      <dgm:t>
        <a:bodyPr/>
        <a:lstStyle/>
        <a:p>
          <a:endParaRPr lang="en-US"/>
        </a:p>
      </dgm:t>
    </dgm:pt>
    <dgm:pt modelId="{639039CF-9AAE-4CAD-BF7E-349B97F6CA78}" type="pres">
      <dgm:prSet presAssocID="{293A4F22-B701-47D4-9E5E-D7956813E673}" presName="vert0" presStyleCnt="0">
        <dgm:presLayoutVars>
          <dgm:dir/>
          <dgm:animOne val="branch"/>
          <dgm:animLvl val="lvl"/>
        </dgm:presLayoutVars>
      </dgm:prSet>
      <dgm:spPr/>
      <dgm:t>
        <a:bodyPr/>
        <a:lstStyle/>
        <a:p>
          <a:endParaRPr lang="en-US"/>
        </a:p>
      </dgm:t>
    </dgm:pt>
    <dgm:pt modelId="{BABE5F4A-0A4E-4226-B1A9-E00131F323E6}" type="pres">
      <dgm:prSet presAssocID="{8948B91F-A1A7-4F5F-A2C7-909ED009BEDD}" presName="thickLine" presStyleLbl="alignNode1" presStyleIdx="0" presStyleCnt="5"/>
      <dgm:spPr/>
    </dgm:pt>
    <dgm:pt modelId="{1A1D06EB-98D1-4EA6-8EC9-3DE987DBF237}" type="pres">
      <dgm:prSet presAssocID="{8948B91F-A1A7-4F5F-A2C7-909ED009BEDD}" presName="horz1" presStyleCnt="0"/>
      <dgm:spPr/>
    </dgm:pt>
    <dgm:pt modelId="{AE28543A-F967-4DBB-8B92-65A8323DBDE5}" type="pres">
      <dgm:prSet presAssocID="{8948B91F-A1A7-4F5F-A2C7-909ED009BEDD}" presName="tx1" presStyleLbl="revTx" presStyleIdx="0" presStyleCnt="5"/>
      <dgm:spPr/>
      <dgm:t>
        <a:bodyPr/>
        <a:lstStyle/>
        <a:p>
          <a:endParaRPr lang="en-US"/>
        </a:p>
      </dgm:t>
    </dgm:pt>
    <dgm:pt modelId="{6D4FF08B-492F-41B6-8751-8C7948D3818F}" type="pres">
      <dgm:prSet presAssocID="{8948B91F-A1A7-4F5F-A2C7-909ED009BEDD}" presName="vert1" presStyleCnt="0"/>
      <dgm:spPr/>
    </dgm:pt>
    <dgm:pt modelId="{834EF98E-7E45-476B-B1DE-01741666E9F3}" type="pres">
      <dgm:prSet presAssocID="{635FFD12-BDEA-42F4-9F23-6DDFCF2C2F66}" presName="thickLine" presStyleLbl="alignNode1" presStyleIdx="1" presStyleCnt="5"/>
      <dgm:spPr/>
    </dgm:pt>
    <dgm:pt modelId="{7EA27BE0-21F6-4CCE-80E4-3A7059F5B155}" type="pres">
      <dgm:prSet presAssocID="{635FFD12-BDEA-42F4-9F23-6DDFCF2C2F66}" presName="horz1" presStyleCnt="0"/>
      <dgm:spPr/>
    </dgm:pt>
    <dgm:pt modelId="{782F7E9D-C104-400A-8C8F-52223B1EA082}" type="pres">
      <dgm:prSet presAssocID="{635FFD12-BDEA-42F4-9F23-6DDFCF2C2F66}" presName="tx1" presStyleLbl="revTx" presStyleIdx="1" presStyleCnt="5"/>
      <dgm:spPr/>
      <dgm:t>
        <a:bodyPr/>
        <a:lstStyle/>
        <a:p>
          <a:endParaRPr lang="en-US"/>
        </a:p>
      </dgm:t>
    </dgm:pt>
    <dgm:pt modelId="{0D42697A-571F-4F57-A7D6-3F007E0C4C14}" type="pres">
      <dgm:prSet presAssocID="{635FFD12-BDEA-42F4-9F23-6DDFCF2C2F66}" presName="vert1" presStyleCnt="0"/>
      <dgm:spPr/>
    </dgm:pt>
    <dgm:pt modelId="{A6F89F85-AB59-44E1-988C-96870890E804}" type="pres">
      <dgm:prSet presAssocID="{27E606F6-88DB-4432-AE78-4CB9AD56BBC3}" presName="thickLine" presStyleLbl="alignNode1" presStyleIdx="2" presStyleCnt="5"/>
      <dgm:spPr/>
    </dgm:pt>
    <dgm:pt modelId="{D7E222E5-2916-44C1-9D62-8BFF079D47B9}" type="pres">
      <dgm:prSet presAssocID="{27E606F6-88DB-4432-AE78-4CB9AD56BBC3}" presName="horz1" presStyleCnt="0"/>
      <dgm:spPr/>
    </dgm:pt>
    <dgm:pt modelId="{34489F0F-513E-4B4F-AF8E-8C1353919E03}" type="pres">
      <dgm:prSet presAssocID="{27E606F6-88DB-4432-AE78-4CB9AD56BBC3}" presName="tx1" presStyleLbl="revTx" presStyleIdx="2" presStyleCnt="5"/>
      <dgm:spPr/>
      <dgm:t>
        <a:bodyPr/>
        <a:lstStyle/>
        <a:p>
          <a:endParaRPr lang="en-US"/>
        </a:p>
      </dgm:t>
    </dgm:pt>
    <dgm:pt modelId="{078B9B00-1407-437B-B517-0BD5893A7643}" type="pres">
      <dgm:prSet presAssocID="{27E606F6-88DB-4432-AE78-4CB9AD56BBC3}" presName="vert1" presStyleCnt="0"/>
      <dgm:spPr/>
    </dgm:pt>
    <dgm:pt modelId="{047ED24D-A5C4-4D01-9241-120191729EB6}" type="pres">
      <dgm:prSet presAssocID="{3743F4B4-9CFC-45B1-93E1-7B56AB6B7815}" presName="thickLine" presStyleLbl="alignNode1" presStyleIdx="3" presStyleCnt="5"/>
      <dgm:spPr/>
    </dgm:pt>
    <dgm:pt modelId="{AFE92612-F37A-46F3-91E3-7EA7B87C3307}" type="pres">
      <dgm:prSet presAssocID="{3743F4B4-9CFC-45B1-93E1-7B56AB6B7815}" presName="horz1" presStyleCnt="0"/>
      <dgm:spPr/>
    </dgm:pt>
    <dgm:pt modelId="{F6C18BD4-5DCF-40A6-93E5-E54CB9E212DC}" type="pres">
      <dgm:prSet presAssocID="{3743F4B4-9CFC-45B1-93E1-7B56AB6B7815}" presName="tx1" presStyleLbl="revTx" presStyleIdx="3" presStyleCnt="5"/>
      <dgm:spPr/>
      <dgm:t>
        <a:bodyPr/>
        <a:lstStyle/>
        <a:p>
          <a:endParaRPr lang="en-US"/>
        </a:p>
      </dgm:t>
    </dgm:pt>
    <dgm:pt modelId="{4F3E49AD-8BE0-43CD-8437-DDE26F369478}" type="pres">
      <dgm:prSet presAssocID="{3743F4B4-9CFC-45B1-93E1-7B56AB6B7815}" presName="vert1" presStyleCnt="0"/>
      <dgm:spPr/>
    </dgm:pt>
    <dgm:pt modelId="{A8BFE724-EC5D-42D0-BD62-97C63BBEA17B}" type="pres">
      <dgm:prSet presAssocID="{A0205644-9FBE-4DD2-9AEB-0AA9AC1DF456}" presName="thickLine" presStyleLbl="alignNode1" presStyleIdx="4" presStyleCnt="5"/>
      <dgm:spPr/>
    </dgm:pt>
    <dgm:pt modelId="{E9343992-CBB1-4221-BCBA-2EC83B9D2633}" type="pres">
      <dgm:prSet presAssocID="{A0205644-9FBE-4DD2-9AEB-0AA9AC1DF456}" presName="horz1" presStyleCnt="0"/>
      <dgm:spPr/>
    </dgm:pt>
    <dgm:pt modelId="{CA1A76FC-A103-497C-88FE-74852C457B8B}" type="pres">
      <dgm:prSet presAssocID="{A0205644-9FBE-4DD2-9AEB-0AA9AC1DF456}" presName="tx1" presStyleLbl="revTx" presStyleIdx="4" presStyleCnt="5"/>
      <dgm:spPr/>
      <dgm:t>
        <a:bodyPr/>
        <a:lstStyle/>
        <a:p>
          <a:endParaRPr lang="en-US"/>
        </a:p>
      </dgm:t>
    </dgm:pt>
    <dgm:pt modelId="{1FF77CC4-F108-42FB-9BF5-66B7D7865696}" type="pres">
      <dgm:prSet presAssocID="{A0205644-9FBE-4DD2-9AEB-0AA9AC1DF456}" presName="vert1" presStyleCnt="0"/>
      <dgm:spPr/>
    </dgm:pt>
  </dgm:ptLst>
  <dgm:cxnLst>
    <dgm:cxn modelId="{D3F3FF6F-C867-4686-ACE3-EFE0D41D27C0}" type="presOf" srcId="{A0205644-9FBE-4DD2-9AEB-0AA9AC1DF456}" destId="{CA1A76FC-A103-497C-88FE-74852C457B8B}" srcOrd="0" destOrd="0" presId="urn:microsoft.com/office/officeart/2008/layout/LinedList"/>
    <dgm:cxn modelId="{E1F1C0C5-A942-4927-AC9B-6AA031779A8D}" type="presOf" srcId="{635FFD12-BDEA-42F4-9F23-6DDFCF2C2F66}" destId="{782F7E9D-C104-400A-8C8F-52223B1EA082}" srcOrd="0" destOrd="0" presId="urn:microsoft.com/office/officeart/2008/layout/LinedList"/>
    <dgm:cxn modelId="{3B12668D-2283-4E02-8B5F-9CE67AD054C1}" srcId="{293A4F22-B701-47D4-9E5E-D7956813E673}" destId="{8948B91F-A1A7-4F5F-A2C7-909ED009BEDD}" srcOrd="0" destOrd="0" parTransId="{DC36BF61-7ED7-4065-85E3-BEDE5C3C8E9E}" sibTransId="{6B2A6DBB-24E6-4A7C-921B-B5BCB3B3FE27}"/>
    <dgm:cxn modelId="{C0D624CD-4E8B-44A3-9651-173EC6C5802E}" srcId="{293A4F22-B701-47D4-9E5E-D7956813E673}" destId="{A0205644-9FBE-4DD2-9AEB-0AA9AC1DF456}" srcOrd="4" destOrd="0" parTransId="{385BE991-10FE-404A-B0F3-12848FF0979F}" sibTransId="{35E6E351-8BCD-4D9E-B136-B1E561F240FE}"/>
    <dgm:cxn modelId="{1F088275-EB9C-42A6-91B5-5051881FED53}" type="presOf" srcId="{293A4F22-B701-47D4-9E5E-D7956813E673}" destId="{639039CF-9AAE-4CAD-BF7E-349B97F6CA78}" srcOrd="0" destOrd="0" presId="urn:microsoft.com/office/officeart/2008/layout/LinedList"/>
    <dgm:cxn modelId="{1867CF33-E209-4C83-B6A9-261E750A0D58}" srcId="{293A4F22-B701-47D4-9E5E-D7956813E673}" destId="{27E606F6-88DB-4432-AE78-4CB9AD56BBC3}" srcOrd="2" destOrd="0" parTransId="{9F586D99-923B-452F-83D2-ACAE367CEC02}" sibTransId="{7EBE51D6-F120-42CD-9341-D7DA3C11A134}"/>
    <dgm:cxn modelId="{A97901D3-A5C7-4461-9491-F3F102B30A24}" type="presOf" srcId="{8948B91F-A1A7-4F5F-A2C7-909ED009BEDD}" destId="{AE28543A-F967-4DBB-8B92-65A8323DBDE5}" srcOrd="0" destOrd="0" presId="urn:microsoft.com/office/officeart/2008/layout/LinedList"/>
    <dgm:cxn modelId="{22DF8AFD-0CE0-4172-97DC-8C0894540B7F}" srcId="{293A4F22-B701-47D4-9E5E-D7956813E673}" destId="{3743F4B4-9CFC-45B1-93E1-7B56AB6B7815}" srcOrd="3" destOrd="0" parTransId="{52D405A4-11D1-4D01-8A90-86EB3A349963}" sibTransId="{00EFC749-2ED1-47F6-8E9F-B670D223019C}"/>
    <dgm:cxn modelId="{C9FEC780-6A58-49FD-82D7-C8A7E563B5DA}" type="presOf" srcId="{3743F4B4-9CFC-45B1-93E1-7B56AB6B7815}" destId="{F6C18BD4-5DCF-40A6-93E5-E54CB9E212DC}" srcOrd="0" destOrd="0" presId="urn:microsoft.com/office/officeart/2008/layout/LinedList"/>
    <dgm:cxn modelId="{16F7CD46-DF5F-4F84-A692-83D8E2E97772}" type="presOf" srcId="{27E606F6-88DB-4432-AE78-4CB9AD56BBC3}" destId="{34489F0F-513E-4B4F-AF8E-8C1353919E03}" srcOrd="0" destOrd="0" presId="urn:microsoft.com/office/officeart/2008/layout/LinedList"/>
    <dgm:cxn modelId="{CCAB1658-C1F0-4D9E-AF4F-AD0D1BE969B4}" srcId="{293A4F22-B701-47D4-9E5E-D7956813E673}" destId="{635FFD12-BDEA-42F4-9F23-6DDFCF2C2F66}" srcOrd="1" destOrd="0" parTransId="{A131FF19-7DD5-4A5C-A4E2-AA0349D6916F}" sibTransId="{661B1D91-EF39-4569-9C7C-BE7E8490C4C6}"/>
    <dgm:cxn modelId="{357C7FB0-4D56-483F-8FDA-784E739931B4}" type="presParOf" srcId="{639039CF-9AAE-4CAD-BF7E-349B97F6CA78}" destId="{BABE5F4A-0A4E-4226-B1A9-E00131F323E6}" srcOrd="0" destOrd="0" presId="urn:microsoft.com/office/officeart/2008/layout/LinedList"/>
    <dgm:cxn modelId="{050074DF-6BB1-4F88-9C81-73C6841B18C4}" type="presParOf" srcId="{639039CF-9AAE-4CAD-BF7E-349B97F6CA78}" destId="{1A1D06EB-98D1-4EA6-8EC9-3DE987DBF237}" srcOrd="1" destOrd="0" presId="urn:microsoft.com/office/officeart/2008/layout/LinedList"/>
    <dgm:cxn modelId="{C2A4A232-63A3-49DD-B5DB-D639458D1339}" type="presParOf" srcId="{1A1D06EB-98D1-4EA6-8EC9-3DE987DBF237}" destId="{AE28543A-F967-4DBB-8B92-65A8323DBDE5}" srcOrd="0" destOrd="0" presId="urn:microsoft.com/office/officeart/2008/layout/LinedList"/>
    <dgm:cxn modelId="{1148136B-E516-4B57-A85D-7B609909E195}" type="presParOf" srcId="{1A1D06EB-98D1-4EA6-8EC9-3DE987DBF237}" destId="{6D4FF08B-492F-41B6-8751-8C7948D3818F}" srcOrd="1" destOrd="0" presId="urn:microsoft.com/office/officeart/2008/layout/LinedList"/>
    <dgm:cxn modelId="{184B08A7-BA74-4BFA-B991-A251700A25C0}" type="presParOf" srcId="{639039CF-9AAE-4CAD-BF7E-349B97F6CA78}" destId="{834EF98E-7E45-476B-B1DE-01741666E9F3}" srcOrd="2" destOrd="0" presId="urn:microsoft.com/office/officeart/2008/layout/LinedList"/>
    <dgm:cxn modelId="{533BB136-46CC-4F33-AF77-0436C307F19D}" type="presParOf" srcId="{639039CF-9AAE-4CAD-BF7E-349B97F6CA78}" destId="{7EA27BE0-21F6-4CCE-80E4-3A7059F5B155}" srcOrd="3" destOrd="0" presId="urn:microsoft.com/office/officeart/2008/layout/LinedList"/>
    <dgm:cxn modelId="{65B24993-E9A3-4D56-99EB-713043EBB0DC}" type="presParOf" srcId="{7EA27BE0-21F6-4CCE-80E4-3A7059F5B155}" destId="{782F7E9D-C104-400A-8C8F-52223B1EA082}" srcOrd="0" destOrd="0" presId="urn:microsoft.com/office/officeart/2008/layout/LinedList"/>
    <dgm:cxn modelId="{0760FD52-246D-415A-967F-8D79702DE7DA}" type="presParOf" srcId="{7EA27BE0-21F6-4CCE-80E4-3A7059F5B155}" destId="{0D42697A-571F-4F57-A7D6-3F007E0C4C14}" srcOrd="1" destOrd="0" presId="urn:microsoft.com/office/officeart/2008/layout/LinedList"/>
    <dgm:cxn modelId="{64DD9058-D988-457E-BEBB-23F82D01DCE4}" type="presParOf" srcId="{639039CF-9AAE-4CAD-BF7E-349B97F6CA78}" destId="{A6F89F85-AB59-44E1-988C-96870890E804}" srcOrd="4" destOrd="0" presId="urn:microsoft.com/office/officeart/2008/layout/LinedList"/>
    <dgm:cxn modelId="{6D4468BB-9E2A-4F5A-9DBA-AC8401AA081A}" type="presParOf" srcId="{639039CF-9AAE-4CAD-BF7E-349B97F6CA78}" destId="{D7E222E5-2916-44C1-9D62-8BFF079D47B9}" srcOrd="5" destOrd="0" presId="urn:microsoft.com/office/officeart/2008/layout/LinedList"/>
    <dgm:cxn modelId="{A046598E-5B7D-4B40-9AAA-77D95692D4A6}" type="presParOf" srcId="{D7E222E5-2916-44C1-9D62-8BFF079D47B9}" destId="{34489F0F-513E-4B4F-AF8E-8C1353919E03}" srcOrd="0" destOrd="0" presId="urn:microsoft.com/office/officeart/2008/layout/LinedList"/>
    <dgm:cxn modelId="{F2A16B76-255C-40C9-8186-6C4850DD86C8}" type="presParOf" srcId="{D7E222E5-2916-44C1-9D62-8BFF079D47B9}" destId="{078B9B00-1407-437B-B517-0BD5893A7643}" srcOrd="1" destOrd="0" presId="urn:microsoft.com/office/officeart/2008/layout/LinedList"/>
    <dgm:cxn modelId="{3BD5C261-689F-444B-8D20-6421FB7F7C4C}" type="presParOf" srcId="{639039CF-9AAE-4CAD-BF7E-349B97F6CA78}" destId="{047ED24D-A5C4-4D01-9241-120191729EB6}" srcOrd="6" destOrd="0" presId="urn:microsoft.com/office/officeart/2008/layout/LinedList"/>
    <dgm:cxn modelId="{4AF3626B-1ED8-4B64-9792-410AE88127C8}" type="presParOf" srcId="{639039CF-9AAE-4CAD-BF7E-349B97F6CA78}" destId="{AFE92612-F37A-46F3-91E3-7EA7B87C3307}" srcOrd="7" destOrd="0" presId="urn:microsoft.com/office/officeart/2008/layout/LinedList"/>
    <dgm:cxn modelId="{9D65E13F-20F8-4AAA-B107-6D434DB72BB6}" type="presParOf" srcId="{AFE92612-F37A-46F3-91E3-7EA7B87C3307}" destId="{F6C18BD4-5DCF-40A6-93E5-E54CB9E212DC}" srcOrd="0" destOrd="0" presId="urn:microsoft.com/office/officeart/2008/layout/LinedList"/>
    <dgm:cxn modelId="{4215CCBE-F22E-4CBB-B9D8-6F0CE2453B41}" type="presParOf" srcId="{AFE92612-F37A-46F3-91E3-7EA7B87C3307}" destId="{4F3E49AD-8BE0-43CD-8437-DDE26F369478}" srcOrd="1" destOrd="0" presId="urn:microsoft.com/office/officeart/2008/layout/LinedList"/>
    <dgm:cxn modelId="{336C11D4-68D2-4D58-98FE-C30CE4EB0345}" type="presParOf" srcId="{639039CF-9AAE-4CAD-BF7E-349B97F6CA78}" destId="{A8BFE724-EC5D-42D0-BD62-97C63BBEA17B}" srcOrd="8" destOrd="0" presId="urn:microsoft.com/office/officeart/2008/layout/LinedList"/>
    <dgm:cxn modelId="{1216114B-9D92-4AFA-911F-7A75D0E34881}" type="presParOf" srcId="{639039CF-9AAE-4CAD-BF7E-349B97F6CA78}" destId="{E9343992-CBB1-4221-BCBA-2EC83B9D2633}" srcOrd="9" destOrd="0" presId="urn:microsoft.com/office/officeart/2008/layout/LinedList"/>
    <dgm:cxn modelId="{93941077-28CB-4CE5-A9DE-34576B3DD563}" type="presParOf" srcId="{E9343992-CBB1-4221-BCBA-2EC83B9D2633}" destId="{CA1A76FC-A103-497C-88FE-74852C457B8B}" srcOrd="0" destOrd="0" presId="urn:microsoft.com/office/officeart/2008/layout/LinedList"/>
    <dgm:cxn modelId="{9CFEA504-68B1-4EA7-BEDD-C9349A70A5ED}" type="presParOf" srcId="{E9343992-CBB1-4221-BCBA-2EC83B9D2633}" destId="{1FF77CC4-F108-42FB-9BF5-66B7D7865696}"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3BBE4CF-4A62-4B92-BBA5-66C293A0B0BD}"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348DD56C-6B6D-46C3-B2EF-AEB321797A4B}">
      <dgm:prSet/>
      <dgm:spPr/>
      <dgm:t>
        <a:bodyPr/>
        <a:lstStyle/>
        <a:p>
          <a:r>
            <a:rPr lang="en-GB"/>
            <a:t>Client welfare</a:t>
          </a:r>
          <a:endParaRPr lang="en-US"/>
        </a:p>
      </dgm:t>
    </dgm:pt>
    <dgm:pt modelId="{305D48B4-D81B-4972-8D88-B2C2E29CF051}" type="parTrans" cxnId="{AC1D95AE-3D90-4C63-A6AB-72654AA2E6A1}">
      <dgm:prSet/>
      <dgm:spPr/>
      <dgm:t>
        <a:bodyPr/>
        <a:lstStyle/>
        <a:p>
          <a:endParaRPr lang="en-US"/>
        </a:p>
      </dgm:t>
    </dgm:pt>
    <dgm:pt modelId="{5F607FE9-056B-4352-B19A-6D58A66E4B12}" type="sibTrans" cxnId="{AC1D95AE-3D90-4C63-A6AB-72654AA2E6A1}">
      <dgm:prSet/>
      <dgm:spPr/>
      <dgm:t>
        <a:bodyPr/>
        <a:lstStyle/>
        <a:p>
          <a:endParaRPr lang="en-US"/>
        </a:p>
      </dgm:t>
    </dgm:pt>
    <dgm:pt modelId="{74DE3A42-8B93-44F3-9D6B-04EF16EE9B18}">
      <dgm:prSet/>
      <dgm:spPr/>
      <dgm:t>
        <a:bodyPr/>
        <a:lstStyle/>
        <a:p>
          <a:r>
            <a:rPr lang="en-GB"/>
            <a:t>Time management</a:t>
          </a:r>
          <a:endParaRPr lang="en-US"/>
        </a:p>
      </dgm:t>
    </dgm:pt>
    <dgm:pt modelId="{0700FA2F-0003-4477-862E-D2E22BB1051A}" type="parTrans" cxnId="{3B7D2D4F-2F85-45C5-A8DF-44ADB3F1B7F3}">
      <dgm:prSet/>
      <dgm:spPr/>
      <dgm:t>
        <a:bodyPr/>
        <a:lstStyle/>
        <a:p>
          <a:endParaRPr lang="en-US"/>
        </a:p>
      </dgm:t>
    </dgm:pt>
    <dgm:pt modelId="{C405CEC0-5B3D-4A50-944C-8DD54053B61B}" type="sibTrans" cxnId="{3B7D2D4F-2F85-45C5-A8DF-44ADB3F1B7F3}">
      <dgm:prSet/>
      <dgm:spPr/>
      <dgm:t>
        <a:bodyPr/>
        <a:lstStyle/>
        <a:p>
          <a:endParaRPr lang="en-US"/>
        </a:p>
      </dgm:t>
    </dgm:pt>
    <dgm:pt modelId="{3FBDE3ED-970F-4E63-B4BB-967DA9E60DC9}">
      <dgm:prSet/>
      <dgm:spPr/>
      <dgm:t>
        <a:bodyPr/>
        <a:lstStyle/>
        <a:p>
          <a:r>
            <a:rPr lang="en-GB"/>
            <a:t>Boundaries</a:t>
          </a:r>
          <a:endParaRPr lang="en-US"/>
        </a:p>
      </dgm:t>
    </dgm:pt>
    <dgm:pt modelId="{CA926ECC-3C68-4D9D-AA14-7020EBF24117}" type="parTrans" cxnId="{597063F9-11E4-43F8-9AD4-14466F4FC9AB}">
      <dgm:prSet/>
      <dgm:spPr/>
      <dgm:t>
        <a:bodyPr/>
        <a:lstStyle/>
        <a:p>
          <a:endParaRPr lang="en-US"/>
        </a:p>
      </dgm:t>
    </dgm:pt>
    <dgm:pt modelId="{2B74D821-D2C5-49C3-8282-A0794754ED54}" type="sibTrans" cxnId="{597063F9-11E4-43F8-9AD4-14466F4FC9AB}">
      <dgm:prSet/>
      <dgm:spPr/>
      <dgm:t>
        <a:bodyPr/>
        <a:lstStyle/>
        <a:p>
          <a:endParaRPr lang="en-US"/>
        </a:p>
      </dgm:t>
    </dgm:pt>
    <dgm:pt modelId="{6D34C18B-B3F2-42FA-AEE1-03C6D34FF53C}">
      <dgm:prSet/>
      <dgm:spPr/>
      <dgm:t>
        <a:bodyPr/>
        <a:lstStyle/>
        <a:p>
          <a:r>
            <a:rPr lang="en-GB"/>
            <a:t>Intrusion of personal issues</a:t>
          </a:r>
          <a:endParaRPr lang="en-US"/>
        </a:p>
      </dgm:t>
    </dgm:pt>
    <dgm:pt modelId="{4E72F0D5-1100-41AB-832B-A9BE450A22CD}" type="parTrans" cxnId="{7B870FAF-456B-422F-AED6-CB4397FF030C}">
      <dgm:prSet/>
      <dgm:spPr/>
      <dgm:t>
        <a:bodyPr/>
        <a:lstStyle/>
        <a:p>
          <a:endParaRPr lang="en-US"/>
        </a:p>
      </dgm:t>
    </dgm:pt>
    <dgm:pt modelId="{EA0503F5-BF66-4207-A456-D2E2433F9989}" type="sibTrans" cxnId="{7B870FAF-456B-422F-AED6-CB4397FF030C}">
      <dgm:prSet/>
      <dgm:spPr/>
      <dgm:t>
        <a:bodyPr/>
        <a:lstStyle/>
        <a:p>
          <a:endParaRPr lang="en-US"/>
        </a:p>
      </dgm:t>
    </dgm:pt>
    <dgm:pt modelId="{0D2B1082-3D72-4C42-86DC-9E36D388D90A}">
      <dgm:prSet/>
      <dgm:spPr/>
      <dgm:t>
        <a:bodyPr/>
        <a:lstStyle/>
        <a:p>
          <a:r>
            <a:rPr lang="en-GB"/>
            <a:t>Previous or unexplored client issues</a:t>
          </a:r>
          <a:endParaRPr lang="en-US"/>
        </a:p>
      </dgm:t>
    </dgm:pt>
    <dgm:pt modelId="{8C236286-558E-4D43-937C-E9C2D37543DC}" type="parTrans" cxnId="{FB4159FA-1E47-426F-9BA4-25D456E3226F}">
      <dgm:prSet/>
      <dgm:spPr/>
      <dgm:t>
        <a:bodyPr/>
        <a:lstStyle/>
        <a:p>
          <a:endParaRPr lang="en-US"/>
        </a:p>
      </dgm:t>
    </dgm:pt>
    <dgm:pt modelId="{3751A15F-1D8C-4BC4-B579-CF0F5FE2C6F5}" type="sibTrans" cxnId="{FB4159FA-1E47-426F-9BA4-25D456E3226F}">
      <dgm:prSet/>
      <dgm:spPr/>
      <dgm:t>
        <a:bodyPr/>
        <a:lstStyle/>
        <a:p>
          <a:endParaRPr lang="en-US"/>
        </a:p>
      </dgm:t>
    </dgm:pt>
    <dgm:pt modelId="{4F084AC5-50AA-4775-AA80-AEB11A9D24BA}" type="pres">
      <dgm:prSet presAssocID="{43BBE4CF-4A62-4B92-BBA5-66C293A0B0BD}" presName="linear" presStyleCnt="0">
        <dgm:presLayoutVars>
          <dgm:animLvl val="lvl"/>
          <dgm:resizeHandles val="exact"/>
        </dgm:presLayoutVars>
      </dgm:prSet>
      <dgm:spPr/>
      <dgm:t>
        <a:bodyPr/>
        <a:lstStyle/>
        <a:p>
          <a:endParaRPr lang="en-US"/>
        </a:p>
      </dgm:t>
    </dgm:pt>
    <dgm:pt modelId="{87F4BC9A-ED78-4EFA-A2D2-B598AB6018F9}" type="pres">
      <dgm:prSet presAssocID="{348DD56C-6B6D-46C3-B2EF-AEB321797A4B}" presName="parentText" presStyleLbl="node1" presStyleIdx="0" presStyleCnt="5">
        <dgm:presLayoutVars>
          <dgm:chMax val="0"/>
          <dgm:bulletEnabled val="1"/>
        </dgm:presLayoutVars>
      </dgm:prSet>
      <dgm:spPr/>
      <dgm:t>
        <a:bodyPr/>
        <a:lstStyle/>
        <a:p>
          <a:endParaRPr lang="en-US"/>
        </a:p>
      </dgm:t>
    </dgm:pt>
    <dgm:pt modelId="{32C9AD94-3571-4046-B9D8-BA5887250AFB}" type="pres">
      <dgm:prSet presAssocID="{5F607FE9-056B-4352-B19A-6D58A66E4B12}" presName="spacer" presStyleCnt="0"/>
      <dgm:spPr/>
    </dgm:pt>
    <dgm:pt modelId="{5A0D0180-940E-4CBE-AF07-05E0253D41D3}" type="pres">
      <dgm:prSet presAssocID="{74DE3A42-8B93-44F3-9D6B-04EF16EE9B18}" presName="parentText" presStyleLbl="node1" presStyleIdx="1" presStyleCnt="5">
        <dgm:presLayoutVars>
          <dgm:chMax val="0"/>
          <dgm:bulletEnabled val="1"/>
        </dgm:presLayoutVars>
      </dgm:prSet>
      <dgm:spPr/>
      <dgm:t>
        <a:bodyPr/>
        <a:lstStyle/>
        <a:p>
          <a:endParaRPr lang="en-US"/>
        </a:p>
      </dgm:t>
    </dgm:pt>
    <dgm:pt modelId="{9DF477EB-DDE9-4FA8-9DD9-909FDB400CC0}" type="pres">
      <dgm:prSet presAssocID="{C405CEC0-5B3D-4A50-944C-8DD54053B61B}" presName="spacer" presStyleCnt="0"/>
      <dgm:spPr/>
    </dgm:pt>
    <dgm:pt modelId="{E0E6AAE2-0E54-46B6-81BD-78E3788FF440}" type="pres">
      <dgm:prSet presAssocID="{3FBDE3ED-970F-4E63-B4BB-967DA9E60DC9}" presName="parentText" presStyleLbl="node1" presStyleIdx="2" presStyleCnt="5">
        <dgm:presLayoutVars>
          <dgm:chMax val="0"/>
          <dgm:bulletEnabled val="1"/>
        </dgm:presLayoutVars>
      </dgm:prSet>
      <dgm:spPr/>
      <dgm:t>
        <a:bodyPr/>
        <a:lstStyle/>
        <a:p>
          <a:endParaRPr lang="en-US"/>
        </a:p>
      </dgm:t>
    </dgm:pt>
    <dgm:pt modelId="{77026646-0D70-475E-BDE8-E83174D29CBC}" type="pres">
      <dgm:prSet presAssocID="{2B74D821-D2C5-49C3-8282-A0794754ED54}" presName="spacer" presStyleCnt="0"/>
      <dgm:spPr/>
    </dgm:pt>
    <dgm:pt modelId="{C8ED6B88-5AF8-42BB-A33A-C49F4D80CCD6}" type="pres">
      <dgm:prSet presAssocID="{6D34C18B-B3F2-42FA-AEE1-03C6D34FF53C}" presName="parentText" presStyleLbl="node1" presStyleIdx="3" presStyleCnt="5">
        <dgm:presLayoutVars>
          <dgm:chMax val="0"/>
          <dgm:bulletEnabled val="1"/>
        </dgm:presLayoutVars>
      </dgm:prSet>
      <dgm:spPr/>
      <dgm:t>
        <a:bodyPr/>
        <a:lstStyle/>
        <a:p>
          <a:endParaRPr lang="en-US"/>
        </a:p>
      </dgm:t>
    </dgm:pt>
    <dgm:pt modelId="{B2B54877-9873-4D50-954C-1025D7630B25}" type="pres">
      <dgm:prSet presAssocID="{EA0503F5-BF66-4207-A456-D2E2433F9989}" presName="spacer" presStyleCnt="0"/>
      <dgm:spPr/>
    </dgm:pt>
    <dgm:pt modelId="{98A6ABF9-5D16-464D-9282-0F83874A9CFF}" type="pres">
      <dgm:prSet presAssocID="{0D2B1082-3D72-4C42-86DC-9E36D388D90A}" presName="parentText" presStyleLbl="node1" presStyleIdx="4" presStyleCnt="5">
        <dgm:presLayoutVars>
          <dgm:chMax val="0"/>
          <dgm:bulletEnabled val="1"/>
        </dgm:presLayoutVars>
      </dgm:prSet>
      <dgm:spPr/>
      <dgm:t>
        <a:bodyPr/>
        <a:lstStyle/>
        <a:p>
          <a:endParaRPr lang="en-US"/>
        </a:p>
      </dgm:t>
    </dgm:pt>
  </dgm:ptLst>
  <dgm:cxnLst>
    <dgm:cxn modelId="{FB4159FA-1E47-426F-9BA4-25D456E3226F}" srcId="{43BBE4CF-4A62-4B92-BBA5-66C293A0B0BD}" destId="{0D2B1082-3D72-4C42-86DC-9E36D388D90A}" srcOrd="4" destOrd="0" parTransId="{8C236286-558E-4D43-937C-E9C2D37543DC}" sibTransId="{3751A15F-1D8C-4BC4-B579-CF0F5FE2C6F5}"/>
    <dgm:cxn modelId="{597063F9-11E4-43F8-9AD4-14466F4FC9AB}" srcId="{43BBE4CF-4A62-4B92-BBA5-66C293A0B0BD}" destId="{3FBDE3ED-970F-4E63-B4BB-967DA9E60DC9}" srcOrd="2" destOrd="0" parTransId="{CA926ECC-3C68-4D9D-AA14-7020EBF24117}" sibTransId="{2B74D821-D2C5-49C3-8282-A0794754ED54}"/>
    <dgm:cxn modelId="{7B870FAF-456B-422F-AED6-CB4397FF030C}" srcId="{43BBE4CF-4A62-4B92-BBA5-66C293A0B0BD}" destId="{6D34C18B-B3F2-42FA-AEE1-03C6D34FF53C}" srcOrd="3" destOrd="0" parTransId="{4E72F0D5-1100-41AB-832B-A9BE450A22CD}" sibTransId="{EA0503F5-BF66-4207-A456-D2E2433F9989}"/>
    <dgm:cxn modelId="{BCE1CA20-2228-4978-94A6-DF9150D3DD94}" type="presOf" srcId="{0D2B1082-3D72-4C42-86DC-9E36D388D90A}" destId="{98A6ABF9-5D16-464D-9282-0F83874A9CFF}" srcOrd="0" destOrd="0" presId="urn:microsoft.com/office/officeart/2005/8/layout/vList2"/>
    <dgm:cxn modelId="{C1F53F10-4F75-4EB9-9A4F-F61651FA5622}" type="presOf" srcId="{6D34C18B-B3F2-42FA-AEE1-03C6D34FF53C}" destId="{C8ED6B88-5AF8-42BB-A33A-C49F4D80CCD6}" srcOrd="0" destOrd="0" presId="urn:microsoft.com/office/officeart/2005/8/layout/vList2"/>
    <dgm:cxn modelId="{C61D2056-1923-40AB-B470-358B7672F32C}" type="presOf" srcId="{74DE3A42-8B93-44F3-9D6B-04EF16EE9B18}" destId="{5A0D0180-940E-4CBE-AF07-05E0253D41D3}" srcOrd="0" destOrd="0" presId="urn:microsoft.com/office/officeart/2005/8/layout/vList2"/>
    <dgm:cxn modelId="{3B7D2D4F-2F85-45C5-A8DF-44ADB3F1B7F3}" srcId="{43BBE4CF-4A62-4B92-BBA5-66C293A0B0BD}" destId="{74DE3A42-8B93-44F3-9D6B-04EF16EE9B18}" srcOrd="1" destOrd="0" parTransId="{0700FA2F-0003-4477-862E-D2E22BB1051A}" sibTransId="{C405CEC0-5B3D-4A50-944C-8DD54053B61B}"/>
    <dgm:cxn modelId="{AEDF0813-8FA0-456C-AC33-2801DEE76F17}" type="presOf" srcId="{348DD56C-6B6D-46C3-B2EF-AEB321797A4B}" destId="{87F4BC9A-ED78-4EFA-A2D2-B598AB6018F9}" srcOrd="0" destOrd="0" presId="urn:microsoft.com/office/officeart/2005/8/layout/vList2"/>
    <dgm:cxn modelId="{92B45755-33CC-438C-9152-EEF8E07B3C06}" type="presOf" srcId="{3FBDE3ED-970F-4E63-B4BB-967DA9E60DC9}" destId="{E0E6AAE2-0E54-46B6-81BD-78E3788FF440}" srcOrd="0" destOrd="0" presId="urn:microsoft.com/office/officeart/2005/8/layout/vList2"/>
    <dgm:cxn modelId="{9FBF7DE2-DC3C-4D5D-8AF3-59143A892AFE}" type="presOf" srcId="{43BBE4CF-4A62-4B92-BBA5-66C293A0B0BD}" destId="{4F084AC5-50AA-4775-AA80-AEB11A9D24BA}" srcOrd="0" destOrd="0" presId="urn:microsoft.com/office/officeart/2005/8/layout/vList2"/>
    <dgm:cxn modelId="{AC1D95AE-3D90-4C63-A6AB-72654AA2E6A1}" srcId="{43BBE4CF-4A62-4B92-BBA5-66C293A0B0BD}" destId="{348DD56C-6B6D-46C3-B2EF-AEB321797A4B}" srcOrd="0" destOrd="0" parTransId="{305D48B4-D81B-4972-8D88-B2C2E29CF051}" sibTransId="{5F607FE9-056B-4352-B19A-6D58A66E4B12}"/>
    <dgm:cxn modelId="{40350DD4-AD0F-4B53-8F2E-828F583781D1}" type="presParOf" srcId="{4F084AC5-50AA-4775-AA80-AEB11A9D24BA}" destId="{87F4BC9A-ED78-4EFA-A2D2-B598AB6018F9}" srcOrd="0" destOrd="0" presId="urn:microsoft.com/office/officeart/2005/8/layout/vList2"/>
    <dgm:cxn modelId="{77F8FFFB-21B2-40B4-A5B1-B5A504DDAE93}" type="presParOf" srcId="{4F084AC5-50AA-4775-AA80-AEB11A9D24BA}" destId="{32C9AD94-3571-4046-B9D8-BA5887250AFB}" srcOrd="1" destOrd="0" presId="urn:microsoft.com/office/officeart/2005/8/layout/vList2"/>
    <dgm:cxn modelId="{54AD5401-A35B-4764-AFA6-DC8C8B130BDD}" type="presParOf" srcId="{4F084AC5-50AA-4775-AA80-AEB11A9D24BA}" destId="{5A0D0180-940E-4CBE-AF07-05E0253D41D3}" srcOrd="2" destOrd="0" presId="urn:microsoft.com/office/officeart/2005/8/layout/vList2"/>
    <dgm:cxn modelId="{4C995724-B29A-4064-BD42-A736164A6F61}" type="presParOf" srcId="{4F084AC5-50AA-4775-AA80-AEB11A9D24BA}" destId="{9DF477EB-DDE9-4FA8-9DD9-909FDB400CC0}" srcOrd="3" destOrd="0" presId="urn:microsoft.com/office/officeart/2005/8/layout/vList2"/>
    <dgm:cxn modelId="{5090FC82-964A-4E23-A46E-3559AE92D594}" type="presParOf" srcId="{4F084AC5-50AA-4775-AA80-AEB11A9D24BA}" destId="{E0E6AAE2-0E54-46B6-81BD-78E3788FF440}" srcOrd="4" destOrd="0" presId="urn:microsoft.com/office/officeart/2005/8/layout/vList2"/>
    <dgm:cxn modelId="{F36A0586-0705-4F85-83DC-B3EC1CA28F64}" type="presParOf" srcId="{4F084AC5-50AA-4775-AA80-AEB11A9D24BA}" destId="{77026646-0D70-475E-BDE8-E83174D29CBC}" srcOrd="5" destOrd="0" presId="urn:microsoft.com/office/officeart/2005/8/layout/vList2"/>
    <dgm:cxn modelId="{8016884B-75A4-4B45-BD14-592F353ED7C2}" type="presParOf" srcId="{4F084AC5-50AA-4775-AA80-AEB11A9D24BA}" destId="{C8ED6B88-5AF8-42BB-A33A-C49F4D80CCD6}" srcOrd="6" destOrd="0" presId="urn:microsoft.com/office/officeart/2005/8/layout/vList2"/>
    <dgm:cxn modelId="{E033FCCD-050E-4AEF-8F22-9F625BD7209B}" type="presParOf" srcId="{4F084AC5-50AA-4775-AA80-AEB11A9D24BA}" destId="{B2B54877-9873-4D50-954C-1025D7630B25}" srcOrd="7" destOrd="0" presId="urn:microsoft.com/office/officeart/2005/8/layout/vList2"/>
    <dgm:cxn modelId="{A0C3AD57-202C-49D8-B173-9B7366C278EA}" type="presParOf" srcId="{4F084AC5-50AA-4775-AA80-AEB11A9D24BA}" destId="{98A6ABF9-5D16-464D-9282-0F83874A9CFF}"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F9A1F229-FBBB-4518-9CBC-2490533D730F}"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72DC5563-55E1-47DD-B3D7-87677940E91B}">
      <dgm:prSet/>
      <dgm:spPr/>
      <dgm:t>
        <a:bodyPr/>
        <a:lstStyle/>
        <a:p>
          <a:r>
            <a:rPr lang="en-GB"/>
            <a:t>Fidelity</a:t>
          </a:r>
          <a:endParaRPr lang="en-US"/>
        </a:p>
      </dgm:t>
    </dgm:pt>
    <dgm:pt modelId="{A76B76FF-35F2-4997-8246-92249DF79A6A}" type="parTrans" cxnId="{DFAF13DB-86A0-4867-85B9-76A212D8B2CA}">
      <dgm:prSet/>
      <dgm:spPr/>
      <dgm:t>
        <a:bodyPr/>
        <a:lstStyle/>
        <a:p>
          <a:endParaRPr lang="en-US"/>
        </a:p>
      </dgm:t>
    </dgm:pt>
    <dgm:pt modelId="{FBC48CC3-F5AB-46AC-846B-A19D9A3EE82C}" type="sibTrans" cxnId="{DFAF13DB-86A0-4867-85B9-76A212D8B2CA}">
      <dgm:prSet/>
      <dgm:spPr/>
      <dgm:t>
        <a:bodyPr/>
        <a:lstStyle/>
        <a:p>
          <a:endParaRPr lang="en-US"/>
        </a:p>
      </dgm:t>
    </dgm:pt>
    <dgm:pt modelId="{81351432-F48A-4B51-912E-9B3A3C2D9DD4}">
      <dgm:prSet/>
      <dgm:spPr/>
      <dgm:t>
        <a:bodyPr/>
        <a:lstStyle/>
        <a:p>
          <a:r>
            <a:rPr lang="en-GB"/>
            <a:t>Justice</a:t>
          </a:r>
          <a:endParaRPr lang="en-US"/>
        </a:p>
      </dgm:t>
    </dgm:pt>
    <dgm:pt modelId="{C13801A1-17C8-4C45-85BA-5A175FC95109}" type="parTrans" cxnId="{B81B76D9-0115-44A5-BB0E-5B3E682EB329}">
      <dgm:prSet/>
      <dgm:spPr/>
      <dgm:t>
        <a:bodyPr/>
        <a:lstStyle/>
        <a:p>
          <a:endParaRPr lang="en-US"/>
        </a:p>
      </dgm:t>
    </dgm:pt>
    <dgm:pt modelId="{42FDF729-2908-49BD-A601-3CCE4DB32599}" type="sibTrans" cxnId="{B81B76D9-0115-44A5-BB0E-5B3E682EB329}">
      <dgm:prSet/>
      <dgm:spPr/>
      <dgm:t>
        <a:bodyPr/>
        <a:lstStyle/>
        <a:p>
          <a:endParaRPr lang="en-US"/>
        </a:p>
      </dgm:t>
    </dgm:pt>
    <dgm:pt modelId="{1F3C6498-EBE4-4C6F-B3BA-B21DD8657A0B}">
      <dgm:prSet/>
      <dgm:spPr/>
      <dgm:t>
        <a:bodyPr/>
        <a:lstStyle/>
        <a:p>
          <a:r>
            <a:rPr lang="en-GB"/>
            <a:t>Beneficence</a:t>
          </a:r>
          <a:endParaRPr lang="en-US"/>
        </a:p>
      </dgm:t>
    </dgm:pt>
    <dgm:pt modelId="{2DF9271E-EA1F-4273-8E57-BA1CEF7D0D3B}" type="parTrans" cxnId="{2FA6D8FA-FB1E-4EBA-AC9E-7A9188DCC415}">
      <dgm:prSet/>
      <dgm:spPr/>
      <dgm:t>
        <a:bodyPr/>
        <a:lstStyle/>
        <a:p>
          <a:endParaRPr lang="en-US"/>
        </a:p>
      </dgm:t>
    </dgm:pt>
    <dgm:pt modelId="{1B3F3410-817C-4900-8C17-78B5EB70B3F8}" type="sibTrans" cxnId="{2FA6D8FA-FB1E-4EBA-AC9E-7A9188DCC415}">
      <dgm:prSet/>
      <dgm:spPr/>
      <dgm:t>
        <a:bodyPr/>
        <a:lstStyle/>
        <a:p>
          <a:endParaRPr lang="en-US"/>
        </a:p>
      </dgm:t>
    </dgm:pt>
    <dgm:pt modelId="{C5BF45EE-39E0-4B3F-827A-891A9855BA39}">
      <dgm:prSet/>
      <dgm:spPr/>
      <dgm:t>
        <a:bodyPr/>
        <a:lstStyle/>
        <a:p>
          <a:r>
            <a:rPr lang="en-GB"/>
            <a:t>Non-maleficence</a:t>
          </a:r>
          <a:endParaRPr lang="en-US"/>
        </a:p>
      </dgm:t>
    </dgm:pt>
    <dgm:pt modelId="{99469BBF-CCB5-43AE-9E8D-C94B4428917F}" type="parTrans" cxnId="{76C1A914-F516-45C5-A470-B9D3D8791C3B}">
      <dgm:prSet/>
      <dgm:spPr/>
      <dgm:t>
        <a:bodyPr/>
        <a:lstStyle/>
        <a:p>
          <a:endParaRPr lang="en-US"/>
        </a:p>
      </dgm:t>
    </dgm:pt>
    <dgm:pt modelId="{8B9DEC34-B49E-471B-AB4C-DDA4683DF07A}" type="sibTrans" cxnId="{76C1A914-F516-45C5-A470-B9D3D8791C3B}">
      <dgm:prSet/>
      <dgm:spPr/>
      <dgm:t>
        <a:bodyPr/>
        <a:lstStyle/>
        <a:p>
          <a:endParaRPr lang="en-US"/>
        </a:p>
      </dgm:t>
    </dgm:pt>
    <dgm:pt modelId="{123BE042-54FD-453F-852C-72F446D99006}" type="pres">
      <dgm:prSet presAssocID="{F9A1F229-FBBB-4518-9CBC-2490533D730F}" presName="linear" presStyleCnt="0">
        <dgm:presLayoutVars>
          <dgm:animLvl val="lvl"/>
          <dgm:resizeHandles val="exact"/>
        </dgm:presLayoutVars>
      </dgm:prSet>
      <dgm:spPr/>
      <dgm:t>
        <a:bodyPr/>
        <a:lstStyle/>
        <a:p>
          <a:endParaRPr lang="en-US"/>
        </a:p>
      </dgm:t>
    </dgm:pt>
    <dgm:pt modelId="{2BEB7004-3B80-406F-8FA5-2C9676F56C72}" type="pres">
      <dgm:prSet presAssocID="{72DC5563-55E1-47DD-B3D7-87677940E91B}" presName="parentText" presStyleLbl="node1" presStyleIdx="0" presStyleCnt="4">
        <dgm:presLayoutVars>
          <dgm:chMax val="0"/>
          <dgm:bulletEnabled val="1"/>
        </dgm:presLayoutVars>
      </dgm:prSet>
      <dgm:spPr/>
      <dgm:t>
        <a:bodyPr/>
        <a:lstStyle/>
        <a:p>
          <a:endParaRPr lang="en-US"/>
        </a:p>
      </dgm:t>
    </dgm:pt>
    <dgm:pt modelId="{ACFD8A87-8221-4D6D-A155-FB1DB245951D}" type="pres">
      <dgm:prSet presAssocID="{FBC48CC3-F5AB-46AC-846B-A19D9A3EE82C}" presName="spacer" presStyleCnt="0"/>
      <dgm:spPr/>
    </dgm:pt>
    <dgm:pt modelId="{9B7BBB35-21D0-41E8-892C-9D91BC5DEFCA}" type="pres">
      <dgm:prSet presAssocID="{81351432-F48A-4B51-912E-9B3A3C2D9DD4}" presName="parentText" presStyleLbl="node1" presStyleIdx="1" presStyleCnt="4">
        <dgm:presLayoutVars>
          <dgm:chMax val="0"/>
          <dgm:bulletEnabled val="1"/>
        </dgm:presLayoutVars>
      </dgm:prSet>
      <dgm:spPr/>
      <dgm:t>
        <a:bodyPr/>
        <a:lstStyle/>
        <a:p>
          <a:endParaRPr lang="en-US"/>
        </a:p>
      </dgm:t>
    </dgm:pt>
    <dgm:pt modelId="{FEA59328-30EB-4264-82C2-64AC42515284}" type="pres">
      <dgm:prSet presAssocID="{42FDF729-2908-49BD-A601-3CCE4DB32599}" presName="spacer" presStyleCnt="0"/>
      <dgm:spPr/>
    </dgm:pt>
    <dgm:pt modelId="{3E045B40-FBF6-400B-8B71-35EBA87557F2}" type="pres">
      <dgm:prSet presAssocID="{1F3C6498-EBE4-4C6F-B3BA-B21DD8657A0B}" presName="parentText" presStyleLbl="node1" presStyleIdx="2" presStyleCnt="4">
        <dgm:presLayoutVars>
          <dgm:chMax val="0"/>
          <dgm:bulletEnabled val="1"/>
        </dgm:presLayoutVars>
      </dgm:prSet>
      <dgm:spPr/>
      <dgm:t>
        <a:bodyPr/>
        <a:lstStyle/>
        <a:p>
          <a:endParaRPr lang="en-US"/>
        </a:p>
      </dgm:t>
    </dgm:pt>
    <dgm:pt modelId="{62F96A01-7380-4950-9F34-2420FD927D6F}" type="pres">
      <dgm:prSet presAssocID="{1B3F3410-817C-4900-8C17-78B5EB70B3F8}" presName="spacer" presStyleCnt="0"/>
      <dgm:spPr/>
    </dgm:pt>
    <dgm:pt modelId="{EA9659B8-7A7B-4413-81A2-9C249C5E7B0E}" type="pres">
      <dgm:prSet presAssocID="{C5BF45EE-39E0-4B3F-827A-891A9855BA39}" presName="parentText" presStyleLbl="node1" presStyleIdx="3" presStyleCnt="4">
        <dgm:presLayoutVars>
          <dgm:chMax val="0"/>
          <dgm:bulletEnabled val="1"/>
        </dgm:presLayoutVars>
      </dgm:prSet>
      <dgm:spPr/>
      <dgm:t>
        <a:bodyPr/>
        <a:lstStyle/>
        <a:p>
          <a:endParaRPr lang="en-US"/>
        </a:p>
      </dgm:t>
    </dgm:pt>
  </dgm:ptLst>
  <dgm:cxnLst>
    <dgm:cxn modelId="{DFAF13DB-86A0-4867-85B9-76A212D8B2CA}" srcId="{F9A1F229-FBBB-4518-9CBC-2490533D730F}" destId="{72DC5563-55E1-47DD-B3D7-87677940E91B}" srcOrd="0" destOrd="0" parTransId="{A76B76FF-35F2-4997-8246-92249DF79A6A}" sibTransId="{FBC48CC3-F5AB-46AC-846B-A19D9A3EE82C}"/>
    <dgm:cxn modelId="{C8FAD44F-9976-4E68-860A-CF842E04069A}" type="presOf" srcId="{72DC5563-55E1-47DD-B3D7-87677940E91B}" destId="{2BEB7004-3B80-406F-8FA5-2C9676F56C72}" srcOrd="0" destOrd="0" presId="urn:microsoft.com/office/officeart/2005/8/layout/vList2"/>
    <dgm:cxn modelId="{96B3EB65-2069-4FE4-8B87-19346A994789}" type="presOf" srcId="{C5BF45EE-39E0-4B3F-827A-891A9855BA39}" destId="{EA9659B8-7A7B-4413-81A2-9C249C5E7B0E}" srcOrd="0" destOrd="0" presId="urn:microsoft.com/office/officeart/2005/8/layout/vList2"/>
    <dgm:cxn modelId="{CFBBDACA-C417-4FBE-B832-627CF60641EA}" type="presOf" srcId="{F9A1F229-FBBB-4518-9CBC-2490533D730F}" destId="{123BE042-54FD-453F-852C-72F446D99006}" srcOrd="0" destOrd="0" presId="urn:microsoft.com/office/officeart/2005/8/layout/vList2"/>
    <dgm:cxn modelId="{2FA6D8FA-FB1E-4EBA-AC9E-7A9188DCC415}" srcId="{F9A1F229-FBBB-4518-9CBC-2490533D730F}" destId="{1F3C6498-EBE4-4C6F-B3BA-B21DD8657A0B}" srcOrd="2" destOrd="0" parTransId="{2DF9271E-EA1F-4273-8E57-BA1CEF7D0D3B}" sibTransId="{1B3F3410-817C-4900-8C17-78B5EB70B3F8}"/>
    <dgm:cxn modelId="{76C1A914-F516-45C5-A470-B9D3D8791C3B}" srcId="{F9A1F229-FBBB-4518-9CBC-2490533D730F}" destId="{C5BF45EE-39E0-4B3F-827A-891A9855BA39}" srcOrd="3" destOrd="0" parTransId="{99469BBF-CCB5-43AE-9E8D-C94B4428917F}" sibTransId="{8B9DEC34-B49E-471B-AB4C-DDA4683DF07A}"/>
    <dgm:cxn modelId="{CACBA684-DC9E-4389-A040-F5CC203FE51C}" type="presOf" srcId="{1F3C6498-EBE4-4C6F-B3BA-B21DD8657A0B}" destId="{3E045B40-FBF6-400B-8B71-35EBA87557F2}" srcOrd="0" destOrd="0" presId="urn:microsoft.com/office/officeart/2005/8/layout/vList2"/>
    <dgm:cxn modelId="{DDDC1569-2CEA-4676-BDE6-299DA63BFADB}" type="presOf" srcId="{81351432-F48A-4B51-912E-9B3A3C2D9DD4}" destId="{9B7BBB35-21D0-41E8-892C-9D91BC5DEFCA}" srcOrd="0" destOrd="0" presId="urn:microsoft.com/office/officeart/2005/8/layout/vList2"/>
    <dgm:cxn modelId="{B81B76D9-0115-44A5-BB0E-5B3E682EB329}" srcId="{F9A1F229-FBBB-4518-9CBC-2490533D730F}" destId="{81351432-F48A-4B51-912E-9B3A3C2D9DD4}" srcOrd="1" destOrd="0" parTransId="{C13801A1-17C8-4C45-85BA-5A175FC95109}" sibTransId="{42FDF729-2908-49BD-A601-3CCE4DB32599}"/>
    <dgm:cxn modelId="{C1334D06-ECCC-4122-9EE8-9D573FB28683}" type="presParOf" srcId="{123BE042-54FD-453F-852C-72F446D99006}" destId="{2BEB7004-3B80-406F-8FA5-2C9676F56C72}" srcOrd="0" destOrd="0" presId="urn:microsoft.com/office/officeart/2005/8/layout/vList2"/>
    <dgm:cxn modelId="{AFD8B8C6-312C-43F0-BA42-077A05A402E6}" type="presParOf" srcId="{123BE042-54FD-453F-852C-72F446D99006}" destId="{ACFD8A87-8221-4D6D-A155-FB1DB245951D}" srcOrd="1" destOrd="0" presId="urn:microsoft.com/office/officeart/2005/8/layout/vList2"/>
    <dgm:cxn modelId="{1C1094A7-7C30-4AEA-94E0-34995214BC0A}" type="presParOf" srcId="{123BE042-54FD-453F-852C-72F446D99006}" destId="{9B7BBB35-21D0-41E8-892C-9D91BC5DEFCA}" srcOrd="2" destOrd="0" presId="urn:microsoft.com/office/officeart/2005/8/layout/vList2"/>
    <dgm:cxn modelId="{8FD5DA5A-F55D-455D-B10F-FFFCE3E7293B}" type="presParOf" srcId="{123BE042-54FD-453F-852C-72F446D99006}" destId="{FEA59328-30EB-4264-82C2-64AC42515284}" srcOrd="3" destOrd="0" presId="urn:microsoft.com/office/officeart/2005/8/layout/vList2"/>
    <dgm:cxn modelId="{534883BD-D8F4-4F50-9D33-6324CA1CBD23}" type="presParOf" srcId="{123BE042-54FD-453F-852C-72F446D99006}" destId="{3E045B40-FBF6-400B-8B71-35EBA87557F2}" srcOrd="4" destOrd="0" presId="urn:microsoft.com/office/officeart/2005/8/layout/vList2"/>
    <dgm:cxn modelId="{B311675C-586E-48B6-859F-1FE3FE0D0F20}" type="presParOf" srcId="{123BE042-54FD-453F-852C-72F446D99006}" destId="{62F96A01-7380-4950-9F34-2420FD927D6F}" srcOrd="5" destOrd="0" presId="urn:microsoft.com/office/officeart/2005/8/layout/vList2"/>
    <dgm:cxn modelId="{E02E2CDE-4B20-4BDF-8E9E-37D43D4EFACC}" type="presParOf" srcId="{123BE042-54FD-453F-852C-72F446D99006}" destId="{EA9659B8-7A7B-4413-81A2-9C249C5E7B0E}"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50AF70C8-81F4-4056-9C3E-4CD4C5C83DE2}"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C9E8483E-4733-4665-AC5C-79BB10076447}">
      <dgm:prSet/>
      <dgm:spPr/>
      <dgm:t>
        <a:bodyPr/>
        <a:lstStyle/>
        <a:p>
          <a:r>
            <a:rPr lang="en-GB"/>
            <a:t>Negative experience of supervision</a:t>
          </a:r>
          <a:endParaRPr lang="en-US"/>
        </a:p>
      </dgm:t>
    </dgm:pt>
    <dgm:pt modelId="{DF6A3AC8-5D61-4487-913E-F3F47EA7DE74}" type="parTrans" cxnId="{F0AA0FE2-A597-4211-B4DD-033B9BEB5C9B}">
      <dgm:prSet/>
      <dgm:spPr/>
      <dgm:t>
        <a:bodyPr/>
        <a:lstStyle/>
        <a:p>
          <a:endParaRPr lang="en-US"/>
        </a:p>
      </dgm:t>
    </dgm:pt>
    <dgm:pt modelId="{7870311B-03AC-456A-A848-0942CAFD16B5}" type="sibTrans" cxnId="{F0AA0FE2-A597-4211-B4DD-033B9BEB5C9B}">
      <dgm:prSet/>
      <dgm:spPr/>
      <dgm:t>
        <a:bodyPr/>
        <a:lstStyle/>
        <a:p>
          <a:endParaRPr lang="en-US"/>
        </a:p>
      </dgm:t>
    </dgm:pt>
    <dgm:pt modelId="{BBB4D9FB-5F34-4509-9962-515D609EF8C8}">
      <dgm:prSet/>
      <dgm:spPr/>
      <dgm:t>
        <a:bodyPr/>
        <a:lstStyle/>
        <a:p>
          <a:r>
            <a:rPr lang="en-GB"/>
            <a:t>Personal life concerns</a:t>
          </a:r>
          <a:endParaRPr lang="en-US"/>
        </a:p>
      </dgm:t>
    </dgm:pt>
    <dgm:pt modelId="{ADA69085-FE47-4E6C-B104-491E2A7F7C4F}" type="parTrans" cxnId="{B78DBEBC-21EF-45A4-880A-E549BA46C5E9}">
      <dgm:prSet/>
      <dgm:spPr/>
      <dgm:t>
        <a:bodyPr/>
        <a:lstStyle/>
        <a:p>
          <a:endParaRPr lang="en-US"/>
        </a:p>
      </dgm:t>
    </dgm:pt>
    <dgm:pt modelId="{65AB3DFC-2E58-4959-AD03-1FE974A12675}" type="sibTrans" cxnId="{B78DBEBC-21EF-45A4-880A-E549BA46C5E9}">
      <dgm:prSet/>
      <dgm:spPr/>
      <dgm:t>
        <a:bodyPr/>
        <a:lstStyle/>
        <a:p>
          <a:endParaRPr lang="en-US"/>
        </a:p>
      </dgm:t>
    </dgm:pt>
    <dgm:pt modelId="{6ED3FC83-8A8E-4505-BBF6-6F7915E87620}">
      <dgm:prSet/>
      <dgm:spPr/>
      <dgm:t>
        <a:bodyPr/>
        <a:lstStyle/>
        <a:p>
          <a:r>
            <a:rPr lang="en-GB"/>
            <a:t>Negative perception of supervisor</a:t>
          </a:r>
          <a:endParaRPr lang="en-US"/>
        </a:p>
      </dgm:t>
    </dgm:pt>
    <dgm:pt modelId="{EB58900E-39ED-420B-AA22-7763C5311EC9}" type="parTrans" cxnId="{269462D5-A3D0-449B-BC66-0EB14604DF9F}">
      <dgm:prSet/>
      <dgm:spPr/>
      <dgm:t>
        <a:bodyPr/>
        <a:lstStyle/>
        <a:p>
          <a:endParaRPr lang="en-US"/>
        </a:p>
      </dgm:t>
    </dgm:pt>
    <dgm:pt modelId="{A1E9E0A6-6130-4F1B-B0A3-85CD83901EA7}" type="sibTrans" cxnId="{269462D5-A3D0-449B-BC66-0EB14604DF9F}">
      <dgm:prSet/>
      <dgm:spPr/>
      <dgm:t>
        <a:bodyPr/>
        <a:lstStyle/>
        <a:p>
          <a:endParaRPr lang="en-US"/>
        </a:p>
      </dgm:t>
    </dgm:pt>
    <dgm:pt modelId="{258DC187-7522-4FA5-8093-CDC60B56D179}">
      <dgm:prSet/>
      <dgm:spPr/>
      <dgm:t>
        <a:bodyPr/>
        <a:lstStyle/>
        <a:p>
          <a:r>
            <a:rPr lang="en-GB"/>
            <a:t>Reaction to evaluation</a:t>
          </a:r>
          <a:endParaRPr lang="en-US"/>
        </a:p>
      </dgm:t>
    </dgm:pt>
    <dgm:pt modelId="{B63EED4A-3F68-4FF0-89DC-4D46F96AB60B}" type="parTrans" cxnId="{9CEFD9B5-4A44-4134-9766-1A4FCE2C51FF}">
      <dgm:prSet/>
      <dgm:spPr/>
      <dgm:t>
        <a:bodyPr/>
        <a:lstStyle/>
        <a:p>
          <a:endParaRPr lang="en-US"/>
        </a:p>
      </dgm:t>
    </dgm:pt>
    <dgm:pt modelId="{420BD714-09C2-42D2-BE34-7D005E73DE73}" type="sibTrans" cxnId="{9CEFD9B5-4A44-4134-9766-1A4FCE2C51FF}">
      <dgm:prSet/>
      <dgm:spPr/>
      <dgm:t>
        <a:bodyPr/>
        <a:lstStyle/>
        <a:p>
          <a:endParaRPr lang="en-US"/>
        </a:p>
      </dgm:t>
    </dgm:pt>
    <dgm:pt modelId="{544F40A2-150A-4A7F-8235-EFE829751DC9}">
      <dgm:prSet/>
      <dgm:spPr/>
      <dgm:t>
        <a:bodyPr/>
        <a:lstStyle/>
        <a:p>
          <a:r>
            <a:rPr lang="en-GB"/>
            <a:t>Theoretic differences</a:t>
          </a:r>
          <a:endParaRPr lang="en-US"/>
        </a:p>
      </dgm:t>
    </dgm:pt>
    <dgm:pt modelId="{9792A2F2-5D1E-4A12-B642-B4414F8A681D}" type="parTrans" cxnId="{0C957AA4-D41F-41C1-AAD3-46F26B91BF80}">
      <dgm:prSet/>
      <dgm:spPr/>
      <dgm:t>
        <a:bodyPr/>
        <a:lstStyle/>
        <a:p>
          <a:endParaRPr lang="en-US"/>
        </a:p>
      </dgm:t>
    </dgm:pt>
    <dgm:pt modelId="{2D9CD6C3-8C6D-4163-8903-5035F859B72F}" type="sibTrans" cxnId="{0C957AA4-D41F-41C1-AAD3-46F26B91BF80}">
      <dgm:prSet/>
      <dgm:spPr/>
      <dgm:t>
        <a:bodyPr/>
        <a:lstStyle/>
        <a:p>
          <a:endParaRPr lang="en-US"/>
        </a:p>
      </dgm:t>
    </dgm:pt>
    <dgm:pt modelId="{2C442B3C-DCE9-41F5-BBA9-033B7AE352BB}">
      <dgm:prSet/>
      <dgm:spPr/>
      <dgm:t>
        <a:bodyPr/>
        <a:lstStyle/>
        <a:p>
          <a:r>
            <a:rPr lang="en-GB"/>
            <a:t>Concerns about professional inadequacy</a:t>
          </a:r>
          <a:endParaRPr lang="en-US"/>
        </a:p>
      </dgm:t>
    </dgm:pt>
    <dgm:pt modelId="{CA217CD4-750F-4FDA-A572-088180F11FED}" type="parTrans" cxnId="{05B103D6-B2F6-415D-8DDF-835B00C46725}">
      <dgm:prSet/>
      <dgm:spPr/>
      <dgm:t>
        <a:bodyPr/>
        <a:lstStyle/>
        <a:p>
          <a:endParaRPr lang="en-US"/>
        </a:p>
      </dgm:t>
    </dgm:pt>
    <dgm:pt modelId="{CF7AE9CF-8F25-402D-AFF2-2BBDA13F9B4C}" type="sibTrans" cxnId="{05B103D6-B2F6-415D-8DDF-835B00C46725}">
      <dgm:prSet/>
      <dgm:spPr/>
      <dgm:t>
        <a:bodyPr/>
        <a:lstStyle/>
        <a:p>
          <a:endParaRPr lang="en-US"/>
        </a:p>
      </dgm:t>
    </dgm:pt>
    <dgm:pt modelId="{216C2C6F-E8AF-4F20-9B5E-867AB60F3C8F}">
      <dgm:prSet/>
      <dgm:spPr/>
      <dgm:t>
        <a:bodyPr/>
        <a:lstStyle/>
        <a:p>
          <a:r>
            <a:rPr lang="en-GB"/>
            <a:t>Perceived mistakes make</a:t>
          </a:r>
          <a:endParaRPr lang="en-US"/>
        </a:p>
      </dgm:t>
    </dgm:pt>
    <dgm:pt modelId="{639FA617-780E-4965-8AE1-54DDCD76C545}" type="parTrans" cxnId="{5FBB3358-F5F0-4D7E-AD0D-6FFBEF0E9CFA}">
      <dgm:prSet/>
      <dgm:spPr/>
      <dgm:t>
        <a:bodyPr/>
        <a:lstStyle/>
        <a:p>
          <a:endParaRPr lang="en-US"/>
        </a:p>
      </dgm:t>
    </dgm:pt>
    <dgm:pt modelId="{28903209-9CD6-4079-A645-D95FBF5A8831}" type="sibTrans" cxnId="{5FBB3358-F5F0-4D7E-AD0D-6FFBEF0E9CFA}">
      <dgm:prSet/>
      <dgm:spPr/>
      <dgm:t>
        <a:bodyPr/>
        <a:lstStyle/>
        <a:p>
          <a:endParaRPr lang="en-US"/>
        </a:p>
      </dgm:t>
    </dgm:pt>
    <dgm:pt modelId="{99E7A7AF-7915-403E-BC06-AC9D722CE984}">
      <dgm:prSet/>
      <dgm:spPr/>
      <dgm:t>
        <a:bodyPr/>
        <a:lstStyle/>
        <a:p>
          <a:r>
            <a:rPr lang="en-GB"/>
            <a:t>Sexual attraction issues</a:t>
          </a:r>
          <a:endParaRPr lang="en-US"/>
        </a:p>
      </dgm:t>
    </dgm:pt>
    <dgm:pt modelId="{75AC900F-6C2D-42C5-BB7B-88CCAD047B6C}" type="parTrans" cxnId="{FF18A58D-6A62-4F8B-AD51-A3668FFE9C01}">
      <dgm:prSet/>
      <dgm:spPr/>
      <dgm:t>
        <a:bodyPr/>
        <a:lstStyle/>
        <a:p>
          <a:endParaRPr lang="en-US"/>
        </a:p>
      </dgm:t>
    </dgm:pt>
    <dgm:pt modelId="{3BD4A16D-824A-4E71-B5C5-DEF6191071F3}" type="sibTrans" cxnId="{FF18A58D-6A62-4F8B-AD51-A3668FFE9C01}">
      <dgm:prSet/>
      <dgm:spPr/>
      <dgm:t>
        <a:bodyPr/>
        <a:lstStyle/>
        <a:p>
          <a:endParaRPr lang="en-US"/>
        </a:p>
      </dgm:t>
    </dgm:pt>
    <dgm:pt modelId="{012E41EB-7DF2-4E5E-A0CC-5CA4868E660F}" type="pres">
      <dgm:prSet presAssocID="{50AF70C8-81F4-4056-9C3E-4CD4C5C83DE2}" presName="vert0" presStyleCnt="0">
        <dgm:presLayoutVars>
          <dgm:dir/>
          <dgm:animOne val="branch"/>
          <dgm:animLvl val="lvl"/>
        </dgm:presLayoutVars>
      </dgm:prSet>
      <dgm:spPr/>
      <dgm:t>
        <a:bodyPr/>
        <a:lstStyle/>
        <a:p>
          <a:endParaRPr lang="en-US"/>
        </a:p>
      </dgm:t>
    </dgm:pt>
    <dgm:pt modelId="{0E388EC3-E40B-4D60-B297-B1543F6F8D81}" type="pres">
      <dgm:prSet presAssocID="{C9E8483E-4733-4665-AC5C-79BB10076447}" presName="thickLine" presStyleLbl="alignNode1" presStyleIdx="0" presStyleCnt="8"/>
      <dgm:spPr/>
    </dgm:pt>
    <dgm:pt modelId="{EC4CDF54-44F7-426E-97D4-3C2ACA25BCAF}" type="pres">
      <dgm:prSet presAssocID="{C9E8483E-4733-4665-AC5C-79BB10076447}" presName="horz1" presStyleCnt="0"/>
      <dgm:spPr/>
    </dgm:pt>
    <dgm:pt modelId="{53DED950-4612-4EA6-ADE2-FFC88E09B0E2}" type="pres">
      <dgm:prSet presAssocID="{C9E8483E-4733-4665-AC5C-79BB10076447}" presName="tx1" presStyleLbl="revTx" presStyleIdx="0" presStyleCnt="8"/>
      <dgm:spPr/>
      <dgm:t>
        <a:bodyPr/>
        <a:lstStyle/>
        <a:p>
          <a:endParaRPr lang="en-US"/>
        </a:p>
      </dgm:t>
    </dgm:pt>
    <dgm:pt modelId="{4C91F601-099C-4312-9DFA-E872D83D0BE9}" type="pres">
      <dgm:prSet presAssocID="{C9E8483E-4733-4665-AC5C-79BB10076447}" presName="vert1" presStyleCnt="0"/>
      <dgm:spPr/>
    </dgm:pt>
    <dgm:pt modelId="{0931380F-A17C-4C8F-887D-D8F2890E31AF}" type="pres">
      <dgm:prSet presAssocID="{BBB4D9FB-5F34-4509-9962-515D609EF8C8}" presName="thickLine" presStyleLbl="alignNode1" presStyleIdx="1" presStyleCnt="8"/>
      <dgm:spPr/>
    </dgm:pt>
    <dgm:pt modelId="{AC4FF3A2-9B2A-47E2-BEB9-CB21D51F6AF2}" type="pres">
      <dgm:prSet presAssocID="{BBB4D9FB-5F34-4509-9962-515D609EF8C8}" presName="horz1" presStyleCnt="0"/>
      <dgm:spPr/>
    </dgm:pt>
    <dgm:pt modelId="{5B133EC3-042B-4111-80C3-0D8DDA67FBEE}" type="pres">
      <dgm:prSet presAssocID="{BBB4D9FB-5F34-4509-9962-515D609EF8C8}" presName="tx1" presStyleLbl="revTx" presStyleIdx="1" presStyleCnt="8"/>
      <dgm:spPr/>
      <dgm:t>
        <a:bodyPr/>
        <a:lstStyle/>
        <a:p>
          <a:endParaRPr lang="en-US"/>
        </a:p>
      </dgm:t>
    </dgm:pt>
    <dgm:pt modelId="{970B5D13-9811-457F-AEBA-63653F713D81}" type="pres">
      <dgm:prSet presAssocID="{BBB4D9FB-5F34-4509-9962-515D609EF8C8}" presName="vert1" presStyleCnt="0"/>
      <dgm:spPr/>
    </dgm:pt>
    <dgm:pt modelId="{DC4B91A0-C616-41F0-A0B7-F5B83F0704D8}" type="pres">
      <dgm:prSet presAssocID="{6ED3FC83-8A8E-4505-BBF6-6F7915E87620}" presName="thickLine" presStyleLbl="alignNode1" presStyleIdx="2" presStyleCnt="8"/>
      <dgm:spPr/>
    </dgm:pt>
    <dgm:pt modelId="{05CF8916-BBB8-4658-8A4F-9C39208ADBCA}" type="pres">
      <dgm:prSet presAssocID="{6ED3FC83-8A8E-4505-BBF6-6F7915E87620}" presName="horz1" presStyleCnt="0"/>
      <dgm:spPr/>
    </dgm:pt>
    <dgm:pt modelId="{AE3FDDD1-C4DE-4ADC-91F7-69299B8BEF9F}" type="pres">
      <dgm:prSet presAssocID="{6ED3FC83-8A8E-4505-BBF6-6F7915E87620}" presName="tx1" presStyleLbl="revTx" presStyleIdx="2" presStyleCnt="8"/>
      <dgm:spPr/>
      <dgm:t>
        <a:bodyPr/>
        <a:lstStyle/>
        <a:p>
          <a:endParaRPr lang="en-US"/>
        </a:p>
      </dgm:t>
    </dgm:pt>
    <dgm:pt modelId="{4FB50294-1509-4A46-94A4-D7C4569F2331}" type="pres">
      <dgm:prSet presAssocID="{6ED3FC83-8A8E-4505-BBF6-6F7915E87620}" presName="vert1" presStyleCnt="0"/>
      <dgm:spPr/>
    </dgm:pt>
    <dgm:pt modelId="{2980FB87-DA9C-4601-BD4C-F6FB5FAA7464}" type="pres">
      <dgm:prSet presAssocID="{258DC187-7522-4FA5-8093-CDC60B56D179}" presName="thickLine" presStyleLbl="alignNode1" presStyleIdx="3" presStyleCnt="8"/>
      <dgm:spPr/>
    </dgm:pt>
    <dgm:pt modelId="{6F84B115-66D9-4113-B47F-DC3934FDD647}" type="pres">
      <dgm:prSet presAssocID="{258DC187-7522-4FA5-8093-CDC60B56D179}" presName="horz1" presStyleCnt="0"/>
      <dgm:spPr/>
    </dgm:pt>
    <dgm:pt modelId="{3FC72B04-D3B8-4CC6-B737-CD227BFEA786}" type="pres">
      <dgm:prSet presAssocID="{258DC187-7522-4FA5-8093-CDC60B56D179}" presName="tx1" presStyleLbl="revTx" presStyleIdx="3" presStyleCnt="8"/>
      <dgm:spPr/>
      <dgm:t>
        <a:bodyPr/>
        <a:lstStyle/>
        <a:p>
          <a:endParaRPr lang="en-US"/>
        </a:p>
      </dgm:t>
    </dgm:pt>
    <dgm:pt modelId="{1AA892A8-DAA9-455A-A1C1-7194B8C1A0CB}" type="pres">
      <dgm:prSet presAssocID="{258DC187-7522-4FA5-8093-CDC60B56D179}" presName="vert1" presStyleCnt="0"/>
      <dgm:spPr/>
    </dgm:pt>
    <dgm:pt modelId="{FC002742-EEA6-41A9-9AD9-1F46F4A242F0}" type="pres">
      <dgm:prSet presAssocID="{544F40A2-150A-4A7F-8235-EFE829751DC9}" presName="thickLine" presStyleLbl="alignNode1" presStyleIdx="4" presStyleCnt="8"/>
      <dgm:spPr/>
    </dgm:pt>
    <dgm:pt modelId="{64E3FBD0-6804-44B2-A419-81F31F2725D2}" type="pres">
      <dgm:prSet presAssocID="{544F40A2-150A-4A7F-8235-EFE829751DC9}" presName="horz1" presStyleCnt="0"/>
      <dgm:spPr/>
    </dgm:pt>
    <dgm:pt modelId="{733D8FF6-F6D5-4E2E-9CCD-8340F11B2B61}" type="pres">
      <dgm:prSet presAssocID="{544F40A2-150A-4A7F-8235-EFE829751DC9}" presName="tx1" presStyleLbl="revTx" presStyleIdx="4" presStyleCnt="8"/>
      <dgm:spPr/>
      <dgm:t>
        <a:bodyPr/>
        <a:lstStyle/>
        <a:p>
          <a:endParaRPr lang="en-US"/>
        </a:p>
      </dgm:t>
    </dgm:pt>
    <dgm:pt modelId="{FE1160CD-476E-4AFF-A4C7-D9DB4C20B97A}" type="pres">
      <dgm:prSet presAssocID="{544F40A2-150A-4A7F-8235-EFE829751DC9}" presName="vert1" presStyleCnt="0"/>
      <dgm:spPr/>
    </dgm:pt>
    <dgm:pt modelId="{ACFB449D-8D0F-413C-9E2E-82116825BF4A}" type="pres">
      <dgm:prSet presAssocID="{2C442B3C-DCE9-41F5-BBA9-033B7AE352BB}" presName="thickLine" presStyleLbl="alignNode1" presStyleIdx="5" presStyleCnt="8"/>
      <dgm:spPr/>
    </dgm:pt>
    <dgm:pt modelId="{5DE9F515-8C86-4F83-9CB6-D2AA893F6438}" type="pres">
      <dgm:prSet presAssocID="{2C442B3C-DCE9-41F5-BBA9-033B7AE352BB}" presName="horz1" presStyleCnt="0"/>
      <dgm:spPr/>
    </dgm:pt>
    <dgm:pt modelId="{3736E9EE-B061-412B-B6DF-EBCDA5CFF228}" type="pres">
      <dgm:prSet presAssocID="{2C442B3C-DCE9-41F5-BBA9-033B7AE352BB}" presName="tx1" presStyleLbl="revTx" presStyleIdx="5" presStyleCnt="8"/>
      <dgm:spPr/>
      <dgm:t>
        <a:bodyPr/>
        <a:lstStyle/>
        <a:p>
          <a:endParaRPr lang="en-US"/>
        </a:p>
      </dgm:t>
    </dgm:pt>
    <dgm:pt modelId="{46959569-4F85-48B7-A3A4-DDB1DC2CF650}" type="pres">
      <dgm:prSet presAssocID="{2C442B3C-DCE9-41F5-BBA9-033B7AE352BB}" presName="vert1" presStyleCnt="0"/>
      <dgm:spPr/>
    </dgm:pt>
    <dgm:pt modelId="{55B1DCE0-3897-4627-8A86-DF1718A2A566}" type="pres">
      <dgm:prSet presAssocID="{216C2C6F-E8AF-4F20-9B5E-867AB60F3C8F}" presName="thickLine" presStyleLbl="alignNode1" presStyleIdx="6" presStyleCnt="8"/>
      <dgm:spPr/>
    </dgm:pt>
    <dgm:pt modelId="{E79AE6B8-16B1-421C-83D3-CB15BA820E9F}" type="pres">
      <dgm:prSet presAssocID="{216C2C6F-E8AF-4F20-9B5E-867AB60F3C8F}" presName="horz1" presStyleCnt="0"/>
      <dgm:spPr/>
    </dgm:pt>
    <dgm:pt modelId="{EA068155-0F08-454A-84FF-2D2E15D85CD2}" type="pres">
      <dgm:prSet presAssocID="{216C2C6F-E8AF-4F20-9B5E-867AB60F3C8F}" presName="tx1" presStyleLbl="revTx" presStyleIdx="6" presStyleCnt="8"/>
      <dgm:spPr/>
      <dgm:t>
        <a:bodyPr/>
        <a:lstStyle/>
        <a:p>
          <a:endParaRPr lang="en-US"/>
        </a:p>
      </dgm:t>
    </dgm:pt>
    <dgm:pt modelId="{7E445D68-F678-49B9-B295-41D2E93CC54A}" type="pres">
      <dgm:prSet presAssocID="{216C2C6F-E8AF-4F20-9B5E-867AB60F3C8F}" presName="vert1" presStyleCnt="0"/>
      <dgm:spPr/>
    </dgm:pt>
    <dgm:pt modelId="{D1EB7639-383B-4012-B768-AB26451D994C}" type="pres">
      <dgm:prSet presAssocID="{99E7A7AF-7915-403E-BC06-AC9D722CE984}" presName="thickLine" presStyleLbl="alignNode1" presStyleIdx="7" presStyleCnt="8"/>
      <dgm:spPr/>
    </dgm:pt>
    <dgm:pt modelId="{5452BF66-756F-4F3F-AC93-C45FC2B40F43}" type="pres">
      <dgm:prSet presAssocID="{99E7A7AF-7915-403E-BC06-AC9D722CE984}" presName="horz1" presStyleCnt="0"/>
      <dgm:spPr/>
    </dgm:pt>
    <dgm:pt modelId="{ABAA6F6A-C721-41FE-8C81-432E160662CB}" type="pres">
      <dgm:prSet presAssocID="{99E7A7AF-7915-403E-BC06-AC9D722CE984}" presName="tx1" presStyleLbl="revTx" presStyleIdx="7" presStyleCnt="8"/>
      <dgm:spPr/>
      <dgm:t>
        <a:bodyPr/>
        <a:lstStyle/>
        <a:p>
          <a:endParaRPr lang="en-US"/>
        </a:p>
      </dgm:t>
    </dgm:pt>
    <dgm:pt modelId="{9E51F676-CF20-41E3-BCE2-620A6A928581}" type="pres">
      <dgm:prSet presAssocID="{99E7A7AF-7915-403E-BC06-AC9D722CE984}" presName="vert1" presStyleCnt="0"/>
      <dgm:spPr/>
    </dgm:pt>
  </dgm:ptLst>
  <dgm:cxnLst>
    <dgm:cxn modelId="{5FBB3358-F5F0-4D7E-AD0D-6FFBEF0E9CFA}" srcId="{50AF70C8-81F4-4056-9C3E-4CD4C5C83DE2}" destId="{216C2C6F-E8AF-4F20-9B5E-867AB60F3C8F}" srcOrd="6" destOrd="0" parTransId="{639FA617-780E-4965-8AE1-54DDCD76C545}" sibTransId="{28903209-9CD6-4079-A645-D95FBF5A8831}"/>
    <dgm:cxn modelId="{0C957AA4-D41F-41C1-AAD3-46F26B91BF80}" srcId="{50AF70C8-81F4-4056-9C3E-4CD4C5C83DE2}" destId="{544F40A2-150A-4A7F-8235-EFE829751DC9}" srcOrd="4" destOrd="0" parTransId="{9792A2F2-5D1E-4A12-B642-B4414F8A681D}" sibTransId="{2D9CD6C3-8C6D-4163-8903-5035F859B72F}"/>
    <dgm:cxn modelId="{696E439E-74A3-4897-95CB-F0C1E2D78EF7}" type="presOf" srcId="{258DC187-7522-4FA5-8093-CDC60B56D179}" destId="{3FC72B04-D3B8-4CC6-B737-CD227BFEA786}" srcOrd="0" destOrd="0" presId="urn:microsoft.com/office/officeart/2008/layout/LinedList"/>
    <dgm:cxn modelId="{05B103D6-B2F6-415D-8DDF-835B00C46725}" srcId="{50AF70C8-81F4-4056-9C3E-4CD4C5C83DE2}" destId="{2C442B3C-DCE9-41F5-BBA9-033B7AE352BB}" srcOrd="5" destOrd="0" parTransId="{CA217CD4-750F-4FDA-A572-088180F11FED}" sibTransId="{CF7AE9CF-8F25-402D-AFF2-2BBDA13F9B4C}"/>
    <dgm:cxn modelId="{3CCB1176-D7B2-4A9C-B47F-FB2D590E4B68}" type="presOf" srcId="{BBB4D9FB-5F34-4509-9962-515D609EF8C8}" destId="{5B133EC3-042B-4111-80C3-0D8DDA67FBEE}" srcOrd="0" destOrd="0" presId="urn:microsoft.com/office/officeart/2008/layout/LinedList"/>
    <dgm:cxn modelId="{A6E64A14-568B-48BB-90B8-11F95D9CBD00}" type="presOf" srcId="{544F40A2-150A-4A7F-8235-EFE829751DC9}" destId="{733D8FF6-F6D5-4E2E-9CCD-8340F11B2B61}" srcOrd="0" destOrd="0" presId="urn:microsoft.com/office/officeart/2008/layout/LinedList"/>
    <dgm:cxn modelId="{F467E023-9354-4065-AF89-04232E1435A1}" type="presOf" srcId="{2C442B3C-DCE9-41F5-BBA9-033B7AE352BB}" destId="{3736E9EE-B061-412B-B6DF-EBCDA5CFF228}" srcOrd="0" destOrd="0" presId="urn:microsoft.com/office/officeart/2008/layout/LinedList"/>
    <dgm:cxn modelId="{F0AA0FE2-A597-4211-B4DD-033B9BEB5C9B}" srcId="{50AF70C8-81F4-4056-9C3E-4CD4C5C83DE2}" destId="{C9E8483E-4733-4665-AC5C-79BB10076447}" srcOrd="0" destOrd="0" parTransId="{DF6A3AC8-5D61-4487-913E-F3F47EA7DE74}" sibTransId="{7870311B-03AC-456A-A848-0942CAFD16B5}"/>
    <dgm:cxn modelId="{D1C71923-10C7-4A4D-988B-5CFE21A3993A}" type="presOf" srcId="{C9E8483E-4733-4665-AC5C-79BB10076447}" destId="{53DED950-4612-4EA6-ADE2-FFC88E09B0E2}" srcOrd="0" destOrd="0" presId="urn:microsoft.com/office/officeart/2008/layout/LinedList"/>
    <dgm:cxn modelId="{269462D5-A3D0-449B-BC66-0EB14604DF9F}" srcId="{50AF70C8-81F4-4056-9C3E-4CD4C5C83DE2}" destId="{6ED3FC83-8A8E-4505-BBF6-6F7915E87620}" srcOrd="2" destOrd="0" parTransId="{EB58900E-39ED-420B-AA22-7763C5311EC9}" sibTransId="{A1E9E0A6-6130-4F1B-B0A3-85CD83901EA7}"/>
    <dgm:cxn modelId="{C6447A44-20A2-44DF-8313-8D26F098D480}" type="presOf" srcId="{216C2C6F-E8AF-4F20-9B5E-867AB60F3C8F}" destId="{EA068155-0F08-454A-84FF-2D2E15D85CD2}" srcOrd="0" destOrd="0" presId="urn:microsoft.com/office/officeart/2008/layout/LinedList"/>
    <dgm:cxn modelId="{B141D0B0-27CC-4415-BAF7-E69D7287E469}" type="presOf" srcId="{6ED3FC83-8A8E-4505-BBF6-6F7915E87620}" destId="{AE3FDDD1-C4DE-4ADC-91F7-69299B8BEF9F}" srcOrd="0" destOrd="0" presId="urn:microsoft.com/office/officeart/2008/layout/LinedList"/>
    <dgm:cxn modelId="{FF18A58D-6A62-4F8B-AD51-A3668FFE9C01}" srcId="{50AF70C8-81F4-4056-9C3E-4CD4C5C83DE2}" destId="{99E7A7AF-7915-403E-BC06-AC9D722CE984}" srcOrd="7" destOrd="0" parTransId="{75AC900F-6C2D-42C5-BB7B-88CCAD047B6C}" sibTransId="{3BD4A16D-824A-4E71-B5C5-DEF6191071F3}"/>
    <dgm:cxn modelId="{3E1E9328-4ED8-4637-8A20-34DF5D957497}" type="presOf" srcId="{50AF70C8-81F4-4056-9C3E-4CD4C5C83DE2}" destId="{012E41EB-7DF2-4E5E-A0CC-5CA4868E660F}" srcOrd="0" destOrd="0" presId="urn:microsoft.com/office/officeart/2008/layout/LinedList"/>
    <dgm:cxn modelId="{79F00B04-FF93-45F2-A3E7-4EBB223F03DC}" type="presOf" srcId="{99E7A7AF-7915-403E-BC06-AC9D722CE984}" destId="{ABAA6F6A-C721-41FE-8C81-432E160662CB}" srcOrd="0" destOrd="0" presId="urn:microsoft.com/office/officeart/2008/layout/LinedList"/>
    <dgm:cxn modelId="{B78DBEBC-21EF-45A4-880A-E549BA46C5E9}" srcId="{50AF70C8-81F4-4056-9C3E-4CD4C5C83DE2}" destId="{BBB4D9FB-5F34-4509-9962-515D609EF8C8}" srcOrd="1" destOrd="0" parTransId="{ADA69085-FE47-4E6C-B104-491E2A7F7C4F}" sibTransId="{65AB3DFC-2E58-4959-AD03-1FE974A12675}"/>
    <dgm:cxn modelId="{9CEFD9B5-4A44-4134-9766-1A4FCE2C51FF}" srcId="{50AF70C8-81F4-4056-9C3E-4CD4C5C83DE2}" destId="{258DC187-7522-4FA5-8093-CDC60B56D179}" srcOrd="3" destOrd="0" parTransId="{B63EED4A-3F68-4FF0-89DC-4D46F96AB60B}" sibTransId="{420BD714-09C2-42D2-BE34-7D005E73DE73}"/>
    <dgm:cxn modelId="{867879A0-316B-43B5-AA60-8DF4D1EB6039}" type="presParOf" srcId="{012E41EB-7DF2-4E5E-A0CC-5CA4868E660F}" destId="{0E388EC3-E40B-4D60-B297-B1543F6F8D81}" srcOrd="0" destOrd="0" presId="urn:microsoft.com/office/officeart/2008/layout/LinedList"/>
    <dgm:cxn modelId="{FB0B0237-40A3-4E42-B6FB-5513F9E896BC}" type="presParOf" srcId="{012E41EB-7DF2-4E5E-A0CC-5CA4868E660F}" destId="{EC4CDF54-44F7-426E-97D4-3C2ACA25BCAF}" srcOrd="1" destOrd="0" presId="urn:microsoft.com/office/officeart/2008/layout/LinedList"/>
    <dgm:cxn modelId="{A625A3BE-1984-43B2-8E5B-9269789EFCB1}" type="presParOf" srcId="{EC4CDF54-44F7-426E-97D4-3C2ACA25BCAF}" destId="{53DED950-4612-4EA6-ADE2-FFC88E09B0E2}" srcOrd="0" destOrd="0" presId="urn:microsoft.com/office/officeart/2008/layout/LinedList"/>
    <dgm:cxn modelId="{CA334B23-A38A-4A16-957C-1093B086675A}" type="presParOf" srcId="{EC4CDF54-44F7-426E-97D4-3C2ACA25BCAF}" destId="{4C91F601-099C-4312-9DFA-E872D83D0BE9}" srcOrd="1" destOrd="0" presId="urn:microsoft.com/office/officeart/2008/layout/LinedList"/>
    <dgm:cxn modelId="{643BEE04-01A2-4D5E-B897-546C58EF1463}" type="presParOf" srcId="{012E41EB-7DF2-4E5E-A0CC-5CA4868E660F}" destId="{0931380F-A17C-4C8F-887D-D8F2890E31AF}" srcOrd="2" destOrd="0" presId="urn:microsoft.com/office/officeart/2008/layout/LinedList"/>
    <dgm:cxn modelId="{AF4B702C-9DF7-4E50-B9B3-A73CC27EC445}" type="presParOf" srcId="{012E41EB-7DF2-4E5E-A0CC-5CA4868E660F}" destId="{AC4FF3A2-9B2A-47E2-BEB9-CB21D51F6AF2}" srcOrd="3" destOrd="0" presId="urn:microsoft.com/office/officeart/2008/layout/LinedList"/>
    <dgm:cxn modelId="{C1680104-A40A-4C41-9335-79FE5D868A14}" type="presParOf" srcId="{AC4FF3A2-9B2A-47E2-BEB9-CB21D51F6AF2}" destId="{5B133EC3-042B-4111-80C3-0D8DDA67FBEE}" srcOrd="0" destOrd="0" presId="urn:microsoft.com/office/officeart/2008/layout/LinedList"/>
    <dgm:cxn modelId="{0ECAE62F-EB83-4797-A060-B53C689DA8D7}" type="presParOf" srcId="{AC4FF3A2-9B2A-47E2-BEB9-CB21D51F6AF2}" destId="{970B5D13-9811-457F-AEBA-63653F713D81}" srcOrd="1" destOrd="0" presId="urn:microsoft.com/office/officeart/2008/layout/LinedList"/>
    <dgm:cxn modelId="{CAF40BA2-4694-4272-A908-0C784B5A62BC}" type="presParOf" srcId="{012E41EB-7DF2-4E5E-A0CC-5CA4868E660F}" destId="{DC4B91A0-C616-41F0-A0B7-F5B83F0704D8}" srcOrd="4" destOrd="0" presId="urn:microsoft.com/office/officeart/2008/layout/LinedList"/>
    <dgm:cxn modelId="{66EFA2D4-EB05-4167-9457-7114107A9FA3}" type="presParOf" srcId="{012E41EB-7DF2-4E5E-A0CC-5CA4868E660F}" destId="{05CF8916-BBB8-4658-8A4F-9C39208ADBCA}" srcOrd="5" destOrd="0" presId="urn:microsoft.com/office/officeart/2008/layout/LinedList"/>
    <dgm:cxn modelId="{3E3AF6B0-B779-4644-ABC7-AD5D71B75EEA}" type="presParOf" srcId="{05CF8916-BBB8-4658-8A4F-9C39208ADBCA}" destId="{AE3FDDD1-C4DE-4ADC-91F7-69299B8BEF9F}" srcOrd="0" destOrd="0" presId="urn:microsoft.com/office/officeart/2008/layout/LinedList"/>
    <dgm:cxn modelId="{3C9FF78B-27C6-4E4A-B84C-F5DCEB7E2989}" type="presParOf" srcId="{05CF8916-BBB8-4658-8A4F-9C39208ADBCA}" destId="{4FB50294-1509-4A46-94A4-D7C4569F2331}" srcOrd="1" destOrd="0" presId="urn:microsoft.com/office/officeart/2008/layout/LinedList"/>
    <dgm:cxn modelId="{0F85C9CC-7F69-4C60-9441-35D6D5314FED}" type="presParOf" srcId="{012E41EB-7DF2-4E5E-A0CC-5CA4868E660F}" destId="{2980FB87-DA9C-4601-BD4C-F6FB5FAA7464}" srcOrd="6" destOrd="0" presId="urn:microsoft.com/office/officeart/2008/layout/LinedList"/>
    <dgm:cxn modelId="{4DEBC301-48D0-4785-86CC-7E546F76210D}" type="presParOf" srcId="{012E41EB-7DF2-4E5E-A0CC-5CA4868E660F}" destId="{6F84B115-66D9-4113-B47F-DC3934FDD647}" srcOrd="7" destOrd="0" presId="urn:microsoft.com/office/officeart/2008/layout/LinedList"/>
    <dgm:cxn modelId="{3EA0C6F8-5810-44BF-B2C1-37102BD21152}" type="presParOf" srcId="{6F84B115-66D9-4113-B47F-DC3934FDD647}" destId="{3FC72B04-D3B8-4CC6-B737-CD227BFEA786}" srcOrd="0" destOrd="0" presId="urn:microsoft.com/office/officeart/2008/layout/LinedList"/>
    <dgm:cxn modelId="{1D0FD1DE-4C3A-44C1-BD8E-1AC8F75772F8}" type="presParOf" srcId="{6F84B115-66D9-4113-B47F-DC3934FDD647}" destId="{1AA892A8-DAA9-455A-A1C1-7194B8C1A0CB}" srcOrd="1" destOrd="0" presId="urn:microsoft.com/office/officeart/2008/layout/LinedList"/>
    <dgm:cxn modelId="{0CAFFAEF-3EDF-43D2-B58F-60BE4C6EBCF2}" type="presParOf" srcId="{012E41EB-7DF2-4E5E-A0CC-5CA4868E660F}" destId="{FC002742-EEA6-41A9-9AD9-1F46F4A242F0}" srcOrd="8" destOrd="0" presId="urn:microsoft.com/office/officeart/2008/layout/LinedList"/>
    <dgm:cxn modelId="{F24C6B3D-A023-44AB-9D50-161C69C8FC18}" type="presParOf" srcId="{012E41EB-7DF2-4E5E-A0CC-5CA4868E660F}" destId="{64E3FBD0-6804-44B2-A419-81F31F2725D2}" srcOrd="9" destOrd="0" presId="urn:microsoft.com/office/officeart/2008/layout/LinedList"/>
    <dgm:cxn modelId="{995F504C-237C-47C9-83F8-5653EA9FB6E8}" type="presParOf" srcId="{64E3FBD0-6804-44B2-A419-81F31F2725D2}" destId="{733D8FF6-F6D5-4E2E-9CCD-8340F11B2B61}" srcOrd="0" destOrd="0" presId="urn:microsoft.com/office/officeart/2008/layout/LinedList"/>
    <dgm:cxn modelId="{BA08826C-968A-47D8-AE71-61965F29DC50}" type="presParOf" srcId="{64E3FBD0-6804-44B2-A419-81F31F2725D2}" destId="{FE1160CD-476E-4AFF-A4C7-D9DB4C20B97A}" srcOrd="1" destOrd="0" presId="urn:microsoft.com/office/officeart/2008/layout/LinedList"/>
    <dgm:cxn modelId="{FF953BC5-9B82-4B07-BB84-4E5B59902B92}" type="presParOf" srcId="{012E41EB-7DF2-4E5E-A0CC-5CA4868E660F}" destId="{ACFB449D-8D0F-413C-9E2E-82116825BF4A}" srcOrd="10" destOrd="0" presId="urn:microsoft.com/office/officeart/2008/layout/LinedList"/>
    <dgm:cxn modelId="{68206C59-1837-4B7F-9609-47E11E6586C0}" type="presParOf" srcId="{012E41EB-7DF2-4E5E-A0CC-5CA4868E660F}" destId="{5DE9F515-8C86-4F83-9CB6-D2AA893F6438}" srcOrd="11" destOrd="0" presId="urn:microsoft.com/office/officeart/2008/layout/LinedList"/>
    <dgm:cxn modelId="{E4E52953-D12A-4CF3-A008-F2B89A8C1724}" type="presParOf" srcId="{5DE9F515-8C86-4F83-9CB6-D2AA893F6438}" destId="{3736E9EE-B061-412B-B6DF-EBCDA5CFF228}" srcOrd="0" destOrd="0" presId="urn:microsoft.com/office/officeart/2008/layout/LinedList"/>
    <dgm:cxn modelId="{40B59453-FBDA-49F2-9F1D-E0918B4EC4AC}" type="presParOf" srcId="{5DE9F515-8C86-4F83-9CB6-D2AA893F6438}" destId="{46959569-4F85-48B7-A3A4-DDB1DC2CF650}" srcOrd="1" destOrd="0" presId="urn:microsoft.com/office/officeart/2008/layout/LinedList"/>
    <dgm:cxn modelId="{27D0D46A-3A9B-4915-9647-35E6DB757D72}" type="presParOf" srcId="{012E41EB-7DF2-4E5E-A0CC-5CA4868E660F}" destId="{55B1DCE0-3897-4627-8A86-DF1718A2A566}" srcOrd="12" destOrd="0" presId="urn:microsoft.com/office/officeart/2008/layout/LinedList"/>
    <dgm:cxn modelId="{2C6F505C-A944-448D-BF92-14B4AEC1BD02}" type="presParOf" srcId="{012E41EB-7DF2-4E5E-A0CC-5CA4868E660F}" destId="{E79AE6B8-16B1-421C-83D3-CB15BA820E9F}" srcOrd="13" destOrd="0" presId="urn:microsoft.com/office/officeart/2008/layout/LinedList"/>
    <dgm:cxn modelId="{AF1705E0-C232-48FC-B29D-512FE67A5A1F}" type="presParOf" srcId="{E79AE6B8-16B1-421C-83D3-CB15BA820E9F}" destId="{EA068155-0F08-454A-84FF-2D2E15D85CD2}" srcOrd="0" destOrd="0" presId="urn:microsoft.com/office/officeart/2008/layout/LinedList"/>
    <dgm:cxn modelId="{B8887BC8-7E89-413A-A667-32794B35EA5D}" type="presParOf" srcId="{E79AE6B8-16B1-421C-83D3-CB15BA820E9F}" destId="{7E445D68-F678-49B9-B295-41D2E93CC54A}" srcOrd="1" destOrd="0" presId="urn:microsoft.com/office/officeart/2008/layout/LinedList"/>
    <dgm:cxn modelId="{3DC79FDB-06DF-432F-ACE5-5990D9A5E43D}" type="presParOf" srcId="{012E41EB-7DF2-4E5E-A0CC-5CA4868E660F}" destId="{D1EB7639-383B-4012-B768-AB26451D994C}" srcOrd="14" destOrd="0" presId="urn:microsoft.com/office/officeart/2008/layout/LinedList"/>
    <dgm:cxn modelId="{78CB41B1-F056-46CE-9A7A-6CAC8BF314C2}" type="presParOf" srcId="{012E41EB-7DF2-4E5E-A0CC-5CA4868E660F}" destId="{5452BF66-756F-4F3F-AC93-C45FC2B40F43}" srcOrd="15" destOrd="0" presId="urn:microsoft.com/office/officeart/2008/layout/LinedList"/>
    <dgm:cxn modelId="{20A39BE9-C9F7-488F-948B-46140C90C03E}" type="presParOf" srcId="{5452BF66-756F-4F3F-AC93-C45FC2B40F43}" destId="{ABAA6F6A-C721-41FE-8C81-432E160662CB}" srcOrd="0" destOrd="0" presId="urn:microsoft.com/office/officeart/2008/layout/LinedList"/>
    <dgm:cxn modelId="{FB090FC4-5D5B-4D23-BA23-502029B89B93}" type="presParOf" srcId="{5452BF66-756F-4F3F-AC93-C45FC2B40F43}" destId="{9E51F676-CF20-41E3-BCE2-620A6A928581}"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0086D7C5-BBEF-4BAA-8B34-65C2D457FD3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EE5B9D96-2718-4C48-915B-3D254B2B27EE}">
      <dgm:prSet/>
      <dgm:spPr/>
      <dgm:t>
        <a:bodyPr/>
        <a:lstStyle/>
        <a:p>
          <a:r>
            <a:rPr lang="en-GB" dirty="0"/>
            <a:t>The results of this study indicate that within a single supervision session, 84.3% of trainees withheld information from their supervisors. </a:t>
          </a:r>
          <a:endParaRPr lang="en-US" dirty="0"/>
        </a:p>
      </dgm:t>
    </dgm:pt>
    <dgm:pt modelId="{C5BD20ED-B805-4D16-A4A8-E38CD2EFD6F2}" type="parTrans" cxnId="{E0B4C20E-3609-4169-A0FE-23D49ABDC671}">
      <dgm:prSet/>
      <dgm:spPr/>
      <dgm:t>
        <a:bodyPr/>
        <a:lstStyle/>
        <a:p>
          <a:endParaRPr lang="en-US"/>
        </a:p>
      </dgm:t>
    </dgm:pt>
    <dgm:pt modelId="{BD3987CE-1218-4108-A039-D61980C09145}" type="sibTrans" cxnId="{E0B4C20E-3609-4169-A0FE-23D49ABDC671}">
      <dgm:prSet/>
      <dgm:spPr/>
      <dgm:t>
        <a:bodyPr/>
        <a:lstStyle/>
        <a:p>
          <a:endParaRPr lang="en-US"/>
        </a:p>
      </dgm:t>
    </dgm:pt>
    <dgm:pt modelId="{A55A44CB-E61C-4A31-B015-5F864F75EDB1}">
      <dgm:prSet/>
      <dgm:spPr/>
      <dgm:t>
        <a:bodyPr/>
        <a:lstStyle/>
        <a:p>
          <a:r>
            <a:rPr lang="en-GB" dirty="0">
              <a:latin typeface="Tw Cen MT" panose="020B0602020104020603"/>
            </a:rPr>
            <a:t>Reasons</a:t>
          </a:r>
          <a:r>
            <a:rPr lang="en-GB" dirty="0"/>
            <a:t> for nondisclosure (i.e. fears of being viewed negatively; power imbalance)</a:t>
          </a:r>
          <a:endParaRPr lang="en-US" dirty="0"/>
        </a:p>
      </dgm:t>
    </dgm:pt>
    <dgm:pt modelId="{E0A8CBD8-FD62-4F1C-946F-E8CA9C868C72}" type="parTrans" cxnId="{F702A31A-F360-47A7-BF0A-663D98ADD415}">
      <dgm:prSet/>
      <dgm:spPr/>
      <dgm:t>
        <a:bodyPr/>
        <a:lstStyle/>
        <a:p>
          <a:endParaRPr lang="en-US"/>
        </a:p>
      </dgm:t>
    </dgm:pt>
    <dgm:pt modelId="{5887B0F0-6EDF-4CB5-B1A9-25D02512D04A}" type="sibTrans" cxnId="{F702A31A-F360-47A7-BF0A-663D98ADD415}">
      <dgm:prSet/>
      <dgm:spPr/>
      <dgm:t>
        <a:bodyPr/>
        <a:lstStyle/>
        <a:p>
          <a:endParaRPr lang="en-US"/>
        </a:p>
      </dgm:t>
    </dgm:pt>
    <dgm:pt modelId="{878A64C4-1AF6-42A8-BE5F-54272D0D52B7}">
      <dgm:prSet/>
      <dgm:spPr/>
      <dgm:t>
        <a:bodyPr/>
        <a:lstStyle/>
        <a:p>
          <a:r>
            <a:rPr lang="en-GB" dirty="0">
              <a:latin typeface="Tw Cen MT" panose="020B0602020104020603"/>
            </a:rPr>
            <a:t>The</a:t>
          </a:r>
          <a:r>
            <a:rPr lang="en-GB" dirty="0"/>
            <a:t> greater the anxiety experienced by the trainee, the greater amount of trainee nondisclosure and a lower overall willingness to disclose in the supervision session. </a:t>
          </a:r>
          <a:endParaRPr lang="en-US" dirty="0"/>
        </a:p>
      </dgm:t>
    </dgm:pt>
    <dgm:pt modelId="{51C4FD71-8554-4370-9995-A4688576BF98}" type="parTrans" cxnId="{E3ADB609-4B38-4E95-97B8-C36B9A4B4F9E}">
      <dgm:prSet/>
      <dgm:spPr/>
      <dgm:t>
        <a:bodyPr/>
        <a:lstStyle/>
        <a:p>
          <a:endParaRPr lang="en-US"/>
        </a:p>
      </dgm:t>
    </dgm:pt>
    <dgm:pt modelId="{87C94B4C-A76A-47BC-8CF3-15EBA4F62CE0}" type="sibTrans" cxnId="{E3ADB609-4B38-4E95-97B8-C36B9A4B4F9E}">
      <dgm:prSet/>
      <dgm:spPr/>
      <dgm:t>
        <a:bodyPr/>
        <a:lstStyle/>
        <a:p>
          <a:endParaRPr lang="en-US"/>
        </a:p>
      </dgm:t>
    </dgm:pt>
    <dgm:pt modelId="{C3B7C1B3-4D9F-4B46-BF66-9339849B0E66}" type="pres">
      <dgm:prSet presAssocID="{0086D7C5-BBEF-4BAA-8B34-65C2D457FD37}" presName="linear" presStyleCnt="0">
        <dgm:presLayoutVars>
          <dgm:animLvl val="lvl"/>
          <dgm:resizeHandles val="exact"/>
        </dgm:presLayoutVars>
      </dgm:prSet>
      <dgm:spPr/>
      <dgm:t>
        <a:bodyPr/>
        <a:lstStyle/>
        <a:p>
          <a:endParaRPr lang="en-US"/>
        </a:p>
      </dgm:t>
    </dgm:pt>
    <dgm:pt modelId="{4D7E5438-88A9-47F1-8F9F-D4CC36EF2A28}" type="pres">
      <dgm:prSet presAssocID="{EE5B9D96-2718-4C48-915B-3D254B2B27EE}" presName="parentText" presStyleLbl="node1" presStyleIdx="0" presStyleCnt="3">
        <dgm:presLayoutVars>
          <dgm:chMax val="0"/>
          <dgm:bulletEnabled val="1"/>
        </dgm:presLayoutVars>
      </dgm:prSet>
      <dgm:spPr/>
      <dgm:t>
        <a:bodyPr/>
        <a:lstStyle/>
        <a:p>
          <a:endParaRPr lang="en-US"/>
        </a:p>
      </dgm:t>
    </dgm:pt>
    <dgm:pt modelId="{21F53E38-B0A6-4638-A051-F9EE014DAC96}" type="pres">
      <dgm:prSet presAssocID="{BD3987CE-1218-4108-A039-D61980C09145}" presName="spacer" presStyleCnt="0"/>
      <dgm:spPr/>
    </dgm:pt>
    <dgm:pt modelId="{2D1B3D9D-3866-4E50-A8C6-013C956A2113}" type="pres">
      <dgm:prSet presAssocID="{A55A44CB-E61C-4A31-B015-5F864F75EDB1}" presName="parentText" presStyleLbl="node1" presStyleIdx="1" presStyleCnt="3">
        <dgm:presLayoutVars>
          <dgm:chMax val="0"/>
          <dgm:bulletEnabled val="1"/>
        </dgm:presLayoutVars>
      </dgm:prSet>
      <dgm:spPr/>
      <dgm:t>
        <a:bodyPr/>
        <a:lstStyle/>
        <a:p>
          <a:endParaRPr lang="en-US"/>
        </a:p>
      </dgm:t>
    </dgm:pt>
    <dgm:pt modelId="{7D2DB0B6-08B3-4FAB-B58C-E21C1B688FDF}" type="pres">
      <dgm:prSet presAssocID="{5887B0F0-6EDF-4CB5-B1A9-25D02512D04A}" presName="spacer" presStyleCnt="0"/>
      <dgm:spPr/>
    </dgm:pt>
    <dgm:pt modelId="{F231814C-D3DD-4D37-B358-54CDFE83F743}" type="pres">
      <dgm:prSet presAssocID="{878A64C4-1AF6-42A8-BE5F-54272D0D52B7}" presName="parentText" presStyleLbl="node1" presStyleIdx="2" presStyleCnt="3">
        <dgm:presLayoutVars>
          <dgm:chMax val="0"/>
          <dgm:bulletEnabled val="1"/>
        </dgm:presLayoutVars>
      </dgm:prSet>
      <dgm:spPr/>
      <dgm:t>
        <a:bodyPr/>
        <a:lstStyle/>
        <a:p>
          <a:endParaRPr lang="en-US"/>
        </a:p>
      </dgm:t>
    </dgm:pt>
  </dgm:ptLst>
  <dgm:cxnLst>
    <dgm:cxn modelId="{C7DC0FA9-04B0-45D3-B53D-BFABB12D9D62}" type="presOf" srcId="{878A64C4-1AF6-42A8-BE5F-54272D0D52B7}" destId="{F231814C-D3DD-4D37-B358-54CDFE83F743}" srcOrd="0" destOrd="0" presId="urn:microsoft.com/office/officeart/2005/8/layout/vList2"/>
    <dgm:cxn modelId="{0B41308F-C26E-456F-B661-BEA07FF33F39}" type="presOf" srcId="{0086D7C5-BBEF-4BAA-8B34-65C2D457FD37}" destId="{C3B7C1B3-4D9F-4B46-BF66-9339849B0E66}" srcOrd="0" destOrd="0" presId="urn:microsoft.com/office/officeart/2005/8/layout/vList2"/>
    <dgm:cxn modelId="{95E16E88-7F11-4859-8150-120C38900BEB}" type="presOf" srcId="{EE5B9D96-2718-4C48-915B-3D254B2B27EE}" destId="{4D7E5438-88A9-47F1-8F9F-D4CC36EF2A28}" srcOrd="0" destOrd="0" presId="urn:microsoft.com/office/officeart/2005/8/layout/vList2"/>
    <dgm:cxn modelId="{E3ADB609-4B38-4E95-97B8-C36B9A4B4F9E}" srcId="{0086D7C5-BBEF-4BAA-8B34-65C2D457FD37}" destId="{878A64C4-1AF6-42A8-BE5F-54272D0D52B7}" srcOrd="2" destOrd="0" parTransId="{51C4FD71-8554-4370-9995-A4688576BF98}" sibTransId="{87C94B4C-A76A-47BC-8CF3-15EBA4F62CE0}"/>
    <dgm:cxn modelId="{4A9D7F97-62E0-436E-B541-30E44E529B94}" type="presOf" srcId="{A55A44CB-E61C-4A31-B015-5F864F75EDB1}" destId="{2D1B3D9D-3866-4E50-A8C6-013C956A2113}" srcOrd="0" destOrd="0" presId="urn:microsoft.com/office/officeart/2005/8/layout/vList2"/>
    <dgm:cxn modelId="{E0B4C20E-3609-4169-A0FE-23D49ABDC671}" srcId="{0086D7C5-BBEF-4BAA-8B34-65C2D457FD37}" destId="{EE5B9D96-2718-4C48-915B-3D254B2B27EE}" srcOrd="0" destOrd="0" parTransId="{C5BD20ED-B805-4D16-A4A8-E38CD2EFD6F2}" sibTransId="{BD3987CE-1218-4108-A039-D61980C09145}"/>
    <dgm:cxn modelId="{F702A31A-F360-47A7-BF0A-663D98ADD415}" srcId="{0086D7C5-BBEF-4BAA-8B34-65C2D457FD37}" destId="{A55A44CB-E61C-4A31-B015-5F864F75EDB1}" srcOrd="1" destOrd="0" parTransId="{E0A8CBD8-FD62-4F1C-946F-E8CA9C868C72}" sibTransId="{5887B0F0-6EDF-4CB5-B1A9-25D02512D04A}"/>
    <dgm:cxn modelId="{DD0EA322-01C2-4ECA-971E-8F76F39D0844}" type="presParOf" srcId="{C3B7C1B3-4D9F-4B46-BF66-9339849B0E66}" destId="{4D7E5438-88A9-47F1-8F9F-D4CC36EF2A28}" srcOrd="0" destOrd="0" presId="urn:microsoft.com/office/officeart/2005/8/layout/vList2"/>
    <dgm:cxn modelId="{512FFA21-8058-4259-B37A-92C3AE2C5A44}" type="presParOf" srcId="{C3B7C1B3-4D9F-4B46-BF66-9339849B0E66}" destId="{21F53E38-B0A6-4638-A051-F9EE014DAC96}" srcOrd="1" destOrd="0" presId="urn:microsoft.com/office/officeart/2005/8/layout/vList2"/>
    <dgm:cxn modelId="{A75694BB-C316-4A4E-916B-6075BE951536}" type="presParOf" srcId="{C3B7C1B3-4D9F-4B46-BF66-9339849B0E66}" destId="{2D1B3D9D-3866-4E50-A8C6-013C956A2113}" srcOrd="2" destOrd="0" presId="urn:microsoft.com/office/officeart/2005/8/layout/vList2"/>
    <dgm:cxn modelId="{72205A3A-71EA-4C0E-B05C-8E59D3512F5F}" type="presParOf" srcId="{C3B7C1B3-4D9F-4B46-BF66-9339849B0E66}" destId="{7D2DB0B6-08B3-4FAB-B58C-E21C1B688FDF}" srcOrd="3" destOrd="0" presId="urn:microsoft.com/office/officeart/2005/8/layout/vList2"/>
    <dgm:cxn modelId="{8276B39F-F883-459F-BA23-6E09BD2BDBBD}" type="presParOf" srcId="{C3B7C1B3-4D9F-4B46-BF66-9339849B0E66}" destId="{F231814C-D3DD-4D37-B358-54CDFE83F743}"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4A66E1-AE78-4BAD-B782-CF5A5EE27B3C}">
      <dsp:nvSpPr>
        <dsp:cNvPr id="0" name=""/>
        <dsp:cNvSpPr/>
      </dsp:nvSpPr>
      <dsp:spPr>
        <a:xfrm>
          <a:off x="0" y="748625"/>
          <a:ext cx="5012532" cy="138207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E5939B-48B2-4F55-B3C2-3C2756EE3359}">
      <dsp:nvSpPr>
        <dsp:cNvPr id="0" name=""/>
        <dsp:cNvSpPr/>
      </dsp:nvSpPr>
      <dsp:spPr>
        <a:xfrm>
          <a:off x="418078" y="1059592"/>
          <a:ext cx="760142" cy="7601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CAD4A45-3A0F-4637-8E36-07EEEB7D1071}">
      <dsp:nvSpPr>
        <dsp:cNvPr id="0" name=""/>
        <dsp:cNvSpPr/>
      </dsp:nvSpPr>
      <dsp:spPr>
        <a:xfrm>
          <a:off x="1596299" y="748625"/>
          <a:ext cx="3416232" cy="1382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270" tIns="146270" rIns="146270" bIns="146270" numCol="1" spcCol="1270" anchor="ctr" anchorCtr="0">
          <a:noAutofit/>
        </a:bodyPr>
        <a:lstStyle/>
        <a:p>
          <a:pPr lvl="0" algn="l" defTabSz="1111250">
            <a:lnSpc>
              <a:spcPct val="100000"/>
            </a:lnSpc>
            <a:spcBef>
              <a:spcPct val="0"/>
            </a:spcBef>
            <a:spcAft>
              <a:spcPct val="35000"/>
            </a:spcAft>
          </a:pPr>
          <a:r>
            <a:rPr lang="en-GB" sz="2500" kern="1200"/>
            <a:t>To introduce the notion of supervision in counselling</a:t>
          </a:r>
          <a:endParaRPr lang="en-US" sz="2500" kern="1200"/>
        </a:p>
      </dsp:txBody>
      <dsp:txXfrm>
        <a:off x="1596299" y="748625"/>
        <a:ext cx="3416232" cy="1382077"/>
      </dsp:txXfrm>
    </dsp:sp>
    <dsp:sp modelId="{20C24219-3F04-4858-9DE4-DBE061A7B49A}">
      <dsp:nvSpPr>
        <dsp:cNvPr id="0" name=""/>
        <dsp:cNvSpPr/>
      </dsp:nvSpPr>
      <dsp:spPr>
        <a:xfrm>
          <a:off x="0" y="2476222"/>
          <a:ext cx="5012532" cy="138207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7D07CD-A10D-44FF-8FFB-25AF9F8033EB}">
      <dsp:nvSpPr>
        <dsp:cNvPr id="0" name=""/>
        <dsp:cNvSpPr/>
      </dsp:nvSpPr>
      <dsp:spPr>
        <a:xfrm>
          <a:off x="418078" y="2787189"/>
          <a:ext cx="760142" cy="760142"/>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9ADA0F6-1CF7-4FF3-A554-B21EB99C82E6}">
      <dsp:nvSpPr>
        <dsp:cNvPr id="0" name=""/>
        <dsp:cNvSpPr/>
      </dsp:nvSpPr>
      <dsp:spPr>
        <a:xfrm>
          <a:off x="1596299" y="2476222"/>
          <a:ext cx="3416232" cy="13820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270" tIns="146270" rIns="146270" bIns="146270" numCol="1" spcCol="1270" anchor="ctr" anchorCtr="0">
          <a:noAutofit/>
        </a:bodyPr>
        <a:lstStyle/>
        <a:p>
          <a:pPr lvl="0" algn="l" defTabSz="1111250">
            <a:lnSpc>
              <a:spcPct val="100000"/>
            </a:lnSpc>
            <a:spcBef>
              <a:spcPct val="0"/>
            </a:spcBef>
            <a:spcAft>
              <a:spcPct val="35000"/>
            </a:spcAft>
          </a:pPr>
          <a:r>
            <a:rPr lang="en-GB" sz="2500" kern="1200"/>
            <a:t>To look at its format and functions</a:t>
          </a:r>
          <a:endParaRPr lang="en-US" sz="2500" kern="1200"/>
        </a:p>
      </dsp:txBody>
      <dsp:txXfrm>
        <a:off x="1596299" y="2476222"/>
        <a:ext cx="3416232" cy="13820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F873C-3329-4348-922E-0D377F05778B}">
      <dsp:nvSpPr>
        <dsp:cNvPr id="0" name=""/>
        <dsp:cNvSpPr/>
      </dsp:nvSpPr>
      <dsp:spPr>
        <a:xfrm>
          <a:off x="0" y="34112"/>
          <a:ext cx="5012532" cy="68445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GB" sz="3000" kern="1200"/>
            <a:t>Format</a:t>
          </a:r>
          <a:endParaRPr lang="en-US" sz="3000" kern="1200"/>
        </a:p>
      </dsp:txBody>
      <dsp:txXfrm>
        <a:off x="33412" y="67524"/>
        <a:ext cx="4945708" cy="617626"/>
      </dsp:txXfrm>
    </dsp:sp>
    <dsp:sp modelId="{E2EBA016-0723-43D7-9D1F-2505EFB89BE1}">
      <dsp:nvSpPr>
        <dsp:cNvPr id="0" name=""/>
        <dsp:cNvSpPr/>
      </dsp:nvSpPr>
      <dsp:spPr>
        <a:xfrm>
          <a:off x="0" y="804962"/>
          <a:ext cx="5012532" cy="684450"/>
        </a:xfrm>
        <a:prstGeom prst="roundRect">
          <a:avLst/>
        </a:prstGeom>
        <a:gradFill rotWithShape="0">
          <a:gsLst>
            <a:gs pos="0">
              <a:schemeClr val="accent2">
                <a:hueOff val="-472189"/>
                <a:satOff val="-4306"/>
                <a:lumOff val="-784"/>
                <a:alphaOff val="0"/>
                <a:tint val="94000"/>
                <a:satMod val="100000"/>
                <a:lumMod val="108000"/>
              </a:schemeClr>
            </a:gs>
            <a:gs pos="50000">
              <a:schemeClr val="accent2">
                <a:hueOff val="-472189"/>
                <a:satOff val="-4306"/>
                <a:lumOff val="-784"/>
                <a:alphaOff val="0"/>
                <a:tint val="98000"/>
                <a:shade val="100000"/>
                <a:satMod val="100000"/>
                <a:lumMod val="100000"/>
              </a:schemeClr>
            </a:gs>
            <a:gs pos="100000">
              <a:schemeClr val="accent2">
                <a:hueOff val="-472189"/>
                <a:satOff val="-4306"/>
                <a:lumOff val="-784"/>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GB" sz="3000" kern="1200"/>
            <a:t>Levels</a:t>
          </a:r>
          <a:endParaRPr lang="en-US" sz="3000" kern="1200"/>
        </a:p>
      </dsp:txBody>
      <dsp:txXfrm>
        <a:off x="33412" y="838374"/>
        <a:ext cx="4945708" cy="617626"/>
      </dsp:txXfrm>
    </dsp:sp>
    <dsp:sp modelId="{7CF27C41-D9DA-440D-98B1-F67031ECC9ED}">
      <dsp:nvSpPr>
        <dsp:cNvPr id="0" name=""/>
        <dsp:cNvSpPr/>
      </dsp:nvSpPr>
      <dsp:spPr>
        <a:xfrm>
          <a:off x="0" y="1575812"/>
          <a:ext cx="5012532" cy="684450"/>
        </a:xfrm>
        <a:prstGeom prst="roundRect">
          <a:avLst/>
        </a:prstGeom>
        <a:gradFill rotWithShape="0">
          <a:gsLst>
            <a:gs pos="0">
              <a:schemeClr val="accent2">
                <a:hueOff val="-944377"/>
                <a:satOff val="-8612"/>
                <a:lumOff val="-1569"/>
                <a:alphaOff val="0"/>
                <a:tint val="94000"/>
                <a:satMod val="100000"/>
                <a:lumMod val="108000"/>
              </a:schemeClr>
            </a:gs>
            <a:gs pos="50000">
              <a:schemeClr val="accent2">
                <a:hueOff val="-944377"/>
                <a:satOff val="-8612"/>
                <a:lumOff val="-1569"/>
                <a:alphaOff val="0"/>
                <a:tint val="98000"/>
                <a:shade val="100000"/>
                <a:satMod val="100000"/>
                <a:lumMod val="100000"/>
              </a:schemeClr>
            </a:gs>
            <a:gs pos="100000">
              <a:schemeClr val="accent2">
                <a:hueOff val="-944377"/>
                <a:satOff val="-8612"/>
                <a:lumOff val="-1569"/>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GB" sz="3000" kern="1200"/>
            <a:t>Stages</a:t>
          </a:r>
          <a:endParaRPr lang="en-US" sz="3000" kern="1200"/>
        </a:p>
      </dsp:txBody>
      <dsp:txXfrm>
        <a:off x="33412" y="1609224"/>
        <a:ext cx="4945708" cy="617626"/>
      </dsp:txXfrm>
    </dsp:sp>
    <dsp:sp modelId="{AFCAFE97-472E-4D71-B9FF-6D100D800F84}">
      <dsp:nvSpPr>
        <dsp:cNvPr id="0" name=""/>
        <dsp:cNvSpPr/>
      </dsp:nvSpPr>
      <dsp:spPr>
        <a:xfrm>
          <a:off x="0" y="2346662"/>
          <a:ext cx="5012532" cy="684450"/>
        </a:xfrm>
        <a:prstGeom prst="roundRect">
          <a:avLst/>
        </a:prstGeom>
        <a:gradFill rotWithShape="0">
          <a:gsLst>
            <a:gs pos="0">
              <a:schemeClr val="accent2">
                <a:hueOff val="-1416566"/>
                <a:satOff val="-12919"/>
                <a:lumOff val="-2353"/>
                <a:alphaOff val="0"/>
                <a:tint val="94000"/>
                <a:satMod val="100000"/>
                <a:lumMod val="108000"/>
              </a:schemeClr>
            </a:gs>
            <a:gs pos="50000">
              <a:schemeClr val="accent2">
                <a:hueOff val="-1416566"/>
                <a:satOff val="-12919"/>
                <a:lumOff val="-2353"/>
                <a:alphaOff val="0"/>
                <a:tint val="98000"/>
                <a:shade val="100000"/>
                <a:satMod val="100000"/>
                <a:lumMod val="100000"/>
              </a:schemeClr>
            </a:gs>
            <a:gs pos="100000">
              <a:schemeClr val="accent2">
                <a:hueOff val="-1416566"/>
                <a:satOff val="-12919"/>
                <a:lumOff val="-2353"/>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GB" sz="3000" kern="1200"/>
            <a:t>Clinical Responsibility</a:t>
          </a:r>
          <a:endParaRPr lang="en-US" sz="3000" kern="1200"/>
        </a:p>
      </dsp:txBody>
      <dsp:txXfrm>
        <a:off x="33412" y="2380074"/>
        <a:ext cx="4945708" cy="617626"/>
      </dsp:txXfrm>
    </dsp:sp>
    <dsp:sp modelId="{5B17AB09-DC4B-43F2-8794-8F6FB06B424F}">
      <dsp:nvSpPr>
        <dsp:cNvPr id="0" name=""/>
        <dsp:cNvSpPr/>
      </dsp:nvSpPr>
      <dsp:spPr>
        <a:xfrm>
          <a:off x="0" y="3117512"/>
          <a:ext cx="5012532" cy="684450"/>
        </a:xfrm>
        <a:prstGeom prst="roundRect">
          <a:avLst/>
        </a:prstGeom>
        <a:gradFill rotWithShape="0">
          <a:gsLst>
            <a:gs pos="0">
              <a:schemeClr val="accent2">
                <a:hueOff val="-1888755"/>
                <a:satOff val="-17225"/>
                <a:lumOff val="-3138"/>
                <a:alphaOff val="0"/>
                <a:tint val="94000"/>
                <a:satMod val="100000"/>
                <a:lumMod val="108000"/>
              </a:schemeClr>
            </a:gs>
            <a:gs pos="50000">
              <a:schemeClr val="accent2">
                <a:hueOff val="-1888755"/>
                <a:satOff val="-17225"/>
                <a:lumOff val="-3138"/>
                <a:alphaOff val="0"/>
                <a:tint val="98000"/>
                <a:shade val="100000"/>
                <a:satMod val="100000"/>
                <a:lumMod val="100000"/>
              </a:schemeClr>
            </a:gs>
            <a:gs pos="100000">
              <a:schemeClr val="accent2">
                <a:hueOff val="-1888755"/>
                <a:satOff val="-17225"/>
                <a:lumOff val="-3138"/>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GB" sz="3000" kern="1200"/>
            <a:t>Ethical Requirements</a:t>
          </a:r>
          <a:endParaRPr lang="en-US" sz="3000" kern="1200"/>
        </a:p>
      </dsp:txBody>
      <dsp:txXfrm>
        <a:off x="33412" y="3150924"/>
        <a:ext cx="4945708" cy="617626"/>
      </dsp:txXfrm>
    </dsp:sp>
    <dsp:sp modelId="{02D2E695-3CAF-4DF6-9CEF-FCD21C38A9D1}">
      <dsp:nvSpPr>
        <dsp:cNvPr id="0" name=""/>
        <dsp:cNvSpPr/>
      </dsp:nvSpPr>
      <dsp:spPr>
        <a:xfrm>
          <a:off x="0" y="3888362"/>
          <a:ext cx="5012532" cy="684450"/>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GB" sz="3000" kern="1200"/>
            <a:t>Legal obligations</a:t>
          </a:r>
          <a:endParaRPr lang="en-US" sz="3000" kern="1200"/>
        </a:p>
      </dsp:txBody>
      <dsp:txXfrm>
        <a:off x="33412" y="3921774"/>
        <a:ext cx="4945708" cy="6176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18560C-BE4A-46EB-87DA-EA25BF34679A}">
      <dsp:nvSpPr>
        <dsp:cNvPr id="0" name=""/>
        <dsp:cNvSpPr/>
      </dsp:nvSpPr>
      <dsp:spPr>
        <a:xfrm>
          <a:off x="0" y="320846"/>
          <a:ext cx="5012532" cy="1283343"/>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a:t>Supervision is a formal relationship.</a:t>
          </a:r>
          <a:endParaRPr lang="en-US" sz="2000" kern="1200"/>
        </a:p>
      </dsp:txBody>
      <dsp:txXfrm>
        <a:off x="62648" y="383494"/>
        <a:ext cx="4887236" cy="1158047"/>
      </dsp:txXfrm>
    </dsp:sp>
    <dsp:sp modelId="{A3046318-E026-43AF-AA35-1CFFDC6A91C0}">
      <dsp:nvSpPr>
        <dsp:cNvPr id="0" name=""/>
        <dsp:cNvSpPr/>
      </dsp:nvSpPr>
      <dsp:spPr>
        <a:xfrm>
          <a:off x="0" y="1661790"/>
          <a:ext cx="5012532" cy="1283343"/>
        </a:xfrm>
        <a:prstGeom prst="roundRect">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a:t>The Counsellor and Supervisor will explore the client work of the counsellor, but in addition the supervisor will impart expert knowledge, support and guidance for the counsellor.</a:t>
          </a:r>
          <a:endParaRPr lang="en-US" sz="2000" kern="1200"/>
        </a:p>
      </dsp:txBody>
      <dsp:txXfrm>
        <a:off x="62648" y="1724438"/>
        <a:ext cx="4887236" cy="1158047"/>
      </dsp:txXfrm>
    </dsp:sp>
    <dsp:sp modelId="{B03EBDAE-6E1C-4BF1-9769-CB9A655B5BA8}">
      <dsp:nvSpPr>
        <dsp:cNvPr id="0" name=""/>
        <dsp:cNvSpPr/>
      </dsp:nvSpPr>
      <dsp:spPr>
        <a:xfrm>
          <a:off x="0" y="3002734"/>
          <a:ext cx="5012532" cy="1283343"/>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a:t>The supervisor is also the gatekeeper for the profession.</a:t>
          </a:r>
          <a:endParaRPr lang="en-US" sz="2000" kern="1200"/>
        </a:p>
      </dsp:txBody>
      <dsp:txXfrm>
        <a:off x="62648" y="3065382"/>
        <a:ext cx="4887236" cy="115804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D2A75E-6B41-49E7-AF9C-B0DC0E9C4FAF}">
      <dsp:nvSpPr>
        <dsp:cNvPr id="0" name=""/>
        <dsp:cNvSpPr/>
      </dsp:nvSpPr>
      <dsp:spPr>
        <a:xfrm>
          <a:off x="0" y="50543"/>
          <a:ext cx="5012532" cy="1446266"/>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en-GB" sz="2900" kern="1200"/>
            <a:t>It is can be an intensively supportive relationship.</a:t>
          </a:r>
          <a:endParaRPr lang="en-US" sz="2900" kern="1200"/>
        </a:p>
      </dsp:txBody>
      <dsp:txXfrm>
        <a:off x="70601" y="121144"/>
        <a:ext cx="4871330" cy="1305064"/>
      </dsp:txXfrm>
    </dsp:sp>
    <dsp:sp modelId="{D59561B4-B109-4F01-A2F4-82C88CFC8C92}">
      <dsp:nvSpPr>
        <dsp:cNvPr id="0" name=""/>
        <dsp:cNvSpPr/>
      </dsp:nvSpPr>
      <dsp:spPr>
        <a:xfrm>
          <a:off x="0" y="1580329"/>
          <a:ext cx="5012532" cy="1446266"/>
        </a:xfrm>
        <a:prstGeom prst="roundRect">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en-GB" sz="2900" kern="1200"/>
            <a:t>It is focused and can parallel the client/counsellor process.</a:t>
          </a:r>
          <a:endParaRPr lang="en-US" sz="2900" kern="1200"/>
        </a:p>
      </dsp:txBody>
      <dsp:txXfrm>
        <a:off x="70601" y="1650930"/>
        <a:ext cx="4871330" cy="1305064"/>
      </dsp:txXfrm>
    </dsp:sp>
    <dsp:sp modelId="{959A730F-1D44-4C4B-BB83-A652922D0300}">
      <dsp:nvSpPr>
        <dsp:cNvPr id="0" name=""/>
        <dsp:cNvSpPr/>
      </dsp:nvSpPr>
      <dsp:spPr>
        <a:xfrm>
          <a:off x="0" y="3110115"/>
          <a:ext cx="5012532" cy="1446266"/>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en-GB" sz="2900" kern="1200"/>
            <a:t>It allows the development of therapeutic competence for the Counsellor.</a:t>
          </a:r>
          <a:endParaRPr lang="en-US" sz="2900" kern="1200"/>
        </a:p>
      </dsp:txBody>
      <dsp:txXfrm>
        <a:off x="70601" y="3180716"/>
        <a:ext cx="4871330" cy="13050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21453C-2A02-4C6F-ABCC-A396D77C7EB8}">
      <dsp:nvSpPr>
        <dsp:cNvPr id="0" name=""/>
        <dsp:cNvSpPr/>
      </dsp:nvSpPr>
      <dsp:spPr>
        <a:xfrm>
          <a:off x="0" y="0"/>
          <a:ext cx="5012532" cy="0"/>
        </a:xfrm>
        <a:prstGeom prst="line">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w="9525" cap="flat" cmpd="sng" algn="ctr">
          <a:solidFill>
            <a:schemeClr val="accent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327BDE9F-A793-48CC-A04A-EDC3C1370026}">
      <dsp:nvSpPr>
        <dsp:cNvPr id="0" name=""/>
        <dsp:cNvSpPr/>
      </dsp:nvSpPr>
      <dsp:spPr>
        <a:xfrm>
          <a:off x="0" y="0"/>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en-GB" sz="2800" kern="1200"/>
            <a:t>Formal Relationship</a:t>
          </a:r>
          <a:endParaRPr lang="en-US" sz="2800" kern="1200"/>
        </a:p>
      </dsp:txBody>
      <dsp:txXfrm>
        <a:off x="0" y="0"/>
        <a:ext cx="5012532" cy="575865"/>
      </dsp:txXfrm>
    </dsp:sp>
    <dsp:sp modelId="{C24C89C3-6D2A-478D-956F-088EBC6E654C}">
      <dsp:nvSpPr>
        <dsp:cNvPr id="0" name=""/>
        <dsp:cNvSpPr/>
      </dsp:nvSpPr>
      <dsp:spPr>
        <a:xfrm>
          <a:off x="0" y="575865"/>
          <a:ext cx="5012532" cy="0"/>
        </a:xfrm>
        <a:prstGeom prst="line">
          <a:avLst/>
        </a:prstGeom>
        <a:gradFill rotWithShape="0">
          <a:gsLst>
            <a:gs pos="0">
              <a:schemeClr val="accent2">
                <a:hueOff val="-337278"/>
                <a:satOff val="-3076"/>
                <a:lumOff val="-560"/>
                <a:alphaOff val="0"/>
                <a:tint val="94000"/>
                <a:satMod val="100000"/>
                <a:lumMod val="108000"/>
              </a:schemeClr>
            </a:gs>
            <a:gs pos="50000">
              <a:schemeClr val="accent2">
                <a:hueOff val="-337278"/>
                <a:satOff val="-3076"/>
                <a:lumOff val="-560"/>
                <a:alphaOff val="0"/>
                <a:tint val="98000"/>
                <a:shade val="100000"/>
                <a:satMod val="100000"/>
                <a:lumMod val="100000"/>
              </a:schemeClr>
            </a:gs>
            <a:gs pos="100000">
              <a:schemeClr val="accent2">
                <a:hueOff val="-337278"/>
                <a:satOff val="-3076"/>
                <a:lumOff val="-560"/>
                <a:alphaOff val="0"/>
                <a:shade val="72000"/>
                <a:satMod val="120000"/>
                <a:lumMod val="100000"/>
              </a:schemeClr>
            </a:gs>
          </a:gsLst>
          <a:lin ang="5400000" scaled="0"/>
        </a:gradFill>
        <a:ln w="9525" cap="flat" cmpd="sng" algn="ctr">
          <a:solidFill>
            <a:schemeClr val="accent2">
              <a:hueOff val="-337278"/>
              <a:satOff val="-3076"/>
              <a:lumOff val="-56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C12D62BF-143E-40D7-B767-30ED85B30D56}">
      <dsp:nvSpPr>
        <dsp:cNvPr id="0" name=""/>
        <dsp:cNvSpPr/>
      </dsp:nvSpPr>
      <dsp:spPr>
        <a:xfrm>
          <a:off x="0" y="575865"/>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en-GB" sz="2800" kern="1200"/>
            <a:t>Supportive</a:t>
          </a:r>
          <a:endParaRPr lang="en-US" sz="2800" kern="1200"/>
        </a:p>
      </dsp:txBody>
      <dsp:txXfrm>
        <a:off x="0" y="575865"/>
        <a:ext cx="5012532" cy="575865"/>
      </dsp:txXfrm>
    </dsp:sp>
    <dsp:sp modelId="{4A7C6B6D-8A49-4C41-9F07-F119A1128874}">
      <dsp:nvSpPr>
        <dsp:cNvPr id="0" name=""/>
        <dsp:cNvSpPr/>
      </dsp:nvSpPr>
      <dsp:spPr>
        <a:xfrm>
          <a:off x="0" y="1151731"/>
          <a:ext cx="5012532" cy="0"/>
        </a:xfrm>
        <a:prstGeom prst="line">
          <a:avLst/>
        </a:prstGeom>
        <a:gradFill rotWithShape="0">
          <a:gsLst>
            <a:gs pos="0">
              <a:schemeClr val="accent2">
                <a:hueOff val="-674555"/>
                <a:satOff val="-6152"/>
                <a:lumOff val="-1121"/>
                <a:alphaOff val="0"/>
                <a:tint val="94000"/>
                <a:satMod val="100000"/>
                <a:lumMod val="108000"/>
              </a:schemeClr>
            </a:gs>
            <a:gs pos="50000">
              <a:schemeClr val="accent2">
                <a:hueOff val="-674555"/>
                <a:satOff val="-6152"/>
                <a:lumOff val="-1121"/>
                <a:alphaOff val="0"/>
                <a:tint val="98000"/>
                <a:shade val="100000"/>
                <a:satMod val="100000"/>
                <a:lumMod val="100000"/>
              </a:schemeClr>
            </a:gs>
            <a:gs pos="100000">
              <a:schemeClr val="accent2">
                <a:hueOff val="-674555"/>
                <a:satOff val="-6152"/>
                <a:lumOff val="-1121"/>
                <a:alphaOff val="0"/>
                <a:shade val="72000"/>
                <a:satMod val="120000"/>
                <a:lumMod val="100000"/>
              </a:schemeClr>
            </a:gs>
          </a:gsLst>
          <a:lin ang="5400000" scaled="0"/>
        </a:gradFill>
        <a:ln w="9525" cap="flat" cmpd="sng" algn="ctr">
          <a:solidFill>
            <a:schemeClr val="accent2">
              <a:hueOff val="-674555"/>
              <a:satOff val="-6152"/>
              <a:lumOff val="-1121"/>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4828E664-E007-4EF0-9A77-8CD210965B73}">
      <dsp:nvSpPr>
        <dsp:cNvPr id="0" name=""/>
        <dsp:cNvSpPr/>
      </dsp:nvSpPr>
      <dsp:spPr>
        <a:xfrm>
          <a:off x="0" y="1151731"/>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en-GB" sz="2800" kern="1200"/>
            <a:t>Discussion</a:t>
          </a:r>
          <a:endParaRPr lang="en-US" sz="2800" kern="1200"/>
        </a:p>
      </dsp:txBody>
      <dsp:txXfrm>
        <a:off x="0" y="1151731"/>
        <a:ext cx="5012532" cy="575865"/>
      </dsp:txXfrm>
    </dsp:sp>
    <dsp:sp modelId="{D1A259B3-25C8-4A66-BC14-E2E56FB8FCE9}">
      <dsp:nvSpPr>
        <dsp:cNvPr id="0" name=""/>
        <dsp:cNvSpPr/>
      </dsp:nvSpPr>
      <dsp:spPr>
        <a:xfrm>
          <a:off x="0" y="1727596"/>
          <a:ext cx="5012532" cy="0"/>
        </a:xfrm>
        <a:prstGeom prst="line">
          <a:avLst/>
        </a:prstGeom>
        <a:gradFill rotWithShape="0">
          <a:gsLst>
            <a:gs pos="0">
              <a:schemeClr val="accent2">
                <a:hueOff val="-1011833"/>
                <a:satOff val="-9228"/>
                <a:lumOff val="-1681"/>
                <a:alphaOff val="0"/>
                <a:tint val="94000"/>
                <a:satMod val="100000"/>
                <a:lumMod val="108000"/>
              </a:schemeClr>
            </a:gs>
            <a:gs pos="50000">
              <a:schemeClr val="accent2">
                <a:hueOff val="-1011833"/>
                <a:satOff val="-9228"/>
                <a:lumOff val="-1681"/>
                <a:alphaOff val="0"/>
                <a:tint val="98000"/>
                <a:shade val="100000"/>
                <a:satMod val="100000"/>
                <a:lumMod val="100000"/>
              </a:schemeClr>
            </a:gs>
            <a:gs pos="100000">
              <a:schemeClr val="accent2">
                <a:hueOff val="-1011833"/>
                <a:satOff val="-9228"/>
                <a:lumOff val="-1681"/>
                <a:alphaOff val="0"/>
                <a:shade val="72000"/>
                <a:satMod val="120000"/>
                <a:lumMod val="100000"/>
              </a:schemeClr>
            </a:gs>
          </a:gsLst>
          <a:lin ang="5400000" scaled="0"/>
        </a:gradFill>
        <a:ln w="9525" cap="flat" cmpd="sng" algn="ctr">
          <a:solidFill>
            <a:schemeClr val="accent2">
              <a:hueOff val="-1011833"/>
              <a:satOff val="-9228"/>
              <a:lumOff val="-1681"/>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6BBCCF4C-6ED5-472B-8767-E5A20BA1BE32}">
      <dsp:nvSpPr>
        <dsp:cNvPr id="0" name=""/>
        <dsp:cNvSpPr/>
      </dsp:nvSpPr>
      <dsp:spPr>
        <a:xfrm>
          <a:off x="0" y="1727596"/>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en-GB" sz="2800" kern="1200"/>
            <a:t>BACP/NCS Requirements</a:t>
          </a:r>
          <a:endParaRPr lang="en-US" sz="2800" kern="1200"/>
        </a:p>
      </dsp:txBody>
      <dsp:txXfrm>
        <a:off x="0" y="1727596"/>
        <a:ext cx="5012532" cy="575865"/>
      </dsp:txXfrm>
    </dsp:sp>
    <dsp:sp modelId="{B45BB29A-8207-4DF0-9B1A-8C447806BBC1}">
      <dsp:nvSpPr>
        <dsp:cNvPr id="0" name=""/>
        <dsp:cNvSpPr/>
      </dsp:nvSpPr>
      <dsp:spPr>
        <a:xfrm>
          <a:off x="0" y="2303462"/>
          <a:ext cx="5012532" cy="0"/>
        </a:xfrm>
        <a:prstGeom prst="line">
          <a:avLst/>
        </a:prstGeom>
        <a:gradFill rotWithShape="0">
          <a:gsLst>
            <a:gs pos="0">
              <a:schemeClr val="accent2">
                <a:hueOff val="-1349111"/>
                <a:satOff val="-12303"/>
                <a:lumOff val="-2241"/>
                <a:alphaOff val="0"/>
                <a:tint val="94000"/>
                <a:satMod val="100000"/>
                <a:lumMod val="108000"/>
              </a:schemeClr>
            </a:gs>
            <a:gs pos="50000">
              <a:schemeClr val="accent2">
                <a:hueOff val="-1349111"/>
                <a:satOff val="-12303"/>
                <a:lumOff val="-2241"/>
                <a:alphaOff val="0"/>
                <a:tint val="98000"/>
                <a:shade val="100000"/>
                <a:satMod val="100000"/>
                <a:lumMod val="100000"/>
              </a:schemeClr>
            </a:gs>
            <a:gs pos="100000">
              <a:schemeClr val="accent2">
                <a:hueOff val="-1349111"/>
                <a:satOff val="-12303"/>
                <a:lumOff val="-2241"/>
                <a:alphaOff val="0"/>
                <a:shade val="72000"/>
                <a:satMod val="120000"/>
                <a:lumMod val="100000"/>
              </a:schemeClr>
            </a:gs>
          </a:gsLst>
          <a:lin ang="5400000" scaled="0"/>
        </a:gradFill>
        <a:ln w="9525" cap="flat" cmpd="sng" algn="ctr">
          <a:solidFill>
            <a:schemeClr val="accent2">
              <a:hueOff val="-1349111"/>
              <a:satOff val="-12303"/>
              <a:lumOff val="-2241"/>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28219F16-7324-4741-91F9-68B74F1A12BB}">
      <dsp:nvSpPr>
        <dsp:cNvPr id="0" name=""/>
        <dsp:cNvSpPr/>
      </dsp:nvSpPr>
      <dsp:spPr>
        <a:xfrm>
          <a:off x="0" y="2303462"/>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en-GB" sz="2800" kern="1200"/>
            <a:t>Reflection</a:t>
          </a:r>
          <a:endParaRPr lang="en-US" sz="2800" kern="1200"/>
        </a:p>
      </dsp:txBody>
      <dsp:txXfrm>
        <a:off x="0" y="2303462"/>
        <a:ext cx="5012532" cy="575865"/>
      </dsp:txXfrm>
    </dsp:sp>
    <dsp:sp modelId="{E2CD24BE-34DD-40FA-A0CF-A6598D301254}">
      <dsp:nvSpPr>
        <dsp:cNvPr id="0" name=""/>
        <dsp:cNvSpPr/>
      </dsp:nvSpPr>
      <dsp:spPr>
        <a:xfrm>
          <a:off x="0" y="2879328"/>
          <a:ext cx="5012532" cy="0"/>
        </a:xfrm>
        <a:prstGeom prst="line">
          <a:avLst/>
        </a:prstGeom>
        <a:gradFill rotWithShape="0">
          <a:gsLst>
            <a:gs pos="0">
              <a:schemeClr val="accent2">
                <a:hueOff val="-1686388"/>
                <a:satOff val="-15379"/>
                <a:lumOff val="-2801"/>
                <a:alphaOff val="0"/>
                <a:tint val="94000"/>
                <a:satMod val="100000"/>
                <a:lumMod val="108000"/>
              </a:schemeClr>
            </a:gs>
            <a:gs pos="50000">
              <a:schemeClr val="accent2">
                <a:hueOff val="-1686388"/>
                <a:satOff val="-15379"/>
                <a:lumOff val="-2801"/>
                <a:alphaOff val="0"/>
                <a:tint val="98000"/>
                <a:shade val="100000"/>
                <a:satMod val="100000"/>
                <a:lumMod val="100000"/>
              </a:schemeClr>
            </a:gs>
            <a:gs pos="100000">
              <a:schemeClr val="accent2">
                <a:hueOff val="-1686388"/>
                <a:satOff val="-15379"/>
                <a:lumOff val="-2801"/>
                <a:alphaOff val="0"/>
                <a:shade val="72000"/>
                <a:satMod val="120000"/>
                <a:lumMod val="100000"/>
              </a:schemeClr>
            </a:gs>
          </a:gsLst>
          <a:lin ang="5400000" scaled="0"/>
        </a:gradFill>
        <a:ln w="9525" cap="flat" cmpd="sng" algn="ctr">
          <a:solidFill>
            <a:schemeClr val="accent2">
              <a:hueOff val="-1686388"/>
              <a:satOff val="-15379"/>
              <a:lumOff val="-2801"/>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7AA5B0B0-B3FB-4DB1-8109-A5EE74A328F8}">
      <dsp:nvSpPr>
        <dsp:cNvPr id="0" name=""/>
        <dsp:cNvSpPr/>
      </dsp:nvSpPr>
      <dsp:spPr>
        <a:xfrm>
          <a:off x="0" y="2879328"/>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en-GB" sz="2800" kern="1200"/>
            <a:t>Space</a:t>
          </a:r>
          <a:endParaRPr lang="en-US" sz="2800" kern="1200"/>
        </a:p>
      </dsp:txBody>
      <dsp:txXfrm>
        <a:off x="0" y="2879328"/>
        <a:ext cx="5012532" cy="575865"/>
      </dsp:txXfrm>
    </dsp:sp>
    <dsp:sp modelId="{0C707F4F-8B08-45C8-9CF2-4A275BB85314}">
      <dsp:nvSpPr>
        <dsp:cNvPr id="0" name=""/>
        <dsp:cNvSpPr/>
      </dsp:nvSpPr>
      <dsp:spPr>
        <a:xfrm>
          <a:off x="0" y="3455193"/>
          <a:ext cx="5012532" cy="0"/>
        </a:xfrm>
        <a:prstGeom prst="line">
          <a:avLst/>
        </a:prstGeom>
        <a:gradFill rotWithShape="0">
          <a:gsLst>
            <a:gs pos="0">
              <a:schemeClr val="accent2">
                <a:hueOff val="-2023666"/>
                <a:satOff val="-18455"/>
                <a:lumOff val="-3362"/>
                <a:alphaOff val="0"/>
                <a:tint val="94000"/>
                <a:satMod val="100000"/>
                <a:lumMod val="108000"/>
              </a:schemeClr>
            </a:gs>
            <a:gs pos="50000">
              <a:schemeClr val="accent2">
                <a:hueOff val="-2023666"/>
                <a:satOff val="-18455"/>
                <a:lumOff val="-3362"/>
                <a:alphaOff val="0"/>
                <a:tint val="98000"/>
                <a:shade val="100000"/>
                <a:satMod val="100000"/>
                <a:lumMod val="100000"/>
              </a:schemeClr>
            </a:gs>
            <a:gs pos="100000">
              <a:schemeClr val="accent2">
                <a:hueOff val="-2023666"/>
                <a:satOff val="-18455"/>
                <a:lumOff val="-3362"/>
                <a:alphaOff val="0"/>
                <a:shade val="72000"/>
                <a:satMod val="120000"/>
                <a:lumMod val="100000"/>
              </a:schemeClr>
            </a:gs>
          </a:gsLst>
          <a:lin ang="5400000" scaled="0"/>
        </a:gradFill>
        <a:ln w="9525" cap="flat" cmpd="sng" algn="ctr">
          <a:solidFill>
            <a:schemeClr val="accent2">
              <a:hueOff val="-2023666"/>
              <a:satOff val="-18455"/>
              <a:lumOff val="-3362"/>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3AE9FCB0-9BED-4BD3-BE91-D314D5374D44}">
      <dsp:nvSpPr>
        <dsp:cNvPr id="0" name=""/>
        <dsp:cNvSpPr/>
      </dsp:nvSpPr>
      <dsp:spPr>
        <a:xfrm>
          <a:off x="0" y="3455193"/>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en-GB" sz="2800" kern="1200"/>
            <a:t>Support</a:t>
          </a:r>
          <a:endParaRPr lang="en-US" sz="2800" kern="1200"/>
        </a:p>
      </dsp:txBody>
      <dsp:txXfrm>
        <a:off x="0" y="3455193"/>
        <a:ext cx="5012532" cy="575865"/>
      </dsp:txXfrm>
    </dsp:sp>
    <dsp:sp modelId="{8B602B5A-A216-4075-BDE4-2EA4D68926AF}">
      <dsp:nvSpPr>
        <dsp:cNvPr id="0" name=""/>
        <dsp:cNvSpPr/>
      </dsp:nvSpPr>
      <dsp:spPr>
        <a:xfrm>
          <a:off x="0" y="4031059"/>
          <a:ext cx="5012532" cy="0"/>
        </a:xfrm>
        <a:prstGeom prst="line">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w="9525" cap="flat" cmpd="sng" algn="ctr">
          <a:solidFill>
            <a:schemeClr val="accent2">
              <a:hueOff val="-2360944"/>
              <a:satOff val="-21531"/>
              <a:lumOff val="-3922"/>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D45D2E2F-B623-43AA-AB73-B27B4394F3E9}">
      <dsp:nvSpPr>
        <dsp:cNvPr id="0" name=""/>
        <dsp:cNvSpPr/>
      </dsp:nvSpPr>
      <dsp:spPr>
        <a:xfrm>
          <a:off x="0" y="4031059"/>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en-GB" sz="2800" kern="1200"/>
            <a:t>Welfare</a:t>
          </a:r>
          <a:endParaRPr lang="en-US" sz="2800" kern="1200"/>
        </a:p>
      </dsp:txBody>
      <dsp:txXfrm>
        <a:off x="0" y="4031059"/>
        <a:ext cx="5012532" cy="57586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1CE405-0A1D-4676-B772-AF0C56387A0F}">
      <dsp:nvSpPr>
        <dsp:cNvPr id="0" name=""/>
        <dsp:cNvSpPr/>
      </dsp:nvSpPr>
      <dsp:spPr>
        <a:xfrm>
          <a:off x="0" y="405362"/>
          <a:ext cx="5012532" cy="86697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a:lnSpc>
              <a:spcPct val="90000"/>
            </a:lnSpc>
            <a:spcBef>
              <a:spcPct val="0"/>
            </a:spcBef>
            <a:spcAft>
              <a:spcPct val="35000"/>
            </a:spcAft>
          </a:pPr>
          <a:r>
            <a:rPr lang="en-GB" sz="3800" kern="1200"/>
            <a:t>Role of the Supervisor</a:t>
          </a:r>
          <a:endParaRPr lang="en-US" sz="3800" kern="1200"/>
        </a:p>
      </dsp:txBody>
      <dsp:txXfrm>
        <a:off x="42322" y="447684"/>
        <a:ext cx="4927888" cy="782326"/>
      </dsp:txXfrm>
    </dsp:sp>
    <dsp:sp modelId="{EECFCAA8-A752-4B43-941B-7DF2CE640721}">
      <dsp:nvSpPr>
        <dsp:cNvPr id="0" name=""/>
        <dsp:cNvSpPr/>
      </dsp:nvSpPr>
      <dsp:spPr>
        <a:xfrm>
          <a:off x="0" y="1381772"/>
          <a:ext cx="5012532" cy="866970"/>
        </a:xfrm>
        <a:prstGeom prst="roundRect">
          <a:avLst/>
        </a:prstGeom>
        <a:gradFill rotWithShape="0">
          <a:gsLst>
            <a:gs pos="0">
              <a:schemeClr val="accent2">
                <a:hueOff val="-786981"/>
                <a:satOff val="-7177"/>
                <a:lumOff val="-1307"/>
                <a:alphaOff val="0"/>
                <a:tint val="94000"/>
                <a:satMod val="100000"/>
                <a:lumMod val="108000"/>
              </a:schemeClr>
            </a:gs>
            <a:gs pos="50000">
              <a:schemeClr val="accent2">
                <a:hueOff val="-786981"/>
                <a:satOff val="-7177"/>
                <a:lumOff val="-1307"/>
                <a:alphaOff val="0"/>
                <a:tint val="98000"/>
                <a:shade val="100000"/>
                <a:satMod val="100000"/>
                <a:lumMod val="100000"/>
              </a:schemeClr>
            </a:gs>
            <a:gs pos="100000">
              <a:schemeClr val="accent2">
                <a:hueOff val="-786981"/>
                <a:satOff val="-7177"/>
                <a:lumOff val="-1307"/>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a:lnSpc>
              <a:spcPct val="90000"/>
            </a:lnSpc>
            <a:spcBef>
              <a:spcPct val="0"/>
            </a:spcBef>
            <a:spcAft>
              <a:spcPct val="35000"/>
            </a:spcAft>
          </a:pPr>
          <a:r>
            <a:rPr lang="en-GB" sz="3800" kern="1200"/>
            <a:t>Supervision Relationship</a:t>
          </a:r>
          <a:endParaRPr lang="en-US" sz="3800" kern="1200"/>
        </a:p>
      </dsp:txBody>
      <dsp:txXfrm>
        <a:off x="42322" y="1424094"/>
        <a:ext cx="4927888" cy="782326"/>
      </dsp:txXfrm>
    </dsp:sp>
    <dsp:sp modelId="{93DEA4FC-717E-469F-AB8F-AE1588D10084}">
      <dsp:nvSpPr>
        <dsp:cNvPr id="0" name=""/>
        <dsp:cNvSpPr/>
      </dsp:nvSpPr>
      <dsp:spPr>
        <a:xfrm>
          <a:off x="0" y="2358182"/>
          <a:ext cx="5012532" cy="866970"/>
        </a:xfrm>
        <a:prstGeom prst="roundRect">
          <a:avLst/>
        </a:prstGeom>
        <a:gradFill rotWithShape="0">
          <a:gsLst>
            <a:gs pos="0">
              <a:schemeClr val="accent2">
                <a:hueOff val="-1573962"/>
                <a:satOff val="-14354"/>
                <a:lumOff val="-2615"/>
                <a:alphaOff val="0"/>
                <a:tint val="94000"/>
                <a:satMod val="100000"/>
                <a:lumMod val="108000"/>
              </a:schemeClr>
            </a:gs>
            <a:gs pos="50000">
              <a:schemeClr val="accent2">
                <a:hueOff val="-1573962"/>
                <a:satOff val="-14354"/>
                <a:lumOff val="-2615"/>
                <a:alphaOff val="0"/>
                <a:tint val="98000"/>
                <a:shade val="100000"/>
                <a:satMod val="100000"/>
                <a:lumMod val="100000"/>
              </a:schemeClr>
            </a:gs>
            <a:gs pos="100000">
              <a:schemeClr val="accent2">
                <a:hueOff val="-1573962"/>
                <a:satOff val="-14354"/>
                <a:lumOff val="-2615"/>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a:lnSpc>
              <a:spcPct val="90000"/>
            </a:lnSpc>
            <a:spcBef>
              <a:spcPct val="0"/>
            </a:spcBef>
            <a:spcAft>
              <a:spcPct val="35000"/>
            </a:spcAft>
          </a:pPr>
          <a:r>
            <a:rPr lang="en-GB" sz="3800" kern="1200"/>
            <a:t>What is it not?</a:t>
          </a:r>
          <a:endParaRPr lang="en-US" sz="3800" kern="1200"/>
        </a:p>
      </dsp:txBody>
      <dsp:txXfrm>
        <a:off x="42322" y="2400504"/>
        <a:ext cx="4927888" cy="782326"/>
      </dsp:txXfrm>
    </dsp:sp>
    <dsp:sp modelId="{890D47AC-018B-4D82-BC4B-54DDB87FAD39}">
      <dsp:nvSpPr>
        <dsp:cNvPr id="0" name=""/>
        <dsp:cNvSpPr/>
      </dsp:nvSpPr>
      <dsp:spPr>
        <a:xfrm>
          <a:off x="0" y="3334592"/>
          <a:ext cx="5012532" cy="866970"/>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lvl="0" algn="l" defTabSz="1689100">
            <a:lnSpc>
              <a:spcPct val="90000"/>
            </a:lnSpc>
            <a:spcBef>
              <a:spcPct val="0"/>
            </a:spcBef>
            <a:spcAft>
              <a:spcPct val="35000"/>
            </a:spcAft>
          </a:pPr>
          <a:r>
            <a:rPr lang="en-GB" sz="3800" kern="1200"/>
            <a:t>Types of Supervision</a:t>
          </a:r>
          <a:endParaRPr lang="en-US" sz="3800" kern="1200"/>
        </a:p>
      </dsp:txBody>
      <dsp:txXfrm>
        <a:off x="42322" y="3376914"/>
        <a:ext cx="4927888" cy="78232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CD09D7-C955-470B-A436-4D33D9B3A39C}">
      <dsp:nvSpPr>
        <dsp:cNvPr id="0" name=""/>
        <dsp:cNvSpPr/>
      </dsp:nvSpPr>
      <dsp:spPr>
        <a:xfrm>
          <a:off x="0" y="664899"/>
          <a:ext cx="5012532" cy="1378125"/>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9028" tIns="520700" rIns="389028" bIns="177800" numCol="1" spcCol="1270" anchor="t" anchorCtr="0">
          <a:noAutofit/>
        </a:bodyPr>
        <a:lstStyle/>
        <a:p>
          <a:pPr marL="228600" lvl="1" indent="-228600" algn="l" defTabSz="1111250">
            <a:lnSpc>
              <a:spcPct val="90000"/>
            </a:lnSpc>
            <a:spcBef>
              <a:spcPct val="0"/>
            </a:spcBef>
            <a:spcAft>
              <a:spcPct val="15000"/>
            </a:spcAft>
            <a:buChar char="••"/>
          </a:pPr>
          <a:r>
            <a:rPr lang="en-GB" sz="2500" kern="1200"/>
            <a:t>Development of skills</a:t>
          </a:r>
          <a:endParaRPr lang="en-US" sz="2500" kern="1200"/>
        </a:p>
        <a:p>
          <a:pPr marL="228600" lvl="1" indent="-228600" algn="l" defTabSz="1111250">
            <a:lnSpc>
              <a:spcPct val="90000"/>
            </a:lnSpc>
            <a:spcBef>
              <a:spcPct val="0"/>
            </a:spcBef>
            <a:spcAft>
              <a:spcPct val="15000"/>
            </a:spcAft>
            <a:buChar char="••"/>
          </a:pPr>
          <a:r>
            <a:rPr lang="en-GB" sz="2500" kern="1200"/>
            <a:t>Exploration of Client work</a:t>
          </a:r>
          <a:endParaRPr lang="en-US" sz="2500" kern="1200"/>
        </a:p>
      </dsp:txBody>
      <dsp:txXfrm>
        <a:off x="0" y="664899"/>
        <a:ext cx="5012532" cy="1378125"/>
      </dsp:txXfrm>
    </dsp:sp>
    <dsp:sp modelId="{958284D4-B285-43AB-962A-077E30DAEAE9}">
      <dsp:nvSpPr>
        <dsp:cNvPr id="0" name=""/>
        <dsp:cNvSpPr/>
      </dsp:nvSpPr>
      <dsp:spPr>
        <a:xfrm>
          <a:off x="250626" y="295899"/>
          <a:ext cx="3508772" cy="73800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623" tIns="0" rIns="132623" bIns="0" numCol="1" spcCol="1270" anchor="ctr" anchorCtr="0">
          <a:noAutofit/>
        </a:bodyPr>
        <a:lstStyle/>
        <a:p>
          <a:pPr lvl="0" algn="l" defTabSz="1111250">
            <a:lnSpc>
              <a:spcPct val="90000"/>
            </a:lnSpc>
            <a:spcBef>
              <a:spcPct val="0"/>
            </a:spcBef>
            <a:spcAft>
              <a:spcPct val="35000"/>
            </a:spcAft>
          </a:pPr>
          <a:r>
            <a:rPr lang="en-GB" sz="2500" kern="1200"/>
            <a:t>Growth and progression of therapist:</a:t>
          </a:r>
          <a:endParaRPr lang="en-US" sz="2500" kern="1200"/>
        </a:p>
      </dsp:txBody>
      <dsp:txXfrm>
        <a:off x="286652" y="331925"/>
        <a:ext cx="3436720" cy="665948"/>
      </dsp:txXfrm>
    </dsp:sp>
    <dsp:sp modelId="{F1F7075D-06D7-432D-9FB6-EF7E153A7E13}">
      <dsp:nvSpPr>
        <dsp:cNvPr id="0" name=""/>
        <dsp:cNvSpPr/>
      </dsp:nvSpPr>
      <dsp:spPr>
        <a:xfrm>
          <a:off x="0" y="2547024"/>
          <a:ext cx="5012532" cy="630000"/>
        </a:xfrm>
        <a:prstGeom prst="rect">
          <a:avLst/>
        </a:prstGeom>
        <a:solidFill>
          <a:schemeClr val="lt1">
            <a:alpha val="90000"/>
            <a:hueOff val="0"/>
            <a:satOff val="0"/>
            <a:lumOff val="0"/>
            <a:alphaOff val="0"/>
          </a:schemeClr>
        </a:solidFill>
        <a:ln w="9525" cap="flat" cmpd="sng" algn="ctr">
          <a:solidFill>
            <a:schemeClr val="accent2">
              <a:hueOff val="-1180472"/>
              <a:satOff val="-10766"/>
              <a:lumOff val="-1961"/>
              <a:alphaOff val="0"/>
            </a:schemeClr>
          </a:solidFill>
          <a:prstDash val="solid"/>
        </a:ln>
        <a:effectLst/>
      </dsp:spPr>
      <dsp:style>
        <a:lnRef idx="1">
          <a:scrgbClr r="0" g="0" b="0"/>
        </a:lnRef>
        <a:fillRef idx="1">
          <a:scrgbClr r="0" g="0" b="0"/>
        </a:fillRef>
        <a:effectRef idx="0">
          <a:scrgbClr r="0" g="0" b="0"/>
        </a:effectRef>
        <a:fontRef idx="minor"/>
      </dsp:style>
    </dsp:sp>
    <dsp:sp modelId="{D25CD072-9832-42E9-B9A8-CF6BA52A379E}">
      <dsp:nvSpPr>
        <dsp:cNvPr id="0" name=""/>
        <dsp:cNvSpPr/>
      </dsp:nvSpPr>
      <dsp:spPr>
        <a:xfrm>
          <a:off x="250626" y="2178025"/>
          <a:ext cx="3508772" cy="738000"/>
        </a:xfrm>
        <a:prstGeom prst="roundRect">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623" tIns="0" rIns="132623" bIns="0" numCol="1" spcCol="1270" anchor="ctr" anchorCtr="0">
          <a:noAutofit/>
        </a:bodyPr>
        <a:lstStyle/>
        <a:p>
          <a:pPr lvl="0" algn="l" defTabSz="1111250">
            <a:lnSpc>
              <a:spcPct val="90000"/>
            </a:lnSpc>
            <a:spcBef>
              <a:spcPct val="0"/>
            </a:spcBef>
            <a:spcAft>
              <a:spcPct val="35000"/>
            </a:spcAft>
          </a:pPr>
          <a:r>
            <a:rPr lang="en-GB" sz="2500" kern="1200"/>
            <a:t>Exploration of Counsellor resources</a:t>
          </a:r>
          <a:endParaRPr lang="en-US" sz="2500" kern="1200"/>
        </a:p>
      </dsp:txBody>
      <dsp:txXfrm>
        <a:off x="286652" y="2214051"/>
        <a:ext cx="3436720" cy="665948"/>
      </dsp:txXfrm>
    </dsp:sp>
    <dsp:sp modelId="{89F8DEFC-0830-4A11-B70C-2CCBC91851BE}">
      <dsp:nvSpPr>
        <dsp:cNvPr id="0" name=""/>
        <dsp:cNvSpPr/>
      </dsp:nvSpPr>
      <dsp:spPr>
        <a:xfrm>
          <a:off x="0" y="3681025"/>
          <a:ext cx="5012532" cy="630000"/>
        </a:xfrm>
        <a:prstGeom prst="rect">
          <a:avLst/>
        </a:prstGeom>
        <a:solidFill>
          <a:schemeClr val="lt1">
            <a:alpha val="90000"/>
            <a:hueOff val="0"/>
            <a:satOff val="0"/>
            <a:lumOff val="0"/>
            <a:alphaOff val="0"/>
          </a:schemeClr>
        </a:solidFill>
        <a:ln w="9525" cap="flat" cmpd="sng" algn="ctr">
          <a:solidFill>
            <a:schemeClr val="accent2">
              <a:hueOff val="-2360944"/>
              <a:satOff val="-21531"/>
              <a:lumOff val="-3922"/>
              <a:alphaOff val="0"/>
            </a:schemeClr>
          </a:solidFill>
          <a:prstDash val="solid"/>
        </a:ln>
        <a:effectLst/>
      </dsp:spPr>
      <dsp:style>
        <a:lnRef idx="1">
          <a:scrgbClr r="0" g="0" b="0"/>
        </a:lnRef>
        <a:fillRef idx="1">
          <a:scrgbClr r="0" g="0" b="0"/>
        </a:fillRef>
        <a:effectRef idx="0">
          <a:scrgbClr r="0" g="0" b="0"/>
        </a:effectRef>
        <a:fontRef idx="minor"/>
      </dsp:style>
    </dsp:sp>
    <dsp:sp modelId="{54AEB860-B473-4EF5-AF8B-320270E74660}">
      <dsp:nvSpPr>
        <dsp:cNvPr id="0" name=""/>
        <dsp:cNvSpPr/>
      </dsp:nvSpPr>
      <dsp:spPr>
        <a:xfrm>
          <a:off x="250626" y="3312024"/>
          <a:ext cx="3508772" cy="738000"/>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623" tIns="0" rIns="132623" bIns="0" numCol="1" spcCol="1270" anchor="ctr" anchorCtr="0">
          <a:noAutofit/>
        </a:bodyPr>
        <a:lstStyle/>
        <a:p>
          <a:pPr lvl="0" algn="l" defTabSz="1111250">
            <a:lnSpc>
              <a:spcPct val="90000"/>
            </a:lnSpc>
            <a:spcBef>
              <a:spcPct val="0"/>
            </a:spcBef>
            <a:spcAft>
              <a:spcPct val="35000"/>
            </a:spcAft>
          </a:pPr>
          <a:r>
            <a:rPr lang="en-GB" sz="2500" kern="1200"/>
            <a:t>Quality of the work</a:t>
          </a:r>
          <a:endParaRPr lang="en-US" sz="2500" kern="1200"/>
        </a:p>
      </dsp:txBody>
      <dsp:txXfrm>
        <a:off x="286652" y="3348050"/>
        <a:ext cx="3436720" cy="66594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FEEE28-130F-48B9-9202-FDF9D3292757}">
      <dsp:nvSpPr>
        <dsp:cNvPr id="0" name=""/>
        <dsp:cNvSpPr/>
      </dsp:nvSpPr>
      <dsp:spPr>
        <a:xfrm>
          <a:off x="0" y="305102"/>
          <a:ext cx="5012532" cy="94302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dirty="0"/>
            <a:t>Developmental Model: Stoltenberg and Delworth (1987, 2010)</a:t>
          </a:r>
          <a:endParaRPr lang="en-US" sz="2600" kern="1200" dirty="0"/>
        </a:p>
      </dsp:txBody>
      <dsp:txXfrm>
        <a:off x="46034" y="351136"/>
        <a:ext cx="4920464" cy="850952"/>
      </dsp:txXfrm>
    </dsp:sp>
    <dsp:sp modelId="{13E62944-1345-4E4B-A6D9-AB753EDDFE63}">
      <dsp:nvSpPr>
        <dsp:cNvPr id="0" name=""/>
        <dsp:cNvSpPr/>
      </dsp:nvSpPr>
      <dsp:spPr>
        <a:xfrm>
          <a:off x="0" y="1323002"/>
          <a:ext cx="5012532" cy="943020"/>
        </a:xfrm>
        <a:prstGeom prst="roundRect">
          <a:avLst/>
        </a:prstGeom>
        <a:gradFill rotWithShape="0">
          <a:gsLst>
            <a:gs pos="0">
              <a:schemeClr val="accent2">
                <a:hueOff val="-786981"/>
                <a:satOff val="-7177"/>
                <a:lumOff val="-1307"/>
                <a:alphaOff val="0"/>
                <a:tint val="94000"/>
                <a:satMod val="100000"/>
                <a:lumMod val="108000"/>
              </a:schemeClr>
            </a:gs>
            <a:gs pos="50000">
              <a:schemeClr val="accent2">
                <a:hueOff val="-786981"/>
                <a:satOff val="-7177"/>
                <a:lumOff val="-1307"/>
                <a:alphaOff val="0"/>
                <a:tint val="98000"/>
                <a:shade val="100000"/>
                <a:satMod val="100000"/>
                <a:lumMod val="100000"/>
              </a:schemeClr>
            </a:gs>
            <a:gs pos="100000">
              <a:schemeClr val="accent2">
                <a:hueOff val="-786981"/>
                <a:satOff val="-7177"/>
                <a:lumOff val="-1307"/>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dirty="0"/>
            <a:t>Functions Model: </a:t>
          </a:r>
          <a:r>
            <a:rPr lang="en-GB" sz="2600" kern="1200" dirty="0">
              <a:latin typeface="Tw Cen MT" panose="020B0602020104020603"/>
            </a:rPr>
            <a:t>Inskipp</a:t>
          </a:r>
          <a:r>
            <a:rPr lang="en-GB" sz="2600" kern="1200" dirty="0"/>
            <a:t> and Proctor (1987, 2001)</a:t>
          </a:r>
          <a:endParaRPr lang="en-US" sz="2600" kern="1200" dirty="0"/>
        </a:p>
      </dsp:txBody>
      <dsp:txXfrm>
        <a:off x="46034" y="1369036"/>
        <a:ext cx="4920464" cy="850952"/>
      </dsp:txXfrm>
    </dsp:sp>
    <dsp:sp modelId="{7C690C90-6B90-40C1-A49D-83716EF070F8}">
      <dsp:nvSpPr>
        <dsp:cNvPr id="0" name=""/>
        <dsp:cNvSpPr/>
      </dsp:nvSpPr>
      <dsp:spPr>
        <a:xfrm>
          <a:off x="0" y="2340902"/>
          <a:ext cx="5012532" cy="943020"/>
        </a:xfrm>
        <a:prstGeom prst="roundRect">
          <a:avLst/>
        </a:prstGeom>
        <a:gradFill rotWithShape="0">
          <a:gsLst>
            <a:gs pos="0">
              <a:schemeClr val="accent2">
                <a:hueOff val="-1573962"/>
                <a:satOff val="-14354"/>
                <a:lumOff val="-2615"/>
                <a:alphaOff val="0"/>
                <a:tint val="94000"/>
                <a:satMod val="100000"/>
                <a:lumMod val="108000"/>
              </a:schemeClr>
            </a:gs>
            <a:gs pos="50000">
              <a:schemeClr val="accent2">
                <a:hueOff val="-1573962"/>
                <a:satOff val="-14354"/>
                <a:lumOff val="-2615"/>
                <a:alphaOff val="0"/>
                <a:tint val="98000"/>
                <a:shade val="100000"/>
                <a:satMod val="100000"/>
                <a:lumMod val="100000"/>
              </a:schemeClr>
            </a:gs>
            <a:gs pos="100000">
              <a:schemeClr val="accent2">
                <a:hueOff val="-1573962"/>
                <a:satOff val="-14354"/>
                <a:lumOff val="-2615"/>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dirty="0"/>
            <a:t>Process Model: Hawkins and </a:t>
          </a:r>
          <a:r>
            <a:rPr lang="en-GB" sz="2600" kern="1200" dirty="0">
              <a:latin typeface="Tw Cen MT" panose="020B0602020104020603"/>
            </a:rPr>
            <a:t>Shohet</a:t>
          </a:r>
          <a:r>
            <a:rPr lang="en-GB" sz="2600" kern="1200" dirty="0"/>
            <a:t> (2012)</a:t>
          </a:r>
          <a:endParaRPr lang="en-US" sz="2600" kern="1200" dirty="0"/>
        </a:p>
      </dsp:txBody>
      <dsp:txXfrm>
        <a:off x="46034" y="2386936"/>
        <a:ext cx="4920464" cy="850952"/>
      </dsp:txXfrm>
    </dsp:sp>
    <dsp:sp modelId="{495F8AF3-7045-48ED-A8D8-8BECE95A35C9}">
      <dsp:nvSpPr>
        <dsp:cNvPr id="0" name=""/>
        <dsp:cNvSpPr/>
      </dsp:nvSpPr>
      <dsp:spPr>
        <a:xfrm>
          <a:off x="0" y="3358802"/>
          <a:ext cx="5012532" cy="943020"/>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kern="1200" dirty="0"/>
            <a:t>Therapy Specific Models</a:t>
          </a:r>
          <a:r>
            <a:rPr lang="en-GB" sz="2600" kern="1200" dirty="0">
              <a:latin typeface="Tw Cen MT" panose="020B0602020104020603"/>
            </a:rPr>
            <a:t> </a:t>
          </a:r>
          <a:endParaRPr lang="en-US" sz="2600" kern="1200" dirty="0"/>
        </a:p>
      </dsp:txBody>
      <dsp:txXfrm>
        <a:off x="46034" y="3404836"/>
        <a:ext cx="4920464" cy="85095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E8F3E0-0AC9-4321-8379-1A4762AAE435}">
      <dsp:nvSpPr>
        <dsp:cNvPr id="0" name=""/>
        <dsp:cNvSpPr/>
      </dsp:nvSpPr>
      <dsp:spPr>
        <a:xfrm>
          <a:off x="0" y="2249"/>
          <a:ext cx="5012532" cy="0"/>
        </a:xfrm>
        <a:prstGeom prst="line">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w="9525" cap="flat" cmpd="sng" algn="ctr">
          <a:solidFill>
            <a:schemeClr val="accent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89047907-8DFC-44E3-AE36-420F8D60D65E}">
      <dsp:nvSpPr>
        <dsp:cNvPr id="0" name=""/>
        <dsp:cNvSpPr/>
      </dsp:nvSpPr>
      <dsp:spPr>
        <a:xfrm>
          <a:off x="0" y="2249"/>
          <a:ext cx="5012532"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Nine areas for the supervisee to work on:</a:t>
          </a:r>
          <a:endParaRPr lang="en-US" sz="2300" kern="1200"/>
        </a:p>
      </dsp:txBody>
      <dsp:txXfrm>
        <a:off x="0" y="2249"/>
        <a:ext cx="5012532" cy="767071"/>
      </dsp:txXfrm>
    </dsp:sp>
    <dsp:sp modelId="{9932C983-4954-4AF9-8DC9-557A8155AA8B}">
      <dsp:nvSpPr>
        <dsp:cNvPr id="0" name=""/>
        <dsp:cNvSpPr/>
      </dsp:nvSpPr>
      <dsp:spPr>
        <a:xfrm>
          <a:off x="0" y="769320"/>
          <a:ext cx="5012532" cy="0"/>
        </a:xfrm>
        <a:prstGeom prst="line">
          <a:avLst/>
        </a:prstGeom>
        <a:gradFill rotWithShape="0">
          <a:gsLst>
            <a:gs pos="0">
              <a:schemeClr val="accent2">
                <a:hueOff val="-472189"/>
                <a:satOff val="-4306"/>
                <a:lumOff val="-784"/>
                <a:alphaOff val="0"/>
                <a:tint val="94000"/>
                <a:satMod val="100000"/>
                <a:lumMod val="108000"/>
              </a:schemeClr>
            </a:gs>
            <a:gs pos="50000">
              <a:schemeClr val="accent2">
                <a:hueOff val="-472189"/>
                <a:satOff val="-4306"/>
                <a:lumOff val="-784"/>
                <a:alphaOff val="0"/>
                <a:tint val="98000"/>
                <a:shade val="100000"/>
                <a:satMod val="100000"/>
                <a:lumMod val="100000"/>
              </a:schemeClr>
            </a:gs>
            <a:gs pos="100000">
              <a:schemeClr val="accent2">
                <a:hueOff val="-472189"/>
                <a:satOff val="-4306"/>
                <a:lumOff val="-784"/>
                <a:alphaOff val="0"/>
                <a:shade val="72000"/>
                <a:satMod val="120000"/>
                <a:lumMod val="100000"/>
              </a:schemeClr>
            </a:gs>
          </a:gsLst>
          <a:lin ang="5400000" scaled="0"/>
        </a:gradFill>
        <a:ln w="9525" cap="flat" cmpd="sng" algn="ctr">
          <a:solidFill>
            <a:schemeClr val="accent2">
              <a:hueOff val="-472189"/>
              <a:satOff val="-4306"/>
              <a:lumOff val="-784"/>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43DA589C-135B-4B8C-A7AB-22CAADF3BC71}">
      <dsp:nvSpPr>
        <dsp:cNvPr id="0" name=""/>
        <dsp:cNvSpPr/>
      </dsp:nvSpPr>
      <dsp:spPr>
        <a:xfrm>
          <a:off x="0" y="769320"/>
          <a:ext cx="5012532"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Intervention</a:t>
          </a:r>
          <a:endParaRPr lang="en-US" sz="2300" kern="1200"/>
        </a:p>
      </dsp:txBody>
      <dsp:txXfrm>
        <a:off x="0" y="769320"/>
        <a:ext cx="5012532" cy="767071"/>
      </dsp:txXfrm>
    </dsp:sp>
    <dsp:sp modelId="{742BC395-B3D9-4FBB-BEC0-CBB1F6CF326C}">
      <dsp:nvSpPr>
        <dsp:cNvPr id="0" name=""/>
        <dsp:cNvSpPr/>
      </dsp:nvSpPr>
      <dsp:spPr>
        <a:xfrm>
          <a:off x="0" y="1536391"/>
          <a:ext cx="5012532" cy="0"/>
        </a:xfrm>
        <a:prstGeom prst="line">
          <a:avLst/>
        </a:prstGeom>
        <a:gradFill rotWithShape="0">
          <a:gsLst>
            <a:gs pos="0">
              <a:schemeClr val="accent2">
                <a:hueOff val="-944377"/>
                <a:satOff val="-8612"/>
                <a:lumOff val="-1569"/>
                <a:alphaOff val="0"/>
                <a:tint val="94000"/>
                <a:satMod val="100000"/>
                <a:lumMod val="108000"/>
              </a:schemeClr>
            </a:gs>
            <a:gs pos="50000">
              <a:schemeClr val="accent2">
                <a:hueOff val="-944377"/>
                <a:satOff val="-8612"/>
                <a:lumOff val="-1569"/>
                <a:alphaOff val="0"/>
                <a:tint val="98000"/>
                <a:shade val="100000"/>
                <a:satMod val="100000"/>
                <a:lumMod val="100000"/>
              </a:schemeClr>
            </a:gs>
            <a:gs pos="100000">
              <a:schemeClr val="accent2">
                <a:hueOff val="-944377"/>
                <a:satOff val="-8612"/>
                <a:lumOff val="-1569"/>
                <a:alphaOff val="0"/>
                <a:shade val="72000"/>
                <a:satMod val="120000"/>
                <a:lumMod val="100000"/>
              </a:schemeClr>
            </a:gs>
          </a:gsLst>
          <a:lin ang="5400000" scaled="0"/>
        </a:gradFill>
        <a:ln w="9525" cap="flat" cmpd="sng" algn="ctr">
          <a:solidFill>
            <a:schemeClr val="accent2">
              <a:hueOff val="-944377"/>
              <a:satOff val="-8612"/>
              <a:lumOff val="-1569"/>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61CACF0D-3DAF-4595-9AC2-110C3D698EBA}">
      <dsp:nvSpPr>
        <dsp:cNvPr id="0" name=""/>
        <dsp:cNvSpPr/>
      </dsp:nvSpPr>
      <dsp:spPr>
        <a:xfrm>
          <a:off x="0" y="1536391"/>
          <a:ext cx="5012532"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Skill competence</a:t>
          </a:r>
          <a:endParaRPr lang="en-US" sz="2300" kern="1200"/>
        </a:p>
      </dsp:txBody>
      <dsp:txXfrm>
        <a:off x="0" y="1536391"/>
        <a:ext cx="5012532" cy="767071"/>
      </dsp:txXfrm>
    </dsp:sp>
    <dsp:sp modelId="{97FBCC03-02A0-452B-872E-3040244E0D50}">
      <dsp:nvSpPr>
        <dsp:cNvPr id="0" name=""/>
        <dsp:cNvSpPr/>
      </dsp:nvSpPr>
      <dsp:spPr>
        <a:xfrm>
          <a:off x="0" y="2303462"/>
          <a:ext cx="5012532" cy="0"/>
        </a:xfrm>
        <a:prstGeom prst="line">
          <a:avLst/>
        </a:prstGeom>
        <a:gradFill rotWithShape="0">
          <a:gsLst>
            <a:gs pos="0">
              <a:schemeClr val="accent2">
                <a:hueOff val="-1416566"/>
                <a:satOff val="-12919"/>
                <a:lumOff val="-2353"/>
                <a:alphaOff val="0"/>
                <a:tint val="94000"/>
                <a:satMod val="100000"/>
                <a:lumMod val="108000"/>
              </a:schemeClr>
            </a:gs>
            <a:gs pos="50000">
              <a:schemeClr val="accent2">
                <a:hueOff val="-1416566"/>
                <a:satOff val="-12919"/>
                <a:lumOff val="-2353"/>
                <a:alphaOff val="0"/>
                <a:tint val="98000"/>
                <a:shade val="100000"/>
                <a:satMod val="100000"/>
                <a:lumMod val="100000"/>
              </a:schemeClr>
            </a:gs>
            <a:gs pos="100000">
              <a:schemeClr val="accent2">
                <a:hueOff val="-1416566"/>
                <a:satOff val="-12919"/>
                <a:lumOff val="-2353"/>
                <a:alphaOff val="0"/>
                <a:shade val="72000"/>
                <a:satMod val="120000"/>
                <a:lumMod val="100000"/>
              </a:schemeClr>
            </a:gs>
          </a:gsLst>
          <a:lin ang="5400000" scaled="0"/>
        </a:gradFill>
        <a:ln w="9525" cap="flat" cmpd="sng" algn="ctr">
          <a:solidFill>
            <a:schemeClr val="accent2">
              <a:hueOff val="-1416566"/>
              <a:satOff val="-12919"/>
              <a:lumOff val="-2353"/>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9D4A1B2C-65D4-4054-A186-E67F086FD8E5}">
      <dsp:nvSpPr>
        <dsp:cNvPr id="0" name=""/>
        <dsp:cNvSpPr/>
      </dsp:nvSpPr>
      <dsp:spPr>
        <a:xfrm>
          <a:off x="0" y="2303462"/>
          <a:ext cx="5012532"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Assessment techniques</a:t>
          </a:r>
          <a:endParaRPr lang="en-US" sz="2300" kern="1200"/>
        </a:p>
      </dsp:txBody>
      <dsp:txXfrm>
        <a:off x="0" y="2303462"/>
        <a:ext cx="5012532" cy="767071"/>
      </dsp:txXfrm>
    </dsp:sp>
    <dsp:sp modelId="{07E34454-A28E-42ED-BA07-6FB78C516C80}">
      <dsp:nvSpPr>
        <dsp:cNvPr id="0" name=""/>
        <dsp:cNvSpPr/>
      </dsp:nvSpPr>
      <dsp:spPr>
        <a:xfrm>
          <a:off x="0" y="3070533"/>
          <a:ext cx="5012532" cy="0"/>
        </a:xfrm>
        <a:prstGeom prst="line">
          <a:avLst/>
        </a:prstGeom>
        <a:gradFill rotWithShape="0">
          <a:gsLst>
            <a:gs pos="0">
              <a:schemeClr val="accent2">
                <a:hueOff val="-1888755"/>
                <a:satOff val="-17225"/>
                <a:lumOff val="-3138"/>
                <a:alphaOff val="0"/>
                <a:tint val="94000"/>
                <a:satMod val="100000"/>
                <a:lumMod val="108000"/>
              </a:schemeClr>
            </a:gs>
            <a:gs pos="50000">
              <a:schemeClr val="accent2">
                <a:hueOff val="-1888755"/>
                <a:satOff val="-17225"/>
                <a:lumOff val="-3138"/>
                <a:alphaOff val="0"/>
                <a:tint val="98000"/>
                <a:shade val="100000"/>
                <a:satMod val="100000"/>
                <a:lumMod val="100000"/>
              </a:schemeClr>
            </a:gs>
            <a:gs pos="100000">
              <a:schemeClr val="accent2">
                <a:hueOff val="-1888755"/>
                <a:satOff val="-17225"/>
                <a:lumOff val="-3138"/>
                <a:alphaOff val="0"/>
                <a:shade val="72000"/>
                <a:satMod val="120000"/>
                <a:lumMod val="100000"/>
              </a:schemeClr>
            </a:gs>
          </a:gsLst>
          <a:lin ang="5400000" scaled="0"/>
        </a:gradFill>
        <a:ln w="9525" cap="flat" cmpd="sng" algn="ctr">
          <a:solidFill>
            <a:schemeClr val="accent2">
              <a:hueOff val="-1888755"/>
              <a:satOff val="-17225"/>
              <a:lumOff val="-3138"/>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E89AACFE-077A-4199-8D2A-C1721D9783EB}">
      <dsp:nvSpPr>
        <dsp:cNvPr id="0" name=""/>
        <dsp:cNvSpPr/>
      </dsp:nvSpPr>
      <dsp:spPr>
        <a:xfrm>
          <a:off x="0" y="3070533"/>
          <a:ext cx="5012532"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Interpersonal assessment</a:t>
          </a:r>
          <a:endParaRPr lang="en-US" sz="2300" kern="1200"/>
        </a:p>
      </dsp:txBody>
      <dsp:txXfrm>
        <a:off x="0" y="3070533"/>
        <a:ext cx="5012532" cy="767071"/>
      </dsp:txXfrm>
    </dsp:sp>
    <dsp:sp modelId="{D55E7A0F-486E-473E-B9E0-DCF175442047}">
      <dsp:nvSpPr>
        <dsp:cNvPr id="0" name=""/>
        <dsp:cNvSpPr/>
      </dsp:nvSpPr>
      <dsp:spPr>
        <a:xfrm>
          <a:off x="0" y="3837604"/>
          <a:ext cx="5012532" cy="0"/>
        </a:xfrm>
        <a:prstGeom prst="line">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w="9525" cap="flat" cmpd="sng" algn="ctr">
          <a:solidFill>
            <a:schemeClr val="accent2">
              <a:hueOff val="-2360944"/>
              <a:satOff val="-21531"/>
              <a:lumOff val="-3922"/>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AE65A92E-C3B8-4B7D-9B61-D3FCA6CBB2F5}">
      <dsp:nvSpPr>
        <dsp:cNvPr id="0" name=""/>
        <dsp:cNvSpPr/>
      </dsp:nvSpPr>
      <dsp:spPr>
        <a:xfrm>
          <a:off x="0" y="3837604"/>
          <a:ext cx="5012532" cy="767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Client conceptualisation</a:t>
          </a:r>
          <a:endParaRPr lang="en-US" sz="2300" kern="1200"/>
        </a:p>
      </dsp:txBody>
      <dsp:txXfrm>
        <a:off x="0" y="3837604"/>
        <a:ext cx="5012532" cy="76707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E3F27-7A7B-49D4-BFF4-27AD28D73AE7}">
      <dsp:nvSpPr>
        <dsp:cNvPr id="0" name=""/>
        <dsp:cNvSpPr/>
      </dsp:nvSpPr>
      <dsp:spPr>
        <a:xfrm>
          <a:off x="0" y="605162"/>
          <a:ext cx="5012532" cy="77571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GB" sz="3400" kern="1200"/>
            <a:t>Individual differences</a:t>
          </a:r>
          <a:endParaRPr lang="en-US" sz="3400" kern="1200"/>
        </a:p>
      </dsp:txBody>
      <dsp:txXfrm>
        <a:off x="37867" y="643029"/>
        <a:ext cx="4936798" cy="699976"/>
      </dsp:txXfrm>
    </dsp:sp>
    <dsp:sp modelId="{C99E9FE3-28FF-4A29-A5AF-396C9B8FDECC}">
      <dsp:nvSpPr>
        <dsp:cNvPr id="0" name=""/>
        <dsp:cNvSpPr/>
      </dsp:nvSpPr>
      <dsp:spPr>
        <a:xfrm>
          <a:off x="0" y="1478792"/>
          <a:ext cx="5012532" cy="775710"/>
        </a:xfrm>
        <a:prstGeom prst="roundRect">
          <a:avLst/>
        </a:prstGeom>
        <a:gradFill rotWithShape="0">
          <a:gsLst>
            <a:gs pos="0">
              <a:schemeClr val="accent2">
                <a:hueOff val="-786981"/>
                <a:satOff val="-7177"/>
                <a:lumOff val="-1307"/>
                <a:alphaOff val="0"/>
                <a:tint val="94000"/>
                <a:satMod val="100000"/>
                <a:lumMod val="108000"/>
              </a:schemeClr>
            </a:gs>
            <a:gs pos="50000">
              <a:schemeClr val="accent2">
                <a:hueOff val="-786981"/>
                <a:satOff val="-7177"/>
                <a:lumOff val="-1307"/>
                <a:alphaOff val="0"/>
                <a:tint val="98000"/>
                <a:shade val="100000"/>
                <a:satMod val="100000"/>
                <a:lumMod val="100000"/>
              </a:schemeClr>
            </a:gs>
            <a:gs pos="100000">
              <a:schemeClr val="accent2">
                <a:hueOff val="-786981"/>
                <a:satOff val="-7177"/>
                <a:lumOff val="-1307"/>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GB" sz="3400" kern="1200"/>
            <a:t>Theoretical orientation</a:t>
          </a:r>
          <a:endParaRPr lang="en-US" sz="3400" kern="1200"/>
        </a:p>
      </dsp:txBody>
      <dsp:txXfrm>
        <a:off x="37867" y="1516659"/>
        <a:ext cx="4936798" cy="699976"/>
      </dsp:txXfrm>
    </dsp:sp>
    <dsp:sp modelId="{6510A0C4-CA84-4F72-9228-873FA814141A}">
      <dsp:nvSpPr>
        <dsp:cNvPr id="0" name=""/>
        <dsp:cNvSpPr/>
      </dsp:nvSpPr>
      <dsp:spPr>
        <a:xfrm>
          <a:off x="0" y="2352422"/>
          <a:ext cx="5012532" cy="775710"/>
        </a:xfrm>
        <a:prstGeom prst="roundRect">
          <a:avLst/>
        </a:prstGeom>
        <a:gradFill rotWithShape="0">
          <a:gsLst>
            <a:gs pos="0">
              <a:schemeClr val="accent2">
                <a:hueOff val="-1573962"/>
                <a:satOff val="-14354"/>
                <a:lumOff val="-2615"/>
                <a:alphaOff val="0"/>
                <a:tint val="94000"/>
                <a:satMod val="100000"/>
                <a:lumMod val="108000"/>
              </a:schemeClr>
            </a:gs>
            <a:gs pos="50000">
              <a:schemeClr val="accent2">
                <a:hueOff val="-1573962"/>
                <a:satOff val="-14354"/>
                <a:lumOff val="-2615"/>
                <a:alphaOff val="0"/>
                <a:tint val="98000"/>
                <a:shade val="100000"/>
                <a:satMod val="100000"/>
                <a:lumMod val="100000"/>
              </a:schemeClr>
            </a:gs>
            <a:gs pos="100000">
              <a:schemeClr val="accent2">
                <a:hueOff val="-1573962"/>
                <a:satOff val="-14354"/>
                <a:lumOff val="-2615"/>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GB" sz="3400" kern="1200"/>
            <a:t>Treatment goals and plans</a:t>
          </a:r>
          <a:endParaRPr lang="en-US" sz="3400" kern="1200"/>
        </a:p>
      </dsp:txBody>
      <dsp:txXfrm>
        <a:off x="37867" y="2390289"/>
        <a:ext cx="4936798" cy="699976"/>
      </dsp:txXfrm>
    </dsp:sp>
    <dsp:sp modelId="{70225E70-9966-4CAA-B5ED-24B921B0FB2E}">
      <dsp:nvSpPr>
        <dsp:cNvPr id="0" name=""/>
        <dsp:cNvSpPr/>
      </dsp:nvSpPr>
      <dsp:spPr>
        <a:xfrm>
          <a:off x="0" y="3226052"/>
          <a:ext cx="5012532" cy="775710"/>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GB" sz="3400" kern="1200"/>
            <a:t>Professional ethics</a:t>
          </a:r>
          <a:endParaRPr lang="en-US" sz="3400" kern="1200"/>
        </a:p>
      </dsp:txBody>
      <dsp:txXfrm>
        <a:off x="37867" y="3263919"/>
        <a:ext cx="4936798" cy="69997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D2B966-696E-46D8-907A-9D8AE55B47DE}">
      <dsp:nvSpPr>
        <dsp:cNvPr id="0" name=""/>
        <dsp:cNvSpPr/>
      </dsp:nvSpPr>
      <dsp:spPr>
        <a:xfrm>
          <a:off x="0" y="1912"/>
          <a:ext cx="5012532" cy="9690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1B39C6-C6FD-4B98-B74B-EBD25BAC5AB5}">
      <dsp:nvSpPr>
        <dsp:cNvPr id="0" name=""/>
        <dsp:cNvSpPr/>
      </dsp:nvSpPr>
      <dsp:spPr>
        <a:xfrm>
          <a:off x="293144" y="219953"/>
          <a:ext cx="532990" cy="532990"/>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F3966B9-3042-4FF5-9E64-5737131F630E}">
      <dsp:nvSpPr>
        <dsp:cNvPr id="0" name=""/>
        <dsp:cNvSpPr/>
      </dsp:nvSpPr>
      <dsp:spPr>
        <a:xfrm>
          <a:off x="1119280" y="1912"/>
          <a:ext cx="3893251" cy="969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560" tIns="102560" rIns="102560" bIns="102560" numCol="1" spcCol="1270" anchor="ctr" anchorCtr="0">
          <a:noAutofit/>
        </a:bodyPr>
        <a:lstStyle/>
        <a:p>
          <a:pPr lvl="0" algn="l" defTabSz="977900">
            <a:lnSpc>
              <a:spcPct val="90000"/>
            </a:lnSpc>
            <a:spcBef>
              <a:spcPct val="0"/>
            </a:spcBef>
            <a:spcAft>
              <a:spcPct val="35000"/>
            </a:spcAft>
          </a:pPr>
          <a:r>
            <a:rPr lang="en-GB" sz="2200" kern="1200"/>
            <a:t>Level 1: Self Centred</a:t>
          </a:r>
          <a:endParaRPr lang="en-US" sz="2200" kern="1200"/>
        </a:p>
      </dsp:txBody>
      <dsp:txXfrm>
        <a:off x="1119280" y="1912"/>
        <a:ext cx="3893251" cy="969073"/>
      </dsp:txXfrm>
    </dsp:sp>
    <dsp:sp modelId="{24B8A46F-5AAA-4931-AB29-591FFD3F6D9E}">
      <dsp:nvSpPr>
        <dsp:cNvPr id="0" name=""/>
        <dsp:cNvSpPr/>
      </dsp:nvSpPr>
      <dsp:spPr>
        <a:xfrm>
          <a:off x="0" y="1213254"/>
          <a:ext cx="5012532" cy="9690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613657-458F-4426-B8A5-435438ECD3B0}">
      <dsp:nvSpPr>
        <dsp:cNvPr id="0" name=""/>
        <dsp:cNvSpPr/>
      </dsp:nvSpPr>
      <dsp:spPr>
        <a:xfrm>
          <a:off x="293144" y="1431296"/>
          <a:ext cx="532990" cy="532990"/>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01180B4-66F0-4B30-8CE3-4287834CE5FE}">
      <dsp:nvSpPr>
        <dsp:cNvPr id="0" name=""/>
        <dsp:cNvSpPr/>
      </dsp:nvSpPr>
      <dsp:spPr>
        <a:xfrm>
          <a:off x="1119280" y="1213254"/>
          <a:ext cx="3893251" cy="969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560" tIns="102560" rIns="102560" bIns="102560" numCol="1" spcCol="1270" anchor="ctr" anchorCtr="0">
          <a:noAutofit/>
        </a:bodyPr>
        <a:lstStyle/>
        <a:p>
          <a:pPr lvl="0" algn="l" defTabSz="977900">
            <a:lnSpc>
              <a:spcPct val="90000"/>
            </a:lnSpc>
            <a:spcBef>
              <a:spcPct val="0"/>
            </a:spcBef>
            <a:spcAft>
              <a:spcPct val="35000"/>
            </a:spcAft>
          </a:pPr>
          <a:r>
            <a:rPr lang="en-GB" sz="2200" kern="1200"/>
            <a:t>Level 2: Client Centred</a:t>
          </a:r>
          <a:endParaRPr lang="en-US" sz="2200" kern="1200"/>
        </a:p>
      </dsp:txBody>
      <dsp:txXfrm>
        <a:off x="1119280" y="1213254"/>
        <a:ext cx="3893251" cy="969073"/>
      </dsp:txXfrm>
    </dsp:sp>
    <dsp:sp modelId="{D660D464-E4AD-4C8F-B0A9-FC13D7A7C7D0}">
      <dsp:nvSpPr>
        <dsp:cNvPr id="0" name=""/>
        <dsp:cNvSpPr/>
      </dsp:nvSpPr>
      <dsp:spPr>
        <a:xfrm>
          <a:off x="0" y="2424596"/>
          <a:ext cx="5012532" cy="9690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71760E-16E1-457F-B4C9-1582F743A049}">
      <dsp:nvSpPr>
        <dsp:cNvPr id="0" name=""/>
        <dsp:cNvSpPr/>
      </dsp:nvSpPr>
      <dsp:spPr>
        <a:xfrm>
          <a:off x="293144" y="2642638"/>
          <a:ext cx="532990" cy="53299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C6E6A76-5A22-41FD-B371-97FE97FC1DCC}">
      <dsp:nvSpPr>
        <dsp:cNvPr id="0" name=""/>
        <dsp:cNvSpPr/>
      </dsp:nvSpPr>
      <dsp:spPr>
        <a:xfrm>
          <a:off x="1119280" y="2424596"/>
          <a:ext cx="3893251" cy="969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560" tIns="102560" rIns="102560" bIns="102560" numCol="1" spcCol="1270" anchor="ctr" anchorCtr="0">
          <a:noAutofit/>
        </a:bodyPr>
        <a:lstStyle/>
        <a:p>
          <a:pPr lvl="0" algn="l" defTabSz="977900">
            <a:lnSpc>
              <a:spcPct val="90000"/>
            </a:lnSpc>
            <a:spcBef>
              <a:spcPct val="0"/>
            </a:spcBef>
            <a:spcAft>
              <a:spcPct val="35000"/>
            </a:spcAft>
          </a:pPr>
          <a:r>
            <a:rPr lang="en-GB" sz="2200" kern="1200"/>
            <a:t>Level 3: Process Centred</a:t>
          </a:r>
          <a:endParaRPr lang="en-US" sz="2200" kern="1200"/>
        </a:p>
      </dsp:txBody>
      <dsp:txXfrm>
        <a:off x="1119280" y="2424596"/>
        <a:ext cx="3893251" cy="969073"/>
      </dsp:txXfrm>
    </dsp:sp>
    <dsp:sp modelId="{0D544AB2-970F-48B7-A775-5B6DBA512483}">
      <dsp:nvSpPr>
        <dsp:cNvPr id="0" name=""/>
        <dsp:cNvSpPr/>
      </dsp:nvSpPr>
      <dsp:spPr>
        <a:xfrm>
          <a:off x="0" y="3635939"/>
          <a:ext cx="5012532" cy="9690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1497DF-21D8-4A38-BE13-4EC28B2AB186}">
      <dsp:nvSpPr>
        <dsp:cNvPr id="0" name=""/>
        <dsp:cNvSpPr/>
      </dsp:nvSpPr>
      <dsp:spPr>
        <a:xfrm>
          <a:off x="293144" y="3853980"/>
          <a:ext cx="532990" cy="532990"/>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3640423-042D-4CFF-86AB-34DD638CE862}">
      <dsp:nvSpPr>
        <dsp:cNvPr id="0" name=""/>
        <dsp:cNvSpPr/>
      </dsp:nvSpPr>
      <dsp:spPr>
        <a:xfrm>
          <a:off x="1119280" y="3635939"/>
          <a:ext cx="3893251" cy="9690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560" tIns="102560" rIns="102560" bIns="102560" numCol="1" spcCol="1270" anchor="ctr" anchorCtr="0">
          <a:noAutofit/>
        </a:bodyPr>
        <a:lstStyle/>
        <a:p>
          <a:pPr lvl="0" algn="l" defTabSz="977900">
            <a:lnSpc>
              <a:spcPct val="90000"/>
            </a:lnSpc>
            <a:spcBef>
              <a:spcPct val="0"/>
            </a:spcBef>
            <a:spcAft>
              <a:spcPct val="35000"/>
            </a:spcAft>
          </a:pPr>
          <a:r>
            <a:rPr lang="en-GB" sz="2200" kern="1200"/>
            <a:t>Level 4: Process in Context Centred</a:t>
          </a:r>
          <a:endParaRPr lang="en-US" sz="2200" kern="1200"/>
        </a:p>
      </dsp:txBody>
      <dsp:txXfrm>
        <a:off x="1119280" y="3635939"/>
        <a:ext cx="3893251" cy="96907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47300A-38D2-484F-9C5C-084990A9C422}">
      <dsp:nvSpPr>
        <dsp:cNvPr id="0" name=""/>
        <dsp:cNvSpPr/>
      </dsp:nvSpPr>
      <dsp:spPr>
        <a:xfrm>
          <a:off x="0" y="562"/>
          <a:ext cx="5012532" cy="0"/>
        </a:xfrm>
        <a:prstGeom prst="line">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w="9525" cap="flat" cmpd="sng" algn="ctr">
          <a:solidFill>
            <a:schemeClr val="accent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4E11C1E9-46C0-4335-A893-1415555AB971}">
      <dsp:nvSpPr>
        <dsp:cNvPr id="0" name=""/>
        <dsp:cNvSpPr/>
      </dsp:nvSpPr>
      <dsp:spPr>
        <a:xfrm>
          <a:off x="0" y="56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en-GB" sz="2500" kern="1200"/>
            <a:t>Can guide supervisors in assessing needs</a:t>
          </a:r>
          <a:endParaRPr lang="en-US" sz="2500" kern="1200"/>
        </a:p>
      </dsp:txBody>
      <dsp:txXfrm>
        <a:off x="0" y="562"/>
        <a:ext cx="5012532" cy="921160"/>
      </dsp:txXfrm>
    </dsp:sp>
    <dsp:sp modelId="{593882A3-31B9-454D-A478-C8261B02E5D6}">
      <dsp:nvSpPr>
        <dsp:cNvPr id="0" name=""/>
        <dsp:cNvSpPr/>
      </dsp:nvSpPr>
      <dsp:spPr>
        <a:xfrm>
          <a:off x="0" y="921722"/>
          <a:ext cx="5012532" cy="0"/>
        </a:xfrm>
        <a:prstGeom prst="line">
          <a:avLst/>
        </a:prstGeom>
        <a:gradFill rotWithShape="0">
          <a:gsLst>
            <a:gs pos="0">
              <a:schemeClr val="accent2">
                <a:hueOff val="-590236"/>
                <a:satOff val="-5383"/>
                <a:lumOff val="-980"/>
                <a:alphaOff val="0"/>
                <a:tint val="94000"/>
                <a:satMod val="100000"/>
                <a:lumMod val="108000"/>
              </a:schemeClr>
            </a:gs>
            <a:gs pos="50000">
              <a:schemeClr val="accent2">
                <a:hueOff val="-590236"/>
                <a:satOff val="-5383"/>
                <a:lumOff val="-980"/>
                <a:alphaOff val="0"/>
                <a:tint val="98000"/>
                <a:shade val="100000"/>
                <a:satMod val="100000"/>
                <a:lumMod val="100000"/>
              </a:schemeClr>
            </a:gs>
            <a:gs pos="100000">
              <a:schemeClr val="accent2">
                <a:hueOff val="-590236"/>
                <a:satOff val="-5383"/>
                <a:lumOff val="-980"/>
                <a:alphaOff val="0"/>
                <a:shade val="72000"/>
                <a:satMod val="120000"/>
                <a:lumMod val="100000"/>
              </a:schemeClr>
            </a:gs>
          </a:gsLst>
          <a:lin ang="5400000" scaled="0"/>
        </a:gradFill>
        <a:ln w="9525" cap="flat" cmpd="sng" algn="ctr">
          <a:solidFill>
            <a:schemeClr val="accent2">
              <a:hueOff val="-590236"/>
              <a:satOff val="-5383"/>
              <a:lumOff val="-98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2A5505AB-6E1C-4571-93AC-B51EB83CB1D9}">
      <dsp:nvSpPr>
        <dsp:cNvPr id="0" name=""/>
        <dsp:cNvSpPr/>
      </dsp:nvSpPr>
      <dsp:spPr>
        <a:xfrm>
          <a:off x="0" y="92172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en-GB" sz="2500" kern="1200"/>
            <a:t>Emphasises aim of development</a:t>
          </a:r>
          <a:endParaRPr lang="en-US" sz="2500" kern="1200"/>
        </a:p>
      </dsp:txBody>
      <dsp:txXfrm>
        <a:off x="0" y="921722"/>
        <a:ext cx="5012532" cy="921160"/>
      </dsp:txXfrm>
    </dsp:sp>
    <dsp:sp modelId="{EBEE7C33-D4DD-4F21-A048-AB2046FFE411}">
      <dsp:nvSpPr>
        <dsp:cNvPr id="0" name=""/>
        <dsp:cNvSpPr/>
      </dsp:nvSpPr>
      <dsp:spPr>
        <a:xfrm>
          <a:off x="0" y="1842882"/>
          <a:ext cx="5012532" cy="0"/>
        </a:xfrm>
        <a:prstGeom prst="line">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w="9525" cap="flat" cmpd="sng" algn="ctr">
          <a:solidFill>
            <a:schemeClr val="accent2">
              <a:hueOff val="-1180472"/>
              <a:satOff val="-10766"/>
              <a:lumOff val="-1961"/>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EA3196BE-11D8-4CE3-9394-C8FCFDE4E38C}">
      <dsp:nvSpPr>
        <dsp:cNvPr id="0" name=""/>
        <dsp:cNvSpPr/>
      </dsp:nvSpPr>
      <dsp:spPr>
        <a:xfrm>
          <a:off x="0" y="184288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en-GB" sz="2500" kern="1200"/>
            <a:t>Emphasises need for supervision process to develop with trainee</a:t>
          </a:r>
          <a:endParaRPr lang="en-US" sz="2500" kern="1200"/>
        </a:p>
      </dsp:txBody>
      <dsp:txXfrm>
        <a:off x="0" y="1842882"/>
        <a:ext cx="5012532" cy="921160"/>
      </dsp:txXfrm>
    </dsp:sp>
    <dsp:sp modelId="{4F4F3880-8B9B-467B-9192-F804465EBD63}">
      <dsp:nvSpPr>
        <dsp:cNvPr id="0" name=""/>
        <dsp:cNvSpPr/>
      </dsp:nvSpPr>
      <dsp:spPr>
        <a:xfrm>
          <a:off x="0" y="2764042"/>
          <a:ext cx="5012532" cy="0"/>
        </a:xfrm>
        <a:prstGeom prst="line">
          <a:avLst/>
        </a:prstGeom>
        <a:gradFill rotWithShape="0">
          <a:gsLst>
            <a:gs pos="0">
              <a:schemeClr val="accent2">
                <a:hueOff val="-1770708"/>
                <a:satOff val="-16148"/>
                <a:lumOff val="-2941"/>
                <a:alphaOff val="0"/>
                <a:tint val="94000"/>
                <a:satMod val="100000"/>
                <a:lumMod val="108000"/>
              </a:schemeClr>
            </a:gs>
            <a:gs pos="50000">
              <a:schemeClr val="accent2">
                <a:hueOff val="-1770708"/>
                <a:satOff val="-16148"/>
                <a:lumOff val="-2941"/>
                <a:alphaOff val="0"/>
                <a:tint val="98000"/>
                <a:shade val="100000"/>
                <a:satMod val="100000"/>
                <a:lumMod val="100000"/>
              </a:schemeClr>
            </a:gs>
            <a:gs pos="100000">
              <a:schemeClr val="accent2">
                <a:hueOff val="-1770708"/>
                <a:satOff val="-16148"/>
                <a:lumOff val="-2941"/>
                <a:alphaOff val="0"/>
                <a:shade val="72000"/>
                <a:satMod val="120000"/>
                <a:lumMod val="100000"/>
              </a:schemeClr>
            </a:gs>
          </a:gsLst>
          <a:lin ang="5400000" scaled="0"/>
        </a:gradFill>
        <a:ln w="9525" cap="flat" cmpd="sng" algn="ctr">
          <a:solidFill>
            <a:schemeClr val="accent2">
              <a:hueOff val="-1770708"/>
              <a:satOff val="-16148"/>
              <a:lumOff val="-2941"/>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339B25AD-502E-4D3C-B4E9-360485A05906}">
      <dsp:nvSpPr>
        <dsp:cNvPr id="0" name=""/>
        <dsp:cNvSpPr/>
      </dsp:nvSpPr>
      <dsp:spPr>
        <a:xfrm>
          <a:off x="0" y="276404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en-GB" sz="2500" kern="1200"/>
            <a:t>If used too prescriptively may detract from individual nature of supervision</a:t>
          </a:r>
          <a:endParaRPr lang="en-US" sz="2500" kern="1200"/>
        </a:p>
      </dsp:txBody>
      <dsp:txXfrm>
        <a:off x="0" y="2764042"/>
        <a:ext cx="5012532" cy="921160"/>
      </dsp:txXfrm>
    </dsp:sp>
    <dsp:sp modelId="{53060CD1-EDA4-4413-8553-1DEE7B5FD79A}">
      <dsp:nvSpPr>
        <dsp:cNvPr id="0" name=""/>
        <dsp:cNvSpPr/>
      </dsp:nvSpPr>
      <dsp:spPr>
        <a:xfrm>
          <a:off x="0" y="3685202"/>
          <a:ext cx="5012532" cy="0"/>
        </a:xfrm>
        <a:prstGeom prst="line">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w="9525" cap="flat" cmpd="sng" algn="ctr">
          <a:solidFill>
            <a:schemeClr val="accent2">
              <a:hueOff val="-2360944"/>
              <a:satOff val="-21531"/>
              <a:lumOff val="-3922"/>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96BE845B-E423-48F0-95EE-269C1A6D58DD}">
      <dsp:nvSpPr>
        <dsp:cNvPr id="0" name=""/>
        <dsp:cNvSpPr/>
      </dsp:nvSpPr>
      <dsp:spPr>
        <a:xfrm>
          <a:off x="0" y="368520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en-GB" sz="2500" kern="1200"/>
            <a:t>Supervisors developmental process not a focus</a:t>
          </a:r>
          <a:endParaRPr lang="en-US" sz="2500" kern="1200"/>
        </a:p>
      </dsp:txBody>
      <dsp:txXfrm>
        <a:off x="0" y="3685202"/>
        <a:ext cx="5012532" cy="92116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CFC032-8053-47C2-A9D7-EA72423ADCC4}">
      <dsp:nvSpPr>
        <dsp:cNvPr id="0" name=""/>
        <dsp:cNvSpPr/>
      </dsp:nvSpPr>
      <dsp:spPr>
        <a:xfrm>
          <a:off x="0" y="31457"/>
          <a:ext cx="5012532" cy="145899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en-GB" sz="2900" u="sng" kern="1200"/>
            <a:t>Normative</a:t>
          </a:r>
          <a:r>
            <a:rPr lang="en-GB" sz="2900" kern="1200"/>
            <a:t>-maintenance of professional standards and managerial issues</a:t>
          </a:r>
          <a:endParaRPr lang="en-US" sz="2900" kern="1200"/>
        </a:p>
      </dsp:txBody>
      <dsp:txXfrm>
        <a:off x="71222" y="102679"/>
        <a:ext cx="4870088" cy="1316546"/>
      </dsp:txXfrm>
    </dsp:sp>
    <dsp:sp modelId="{19F5E66F-32C3-41E0-AFF1-FBE5469A9CC9}">
      <dsp:nvSpPr>
        <dsp:cNvPr id="0" name=""/>
        <dsp:cNvSpPr/>
      </dsp:nvSpPr>
      <dsp:spPr>
        <a:xfrm>
          <a:off x="0" y="1573967"/>
          <a:ext cx="5012532" cy="1458990"/>
        </a:xfrm>
        <a:prstGeom prst="roundRect">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en-GB" sz="2900" u="sng" kern="1200"/>
            <a:t>Restorative</a:t>
          </a:r>
          <a:r>
            <a:rPr lang="en-GB" sz="2900" kern="1200"/>
            <a:t>- support and stress reduction</a:t>
          </a:r>
          <a:endParaRPr lang="en-US" sz="2900" kern="1200"/>
        </a:p>
      </dsp:txBody>
      <dsp:txXfrm>
        <a:off x="71222" y="1645189"/>
        <a:ext cx="4870088" cy="1316546"/>
      </dsp:txXfrm>
    </dsp:sp>
    <dsp:sp modelId="{129D9E1D-5A49-4F3D-BC2C-57F7D0D15B81}">
      <dsp:nvSpPr>
        <dsp:cNvPr id="0" name=""/>
        <dsp:cNvSpPr/>
      </dsp:nvSpPr>
      <dsp:spPr>
        <a:xfrm>
          <a:off x="0" y="3116477"/>
          <a:ext cx="5012532" cy="1458990"/>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en-GB" sz="2900" u="sng" kern="1200"/>
            <a:t>Formative</a:t>
          </a:r>
          <a:r>
            <a:rPr lang="en-GB" sz="2900" kern="1200"/>
            <a:t>- skills and knowledge development</a:t>
          </a:r>
          <a:endParaRPr lang="en-US" sz="2900" kern="1200"/>
        </a:p>
      </dsp:txBody>
      <dsp:txXfrm>
        <a:off x="71222" y="3187699"/>
        <a:ext cx="4870088" cy="131654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798ECC-BC60-4F64-AD79-7F11C82F57A2}">
      <dsp:nvSpPr>
        <dsp:cNvPr id="0" name=""/>
        <dsp:cNvSpPr/>
      </dsp:nvSpPr>
      <dsp:spPr>
        <a:xfrm>
          <a:off x="0" y="57900"/>
          <a:ext cx="5012532" cy="2196601"/>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GB" sz="3400" kern="1200"/>
            <a:t>Devised to help across all helping professions</a:t>
          </a:r>
          <a:endParaRPr lang="en-US" sz="3400" kern="1200"/>
        </a:p>
      </dsp:txBody>
      <dsp:txXfrm>
        <a:off x="107229" y="165129"/>
        <a:ext cx="4798074" cy="1982143"/>
      </dsp:txXfrm>
    </dsp:sp>
    <dsp:sp modelId="{D3A81D24-37C9-48D4-914C-15674690451D}">
      <dsp:nvSpPr>
        <dsp:cNvPr id="0" name=""/>
        <dsp:cNvSpPr/>
      </dsp:nvSpPr>
      <dsp:spPr>
        <a:xfrm>
          <a:off x="0" y="2352422"/>
          <a:ext cx="5012532" cy="2196601"/>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GB" sz="3400" kern="1200"/>
            <a:t>Doesn’t attempt to structure session/s, but is used to clarify the </a:t>
          </a:r>
          <a:r>
            <a:rPr lang="en-GB" sz="3400" i="1" kern="1200"/>
            <a:t>process</a:t>
          </a:r>
          <a:r>
            <a:rPr lang="en-GB" sz="3400" kern="1200"/>
            <a:t> of supervision</a:t>
          </a:r>
          <a:endParaRPr lang="en-US" sz="3400" kern="1200"/>
        </a:p>
      </dsp:txBody>
      <dsp:txXfrm>
        <a:off x="107229" y="2459651"/>
        <a:ext cx="4798074" cy="198214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DAAB5C-7FF5-4792-9024-E3D18DAA18B7}">
      <dsp:nvSpPr>
        <dsp:cNvPr id="0" name=""/>
        <dsp:cNvSpPr/>
      </dsp:nvSpPr>
      <dsp:spPr>
        <a:xfrm>
          <a:off x="0" y="69010"/>
          <a:ext cx="5012532" cy="105651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GB" sz="2100" kern="1200"/>
            <a:t>An example of this ‘combination’ model is the Cyclical Model (Page and Wosket, 2001). </a:t>
          </a:r>
          <a:endParaRPr lang="en-US" sz="2100" kern="1200"/>
        </a:p>
      </dsp:txBody>
      <dsp:txXfrm>
        <a:off x="51575" y="120585"/>
        <a:ext cx="4909382" cy="953360"/>
      </dsp:txXfrm>
    </dsp:sp>
    <dsp:sp modelId="{7231FC06-49B5-4839-A459-86E7449B8132}">
      <dsp:nvSpPr>
        <dsp:cNvPr id="0" name=""/>
        <dsp:cNvSpPr/>
      </dsp:nvSpPr>
      <dsp:spPr>
        <a:xfrm>
          <a:off x="0" y="1186000"/>
          <a:ext cx="5012532" cy="1056510"/>
        </a:xfrm>
        <a:prstGeom prst="roundRect">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GB" sz="2100" kern="1200"/>
            <a:t>Main concepts:</a:t>
          </a:r>
          <a:endParaRPr lang="en-US" sz="2100" kern="1200"/>
        </a:p>
      </dsp:txBody>
      <dsp:txXfrm>
        <a:off x="51575" y="1237575"/>
        <a:ext cx="4909382" cy="953360"/>
      </dsp:txXfrm>
    </dsp:sp>
    <dsp:sp modelId="{5FC1E6F0-E810-4996-A384-1A8036529C56}">
      <dsp:nvSpPr>
        <dsp:cNvPr id="0" name=""/>
        <dsp:cNvSpPr/>
      </dsp:nvSpPr>
      <dsp:spPr>
        <a:xfrm>
          <a:off x="0" y="2242510"/>
          <a:ext cx="5012532" cy="1238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9148"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a:t>Contracting</a:t>
          </a:r>
          <a:endParaRPr lang="en-US" sz="1600" kern="1200"/>
        </a:p>
        <a:p>
          <a:pPr marL="171450" lvl="1" indent="-171450" algn="l" defTabSz="711200">
            <a:lnSpc>
              <a:spcPct val="90000"/>
            </a:lnSpc>
            <a:spcBef>
              <a:spcPct val="0"/>
            </a:spcBef>
            <a:spcAft>
              <a:spcPct val="20000"/>
            </a:spcAft>
            <a:buChar char="••"/>
          </a:pPr>
          <a:r>
            <a:rPr lang="en-GB" sz="1600" kern="1200"/>
            <a:t>Focus</a:t>
          </a:r>
          <a:endParaRPr lang="en-US" sz="1600" kern="1200"/>
        </a:p>
        <a:p>
          <a:pPr marL="171450" lvl="1" indent="-171450" algn="l" defTabSz="711200">
            <a:lnSpc>
              <a:spcPct val="90000"/>
            </a:lnSpc>
            <a:spcBef>
              <a:spcPct val="0"/>
            </a:spcBef>
            <a:spcAft>
              <a:spcPct val="20000"/>
            </a:spcAft>
            <a:buChar char="••"/>
          </a:pPr>
          <a:r>
            <a:rPr lang="en-GB" sz="1600" kern="1200"/>
            <a:t>Space</a:t>
          </a:r>
          <a:endParaRPr lang="en-US" sz="1600" kern="1200"/>
        </a:p>
        <a:p>
          <a:pPr marL="171450" lvl="1" indent="-171450" algn="l" defTabSz="711200">
            <a:lnSpc>
              <a:spcPct val="90000"/>
            </a:lnSpc>
            <a:spcBef>
              <a:spcPct val="0"/>
            </a:spcBef>
            <a:spcAft>
              <a:spcPct val="20000"/>
            </a:spcAft>
            <a:buChar char="••"/>
          </a:pPr>
          <a:r>
            <a:rPr lang="en-GB" sz="1600" kern="1200"/>
            <a:t>Bridge</a:t>
          </a:r>
          <a:endParaRPr lang="en-US" sz="1600" kern="1200"/>
        </a:p>
        <a:p>
          <a:pPr marL="171450" lvl="1" indent="-171450" algn="l" defTabSz="711200">
            <a:lnSpc>
              <a:spcPct val="90000"/>
            </a:lnSpc>
            <a:spcBef>
              <a:spcPct val="0"/>
            </a:spcBef>
            <a:spcAft>
              <a:spcPct val="20000"/>
            </a:spcAft>
            <a:buChar char="••"/>
          </a:pPr>
          <a:r>
            <a:rPr lang="en-GB" sz="1600" kern="1200"/>
            <a:t>Review </a:t>
          </a:r>
          <a:endParaRPr lang="en-US" sz="1600" kern="1200"/>
        </a:p>
      </dsp:txBody>
      <dsp:txXfrm>
        <a:off x="0" y="2242510"/>
        <a:ext cx="5012532" cy="1238895"/>
      </dsp:txXfrm>
    </dsp:sp>
    <dsp:sp modelId="{8344127A-7011-433E-8E20-877D3A4C38BA}">
      <dsp:nvSpPr>
        <dsp:cNvPr id="0" name=""/>
        <dsp:cNvSpPr/>
      </dsp:nvSpPr>
      <dsp:spPr>
        <a:xfrm>
          <a:off x="0" y="3481405"/>
          <a:ext cx="5012532" cy="1056510"/>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GB" sz="2100" kern="1200"/>
            <a:t>Each concept contains 5 further elements, all of which need to be addressed for the supervision to be effective </a:t>
          </a:r>
          <a:endParaRPr lang="en-US" sz="2100" kern="1200"/>
        </a:p>
      </dsp:txBody>
      <dsp:txXfrm>
        <a:off x="51575" y="3532980"/>
        <a:ext cx="4909382" cy="95336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A80835-A638-4139-BC19-7B28B7E572AB}">
      <dsp:nvSpPr>
        <dsp:cNvPr id="0" name=""/>
        <dsp:cNvSpPr/>
      </dsp:nvSpPr>
      <dsp:spPr>
        <a:xfrm>
          <a:off x="6875" y="203607"/>
          <a:ext cx="2721060" cy="816318"/>
        </a:xfrm>
        <a:prstGeom prst="chevron">
          <a:avLst>
            <a:gd name="adj" fmla="val 30000"/>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00793" tIns="100793" rIns="100793" bIns="100793" numCol="1" spcCol="1270" anchor="ctr" anchorCtr="0">
          <a:noAutofit/>
        </a:bodyPr>
        <a:lstStyle/>
        <a:p>
          <a:pPr lvl="0" algn="ctr" defTabSz="1244600">
            <a:lnSpc>
              <a:spcPct val="90000"/>
            </a:lnSpc>
            <a:spcBef>
              <a:spcPct val="0"/>
            </a:spcBef>
            <a:spcAft>
              <a:spcPct val="35000"/>
            </a:spcAft>
          </a:pPr>
          <a:r>
            <a:rPr lang="en-US" sz="2800" kern="1200"/>
            <a:t>Step 1</a:t>
          </a:r>
        </a:p>
      </dsp:txBody>
      <dsp:txXfrm>
        <a:off x="251770" y="203607"/>
        <a:ext cx="2231270" cy="816318"/>
      </dsp:txXfrm>
    </dsp:sp>
    <dsp:sp modelId="{A963A743-04F7-44B5-88C9-775AD387CF0D}">
      <dsp:nvSpPr>
        <dsp:cNvPr id="0" name=""/>
        <dsp:cNvSpPr/>
      </dsp:nvSpPr>
      <dsp:spPr>
        <a:xfrm>
          <a:off x="6875" y="1019925"/>
          <a:ext cx="2476164" cy="2176048"/>
        </a:xfrm>
        <a:prstGeom prst="rect">
          <a:avLst/>
        </a:prstGeom>
        <a:solidFill>
          <a:schemeClr val="accent3">
            <a:alpha val="90000"/>
            <a:tint val="40000"/>
            <a:hueOff val="0"/>
            <a:satOff val="0"/>
            <a:lumOff val="0"/>
            <a:alphaOff val="0"/>
          </a:schemeClr>
        </a:solidFill>
        <a:ln w="1587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5672" tIns="195672" rIns="195672" bIns="391344" numCol="1" spcCol="1270" anchor="t" anchorCtr="0">
          <a:noAutofit/>
        </a:bodyPr>
        <a:lstStyle/>
        <a:p>
          <a:pPr lvl="0" algn="l" defTabSz="755650">
            <a:lnSpc>
              <a:spcPct val="90000"/>
            </a:lnSpc>
            <a:spcBef>
              <a:spcPct val="0"/>
            </a:spcBef>
            <a:spcAft>
              <a:spcPct val="35000"/>
            </a:spcAft>
          </a:pPr>
          <a:r>
            <a:rPr lang="en-US" sz="1700" b="1" kern="1200" dirty="0"/>
            <a:t>Focus on facts</a:t>
          </a:r>
          <a:r>
            <a:rPr lang="en-US" sz="1700" kern="1200" dirty="0"/>
            <a:t> </a:t>
          </a:r>
        </a:p>
        <a:p>
          <a:pPr lvl="0" algn="l" defTabSz="755650">
            <a:lnSpc>
              <a:spcPct val="90000"/>
            </a:lnSpc>
            <a:spcBef>
              <a:spcPct val="0"/>
            </a:spcBef>
            <a:spcAft>
              <a:spcPct val="35000"/>
            </a:spcAft>
          </a:pPr>
          <a:r>
            <a:rPr lang="en-US" sz="1700" kern="1200" dirty="0"/>
            <a:t>What is going on? What are you bringing to the session?</a:t>
          </a:r>
        </a:p>
      </dsp:txBody>
      <dsp:txXfrm>
        <a:off x="6875" y="1019925"/>
        <a:ext cx="2476164" cy="2176048"/>
      </dsp:txXfrm>
    </dsp:sp>
    <dsp:sp modelId="{6F5F3166-5ED5-4580-BB21-B0BC736547BF}">
      <dsp:nvSpPr>
        <dsp:cNvPr id="0" name=""/>
        <dsp:cNvSpPr/>
      </dsp:nvSpPr>
      <dsp:spPr>
        <a:xfrm>
          <a:off x="2687495" y="203607"/>
          <a:ext cx="2721060" cy="816318"/>
        </a:xfrm>
        <a:prstGeom prst="chevron">
          <a:avLst>
            <a:gd name="adj" fmla="val 30000"/>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00793" tIns="100793" rIns="100793" bIns="100793" numCol="1" spcCol="1270" anchor="ctr" anchorCtr="0">
          <a:noAutofit/>
        </a:bodyPr>
        <a:lstStyle/>
        <a:p>
          <a:pPr lvl="0" algn="ctr" defTabSz="1244600">
            <a:lnSpc>
              <a:spcPct val="90000"/>
            </a:lnSpc>
            <a:spcBef>
              <a:spcPct val="0"/>
            </a:spcBef>
            <a:spcAft>
              <a:spcPct val="35000"/>
            </a:spcAft>
          </a:pPr>
          <a:r>
            <a:rPr lang="en-US" sz="2800" kern="1200"/>
            <a:t>Step 2</a:t>
          </a:r>
        </a:p>
      </dsp:txBody>
      <dsp:txXfrm>
        <a:off x="2932390" y="203607"/>
        <a:ext cx="2231270" cy="816318"/>
      </dsp:txXfrm>
    </dsp:sp>
    <dsp:sp modelId="{AA5E215D-4DF0-40B1-94CD-8664C402C875}">
      <dsp:nvSpPr>
        <dsp:cNvPr id="0" name=""/>
        <dsp:cNvSpPr/>
      </dsp:nvSpPr>
      <dsp:spPr>
        <a:xfrm>
          <a:off x="2687495" y="1019925"/>
          <a:ext cx="2476164" cy="2176048"/>
        </a:xfrm>
        <a:prstGeom prst="rect">
          <a:avLst/>
        </a:prstGeom>
        <a:solidFill>
          <a:schemeClr val="accent3">
            <a:alpha val="90000"/>
            <a:tint val="40000"/>
            <a:hueOff val="0"/>
            <a:satOff val="0"/>
            <a:lumOff val="0"/>
            <a:alphaOff val="0"/>
          </a:schemeClr>
        </a:solidFill>
        <a:ln w="1587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5672" tIns="195672" rIns="195672" bIns="391344" numCol="1" spcCol="1270" anchor="t" anchorCtr="0">
          <a:noAutofit/>
        </a:bodyPr>
        <a:lstStyle/>
        <a:p>
          <a:pPr lvl="0" algn="l" defTabSz="755650">
            <a:lnSpc>
              <a:spcPct val="90000"/>
            </a:lnSpc>
            <a:spcBef>
              <a:spcPct val="0"/>
            </a:spcBef>
            <a:spcAft>
              <a:spcPct val="35000"/>
            </a:spcAft>
          </a:pPr>
          <a:r>
            <a:rPr lang="en-US" sz="1700" b="1" kern="1200" dirty="0"/>
            <a:t>Focus on feelings</a:t>
          </a:r>
          <a:endParaRPr lang="en-US" sz="1700" kern="1200" dirty="0"/>
        </a:p>
        <a:p>
          <a:pPr lvl="0" algn="l" defTabSz="755650">
            <a:lnSpc>
              <a:spcPct val="90000"/>
            </a:lnSpc>
            <a:spcBef>
              <a:spcPct val="0"/>
            </a:spcBef>
            <a:spcAft>
              <a:spcPct val="35000"/>
            </a:spcAft>
          </a:pPr>
          <a:r>
            <a:rPr lang="en-US" sz="1700" kern="1200" dirty="0"/>
            <a:t>The reflective process is aided and supported by identifying and exploring the supervisee’s feelings about the work.</a:t>
          </a:r>
        </a:p>
      </dsp:txBody>
      <dsp:txXfrm>
        <a:off x="2687495" y="1019925"/>
        <a:ext cx="2476164" cy="2176048"/>
      </dsp:txXfrm>
    </dsp:sp>
    <dsp:sp modelId="{143F14B4-1845-4DED-99F2-07A491B64BAA}">
      <dsp:nvSpPr>
        <dsp:cNvPr id="0" name=""/>
        <dsp:cNvSpPr/>
      </dsp:nvSpPr>
      <dsp:spPr>
        <a:xfrm>
          <a:off x="5368114" y="203607"/>
          <a:ext cx="2721060" cy="816318"/>
        </a:xfrm>
        <a:prstGeom prst="chevron">
          <a:avLst>
            <a:gd name="adj" fmla="val 30000"/>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00793" tIns="100793" rIns="100793" bIns="100793" numCol="1" spcCol="1270" anchor="ctr" anchorCtr="0">
          <a:noAutofit/>
        </a:bodyPr>
        <a:lstStyle/>
        <a:p>
          <a:pPr lvl="0" algn="ctr" defTabSz="1244600">
            <a:lnSpc>
              <a:spcPct val="90000"/>
            </a:lnSpc>
            <a:spcBef>
              <a:spcPct val="0"/>
            </a:spcBef>
            <a:spcAft>
              <a:spcPct val="35000"/>
            </a:spcAft>
          </a:pPr>
          <a:r>
            <a:rPr lang="en-US" sz="2800" kern="1200"/>
            <a:t>Step 3</a:t>
          </a:r>
        </a:p>
      </dsp:txBody>
      <dsp:txXfrm>
        <a:off x="5613009" y="203607"/>
        <a:ext cx="2231270" cy="816318"/>
      </dsp:txXfrm>
    </dsp:sp>
    <dsp:sp modelId="{4E2ED878-9DC9-4BC7-B317-EE5BE51024B4}">
      <dsp:nvSpPr>
        <dsp:cNvPr id="0" name=""/>
        <dsp:cNvSpPr/>
      </dsp:nvSpPr>
      <dsp:spPr>
        <a:xfrm>
          <a:off x="5368114" y="1019925"/>
          <a:ext cx="2476164" cy="2176048"/>
        </a:xfrm>
        <a:prstGeom prst="rect">
          <a:avLst/>
        </a:prstGeom>
        <a:solidFill>
          <a:schemeClr val="accent3">
            <a:alpha val="90000"/>
            <a:tint val="40000"/>
            <a:hueOff val="0"/>
            <a:satOff val="0"/>
            <a:lumOff val="0"/>
            <a:alphaOff val="0"/>
          </a:schemeClr>
        </a:solidFill>
        <a:ln w="15875"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5672" tIns="195672" rIns="195672" bIns="391344" numCol="1" spcCol="1270" anchor="t" anchorCtr="0">
          <a:noAutofit/>
        </a:bodyPr>
        <a:lstStyle/>
        <a:p>
          <a:pPr lvl="0" algn="l" defTabSz="755650">
            <a:lnSpc>
              <a:spcPct val="90000"/>
            </a:lnSpc>
            <a:spcBef>
              <a:spcPct val="0"/>
            </a:spcBef>
            <a:spcAft>
              <a:spcPct val="35000"/>
            </a:spcAft>
          </a:pPr>
          <a:r>
            <a:rPr lang="en-US" sz="1700" b="1" kern="1200" dirty="0"/>
            <a:t>Focus on Action</a:t>
          </a:r>
        </a:p>
        <a:p>
          <a:pPr lvl="0" algn="l" defTabSz="755650">
            <a:lnSpc>
              <a:spcPct val="90000"/>
            </a:lnSpc>
            <a:spcBef>
              <a:spcPct val="0"/>
            </a:spcBef>
            <a:spcAft>
              <a:spcPct val="35000"/>
            </a:spcAft>
          </a:pPr>
          <a:r>
            <a:rPr lang="en-US" sz="1700" kern="1200" dirty="0"/>
            <a:t>What will you do now you have found out what you wanted to know from supervision?</a:t>
          </a:r>
        </a:p>
      </dsp:txBody>
      <dsp:txXfrm>
        <a:off x="5368114" y="1019925"/>
        <a:ext cx="2476164" cy="217604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3619F8-0751-4C77-8732-4DE0BD9EFA29}">
      <dsp:nvSpPr>
        <dsp:cNvPr id="0" name=""/>
        <dsp:cNvSpPr/>
      </dsp:nvSpPr>
      <dsp:spPr>
        <a:xfrm>
          <a:off x="0" y="356740"/>
          <a:ext cx="5012532" cy="707264"/>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GB" sz="3100" kern="1200"/>
            <a:t>Responsibility to the client</a:t>
          </a:r>
          <a:endParaRPr lang="en-US" sz="3100" kern="1200"/>
        </a:p>
      </dsp:txBody>
      <dsp:txXfrm>
        <a:off x="34526" y="391266"/>
        <a:ext cx="4943480" cy="638212"/>
      </dsp:txXfrm>
    </dsp:sp>
    <dsp:sp modelId="{282C3C2F-D9A9-457F-B85B-91D3343620A1}">
      <dsp:nvSpPr>
        <dsp:cNvPr id="0" name=""/>
        <dsp:cNvSpPr/>
      </dsp:nvSpPr>
      <dsp:spPr>
        <a:xfrm>
          <a:off x="0" y="1153285"/>
          <a:ext cx="5012532" cy="707264"/>
        </a:xfrm>
        <a:prstGeom prst="roundRect">
          <a:avLst/>
        </a:prstGeom>
        <a:gradFill rotWithShape="0">
          <a:gsLst>
            <a:gs pos="0">
              <a:schemeClr val="accent2">
                <a:hueOff val="-590236"/>
                <a:satOff val="-5383"/>
                <a:lumOff val="-980"/>
                <a:alphaOff val="0"/>
                <a:tint val="94000"/>
                <a:satMod val="100000"/>
                <a:lumMod val="108000"/>
              </a:schemeClr>
            </a:gs>
            <a:gs pos="50000">
              <a:schemeClr val="accent2">
                <a:hueOff val="-590236"/>
                <a:satOff val="-5383"/>
                <a:lumOff val="-980"/>
                <a:alphaOff val="0"/>
                <a:tint val="98000"/>
                <a:shade val="100000"/>
                <a:satMod val="100000"/>
                <a:lumMod val="100000"/>
              </a:schemeClr>
            </a:gs>
            <a:gs pos="100000">
              <a:schemeClr val="accent2">
                <a:hueOff val="-590236"/>
                <a:satOff val="-5383"/>
                <a:lumOff val="-98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GB" sz="3100" kern="1200"/>
            <a:t>Fitness to work</a:t>
          </a:r>
          <a:endParaRPr lang="en-US" sz="3100" kern="1200"/>
        </a:p>
      </dsp:txBody>
      <dsp:txXfrm>
        <a:off x="34526" y="1187811"/>
        <a:ext cx="4943480" cy="638212"/>
      </dsp:txXfrm>
    </dsp:sp>
    <dsp:sp modelId="{A80F0A23-81B2-477C-86FD-B762C8C7409E}">
      <dsp:nvSpPr>
        <dsp:cNvPr id="0" name=""/>
        <dsp:cNvSpPr/>
      </dsp:nvSpPr>
      <dsp:spPr>
        <a:xfrm>
          <a:off x="0" y="1949830"/>
          <a:ext cx="5012532" cy="707264"/>
        </a:xfrm>
        <a:prstGeom prst="roundRect">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GB" sz="3100" kern="1200"/>
            <a:t>Accountability</a:t>
          </a:r>
          <a:endParaRPr lang="en-US" sz="3100" kern="1200"/>
        </a:p>
      </dsp:txBody>
      <dsp:txXfrm>
        <a:off x="34526" y="1984356"/>
        <a:ext cx="4943480" cy="638212"/>
      </dsp:txXfrm>
    </dsp:sp>
    <dsp:sp modelId="{C08EE444-D9AC-4699-9B63-0C046C6DECE7}">
      <dsp:nvSpPr>
        <dsp:cNvPr id="0" name=""/>
        <dsp:cNvSpPr/>
      </dsp:nvSpPr>
      <dsp:spPr>
        <a:xfrm>
          <a:off x="0" y="2746375"/>
          <a:ext cx="5012532" cy="707264"/>
        </a:xfrm>
        <a:prstGeom prst="roundRect">
          <a:avLst/>
        </a:prstGeom>
        <a:gradFill rotWithShape="0">
          <a:gsLst>
            <a:gs pos="0">
              <a:schemeClr val="accent2">
                <a:hueOff val="-1770708"/>
                <a:satOff val="-16148"/>
                <a:lumOff val="-2941"/>
                <a:alphaOff val="0"/>
                <a:tint val="94000"/>
                <a:satMod val="100000"/>
                <a:lumMod val="108000"/>
              </a:schemeClr>
            </a:gs>
            <a:gs pos="50000">
              <a:schemeClr val="accent2">
                <a:hueOff val="-1770708"/>
                <a:satOff val="-16148"/>
                <a:lumOff val="-2941"/>
                <a:alphaOff val="0"/>
                <a:tint val="98000"/>
                <a:shade val="100000"/>
                <a:satMod val="100000"/>
                <a:lumMod val="100000"/>
              </a:schemeClr>
            </a:gs>
            <a:gs pos="100000">
              <a:schemeClr val="accent2">
                <a:hueOff val="-1770708"/>
                <a:satOff val="-16148"/>
                <a:lumOff val="-294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GB" sz="3100" kern="1200"/>
            <a:t>“Clinical Responsibility”</a:t>
          </a:r>
          <a:endParaRPr lang="en-US" sz="3100" kern="1200"/>
        </a:p>
      </dsp:txBody>
      <dsp:txXfrm>
        <a:off x="34526" y="2780901"/>
        <a:ext cx="4943480" cy="638212"/>
      </dsp:txXfrm>
    </dsp:sp>
    <dsp:sp modelId="{CD1EF436-04DB-4E2F-ADB2-287C42CF7B50}">
      <dsp:nvSpPr>
        <dsp:cNvPr id="0" name=""/>
        <dsp:cNvSpPr/>
      </dsp:nvSpPr>
      <dsp:spPr>
        <a:xfrm>
          <a:off x="0" y="3542920"/>
          <a:ext cx="5012532" cy="707264"/>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GB" sz="3100" kern="1200"/>
            <a:t>Responsibilities of Counsellors</a:t>
          </a:r>
          <a:endParaRPr lang="en-US" sz="3100" kern="1200"/>
        </a:p>
      </dsp:txBody>
      <dsp:txXfrm>
        <a:off x="34526" y="3577446"/>
        <a:ext cx="4943480" cy="63821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BE5F4A-0A4E-4226-B1A9-E00131F323E6}">
      <dsp:nvSpPr>
        <dsp:cNvPr id="0" name=""/>
        <dsp:cNvSpPr/>
      </dsp:nvSpPr>
      <dsp:spPr>
        <a:xfrm>
          <a:off x="0" y="562"/>
          <a:ext cx="5012532" cy="0"/>
        </a:xfrm>
        <a:prstGeom prst="line">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w="9525" cap="flat" cmpd="sng" algn="ctr">
          <a:solidFill>
            <a:schemeClr val="accent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AE28543A-F967-4DBB-8B92-65A8323DBDE5}">
      <dsp:nvSpPr>
        <dsp:cNvPr id="0" name=""/>
        <dsp:cNvSpPr/>
      </dsp:nvSpPr>
      <dsp:spPr>
        <a:xfrm>
          <a:off x="0" y="56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n-GB" sz="3600" kern="1200"/>
            <a:t>Confidentiality</a:t>
          </a:r>
          <a:endParaRPr lang="en-US" sz="3600" kern="1200"/>
        </a:p>
      </dsp:txBody>
      <dsp:txXfrm>
        <a:off x="0" y="562"/>
        <a:ext cx="5012532" cy="921160"/>
      </dsp:txXfrm>
    </dsp:sp>
    <dsp:sp modelId="{834EF98E-7E45-476B-B1DE-01741666E9F3}">
      <dsp:nvSpPr>
        <dsp:cNvPr id="0" name=""/>
        <dsp:cNvSpPr/>
      </dsp:nvSpPr>
      <dsp:spPr>
        <a:xfrm>
          <a:off x="0" y="921722"/>
          <a:ext cx="5012532" cy="0"/>
        </a:xfrm>
        <a:prstGeom prst="line">
          <a:avLst/>
        </a:prstGeom>
        <a:gradFill rotWithShape="0">
          <a:gsLst>
            <a:gs pos="0">
              <a:schemeClr val="accent2">
                <a:hueOff val="-590236"/>
                <a:satOff val="-5383"/>
                <a:lumOff val="-980"/>
                <a:alphaOff val="0"/>
                <a:tint val="94000"/>
                <a:satMod val="100000"/>
                <a:lumMod val="108000"/>
              </a:schemeClr>
            </a:gs>
            <a:gs pos="50000">
              <a:schemeClr val="accent2">
                <a:hueOff val="-590236"/>
                <a:satOff val="-5383"/>
                <a:lumOff val="-980"/>
                <a:alphaOff val="0"/>
                <a:tint val="98000"/>
                <a:shade val="100000"/>
                <a:satMod val="100000"/>
                <a:lumMod val="100000"/>
              </a:schemeClr>
            </a:gs>
            <a:gs pos="100000">
              <a:schemeClr val="accent2">
                <a:hueOff val="-590236"/>
                <a:satOff val="-5383"/>
                <a:lumOff val="-980"/>
                <a:alphaOff val="0"/>
                <a:shade val="72000"/>
                <a:satMod val="120000"/>
                <a:lumMod val="100000"/>
              </a:schemeClr>
            </a:gs>
          </a:gsLst>
          <a:lin ang="5400000" scaled="0"/>
        </a:gradFill>
        <a:ln w="9525" cap="flat" cmpd="sng" algn="ctr">
          <a:solidFill>
            <a:schemeClr val="accent2">
              <a:hueOff val="-590236"/>
              <a:satOff val="-5383"/>
              <a:lumOff val="-98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782F7E9D-C104-400A-8C8F-52223B1EA082}">
      <dsp:nvSpPr>
        <dsp:cNvPr id="0" name=""/>
        <dsp:cNvSpPr/>
      </dsp:nvSpPr>
      <dsp:spPr>
        <a:xfrm>
          <a:off x="0" y="92172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n-GB" sz="3600" kern="1200"/>
            <a:t>Contract</a:t>
          </a:r>
          <a:endParaRPr lang="en-US" sz="3600" kern="1200"/>
        </a:p>
      </dsp:txBody>
      <dsp:txXfrm>
        <a:off x="0" y="921722"/>
        <a:ext cx="5012532" cy="921160"/>
      </dsp:txXfrm>
    </dsp:sp>
    <dsp:sp modelId="{A6F89F85-AB59-44E1-988C-96870890E804}">
      <dsp:nvSpPr>
        <dsp:cNvPr id="0" name=""/>
        <dsp:cNvSpPr/>
      </dsp:nvSpPr>
      <dsp:spPr>
        <a:xfrm>
          <a:off x="0" y="1842882"/>
          <a:ext cx="5012532" cy="0"/>
        </a:xfrm>
        <a:prstGeom prst="line">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w="9525" cap="flat" cmpd="sng" algn="ctr">
          <a:solidFill>
            <a:schemeClr val="accent2">
              <a:hueOff val="-1180472"/>
              <a:satOff val="-10766"/>
              <a:lumOff val="-1961"/>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34489F0F-513E-4B4F-AF8E-8C1353919E03}">
      <dsp:nvSpPr>
        <dsp:cNvPr id="0" name=""/>
        <dsp:cNvSpPr/>
      </dsp:nvSpPr>
      <dsp:spPr>
        <a:xfrm>
          <a:off x="0" y="184288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n-GB" sz="3600" kern="1200"/>
            <a:t>Provision of service</a:t>
          </a:r>
          <a:endParaRPr lang="en-US" sz="3600" kern="1200"/>
        </a:p>
      </dsp:txBody>
      <dsp:txXfrm>
        <a:off x="0" y="1842882"/>
        <a:ext cx="5012532" cy="921160"/>
      </dsp:txXfrm>
    </dsp:sp>
    <dsp:sp modelId="{047ED24D-A5C4-4D01-9241-120191729EB6}">
      <dsp:nvSpPr>
        <dsp:cNvPr id="0" name=""/>
        <dsp:cNvSpPr/>
      </dsp:nvSpPr>
      <dsp:spPr>
        <a:xfrm>
          <a:off x="0" y="2764042"/>
          <a:ext cx="5012532" cy="0"/>
        </a:xfrm>
        <a:prstGeom prst="line">
          <a:avLst/>
        </a:prstGeom>
        <a:gradFill rotWithShape="0">
          <a:gsLst>
            <a:gs pos="0">
              <a:schemeClr val="accent2">
                <a:hueOff val="-1770708"/>
                <a:satOff val="-16148"/>
                <a:lumOff val="-2941"/>
                <a:alphaOff val="0"/>
                <a:tint val="94000"/>
                <a:satMod val="100000"/>
                <a:lumMod val="108000"/>
              </a:schemeClr>
            </a:gs>
            <a:gs pos="50000">
              <a:schemeClr val="accent2">
                <a:hueOff val="-1770708"/>
                <a:satOff val="-16148"/>
                <a:lumOff val="-2941"/>
                <a:alphaOff val="0"/>
                <a:tint val="98000"/>
                <a:shade val="100000"/>
                <a:satMod val="100000"/>
                <a:lumMod val="100000"/>
              </a:schemeClr>
            </a:gs>
            <a:gs pos="100000">
              <a:schemeClr val="accent2">
                <a:hueOff val="-1770708"/>
                <a:satOff val="-16148"/>
                <a:lumOff val="-2941"/>
                <a:alphaOff val="0"/>
                <a:shade val="72000"/>
                <a:satMod val="120000"/>
                <a:lumMod val="100000"/>
              </a:schemeClr>
            </a:gs>
          </a:gsLst>
          <a:lin ang="5400000" scaled="0"/>
        </a:gradFill>
        <a:ln w="9525" cap="flat" cmpd="sng" algn="ctr">
          <a:solidFill>
            <a:schemeClr val="accent2">
              <a:hueOff val="-1770708"/>
              <a:satOff val="-16148"/>
              <a:lumOff val="-2941"/>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F6C18BD4-5DCF-40A6-93E5-E54CB9E212DC}">
      <dsp:nvSpPr>
        <dsp:cNvPr id="0" name=""/>
        <dsp:cNvSpPr/>
      </dsp:nvSpPr>
      <dsp:spPr>
        <a:xfrm>
          <a:off x="0" y="276404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n-GB" sz="3600" kern="1200"/>
            <a:t>Data protection principles</a:t>
          </a:r>
          <a:endParaRPr lang="en-US" sz="3600" kern="1200"/>
        </a:p>
      </dsp:txBody>
      <dsp:txXfrm>
        <a:off x="0" y="2764042"/>
        <a:ext cx="5012532" cy="921160"/>
      </dsp:txXfrm>
    </dsp:sp>
    <dsp:sp modelId="{A8BFE724-EC5D-42D0-BD62-97C63BBEA17B}">
      <dsp:nvSpPr>
        <dsp:cNvPr id="0" name=""/>
        <dsp:cNvSpPr/>
      </dsp:nvSpPr>
      <dsp:spPr>
        <a:xfrm>
          <a:off x="0" y="3685202"/>
          <a:ext cx="5012532" cy="0"/>
        </a:xfrm>
        <a:prstGeom prst="line">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w="9525" cap="flat" cmpd="sng" algn="ctr">
          <a:solidFill>
            <a:schemeClr val="accent2">
              <a:hueOff val="-2360944"/>
              <a:satOff val="-21531"/>
              <a:lumOff val="-3922"/>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CA1A76FC-A103-497C-88FE-74852C457B8B}">
      <dsp:nvSpPr>
        <dsp:cNvPr id="0" name=""/>
        <dsp:cNvSpPr/>
      </dsp:nvSpPr>
      <dsp:spPr>
        <a:xfrm>
          <a:off x="0" y="3685202"/>
          <a:ext cx="5012532" cy="921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n-GB" sz="3600" kern="1200"/>
            <a:t>Anti-discrimination</a:t>
          </a:r>
          <a:endParaRPr lang="en-US" sz="3600" kern="1200"/>
        </a:p>
      </dsp:txBody>
      <dsp:txXfrm>
        <a:off x="0" y="3685202"/>
        <a:ext cx="5012532" cy="92116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F4BC9A-ED78-4EFA-A2D2-B598AB6018F9}">
      <dsp:nvSpPr>
        <dsp:cNvPr id="0" name=""/>
        <dsp:cNvSpPr/>
      </dsp:nvSpPr>
      <dsp:spPr>
        <a:xfrm>
          <a:off x="0" y="670727"/>
          <a:ext cx="5012532" cy="59319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a:t>Client welfare</a:t>
          </a:r>
          <a:endParaRPr lang="en-US" sz="2600" kern="1200"/>
        </a:p>
      </dsp:txBody>
      <dsp:txXfrm>
        <a:off x="28957" y="699684"/>
        <a:ext cx="4954618" cy="535276"/>
      </dsp:txXfrm>
    </dsp:sp>
    <dsp:sp modelId="{5A0D0180-940E-4CBE-AF07-05E0253D41D3}">
      <dsp:nvSpPr>
        <dsp:cNvPr id="0" name=""/>
        <dsp:cNvSpPr/>
      </dsp:nvSpPr>
      <dsp:spPr>
        <a:xfrm>
          <a:off x="0" y="1338797"/>
          <a:ext cx="5012532" cy="593190"/>
        </a:xfrm>
        <a:prstGeom prst="roundRect">
          <a:avLst/>
        </a:prstGeom>
        <a:gradFill rotWithShape="0">
          <a:gsLst>
            <a:gs pos="0">
              <a:schemeClr val="accent2">
                <a:hueOff val="-590236"/>
                <a:satOff val="-5383"/>
                <a:lumOff val="-980"/>
                <a:alphaOff val="0"/>
                <a:tint val="94000"/>
                <a:satMod val="100000"/>
                <a:lumMod val="108000"/>
              </a:schemeClr>
            </a:gs>
            <a:gs pos="50000">
              <a:schemeClr val="accent2">
                <a:hueOff val="-590236"/>
                <a:satOff val="-5383"/>
                <a:lumOff val="-980"/>
                <a:alphaOff val="0"/>
                <a:tint val="98000"/>
                <a:shade val="100000"/>
                <a:satMod val="100000"/>
                <a:lumMod val="100000"/>
              </a:schemeClr>
            </a:gs>
            <a:gs pos="100000">
              <a:schemeClr val="accent2">
                <a:hueOff val="-590236"/>
                <a:satOff val="-5383"/>
                <a:lumOff val="-98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a:t>Time management</a:t>
          </a:r>
          <a:endParaRPr lang="en-US" sz="2600" kern="1200"/>
        </a:p>
      </dsp:txBody>
      <dsp:txXfrm>
        <a:off x="28957" y="1367754"/>
        <a:ext cx="4954618" cy="535276"/>
      </dsp:txXfrm>
    </dsp:sp>
    <dsp:sp modelId="{E0E6AAE2-0E54-46B6-81BD-78E3788FF440}">
      <dsp:nvSpPr>
        <dsp:cNvPr id="0" name=""/>
        <dsp:cNvSpPr/>
      </dsp:nvSpPr>
      <dsp:spPr>
        <a:xfrm>
          <a:off x="0" y="2006867"/>
          <a:ext cx="5012532" cy="593190"/>
        </a:xfrm>
        <a:prstGeom prst="roundRect">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a:t>Boundaries</a:t>
          </a:r>
          <a:endParaRPr lang="en-US" sz="2600" kern="1200"/>
        </a:p>
      </dsp:txBody>
      <dsp:txXfrm>
        <a:off x="28957" y="2035824"/>
        <a:ext cx="4954618" cy="535276"/>
      </dsp:txXfrm>
    </dsp:sp>
    <dsp:sp modelId="{C8ED6B88-5AF8-42BB-A33A-C49F4D80CCD6}">
      <dsp:nvSpPr>
        <dsp:cNvPr id="0" name=""/>
        <dsp:cNvSpPr/>
      </dsp:nvSpPr>
      <dsp:spPr>
        <a:xfrm>
          <a:off x="0" y="2674937"/>
          <a:ext cx="5012532" cy="593190"/>
        </a:xfrm>
        <a:prstGeom prst="roundRect">
          <a:avLst/>
        </a:prstGeom>
        <a:gradFill rotWithShape="0">
          <a:gsLst>
            <a:gs pos="0">
              <a:schemeClr val="accent2">
                <a:hueOff val="-1770708"/>
                <a:satOff val="-16148"/>
                <a:lumOff val="-2941"/>
                <a:alphaOff val="0"/>
                <a:tint val="94000"/>
                <a:satMod val="100000"/>
                <a:lumMod val="108000"/>
              </a:schemeClr>
            </a:gs>
            <a:gs pos="50000">
              <a:schemeClr val="accent2">
                <a:hueOff val="-1770708"/>
                <a:satOff val="-16148"/>
                <a:lumOff val="-2941"/>
                <a:alphaOff val="0"/>
                <a:tint val="98000"/>
                <a:shade val="100000"/>
                <a:satMod val="100000"/>
                <a:lumMod val="100000"/>
              </a:schemeClr>
            </a:gs>
            <a:gs pos="100000">
              <a:schemeClr val="accent2">
                <a:hueOff val="-1770708"/>
                <a:satOff val="-16148"/>
                <a:lumOff val="-294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a:t>Intrusion of personal issues</a:t>
          </a:r>
          <a:endParaRPr lang="en-US" sz="2600" kern="1200"/>
        </a:p>
      </dsp:txBody>
      <dsp:txXfrm>
        <a:off x="28957" y="2703894"/>
        <a:ext cx="4954618" cy="535276"/>
      </dsp:txXfrm>
    </dsp:sp>
    <dsp:sp modelId="{98A6ABF9-5D16-464D-9282-0F83874A9CFF}">
      <dsp:nvSpPr>
        <dsp:cNvPr id="0" name=""/>
        <dsp:cNvSpPr/>
      </dsp:nvSpPr>
      <dsp:spPr>
        <a:xfrm>
          <a:off x="0" y="3343007"/>
          <a:ext cx="5012532" cy="593190"/>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a:t>Previous or unexplored client issues</a:t>
          </a:r>
          <a:endParaRPr lang="en-US" sz="2600" kern="1200"/>
        </a:p>
      </dsp:txBody>
      <dsp:txXfrm>
        <a:off x="28957" y="3371964"/>
        <a:ext cx="4954618" cy="53527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EB7004-3B80-406F-8FA5-2C9676F56C72}">
      <dsp:nvSpPr>
        <dsp:cNvPr id="0" name=""/>
        <dsp:cNvSpPr/>
      </dsp:nvSpPr>
      <dsp:spPr>
        <a:xfrm>
          <a:off x="0" y="5762"/>
          <a:ext cx="5012532" cy="1049490"/>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5260" tIns="175260" rIns="175260" bIns="175260" numCol="1" spcCol="1270" anchor="ctr" anchorCtr="0">
          <a:noAutofit/>
        </a:bodyPr>
        <a:lstStyle/>
        <a:p>
          <a:pPr lvl="0" algn="l" defTabSz="2044700">
            <a:lnSpc>
              <a:spcPct val="90000"/>
            </a:lnSpc>
            <a:spcBef>
              <a:spcPct val="0"/>
            </a:spcBef>
            <a:spcAft>
              <a:spcPct val="35000"/>
            </a:spcAft>
          </a:pPr>
          <a:r>
            <a:rPr lang="en-GB" sz="4600" kern="1200"/>
            <a:t>Fidelity</a:t>
          </a:r>
          <a:endParaRPr lang="en-US" sz="4600" kern="1200"/>
        </a:p>
      </dsp:txBody>
      <dsp:txXfrm>
        <a:off x="51232" y="56994"/>
        <a:ext cx="4910068" cy="947026"/>
      </dsp:txXfrm>
    </dsp:sp>
    <dsp:sp modelId="{9B7BBB35-21D0-41E8-892C-9D91BC5DEFCA}">
      <dsp:nvSpPr>
        <dsp:cNvPr id="0" name=""/>
        <dsp:cNvSpPr/>
      </dsp:nvSpPr>
      <dsp:spPr>
        <a:xfrm>
          <a:off x="0" y="1187732"/>
          <a:ext cx="5012532" cy="1049490"/>
        </a:xfrm>
        <a:prstGeom prst="roundRect">
          <a:avLst/>
        </a:prstGeom>
        <a:gradFill rotWithShape="0">
          <a:gsLst>
            <a:gs pos="0">
              <a:schemeClr val="accent2">
                <a:hueOff val="-786981"/>
                <a:satOff val="-7177"/>
                <a:lumOff val="-1307"/>
                <a:alphaOff val="0"/>
                <a:tint val="94000"/>
                <a:satMod val="100000"/>
                <a:lumMod val="108000"/>
              </a:schemeClr>
            </a:gs>
            <a:gs pos="50000">
              <a:schemeClr val="accent2">
                <a:hueOff val="-786981"/>
                <a:satOff val="-7177"/>
                <a:lumOff val="-1307"/>
                <a:alphaOff val="0"/>
                <a:tint val="98000"/>
                <a:shade val="100000"/>
                <a:satMod val="100000"/>
                <a:lumMod val="100000"/>
              </a:schemeClr>
            </a:gs>
            <a:gs pos="100000">
              <a:schemeClr val="accent2">
                <a:hueOff val="-786981"/>
                <a:satOff val="-7177"/>
                <a:lumOff val="-1307"/>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5260" tIns="175260" rIns="175260" bIns="175260" numCol="1" spcCol="1270" anchor="ctr" anchorCtr="0">
          <a:noAutofit/>
        </a:bodyPr>
        <a:lstStyle/>
        <a:p>
          <a:pPr lvl="0" algn="l" defTabSz="2044700">
            <a:lnSpc>
              <a:spcPct val="90000"/>
            </a:lnSpc>
            <a:spcBef>
              <a:spcPct val="0"/>
            </a:spcBef>
            <a:spcAft>
              <a:spcPct val="35000"/>
            </a:spcAft>
          </a:pPr>
          <a:r>
            <a:rPr lang="en-GB" sz="4600" kern="1200"/>
            <a:t>Justice</a:t>
          </a:r>
          <a:endParaRPr lang="en-US" sz="4600" kern="1200"/>
        </a:p>
      </dsp:txBody>
      <dsp:txXfrm>
        <a:off x="51232" y="1238964"/>
        <a:ext cx="4910068" cy="947026"/>
      </dsp:txXfrm>
    </dsp:sp>
    <dsp:sp modelId="{3E045B40-FBF6-400B-8B71-35EBA87557F2}">
      <dsp:nvSpPr>
        <dsp:cNvPr id="0" name=""/>
        <dsp:cNvSpPr/>
      </dsp:nvSpPr>
      <dsp:spPr>
        <a:xfrm>
          <a:off x="0" y="2369702"/>
          <a:ext cx="5012532" cy="1049490"/>
        </a:xfrm>
        <a:prstGeom prst="roundRect">
          <a:avLst/>
        </a:prstGeom>
        <a:gradFill rotWithShape="0">
          <a:gsLst>
            <a:gs pos="0">
              <a:schemeClr val="accent2">
                <a:hueOff val="-1573962"/>
                <a:satOff val="-14354"/>
                <a:lumOff val="-2615"/>
                <a:alphaOff val="0"/>
                <a:tint val="94000"/>
                <a:satMod val="100000"/>
                <a:lumMod val="108000"/>
              </a:schemeClr>
            </a:gs>
            <a:gs pos="50000">
              <a:schemeClr val="accent2">
                <a:hueOff val="-1573962"/>
                <a:satOff val="-14354"/>
                <a:lumOff val="-2615"/>
                <a:alphaOff val="0"/>
                <a:tint val="98000"/>
                <a:shade val="100000"/>
                <a:satMod val="100000"/>
                <a:lumMod val="100000"/>
              </a:schemeClr>
            </a:gs>
            <a:gs pos="100000">
              <a:schemeClr val="accent2">
                <a:hueOff val="-1573962"/>
                <a:satOff val="-14354"/>
                <a:lumOff val="-2615"/>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5260" tIns="175260" rIns="175260" bIns="175260" numCol="1" spcCol="1270" anchor="ctr" anchorCtr="0">
          <a:noAutofit/>
        </a:bodyPr>
        <a:lstStyle/>
        <a:p>
          <a:pPr lvl="0" algn="l" defTabSz="2044700">
            <a:lnSpc>
              <a:spcPct val="90000"/>
            </a:lnSpc>
            <a:spcBef>
              <a:spcPct val="0"/>
            </a:spcBef>
            <a:spcAft>
              <a:spcPct val="35000"/>
            </a:spcAft>
          </a:pPr>
          <a:r>
            <a:rPr lang="en-GB" sz="4600" kern="1200"/>
            <a:t>Beneficence</a:t>
          </a:r>
          <a:endParaRPr lang="en-US" sz="4600" kern="1200"/>
        </a:p>
      </dsp:txBody>
      <dsp:txXfrm>
        <a:off x="51232" y="2420934"/>
        <a:ext cx="4910068" cy="947026"/>
      </dsp:txXfrm>
    </dsp:sp>
    <dsp:sp modelId="{EA9659B8-7A7B-4413-81A2-9C249C5E7B0E}">
      <dsp:nvSpPr>
        <dsp:cNvPr id="0" name=""/>
        <dsp:cNvSpPr/>
      </dsp:nvSpPr>
      <dsp:spPr>
        <a:xfrm>
          <a:off x="0" y="3551672"/>
          <a:ext cx="5012532" cy="1049490"/>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5260" tIns="175260" rIns="175260" bIns="175260" numCol="1" spcCol="1270" anchor="ctr" anchorCtr="0">
          <a:noAutofit/>
        </a:bodyPr>
        <a:lstStyle/>
        <a:p>
          <a:pPr lvl="0" algn="l" defTabSz="2044700">
            <a:lnSpc>
              <a:spcPct val="90000"/>
            </a:lnSpc>
            <a:spcBef>
              <a:spcPct val="0"/>
            </a:spcBef>
            <a:spcAft>
              <a:spcPct val="35000"/>
            </a:spcAft>
          </a:pPr>
          <a:r>
            <a:rPr lang="en-GB" sz="4600" kern="1200"/>
            <a:t>Non-maleficence</a:t>
          </a:r>
          <a:endParaRPr lang="en-US" sz="4600" kern="1200"/>
        </a:p>
      </dsp:txBody>
      <dsp:txXfrm>
        <a:off x="51232" y="3602904"/>
        <a:ext cx="4910068" cy="94702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388EC3-E40B-4D60-B297-B1543F6F8D81}">
      <dsp:nvSpPr>
        <dsp:cNvPr id="0" name=""/>
        <dsp:cNvSpPr/>
      </dsp:nvSpPr>
      <dsp:spPr>
        <a:xfrm>
          <a:off x="0" y="0"/>
          <a:ext cx="5012532" cy="0"/>
        </a:xfrm>
        <a:prstGeom prst="line">
          <a:avLst/>
        </a:prstGeom>
        <a:gradFill rotWithShape="0">
          <a:gsLst>
            <a:gs pos="0">
              <a:schemeClr val="dk2">
                <a:hueOff val="0"/>
                <a:satOff val="0"/>
                <a:lumOff val="0"/>
                <a:alphaOff val="0"/>
                <a:tint val="94000"/>
                <a:satMod val="100000"/>
                <a:lumMod val="108000"/>
              </a:schemeClr>
            </a:gs>
            <a:gs pos="50000">
              <a:schemeClr val="dk2">
                <a:hueOff val="0"/>
                <a:satOff val="0"/>
                <a:lumOff val="0"/>
                <a:alphaOff val="0"/>
                <a:tint val="98000"/>
                <a:shade val="100000"/>
                <a:satMod val="100000"/>
                <a:lumMod val="100000"/>
              </a:schemeClr>
            </a:gs>
            <a:gs pos="100000">
              <a:schemeClr val="dk2">
                <a:hueOff val="0"/>
                <a:satOff val="0"/>
                <a:lumOff val="0"/>
                <a:alphaOff val="0"/>
                <a:shade val="72000"/>
                <a:satMod val="120000"/>
                <a:lumMod val="100000"/>
              </a:schemeClr>
            </a:gs>
          </a:gsLst>
          <a:lin ang="5400000" scaled="0"/>
        </a:gradFill>
        <a:ln w="9525" cap="flat" cmpd="sng" algn="ctr">
          <a:solidFill>
            <a:schemeClr val="dk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53DED950-4612-4EA6-ADE2-FFC88E09B0E2}">
      <dsp:nvSpPr>
        <dsp:cNvPr id="0" name=""/>
        <dsp:cNvSpPr/>
      </dsp:nvSpPr>
      <dsp:spPr>
        <a:xfrm>
          <a:off x="0" y="0"/>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Negative experience of supervision</a:t>
          </a:r>
          <a:endParaRPr lang="en-US" sz="2300" kern="1200"/>
        </a:p>
      </dsp:txBody>
      <dsp:txXfrm>
        <a:off x="0" y="0"/>
        <a:ext cx="5012532" cy="575865"/>
      </dsp:txXfrm>
    </dsp:sp>
    <dsp:sp modelId="{0931380F-A17C-4C8F-887D-D8F2890E31AF}">
      <dsp:nvSpPr>
        <dsp:cNvPr id="0" name=""/>
        <dsp:cNvSpPr/>
      </dsp:nvSpPr>
      <dsp:spPr>
        <a:xfrm>
          <a:off x="0" y="575865"/>
          <a:ext cx="5012532" cy="0"/>
        </a:xfrm>
        <a:prstGeom prst="line">
          <a:avLst/>
        </a:prstGeom>
        <a:gradFill rotWithShape="0">
          <a:gsLst>
            <a:gs pos="0">
              <a:schemeClr val="dk2">
                <a:hueOff val="0"/>
                <a:satOff val="0"/>
                <a:lumOff val="0"/>
                <a:alphaOff val="0"/>
                <a:tint val="94000"/>
                <a:satMod val="100000"/>
                <a:lumMod val="108000"/>
              </a:schemeClr>
            </a:gs>
            <a:gs pos="50000">
              <a:schemeClr val="dk2">
                <a:hueOff val="0"/>
                <a:satOff val="0"/>
                <a:lumOff val="0"/>
                <a:alphaOff val="0"/>
                <a:tint val="98000"/>
                <a:shade val="100000"/>
                <a:satMod val="100000"/>
                <a:lumMod val="100000"/>
              </a:schemeClr>
            </a:gs>
            <a:gs pos="100000">
              <a:schemeClr val="dk2">
                <a:hueOff val="0"/>
                <a:satOff val="0"/>
                <a:lumOff val="0"/>
                <a:alphaOff val="0"/>
                <a:shade val="72000"/>
                <a:satMod val="120000"/>
                <a:lumMod val="100000"/>
              </a:schemeClr>
            </a:gs>
          </a:gsLst>
          <a:lin ang="5400000" scaled="0"/>
        </a:gradFill>
        <a:ln w="9525" cap="flat" cmpd="sng" algn="ctr">
          <a:solidFill>
            <a:schemeClr val="dk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5B133EC3-042B-4111-80C3-0D8DDA67FBEE}">
      <dsp:nvSpPr>
        <dsp:cNvPr id="0" name=""/>
        <dsp:cNvSpPr/>
      </dsp:nvSpPr>
      <dsp:spPr>
        <a:xfrm>
          <a:off x="0" y="575865"/>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Personal life concerns</a:t>
          </a:r>
          <a:endParaRPr lang="en-US" sz="2300" kern="1200"/>
        </a:p>
      </dsp:txBody>
      <dsp:txXfrm>
        <a:off x="0" y="575865"/>
        <a:ext cx="5012532" cy="575865"/>
      </dsp:txXfrm>
    </dsp:sp>
    <dsp:sp modelId="{DC4B91A0-C616-41F0-A0B7-F5B83F0704D8}">
      <dsp:nvSpPr>
        <dsp:cNvPr id="0" name=""/>
        <dsp:cNvSpPr/>
      </dsp:nvSpPr>
      <dsp:spPr>
        <a:xfrm>
          <a:off x="0" y="1151731"/>
          <a:ext cx="5012532" cy="0"/>
        </a:xfrm>
        <a:prstGeom prst="line">
          <a:avLst/>
        </a:prstGeom>
        <a:gradFill rotWithShape="0">
          <a:gsLst>
            <a:gs pos="0">
              <a:schemeClr val="dk2">
                <a:hueOff val="0"/>
                <a:satOff val="0"/>
                <a:lumOff val="0"/>
                <a:alphaOff val="0"/>
                <a:tint val="94000"/>
                <a:satMod val="100000"/>
                <a:lumMod val="108000"/>
              </a:schemeClr>
            </a:gs>
            <a:gs pos="50000">
              <a:schemeClr val="dk2">
                <a:hueOff val="0"/>
                <a:satOff val="0"/>
                <a:lumOff val="0"/>
                <a:alphaOff val="0"/>
                <a:tint val="98000"/>
                <a:shade val="100000"/>
                <a:satMod val="100000"/>
                <a:lumMod val="100000"/>
              </a:schemeClr>
            </a:gs>
            <a:gs pos="100000">
              <a:schemeClr val="dk2">
                <a:hueOff val="0"/>
                <a:satOff val="0"/>
                <a:lumOff val="0"/>
                <a:alphaOff val="0"/>
                <a:shade val="72000"/>
                <a:satMod val="120000"/>
                <a:lumMod val="100000"/>
              </a:schemeClr>
            </a:gs>
          </a:gsLst>
          <a:lin ang="5400000" scaled="0"/>
        </a:gradFill>
        <a:ln w="9525" cap="flat" cmpd="sng" algn="ctr">
          <a:solidFill>
            <a:schemeClr val="dk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AE3FDDD1-C4DE-4ADC-91F7-69299B8BEF9F}">
      <dsp:nvSpPr>
        <dsp:cNvPr id="0" name=""/>
        <dsp:cNvSpPr/>
      </dsp:nvSpPr>
      <dsp:spPr>
        <a:xfrm>
          <a:off x="0" y="1151731"/>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Negative perception of supervisor</a:t>
          </a:r>
          <a:endParaRPr lang="en-US" sz="2300" kern="1200"/>
        </a:p>
      </dsp:txBody>
      <dsp:txXfrm>
        <a:off x="0" y="1151731"/>
        <a:ext cx="5012532" cy="575865"/>
      </dsp:txXfrm>
    </dsp:sp>
    <dsp:sp modelId="{2980FB87-DA9C-4601-BD4C-F6FB5FAA7464}">
      <dsp:nvSpPr>
        <dsp:cNvPr id="0" name=""/>
        <dsp:cNvSpPr/>
      </dsp:nvSpPr>
      <dsp:spPr>
        <a:xfrm>
          <a:off x="0" y="1727596"/>
          <a:ext cx="5012532" cy="0"/>
        </a:xfrm>
        <a:prstGeom prst="line">
          <a:avLst/>
        </a:prstGeom>
        <a:gradFill rotWithShape="0">
          <a:gsLst>
            <a:gs pos="0">
              <a:schemeClr val="dk2">
                <a:hueOff val="0"/>
                <a:satOff val="0"/>
                <a:lumOff val="0"/>
                <a:alphaOff val="0"/>
                <a:tint val="94000"/>
                <a:satMod val="100000"/>
                <a:lumMod val="108000"/>
              </a:schemeClr>
            </a:gs>
            <a:gs pos="50000">
              <a:schemeClr val="dk2">
                <a:hueOff val="0"/>
                <a:satOff val="0"/>
                <a:lumOff val="0"/>
                <a:alphaOff val="0"/>
                <a:tint val="98000"/>
                <a:shade val="100000"/>
                <a:satMod val="100000"/>
                <a:lumMod val="100000"/>
              </a:schemeClr>
            </a:gs>
            <a:gs pos="100000">
              <a:schemeClr val="dk2">
                <a:hueOff val="0"/>
                <a:satOff val="0"/>
                <a:lumOff val="0"/>
                <a:alphaOff val="0"/>
                <a:shade val="72000"/>
                <a:satMod val="120000"/>
                <a:lumMod val="100000"/>
              </a:schemeClr>
            </a:gs>
          </a:gsLst>
          <a:lin ang="5400000" scaled="0"/>
        </a:gradFill>
        <a:ln w="9525" cap="flat" cmpd="sng" algn="ctr">
          <a:solidFill>
            <a:schemeClr val="dk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3FC72B04-D3B8-4CC6-B737-CD227BFEA786}">
      <dsp:nvSpPr>
        <dsp:cNvPr id="0" name=""/>
        <dsp:cNvSpPr/>
      </dsp:nvSpPr>
      <dsp:spPr>
        <a:xfrm>
          <a:off x="0" y="1727596"/>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Reaction to evaluation</a:t>
          </a:r>
          <a:endParaRPr lang="en-US" sz="2300" kern="1200"/>
        </a:p>
      </dsp:txBody>
      <dsp:txXfrm>
        <a:off x="0" y="1727596"/>
        <a:ext cx="5012532" cy="575865"/>
      </dsp:txXfrm>
    </dsp:sp>
    <dsp:sp modelId="{FC002742-EEA6-41A9-9AD9-1F46F4A242F0}">
      <dsp:nvSpPr>
        <dsp:cNvPr id="0" name=""/>
        <dsp:cNvSpPr/>
      </dsp:nvSpPr>
      <dsp:spPr>
        <a:xfrm>
          <a:off x="0" y="2303462"/>
          <a:ext cx="5012532" cy="0"/>
        </a:xfrm>
        <a:prstGeom prst="line">
          <a:avLst/>
        </a:prstGeom>
        <a:gradFill rotWithShape="0">
          <a:gsLst>
            <a:gs pos="0">
              <a:schemeClr val="dk2">
                <a:hueOff val="0"/>
                <a:satOff val="0"/>
                <a:lumOff val="0"/>
                <a:alphaOff val="0"/>
                <a:tint val="94000"/>
                <a:satMod val="100000"/>
                <a:lumMod val="108000"/>
              </a:schemeClr>
            </a:gs>
            <a:gs pos="50000">
              <a:schemeClr val="dk2">
                <a:hueOff val="0"/>
                <a:satOff val="0"/>
                <a:lumOff val="0"/>
                <a:alphaOff val="0"/>
                <a:tint val="98000"/>
                <a:shade val="100000"/>
                <a:satMod val="100000"/>
                <a:lumMod val="100000"/>
              </a:schemeClr>
            </a:gs>
            <a:gs pos="100000">
              <a:schemeClr val="dk2">
                <a:hueOff val="0"/>
                <a:satOff val="0"/>
                <a:lumOff val="0"/>
                <a:alphaOff val="0"/>
                <a:shade val="72000"/>
                <a:satMod val="120000"/>
                <a:lumMod val="100000"/>
              </a:schemeClr>
            </a:gs>
          </a:gsLst>
          <a:lin ang="5400000" scaled="0"/>
        </a:gradFill>
        <a:ln w="9525" cap="flat" cmpd="sng" algn="ctr">
          <a:solidFill>
            <a:schemeClr val="dk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733D8FF6-F6D5-4E2E-9CCD-8340F11B2B61}">
      <dsp:nvSpPr>
        <dsp:cNvPr id="0" name=""/>
        <dsp:cNvSpPr/>
      </dsp:nvSpPr>
      <dsp:spPr>
        <a:xfrm>
          <a:off x="0" y="2303462"/>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Theoretic differences</a:t>
          </a:r>
          <a:endParaRPr lang="en-US" sz="2300" kern="1200"/>
        </a:p>
      </dsp:txBody>
      <dsp:txXfrm>
        <a:off x="0" y="2303462"/>
        <a:ext cx="5012532" cy="575865"/>
      </dsp:txXfrm>
    </dsp:sp>
    <dsp:sp modelId="{ACFB449D-8D0F-413C-9E2E-82116825BF4A}">
      <dsp:nvSpPr>
        <dsp:cNvPr id="0" name=""/>
        <dsp:cNvSpPr/>
      </dsp:nvSpPr>
      <dsp:spPr>
        <a:xfrm>
          <a:off x="0" y="2879328"/>
          <a:ext cx="5012532" cy="0"/>
        </a:xfrm>
        <a:prstGeom prst="line">
          <a:avLst/>
        </a:prstGeom>
        <a:gradFill rotWithShape="0">
          <a:gsLst>
            <a:gs pos="0">
              <a:schemeClr val="dk2">
                <a:hueOff val="0"/>
                <a:satOff val="0"/>
                <a:lumOff val="0"/>
                <a:alphaOff val="0"/>
                <a:tint val="94000"/>
                <a:satMod val="100000"/>
                <a:lumMod val="108000"/>
              </a:schemeClr>
            </a:gs>
            <a:gs pos="50000">
              <a:schemeClr val="dk2">
                <a:hueOff val="0"/>
                <a:satOff val="0"/>
                <a:lumOff val="0"/>
                <a:alphaOff val="0"/>
                <a:tint val="98000"/>
                <a:shade val="100000"/>
                <a:satMod val="100000"/>
                <a:lumMod val="100000"/>
              </a:schemeClr>
            </a:gs>
            <a:gs pos="100000">
              <a:schemeClr val="dk2">
                <a:hueOff val="0"/>
                <a:satOff val="0"/>
                <a:lumOff val="0"/>
                <a:alphaOff val="0"/>
                <a:shade val="72000"/>
                <a:satMod val="120000"/>
                <a:lumMod val="100000"/>
              </a:schemeClr>
            </a:gs>
          </a:gsLst>
          <a:lin ang="5400000" scaled="0"/>
        </a:gradFill>
        <a:ln w="9525" cap="flat" cmpd="sng" algn="ctr">
          <a:solidFill>
            <a:schemeClr val="dk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3736E9EE-B061-412B-B6DF-EBCDA5CFF228}">
      <dsp:nvSpPr>
        <dsp:cNvPr id="0" name=""/>
        <dsp:cNvSpPr/>
      </dsp:nvSpPr>
      <dsp:spPr>
        <a:xfrm>
          <a:off x="0" y="2879328"/>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Concerns about professional inadequacy</a:t>
          </a:r>
          <a:endParaRPr lang="en-US" sz="2300" kern="1200"/>
        </a:p>
      </dsp:txBody>
      <dsp:txXfrm>
        <a:off x="0" y="2879328"/>
        <a:ext cx="5012532" cy="575865"/>
      </dsp:txXfrm>
    </dsp:sp>
    <dsp:sp modelId="{55B1DCE0-3897-4627-8A86-DF1718A2A566}">
      <dsp:nvSpPr>
        <dsp:cNvPr id="0" name=""/>
        <dsp:cNvSpPr/>
      </dsp:nvSpPr>
      <dsp:spPr>
        <a:xfrm>
          <a:off x="0" y="3455193"/>
          <a:ext cx="5012532" cy="0"/>
        </a:xfrm>
        <a:prstGeom prst="line">
          <a:avLst/>
        </a:prstGeom>
        <a:gradFill rotWithShape="0">
          <a:gsLst>
            <a:gs pos="0">
              <a:schemeClr val="dk2">
                <a:hueOff val="0"/>
                <a:satOff val="0"/>
                <a:lumOff val="0"/>
                <a:alphaOff val="0"/>
                <a:tint val="94000"/>
                <a:satMod val="100000"/>
                <a:lumMod val="108000"/>
              </a:schemeClr>
            </a:gs>
            <a:gs pos="50000">
              <a:schemeClr val="dk2">
                <a:hueOff val="0"/>
                <a:satOff val="0"/>
                <a:lumOff val="0"/>
                <a:alphaOff val="0"/>
                <a:tint val="98000"/>
                <a:shade val="100000"/>
                <a:satMod val="100000"/>
                <a:lumMod val="100000"/>
              </a:schemeClr>
            </a:gs>
            <a:gs pos="100000">
              <a:schemeClr val="dk2">
                <a:hueOff val="0"/>
                <a:satOff val="0"/>
                <a:lumOff val="0"/>
                <a:alphaOff val="0"/>
                <a:shade val="72000"/>
                <a:satMod val="120000"/>
                <a:lumMod val="100000"/>
              </a:schemeClr>
            </a:gs>
          </a:gsLst>
          <a:lin ang="5400000" scaled="0"/>
        </a:gradFill>
        <a:ln w="9525" cap="flat" cmpd="sng" algn="ctr">
          <a:solidFill>
            <a:schemeClr val="dk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EA068155-0F08-454A-84FF-2D2E15D85CD2}">
      <dsp:nvSpPr>
        <dsp:cNvPr id="0" name=""/>
        <dsp:cNvSpPr/>
      </dsp:nvSpPr>
      <dsp:spPr>
        <a:xfrm>
          <a:off x="0" y="3455193"/>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Perceived mistakes make</a:t>
          </a:r>
          <a:endParaRPr lang="en-US" sz="2300" kern="1200"/>
        </a:p>
      </dsp:txBody>
      <dsp:txXfrm>
        <a:off x="0" y="3455193"/>
        <a:ext cx="5012532" cy="575865"/>
      </dsp:txXfrm>
    </dsp:sp>
    <dsp:sp modelId="{D1EB7639-383B-4012-B768-AB26451D994C}">
      <dsp:nvSpPr>
        <dsp:cNvPr id="0" name=""/>
        <dsp:cNvSpPr/>
      </dsp:nvSpPr>
      <dsp:spPr>
        <a:xfrm>
          <a:off x="0" y="4031059"/>
          <a:ext cx="5012532" cy="0"/>
        </a:xfrm>
        <a:prstGeom prst="line">
          <a:avLst/>
        </a:prstGeom>
        <a:gradFill rotWithShape="0">
          <a:gsLst>
            <a:gs pos="0">
              <a:schemeClr val="dk2">
                <a:hueOff val="0"/>
                <a:satOff val="0"/>
                <a:lumOff val="0"/>
                <a:alphaOff val="0"/>
                <a:tint val="94000"/>
                <a:satMod val="100000"/>
                <a:lumMod val="108000"/>
              </a:schemeClr>
            </a:gs>
            <a:gs pos="50000">
              <a:schemeClr val="dk2">
                <a:hueOff val="0"/>
                <a:satOff val="0"/>
                <a:lumOff val="0"/>
                <a:alphaOff val="0"/>
                <a:tint val="98000"/>
                <a:shade val="100000"/>
                <a:satMod val="100000"/>
                <a:lumMod val="100000"/>
              </a:schemeClr>
            </a:gs>
            <a:gs pos="100000">
              <a:schemeClr val="dk2">
                <a:hueOff val="0"/>
                <a:satOff val="0"/>
                <a:lumOff val="0"/>
                <a:alphaOff val="0"/>
                <a:shade val="72000"/>
                <a:satMod val="120000"/>
                <a:lumMod val="100000"/>
              </a:schemeClr>
            </a:gs>
          </a:gsLst>
          <a:lin ang="5400000" scaled="0"/>
        </a:gradFill>
        <a:ln w="9525" cap="flat" cmpd="sng" algn="ctr">
          <a:solidFill>
            <a:schemeClr val="dk2">
              <a:hueOff val="0"/>
              <a:satOff val="0"/>
              <a:lumOff val="0"/>
              <a:alphaOff val="0"/>
            </a:schemeClr>
          </a:solidFill>
          <a:prstDash val="solid"/>
        </a:ln>
        <a:effectLst>
          <a:outerShdw blurRad="50800" dist="25400" dir="5400000" rotWithShape="0">
            <a:srgbClr val="000000">
              <a:alpha val="28000"/>
            </a:srgbClr>
          </a:outerShdw>
        </a:effectLst>
      </dsp:spPr>
      <dsp:style>
        <a:lnRef idx="1">
          <a:scrgbClr r="0" g="0" b="0"/>
        </a:lnRef>
        <a:fillRef idx="3">
          <a:scrgbClr r="0" g="0" b="0"/>
        </a:fillRef>
        <a:effectRef idx="2">
          <a:scrgbClr r="0" g="0" b="0"/>
        </a:effectRef>
        <a:fontRef idx="minor">
          <a:schemeClr val="lt1"/>
        </a:fontRef>
      </dsp:style>
    </dsp:sp>
    <dsp:sp modelId="{ABAA6F6A-C721-41FE-8C81-432E160662CB}">
      <dsp:nvSpPr>
        <dsp:cNvPr id="0" name=""/>
        <dsp:cNvSpPr/>
      </dsp:nvSpPr>
      <dsp:spPr>
        <a:xfrm>
          <a:off x="0" y="4031059"/>
          <a:ext cx="5012532" cy="575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GB" sz="2300" kern="1200"/>
            <a:t>Sexual attraction issues</a:t>
          </a:r>
          <a:endParaRPr lang="en-US" sz="2300" kern="1200"/>
        </a:p>
      </dsp:txBody>
      <dsp:txXfrm>
        <a:off x="0" y="4031059"/>
        <a:ext cx="5012532" cy="575865"/>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7E5438-88A9-47F1-8F9F-D4CC36EF2A28}">
      <dsp:nvSpPr>
        <dsp:cNvPr id="0" name=""/>
        <dsp:cNvSpPr/>
      </dsp:nvSpPr>
      <dsp:spPr>
        <a:xfrm>
          <a:off x="0" y="312071"/>
          <a:ext cx="5012532" cy="1289193"/>
        </a:xfrm>
        <a:prstGeom prst="roundRect">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a:t>The results of this study indicate that within a single supervision session, 84.3% of trainees withheld information from their supervisors. </a:t>
          </a:r>
          <a:endParaRPr lang="en-US" sz="2000" kern="1200" dirty="0"/>
        </a:p>
      </dsp:txBody>
      <dsp:txXfrm>
        <a:off x="62933" y="375004"/>
        <a:ext cx="4886666" cy="1163327"/>
      </dsp:txXfrm>
    </dsp:sp>
    <dsp:sp modelId="{2D1B3D9D-3866-4E50-A8C6-013C956A2113}">
      <dsp:nvSpPr>
        <dsp:cNvPr id="0" name=""/>
        <dsp:cNvSpPr/>
      </dsp:nvSpPr>
      <dsp:spPr>
        <a:xfrm>
          <a:off x="0" y="1658865"/>
          <a:ext cx="5012532" cy="1289193"/>
        </a:xfrm>
        <a:prstGeom prst="roundRect">
          <a:avLst/>
        </a:prstGeom>
        <a:gradFill rotWithShape="0">
          <a:gsLst>
            <a:gs pos="0">
              <a:schemeClr val="accent2">
                <a:hueOff val="-1180472"/>
                <a:satOff val="-10766"/>
                <a:lumOff val="-1961"/>
                <a:alphaOff val="0"/>
                <a:tint val="94000"/>
                <a:satMod val="100000"/>
                <a:lumMod val="108000"/>
              </a:schemeClr>
            </a:gs>
            <a:gs pos="50000">
              <a:schemeClr val="accent2">
                <a:hueOff val="-1180472"/>
                <a:satOff val="-10766"/>
                <a:lumOff val="-1961"/>
                <a:alphaOff val="0"/>
                <a:tint val="98000"/>
                <a:shade val="100000"/>
                <a:satMod val="100000"/>
                <a:lumMod val="100000"/>
              </a:schemeClr>
            </a:gs>
            <a:gs pos="100000">
              <a:schemeClr val="accent2">
                <a:hueOff val="-1180472"/>
                <a:satOff val="-10766"/>
                <a:lumOff val="-1961"/>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a:latin typeface="Tw Cen MT" panose="020B0602020104020603"/>
            </a:rPr>
            <a:t>Reasons</a:t>
          </a:r>
          <a:r>
            <a:rPr lang="en-GB" sz="2000" kern="1200" dirty="0"/>
            <a:t> for nondisclosure (i.e. fears of being viewed negatively; power imbalance)</a:t>
          </a:r>
          <a:endParaRPr lang="en-US" sz="2000" kern="1200" dirty="0"/>
        </a:p>
      </dsp:txBody>
      <dsp:txXfrm>
        <a:off x="62933" y="1721798"/>
        <a:ext cx="4886666" cy="1163327"/>
      </dsp:txXfrm>
    </dsp:sp>
    <dsp:sp modelId="{F231814C-D3DD-4D37-B358-54CDFE83F743}">
      <dsp:nvSpPr>
        <dsp:cNvPr id="0" name=""/>
        <dsp:cNvSpPr/>
      </dsp:nvSpPr>
      <dsp:spPr>
        <a:xfrm>
          <a:off x="0" y="3005659"/>
          <a:ext cx="5012532" cy="1289193"/>
        </a:xfrm>
        <a:prstGeom prst="roundRect">
          <a:avLst/>
        </a:prstGeom>
        <a:gradFill rotWithShape="0">
          <a:gsLst>
            <a:gs pos="0">
              <a:schemeClr val="accent2">
                <a:hueOff val="-2360944"/>
                <a:satOff val="-21531"/>
                <a:lumOff val="-3922"/>
                <a:alphaOff val="0"/>
                <a:tint val="94000"/>
                <a:satMod val="100000"/>
                <a:lumMod val="108000"/>
              </a:schemeClr>
            </a:gs>
            <a:gs pos="50000">
              <a:schemeClr val="accent2">
                <a:hueOff val="-2360944"/>
                <a:satOff val="-21531"/>
                <a:lumOff val="-3922"/>
                <a:alphaOff val="0"/>
                <a:tint val="98000"/>
                <a:shade val="100000"/>
                <a:satMod val="100000"/>
                <a:lumMod val="100000"/>
              </a:schemeClr>
            </a:gs>
            <a:gs pos="100000">
              <a:schemeClr val="accent2">
                <a:hueOff val="-2360944"/>
                <a:satOff val="-21531"/>
                <a:lumOff val="-3922"/>
                <a:alphaOff val="0"/>
                <a:shade val="72000"/>
                <a:satMod val="120000"/>
                <a:lumMod val="100000"/>
              </a:schemeClr>
            </a:gs>
          </a:gsLst>
          <a:lin ang="5400000" scaled="0"/>
        </a:gradFill>
        <a:ln>
          <a:noFill/>
        </a:ln>
        <a:effectLst>
          <a:outerShdw blurRad="50800" dist="25400" dir="5400000" rotWithShape="0">
            <a:srgbClr val="000000">
              <a:alpha val="28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GB" sz="2000" kern="1200" dirty="0">
              <a:latin typeface="Tw Cen MT" panose="020B0602020104020603"/>
            </a:rPr>
            <a:t>The</a:t>
          </a:r>
          <a:r>
            <a:rPr lang="en-GB" sz="2000" kern="1200" dirty="0"/>
            <a:t> greater the anxiety experienced by the trainee, the greater amount of trainee nondisclosure and a lower overall willingness to disclose in the supervision session. </a:t>
          </a:r>
          <a:endParaRPr lang="en-US" sz="2000" kern="1200" dirty="0"/>
        </a:p>
      </dsp:txBody>
      <dsp:txXfrm>
        <a:off x="62933" y="3068592"/>
        <a:ext cx="4886666" cy="116332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D7963F-DEA1-4AD5-A702-3DF751DF432F}"/>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60226E37-05DC-465F-BF42-0503929AEE25}"/>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38E1626E-F95A-49E0-8BC9-D73AAB3D13C3}" type="datetimeFigureOut">
              <a:rPr lang="en-GB"/>
              <a:pPr>
                <a:defRPr/>
              </a:pPr>
              <a:t>22/03/2021</a:t>
            </a:fld>
            <a:endParaRPr lang="en-GB"/>
          </a:p>
        </p:txBody>
      </p:sp>
      <p:sp>
        <p:nvSpPr>
          <p:cNvPr id="4" name="Slide Image Placeholder 3">
            <a:extLst>
              <a:ext uri="{FF2B5EF4-FFF2-40B4-BE49-F238E27FC236}">
                <a16:creationId xmlns:a16="http://schemas.microsoft.com/office/drawing/2014/main" id="{7362901D-5C09-47DC-8738-4EE0E9BE56B3}"/>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8983EE2-0F4E-45F2-887F-8D148426B81F}"/>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50033B7-948E-4A7C-B8D0-266623EED62A}"/>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4CB0F0EE-2F1E-4A34-8666-09F8475A9F47}"/>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206ED06F-4736-47F4-AC34-1356928F5F0F}"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FCFBD0AF-DD92-4918-9D40-8FCE88F7615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95C0062B-09DB-48FD-AB60-3730DB900C2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5604" name="Slide Number Placeholder 3">
            <a:extLst>
              <a:ext uri="{FF2B5EF4-FFF2-40B4-BE49-F238E27FC236}">
                <a16:creationId xmlns:a16="http://schemas.microsoft.com/office/drawing/2014/main" id="{187B64CE-4B32-4162-A1A8-F58927C9A0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CD455C09-206A-4E18-B580-DA4726605F95}" type="slidenum">
              <a:rPr lang="en-GB" altLang="en-US">
                <a:latin typeface="Calibri" panose="020F0502020204030204" pitchFamily="34" charset="0"/>
              </a:rPr>
              <a:pPr/>
              <a:t>5</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9F17AF69-3173-403B-9EEE-DF4AA9C79F5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F14C8B6-47E7-4B64-B048-679E0EB6985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7652" name="Slide Number Placeholder 3">
            <a:extLst>
              <a:ext uri="{FF2B5EF4-FFF2-40B4-BE49-F238E27FC236}">
                <a16:creationId xmlns:a16="http://schemas.microsoft.com/office/drawing/2014/main" id="{74662695-0D5D-428B-8A25-F452C43592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2767E1CD-D7F7-4DB5-BB57-44346B67ACF9}" type="slidenum">
              <a:rPr lang="en-GB" altLang="en-US">
                <a:latin typeface="Calibri" panose="020F0502020204030204" pitchFamily="34" charset="0"/>
                <a:cs typeface="Arial" panose="020B0604020202020204" pitchFamily="34" charset="0"/>
              </a:rPr>
              <a:pPr/>
              <a:t>6</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D8DEB86-3924-4691-BD7B-F51D8974C72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46153DDB-5970-437D-8669-7CE2856F406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Formal relationship between counsellor and an experienced counsellor (supervisor).</a:t>
            </a:r>
          </a:p>
          <a:p>
            <a:pPr eaLnBrk="1" hangingPunct="1">
              <a:spcBef>
                <a:spcPct val="0"/>
              </a:spcBef>
            </a:pPr>
            <a:r>
              <a:rPr lang="en-GB" altLang="en-US"/>
              <a:t>It is supportive and restorative.</a:t>
            </a:r>
          </a:p>
          <a:p>
            <a:pPr eaLnBrk="1" hangingPunct="1">
              <a:spcBef>
                <a:spcPct val="0"/>
              </a:spcBef>
            </a:pPr>
            <a:r>
              <a:rPr lang="en-GB" altLang="en-US"/>
              <a:t>Counsellors should be able to discuss work without judgement or disapproval from supervisor.</a:t>
            </a:r>
          </a:p>
          <a:p>
            <a:pPr eaLnBrk="1" hangingPunct="1">
              <a:spcBef>
                <a:spcPct val="0"/>
              </a:spcBef>
            </a:pPr>
            <a:r>
              <a:rPr lang="en-GB" altLang="en-US"/>
              <a:t>BACP require members to have formal and regular supervision</a:t>
            </a:r>
          </a:p>
          <a:p>
            <a:pPr eaLnBrk="1" hangingPunct="1">
              <a:spcBef>
                <a:spcPct val="0"/>
              </a:spcBef>
            </a:pPr>
            <a:r>
              <a:rPr lang="en-GB" altLang="en-US"/>
              <a:t>Supervision gives the counsellor:</a:t>
            </a:r>
          </a:p>
          <a:p>
            <a:pPr lvl="1" eaLnBrk="1" hangingPunct="1">
              <a:spcBef>
                <a:spcPct val="0"/>
              </a:spcBef>
            </a:pPr>
            <a:r>
              <a:rPr lang="en-GB" altLang="en-US"/>
              <a:t>the opportunity to reflect and consider his/her work</a:t>
            </a:r>
          </a:p>
          <a:p>
            <a:pPr lvl="1" eaLnBrk="1" hangingPunct="1">
              <a:spcBef>
                <a:spcPct val="0"/>
              </a:spcBef>
            </a:pPr>
            <a:r>
              <a:rPr lang="en-GB" altLang="en-US"/>
              <a:t>Space to explore new ideas and thoughts and learning</a:t>
            </a:r>
          </a:p>
          <a:p>
            <a:pPr lvl="1" eaLnBrk="1" hangingPunct="1">
              <a:spcBef>
                <a:spcPct val="0"/>
              </a:spcBef>
            </a:pPr>
            <a:r>
              <a:rPr lang="en-GB" altLang="en-US"/>
              <a:t>Get support for difficult problems, ethical concerns or self care issues.</a:t>
            </a:r>
          </a:p>
          <a:p>
            <a:pPr lvl="1" eaLnBrk="1" hangingPunct="1">
              <a:spcBef>
                <a:spcPct val="0"/>
              </a:spcBef>
            </a:pPr>
            <a:r>
              <a:rPr lang="en-GB" altLang="en-US"/>
              <a:t>Promotes the welfare of the client</a:t>
            </a:r>
          </a:p>
          <a:p>
            <a:pPr eaLnBrk="1" hangingPunct="1">
              <a:spcBef>
                <a:spcPct val="0"/>
              </a:spcBef>
            </a:pPr>
            <a:endParaRPr lang="en-GB" altLang="en-US"/>
          </a:p>
        </p:txBody>
      </p:sp>
      <p:sp>
        <p:nvSpPr>
          <p:cNvPr id="29700" name="Slide Number Placeholder 3">
            <a:extLst>
              <a:ext uri="{FF2B5EF4-FFF2-40B4-BE49-F238E27FC236}">
                <a16:creationId xmlns:a16="http://schemas.microsoft.com/office/drawing/2014/main" id="{1F3F4325-6F8B-499D-B9DC-D9C0F62688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49853447-8AE6-425B-AD85-65498310FA72}" type="slidenum">
              <a:rPr lang="en-GB" altLang="en-US">
                <a:latin typeface="Calibri" panose="020F0502020204030204" pitchFamily="34" charset="0"/>
                <a:cs typeface="Arial" panose="020B0604020202020204" pitchFamily="34" charset="0"/>
              </a:rPr>
              <a:pPr/>
              <a:t>7</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DDB9A602-CB28-47DD-B719-238561C147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1E550CBA-C66F-472E-91D5-5EBB59AAF94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supervisor’s role is to encourage the autonomy of the practitioner within safe boundaries and limits and to provide a relationship and process that will enable the practitioner to develop their own way of working effectively with clients.</a:t>
            </a:r>
          </a:p>
        </p:txBody>
      </p:sp>
      <p:sp>
        <p:nvSpPr>
          <p:cNvPr id="31748" name="Slide Number Placeholder 3">
            <a:extLst>
              <a:ext uri="{FF2B5EF4-FFF2-40B4-BE49-F238E27FC236}">
                <a16:creationId xmlns:a16="http://schemas.microsoft.com/office/drawing/2014/main" id="{0DBAFC70-E808-476A-B4A3-9DC0AB683C8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6910ADF4-0CB0-498F-BC32-410D701636A7}" type="slidenum">
              <a:rPr lang="en-GB" altLang="en-US">
                <a:latin typeface="Calibri" panose="020F0502020204030204" pitchFamily="34" charset="0"/>
                <a:cs typeface="Arial" panose="020B0604020202020204" pitchFamily="34" charset="0"/>
              </a:rPr>
              <a:pPr/>
              <a:t>8</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20585C6C-4F1A-43AB-812D-938626CC18C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F2B61FE8-0D45-4572-9F8B-0BEFDEEB324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Good supervisors will:</a:t>
            </a:r>
          </a:p>
          <a:p>
            <a:pPr lvl="1" eaLnBrk="1" hangingPunct="1">
              <a:spcBef>
                <a:spcPct val="0"/>
              </a:spcBef>
            </a:pPr>
            <a:r>
              <a:rPr lang="en-GB" altLang="en-US"/>
              <a:t>Challenge the supervisee</a:t>
            </a:r>
          </a:p>
          <a:p>
            <a:pPr lvl="1" eaLnBrk="1" hangingPunct="1">
              <a:spcBef>
                <a:spcPct val="0"/>
              </a:spcBef>
            </a:pPr>
            <a:r>
              <a:rPr lang="en-GB" altLang="en-US"/>
              <a:t>Highlight practice issues</a:t>
            </a:r>
          </a:p>
          <a:p>
            <a:pPr lvl="1" eaLnBrk="1" hangingPunct="1">
              <a:spcBef>
                <a:spcPct val="0"/>
              </a:spcBef>
            </a:pPr>
            <a:r>
              <a:rPr lang="en-GB" altLang="en-US"/>
              <a:t>Support the supervisee to manage workload</a:t>
            </a:r>
          </a:p>
          <a:p>
            <a:pPr lvl="1" eaLnBrk="1" hangingPunct="1">
              <a:spcBef>
                <a:spcPct val="0"/>
              </a:spcBef>
            </a:pPr>
            <a:r>
              <a:rPr lang="en-GB" altLang="en-US"/>
              <a:t>Help the supervisee to find personal resources for their work</a:t>
            </a:r>
          </a:p>
          <a:p>
            <a:pPr eaLnBrk="1" hangingPunct="1">
              <a:spcBef>
                <a:spcPct val="0"/>
              </a:spcBef>
            </a:pPr>
            <a:r>
              <a:rPr lang="en-GB" altLang="en-US"/>
              <a:t>Good relationship supports effective supervision.</a:t>
            </a:r>
          </a:p>
          <a:p>
            <a:pPr eaLnBrk="1" hangingPunct="1">
              <a:spcBef>
                <a:spcPct val="0"/>
              </a:spcBef>
            </a:pPr>
            <a:r>
              <a:rPr lang="en-GB" altLang="en-US"/>
              <a:t>Unsatisfactory supervision relationship hinders the openness and exploration of supervisee</a:t>
            </a:r>
          </a:p>
          <a:p>
            <a:pPr eaLnBrk="1" hangingPunct="1">
              <a:spcBef>
                <a:spcPct val="0"/>
              </a:spcBef>
            </a:pPr>
            <a:r>
              <a:rPr lang="en-GB" altLang="en-US"/>
              <a:t>What is it not? Training, Personal therapy, Line management</a:t>
            </a:r>
          </a:p>
          <a:p>
            <a:pPr eaLnBrk="1" hangingPunct="1">
              <a:spcBef>
                <a:spcPct val="0"/>
              </a:spcBef>
            </a:pPr>
            <a:r>
              <a:rPr lang="en-GB" altLang="en-US"/>
              <a:t>Types: One-to-one supervision, Group Supervision, Co-supervision</a:t>
            </a:r>
          </a:p>
          <a:p>
            <a:pPr eaLnBrk="1" hangingPunct="1">
              <a:spcBef>
                <a:spcPct val="0"/>
              </a:spcBef>
            </a:pPr>
            <a:endParaRPr lang="en-GB" altLang="en-US"/>
          </a:p>
          <a:p>
            <a:pPr eaLnBrk="1" hangingPunct="1">
              <a:spcBef>
                <a:spcPct val="0"/>
              </a:spcBef>
            </a:pPr>
            <a:endParaRPr lang="en-GB" altLang="en-US"/>
          </a:p>
        </p:txBody>
      </p:sp>
      <p:sp>
        <p:nvSpPr>
          <p:cNvPr id="33796" name="Slide Number Placeholder 3">
            <a:extLst>
              <a:ext uri="{FF2B5EF4-FFF2-40B4-BE49-F238E27FC236}">
                <a16:creationId xmlns:a16="http://schemas.microsoft.com/office/drawing/2014/main" id="{D2D4BBCA-A5F5-4917-B4A6-DB2AAB115D0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002CC50D-A5F0-4E01-BE10-55C1F04E7165}" type="slidenum">
              <a:rPr lang="en-GB" altLang="en-US">
                <a:latin typeface="Calibri" panose="020F0502020204030204" pitchFamily="34" charset="0"/>
                <a:cs typeface="Arial" panose="020B0604020202020204" pitchFamily="34" charset="0"/>
              </a:rPr>
              <a:pPr/>
              <a:t>9</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0DE911BB-F921-43A3-9195-970B3AACD40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4931B76E-D30C-4C68-96DD-309AC3F3FE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Time, place, frequency and duration of supervision</a:t>
            </a:r>
          </a:p>
          <a:p>
            <a:pPr eaLnBrk="1" hangingPunct="1">
              <a:spcBef>
                <a:spcPct val="0"/>
              </a:spcBef>
            </a:pPr>
            <a:r>
              <a:rPr lang="en-GB" altLang="en-US"/>
              <a:t>Fees</a:t>
            </a:r>
          </a:p>
          <a:p>
            <a:pPr eaLnBrk="1" hangingPunct="1">
              <a:spcBef>
                <a:spcPct val="0"/>
              </a:spcBef>
            </a:pPr>
            <a:r>
              <a:rPr lang="en-GB" altLang="en-US"/>
              <a:t>Accountability and Responsibility</a:t>
            </a:r>
          </a:p>
          <a:p>
            <a:pPr eaLnBrk="1" hangingPunct="1">
              <a:spcBef>
                <a:spcPct val="0"/>
              </a:spcBef>
            </a:pPr>
            <a:endParaRPr lang="en-GB" altLang="en-US"/>
          </a:p>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3E999FEA-AA01-4AF2-85BB-156EABC94F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5A836577-B229-4AAC-973C-C3D218228315}" type="slidenum">
              <a:rPr lang="en-GB" altLang="en-US">
                <a:latin typeface="Calibri" panose="020F0502020204030204" pitchFamily="34" charset="0"/>
                <a:cs typeface="Arial" panose="020B0604020202020204" pitchFamily="34" charset="0"/>
              </a:rPr>
              <a:pPr/>
              <a:t>10</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8F4F8CEB-4ABA-445B-9F75-9F6798E4F2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A2A0C933-399E-44E7-BE2D-13A5A394E98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Become aware of own reactions and responses to clients</a:t>
            </a:r>
          </a:p>
          <a:p>
            <a:pPr eaLnBrk="1" hangingPunct="1">
              <a:spcBef>
                <a:spcPct val="0"/>
              </a:spcBef>
            </a:pPr>
            <a:r>
              <a:rPr lang="en-GB" altLang="en-US"/>
              <a:t>Understand client and therapist reactions and dynamics</a:t>
            </a:r>
          </a:p>
          <a:p>
            <a:pPr eaLnBrk="1" hangingPunct="1">
              <a:spcBef>
                <a:spcPct val="0"/>
              </a:spcBef>
            </a:pPr>
            <a:r>
              <a:rPr lang="en-GB" altLang="en-US"/>
              <a:t>Explore interventions</a:t>
            </a:r>
          </a:p>
          <a:p>
            <a:pPr eaLnBrk="1" hangingPunct="1">
              <a:spcBef>
                <a:spcPct val="0"/>
              </a:spcBef>
            </a:pPr>
            <a:r>
              <a:rPr lang="en-GB" altLang="en-US"/>
              <a:t>Explore other ways of working.</a:t>
            </a:r>
          </a:p>
          <a:p>
            <a:pPr eaLnBrk="1" hangingPunct="1">
              <a:spcBef>
                <a:spcPct val="0"/>
              </a:spcBef>
            </a:pPr>
            <a:r>
              <a:rPr lang="en-GB" altLang="en-US"/>
              <a:t>Resources: Explore the emotional side of working with clients, use of empathy particularly when working with emotional work</a:t>
            </a:r>
          </a:p>
          <a:p>
            <a:pPr eaLnBrk="1" hangingPunct="1">
              <a:spcBef>
                <a:spcPct val="0"/>
              </a:spcBef>
            </a:pPr>
            <a:r>
              <a:rPr lang="en-GB" altLang="en-US"/>
              <a:t>Particularly if a new or trainee counsellor. Allows us to recognise blind spots. Explore ethical Standards.</a:t>
            </a:r>
          </a:p>
        </p:txBody>
      </p:sp>
      <p:sp>
        <p:nvSpPr>
          <p:cNvPr id="37892" name="Slide Number Placeholder 3">
            <a:extLst>
              <a:ext uri="{FF2B5EF4-FFF2-40B4-BE49-F238E27FC236}">
                <a16:creationId xmlns:a16="http://schemas.microsoft.com/office/drawing/2014/main" id="{9F2DA32E-2BC8-4C9A-A3B8-DE15F01A0D9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78BB0454-3832-4099-AF60-F75B87F3B55C}" type="slidenum">
              <a:rPr lang="en-GB" altLang="en-US">
                <a:latin typeface="Calibri" panose="020F0502020204030204" pitchFamily="34" charset="0"/>
                <a:cs typeface="Arial" panose="020B0604020202020204" pitchFamily="34" charset="0"/>
              </a:rPr>
              <a:pPr/>
              <a:t>11</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77FE6A9A-AE71-4EF6-9AB5-CFCFB2FD7D8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36ABF58B-085F-47D6-B1FF-B089B244277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a:buFontTx/>
              <a:buAutoNum type="arabicPeriod"/>
            </a:pPr>
            <a:r>
              <a:rPr lang="en-GB" altLang="en-US"/>
              <a:t>Counsellor will move from the interventions that the supervisor suggests, to being more confident in their own intuition and interventions</a:t>
            </a:r>
          </a:p>
          <a:p>
            <a:pPr marL="228600" indent="-228600">
              <a:buFontTx/>
              <a:buAutoNum type="arabicPeriod"/>
            </a:pPr>
            <a:r>
              <a:rPr lang="en-GB" altLang="en-US"/>
              <a:t>As the counsellor becomes more confident and the relationship between counsellor and supervisor grows, the will be more autonomy and independence. This will be seen in how the supervisee treats the supervision session and also how the supervisor views the supervisee</a:t>
            </a:r>
          </a:p>
          <a:p>
            <a:pPr marL="228600" indent="-228600">
              <a:buFontTx/>
              <a:buAutoNum type="arabicPeriod"/>
            </a:pPr>
            <a:r>
              <a:rPr lang="en-GB" altLang="en-US"/>
              <a:t>Assessment techniques</a:t>
            </a:r>
          </a:p>
          <a:p>
            <a:pPr marL="228600" indent="-228600">
              <a:buFontTx/>
              <a:buAutoNum type="arabicPeriod"/>
            </a:pPr>
            <a:r>
              <a:rPr lang="en-GB" altLang="en-US"/>
              <a:t>The supervisee will be more confident in their work and have more space to look at what goes on between him/her and their client, as well as with the supervisor</a:t>
            </a:r>
          </a:p>
          <a:p>
            <a:pPr marL="228600" indent="-228600">
              <a:buFontTx/>
              <a:buAutoNum type="arabicPeriod"/>
            </a:pPr>
            <a:r>
              <a:rPr lang="en-GB" altLang="en-US"/>
              <a:t>As above, it will become more natural, as time passes, to think about what the client is doing, why they are doing it and how to work with them through the session</a:t>
            </a:r>
          </a:p>
        </p:txBody>
      </p:sp>
      <p:sp>
        <p:nvSpPr>
          <p:cNvPr id="40964" name="Slide Number Placeholder 3">
            <a:extLst>
              <a:ext uri="{FF2B5EF4-FFF2-40B4-BE49-F238E27FC236}">
                <a16:creationId xmlns:a16="http://schemas.microsoft.com/office/drawing/2014/main" id="{06D1671A-D611-45E1-BAAA-2C2D68159AF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B524DF7B-ACE3-474C-919A-43E1A684D5A3}" type="slidenum">
              <a:rPr lang="en-GB" altLang="en-US">
                <a:latin typeface="Calibri" panose="020F0502020204030204" pitchFamily="34" charset="0"/>
              </a:rPr>
              <a:pPr/>
              <a:t>13</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76A02EA7-CCFF-4B61-85D9-FFEA19E928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D474A236-B6BA-4817-9F4C-43451526E3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6. The supervisee will be able to notice and work through difference, such as sex, age, religion, culture and how to enhance their knowledge and practice so as to best help the client, without colluding or causing harm</a:t>
            </a:r>
          </a:p>
          <a:p>
            <a:r>
              <a:rPr lang="en-GB" altLang="en-US"/>
              <a:t>7. Development from the supervisor simplifying theories to help toe supervisee, to the supervisee mentioning theories that they find useful and how they are justifying their interventions</a:t>
            </a:r>
          </a:p>
          <a:p>
            <a:r>
              <a:rPr lang="en-GB" altLang="en-US"/>
              <a:t>8. Treatment goals and plans</a:t>
            </a:r>
          </a:p>
          <a:p>
            <a:r>
              <a:rPr lang="en-GB" altLang="en-US"/>
              <a:t>9. Ethical issues will come up in sessions, more with some clients than others. Supervision is there to support this discussion</a:t>
            </a:r>
          </a:p>
          <a:p>
            <a:endParaRPr lang="en-GB" altLang="en-US"/>
          </a:p>
        </p:txBody>
      </p:sp>
      <p:sp>
        <p:nvSpPr>
          <p:cNvPr id="43012" name="Slide Number Placeholder 3">
            <a:extLst>
              <a:ext uri="{FF2B5EF4-FFF2-40B4-BE49-F238E27FC236}">
                <a16:creationId xmlns:a16="http://schemas.microsoft.com/office/drawing/2014/main" id="{31DEEF24-E8C3-4A4B-ABC2-57D5BF6C5CD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4FE88ABC-630F-4B59-AF2D-89BDE6989150}" type="slidenum">
              <a:rPr lang="en-GB" altLang="en-US">
                <a:latin typeface="Calibri" panose="020F0502020204030204" pitchFamily="34" charset="0"/>
              </a:rPr>
              <a:pPr/>
              <a:t>14</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049E1A42-616B-4B15-A497-4C42C9DA10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BC8CB24A-8C54-4004-B6D5-E825CBB9543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Normative: Managerial, but also looking at ethical frameworks, supervisor may assess the counsellor’s practice and whether they are adhering to the frameworks/</a:t>
            </a:r>
          </a:p>
          <a:p>
            <a:endParaRPr lang="en-GB" altLang="en-US"/>
          </a:p>
          <a:p>
            <a:r>
              <a:rPr lang="en-GB" altLang="en-US"/>
              <a:t>Restorative: Supportive aspect of supervision. It focuses on the supervisee’s health and wellbeing. We are constantly working with emotions and this can leave us feeling emotionally drained and can lead to burn out. Supervision is  aa space whereby we can talk about what we might be carrying, process this and reflect on emotions</a:t>
            </a:r>
          </a:p>
          <a:p>
            <a:endParaRPr lang="en-GB" altLang="en-US"/>
          </a:p>
          <a:p>
            <a:r>
              <a:rPr lang="en-GB" altLang="en-US"/>
              <a:t>Formative: therapist’s development of their knowledge and skills, practical element of supervision, </a:t>
            </a:r>
          </a:p>
          <a:p>
            <a:endParaRPr lang="en-GB" altLang="en-US"/>
          </a:p>
        </p:txBody>
      </p:sp>
      <p:sp>
        <p:nvSpPr>
          <p:cNvPr id="48132" name="Slide Number Placeholder 3">
            <a:extLst>
              <a:ext uri="{FF2B5EF4-FFF2-40B4-BE49-F238E27FC236}">
                <a16:creationId xmlns:a16="http://schemas.microsoft.com/office/drawing/2014/main" id="{F0463C5C-7D85-4653-9524-A056F6DD3B4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449F4718-67A2-4D65-BE6E-704A883A3092}" type="slidenum">
              <a:rPr lang="en-GB" altLang="en-US">
                <a:latin typeface="Calibri" panose="020F0502020204030204" pitchFamily="34" charset="0"/>
              </a:rPr>
              <a:pPr/>
              <a:t>18</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EB8A5D86-E40B-4E7E-B24D-758C5B22C5E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92438864-3E9F-44A9-90FD-E12296E3F656}"/>
              </a:ext>
            </a:extLst>
          </p:cNvPr>
          <p:cNvSpPr>
            <a:spLocks noGrp="1"/>
          </p:cNvSpPr>
          <p:nvPr>
            <p:ph type="body" idx="1"/>
          </p:nvPr>
        </p:nvSpPr>
        <p:spPr/>
        <p:txBody>
          <a:bodyPr/>
          <a:lstStyle/>
          <a:p>
            <a:pPr marL="228600" indent="-228600">
              <a:buFontTx/>
              <a:buAutoNum type="arabicPeriod"/>
              <a:defRPr/>
            </a:pPr>
            <a:r>
              <a:rPr lang="en-GB" dirty="0"/>
              <a:t>Focus on the client</a:t>
            </a:r>
          </a:p>
          <a:p>
            <a:pPr marL="228600" indent="-228600">
              <a:buFontTx/>
              <a:buAutoNum type="arabicPeriod"/>
              <a:defRPr/>
            </a:pPr>
            <a:r>
              <a:rPr lang="en-GB" dirty="0"/>
              <a:t>Focus on the intervention</a:t>
            </a:r>
          </a:p>
          <a:p>
            <a:pPr marL="228600" indent="-228600">
              <a:buFontTx/>
              <a:buAutoNum type="arabicPeriod"/>
              <a:defRPr/>
            </a:pPr>
            <a:r>
              <a:rPr lang="en-GB" dirty="0"/>
              <a:t>Focus on the client-supervisee relationship</a:t>
            </a:r>
          </a:p>
          <a:p>
            <a:pPr marL="228600" indent="-228600">
              <a:buFontTx/>
              <a:buAutoNum type="arabicPeriod"/>
              <a:defRPr/>
            </a:pPr>
            <a:r>
              <a:rPr lang="en-GB" dirty="0"/>
              <a:t>Focus on the Supervisee</a:t>
            </a:r>
          </a:p>
          <a:p>
            <a:pPr marL="228600" indent="-228600">
              <a:buFontTx/>
              <a:buAutoNum type="arabicPeriod"/>
              <a:defRPr/>
            </a:pPr>
            <a:r>
              <a:rPr lang="en-GB" dirty="0"/>
              <a:t>Focus on the supervisee-supervisor relationship</a:t>
            </a:r>
          </a:p>
          <a:p>
            <a:pPr marL="228600" indent="-228600">
              <a:buFontTx/>
              <a:buAutoNum type="arabicPeriod"/>
              <a:defRPr/>
            </a:pPr>
            <a:r>
              <a:rPr lang="en-GB" dirty="0"/>
              <a:t>Focus on the Supervisor’s process</a:t>
            </a:r>
          </a:p>
          <a:p>
            <a:pPr>
              <a:defRPr/>
            </a:pPr>
            <a:r>
              <a:rPr lang="en-GB" dirty="0"/>
              <a:t>6a. Focus on the Supervisor’s ‘Fantasy Relationship with the client</a:t>
            </a:r>
          </a:p>
          <a:p>
            <a:pPr>
              <a:defRPr/>
            </a:pPr>
            <a:r>
              <a:rPr lang="en-GB" dirty="0"/>
              <a:t>7. Focus on the wider context.</a:t>
            </a:r>
          </a:p>
        </p:txBody>
      </p:sp>
      <p:sp>
        <p:nvSpPr>
          <p:cNvPr id="52228" name="Slide Number Placeholder 3">
            <a:extLst>
              <a:ext uri="{FF2B5EF4-FFF2-40B4-BE49-F238E27FC236}">
                <a16:creationId xmlns:a16="http://schemas.microsoft.com/office/drawing/2014/main" id="{FABD4B3E-C7AA-4080-9A5C-1BF9405C418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39DB4BF0-9ADC-4C47-A6F6-35F7E1815CD2}" type="slidenum">
              <a:rPr lang="en-GB" altLang="en-US">
                <a:latin typeface="Calibri" panose="020F0502020204030204" pitchFamily="34" charset="0"/>
                <a:cs typeface="Arial" panose="020B0604020202020204" pitchFamily="34" charset="0"/>
              </a:rPr>
              <a:pPr/>
              <a:t>21</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ADB420DF-6FE7-4DFD-83DC-D7BD66FE2F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a:extLst>
              <a:ext uri="{FF2B5EF4-FFF2-40B4-BE49-F238E27FC236}">
                <a16:creationId xmlns:a16="http://schemas.microsoft.com/office/drawing/2014/main" id="{242EE1CC-0DB0-4E3E-AF7F-1A0296BD18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7588" name="Slide Number Placeholder 3">
            <a:extLst>
              <a:ext uri="{FF2B5EF4-FFF2-40B4-BE49-F238E27FC236}">
                <a16:creationId xmlns:a16="http://schemas.microsoft.com/office/drawing/2014/main" id="{2E310BA5-0AB0-40D3-BB0C-B29E509E0FD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C0A0530E-7A72-4F3E-98F0-EAE368D20C09}" type="slidenum">
              <a:rPr lang="en-GB" altLang="en-US">
                <a:latin typeface="Calibri" panose="020F0502020204030204" pitchFamily="34" charset="0"/>
                <a:cs typeface="Arial" panose="020B0604020202020204" pitchFamily="34" charset="0"/>
              </a:rPr>
              <a:pPr/>
              <a:t>35</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5B38476B-B628-45C4-AAAE-0BFCB9BCCA5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a:extLst>
              <a:ext uri="{FF2B5EF4-FFF2-40B4-BE49-F238E27FC236}">
                <a16:creationId xmlns:a16="http://schemas.microsoft.com/office/drawing/2014/main" id="{77FC7584-D5CC-407A-95CD-A40744401A2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9636" name="Slide Number Placeholder 3">
            <a:extLst>
              <a:ext uri="{FF2B5EF4-FFF2-40B4-BE49-F238E27FC236}">
                <a16:creationId xmlns:a16="http://schemas.microsoft.com/office/drawing/2014/main" id="{7A0578C0-0D50-4198-BD37-467E6F2EA70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76F1B8E3-3B69-4B20-834C-0EC96B5A0832}" type="slidenum">
              <a:rPr lang="en-GB" altLang="en-US">
                <a:latin typeface="Calibri" panose="020F0502020204030204" pitchFamily="34" charset="0"/>
                <a:cs typeface="Arial" panose="020B0604020202020204" pitchFamily="34" charset="0"/>
              </a:rPr>
              <a:pPr/>
              <a:t>36</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D714F04A-F312-472C-8D87-05FED1819EC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B77ABF4D-3775-4ADB-B43A-0CD0593CD4D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2708" name="Slide Number Placeholder 3">
            <a:extLst>
              <a:ext uri="{FF2B5EF4-FFF2-40B4-BE49-F238E27FC236}">
                <a16:creationId xmlns:a16="http://schemas.microsoft.com/office/drawing/2014/main" id="{DD2EB890-3D06-4D73-8F23-2289E763F96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fld id="{F0C5A53A-606C-4186-9D54-48F93BB1AFF2}" type="slidenum">
              <a:rPr lang="en-GB" altLang="en-US">
                <a:latin typeface="Calibri" panose="020F0502020204030204" pitchFamily="34" charset="0"/>
                <a:cs typeface="Arial" panose="020B0604020202020204" pitchFamily="34" charset="0"/>
              </a:rPr>
              <a:pPr/>
              <a:t>38</a:t>
            </a:fld>
            <a:endParaRPr lang="en-GB" altLang="en-US">
              <a:latin typeface="Calibri" panose="020F0502020204030204" pitchFamily="34" charset="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7" descr="Droplets-SD-Title-R1d.png">
            <a:extLst>
              <a:ext uri="{FF2B5EF4-FFF2-40B4-BE49-F238E27FC236}">
                <a16:creationId xmlns:a16="http://schemas.microsoft.com/office/drawing/2014/main" id="{40326072-7FC9-4433-AFED-F7006B47D5A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313259" y="1300786"/>
            <a:ext cx="6517482" cy="2509213"/>
          </a:xfrm>
        </p:spPr>
        <p:txBody>
          <a:bodyPr anchor="b"/>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313259" y="3886201"/>
            <a:ext cx="6517482" cy="1371599"/>
          </a:xfrm>
        </p:spPr>
        <p:txBody>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Date Placeholder 3">
            <a:extLst>
              <a:ext uri="{FF2B5EF4-FFF2-40B4-BE49-F238E27FC236}">
                <a16:creationId xmlns:a16="http://schemas.microsoft.com/office/drawing/2014/main" id="{051C91F4-FE03-48C1-BF31-EE73E858CA83}"/>
              </a:ext>
            </a:extLst>
          </p:cNvPr>
          <p:cNvSpPr>
            <a:spLocks noGrp="1"/>
          </p:cNvSpPr>
          <p:nvPr>
            <p:ph type="dt" sz="half" idx="10"/>
          </p:nvPr>
        </p:nvSpPr>
        <p:spPr/>
        <p:txBody>
          <a:bodyPr/>
          <a:lstStyle>
            <a:lvl1pPr>
              <a:defRPr/>
            </a:lvl1pPr>
          </a:lstStyle>
          <a:p>
            <a:pPr>
              <a:defRPr/>
            </a:pPr>
            <a:fld id="{AD52F524-E063-4652-BC47-1F62A8FCB222}" type="datetimeFigureOut">
              <a:rPr lang="en-GB"/>
              <a:pPr>
                <a:defRPr/>
              </a:pPr>
              <a:t>22/03/2021</a:t>
            </a:fld>
            <a:endParaRPr lang="en-GB"/>
          </a:p>
        </p:txBody>
      </p:sp>
      <p:sp>
        <p:nvSpPr>
          <p:cNvPr id="6" name="Footer Placeholder 4">
            <a:extLst>
              <a:ext uri="{FF2B5EF4-FFF2-40B4-BE49-F238E27FC236}">
                <a16:creationId xmlns:a16="http://schemas.microsoft.com/office/drawing/2014/main" id="{E76F9F5C-9D5E-4E8F-867B-A8C9A46FD79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F3F7FD3D-9A84-4C6D-8B52-DB1D8809B374}"/>
              </a:ext>
            </a:extLst>
          </p:cNvPr>
          <p:cNvSpPr>
            <a:spLocks noGrp="1"/>
          </p:cNvSpPr>
          <p:nvPr>
            <p:ph type="sldNum" sz="quarter" idx="12"/>
          </p:nvPr>
        </p:nvSpPr>
        <p:spPr/>
        <p:txBody>
          <a:bodyPr/>
          <a:lstStyle>
            <a:lvl1pPr>
              <a:defRPr/>
            </a:lvl1pPr>
          </a:lstStyle>
          <a:p>
            <a:fld id="{931C56A7-478E-4015-9992-19F398D8F78B}" type="slidenum">
              <a:rPr lang="en-GB" altLang="en-US"/>
              <a:pPr/>
              <a:t>‹#›</a:t>
            </a:fld>
            <a:endParaRPr lang="en-GB" altLang="en-US"/>
          </a:p>
        </p:txBody>
      </p:sp>
    </p:spTree>
    <p:extLst>
      <p:ext uri="{BB962C8B-B14F-4D97-AF65-F5344CB8AC3E}">
        <p14:creationId xmlns:p14="http://schemas.microsoft.com/office/powerpoint/2010/main" val="1410778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descr="Droplets-SD-Content-R1d.png">
            <a:extLst>
              <a:ext uri="{FF2B5EF4-FFF2-40B4-BE49-F238E27FC236}">
                <a16:creationId xmlns:a16="http://schemas.microsoft.com/office/drawing/2014/main" id="{87058C56-3295-48C9-9204-7D069259059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E8B82250-5F05-4B15-AD72-B72C9B86337D}"/>
              </a:ext>
            </a:extLst>
          </p:cNvPr>
          <p:cNvSpPr>
            <a:spLocks noGrp="1"/>
          </p:cNvSpPr>
          <p:nvPr>
            <p:ph type="dt" sz="half" idx="14"/>
          </p:nvPr>
        </p:nvSpPr>
        <p:spPr/>
        <p:txBody>
          <a:bodyPr/>
          <a:lstStyle>
            <a:lvl1pPr>
              <a:defRPr/>
            </a:lvl1pPr>
          </a:lstStyle>
          <a:p>
            <a:pPr>
              <a:defRPr/>
            </a:pPr>
            <a:fld id="{0DD49DBA-9B00-43A8-92FD-52A31A629557}" type="datetimeFigureOut">
              <a:rPr lang="en-GB"/>
              <a:pPr>
                <a:defRPr/>
              </a:pPr>
              <a:t>22/03/2021</a:t>
            </a:fld>
            <a:endParaRPr lang="en-GB"/>
          </a:p>
        </p:txBody>
      </p:sp>
      <p:sp>
        <p:nvSpPr>
          <p:cNvPr id="6" name="Footer Placeholder 4">
            <a:extLst>
              <a:ext uri="{FF2B5EF4-FFF2-40B4-BE49-F238E27FC236}">
                <a16:creationId xmlns:a16="http://schemas.microsoft.com/office/drawing/2014/main" id="{C2D9630E-B2C3-42F3-84BE-6B3A8696EA85}"/>
              </a:ext>
            </a:extLst>
          </p:cNvPr>
          <p:cNvSpPr>
            <a:spLocks noGrp="1"/>
          </p:cNvSpPr>
          <p:nvPr>
            <p:ph type="ftr" sz="quarter" idx="15"/>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EAB5614-F814-44C0-9972-4D9FE071F46B}"/>
              </a:ext>
            </a:extLst>
          </p:cNvPr>
          <p:cNvSpPr>
            <a:spLocks noGrp="1"/>
          </p:cNvSpPr>
          <p:nvPr>
            <p:ph type="sldNum" sz="quarter" idx="16"/>
          </p:nvPr>
        </p:nvSpPr>
        <p:spPr/>
        <p:txBody>
          <a:bodyPr/>
          <a:lstStyle>
            <a:lvl1pPr>
              <a:defRPr/>
            </a:lvl1pPr>
          </a:lstStyle>
          <a:p>
            <a:fld id="{F8D0B05C-5D82-4A8C-8289-A96F114BBF2C}" type="slidenum">
              <a:rPr lang="en-GB" altLang="en-US"/>
              <a:pPr/>
              <a:t>‹#›</a:t>
            </a:fld>
            <a:endParaRPr lang="en-GB" altLang="en-US"/>
          </a:p>
        </p:txBody>
      </p:sp>
    </p:spTree>
    <p:extLst>
      <p:ext uri="{BB962C8B-B14F-4D97-AF65-F5344CB8AC3E}">
        <p14:creationId xmlns:p14="http://schemas.microsoft.com/office/powerpoint/2010/main" val="4237744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7" descr="Droplets-SD-Content-R1d.png">
            <a:extLst>
              <a:ext uri="{FF2B5EF4-FFF2-40B4-BE49-F238E27FC236}">
                <a16:creationId xmlns:a16="http://schemas.microsoft.com/office/drawing/2014/main" id="{07771692-336D-4DCA-85CA-A09C69D8269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331" y="828564"/>
            <a:ext cx="7763814" cy="2736819"/>
          </a:xfrm>
        </p:spPr>
        <p:txBody>
          <a:bodyPr anchor="b"/>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685331" y="3657458"/>
            <a:ext cx="7763814" cy="1368183"/>
          </a:xfrm>
        </p:spPr>
        <p:txBody>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5" name="Date Placeholder 3">
            <a:extLst>
              <a:ext uri="{FF2B5EF4-FFF2-40B4-BE49-F238E27FC236}">
                <a16:creationId xmlns:a16="http://schemas.microsoft.com/office/drawing/2014/main" id="{72A53B74-CC35-4A87-BA4C-3DC14CA90E64}"/>
              </a:ext>
            </a:extLst>
          </p:cNvPr>
          <p:cNvSpPr>
            <a:spLocks noGrp="1"/>
          </p:cNvSpPr>
          <p:nvPr>
            <p:ph type="dt" sz="half" idx="10"/>
          </p:nvPr>
        </p:nvSpPr>
        <p:spPr/>
        <p:txBody>
          <a:bodyPr/>
          <a:lstStyle>
            <a:lvl1pPr>
              <a:defRPr/>
            </a:lvl1pPr>
          </a:lstStyle>
          <a:p>
            <a:pPr>
              <a:defRPr/>
            </a:pPr>
            <a:fld id="{7D62D738-A737-4A0C-AF3F-FF3D288B6071}" type="datetimeFigureOut">
              <a:rPr lang="en-GB"/>
              <a:pPr>
                <a:defRPr/>
              </a:pPr>
              <a:t>22/03/2021</a:t>
            </a:fld>
            <a:endParaRPr lang="en-GB"/>
          </a:p>
        </p:txBody>
      </p:sp>
      <p:sp>
        <p:nvSpPr>
          <p:cNvPr id="6" name="Footer Placeholder 4">
            <a:extLst>
              <a:ext uri="{FF2B5EF4-FFF2-40B4-BE49-F238E27FC236}">
                <a16:creationId xmlns:a16="http://schemas.microsoft.com/office/drawing/2014/main" id="{4F57DAB0-7098-444B-B312-8EF3EC87612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65E0D36-1ACA-476B-9469-4E9C4D554755}"/>
              </a:ext>
            </a:extLst>
          </p:cNvPr>
          <p:cNvSpPr>
            <a:spLocks noGrp="1"/>
          </p:cNvSpPr>
          <p:nvPr>
            <p:ph type="sldNum" sz="quarter" idx="12"/>
          </p:nvPr>
        </p:nvSpPr>
        <p:spPr/>
        <p:txBody>
          <a:bodyPr/>
          <a:lstStyle>
            <a:lvl1pPr>
              <a:defRPr/>
            </a:lvl1pPr>
          </a:lstStyle>
          <a:p>
            <a:fld id="{B30431F5-773D-495B-B1E6-822A695DBAB1}" type="slidenum">
              <a:rPr lang="en-GB" altLang="en-US"/>
              <a:pPr/>
              <a:t>‹#›</a:t>
            </a:fld>
            <a:endParaRPr lang="en-GB" altLang="en-US"/>
          </a:p>
        </p:txBody>
      </p:sp>
    </p:spTree>
    <p:extLst>
      <p:ext uri="{BB962C8B-B14F-4D97-AF65-F5344CB8AC3E}">
        <p14:creationId xmlns:p14="http://schemas.microsoft.com/office/powerpoint/2010/main" val="3203792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7" descr="Droplets-SD-Content-R1d.png">
            <a:extLst>
              <a:ext uri="{FF2B5EF4-FFF2-40B4-BE49-F238E27FC236}">
                <a16:creationId xmlns:a16="http://schemas.microsoft.com/office/drawing/2014/main" id="{317BB7B5-CB67-4080-9ECD-DC6E0CF0D61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685332" y="618518"/>
            <a:ext cx="7773338"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4">
            <a:extLst>
              <a:ext uri="{FF2B5EF4-FFF2-40B4-BE49-F238E27FC236}">
                <a16:creationId xmlns:a16="http://schemas.microsoft.com/office/drawing/2014/main" id="{3FB3F9FA-300A-4B99-A80E-D41854A549B3}"/>
              </a:ext>
            </a:extLst>
          </p:cNvPr>
          <p:cNvSpPr>
            <a:spLocks noGrp="1"/>
          </p:cNvSpPr>
          <p:nvPr>
            <p:ph type="dt" sz="half" idx="15"/>
          </p:nvPr>
        </p:nvSpPr>
        <p:spPr/>
        <p:txBody>
          <a:bodyPr/>
          <a:lstStyle>
            <a:lvl1pPr>
              <a:defRPr/>
            </a:lvl1pPr>
          </a:lstStyle>
          <a:p>
            <a:pPr>
              <a:defRPr/>
            </a:pPr>
            <a:fld id="{EA4A68A1-84F3-470D-88E6-1E0D488EFD8A}" type="datetimeFigureOut">
              <a:rPr lang="en-GB"/>
              <a:pPr>
                <a:defRPr/>
              </a:pPr>
              <a:t>22/03/2021</a:t>
            </a:fld>
            <a:endParaRPr lang="en-GB"/>
          </a:p>
        </p:txBody>
      </p:sp>
      <p:sp>
        <p:nvSpPr>
          <p:cNvPr id="7" name="Footer Placeholder 5">
            <a:extLst>
              <a:ext uri="{FF2B5EF4-FFF2-40B4-BE49-F238E27FC236}">
                <a16:creationId xmlns:a16="http://schemas.microsoft.com/office/drawing/2014/main" id="{FBF2D30A-91FA-444B-B72F-87601EDA31A7}"/>
              </a:ext>
            </a:extLst>
          </p:cNvPr>
          <p:cNvSpPr>
            <a:spLocks noGrp="1"/>
          </p:cNvSpPr>
          <p:nvPr>
            <p:ph type="ftr" sz="quarter" idx="16"/>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A18C6790-DAEF-4B94-A742-AA252A729F02}"/>
              </a:ext>
            </a:extLst>
          </p:cNvPr>
          <p:cNvSpPr>
            <a:spLocks noGrp="1"/>
          </p:cNvSpPr>
          <p:nvPr>
            <p:ph type="sldNum" sz="quarter" idx="17"/>
          </p:nvPr>
        </p:nvSpPr>
        <p:spPr/>
        <p:txBody>
          <a:bodyPr/>
          <a:lstStyle>
            <a:lvl1pPr>
              <a:defRPr/>
            </a:lvl1pPr>
          </a:lstStyle>
          <a:p>
            <a:fld id="{184D0E15-25A0-4315-93BE-1B861C37A549}" type="slidenum">
              <a:rPr lang="en-GB" altLang="en-US"/>
              <a:pPr/>
              <a:t>‹#›</a:t>
            </a:fld>
            <a:endParaRPr lang="en-GB" altLang="en-US"/>
          </a:p>
        </p:txBody>
      </p:sp>
    </p:spTree>
    <p:extLst>
      <p:ext uri="{BB962C8B-B14F-4D97-AF65-F5344CB8AC3E}">
        <p14:creationId xmlns:p14="http://schemas.microsoft.com/office/powerpoint/2010/main" val="1770667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7" descr="Droplets-SD-Content-R1d.png">
            <a:extLst>
              <a:ext uri="{FF2B5EF4-FFF2-40B4-BE49-F238E27FC236}">
                <a16:creationId xmlns:a16="http://schemas.microsoft.com/office/drawing/2014/main" id="{DB46D942-1384-42FD-A790-A7BDA18230F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685332" y="618518"/>
            <a:ext cx="7773338"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685331" y="3051013"/>
            <a:ext cx="3829520"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4629150" y="3051013"/>
            <a:ext cx="382905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6">
            <a:extLst>
              <a:ext uri="{FF2B5EF4-FFF2-40B4-BE49-F238E27FC236}">
                <a16:creationId xmlns:a16="http://schemas.microsoft.com/office/drawing/2014/main" id="{FD722B29-8EA6-4212-B218-D47071F12F9B}"/>
              </a:ext>
            </a:extLst>
          </p:cNvPr>
          <p:cNvSpPr>
            <a:spLocks noGrp="1"/>
          </p:cNvSpPr>
          <p:nvPr>
            <p:ph type="dt" sz="half" idx="15"/>
          </p:nvPr>
        </p:nvSpPr>
        <p:spPr/>
        <p:txBody>
          <a:bodyPr/>
          <a:lstStyle>
            <a:lvl1pPr>
              <a:defRPr/>
            </a:lvl1pPr>
          </a:lstStyle>
          <a:p>
            <a:pPr>
              <a:defRPr/>
            </a:pPr>
            <a:fld id="{86037C25-DB34-4500-BD2A-D3D0854EA43A}" type="datetimeFigureOut">
              <a:rPr lang="en-GB"/>
              <a:pPr>
                <a:defRPr/>
              </a:pPr>
              <a:t>22/03/2021</a:t>
            </a:fld>
            <a:endParaRPr lang="en-GB"/>
          </a:p>
        </p:txBody>
      </p:sp>
      <p:sp>
        <p:nvSpPr>
          <p:cNvPr id="9" name="Footer Placeholder 7">
            <a:extLst>
              <a:ext uri="{FF2B5EF4-FFF2-40B4-BE49-F238E27FC236}">
                <a16:creationId xmlns:a16="http://schemas.microsoft.com/office/drawing/2014/main" id="{AA3DA7A2-F305-400B-833C-BEF0BB680946}"/>
              </a:ext>
            </a:extLst>
          </p:cNvPr>
          <p:cNvSpPr>
            <a:spLocks noGrp="1"/>
          </p:cNvSpPr>
          <p:nvPr>
            <p:ph type="ftr" sz="quarter" idx="16"/>
          </p:nvPr>
        </p:nvSpPr>
        <p:spPr/>
        <p:txBody>
          <a:bodyPr/>
          <a:lstStyle>
            <a:lvl1pPr>
              <a:defRPr/>
            </a:lvl1pPr>
          </a:lstStyle>
          <a:p>
            <a:pPr>
              <a:defRPr/>
            </a:pPr>
            <a:endParaRPr lang="en-GB"/>
          </a:p>
        </p:txBody>
      </p:sp>
      <p:sp>
        <p:nvSpPr>
          <p:cNvPr id="10" name="Slide Number Placeholder 8">
            <a:extLst>
              <a:ext uri="{FF2B5EF4-FFF2-40B4-BE49-F238E27FC236}">
                <a16:creationId xmlns:a16="http://schemas.microsoft.com/office/drawing/2014/main" id="{7E673A03-B6C1-406B-AA5F-291D307F6E52}"/>
              </a:ext>
            </a:extLst>
          </p:cNvPr>
          <p:cNvSpPr>
            <a:spLocks noGrp="1"/>
          </p:cNvSpPr>
          <p:nvPr>
            <p:ph type="sldNum" sz="quarter" idx="17"/>
          </p:nvPr>
        </p:nvSpPr>
        <p:spPr/>
        <p:txBody>
          <a:bodyPr/>
          <a:lstStyle>
            <a:lvl1pPr>
              <a:defRPr/>
            </a:lvl1pPr>
          </a:lstStyle>
          <a:p>
            <a:fld id="{106688FD-3CA3-4A3B-820E-582A41607FD8}" type="slidenum">
              <a:rPr lang="en-GB" altLang="en-US"/>
              <a:pPr/>
              <a:t>‹#›</a:t>
            </a:fld>
            <a:endParaRPr lang="en-GB" altLang="en-US"/>
          </a:p>
        </p:txBody>
      </p:sp>
    </p:spTree>
    <p:extLst>
      <p:ext uri="{BB962C8B-B14F-4D97-AF65-F5344CB8AC3E}">
        <p14:creationId xmlns:p14="http://schemas.microsoft.com/office/powerpoint/2010/main" val="992903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Picture 7" descr="Droplets-SD-Content-R1d.png">
            <a:extLst>
              <a:ext uri="{FF2B5EF4-FFF2-40B4-BE49-F238E27FC236}">
                <a16:creationId xmlns:a16="http://schemas.microsoft.com/office/drawing/2014/main" id="{1D7259ED-806C-4DAF-A066-AD96435EDD0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4" name="Date Placeholder 2">
            <a:extLst>
              <a:ext uri="{FF2B5EF4-FFF2-40B4-BE49-F238E27FC236}">
                <a16:creationId xmlns:a16="http://schemas.microsoft.com/office/drawing/2014/main" id="{D98DF825-AE43-4683-A396-EE15FC83FE78}"/>
              </a:ext>
            </a:extLst>
          </p:cNvPr>
          <p:cNvSpPr>
            <a:spLocks noGrp="1"/>
          </p:cNvSpPr>
          <p:nvPr>
            <p:ph type="dt" sz="half" idx="10"/>
          </p:nvPr>
        </p:nvSpPr>
        <p:spPr/>
        <p:txBody>
          <a:bodyPr/>
          <a:lstStyle>
            <a:lvl1pPr>
              <a:defRPr/>
            </a:lvl1pPr>
          </a:lstStyle>
          <a:p>
            <a:pPr>
              <a:defRPr/>
            </a:pPr>
            <a:fld id="{E113EAD4-7A6F-4B9D-801B-BB4647673A84}" type="datetimeFigureOut">
              <a:rPr lang="en-GB"/>
              <a:pPr>
                <a:defRPr/>
              </a:pPr>
              <a:t>22/03/2021</a:t>
            </a:fld>
            <a:endParaRPr lang="en-GB"/>
          </a:p>
        </p:txBody>
      </p:sp>
      <p:sp>
        <p:nvSpPr>
          <p:cNvPr id="5" name="Footer Placeholder 3">
            <a:extLst>
              <a:ext uri="{FF2B5EF4-FFF2-40B4-BE49-F238E27FC236}">
                <a16:creationId xmlns:a16="http://schemas.microsoft.com/office/drawing/2014/main" id="{3EEAF954-06D9-41AD-9C38-E605FA28858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4">
            <a:extLst>
              <a:ext uri="{FF2B5EF4-FFF2-40B4-BE49-F238E27FC236}">
                <a16:creationId xmlns:a16="http://schemas.microsoft.com/office/drawing/2014/main" id="{D94C925C-53F4-492E-8239-B1748CB49D50}"/>
              </a:ext>
            </a:extLst>
          </p:cNvPr>
          <p:cNvSpPr>
            <a:spLocks noGrp="1"/>
          </p:cNvSpPr>
          <p:nvPr>
            <p:ph type="sldNum" sz="quarter" idx="12"/>
          </p:nvPr>
        </p:nvSpPr>
        <p:spPr/>
        <p:txBody>
          <a:bodyPr/>
          <a:lstStyle>
            <a:lvl1pPr>
              <a:defRPr/>
            </a:lvl1pPr>
          </a:lstStyle>
          <a:p>
            <a:fld id="{D934773B-492B-4D1E-8101-2F5185CF1A17}" type="slidenum">
              <a:rPr lang="en-GB" altLang="en-US"/>
              <a:pPr/>
              <a:t>‹#›</a:t>
            </a:fld>
            <a:endParaRPr lang="en-GB" altLang="en-US"/>
          </a:p>
        </p:txBody>
      </p:sp>
    </p:spTree>
    <p:extLst>
      <p:ext uri="{BB962C8B-B14F-4D97-AF65-F5344CB8AC3E}">
        <p14:creationId xmlns:p14="http://schemas.microsoft.com/office/powerpoint/2010/main" val="824632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7" descr="Droplets-SD-Content-R1d.png">
            <a:extLst>
              <a:ext uri="{FF2B5EF4-FFF2-40B4-BE49-F238E27FC236}">
                <a16:creationId xmlns:a16="http://schemas.microsoft.com/office/drawing/2014/main" id="{D27A5B56-22C1-4076-AFDD-234396362A5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a:extLst>
              <a:ext uri="{FF2B5EF4-FFF2-40B4-BE49-F238E27FC236}">
                <a16:creationId xmlns:a16="http://schemas.microsoft.com/office/drawing/2014/main" id="{D8927CC0-2EEA-4EC0-8DEF-81274D765D05}"/>
              </a:ext>
            </a:extLst>
          </p:cNvPr>
          <p:cNvSpPr>
            <a:spLocks noGrp="1"/>
          </p:cNvSpPr>
          <p:nvPr>
            <p:ph type="dt" sz="half" idx="10"/>
          </p:nvPr>
        </p:nvSpPr>
        <p:spPr/>
        <p:txBody>
          <a:bodyPr/>
          <a:lstStyle>
            <a:lvl1pPr>
              <a:defRPr/>
            </a:lvl1pPr>
          </a:lstStyle>
          <a:p>
            <a:pPr>
              <a:defRPr/>
            </a:pPr>
            <a:fld id="{DB9227E1-2132-4570-998C-D377EC792EC2}" type="datetimeFigureOut">
              <a:rPr lang="en-GB"/>
              <a:pPr>
                <a:defRPr/>
              </a:pPr>
              <a:t>22/03/2021</a:t>
            </a:fld>
            <a:endParaRPr lang="en-GB"/>
          </a:p>
        </p:txBody>
      </p:sp>
      <p:sp>
        <p:nvSpPr>
          <p:cNvPr id="4" name="Footer Placeholder 2">
            <a:extLst>
              <a:ext uri="{FF2B5EF4-FFF2-40B4-BE49-F238E27FC236}">
                <a16:creationId xmlns:a16="http://schemas.microsoft.com/office/drawing/2014/main" id="{FACE6CD9-CC8C-480E-81B6-E85095E30231}"/>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3">
            <a:extLst>
              <a:ext uri="{FF2B5EF4-FFF2-40B4-BE49-F238E27FC236}">
                <a16:creationId xmlns:a16="http://schemas.microsoft.com/office/drawing/2014/main" id="{3C620C74-4B96-450F-8C3F-268BBF932296}"/>
              </a:ext>
            </a:extLst>
          </p:cNvPr>
          <p:cNvSpPr>
            <a:spLocks noGrp="1"/>
          </p:cNvSpPr>
          <p:nvPr>
            <p:ph type="sldNum" sz="quarter" idx="12"/>
          </p:nvPr>
        </p:nvSpPr>
        <p:spPr/>
        <p:txBody>
          <a:bodyPr/>
          <a:lstStyle>
            <a:lvl1pPr>
              <a:defRPr/>
            </a:lvl1pPr>
          </a:lstStyle>
          <a:p>
            <a:fld id="{5EC8D484-4C09-40D0-8E5C-2057EC02728B}" type="slidenum">
              <a:rPr lang="en-GB" altLang="en-US"/>
              <a:pPr/>
              <a:t>‹#›</a:t>
            </a:fld>
            <a:endParaRPr lang="en-GB" altLang="en-US"/>
          </a:p>
        </p:txBody>
      </p:sp>
    </p:spTree>
    <p:extLst>
      <p:ext uri="{BB962C8B-B14F-4D97-AF65-F5344CB8AC3E}">
        <p14:creationId xmlns:p14="http://schemas.microsoft.com/office/powerpoint/2010/main" val="231226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7" descr="Droplets-SD-Content-R1d.png">
            <a:extLst>
              <a:ext uri="{FF2B5EF4-FFF2-40B4-BE49-F238E27FC236}">
                <a16:creationId xmlns:a16="http://schemas.microsoft.com/office/drawing/2014/main" id="{40444387-F132-4E07-9D1D-3A47E69FC93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Date Placeholder 4">
            <a:extLst>
              <a:ext uri="{FF2B5EF4-FFF2-40B4-BE49-F238E27FC236}">
                <a16:creationId xmlns:a16="http://schemas.microsoft.com/office/drawing/2014/main" id="{1D14AF20-6019-47A7-937D-4773611DA194}"/>
              </a:ext>
            </a:extLst>
          </p:cNvPr>
          <p:cNvSpPr>
            <a:spLocks noGrp="1"/>
          </p:cNvSpPr>
          <p:nvPr>
            <p:ph type="dt" sz="half" idx="14"/>
          </p:nvPr>
        </p:nvSpPr>
        <p:spPr/>
        <p:txBody>
          <a:bodyPr/>
          <a:lstStyle>
            <a:lvl1pPr>
              <a:defRPr/>
            </a:lvl1pPr>
          </a:lstStyle>
          <a:p>
            <a:pPr>
              <a:defRPr/>
            </a:pPr>
            <a:fld id="{07A329D8-4558-4F71-8D86-6654B8717643}" type="datetimeFigureOut">
              <a:rPr lang="en-GB"/>
              <a:pPr>
                <a:defRPr/>
              </a:pPr>
              <a:t>22/03/2021</a:t>
            </a:fld>
            <a:endParaRPr lang="en-GB"/>
          </a:p>
        </p:txBody>
      </p:sp>
      <p:sp>
        <p:nvSpPr>
          <p:cNvPr id="7" name="Footer Placeholder 5">
            <a:extLst>
              <a:ext uri="{FF2B5EF4-FFF2-40B4-BE49-F238E27FC236}">
                <a16:creationId xmlns:a16="http://schemas.microsoft.com/office/drawing/2014/main" id="{A5F0479A-68DE-4204-AF16-926D1D3BC7CE}"/>
              </a:ext>
            </a:extLst>
          </p:cNvPr>
          <p:cNvSpPr>
            <a:spLocks noGrp="1"/>
          </p:cNvSpPr>
          <p:nvPr>
            <p:ph type="ftr" sz="quarter" idx="15"/>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455ADC67-B991-4B97-947E-B600023C1519}"/>
              </a:ext>
            </a:extLst>
          </p:cNvPr>
          <p:cNvSpPr>
            <a:spLocks noGrp="1"/>
          </p:cNvSpPr>
          <p:nvPr>
            <p:ph type="sldNum" sz="quarter" idx="16"/>
          </p:nvPr>
        </p:nvSpPr>
        <p:spPr/>
        <p:txBody>
          <a:bodyPr/>
          <a:lstStyle>
            <a:lvl1pPr>
              <a:defRPr/>
            </a:lvl1pPr>
          </a:lstStyle>
          <a:p>
            <a:fld id="{482D5FF3-8678-4E76-A15A-DBD52DB1769A}" type="slidenum">
              <a:rPr lang="en-GB" altLang="en-US"/>
              <a:pPr/>
              <a:t>‹#›</a:t>
            </a:fld>
            <a:endParaRPr lang="en-GB" altLang="en-US"/>
          </a:p>
        </p:txBody>
      </p:sp>
    </p:spTree>
    <p:extLst>
      <p:ext uri="{BB962C8B-B14F-4D97-AF65-F5344CB8AC3E}">
        <p14:creationId xmlns:p14="http://schemas.microsoft.com/office/powerpoint/2010/main" val="1780312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7" descr="Droplets-SD-Content-R1d.png">
            <a:extLst>
              <a:ext uri="{FF2B5EF4-FFF2-40B4-BE49-F238E27FC236}">
                <a16:creationId xmlns:a16="http://schemas.microsoft.com/office/drawing/2014/main" id="{ABE9CFAC-2EFF-46B9-A11C-3FBD16D7B8F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Date Placeholder 4">
            <a:extLst>
              <a:ext uri="{FF2B5EF4-FFF2-40B4-BE49-F238E27FC236}">
                <a16:creationId xmlns:a16="http://schemas.microsoft.com/office/drawing/2014/main" id="{267626DA-B4C6-46A6-ABD1-DCDEBFAF81AF}"/>
              </a:ext>
            </a:extLst>
          </p:cNvPr>
          <p:cNvSpPr>
            <a:spLocks noGrp="1"/>
          </p:cNvSpPr>
          <p:nvPr>
            <p:ph type="dt" sz="half" idx="10"/>
          </p:nvPr>
        </p:nvSpPr>
        <p:spPr/>
        <p:txBody>
          <a:bodyPr/>
          <a:lstStyle>
            <a:lvl1pPr>
              <a:defRPr/>
            </a:lvl1pPr>
          </a:lstStyle>
          <a:p>
            <a:pPr>
              <a:defRPr/>
            </a:pPr>
            <a:fld id="{A8CE3877-5DB4-4C9E-909B-5D743C8A7B68}" type="datetimeFigureOut">
              <a:rPr lang="en-GB"/>
              <a:pPr>
                <a:defRPr/>
              </a:pPr>
              <a:t>22/03/2021</a:t>
            </a:fld>
            <a:endParaRPr lang="en-GB"/>
          </a:p>
        </p:txBody>
      </p:sp>
      <p:sp>
        <p:nvSpPr>
          <p:cNvPr id="7" name="Footer Placeholder 5">
            <a:extLst>
              <a:ext uri="{FF2B5EF4-FFF2-40B4-BE49-F238E27FC236}">
                <a16:creationId xmlns:a16="http://schemas.microsoft.com/office/drawing/2014/main" id="{62069349-F06F-4C06-95F4-698CEF75F951}"/>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A1737BBE-5017-47B2-8F1C-C9D2F28811B1}"/>
              </a:ext>
            </a:extLst>
          </p:cNvPr>
          <p:cNvSpPr>
            <a:spLocks noGrp="1"/>
          </p:cNvSpPr>
          <p:nvPr>
            <p:ph type="sldNum" sz="quarter" idx="12"/>
          </p:nvPr>
        </p:nvSpPr>
        <p:spPr/>
        <p:txBody>
          <a:bodyPr/>
          <a:lstStyle>
            <a:lvl1pPr>
              <a:defRPr/>
            </a:lvl1pPr>
          </a:lstStyle>
          <a:p>
            <a:fld id="{F73B1584-58F9-4F99-B062-4E6F2E6CF374}" type="slidenum">
              <a:rPr lang="en-GB" altLang="en-US"/>
              <a:pPr/>
              <a:t>‹#›</a:t>
            </a:fld>
            <a:endParaRPr lang="en-GB" altLang="en-US"/>
          </a:p>
        </p:txBody>
      </p:sp>
    </p:spTree>
    <p:extLst>
      <p:ext uri="{BB962C8B-B14F-4D97-AF65-F5344CB8AC3E}">
        <p14:creationId xmlns:p14="http://schemas.microsoft.com/office/powerpoint/2010/main" val="3562803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5" name="Picture 7" descr="Droplets-SD-Content-R1d.png">
            <a:extLst>
              <a:ext uri="{FF2B5EF4-FFF2-40B4-BE49-F238E27FC236}">
                <a16:creationId xmlns:a16="http://schemas.microsoft.com/office/drawing/2014/main" id="{4B52E6AD-6451-4C6C-A95F-FACDC85CC80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346" y="4289374"/>
            <a:ext cx="7773324"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Date Placeholder 4">
            <a:extLst>
              <a:ext uri="{FF2B5EF4-FFF2-40B4-BE49-F238E27FC236}">
                <a16:creationId xmlns:a16="http://schemas.microsoft.com/office/drawing/2014/main" id="{5CF92311-6797-420E-95DB-47D2448048C0}"/>
              </a:ext>
            </a:extLst>
          </p:cNvPr>
          <p:cNvSpPr>
            <a:spLocks noGrp="1"/>
          </p:cNvSpPr>
          <p:nvPr>
            <p:ph type="dt" sz="half" idx="10"/>
          </p:nvPr>
        </p:nvSpPr>
        <p:spPr/>
        <p:txBody>
          <a:bodyPr/>
          <a:lstStyle>
            <a:lvl1pPr>
              <a:defRPr/>
            </a:lvl1pPr>
          </a:lstStyle>
          <a:p>
            <a:pPr>
              <a:defRPr/>
            </a:pPr>
            <a:fld id="{8DA9F062-8A98-404F-811D-319F310D356A}" type="datetimeFigureOut">
              <a:rPr lang="en-GB"/>
              <a:pPr>
                <a:defRPr/>
              </a:pPr>
              <a:t>22/03/2021</a:t>
            </a:fld>
            <a:endParaRPr lang="en-GB"/>
          </a:p>
        </p:txBody>
      </p:sp>
      <p:sp>
        <p:nvSpPr>
          <p:cNvPr id="7" name="Footer Placeholder 5">
            <a:extLst>
              <a:ext uri="{FF2B5EF4-FFF2-40B4-BE49-F238E27FC236}">
                <a16:creationId xmlns:a16="http://schemas.microsoft.com/office/drawing/2014/main" id="{BA103AFF-71EF-460B-AEFD-E1E5E74D95A5}"/>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7A7D6419-EF17-466D-B59E-939E67571682}"/>
              </a:ext>
            </a:extLst>
          </p:cNvPr>
          <p:cNvSpPr>
            <a:spLocks noGrp="1"/>
          </p:cNvSpPr>
          <p:nvPr>
            <p:ph type="sldNum" sz="quarter" idx="12"/>
          </p:nvPr>
        </p:nvSpPr>
        <p:spPr/>
        <p:txBody>
          <a:bodyPr/>
          <a:lstStyle>
            <a:lvl1pPr>
              <a:defRPr/>
            </a:lvl1pPr>
          </a:lstStyle>
          <a:p>
            <a:fld id="{16444633-398F-428D-AD03-5ABFF9E7E103}" type="slidenum">
              <a:rPr lang="en-GB" altLang="en-US"/>
              <a:pPr/>
              <a:t>‹#›</a:t>
            </a:fld>
            <a:endParaRPr lang="en-GB" altLang="en-US"/>
          </a:p>
        </p:txBody>
      </p:sp>
    </p:spTree>
    <p:extLst>
      <p:ext uri="{BB962C8B-B14F-4D97-AF65-F5344CB8AC3E}">
        <p14:creationId xmlns:p14="http://schemas.microsoft.com/office/powerpoint/2010/main" val="3224275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5" name="Picture 7" descr="Droplets-SD-Content-R1d.png">
            <a:extLst>
              <a:ext uri="{FF2B5EF4-FFF2-40B4-BE49-F238E27FC236}">
                <a16:creationId xmlns:a16="http://schemas.microsoft.com/office/drawing/2014/main" id="{ED8CABA4-6AA3-47A4-8AD1-C00B09DA5C8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331" y="609600"/>
            <a:ext cx="7773339" cy="3427245"/>
          </a:xfrm>
        </p:spPr>
        <p:txBody>
          <a:bodyP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Date Placeholder 4">
            <a:extLst>
              <a:ext uri="{FF2B5EF4-FFF2-40B4-BE49-F238E27FC236}">
                <a16:creationId xmlns:a16="http://schemas.microsoft.com/office/drawing/2014/main" id="{91ECF5BF-7C89-4A85-AD2D-3401F6B448DF}"/>
              </a:ext>
            </a:extLst>
          </p:cNvPr>
          <p:cNvSpPr>
            <a:spLocks noGrp="1"/>
          </p:cNvSpPr>
          <p:nvPr>
            <p:ph type="dt" sz="half" idx="10"/>
          </p:nvPr>
        </p:nvSpPr>
        <p:spPr/>
        <p:txBody>
          <a:bodyPr/>
          <a:lstStyle>
            <a:lvl1pPr>
              <a:defRPr/>
            </a:lvl1pPr>
          </a:lstStyle>
          <a:p>
            <a:pPr>
              <a:defRPr/>
            </a:pPr>
            <a:fld id="{2EDC8316-2A15-4847-A812-B5D8CBC90B04}" type="datetimeFigureOut">
              <a:rPr lang="en-GB"/>
              <a:pPr>
                <a:defRPr/>
              </a:pPr>
              <a:t>22/03/2021</a:t>
            </a:fld>
            <a:endParaRPr lang="en-GB"/>
          </a:p>
        </p:txBody>
      </p:sp>
      <p:sp>
        <p:nvSpPr>
          <p:cNvPr id="7" name="Footer Placeholder 5">
            <a:extLst>
              <a:ext uri="{FF2B5EF4-FFF2-40B4-BE49-F238E27FC236}">
                <a16:creationId xmlns:a16="http://schemas.microsoft.com/office/drawing/2014/main" id="{34D09616-4694-4290-BD9A-8C0D26ACD6B9}"/>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CB9D1D5E-C9B3-45A8-A048-0A155F125ABC}"/>
              </a:ext>
            </a:extLst>
          </p:cNvPr>
          <p:cNvSpPr>
            <a:spLocks noGrp="1"/>
          </p:cNvSpPr>
          <p:nvPr>
            <p:ph type="sldNum" sz="quarter" idx="12"/>
          </p:nvPr>
        </p:nvSpPr>
        <p:spPr/>
        <p:txBody>
          <a:bodyPr/>
          <a:lstStyle>
            <a:lvl1pPr>
              <a:defRPr/>
            </a:lvl1pPr>
          </a:lstStyle>
          <a:p>
            <a:fld id="{BBD3BDBA-F3B2-47A2-B1EB-1CEF22F36A32}" type="slidenum">
              <a:rPr lang="en-GB" altLang="en-US"/>
              <a:pPr/>
              <a:t>‹#›</a:t>
            </a:fld>
            <a:endParaRPr lang="en-GB" altLang="en-US"/>
          </a:p>
        </p:txBody>
      </p:sp>
    </p:spTree>
    <p:extLst>
      <p:ext uri="{BB962C8B-B14F-4D97-AF65-F5344CB8AC3E}">
        <p14:creationId xmlns:p14="http://schemas.microsoft.com/office/powerpoint/2010/main" val="3695927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5" name="Picture 7" descr="Droplets-SD-Content-R1d.png">
            <a:extLst>
              <a:ext uri="{FF2B5EF4-FFF2-40B4-BE49-F238E27FC236}">
                <a16:creationId xmlns:a16="http://schemas.microsoft.com/office/drawing/2014/main" id="{41123B50-BF32-4864-98C3-5E6A64D05AA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5BDEFC70-41C9-4556-B05D-E5907ED3033F}"/>
              </a:ext>
            </a:extLst>
          </p:cNvPr>
          <p:cNvSpPr txBox="1"/>
          <p:nvPr/>
        </p:nvSpPr>
        <p:spPr>
          <a:xfrm>
            <a:off x="738188" y="887413"/>
            <a:ext cx="5461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eaLnBrk="1" fontAlgn="auto" hangingPunct="1">
              <a:spcAft>
                <a:spcPts val="0"/>
              </a:spcAft>
              <a:defRPr/>
            </a:pPr>
            <a:r>
              <a:rPr lang="en-US" sz="8000" dirty="0">
                <a:effectLst/>
                <a:latin typeface="+mn-lt"/>
              </a:rPr>
              <a:t>“</a:t>
            </a:r>
          </a:p>
        </p:txBody>
      </p:sp>
      <p:sp>
        <p:nvSpPr>
          <p:cNvPr id="7" name="TextBox 6">
            <a:extLst>
              <a:ext uri="{FF2B5EF4-FFF2-40B4-BE49-F238E27FC236}">
                <a16:creationId xmlns:a16="http://schemas.microsoft.com/office/drawing/2014/main" id="{FD8DF129-9034-4D5E-AF64-A2ABD8BDFFE3}"/>
              </a:ext>
            </a:extLst>
          </p:cNvPr>
          <p:cNvSpPr txBox="1"/>
          <p:nvPr/>
        </p:nvSpPr>
        <p:spPr>
          <a:xfrm>
            <a:off x="7850188" y="3119438"/>
            <a:ext cx="554037"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2" name="Title 1"/>
          <p:cNvSpPr>
            <a:spLocks noGrp="1"/>
          </p:cNvSpPr>
          <p:nvPr>
            <p:ph type="title"/>
          </p:nvPr>
        </p:nvSpPr>
        <p:spPr>
          <a:xfrm>
            <a:off x="1084659" y="872588"/>
            <a:ext cx="6977064" cy="2729915"/>
          </a:xfrm>
        </p:spPr>
        <p:txBody>
          <a:bodyP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610032"/>
            <a:ext cx="6564224" cy="594788"/>
          </a:xfrm>
        </p:spPr>
        <p:txBody>
          <a:bodyPr anchor="t"/>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331" y="4372797"/>
            <a:ext cx="7773339" cy="1421053"/>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4">
            <a:extLst>
              <a:ext uri="{FF2B5EF4-FFF2-40B4-BE49-F238E27FC236}">
                <a16:creationId xmlns:a16="http://schemas.microsoft.com/office/drawing/2014/main" id="{382CC8E4-D9E6-42B7-A11E-00481DB85DC9}"/>
              </a:ext>
            </a:extLst>
          </p:cNvPr>
          <p:cNvSpPr>
            <a:spLocks noGrp="1"/>
          </p:cNvSpPr>
          <p:nvPr>
            <p:ph type="dt" sz="half" idx="14"/>
          </p:nvPr>
        </p:nvSpPr>
        <p:spPr/>
        <p:txBody>
          <a:bodyPr/>
          <a:lstStyle>
            <a:lvl1pPr>
              <a:defRPr/>
            </a:lvl1pPr>
          </a:lstStyle>
          <a:p>
            <a:pPr>
              <a:defRPr/>
            </a:pPr>
            <a:fld id="{7CBC06F0-9B73-40E7-AD87-50E61CEEE7CE}" type="datetimeFigureOut">
              <a:rPr lang="en-GB"/>
              <a:pPr>
                <a:defRPr/>
              </a:pPr>
              <a:t>22/03/2021</a:t>
            </a:fld>
            <a:endParaRPr lang="en-GB"/>
          </a:p>
        </p:txBody>
      </p:sp>
      <p:sp>
        <p:nvSpPr>
          <p:cNvPr id="9" name="Footer Placeholder 5">
            <a:extLst>
              <a:ext uri="{FF2B5EF4-FFF2-40B4-BE49-F238E27FC236}">
                <a16:creationId xmlns:a16="http://schemas.microsoft.com/office/drawing/2014/main" id="{45DAF77F-6DC8-4240-8266-8EE88BE4E8EF}"/>
              </a:ext>
            </a:extLst>
          </p:cNvPr>
          <p:cNvSpPr>
            <a:spLocks noGrp="1"/>
          </p:cNvSpPr>
          <p:nvPr>
            <p:ph type="ftr" sz="quarter" idx="15"/>
          </p:nvPr>
        </p:nvSpPr>
        <p:spPr/>
        <p:txBody>
          <a:bodyPr/>
          <a:lstStyle>
            <a:lvl1pPr>
              <a:defRPr/>
            </a:lvl1pPr>
          </a:lstStyle>
          <a:p>
            <a:pPr>
              <a:defRPr/>
            </a:pPr>
            <a:endParaRPr lang="en-GB"/>
          </a:p>
        </p:txBody>
      </p:sp>
      <p:sp>
        <p:nvSpPr>
          <p:cNvPr id="10" name="Slide Number Placeholder 6">
            <a:extLst>
              <a:ext uri="{FF2B5EF4-FFF2-40B4-BE49-F238E27FC236}">
                <a16:creationId xmlns:a16="http://schemas.microsoft.com/office/drawing/2014/main" id="{98E413D3-1F2E-4E0A-BCD3-95CA31A095DE}"/>
              </a:ext>
            </a:extLst>
          </p:cNvPr>
          <p:cNvSpPr>
            <a:spLocks noGrp="1"/>
          </p:cNvSpPr>
          <p:nvPr>
            <p:ph type="sldNum" sz="quarter" idx="16"/>
          </p:nvPr>
        </p:nvSpPr>
        <p:spPr/>
        <p:txBody>
          <a:bodyPr/>
          <a:lstStyle>
            <a:lvl1pPr>
              <a:defRPr/>
            </a:lvl1pPr>
          </a:lstStyle>
          <a:p>
            <a:fld id="{F9FF17E1-74EA-4093-A1DA-7BD545DE4EBF}" type="slidenum">
              <a:rPr lang="en-GB" altLang="en-US"/>
              <a:pPr/>
              <a:t>‹#›</a:t>
            </a:fld>
            <a:endParaRPr lang="en-GB" altLang="en-US"/>
          </a:p>
        </p:txBody>
      </p:sp>
    </p:spTree>
    <p:extLst>
      <p:ext uri="{BB962C8B-B14F-4D97-AF65-F5344CB8AC3E}">
        <p14:creationId xmlns:p14="http://schemas.microsoft.com/office/powerpoint/2010/main" val="242331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5" name="Picture 7" descr="Droplets-SD-Content-R1d.png">
            <a:extLst>
              <a:ext uri="{FF2B5EF4-FFF2-40B4-BE49-F238E27FC236}">
                <a16:creationId xmlns:a16="http://schemas.microsoft.com/office/drawing/2014/main" id="{BE7FEB16-3C51-455B-9711-A07A3CF42FC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Date Placeholder 4">
            <a:extLst>
              <a:ext uri="{FF2B5EF4-FFF2-40B4-BE49-F238E27FC236}">
                <a16:creationId xmlns:a16="http://schemas.microsoft.com/office/drawing/2014/main" id="{1202DEA6-E886-481A-9702-769B6F47ACC9}"/>
              </a:ext>
            </a:extLst>
          </p:cNvPr>
          <p:cNvSpPr>
            <a:spLocks noGrp="1"/>
          </p:cNvSpPr>
          <p:nvPr>
            <p:ph type="dt" sz="half" idx="10"/>
          </p:nvPr>
        </p:nvSpPr>
        <p:spPr/>
        <p:txBody>
          <a:bodyPr/>
          <a:lstStyle>
            <a:lvl1pPr>
              <a:defRPr/>
            </a:lvl1pPr>
          </a:lstStyle>
          <a:p>
            <a:pPr>
              <a:defRPr/>
            </a:pPr>
            <a:fld id="{D8223885-CF8A-422D-8B69-CA3C438DD3A9}" type="datetimeFigureOut">
              <a:rPr lang="en-GB"/>
              <a:pPr>
                <a:defRPr/>
              </a:pPr>
              <a:t>22/03/2021</a:t>
            </a:fld>
            <a:endParaRPr lang="en-GB"/>
          </a:p>
        </p:txBody>
      </p:sp>
      <p:sp>
        <p:nvSpPr>
          <p:cNvPr id="7" name="Footer Placeholder 5">
            <a:extLst>
              <a:ext uri="{FF2B5EF4-FFF2-40B4-BE49-F238E27FC236}">
                <a16:creationId xmlns:a16="http://schemas.microsoft.com/office/drawing/2014/main" id="{B363F10A-B8C8-435B-B598-F8E92C00EBB5}"/>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6">
            <a:extLst>
              <a:ext uri="{FF2B5EF4-FFF2-40B4-BE49-F238E27FC236}">
                <a16:creationId xmlns:a16="http://schemas.microsoft.com/office/drawing/2014/main" id="{86B50EEF-0AFF-4039-9000-CE8D2DB6BD79}"/>
              </a:ext>
            </a:extLst>
          </p:cNvPr>
          <p:cNvSpPr>
            <a:spLocks noGrp="1"/>
          </p:cNvSpPr>
          <p:nvPr>
            <p:ph type="sldNum" sz="quarter" idx="12"/>
          </p:nvPr>
        </p:nvSpPr>
        <p:spPr/>
        <p:txBody>
          <a:bodyPr/>
          <a:lstStyle>
            <a:lvl1pPr>
              <a:defRPr/>
            </a:lvl1pPr>
          </a:lstStyle>
          <a:p>
            <a:fld id="{18E04015-4E37-45F7-A089-9E54A0F70853}" type="slidenum">
              <a:rPr lang="en-GB" altLang="en-US"/>
              <a:pPr/>
              <a:t>‹#›</a:t>
            </a:fld>
            <a:endParaRPr lang="en-GB" altLang="en-US"/>
          </a:p>
        </p:txBody>
      </p:sp>
    </p:spTree>
    <p:extLst>
      <p:ext uri="{BB962C8B-B14F-4D97-AF65-F5344CB8AC3E}">
        <p14:creationId xmlns:p14="http://schemas.microsoft.com/office/powerpoint/2010/main" val="32265090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7" descr="Droplets-SD-Content-R1d.png">
            <a:extLst>
              <a:ext uri="{FF2B5EF4-FFF2-40B4-BE49-F238E27FC236}">
                <a16:creationId xmlns:a16="http://schemas.microsoft.com/office/drawing/2014/main" id="{435158EA-CE9E-4458-BA63-EED96D4F81E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tle 1"/>
          <p:cNvSpPr>
            <a:spLocks noGrp="1"/>
          </p:cNvSpPr>
          <p:nvPr>
            <p:ph type="title"/>
          </p:nvPr>
        </p:nvSpPr>
        <p:spPr>
          <a:xfrm>
            <a:off x="685331" y="609600"/>
            <a:ext cx="7773339"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331" y="2943356"/>
            <a:ext cx="2474232"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331012" y="2943356"/>
            <a:ext cx="2477513"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5979974" y="2943356"/>
            <a:ext cx="2478696" cy="2847845"/>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Date Placeholder 2">
            <a:extLst>
              <a:ext uri="{FF2B5EF4-FFF2-40B4-BE49-F238E27FC236}">
                <a16:creationId xmlns:a16="http://schemas.microsoft.com/office/drawing/2014/main" id="{B8E8969B-FF97-4B9A-8762-F1C8D5E741C1}"/>
              </a:ext>
            </a:extLst>
          </p:cNvPr>
          <p:cNvSpPr>
            <a:spLocks noGrp="1"/>
          </p:cNvSpPr>
          <p:nvPr>
            <p:ph type="dt" sz="half" idx="18"/>
          </p:nvPr>
        </p:nvSpPr>
        <p:spPr/>
        <p:txBody>
          <a:bodyPr/>
          <a:lstStyle>
            <a:lvl1pPr>
              <a:defRPr/>
            </a:lvl1pPr>
          </a:lstStyle>
          <a:p>
            <a:pPr>
              <a:defRPr/>
            </a:pPr>
            <a:fld id="{BE2D9F3B-723A-4AC9-B0CE-9473D333BBE8}" type="datetimeFigureOut">
              <a:rPr lang="en-GB"/>
              <a:pPr>
                <a:defRPr/>
              </a:pPr>
              <a:t>22/03/2021</a:t>
            </a:fld>
            <a:endParaRPr lang="en-GB"/>
          </a:p>
        </p:txBody>
      </p:sp>
      <p:sp>
        <p:nvSpPr>
          <p:cNvPr id="16" name="Footer Placeholder 3">
            <a:extLst>
              <a:ext uri="{FF2B5EF4-FFF2-40B4-BE49-F238E27FC236}">
                <a16:creationId xmlns:a16="http://schemas.microsoft.com/office/drawing/2014/main" id="{DFABEB88-55A5-4441-8AD6-0A97CC1B3A36}"/>
              </a:ext>
            </a:extLst>
          </p:cNvPr>
          <p:cNvSpPr>
            <a:spLocks noGrp="1"/>
          </p:cNvSpPr>
          <p:nvPr>
            <p:ph type="ftr" sz="quarter" idx="19"/>
          </p:nvPr>
        </p:nvSpPr>
        <p:spPr/>
        <p:txBody>
          <a:bodyPr/>
          <a:lstStyle>
            <a:lvl1pPr>
              <a:defRPr/>
            </a:lvl1pPr>
          </a:lstStyle>
          <a:p>
            <a:pPr>
              <a:defRPr/>
            </a:pPr>
            <a:endParaRPr lang="en-GB"/>
          </a:p>
        </p:txBody>
      </p:sp>
      <p:sp>
        <p:nvSpPr>
          <p:cNvPr id="17" name="Slide Number Placeholder 4">
            <a:extLst>
              <a:ext uri="{FF2B5EF4-FFF2-40B4-BE49-F238E27FC236}">
                <a16:creationId xmlns:a16="http://schemas.microsoft.com/office/drawing/2014/main" id="{95ADB9FE-2A0C-4525-A609-9548B3DD13E7}"/>
              </a:ext>
            </a:extLst>
          </p:cNvPr>
          <p:cNvSpPr>
            <a:spLocks noGrp="1"/>
          </p:cNvSpPr>
          <p:nvPr>
            <p:ph type="sldNum" sz="quarter" idx="20"/>
          </p:nvPr>
        </p:nvSpPr>
        <p:spPr/>
        <p:txBody>
          <a:bodyPr/>
          <a:lstStyle>
            <a:lvl1pPr>
              <a:defRPr/>
            </a:lvl1pPr>
          </a:lstStyle>
          <a:p>
            <a:fld id="{1ABC633D-8776-4FDA-A241-EEABD86B14E3}" type="slidenum">
              <a:rPr lang="en-GB" altLang="en-US"/>
              <a:pPr/>
              <a:t>‹#›</a:t>
            </a:fld>
            <a:endParaRPr lang="en-GB" altLang="en-US"/>
          </a:p>
        </p:txBody>
      </p:sp>
    </p:spTree>
    <p:extLst>
      <p:ext uri="{BB962C8B-B14F-4D97-AF65-F5344CB8AC3E}">
        <p14:creationId xmlns:p14="http://schemas.microsoft.com/office/powerpoint/2010/main" val="15973971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2" name="Picture 7" descr="Droplets-SD-Content-R1d.png">
            <a:extLst>
              <a:ext uri="{FF2B5EF4-FFF2-40B4-BE49-F238E27FC236}">
                <a16:creationId xmlns:a16="http://schemas.microsoft.com/office/drawing/2014/main" id="{465D4509-CD82-4D0E-A181-71DED7FB956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itle 1"/>
          <p:cNvSpPr>
            <a:spLocks noGrp="1"/>
          </p:cNvSpPr>
          <p:nvPr>
            <p:ph type="title"/>
          </p:nvPr>
        </p:nvSpPr>
        <p:spPr>
          <a:xfrm>
            <a:off x="685331" y="610772"/>
            <a:ext cx="7773339"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1" name="Text Placeholder 3"/>
          <p:cNvSpPr>
            <a:spLocks noGrp="1"/>
          </p:cNvSpPr>
          <p:nvPr>
            <p:ph type="body" sz="half" idx="18"/>
          </p:nvPr>
        </p:nvSpPr>
        <p:spPr>
          <a:xfrm>
            <a:off x="685331" y="4781082"/>
            <a:ext cx="2472307" cy="101011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4" name="Text Placeholder 3"/>
          <p:cNvSpPr>
            <a:spLocks noGrp="1"/>
          </p:cNvSpPr>
          <p:nvPr>
            <p:ph type="body" sz="half" idx="19"/>
          </p:nvPr>
        </p:nvSpPr>
        <p:spPr>
          <a:xfrm>
            <a:off x="3331011" y="4781081"/>
            <a:ext cx="2477514" cy="1010119"/>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7" name="Text Placeholder 3"/>
          <p:cNvSpPr>
            <a:spLocks noGrp="1"/>
          </p:cNvSpPr>
          <p:nvPr>
            <p:ph type="body" sz="half" idx="20"/>
          </p:nvPr>
        </p:nvSpPr>
        <p:spPr>
          <a:xfrm>
            <a:off x="5979880" y="4781079"/>
            <a:ext cx="2478790" cy="1010121"/>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3" name="Date Placeholder 2">
            <a:extLst>
              <a:ext uri="{FF2B5EF4-FFF2-40B4-BE49-F238E27FC236}">
                <a16:creationId xmlns:a16="http://schemas.microsoft.com/office/drawing/2014/main" id="{757885F3-99DD-4985-ABDF-2F3F10B55724}"/>
              </a:ext>
            </a:extLst>
          </p:cNvPr>
          <p:cNvSpPr>
            <a:spLocks noGrp="1"/>
          </p:cNvSpPr>
          <p:nvPr>
            <p:ph type="dt" sz="half" idx="23"/>
          </p:nvPr>
        </p:nvSpPr>
        <p:spPr/>
        <p:txBody>
          <a:bodyPr/>
          <a:lstStyle>
            <a:lvl1pPr>
              <a:defRPr/>
            </a:lvl1pPr>
          </a:lstStyle>
          <a:p>
            <a:pPr>
              <a:defRPr/>
            </a:pPr>
            <a:fld id="{517129BA-9F4F-4296-9410-C9AC0CDC133D}" type="datetimeFigureOut">
              <a:rPr lang="en-GB"/>
              <a:pPr>
                <a:defRPr/>
              </a:pPr>
              <a:t>22/03/2021</a:t>
            </a:fld>
            <a:endParaRPr lang="en-GB"/>
          </a:p>
        </p:txBody>
      </p:sp>
      <p:sp>
        <p:nvSpPr>
          <p:cNvPr id="14" name="Footer Placeholder 3">
            <a:extLst>
              <a:ext uri="{FF2B5EF4-FFF2-40B4-BE49-F238E27FC236}">
                <a16:creationId xmlns:a16="http://schemas.microsoft.com/office/drawing/2014/main" id="{81823F83-F081-4DE1-9986-65B426454AA7}"/>
              </a:ext>
            </a:extLst>
          </p:cNvPr>
          <p:cNvSpPr>
            <a:spLocks noGrp="1"/>
          </p:cNvSpPr>
          <p:nvPr>
            <p:ph type="ftr" sz="quarter" idx="24"/>
          </p:nvPr>
        </p:nvSpPr>
        <p:spPr/>
        <p:txBody>
          <a:bodyPr/>
          <a:lstStyle>
            <a:lvl1pPr>
              <a:defRPr/>
            </a:lvl1pPr>
          </a:lstStyle>
          <a:p>
            <a:pPr>
              <a:defRPr/>
            </a:pPr>
            <a:endParaRPr lang="en-GB"/>
          </a:p>
        </p:txBody>
      </p:sp>
      <p:sp>
        <p:nvSpPr>
          <p:cNvPr id="15" name="Slide Number Placeholder 4">
            <a:extLst>
              <a:ext uri="{FF2B5EF4-FFF2-40B4-BE49-F238E27FC236}">
                <a16:creationId xmlns:a16="http://schemas.microsoft.com/office/drawing/2014/main" id="{F8337A9E-4BCF-4C1B-9969-379462CECDDB}"/>
              </a:ext>
            </a:extLst>
          </p:cNvPr>
          <p:cNvSpPr>
            <a:spLocks noGrp="1"/>
          </p:cNvSpPr>
          <p:nvPr>
            <p:ph type="sldNum" sz="quarter" idx="25"/>
          </p:nvPr>
        </p:nvSpPr>
        <p:spPr/>
        <p:txBody>
          <a:bodyPr/>
          <a:lstStyle>
            <a:lvl1pPr>
              <a:defRPr/>
            </a:lvl1pPr>
          </a:lstStyle>
          <a:p>
            <a:fld id="{F6B3C0C0-D708-420C-B6EC-EEE90316D61B}" type="slidenum">
              <a:rPr lang="en-GB" altLang="en-US"/>
              <a:pPr/>
              <a:t>‹#›</a:t>
            </a:fld>
            <a:endParaRPr lang="en-GB" altLang="en-US"/>
          </a:p>
        </p:txBody>
      </p:sp>
    </p:spTree>
    <p:extLst>
      <p:ext uri="{BB962C8B-B14F-4D97-AF65-F5344CB8AC3E}">
        <p14:creationId xmlns:p14="http://schemas.microsoft.com/office/powerpoint/2010/main" val="5500003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Picture 7" descr="Droplets-SD-Content-R1d.png">
            <a:extLst>
              <a:ext uri="{FF2B5EF4-FFF2-40B4-BE49-F238E27FC236}">
                <a16:creationId xmlns:a16="http://schemas.microsoft.com/office/drawing/2014/main" id="{33FDD4C2-294F-4982-A84E-F610CF8CAFA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32B135BD-B25F-44BD-A7ED-19B6F197D22D}"/>
              </a:ext>
            </a:extLst>
          </p:cNvPr>
          <p:cNvSpPr>
            <a:spLocks noGrp="1"/>
          </p:cNvSpPr>
          <p:nvPr>
            <p:ph type="dt" sz="half" idx="14"/>
          </p:nvPr>
        </p:nvSpPr>
        <p:spPr/>
        <p:txBody>
          <a:bodyPr/>
          <a:lstStyle>
            <a:lvl1pPr>
              <a:defRPr/>
            </a:lvl1pPr>
          </a:lstStyle>
          <a:p>
            <a:pPr>
              <a:defRPr/>
            </a:pPr>
            <a:fld id="{BC304E52-40A8-4CA4-BD48-9205B2CB8D6A}" type="datetimeFigureOut">
              <a:rPr lang="en-GB"/>
              <a:pPr>
                <a:defRPr/>
              </a:pPr>
              <a:t>22/03/2021</a:t>
            </a:fld>
            <a:endParaRPr lang="en-GB"/>
          </a:p>
        </p:txBody>
      </p:sp>
      <p:sp>
        <p:nvSpPr>
          <p:cNvPr id="6" name="Footer Placeholder 4">
            <a:extLst>
              <a:ext uri="{FF2B5EF4-FFF2-40B4-BE49-F238E27FC236}">
                <a16:creationId xmlns:a16="http://schemas.microsoft.com/office/drawing/2014/main" id="{6A2C8884-A89D-45F6-8F2A-CD36AF7EBB76}"/>
              </a:ext>
            </a:extLst>
          </p:cNvPr>
          <p:cNvSpPr>
            <a:spLocks noGrp="1"/>
          </p:cNvSpPr>
          <p:nvPr>
            <p:ph type="ftr" sz="quarter" idx="15"/>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75879BE9-9317-4881-881E-0D48B7A88DC1}"/>
              </a:ext>
            </a:extLst>
          </p:cNvPr>
          <p:cNvSpPr>
            <a:spLocks noGrp="1"/>
          </p:cNvSpPr>
          <p:nvPr>
            <p:ph type="sldNum" sz="quarter" idx="16"/>
          </p:nvPr>
        </p:nvSpPr>
        <p:spPr/>
        <p:txBody>
          <a:bodyPr/>
          <a:lstStyle>
            <a:lvl1pPr>
              <a:defRPr/>
            </a:lvl1pPr>
          </a:lstStyle>
          <a:p>
            <a:fld id="{0BAE5ADB-BDCE-47ED-9B79-20FE0479A7EA}" type="slidenum">
              <a:rPr lang="en-GB" altLang="en-US"/>
              <a:pPr/>
              <a:t>‹#›</a:t>
            </a:fld>
            <a:endParaRPr lang="en-GB" altLang="en-US"/>
          </a:p>
        </p:txBody>
      </p:sp>
    </p:spTree>
    <p:extLst>
      <p:ext uri="{BB962C8B-B14F-4D97-AF65-F5344CB8AC3E}">
        <p14:creationId xmlns:p14="http://schemas.microsoft.com/office/powerpoint/2010/main" val="38279892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7" descr="Droplets-SD-Content-R1d.png">
            <a:extLst>
              <a:ext uri="{FF2B5EF4-FFF2-40B4-BE49-F238E27FC236}">
                <a16:creationId xmlns:a16="http://schemas.microsoft.com/office/drawing/2014/main" id="{BA4C9400-428D-4F74-87EB-4FB34DF2BE3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4833AB3A-420C-499A-AAC2-4F3030376016}"/>
              </a:ext>
            </a:extLst>
          </p:cNvPr>
          <p:cNvSpPr>
            <a:spLocks noGrp="1"/>
          </p:cNvSpPr>
          <p:nvPr>
            <p:ph type="dt" sz="half" idx="14"/>
          </p:nvPr>
        </p:nvSpPr>
        <p:spPr/>
        <p:txBody>
          <a:bodyPr/>
          <a:lstStyle>
            <a:lvl1pPr>
              <a:defRPr/>
            </a:lvl1pPr>
          </a:lstStyle>
          <a:p>
            <a:pPr>
              <a:defRPr/>
            </a:pPr>
            <a:fld id="{70CE1CFF-82BF-430A-A92C-3E981FE22C3B}" type="datetimeFigureOut">
              <a:rPr lang="en-GB"/>
              <a:pPr>
                <a:defRPr/>
              </a:pPr>
              <a:t>22/03/2021</a:t>
            </a:fld>
            <a:endParaRPr lang="en-GB"/>
          </a:p>
        </p:txBody>
      </p:sp>
      <p:sp>
        <p:nvSpPr>
          <p:cNvPr id="6" name="Footer Placeholder 4">
            <a:extLst>
              <a:ext uri="{FF2B5EF4-FFF2-40B4-BE49-F238E27FC236}">
                <a16:creationId xmlns:a16="http://schemas.microsoft.com/office/drawing/2014/main" id="{3BEA9BEE-0BD4-4AB2-BADC-E47421A48217}"/>
              </a:ext>
            </a:extLst>
          </p:cNvPr>
          <p:cNvSpPr>
            <a:spLocks noGrp="1"/>
          </p:cNvSpPr>
          <p:nvPr>
            <p:ph type="ftr" sz="quarter" idx="15"/>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092430C-1244-4925-9C71-753E102449E6}"/>
              </a:ext>
            </a:extLst>
          </p:cNvPr>
          <p:cNvSpPr>
            <a:spLocks noGrp="1"/>
          </p:cNvSpPr>
          <p:nvPr>
            <p:ph type="sldNum" sz="quarter" idx="16"/>
          </p:nvPr>
        </p:nvSpPr>
        <p:spPr/>
        <p:txBody>
          <a:bodyPr/>
          <a:lstStyle>
            <a:lvl1pPr>
              <a:defRPr/>
            </a:lvl1pPr>
          </a:lstStyle>
          <a:p>
            <a:fld id="{387F0F68-A501-4307-9AFA-E6FAC81F11B8}" type="slidenum">
              <a:rPr lang="en-GB" altLang="en-US"/>
              <a:pPr/>
              <a:t>‹#›</a:t>
            </a:fld>
            <a:endParaRPr lang="en-GB" altLang="en-US"/>
          </a:p>
        </p:txBody>
      </p:sp>
    </p:spTree>
    <p:extLst>
      <p:ext uri="{BB962C8B-B14F-4D97-AF65-F5344CB8AC3E}">
        <p14:creationId xmlns:p14="http://schemas.microsoft.com/office/powerpoint/2010/main" val="30857411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BA47044-D00D-454A-9097-BBA4ADE9B6C2}"/>
              </a:ext>
            </a:extLst>
          </p:cNvPr>
          <p:cNvSpPr>
            <a:spLocks noGrp="1"/>
          </p:cNvSpPr>
          <p:nvPr>
            <p:ph type="dt" sz="half" idx="10"/>
          </p:nvPr>
        </p:nvSpPr>
        <p:spPr/>
        <p:txBody>
          <a:bodyPr/>
          <a:lstStyle>
            <a:lvl1pPr>
              <a:defRPr/>
            </a:lvl1pPr>
          </a:lstStyle>
          <a:p>
            <a:pPr>
              <a:defRPr/>
            </a:pPr>
            <a:fld id="{FC6A515C-B68D-4D02-8C7E-D08755DB69B7}" type="datetimeFigureOut">
              <a:rPr lang="en-GB"/>
              <a:pPr>
                <a:defRPr/>
              </a:pPr>
              <a:t>22/03/2021</a:t>
            </a:fld>
            <a:endParaRPr lang="en-GB"/>
          </a:p>
        </p:txBody>
      </p:sp>
      <p:sp>
        <p:nvSpPr>
          <p:cNvPr id="5" name="Footer Placeholder 4">
            <a:extLst>
              <a:ext uri="{FF2B5EF4-FFF2-40B4-BE49-F238E27FC236}">
                <a16:creationId xmlns:a16="http://schemas.microsoft.com/office/drawing/2014/main" id="{EFF0054F-151A-4A3B-A54E-46433FA48B5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6D638F9-1A42-4A96-AD7C-CF5EB97D8D93}"/>
              </a:ext>
            </a:extLst>
          </p:cNvPr>
          <p:cNvSpPr>
            <a:spLocks noGrp="1"/>
          </p:cNvSpPr>
          <p:nvPr>
            <p:ph type="sldNum" sz="quarter" idx="12"/>
          </p:nvPr>
        </p:nvSpPr>
        <p:spPr/>
        <p:txBody>
          <a:bodyPr/>
          <a:lstStyle>
            <a:lvl1pPr>
              <a:defRPr/>
            </a:lvl1pPr>
          </a:lstStyle>
          <a:p>
            <a:fld id="{23C702D0-09F9-43C8-898B-20F1D56AC6A6}" type="slidenum">
              <a:rPr lang="en-GB" altLang="en-US"/>
              <a:pPr/>
              <a:t>‹#›</a:t>
            </a:fld>
            <a:endParaRPr lang="en-GB" altLang="en-US"/>
          </a:p>
        </p:txBody>
      </p:sp>
    </p:spTree>
    <p:extLst>
      <p:ext uri="{BB962C8B-B14F-4D97-AF65-F5344CB8AC3E}">
        <p14:creationId xmlns:p14="http://schemas.microsoft.com/office/powerpoint/2010/main" val="2016897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CBECF5"/>
            </a:gs>
            <a:gs pos="100000">
              <a:srgbClr val="73ABDC"/>
            </a:gs>
          </a:gsLst>
          <a:lin ang="5400000"/>
        </a:gradFill>
        <a:effectLst/>
      </p:bgPr>
    </p:bg>
    <p:spTree>
      <p:nvGrpSpPr>
        <p:cNvPr id="1" name=""/>
        <p:cNvGrpSpPr/>
        <p:nvPr/>
      </p:nvGrpSpPr>
      <p:grpSpPr>
        <a:xfrm>
          <a:off x="0" y="0"/>
          <a:ext cx="0" cy="0"/>
          <a:chOff x="0" y="0"/>
          <a:chExt cx="0" cy="0"/>
        </a:xfrm>
      </p:grpSpPr>
      <p:pic>
        <p:nvPicPr>
          <p:cNvPr id="1026" name="Picture 2" descr="\\DROBO-FS\QuickDrops\JB\PPTX NG\Droplets\LightingOverlay.png">
            <a:extLst>
              <a:ext uri="{FF2B5EF4-FFF2-40B4-BE49-F238E27FC236}">
                <a16:creationId xmlns:a16="http://schemas.microsoft.com/office/drawing/2014/main" id="{78AB3281-075E-4027-99D9-20D06D8AFC7C}"/>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a:extLst>
              <a:ext uri="{FF2B5EF4-FFF2-40B4-BE49-F238E27FC236}">
                <a16:creationId xmlns:a16="http://schemas.microsoft.com/office/drawing/2014/main" id="{A6D475A9-3166-4586-8FF4-EF571ADE7098}"/>
              </a:ext>
            </a:extLst>
          </p:cNvPr>
          <p:cNvSpPr>
            <a:spLocks noGrp="1"/>
          </p:cNvSpPr>
          <p:nvPr>
            <p:ph type="title"/>
          </p:nvPr>
        </p:nvSpPr>
        <p:spPr>
          <a:xfrm>
            <a:off x="685800" y="619125"/>
            <a:ext cx="7772400" cy="15954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DEE4831-D072-413A-B567-0EE7FAD4F57D}"/>
              </a:ext>
            </a:extLst>
          </p:cNvPr>
          <p:cNvSpPr>
            <a:spLocks noGrp="1"/>
          </p:cNvSpPr>
          <p:nvPr>
            <p:ph type="body" idx="1"/>
          </p:nvPr>
        </p:nvSpPr>
        <p:spPr>
          <a:xfrm>
            <a:off x="685800" y="2366963"/>
            <a:ext cx="7772400" cy="34242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3F6040C-C9C0-4929-9A98-DD7A27FEE72A}"/>
              </a:ext>
            </a:extLst>
          </p:cNvPr>
          <p:cNvSpPr>
            <a:spLocks noGrp="1"/>
          </p:cNvSpPr>
          <p:nvPr>
            <p:ph type="dt" sz="half" idx="2"/>
          </p:nvPr>
        </p:nvSpPr>
        <p:spPr>
          <a:xfrm>
            <a:off x="5759450" y="5883275"/>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1000">
                <a:solidFill>
                  <a:schemeClr val="tx1"/>
                </a:solidFill>
                <a:latin typeface="+mn-lt"/>
              </a:defRPr>
            </a:lvl1pPr>
          </a:lstStyle>
          <a:p>
            <a:pPr>
              <a:defRPr/>
            </a:pPr>
            <a:fld id="{18EF2A1D-7A8A-436A-95A1-967150ADE6FC}" type="datetimeFigureOut">
              <a:rPr lang="en-GB"/>
              <a:pPr>
                <a:defRPr/>
              </a:pPr>
              <a:t>22/03/2021</a:t>
            </a:fld>
            <a:endParaRPr lang="en-GB"/>
          </a:p>
        </p:txBody>
      </p:sp>
      <p:sp>
        <p:nvSpPr>
          <p:cNvPr id="5" name="Footer Placeholder 4">
            <a:extLst>
              <a:ext uri="{FF2B5EF4-FFF2-40B4-BE49-F238E27FC236}">
                <a16:creationId xmlns:a16="http://schemas.microsoft.com/office/drawing/2014/main" id="{B8BBCE18-BC78-4F74-8F07-C2EC9B7619A2}"/>
              </a:ext>
            </a:extLst>
          </p:cNvPr>
          <p:cNvSpPr>
            <a:spLocks noGrp="1"/>
          </p:cNvSpPr>
          <p:nvPr>
            <p:ph type="ftr" sz="quarter" idx="3"/>
          </p:nvPr>
        </p:nvSpPr>
        <p:spPr>
          <a:xfrm>
            <a:off x="685800" y="5883275"/>
            <a:ext cx="5003800" cy="365125"/>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tx1"/>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B2987605-B57F-4132-982E-E7E3975DE117}"/>
              </a:ext>
            </a:extLst>
          </p:cNvPr>
          <p:cNvSpPr>
            <a:spLocks noGrp="1"/>
          </p:cNvSpPr>
          <p:nvPr>
            <p:ph type="sldNum" sz="quarter" idx="4"/>
          </p:nvPr>
        </p:nvSpPr>
        <p:spPr>
          <a:xfrm>
            <a:off x="7885113" y="5883275"/>
            <a:ext cx="573087"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000"/>
            </a:lvl1pPr>
          </a:lstStyle>
          <a:p>
            <a:fld id="{D02A2963-0B1A-4E3D-93C6-78D70F0AFD02}"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4016" r:id="rId1"/>
    <p:sldLayoutId id="2147484017" r:id="rId2"/>
    <p:sldLayoutId id="2147484018" r:id="rId3"/>
    <p:sldLayoutId id="2147484019" r:id="rId4"/>
    <p:sldLayoutId id="2147484020" r:id="rId5"/>
    <p:sldLayoutId id="2147484021" r:id="rId6"/>
    <p:sldLayoutId id="2147484022" r:id="rId7"/>
    <p:sldLayoutId id="2147484023" r:id="rId8"/>
    <p:sldLayoutId id="2147484024" r:id="rId9"/>
    <p:sldLayoutId id="2147484025" r:id="rId10"/>
    <p:sldLayoutId id="2147484026" r:id="rId11"/>
    <p:sldLayoutId id="2147484027" r:id="rId12"/>
    <p:sldLayoutId id="2147484028" r:id="rId13"/>
    <p:sldLayoutId id="2147484029" r:id="rId14"/>
    <p:sldLayoutId id="2147484030" r:id="rId15"/>
    <p:sldLayoutId id="2147484031" r:id="rId16"/>
    <p:sldLayoutId id="2147484032" r:id="rId17"/>
    <p:sldLayoutId id="2147484015" r:id="rId18"/>
  </p:sldLayoutIdLst>
  <p:txStyles>
    <p:titleStyle>
      <a:lvl1pPr algn="ctr" rtl="0" eaLnBrk="0" fontAlgn="base" hangingPunct="0">
        <a:lnSpc>
          <a:spcPct val="90000"/>
        </a:lnSpc>
        <a:spcBef>
          <a:spcPct val="0"/>
        </a:spcBef>
        <a:spcAft>
          <a:spcPct val="0"/>
        </a:spcAft>
        <a:defRPr sz="3600" kern="1200" cap="all">
          <a:solidFill>
            <a:schemeClr val="tx1"/>
          </a:solidFill>
          <a:latin typeface="+mj-lt"/>
          <a:ea typeface="+mj-ea"/>
          <a:cs typeface="+mj-cs"/>
        </a:defRPr>
      </a:lvl1pPr>
      <a:lvl2pPr algn="ctr" rtl="0" eaLnBrk="0" fontAlgn="base" hangingPunct="0">
        <a:lnSpc>
          <a:spcPct val="90000"/>
        </a:lnSpc>
        <a:spcBef>
          <a:spcPct val="0"/>
        </a:spcBef>
        <a:spcAft>
          <a:spcPct val="0"/>
        </a:spcAft>
        <a:defRPr sz="3600">
          <a:solidFill>
            <a:schemeClr val="tx1"/>
          </a:solidFill>
          <a:latin typeface="Tw Cen MT" panose="020B0602020104020603" pitchFamily="34" charset="0"/>
        </a:defRPr>
      </a:lvl2pPr>
      <a:lvl3pPr algn="ctr" rtl="0" eaLnBrk="0" fontAlgn="base" hangingPunct="0">
        <a:lnSpc>
          <a:spcPct val="90000"/>
        </a:lnSpc>
        <a:spcBef>
          <a:spcPct val="0"/>
        </a:spcBef>
        <a:spcAft>
          <a:spcPct val="0"/>
        </a:spcAft>
        <a:defRPr sz="3600">
          <a:solidFill>
            <a:schemeClr val="tx1"/>
          </a:solidFill>
          <a:latin typeface="Tw Cen MT" panose="020B0602020104020603" pitchFamily="34" charset="0"/>
        </a:defRPr>
      </a:lvl3pPr>
      <a:lvl4pPr algn="ctr" rtl="0" eaLnBrk="0" fontAlgn="base" hangingPunct="0">
        <a:lnSpc>
          <a:spcPct val="90000"/>
        </a:lnSpc>
        <a:spcBef>
          <a:spcPct val="0"/>
        </a:spcBef>
        <a:spcAft>
          <a:spcPct val="0"/>
        </a:spcAft>
        <a:defRPr sz="3600">
          <a:solidFill>
            <a:schemeClr val="tx1"/>
          </a:solidFill>
          <a:latin typeface="Tw Cen MT" panose="020B0602020104020603" pitchFamily="34" charset="0"/>
        </a:defRPr>
      </a:lvl4pPr>
      <a:lvl5pPr algn="ctr" rtl="0" eaLnBrk="0" fontAlgn="base" hangingPunct="0">
        <a:lnSpc>
          <a:spcPct val="90000"/>
        </a:lnSpc>
        <a:spcBef>
          <a:spcPct val="0"/>
        </a:spcBef>
        <a:spcAft>
          <a:spcPct val="0"/>
        </a:spcAft>
        <a:defRPr sz="3600">
          <a:solidFill>
            <a:schemeClr val="tx1"/>
          </a:solidFill>
          <a:latin typeface="Tw Cen MT" panose="020B0602020104020603" pitchFamily="34" charset="0"/>
        </a:defRPr>
      </a:lvl5pPr>
      <a:lvl6pPr marL="457200" algn="ctr" rtl="0" fontAlgn="base">
        <a:lnSpc>
          <a:spcPct val="90000"/>
        </a:lnSpc>
        <a:spcBef>
          <a:spcPct val="0"/>
        </a:spcBef>
        <a:spcAft>
          <a:spcPct val="0"/>
        </a:spcAft>
        <a:defRPr sz="3600">
          <a:solidFill>
            <a:schemeClr val="tx1"/>
          </a:solidFill>
          <a:latin typeface="Tw Cen MT" panose="020B0602020104020603" pitchFamily="34" charset="0"/>
        </a:defRPr>
      </a:lvl6pPr>
      <a:lvl7pPr marL="914400" algn="ctr" rtl="0" fontAlgn="base">
        <a:lnSpc>
          <a:spcPct val="90000"/>
        </a:lnSpc>
        <a:spcBef>
          <a:spcPct val="0"/>
        </a:spcBef>
        <a:spcAft>
          <a:spcPct val="0"/>
        </a:spcAft>
        <a:defRPr sz="3600">
          <a:solidFill>
            <a:schemeClr val="tx1"/>
          </a:solidFill>
          <a:latin typeface="Tw Cen MT" panose="020B0602020104020603" pitchFamily="34" charset="0"/>
        </a:defRPr>
      </a:lvl7pPr>
      <a:lvl8pPr marL="1371600" algn="ctr" rtl="0" fontAlgn="base">
        <a:lnSpc>
          <a:spcPct val="90000"/>
        </a:lnSpc>
        <a:spcBef>
          <a:spcPct val="0"/>
        </a:spcBef>
        <a:spcAft>
          <a:spcPct val="0"/>
        </a:spcAft>
        <a:defRPr sz="3600">
          <a:solidFill>
            <a:schemeClr val="tx1"/>
          </a:solidFill>
          <a:latin typeface="Tw Cen MT" panose="020B0602020104020603" pitchFamily="34" charset="0"/>
        </a:defRPr>
      </a:lvl8pPr>
      <a:lvl9pPr marL="1828800" algn="ctr" rtl="0" fontAlgn="base">
        <a:lnSpc>
          <a:spcPct val="90000"/>
        </a:lnSpc>
        <a:spcBef>
          <a:spcPct val="0"/>
        </a:spcBef>
        <a:spcAft>
          <a:spcPct val="0"/>
        </a:spcAft>
        <a:defRPr sz="3600">
          <a:solidFill>
            <a:schemeClr val="tx1"/>
          </a:solidFill>
          <a:latin typeface="Tw Cen MT" panose="020B0602020104020603" pitchFamily="34" charset="0"/>
        </a:defRPr>
      </a:lvl9pPr>
    </p:titleStyle>
    <p:bodyStyle>
      <a:lvl1pPr marL="228600" indent="-228600" algn="l" rtl="0" eaLnBrk="0" fontAlgn="base" hangingPunct="0">
        <a:lnSpc>
          <a:spcPct val="120000"/>
        </a:lnSpc>
        <a:spcBef>
          <a:spcPts val="1000"/>
        </a:spcBef>
        <a:spcAft>
          <a:spcPct val="0"/>
        </a:spcAft>
        <a:buClr>
          <a:schemeClr val="tx1"/>
        </a:buClr>
        <a:buFont typeface="Arial" panose="020B0604020202020204" pitchFamily="34" charset="0"/>
        <a:buChar char="•"/>
        <a:defRPr sz="2000" kern="1200" cap="all">
          <a:solidFill>
            <a:schemeClr val="tx1"/>
          </a:solidFill>
          <a:latin typeface="+mn-lt"/>
          <a:ea typeface="+mn-ea"/>
          <a:cs typeface="+mn-cs"/>
        </a:defRPr>
      </a:lvl1pPr>
      <a:lvl2pPr marL="6858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kern="1200" cap="all">
          <a:solidFill>
            <a:schemeClr val="tx1"/>
          </a:solidFill>
          <a:latin typeface="+mn-lt"/>
          <a:ea typeface="+mn-ea"/>
          <a:cs typeface="+mn-cs"/>
        </a:defRPr>
      </a:lvl2pPr>
      <a:lvl3pPr marL="11430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sz="1600" kern="1200" cap="all">
          <a:solidFill>
            <a:schemeClr val="tx1"/>
          </a:solidFill>
          <a:latin typeface="+mn-lt"/>
          <a:ea typeface="+mn-ea"/>
          <a:cs typeface="+mn-cs"/>
        </a:defRPr>
      </a:lvl3pPr>
      <a:lvl4pPr marL="16002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sz="1400" kern="1200" cap="all">
          <a:solidFill>
            <a:schemeClr val="tx1"/>
          </a:solidFill>
          <a:latin typeface="+mn-lt"/>
          <a:ea typeface="+mn-ea"/>
          <a:cs typeface="+mn-cs"/>
        </a:defRPr>
      </a:lvl4pPr>
      <a:lvl5pPr marL="2057400" indent="-228600" algn="l" rtl="0" eaLnBrk="0" fontAlgn="base" hangingPunct="0">
        <a:lnSpc>
          <a:spcPct val="120000"/>
        </a:lnSpc>
        <a:spcBef>
          <a:spcPts val="500"/>
        </a:spcBef>
        <a:spcAft>
          <a:spcPct val="0"/>
        </a:spcAft>
        <a:buClr>
          <a:schemeClr val="tx1"/>
        </a:buClr>
        <a:buFont typeface="Arial" panose="020B0604020202020204" pitchFamily="34" charset="0"/>
        <a:buChar char="•"/>
        <a:defRPr sz="1400" kern="1200" cap="all">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4.png"/><Relationship Id="rId7" Type="http://schemas.openxmlformats.org/officeDocument/2006/relationships/diagramQuickStyle" Target="../diagrams/quickStyle3.xml"/><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5.png"/><Relationship Id="rId9" Type="http://schemas.microsoft.com/office/2007/relationships/diagramDrawing" Target="../diagrams/drawing3.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4.png"/><Relationship Id="rId7" Type="http://schemas.openxmlformats.org/officeDocument/2006/relationships/diagramQuickStyle" Target="../diagrams/quickStyle4.xml"/><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5.png"/><Relationship Id="rId9" Type="http://schemas.microsoft.com/office/2007/relationships/diagramDrawing" Target="../diagrams/drawing4.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4.png"/><Relationship Id="rId7" Type="http://schemas.openxmlformats.org/officeDocument/2006/relationships/diagramQuickStyle" Target="../diagrams/quickStyle5.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5.png"/><Relationship Id="rId9" Type="http://schemas.microsoft.com/office/2007/relationships/diagramDrawing" Target="../diagrams/drawing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4.png"/><Relationship Id="rId7" Type="http://schemas.openxmlformats.org/officeDocument/2006/relationships/diagramQuickStyle" Target="../diagrams/quickStyle6.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5.png"/><Relationship Id="rId9" Type="http://schemas.microsoft.com/office/2007/relationships/diagramDrawing" Target="../diagrams/drawing6.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image" Target="../media/image4.png"/><Relationship Id="rId7" Type="http://schemas.openxmlformats.org/officeDocument/2006/relationships/diagramQuickStyle" Target="../diagrams/quickStyle7.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image" Target="../media/image5.png"/><Relationship Id="rId9" Type="http://schemas.microsoft.com/office/2007/relationships/diagramDrawing" Target="../diagrams/drawing7.xml"/></Relationships>
</file>

<file path=ppt/slides/_rels/slide12.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5.png"/><Relationship Id="rId7" Type="http://schemas.openxmlformats.org/officeDocument/2006/relationships/diagramColors" Target="../diagrams/colors8.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image" Target="../media/image4.png"/><Relationship Id="rId7" Type="http://schemas.openxmlformats.org/officeDocument/2006/relationships/diagramQuickStyle" Target="../diagrams/quickStyle9.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Layout" Target="../diagrams/layout9.xml"/><Relationship Id="rId5" Type="http://schemas.openxmlformats.org/officeDocument/2006/relationships/diagramData" Target="../diagrams/data9.xml"/><Relationship Id="rId4" Type="http://schemas.openxmlformats.org/officeDocument/2006/relationships/image" Target="../media/image5.png"/><Relationship Id="rId9" Type="http://schemas.microsoft.com/office/2007/relationships/diagramDrawing" Target="../diagrams/drawing9.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image" Target="../media/image4.png"/><Relationship Id="rId7" Type="http://schemas.openxmlformats.org/officeDocument/2006/relationships/diagramQuickStyle" Target="../diagrams/quickStyle10.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Layout" Target="../diagrams/layout10.xml"/><Relationship Id="rId5" Type="http://schemas.openxmlformats.org/officeDocument/2006/relationships/diagramData" Target="../diagrams/data10.xml"/><Relationship Id="rId4" Type="http://schemas.openxmlformats.org/officeDocument/2006/relationships/image" Target="../media/image5.png"/><Relationship Id="rId9" Type="http://schemas.microsoft.com/office/2007/relationships/diagramDrawing" Target="../diagrams/drawing10.xml"/></Relationships>
</file>

<file path=ppt/slides/_rels/slide15.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5.png"/><Relationship Id="rId7" Type="http://schemas.openxmlformats.org/officeDocument/2006/relationships/diagramColors" Target="../diagrams/colors11.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5.png"/><Relationship Id="rId7" Type="http://schemas.openxmlformats.org/officeDocument/2006/relationships/diagramColors" Target="../diagrams/colors12.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18.xml.rels><?xml version="1.0" encoding="UTF-8" standalone="yes"?>
<Relationships xmlns="http://schemas.openxmlformats.org/package/2006/relationships"><Relationship Id="rId8" Type="http://schemas.openxmlformats.org/officeDocument/2006/relationships/diagramColors" Target="../diagrams/colors13.xml"/><Relationship Id="rId3" Type="http://schemas.openxmlformats.org/officeDocument/2006/relationships/image" Target="../media/image4.png"/><Relationship Id="rId7" Type="http://schemas.openxmlformats.org/officeDocument/2006/relationships/diagramQuickStyle" Target="../diagrams/quickStyle13.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Layout" Target="../diagrams/layout13.xml"/><Relationship Id="rId5" Type="http://schemas.openxmlformats.org/officeDocument/2006/relationships/diagramData" Target="../diagrams/data13.xml"/><Relationship Id="rId4" Type="http://schemas.openxmlformats.org/officeDocument/2006/relationships/image" Target="../media/image5.png"/><Relationship Id="rId9" Type="http://schemas.microsoft.com/office/2007/relationships/diagramDrawing" Target="../diagrams/drawing13.xml"/></Relationships>
</file>

<file path=ppt/slides/_rels/slide19.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5.png"/><Relationship Id="rId7" Type="http://schemas.openxmlformats.org/officeDocument/2006/relationships/diagramColors" Target="../diagrams/colors14.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5.png"/><Relationship Id="rId7" Type="http://schemas.openxmlformats.org/officeDocument/2006/relationships/diagramColors" Target="../diagrams/colors15.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18.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5.xml.rels><?xml version="1.0" encoding="UTF-8" standalone="yes"?>
<Relationships xmlns="http://schemas.openxmlformats.org/package/2006/relationships"><Relationship Id="rId8" Type="http://schemas.openxmlformats.org/officeDocument/2006/relationships/diagramColors" Target="../diagrams/colors17.xml"/><Relationship Id="rId3" Type="http://schemas.openxmlformats.org/officeDocument/2006/relationships/image" Target="../media/image4.png"/><Relationship Id="rId7" Type="http://schemas.openxmlformats.org/officeDocument/2006/relationships/diagramQuickStyle" Target="../diagrams/quickStyle17.xml"/><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diagramLayout" Target="../diagrams/layout17.xml"/><Relationship Id="rId5" Type="http://schemas.openxmlformats.org/officeDocument/2006/relationships/diagramData" Target="../diagrams/data17.xml"/><Relationship Id="rId4" Type="http://schemas.openxmlformats.org/officeDocument/2006/relationships/image" Target="../media/image5.png"/><Relationship Id="rId9" Type="http://schemas.microsoft.com/office/2007/relationships/diagramDrawing" Target="../diagrams/drawing17.xml"/></Relationships>
</file>

<file path=ppt/slides/_rels/slide36.xml.rels><?xml version="1.0" encoding="UTF-8" standalone="yes"?>
<Relationships xmlns="http://schemas.openxmlformats.org/package/2006/relationships"><Relationship Id="rId8" Type="http://schemas.openxmlformats.org/officeDocument/2006/relationships/diagramColors" Target="../diagrams/colors18.xml"/><Relationship Id="rId3" Type="http://schemas.openxmlformats.org/officeDocument/2006/relationships/image" Target="../media/image4.png"/><Relationship Id="rId7" Type="http://schemas.openxmlformats.org/officeDocument/2006/relationships/diagramQuickStyle" Target="../diagrams/quickStyle18.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Layout" Target="../diagrams/layout18.xml"/><Relationship Id="rId5" Type="http://schemas.openxmlformats.org/officeDocument/2006/relationships/diagramData" Target="../diagrams/data18.xml"/><Relationship Id="rId4" Type="http://schemas.openxmlformats.org/officeDocument/2006/relationships/image" Target="../media/image5.png"/><Relationship Id="rId9" Type="http://schemas.microsoft.com/office/2007/relationships/diagramDrawing" Target="../diagrams/drawing18.xml"/></Relationships>
</file>

<file path=ppt/slides/_rels/slide37.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5.png"/><Relationship Id="rId7" Type="http://schemas.openxmlformats.org/officeDocument/2006/relationships/diagramColors" Target="../diagrams/colors19.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38.xml.rels><?xml version="1.0" encoding="UTF-8" standalone="yes"?>
<Relationships xmlns="http://schemas.openxmlformats.org/package/2006/relationships"><Relationship Id="rId8" Type="http://schemas.openxmlformats.org/officeDocument/2006/relationships/diagramColors" Target="../diagrams/colors20.xml"/><Relationship Id="rId3" Type="http://schemas.openxmlformats.org/officeDocument/2006/relationships/image" Target="../media/image4.png"/><Relationship Id="rId7" Type="http://schemas.openxmlformats.org/officeDocument/2006/relationships/diagramQuickStyle" Target="../diagrams/quickStyle20.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Layout" Target="../diagrams/layout20.xml"/><Relationship Id="rId5" Type="http://schemas.openxmlformats.org/officeDocument/2006/relationships/diagramData" Target="../diagrams/data20.xml"/><Relationship Id="rId4" Type="http://schemas.openxmlformats.org/officeDocument/2006/relationships/image" Target="../media/image5.png"/><Relationship Id="rId9" Type="http://schemas.microsoft.com/office/2007/relationships/diagramDrawing" Target="../diagrams/drawing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5.png"/><Relationship Id="rId7" Type="http://schemas.openxmlformats.org/officeDocument/2006/relationships/diagramColors" Target="../diagrams/colors21.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s>
</file>

<file path=ppt/slides/_rels/slide41.xml.rels><?xml version="1.0" encoding="UTF-8" standalone="yes"?>
<Relationships xmlns="http://schemas.openxmlformats.org/package/2006/relationships"><Relationship Id="rId8" Type="http://schemas.microsoft.com/office/2007/relationships/diagramDrawing" Target="../diagrams/drawing22.xml"/><Relationship Id="rId3" Type="http://schemas.openxmlformats.org/officeDocument/2006/relationships/image" Target="../media/image5.png"/><Relationship Id="rId7" Type="http://schemas.openxmlformats.org/officeDocument/2006/relationships/diagramColors" Target="../diagrams/colors22.xml"/><Relationship Id="rId2" Type="http://schemas.openxmlformats.org/officeDocument/2006/relationships/image" Target="../media/image4.png"/><Relationship Id="rId1" Type="http://schemas.openxmlformats.org/officeDocument/2006/relationships/slideLayout" Target="../slideLayouts/slideLayout18.xml"/><Relationship Id="rId6" Type="http://schemas.openxmlformats.org/officeDocument/2006/relationships/diagramQuickStyle" Target="../diagrams/quickStyle22.xml"/><Relationship Id="rId5" Type="http://schemas.openxmlformats.org/officeDocument/2006/relationships/diagramLayout" Target="../diagrams/layout22.xml"/><Relationship Id="rId4" Type="http://schemas.openxmlformats.org/officeDocument/2006/relationships/diagramData" Target="../diagrams/data2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7826DDCA-6D09-4690-86AE-A65700C436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2" name="Title 1">
            <a:extLst>
              <a:ext uri="{FF2B5EF4-FFF2-40B4-BE49-F238E27FC236}">
                <a16:creationId xmlns:a16="http://schemas.microsoft.com/office/drawing/2014/main" id="{4227B31E-C3D7-492A-9022-093BBD0CB6BA}"/>
              </a:ext>
            </a:extLst>
          </p:cNvPr>
          <p:cNvSpPr>
            <a:spLocks noGrp="1"/>
          </p:cNvSpPr>
          <p:nvPr>
            <p:ph type="ctrTitle"/>
          </p:nvPr>
        </p:nvSpPr>
        <p:spPr>
          <a:xfrm>
            <a:off x="723898" y="1346369"/>
            <a:ext cx="5168390" cy="2463629"/>
          </a:xfrm>
        </p:spPr>
        <p:txBody>
          <a:bodyPr>
            <a:normAutofit/>
          </a:bodyPr>
          <a:lstStyle/>
          <a:p>
            <a:pPr eaLnBrk="1" fontAlgn="auto" hangingPunct="1">
              <a:spcAft>
                <a:spcPts val="0"/>
              </a:spcAft>
              <a:defRPr/>
            </a:pPr>
            <a:r>
              <a:rPr lang="en-GB" altLang="en-US"/>
              <a:t>Supervision</a:t>
            </a:r>
          </a:p>
        </p:txBody>
      </p:sp>
      <p:sp>
        <p:nvSpPr>
          <p:cNvPr id="20483" name="Subtitle 2">
            <a:extLst>
              <a:ext uri="{FF2B5EF4-FFF2-40B4-BE49-F238E27FC236}">
                <a16:creationId xmlns:a16="http://schemas.microsoft.com/office/drawing/2014/main" id="{1C0AFC7A-09DC-4DCA-88DF-F3F024C368AF}"/>
              </a:ext>
            </a:extLst>
          </p:cNvPr>
          <p:cNvSpPr>
            <a:spLocks noGrp="1"/>
          </p:cNvSpPr>
          <p:nvPr>
            <p:ph type="subTitle" idx="1"/>
          </p:nvPr>
        </p:nvSpPr>
        <p:spPr>
          <a:xfrm>
            <a:off x="723898" y="3886200"/>
            <a:ext cx="5168389" cy="1371599"/>
          </a:xfrm>
        </p:spPr>
        <p:txBody>
          <a:bodyPr vert="horz" lIns="91440" tIns="45720" rIns="91440" bIns="45720" rtlCol="0" anchor="t">
            <a:normAutofit/>
          </a:bodyPr>
          <a:lstStyle/>
          <a:p>
            <a:pPr eaLnBrk="1" fontAlgn="auto" hangingPunct="1">
              <a:spcAft>
                <a:spcPts val="0"/>
              </a:spcAft>
              <a:defRPr/>
            </a:pPr>
            <a:r>
              <a:rPr lang="en-GB" altLang="en-US" dirty="0">
                <a:solidFill>
                  <a:schemeClr val="tx1"/>
                </a:solidFill>
              </a:rPr>
              <a:t>Ma: </a:t>
            </a:r>
            <a:r>
              <a:rPr lang="en-GB" altLang="en-US" dirty="0" err="1">
                <a:solidFill>
                  <a:schemeClr val="tx1"/>
                </a:solidFill>
              </a:rPr>
              <a:t>yEAR</a:t>
            </a:r>
            <a:r>
              <a:rPr lang="en-GB" altLang="en-US" dirty="0">
                <a:solidFill>
                  <a:schemeClr val="tx1"/>
                </a:solidFill>
              </a:rPr>
              <a:t> </a:t>
            </a:r>
            <a:r>
              <a:rPr lang="en-GB" altLang="en-US" dirty="0" err="1">
                <a:solidFill>
                  <a:schemeClr val="tx1"/>
                </a:solidFill>
              </a:rPr>
              <a:t>oNE</a:t>
            </a:r>
          </a:p>
        </p:txBody>
      </p:sp>
      <p:sp useBgFill="1">
        <p:nvSpPr>
          <p:cNvPr id="74" name="Rectangle 73">
            <a:extLst>
              <a:ext uri="{FF2B5EF4-FFF2-40B4-BE49-F238E27FC236}">
                <a16:creationId xmlns:a16="http://schemas.microsoft.com/office/drawing/2014/main" id="{48D94113-B99D-4827-8468-42C0869DD6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8784" y="0"/>
            <a:ext cx="2045215" cy="6858000"/>
          </a:xfrm>
          <a:prstGeom prst="rect">
            <a:avLst/>
          </a:prstGeom>
          <a:ln>
            <a:noFill/>
          </a:ln>
          <a:effectLst>
            <a:outerShdw blurRad="88900" dist="254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0D97E19A-F48B-4D56-A949-3A826CF00A0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98784" y="0"/>
            <a:ext cx="2045216" cy="68580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8" name="Picture 77">
            <a:extLst>
              <a:ext uri="{FF2B5EF4-FFF2-40B4-BE49-F238E27FC236}">
                <a16:creationId xmlns:a16="http://schemas.microsoft.com/office/drawing/2014/main" id="{E5B1C489-3520-454E-BCE4-DE06A472FFF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15620" t="1120" r="54326" b="73832"/>
          <a:stretch/>
        </p:blipFill>
        <p:spPr>
          <a:xfrm>
            <a:off x="7098785" y="4417"/>
            <a:ext cx="1738843" cy="1086886"/>
          </a:xfrm>
          <a:prstGeom prst="rect">
            <a:avLst/>
          </a:prstGeom>
        </p:spPr>
      </p:pic>
      <p:pic>
        <p:nvPicPr>
          <p:cNvPr id="80" name="Picture 79">
            <a:extLst>
              <a:ext uri="{FF2B5EF4-FFF2-40B4-BE49-F238E27FC236}">
                <a16:creationId xmlns:a16="http://schemas.microsoft.com/office/drawing/2014/main" id="{29CDFDB7-75F8-4CF5-A2D6-59A1D862328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73623" t="43915" r="1" b="10213"/>
          <a:stretch/>
        </p:blipFill>
        <p:spPr>
          <a:xfrm>
            <a:off x="7459132" y="3287359"/>
            <a:ext cx="1684868" cy="2197653"/>
          </a:xfrm>
          <a:prstGeom prst="rect">
            <a:avLst/>
          </a:prstGeom>
        </p:spPr>
      </p:pic>
      <p:pic>
        <p:nvPicPr>
          <p:cNvPr id="82" name="Picture 81">
            <a:extLst>
              <a:ext uri="{FF2B5EF4-FFF2-40B4-BE49-F238E27FC236}">
                <a16:creationId xmlns:a16="http://schemas.microsoft.com/office/drawing/2014/main" id="{A1EE895C-73D3-4A38-BD82-6A056D25316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46466" t="75007" r="30510"/>
          <a:stretch/>
        </p:blipFill>
        <p:spPr>
          <a:xfrm>
            <a:off x="7911445" y="2550437"/>
            <a:ext cx="1232555" cy="1003467"/>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pic>
        <p:nvPicPr>
          <p:cNvPr id="84" name="Picture 83">
            <a:extLst>
              <a:ext uri="{FF2B5EF4-FFF2-40B4-BE49-F238E27FC236}">
                <a16:creationId xmlns:a16="http://schemas.microsoft.com/office/drawing/2014/main" id="{68FD3076-E852-4125-BBED-3FB31599F41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68940" t="81531" r="19879"/>
          <a:stretch/>
        </p:blipFill>
        <p:spPr>
          <a:xfrm>
            <a:off x="7098786" y="5597114"/>
            <a:ext cx="1017693" cy="1260885"/>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Tree>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71" name="Picture 2">
            <a:extLst>
              <a:ext uri="{FF2B5EF4-FFF2-40B4-BE49-F238E27FC236}">
                <a16:creationId xmlns:a16="http://schemas.microsoft.com/office/drawing/2014/main" id="{9A0F0AC6-A89F-416B-9FA4-48E664065E7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9144002" cy="6858001"/>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72">
            <a:extLst>
              <a:ext uri="{FF2B5EF4-FFF2-40B4-BE49-F238E27FC236}">
                <a16:creationId xmlns:a16="http://schemas.microsoft.com/office/drawing/2014/main" id="{218D7DD0-110F-43F3-A7E4-B51873CBF10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useBgFill="1">
        <p:nvSpPr>
          <p:cNvPr id="75" name="Rectangle 74">
            <a:extLst>
              <a:ext uri="{FF2B5EF4-FFF2-40B4-BE49-F238E27FC236}">
                <a16:creationId xmlns:a16="http://schemas.microsoft.com/office/drawing/2014/main" id="{D2585039-CDA7-4B76-B013-776F970DE7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638" y="0"/>
            <a:ext cx="913036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1D53D942-8031-42E8-88B4-E03A710E89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9" name="Rectangle 78">
            <a:extLst>
              <a:ext uri="{FF2B5EF4-FFF2-40B4-BE49-F238E27FC236}">
                <a16:creationId xmlns:a16="http://schemas.microsoft.com/office/drawing/2014/main" id="{5FD07472-970F-49B5-8994-ADEAA314872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447800" cy="6858002"/>
          </a:xfrm>
          <a:prstGeom prst="rect">
            <a:avLst/>
          </a:prstGeom>
          <a:ln>
            <a:noFill/>
          </a:ln>
          <a:effectLst>
            <a:outerShdw blurRad="88900" dist="254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 name="Picture 80">
            <a:extLst>
              <a:ext uri="{FF2B5EF4-FFF2-40B4-BE49-F238E27FC236}">
                <a16:creationId xmlns:a16="http://schemas.microsoft.com/office/drawing/2014/main" id="{82869BAE-8EC0-4D16-ACB8-F0CBFDD9048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82524" t="71774" r="2564"/>
          <a:stretch/>
        </p:blipFill>
        <p:spPr>
          <a:xfrm>
            <a:off x="13638" y="4822361"/>
            <a:ext cx="1433926" cy="2035640"/>
          </a:xfrm>
          <a:prstGeom prst="rect">
            <a:avLst/>
          </a:prstGeom>
        </p:spPr>
      </p:pic>
      <p:pic>
        <p:nvPicPr>
          <p:cNvPr id="83" name="Picture 82">
            <a:extLst>
              <a:ext uri="{FF2B5EF4-FFF2-40B4-BE49-F238E27FC236}">
                <a16:creationId xmlns:a16="http://schemas.microsoft.com/office/drawing/2014/main" id="{3524A7AE-FFF7-4F70-9AEA-01A5DFF77BC2}"/>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cstate="hqprint">
            <a:extLst>
              <a:ext uri="{28A0092B-C50C-407E-A947-70E740481C1C}">
                <a14:useLocalDpi xmlns:a14="http://schemas.microsoft.com/office/drawing/2010/main" val="0"/>
              </a:ext>
            </a:extLst>
          </a:blip>
          <a:srcRect l="49896" t="75007" r="30510"/>
          <a:stretch/>
        </p:blipFill>
        <p:spPr>
          <a:xfrm>
            <a:off x="223391" y="5471958"/>
            <a:ext cx="667411" cy="638482"/>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21506" name="Rectangle 1">
            <a:extLst>
              <a:ext uri="{FF2B5EF4-FFF2-40B4-BE49-F238E27FC236}">
                <a16:creationId xmlns:a16="http://schemas.microsoft.com/office/drawing/2014/main" id="{2C82BEB4-678C-486E-B0BC-0C25E99E710F}"/>
              </a:ext>
            </a:extLst>
          </p:cNvPr>
          <p:cNvSpPr>
            <a:spLocks noChangeArrowheads="1"/>
          </p:cNvSpPr>
          <p:nvPr/>
        </p:nvSpPr>
        <p:spPr bwMode="auto">
          <a:xfrm>
            <a:off x="1680636" y="1167947"/>
            <a:ext cx="6777563" cy="508716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defTabSz="4572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defTabSz="4572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defTabSz="4572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defTabSz="4572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defTabSz="914400" eaLnBrk="1" hangingPunct="1">
              <a:lnSpc>
                <a:spcPct val="110000"/>
              </a:lnSpc>
              <a:spcBef>
                <a:spcPct val="0"/>
              </a:spcBef>
              <a:spcAft>
                <a:spcPts val="600"/>
              </a:spcAft>
              <a:buNone/>
            </a:pPr>
            <a:r>
              <a:rPr lang="en-US" altLang="en-US" sz="1600" dirty="0">
                <a:latin typeface="+mn-lt"/>
              </a:rPr>
              <a:t>Lee is 32 and comes to Portia for therapy following a relationship breakdown. Brought up in foster care from the age of eight, he is desperately unhappy, terrified of being rejected and has developed a strong need to please, which masks deep feelings  of worthlessness. Portia is in her early 40s and in an unfulfilling marriage. She has felt deep ​compassion for Lee since  the first session, and, as  their therapeutic relationship has deepened, has found herself looking forward to their weekly meetings and often thinking about him between sessions. In one session, Lee shares a recent dream, in which he and Portia are lying together, and Portia is cradling him.  He tells her he wishes she could hold him in that ​way for real. In a rush of excitement and fear, portia says, ‘if I weren’t your therapist, I probably would.’ She feels guilty after the session, and wishes she could take back what she said, although she also thinks it is therapeutic for Lee to know that he is lovable and desirable. She finally decides she needs to come clean to her supervisor about what has happened.​</a:t>
            </a:r>
            <a:endParaRPr lang="en-US"/>
          </a:p>
          <a:p>
            <a:pPr indent="-228600" defTabSz="914400" eaLnBrk="1" hangingPunct="1">
              <a:lnSpc>
                <a:spcPct val="110000"/>
              </a:lnSpc>
              <a:spcBef>
                <a:spcPct val="0"/>
              </a:spcBef>
              <a:spcAft>
                <a:spcPts val="600"/>
              </a:spcAft>
            </a:pPr>
            <a:endParaRPr lang="en-US" altLang="en-US" sz="1400" cap="all" dirty="0">
              <a:latin typeface="+mn-lt"/>
            </a:endParaRPr>
          </a:p>
          <a:p>
            <a:pPr indent="-228600" defTabSz="914400" eaLnBrk="1" hangingPunct="1">
              <a:lnSpc>
                <a:spcPct val="110000"/>
              </a:lnSpc>
              <a:spcBef>
                <a:spcPct val="0"/>
              </a:spcBef>
              <a:spcAft>
                <a:spcPts val="600"/>
              </a:spcAft>
            </a:pPr>
            <a:endParaRPr lang="en-US" altLang="en-US" sz="1400" cap="all" dirty="0">
              <a:latin typeface="+mn-lt"/>
            </a:endParaRPr>
          </a:p>
          <a:p>
            <a:pPr indent="-228600" defTabSz="914400" eaLnBrk="1" hangingPunct="1">
              <a:lnSpc>
                <a:spcPct val="110000"/>
              </a:lnSpc>
              <a:spcBef>
                <a:spcPct val="0"/>
              </a:spcBef>
              <a:spcAft>
                <a:spcPts val="600"/>
              </a:spcAft>
            </a:pPr>
            <a:r>
              <a:rPr lang="en-US" altLang="en-US" sz="1400" cap="all" dirty="0">
                <a:latin typeface="+mn-lt"/>
              </a:rPr>
              <a:t>IF YOU WERE PORTIA’S SUPERVISOR, HOW WOULD YOU RESPOND? </a:t>
            </a:r>
          </a:p>
        </p:txBody>
      </p:sp>
    </p:spTree>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87" name="Rectangle 86">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8" name="Rectangle 87">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6" name="Title 1">
            <a:extLst>
              <a:ext uri="{FF2B5EF4-FFF2-40B4-BE49-F238E27FC236}">
                <a16:creationId xmlns:a16="http://schemas.microsoft.com/office/drawing/2014/main" id="{5C22E892-ECAB-458C-988C-06B02102E38B}"/>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3800"/>
              <a:t>Aims</a:t>
            </a:r>
          </a:p>
        </p:txBody>
      </p:sp>
      <p:pic>
        <p:nvPicPr>
          <p:cNvPr id="90" name="Picture 89">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92" name="Picture 91">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21517" name="Content Placeholder 2">
            <a:extLst>
              <a:ext uri="{FF2B5EF4-FFF2-40B4-BE49-F238E27FC236}">
                <a16:creationId xmlns:a16="http://schemas.microsoft.com/office/drawing/2014/main" id="{A64FB670-A32E-4108-A3FB-80B29028AFDE}"/>
              </a:ext>
            </a:extLst>
          </p:cNvPr>
          <p:cNvGraphicFramePr>
            <a:graphicFrameLocks noGrp="1"/>
          </p:cNvGraphicFramePr>
          <p:nvPr>
            <p:ph idx="1"/>
            <p:extLst>
              <p:ext uri="{D42A27DB-BD31-4B8C-83A1-F6EECF244321}">
                <p14:modId xmlns:p14="http://schemas.microsoft.com/office/powerpoint/2010/main" val="2504063732"/>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30" name="Title 1">
            <a:extLst>
              <a:ext uri="{FF2B5EF4-FFF2-40B4-BE49-F238E27FC236}">
                <a16:creationId xmlns:a16="http://schemas.microsoft.com/office/drawing/2014/main" id="{0FF27D46-1730-41B4-9748-DCC83718DF08}"/>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3200" dirty="0"/>
              <a:t>Indicative content</a:t>
            </a:r>
          </a:p>
        </p:txBody>
      </p:sp>
      <p:pic>
        <p:nvPicPr>
          <p:cNvPr id="77" name="Picture 76">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79" name="Picture 78">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22533" name="Content Placeholder 2">
            <a:extLst>
              <a:ext uri="{FF2B5EF4-FFF2-40B4-BE49-F238E27FC236}">
                <a16:creationId xmlns:a16="http://schemas.microsoft.com/office/drawing/2014/main" id="{B48F0048-25F1-44F0-962C-9F6776657881}"/>
              </a:ext>
            </a:extLst>
          </p:cNvPr>
          <p:cNvGraphicFramePr>
            <a:graphicFrameLocks noGrp="1"/>
          </p:cNvGraphicFramePr>
          <p:nvPr>
            <p:ph idx="1"/>
            <p:extLst>
              <p:ext uri="{D42A27DB-BD31-4B8C-83A1-F6EECF244321}">
                <p14:modId xmlns:p14="http://schemas.microsoft.com/office/powerpoint/2010/main" val="1421700893"/>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54" name="Title 1">
            <a:extLst>
              <a:ext uri="{FF2B5EF4-FFF2-40B4-BE49-F238E27FC236}">
                <a16:creationId xmlns:a16="http://schemas.microsoft.com/office/drawing/2014/main" id="{0C7CED09-59A6-4CDD-A9CE-21E7D9AA5924}"/>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400" dirty="0"/>
              <a:t>What is Supervision?</a:t>
            </a:r>
          </a:p>
        </p:txBody>
      </p:sp>
      <p:pic>
        <p:nvPicPr>
          <p:cNvPr id="77" name="Picture 76">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79" name="Picture 78">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23561" name="Content Placeholder 2">
            <a:extLst>
              <a:ext uri="{FF2B5EF4-FFF2-40B4-BE49-F238E27FC236}">
                <a16:creationId xmlns:a16="http://schemas.microsoft.com/office/drawing/2014/main" id="{30DB9AEF-A909-49DD-9B31-0C8AB8EB9AF1}"/>
              </a:ext>
            </a:extLst>
          </p:cNvPr>
          <p:cNvGraphicFramePr>
            <a:graphicFrameLocks noGrp="1"/>
          </p:cNvGraphicFramePr>
          <p:nvPr>
            <p:ph idx="1"/>
            <p:extLst>
              <p:ext uri="{D42A27DB-BD31-4B8C-83A1-F6EECF244321}">
                <p14:modId xmlns:p14="http://schemas.microsoft.com/office/powerpoint/2010/main" val="3225022570"/>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79" name="Rectangle 78">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1" name="Rectangle 80">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78" name="Title 1">
            <a:extLst>
              <a:ext uri="{FF2B5EF4-FFF2-40B4-BE49-F238E27FC236}">
                <a16:creationId xmlns:a16="http://schemas.microsoft.com/office/drawing/2014/main" id="{9A407170-3D5C-4E87-BD6A-2F27CA7F09C3}"/>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400"/>
              <a:t>What is Supervision?</a:t>
            </a:r>
          </a:p>
        </p:txBody>
      </p:sp>
      <p:pic>
        <p:nvPicPr>
          <p:cNvPr id="83" name="Picture 82">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85" name="Picture 84">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24587" name="Content Placeholder 2">
            <a:extLst>
              <a:ext uri="{FF2B5EF4-FFF2-40B4-BE49-F238E27FC236}">
                <a16:creationId xmlns:a16="http://schemas.microsoft.com/office/drawing/2014/main" id="{D24B12E8-8CCF-409F-8D63-2412B8B0FDED}"/>
              </a:ext>
            </a:extLst>
          </p:cNvPr>
          <p:cNvGraphicFramePr>
            <a:graphicFrameLocks noGrp="1"/>
          </p:cNvGraphicFramePr>
          <p:nvPr>
            <p:ph idx="1"/>
            <p:extLst>
              <p:ext uri="{D42A27DB-BD31-4B8C-83A1-F6EECF244321}">
                <p14:modId xmlns:p14="http://schemas.microsoft.com/office/powerpoint/2010/main" val="1570320938"/>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26" name="Title 1">
            <a:extLst>
              <a:ext uri="{FF2B5EF4-FFF2-40B4-BE49-F238E27FC236}">
                <a16:creationId xmlns:a16="http://schemas.microsoft.com/office/drawing/2014/main" id="{BB2F5C49-ED22-4E25-809E-8B932D771808}"/>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400" dirty="0"/>
              <a:t>What is supervision?</a:t>
            </a:r>
          </a:p>
        </p:txBody>
      </p:sp>
      <p:pic>
        <p:nvPicPr>
          <p:cNvPr id="77" name="Picture 76">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79" name="Picture 78">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26628" name="Content Placeholder 2">
            <a:extLst>
              <a:ext uri="{FF2B5EF4-FFF2-40B4-BE49-F238E27FC236}">
                <a16:creationId xmlns:a16="http://schemas.microsoft.com/office/drawing/2014/main" id="{501B1123-2AB1-4B06-91DB-CD1529EB3ADC}"/>
              </a:ext>
            </a:extLst>
          </p:cNvPr>
          <p:cNvGraphicFramePr>
            <a:graphicFrameLocks noGrp="1"/>
          </p:cNvGraphicFramePr>
          <p:nvPr>
            <p:ph idx="1"/>
            <p:extLst>
              <p:ext uri="{D42A27DB-BD31-4B8C-83A1-F6EECF244321}">
                <p14:modId xmlns:p14="http://schemas.microsoft.com/office/powerpoint/2010/main" val="849737295"/>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8677" name="Rectangle 71">
            <a:extLst>
              <a:ext uri="{FF2B5EF4-FFF2-40B4-BE49-F238E27FC236}">
                <a16:creationId xmlns:a16="http://schemas.microsoft.com/office/drawing/2014/main" id="{D2585039-CDA7-4B76-B013-776F970DE7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638" y="0"/>
            <a:ext cx="913036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8" name="Rectangle 73">
            <a:extLst>
              <a:ext uri="{FF2B5EF4-FFF2-40B4-BE49-F238E27FC236}">
                <a16:creationId xmlns:a16="http://schemas.microsoft.com/office/drawing/2014/main" id="{1D53D942-8031-42E8-88B4-E03A710E89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8679" name="Rectangle 75">
            <a:extLst>
              <a:ext uri="{FF2B5EF4-FFF2-40B4-BE49-F238E27FC236}">
                <a16:creationId xmlns:a16="http://schemas.microsoft.com/office/drawing/2014/main" id="{5FD07472-970F-49B5-8994-ADEAA314872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447800" cy="6858002"/>
          </a:xfrm>
          <a:prstGeom prst="rect">
            <a:avLst/>
          </a:prstGeom>
          <a:ln>
            <a:noFill/>
          </a:ln>
          <a:effectLst>
            <a:outerShdw blurRad="88900" dist="254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80" name="Picture 77">
            <a:extLst>
              <a:ext uri="{FF2B5EF4-FFF2-40B4-BE49-F238E27FC236}">
                <a16:creationId xmlns:a16="http://schemas.microsoft.com/office/drawing/2014/main" id="{82869BAE-8EC0-4D16-ACB8-F0CBFDD9048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82524" t="71774" r="2564"/>
          <a:stretch/>
        </p:blipFill>
        <p:spPr>
          <a:xfrm>
            <a:off x="13638" y="4822361"/>
            <a:ext cx="1433926" cy="2035640"/>
          </a:xfrm>
          <a:prstGeom prst="rect">
            <a:avLst/>
          </a:prstGeom>
        </p:spPr>
      </p:pic>
      <p:pic>
        <p:nvPicPr>
          <p:cNvPr id="28681" name="Picture 79">
            <a:extLst>
              <a:ext uri="{FF2B5EF4-FFF2-40B4-BE49-F238E27FC236}">
                <a16:creationId xmlns:a16="http://schemas.microsoft.com/office/drawing/2014/main" id="{3524A7AE-FFF7-4F70-9AEA-01A5DFF77BC2}"/>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cstate="hqprint">
            <a:extLst>
              <a:ext uri="{28A0092B-C50C-407E-A947-70E740481C1C}">
                <a14:useLocalDpi xmlns:a14="http://schemas.microsoft.com/office/drawing/2010/main" val="0"/>
              </a:ext>
            </a:extLst>
          </a:blip>
          <a:srcRect l="49896" t="75007" r="30510"/>
          <a:stretch/>
        </p:blipFill>
        <p:spPr>
          <a:xfrm>
            <a:off x="223391" y="5471958"/>
            <a:ext cx="667411" cy="638482"/>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28675" name="Content Placeholder 2">
            <a:extLst>
              <a:ext uri="{FF2B5EF4-FFF2-40B4-BE49-F238E27FC236}">
                <a16:creationId xmlns:a16="http://schemas.microsoft.com/office/drawing/2014/main" id="{E3877B08-ECA9-4555-8C40-29D091C24170}"/>
              </a:ext>
            </a:extLst>
          </p:cNvPr>
          <p:cNvSpPr>
            <a:spLocks noGrp="1"/>
          </p:cNvSpPr>
          <p:nvPr>
            <p:ph idx="1"/>
          </p:nvPr>
        </p:nvSpPr>
        <p:spPr>
          <a:xfrm>
            <a:off x="2133364" y="1950440"/>
            <a:ext cx="6324835" cy="3840760"/>
          </a:xfrm>
        </p:spPr>
        <p:txBody>
          <a:bodyPr anchor="ctr">
            <a:normAutofit/>
          </a:bodyPr>
          <a:lstStyle/>
          <a:p>
            <a:pPr eaLnBrk="1" fontAlgn="auto" hangingPunct="1">
              <a:spcAft>
                <a:spcPts val="0"/>
              </a:spcAft>
              <a:defRPr/>
            </a:pPr>
            <a:r>
              <a:rPr lang="en-GB" altLang="en-US" dirty="0"/>
              <a:t>Three functions:</a:t>
            </a:r>
          </a:p>
          <a:p>
            <a:pPr lvl="1" eaLnBrk="1" fontAlgn="auto" hangingPunct="1">
              <a:spcAft>
                <a:spcPts val="0"/>
              </a:spcAft>
              <a:defRPr/>
            </a:pPr>
            <a:r>
              <a:rPr lang="en-GB" altLang="en-US" dirty="0"/>
              <a:t>Support</a:t>
            </a:r>
          </a:p>
          <a:p>
            <a:pPr lvl="1" eaLnBrk="1" fontAlgn="auto" hangingPunct="1">
              <a:spcAft>
                <a:spcPts val="0"/>
              </a:spcAft>
              <a:defRPr/>
            </a:pPr>
            <a:r>
              <a:rPr lang="en-GB" altLang="en-US" dirty="0"/>
              <a:t>Develop</a:t>
            </a:r>
          </a:p>
          <a:p>
            <a:pPr lvl="1" eaLnBrk="1" fontAlgn="auto" hangingPunct="1">
              <a:spcAft>
                <a:spcPts val="0"/>
              </a:spcAft>
              <a:defRPr/>
            </a:pPr>
            <a:r>
              <a:rPr lang="en-GB" altLang="en-US" dirty="0"/>
              <a:t>Monitor</a:t>
            </a:r>
          </a:p>
        </p:txBody>
      </p:sp>
      <p:sp>
        <p:nvSpPr>
          <p:cNvPr id="28674" name="Title 1">
            <a:extLst>
              <a:ext uri="{FF2B5EF4-FFF2-40B4-BE49-F238E27FC236}">
                <a16:creationId xmlns:a16="http://schemas.microsoft.com/office/drawing/2014/main" id="{7878F9C4-FFA6-45CE-9C2C-BB2A9CC3D10F}"/>
              </a:ext>
            </a:extLst>
          </p:cNvPr>
          <p:cNvSpPr>
            <a:spLocks noGrp="1"/>
          </p:cNvSpPr>
          <p:nvPr>
            <p:ph type="title"/>
          </p:nvPr>
        </p:nvSpPr>
        <p:spPr>
          <a:xfrm>
            <a:off x="2133364" y="643467"/>
            <a:ext cx="6325304" cy="1306972"/>
          </a:xfrm>
        </p:spPr>
        <p:txBody>
          <a:bodyPr>
            <a:normAutofit/>
          </a:bodyPr>
          <a:lstStyle/>
          <a:p>
            <a:pPr eaLnBrk="1" fontAlgn="auto" hangingPunct="1">
              <a:spcAft>
                <a:spcPts val="0"/>
              </a:spcAft>
              <a:defRPr/>
            </a:pPr>
            <a:endParaRPr lang="en-GB" altLang="en-US" sz="3800"/>
          </a:p>
        </p:txBody>
      </p:sp>
    </p:spTree>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138" name="Rectangle 137">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0" name="Rectangle 139">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22" name="Title 1">
            <a:extLst>
              <a:ext uri="{FF2B5EF4-FFF2-40B4-BE49-F238E27FC236}">
                <a16:creationId xmlns:a16="http://schemas.microsoft.com/office/drawing/2014/main" id="{1374F4C0-3DBD-4528-ACEB-91BC13D0F499}"/>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700"/>
              <a:t>Supervision</a:t>
            </a:r>
          </a:p>
        </p:txBody>
      </p:sp>
      <p:pic>
        <p:nvPicPr>
          <p:cNvPr id="142" name="Picture 141">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144" name="Picture 143">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30725" name="Content Placeholder 2">
            <a:extLst>
              <a:ext uri="{FF2B5EF4-FFF2-40B4-BE49-F238E27FC236}">
                <a16:creationId xmlns:a16="http://schemas.microsoft.com/office/drawing/2014/main" id="{3580D6DA-4E9A-4F42-91A2-76200F48D1A7}"/>
              </a:ext>
            </a:extLst>
          </p:cNvPr>
          <p:cNvGraphicFramePr>
            <a:graphicFrameLocks noGrp="1"/>
          </p:cNvGraphicFramePr>
          <p:nvPr>
            <p:ph idx="1"/>
            <p:extLst>
              <p:ext uri="{D42A27DB-BD31-4B8C-83A1-F6EECF244321}">
                <p14:modId xmlns:p14="http://schemas.microsoft.com/office/powerpoint/2010/main" val="2821463555"/>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D2585039-CDA7-4B76-B013-776F970DE7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638" y="0"/>
            <a:ext cx="913036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1D53D942-8031-42E8-88B4-E03A710E89D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1" name="Rectangle 80">
            <a:extLst>
              <a:ext uri="{FF2B5EF4-FFF2-40B4-BE49-F238E27FC236}">
                <a16:creationId xmlns:a16="http://schemas.microsoft.com/office/drawing/2014/main" id="{5FD07472-970F-49B5-8994-ADEAA314872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447800" cy="6858002"/>
          </a:xfrm>
          <a:prstGeom prst="rect">
            <a:avLst/>
          </a:prstGeom>
          <a:ln>
            <a:noFill/>
          </a:ln>
          <a:effectLst>
            <a:outerShdw blurRad="88900" dist="254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3" name="Picture 82">
            <a:extLst>
              <a:ext uri="{FF2B5EF4-FFF2-40B4-BE49-F238E27FC236}">
                <a16:creationId xmlns:a16="http://schemas.microsoft.com/office/drawing/2014/main" id="{82869BAE-8EC0-4D16-ACB8-F0CBFDD9048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82524" t="71774" r="2564"/>
          <a:stretch/>
        </p:blipFill>
        <p:spPr>
          <a:xfrm>
            <a:off x="13638" y="4822361"/>
            <a:ext cx="1433926" cy="2035640"/>
          </a:xfrm>
          <a:prstGeom prst="rect">
            <a:avLst/>
          </a:prstGeom>
        </p:spPr>
      </p:pic>
      <p:pic>
        <p:nvPicPr>
          <p:cNvPr id="85" name="Picture 84">
            <a:extLst>
              <a:ext uri="{FF2B5EF4-FFF2-40B4-BE49-F238E27FC236}">
                <a16:creationId xmlns:a16="http://schemas.microsoft.com/office/drawing/2014/main" id="{3524A7AE-FFF7-4F70-9AEA-01A5DFF77BC2}"/>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cstate="hqprint">
            <a:extLst>
              <a:ext uri="{28A0092B-C50C-407E-A947-70E740481C1C}">
                <a14:useLocalDpi xmlns:a14="http://schemas.microsoft.com/office/drawing/2010/main" val="0"/>
              </a:ext>
            </a:extLst>
          </a:blip>
          <a:srcRect l="49896" t="75007" r="30510"/>
          <a:stretch/>
        </p:blipFill>
        <p:spPr>
          <a:xfrm>
            <a:off x="223391" y="5471958"/>
            <a:ext cx="667411" cy="638482"/>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32771" name="Content Placeholder 2">
            <a:extLst>
              <a:ext uri="{FF2B5EF4-FFF2-40B4-BE49-F238E27FC236}">
                <a16:creationId xmlns:a16="http://schemas.microsoft.com/office/drawing/2014/main" id="{64AEC6ED-EDE7-45A4-8CD9-4CBE06B1D03D}"/>
              </a:ext>
            </a:extLst>
          </p:cNvPr>
          <p:cNvSpPr>
            <a:spLocks noGrp="1"/>
          </p:cNvSpPr>
          <p:nvPr>
            <p:ph idx="1"/>
          </p:nvPr>
        </p:nvSpPr>
        <p:spPr>
          <a:xfrm>
            <a:off x="2133364" y="1950440"/>
            <a:ext cx="6324835" cy="3840760"/>
          </a:xfrm>
        </p:spPr>
        <p:txBody>
          <a:bodyPr anchor="ctr">
            <a:normAutofit/>
          </a:bodyPr>
          <a:lstStyle/>
          <a:p>
            <a:pPr eaLnBrk="1" fontAlgn="auto" hangingPunct="1">
              <a:spcAft>
                <a:spcPts val="0"/>
              </a:spcAft>
              <a:defRPr/>
            </a:pPr>
            <a:r>
              <a:rPr lang="en-GB" altLang="en-US" dirty="0"/>
              <a:t>Frame:</a:t>
            </a:r>
          </a:p>
          <a:p>
            <a:pPr lvl="1" eaLnBrk="1" fontAlgn="auto" hangingPunct="1">
              <a:spcAft>
                <a:spcPts val="0"/>
              </a:spcAft>
              <a:defRPr/>
            </a:pPr>
            <a:r>
              <a:rPr lang="en-GB" altLang="en-US" dirty="0"/>
              <a:t>Contract</a:t>
            </a:r>
          </a:p>
          <a:p>
            <a:pPr lvl="1" eaLnBrk="1" fontAlgn="auto" hangingPunct="1">
              <a:spcAft>
                <a:spcPts val="0"/>
              </a:spcAft>
              <a:defRPr/>
            </a:pPr>
            <a:r>
              <a:rPr lang="en-GB" altLang="en-US" dirty="0"/>
              <a:t>Time, place etc.</a:t>
            </a:r>
          </a:p>
          <a:p>
            <a:pPr lvl="1" eaLnBrk="1" fontAlgn="auto" hangingPunct="1">
              <a:spcAft>
                <a:spcPts val="0"/>
              </a:spcAft>
              <a:defRPr/>
            </a:pPr>
            <a:r>
              <a:rPr lang="en-GB" altLang="en-US" dirty="0"/>
              <a:t>Boundaries</a:t>
            </a:r>
          </a:p>
          <a:p>
            <a:pPr lvl="1" eaLnBrk="1" fontAlgn="auto" hangingPunct="1">
              <a:spcAft>
                <a:spcPts val="0"/>
              </a:spcAft>
              <a:defRPr/>
            </a:pPr>
            <a:r>
              <a:rPr lang="en-GB" altLang="en-US" dirty="0"/>
              <a:t>Confidentiality</a:t>
            </a:r>
          </a:p>
          <a:p>
            <a:pPr lvl="1" eaLnBrk="1" fontAlgn="auto" hangingPunct="1">
              <a:spcAft>
                <a:spcPts val="0"/>
              </a:spcAft>
              <a:defRPr/>
            </a:pPr>
            <a:r>
              <a:rPr lang="en-GB" altLang="en-US" dirty="0"/>
              <a:t>Accountability</a:t>
            </a:r>
          </a:p>
          <a:p>
            <a:pPr lvl="1" eaLnBrk="1" fontAlgn="auto" hangingPunct="1">
              <a:spcAft>
                <a:spcPts val="0"/>
              </a:spcAft>
              <a:defRPr/>
            </a:pPr>
            <a:r>
              <a:rPr lang="en-GB" altLang="en-US" dirty="0"/>
              <a:t>Expectations</a:t>
            </a:r>
          </a:p>
          <a:p>
            <a:pPr lvl="1" eaLnBrk="1" fontAlgn="auto" hangingPunct="1">
              <a:spcAft>
                <a:spcPts val="0"/>
              </a:spcAft>
              <a:defRPr/>
            </a:pPr>
            <a:r>
              <a:rPr lang="en-GB" altLang="en-US" dirty="0"/>
              <a:t>Codes of Ethics</a:t>
            </a:r>
          </a:p>
        </p:txBody>
      </p:sp>
      <p:sp>
        <p:nvSpPr>
          <p:cNvPr id="32770" name="Title 1">
            <a:extLst>
              <a:ext uri="{FF2B5EF4-FFF2-40B4-BE49-F238E27FC236}">
                <a16:creationId xmlns:a16="http://schemas.microsoft.com/office/drawing/2014/main" id="{BE2209D1-3BD1-4C03-9E0E-76BCA657A4C0}"/>
              </a:ext>
            </a:extLst>
          </p:cNvPr>
          <p:cNvSpPr>
            <a:spLocks noGrp="1"/>
          </p:cNvSpPr>
          <p:nvPr>
            <p:ph type="title"/>
          </p:nvPr>
        </p:nvSpPr>
        <p:spPr>
          <a:xfrm>
            <a:off x="2133364" y="643467"/>
            <a:ext cx="6325304" cy="1306972"/>
          </a:xfrm>
        </p:spPr>
        <p:txBody>
          <a:bodyPr>
            <a:normAutofit/>
          </a:bodyPr>
          <a:lstStyle/>
          <a:p>
            <a:pPr eaLnBrk="1" fontAlgn="auto" hangingPunct="1">
              <a:spcAft>
                <a:spcPts val="0"/>
              </a:spcAft>
              <a:defRPr/>
            </a:pPr>
            <a:r>
              <a:rPr lang="en-GB" altLang="en-US" sz="3800"/>
              <a:t>Format of Supervision</a:t>
            </a:r>
          </a:p>
        </p:txBody>
      </p:sp>
    </p:spTree>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34828" name="Rectangle 78">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4829" name="Rectangle 80">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818" name="Title 1">
            <a:extLst>
              <a:ext uri="{FF2B5EF4-FFF2-40B4-BE49-F238E27FC236}">
                <a16:creationId xmlns:a16="http://schemas.microsoft.com/office/drawing/2014/main" id="{2906DA60-936C-4BE9-98C1-F1797023CD51}"/>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700"/>
              <a:t>Functions of Supervision</a:t>
            </a:r>
          </a:p>
        </p:txBody>
      </p:sp>
      <p:pic>
        <p:nvPicPr>
          <p:cNvPr id="34830" name="Picture 82">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34831" name="Picture 84">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34832" name="Content Placeholder 2">
            <a:extLst>
              <a:ext uri="{FF2B5EF4-FFF2-40B4-BE49-F238E27FC236}">
                <a16:creationId xmlns:a16="http://schemas.microsoft.com/office/drawing/2014/main" id="{513124FB-8D99-446B-873B-3F61B5B7E3C3}"/>
              </a:ext>
            </a:extLst>
          </p:cNvPr>
          <p:cNvGraphicFramePr>
            <a:graphicFrameLocks noGrp="1"/>
          </p:cNvGraphicFramePr>
          <p:nvPr>
            <p:ph idx="1"/>
            <p:extLst>
              <p:ext uri="{D42A27DB-BD31-4B8C-83A1-F6EECF244321}">
                <p14:modId xmlns:p14="http://schemas.microsoft.com/office/powerpoint/2010/main" val="1515920722"/>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137" name="Rectangle 136">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9" name="Rectangle 138">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866" name="Title 1">
            <a:extLst>
              <a:ext uri="{FF2B5EF4-FFF2-40B4-BE49-F238E27FC236}">
                <a16:creationId xmlns:a16="http://schemas.microsoft.com/office/drawing/2014/main" id="{6B3F3216-C11D-4292-97C0-4523569DD295}"/>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700"/>
              <a:t>Supervision Models</a:t>
            </a:r>
          </a:p>
        </p:txBody>
      </p:sp>
      <p:pic>
        <p:nvPicPr>
          <p:cNvPr id="141" name="Picture 140">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143" name="Picture 142">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36869" name="Content Placeholder 2">
            <a:extLst>
              <a:ext uri="{FF2B5EF4-FFF2-40B4-BE49-F238E27FC236}">
                <a16:creationId xmlns:a16="http://schemas.microsoft.com/office/drawing/2014/main" id="{FF4F7FC7-32B3-43E8-8631-625298EC0FD3}"/>
              </a:ext>
            </a:extLst>
          </p:cNvPr>
          <p:cNvGraphicFramePr>
            <a:graphicFrameLocks noGrp="1"/>
          </p:cNvGraphicFramePr>
          <p:nvPr>
            <p:ph idx="1"/>
            <p:extLst>
              <p:ext uri="{D42A27DB-BD31-4B8C-83A1-F6EECF244321}">
                <p14:modId xmlns:p14="http://schemas.microsoft.com/office/powerpoint/2010/main" val="1903655517"/>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A47E0B-381A-44BE-9B5B-5BABBB31F2C6}"/>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sz="2400"/>
              <a:t>Stoltenberg and Delworth</a:t>
            </a:r>
          </a:p>
        </p:txBody>
      </p:sp>
      <p:pic>
        <p:nvPicPr>
          <p:cNvPr id="26" name="Picture 25">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28" name="Picture 27">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18" name="Content Placeholder 2">
            <a:extLst>
              <a:ext uri="{FF2B5EF4-FFF2-40B4-BE49-F238E27FC236}">
                <a16:creationId xmlns:a16="http://schemas.microsoft.com/office/drawing/2014/main" id="{AC593B52-C331-4D29-9430-A0E77A41B539}"/>
              </a:ext>
            </a:extLst>
          </p:cNvPr>
          <p:cNvGraphicFramePr>
            <a:graphicFrameLocks noGrp="1"/>
          </p:cNvGraphicFramePr>
          <p:nvPr>
            <p:ph idx="1"/>
            <p:extLst>
              <p:ext uri="{D42A27DB-BD31-4B8C-83A1-F6EECF244321}">
                <p14:modId xmlns:p14="http://schemas.microsoft.com/office/powerpoint/2010/main" val="2277459318"/>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F4DB36-847C-473E-B966-E3C7DF36E832}"/>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sz="3800" dirty="0" err="1"/>
              <a:t>Cont'D</a:t>
            </a:r>
            <a:r>
              <a:rPr lang="en-GB" sz="3800" dirty="0"/>
              <a:t>.</a:t>
            </a:r>
          </a:p>
        </p:txBody>
      </p:sp>
      <p:pic>
        <p:nvPicPr>
          <p:cNvPr id="13" name="Picture 12">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15" name="Picture 14">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5" name="Content Placeholder 2">
            <a:extLst>
              <a:ext uri="{FF2B5EF4-FFF2-40B4-BE49-F238E27FC236}">
                <a16:creationId xmlns:a16="http://schemas.microsoft.com/office/drawing/2014/main" id="{25571068-8248-4CFC-964C-4E2BE45E3B02}"/>
              </a:ext>
            </a:extLst>
          </p:cNvPr>
          <p:cNvGraphicFramePr>
            <a:graphicFrameLocks noGrp="1"/>
          </p:cNvGraphicFramePr>
          <p:nvPr>
            <p:ph idx="1"/>
            <p:extLst>
              <p:ext uri="{D42A27DB-BD31-4B8C-83A1-F6EECF244321}">
                <p14:modId xmlns:p14="http://schemas.microsoft.com/office/powerpoint/2010/main" val="3245861508"/>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890" name="Title 1">
            <a:extLst>
              <a:ext uri="{FF2B5EF4-FFF2-40B4-BE49-F238E27FC236}">
                <a16:creationId xmlns:a16="http://schemas.microsoft.com/office/drawing/2014/main" id="{0D8340D5-7C70-4CA2-A4D1-CCF740F59A55}"/>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100"/>
              <a:t>Developmental Model</a:t>
            </a:r>
          </a:p>
        </p:txBody>
      </p:sp>
      <p:pic>
        <p:nvPicPr>
          <p:cNvPr id="77" name="Picture 76">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79" name="Picture 78">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37894" name="Content Placeholder 2">
            <a:extLst>
              <a:ext uri="{FF2B5EF4-FFF2-40B4-BE49-F238E27FC236}">
                <a16:creationId xmlns:a16="http://schemas.microsoft.com/office/drawing/2014/main" id="{A5432F1C-30B9-4FC4-9F6D-5F84A49F4A56}"/>
              </a:ext>
            </a:extLst>
          </p:cNvPr>
          <p:cNvGraphicFramePr>
            <a:graphicFrameLocks noGrp="1"/>
          </p:cNvGraphicFramePr>
          <p:nvPr>
            <p:ph idx="1"/>
            <p:extLst>
              <p:ext uri="{D42A27DB-BD31-4B8C-83A1-F6EECF244321}">
                <p14:modId xmlns:p14="http://schemas.microsoft.com/office/powerpoint/2010/main" val="519489354"/>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pic>
        <p:nvPicPr>
          <p:cNvPr id="45102" name="Picture 2">
            <a:extLst>
              <a:ext uri="{FF2B5EF4-FFF2-40B4-BE49-F238E27FC236}">
                <a16:creationId xmlns:a16="http://schemas.microsoft.com/office/drawing/2014/main" id="{E77D5960-B3B3-4AE1-8BBD-3C55D906A61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0" y="0"/>
            <a:ext cx="9144002" cy="6858001"/>
          </a:xfrm>
          <a:prstGeom prst="rect">
            <a:avLst/>
          </a:prstGeom>
          <a:noFill/>
          <a:extLst>
            <a:ext uri="{909E8E84-426E-40DD-AFC4-6F175D3DCCD1}">
              <a14:hiddenFill xmlns:a14="http://schemas.microsoft.com/office/drawing/2010/main">
                <a:solidFill>
                  <a:srgbClr val="FFFFFF"/>
                </a:solidFill>
              </a14:hiddenFill>
            </a:ext>
          </a:extLst>
        </p:spPr>
      </p:pic>
      <p:pic>
        <p:nvPicPr>
          <p:cNvPr id="45103" name="Picture 114">
            <a:extLst>
              <a:ext uri="{FF2B5EF4-FFF2-40B4-BE49-F238E27FC236}">
                <a16:creationId xmlns:a16="http://schemas.microsoft.com/office/drawing/2014/main" id="{9CB45896-DF82-4158-8135-BB4EF221987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useBgFill="1">
        <p:nvSpPr>
          <p:cNvPr id="45104" name="Rectangle 116">
            <a:extLst>
              <a:ext uri="{FF2B5EF4-FFF2-40B4-BE49-F238E27FC236}">
                <a16:creationId xmlns:a16="http://schemas.microsoft.com/office/drawing/2014/main" id="{317B8CA8-958D-40D5-A620-2A70EBEADE1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5105" name="Picture 2">
            <a:extLst>
              <a:ext uri="{FF2B5EF4-FFF2-40B4-BE49-F238E27FC236}">
                <a16:creationId xmlns:a16="http://schemas.microsoft.com/office/drawing/2014/main" id="{A210B7D1-BCB5-430D-B55E-9C83A437595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45100" name="TextBox 3">
            <a:extLst>
              <a:ext uri="{FF2B5EF4-FFF2-40B4-BE49-F238E27FC236}">
                <a16:creationId xmlns:a16="http://schemas.microsoft.com/office/drawing/2014/main" id="{B561410E-B9A5-45C5-8234-B68DFCFA0AD6}"/>
              </a:ext>
            </a:extLst>
          </p:cNvPr>
          <p:cNvSpPr txBox="1">
            <a:spLocks noChangeArrowheads="1"/>
          </p:cNvSpPr>
          <p:nvPr/>
        </p:nvSpPr>
        <p:spPr bwMode="auto">
          <a:xfrm>
            <a:off x="476408" y="4562855"/>
            <a:ext cx="8187274" cy="113755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defTabSz="4572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defTabSz="4572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defTabSz="4572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defTabSz="4572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defTabSz="914400" eaLnBrk="1" hangingPunct="1">
              <a:lnSpc>
                <a:spcPct val="90000"/>
              </a:lnSpc>
              <a:spcBef>
                <a:spcPct val="0"/>
              </a:spcBef>
              <a:spcAft>
                <a:spcPts val="600"/>
              </a:spcAft>
              <a:buClrTx/>
              <a:buNone/>
            </a:pPr>
            <a:r>
              <a:rPr lang="en-US" altLang="en-US" sz="4800" cap="all">
                <a:latin typeface="+mj-lt"/>
                <a:ea typeface="+mj-ea"/>
                <a:cs typeface="+mj-cs"/>
              </a:rPr>
              <a:t>Developmental Model</a:t>
            </a:r>
          </a:p>
        </p:txBody>
      </p:sp>
      <p:pic>
        <p:nvPicPr>
          <p:cNvPr id="45106" name="Picture 120">
            <a:extLst>
              <a:ext uri="{FF2B5EF4-FFF2-40B4-BE49-F238E27FC236}">
                <a16:creationId xmlns:a16="http://schemas.microsoft.com/office/drawing/2014/main" id="{E46FB406-684D-4F7E-A453-2498C7432E6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955" y="0"/>
            <a:ext cx="9143999" cy="6858000"/>
          </a:xfrm>
          <a:prstGeom prst="rect">
            <a:avLst/>
          </a:prstGeom>
        </p:spPr>
      </p:pic>
      <p:graphicFrame>
        <p:nvGraphicFramePr>
          <p:cNvPr id="3" name="Table 2">
            <a:extLst>
              <a:ext uri="{FF2B5EF4-FFF2-40B4-BE49-F238E27FC236}">
                <a16:creationId xmlns:a16="http://schemas.microsoft.com/office/drawing/2014/main" id="{B048C9A1-628C-442B-A22A-414E8AC6FE08}"/>
              </a:ext>
            </a:extLst>
          </p:cNvPr>
          <p:cNvGraphicFramePr>
            <a:graphicFrameLocks noGrp="1"/>
          </p:cNvGraphicFramePr>
          <p:nvPr/>
        </p:nvGraphicFramePr>
        <p:xfrm>
          <a:off x="720090" y="1085904"/>
          <a:ext cx="7738581" cy="3028495"/>
        </p:xfrm>
        <a:graphic>
          <a:graphicData uri="http://schemas.openxmlformats.org/drawingml/2006/table">
            <a:tbl>
              <a:tblPr firstRow="1" bandRow="1">
                <a:tableStyleId>{5C22544A-7EE6-4342-B048-85BDC9FD1C3A}</a:tableStyleId>
              </a:tblPr>
              <a:tblGrid>
                <a:gridCol w="1901985">
                  <a:extLst>
                    <a:ext uri="{9D8B030D-6E8A-4147-A177-3AD203B41FA5}">
                      <a16:colId xmlns:a16="http://schemas.microsoft.com/office/drawing/2014/main" val="20000"/>
                    </a:ext>
                  </a:extLst>
                </a:gridCol>
                <a:gridCol w="1891582">
                  <a:extLst>
                    <a:ext uri="{9D8B030D-6E8A-4147-A177-3AD203B41FA5}">
                      <a16:colId xmlns:a16="http://schemas.microsoft.com/office/drawing/2014/main" val="20001"/>
                    </a:ext>
                  </a:extLst>
                </a:gridCol>
                <a:gridCol w="1980673">
                  <a:extLst>
                    <a:ext uri="{9D8B030D-6E8A-4147-A177-3AD203B41FA5}">
                      <a16:colId xmlns:a16="http://schemas.microsoft.com/office/drawing/2014/main" val="20002"/>
                    </a:ext>
                  </a:extLst>
                </a:gridCol>
                <a:gridCol w="1964341">
                  <a:extLst>
                    <a:ext uri="{9D8B030D-6E8A-4147-A177-3AD203B41FA5}">
                      <a16:colId xmlns:a16="http://schemas.microsoft.com/office/drawing/2014/main" val="20003"/>
                    </a:ext>
                  </a:extLst>
                </a:gridCol>
              </a:tblGrid>
              <a:tr h="273061">
                <a:tc>
                  <a:txBody>
                    <a:bodyPr/>
                    <a:lstStyle/>
                    <a:p>
                      <a:r>
                        <a:rPr lang="en-GB" sz="1200"/>
                        <a:t>Level 1</a:t>
                      </a:r>
                    </a:p>
                  </a:txBody>
                  <a:tcPr marL="62053" marR="62053" marT="31030" marB="31030"/>
                </a:tc>
                <a:tc>
                  <a:txBody>
                    <a:bodyPr/>
                    <a:lstStyle/>
                    <a:p>
                      <a:r>
                        <a:rPr lang="en-GB" sz="1200"/>
                        <a:t>Level</a:t>
                      </a:r>
                      <a:r>
                        <a:rPr lang="en-GB" sz="1200" baseline="0"/>
                        <a:t> 2</a:t>
                      </a:r>
                      <a:endParaRPr lang="en-GB" sz="1200"/>
                    </a:p>
                  </a:txBody>
                  <a:tcPr marL="62053" marR="62053" marT="31030" marB="31030"/>
                </a:tc>
                <a:tc>
                  <a:txBody>
                    <a:bodyPr/>
                    <a:lstStyle/>
                    <a:p>
                      <a:r>
                        <a:rPr lang="en-GB" sz="1200"/>
                        <a:t>Level 3</a:t>
                      </a:r>
                    </a:p>
                  </a:txBody>
                  <a:tcPr marL="62053" marR="62053" marT="31030" marB="31030"/>
                </a:tc>
                <a:tc>
                  <a:txBody>
                    <a:bodyPr/>
                    <a:lstStyle/>
                    <a:p>
                      <a:r>
                        <a:rPr lang="en-GB" sz="1200"/>
                        <a:t>Level 4</a:t>
                      </a:r>
                    </a:p>
                  </a:txBody>
                  <a:tcPr marL="62053" marR="62053" marT="31030" marB="31030"/>
                </a:tc>
                <a:extLst>
                  <a:ext uri="{0D108BD9-81ED-4DB2-BD59-A6C34878D82A}">
                    <a16:rowId xmlns:a16="http://schemas.microsoft.com/office/drawing/2014/main" val="10000"/>
                  </a:ext>
                </a:extLst>
              </a:tr>
              <a:tr h="273061">
                <a:tc>
                  <a:txBody>
                    <a:bodyPr/>
                    <a:lstStyle/>
                    <a:p>
                      <a:r>
                        <a:rPr lang="en-GB" sz="1200"/>
                        <a:t>Child</a:t>
                      </a:r>
                    </a:p>
                  </a:txBody>
                  <a:tcPr marL="62053" marR="62053" marT="31030" marB="31030"/>
                </a:tc>
                <a:tc>
                  <a:txBody>
                    <a:bodyPr/>
                    <a:lstStyle/>
                    <a:p>
                      <a:r>
                        <a:rPr lang="en-GB" sz="1200"/>
                        <a:t>Adolescent</a:t>
                      </a:r>
                    </a:p>
                  </a:txBody>
                  <a:tcPr marL="62053" marR="62053" marT="31030" marB="31030"/>
                </a:tc>
                <a:tc>
                  <a:txBody>
                    <a:bodyPr/>
                    <a:lstStyle/>
                    <a:p>
                      <a:r>
                        <a:rPr lang="en-GB" sz="1200"/>
                        <a:t>Early Adulthood</a:t>
                      </a:r>
                    </a:p>
                  </a:txBody>
                  <a:tcPr marL="62053" marR="62053" marT="31030" marB="31030"/>
                </a:tc>
                <a:tc>
                  <a:txBody>
                    <a:bodyPr/>
                    <a:lstStyle/>
                    <a:p>
                      <a:r>
                        <a:rPr lang="en-GB" sz="1200"/>
                        <a:t>Maturity</a:t>
                      </a:r>
                    </a:p>
                  </a:txBody>
                  <a:tcPr marL="62053" marR="62053" marT="31030" marB="31030"/>
                </a:tc>
                <a:extLst>
                  <a:ext uri="{0D108BD9-81ED-4DB2-BD59-A6C34878D82A}">
                    <a16:rowId xmlns:a16="http://schemas.microsoft.com/office/drawing/2014/main" val="10001"/>
                  </a:ext>
                </a:extLst>
              </a:tr>
              <a:tr h="273061">
                <a:tc>
                  <a:txBody>
                    <a:bodyPr/>
                    <a:lstStyle/>
                    <a:p>
                      <a:r>
                        <a:rPr lang="en-GB" sz="1200"/>
                        <a:t>Dependant on Supervisor</a:t>
                      </a:r>
                    </a:p>
                  </a:txBody>
                  <a:tcPr marL="62053" marR="62053" marT="31030" marB="31030"/>
                </a:tc>
                <a:tc>
                  <a:txBody>
                    <a:bodyPr/>
                    <a:lstStyle/>
                    <a:p>
                      <a:r>
                        <a:rPr lang="en-GB" sz="1200"/>
                        <a:t>Fluctuating Autonomy</a:t>
                      </a:r>
                    </a:p>
                  </a:txBody>
                  <a:tcPr marL="62053" marR="62053" marT="31030" marB="31030"/>
                </a:tc>
                <a:tc>
                  <a:txBody>
                    <a:bodyPr/>
                    <a:lstStyle/>
                    <a:p>
                      <a:r>
                        <a:rPr lang="en-GB" sz="1200"/>
                        <a:t>Increased Self Confidence</a:t>
                      </a:r>
                    </a:p>
                  </a:txBody>
                  <a:tcPr marL="62053" marR="62053" marT="31030" marB="31030"/>
                </a:tc>
                <a:tc>
                  <a:txBody>
                    <a:bodyPr/>
                    <a:lstStyle/>
                    <a:p>
                      <a:r>
                        <a:rPr lang="en-GB" sz="1200"/>
                        <a:t>Autonomous</a:t>
                      </a:r>
                    </a:p>
                  </a:txBody>
                  <a:tcPr marL="62053" marR="62053" marT="31030" marB="31030"/>
                </a:tc>
                <a:extLst>
                  <a:ext uri="{0D108BD9-81ED-4DB2-BD59-A6C34878D82A}">
                    <a16:rowId xmlns:a16="http://schemas.microsoft.com/office/drawing/2014/main" val="10002"/>
                  </a:ext>
                </a:extLst>
              </a:tr>
              <a:tr h="459239">
                <a:tc>
                  <a:txBody>
                    <a:bodyPr/>
                    <a:lstStyle/>
                    <a:p>
                      <a:r>
                        <a:rPr lang="en-GB" sz="1200"/>
                        <a:t>Anxious/Insecure</a:t>
                      </a:r>
                    </a:p>
                  </a:txBody>
                  <a:tcPr marL="62053" marR="62053" marT="31030" marB="31030"/>
                </a:tc>
                <a:tc>
                  <a:txBody>
                    <a:bodyPr/>
                    <a:lstStyle/>
                    <a:p>
                      <a:r>
                        <a:rPr lang="en-GB" sz="1200"/>
                        <a:t>Fluctuating</a:t>
                      </a:r>
                      <a:r>
                        <a:rPr lang="en-GB" sz="1200" baseline="0"/>
                        <a:t> </a:t>
                      </a:r>
                    </a:p>
                    <a:p>
                      <a:r>
                        <a:rPr lang="en-GB" sz="1200" baseline="0"/>
                        <a:t>Confidence</a:t>
                      </a:r>
                      <a:endParaRPr lang="en-GB" sz="1200"/>
                    </a:p>
                  </a:txBody>
                  <a:tcPr marL="62053" marR="62053" marT="31030" marB="31030"/>
                </a:tc>
                <a:tc>
                  <a:txBody>
                    <a:bodyPr/>
                    <a:lstStyle/>
                    <a:p>
                      <a:r>
                        <a:rPr lang="en-GB" sz="1200"/>
                        <a:t>Increased Insight</a:t>
                      </a:r>
                    </a:p>
                  </a:txBody>
                  <a:tcPr marL="62053" marR="62053" marT="31030" marB="31030"/>
                </a:tc>
                <a:tc>
                  <a:txBody>
                    <a:bodyPr/>
                    <a:lstStyle/>
                    <a:p>
                      <a:r>
                        <a:rPr lang="en-GB" sz="1200"/>
                        <a:t>Personal Security</a:t>
                      </a:r>
                    </a:p>
                  </a:txBody>
                  <a:tcPr marL="62053" marR="62053" marT="31030" marB="31030"/>
                </a:tc>
                <a:extLst>
                  <a:ext uri="{0D108BD9-81ED-4DB2-BD59-A6C34878D82A}">
                    <a16:rowId xmlns:a16="http://schemas.microsoft.com/office/drawing/2014/main" val="10003"/>
                  </a:ext>
                </a:extLst>
              </a:tr>
              <a:tr h="459239">
                <a:tc>
                  <a:txBody>
                    <a:bodyPr/>
                    <a:lstStyle/>
                    <a:p>
                      <a:r>
                        <a:rPr lang="en-GB" sz="1200"/>
                        <a:t>Difficulty</a:t>
                      </a:r>
                      <a:r>
                        <a:rPr lang="en-GB" sz="1200" baseline="0"/>
                        <a:t> in Self-Evaluation</a:t>
                      </a:r>
                      <a:endParaRPr lang="en-GB" sz="1200"/>
                    </a:p>
                  </a:txBody>
                  <a:tcPr marL="62053" marR="62053" marT="31030" marB="31030"/>
                </a:tc>
                <a:tc>
                  <a:txBody>
                    <a:bodyPr/>
                    <a:lstStyle/>
                    <a:p>
                      <a:endParaRPr lang="en-GB" sz="1200"/>
                    </a:p>
                  </a:txBody>
                  <a:tcPr marL="62053" marR="62053" marT="31030" marB="31030"/>
                </a:tc>
                <a:tc>
                  <a:txBody>
                    <a:bodyPr/>
                    <a:lstStyle/>
                    <a:p>
                      <a:endParaRPr lang="en-GB" sz="1200"/>
                    </a:p>
                  </a:txBody>
                  <a:tcPr marL="62053" marR="62053" marT="31030" marB="31030"/>
                </a:tc>
                <a:tc>
                  <a:txBody>
                    <a:bodyPr/>
                    <a:lstStyle/>
                    <a:p>
                      <a:r>
                        <a:rPr lang="en-GB" sz="1200"/>
                        <a:t>Self Aware</a:t>
                      </a:r>
                    </a:p>
                  </a:txBody>
                  <a:tcPr marL="62053" marR="62053" marT="31030" marB="31030"/>
                </a:tc>
                <a:extLst>
                  <a:ext uri="{0D108BD9-81ED-4DB2-BD59-A6C34878D82A}">
                    <a16:rowId xmlns:a16="http://schemas.microsoft.com/office/drawing/2014/main" val="10004"/>
                  </a:ext>
                </a:extLst>
              </a:tr>
              <a:tr h="645417">
                <a:tc>
                  <a:txBody>
                    <a:bodyPr/>
                    <a:lstStyle/>
                    <a:p>
                      <a:r>
                        <a:rPr lang="en-GB" sz="1200"/>
                        <a:t>Motivated</a:t>
                      </a:r>
                    </a:p>
                  </a:txBody>
                  <a:tcPr marL="62053" marR="62053" marT="31030" marB="31030"/>
                </a:tc>
                <a:tc>
                  <a:txBody>
                    <a:bodyPr/>
                    <a:lstStyle/>
                    <a:p>
                      <a:r>
                        <a:rPr lang="en-GB" sz="1200"/>
                        <a:t>May become disillusioned and blame supervisor</a:t>
                      </a:r>
                    </a:p>
                  </a:txBody>
                  <a:tcPr marL="62053" marR="62053" marT="31030" marB="31030"/>
                </a:tc>
                <a:tc>
                  <a:txBody>
                    <a:bodyPr/>
                    <a:lstStyle/>
                    <a:p>
                      <a:r>
                        <a:rPr lang="en-GB" sz="1200"/>
                        <a:t>Stable Motivation </a:t>
                      </a:r>
                    </a:p>
                  </a:txBody>
                  <a:tcPr marL="62053" marR="62053" marT="31030" marB="31030"/>
                </a:tc>
                <a:tc>
                  <a:txBody>
                    <a:bodyPr/>
                    <a:lstStyle/>
                    <a:p>
                      <a:r>
                        <a:rPr lang="en-GB" sz="1200"/>
                        <a:t>Stable Motivation</a:t>
                      </a:r>
                    </a:p>
                  </a:txBody>
                  <a:tcPr marL="62053" marR="62053" marT="31030" marB="31030"/>
                </a:tc>
                <a:extLst>
                  <a:ext uri="{0D108BD9-81ED-4DB2-BD59-A6C34878D82A}">
                    <a16:rowId xmlns:a16="http://schemas.microsoft.com/office/drawing/2014/main" val="10005"/>
                  </a:ext>
                </a:extLst>
              </a:tr>
              <a:tr h="645417">
                <a:tc>
                  <a:txBody>
                    <a:bodyPr/>
                    <a:lstStyle/>
                    <a:p>
                      <a:r>
                        <a:rPr lang="en-GB" sz="1200"/>
                        <a:t>Single focused on Specifics</a:t>
                      </a:r>
                      <a:r>
                        <a:rPr lang="en-GB" sz="1200" baseline="0"/>
                        <a:t> not whole</a:t>
                      </a:r>
                      <a:endParaRPr lang="en-GB" sz="1200"/>
                    </a:p>
                  </a:txBody>
                  <a:tcPr marL="62053" marR="62053" marT="31030" marB="31030"/>
                </a:tc>
                <a:tc>
                  <a:txBody>
                    <a:bodyPr/>
                    <a:lstStyle/>
                    <a:p>
                      <a:r>
                        <a:rPr lang="en-GB" sz="1200"/>
                        <a:t>Aware of</a:t>
                      </a:r>
                      <a:r>
                        <a:rPr lang="en-GB" sz="1200" baseline="0"/>
                        <a:t> Complexity of therapy</a:t>
                      </a:r>
                      <a:endParaRPr lang="en-GB" sz="1200"/>
                    </a:p>
                  </a:txBody>
                  <a:tcPr marL="62053" marR="62053" marT="31030" marB="31030"/>
                </a:tc>
                <a:tc>
                  <a:txBody>
                    <a:bodyPr/>
                    <a:lstStyle/>
                    <a:p>
                      <a:r>
                        <a:rPr lang="en-GB" sz="1200"/>
                        <a:t>Sees client in wider context</a:t>
                      </a:r>
                    </a:p>
                  </a:txBody>
                  <a:tcPr marL="62053" marR="62053" marT="31030" marB="31030"/>
                </a:tc>
                <a:tc>
                  <a:txBody>
                    <a:bodyPr/>
                    <a:lstStyle/>
                    <a:p>
                      <a:r>
                        <a:rPr lang="en-GB" sz="1200"/>
                        <a:t>Addresses personal and professional issues</a:t>
                      </a:r>
                      <a:r>
                        <a:rPr lang="en-GB" sz="1200" baseline="0"/>
                        <a:t> in context</a:t>
                      </a:r>
                      <a:endParaRPr lang="en-GB" sz="1200"/>
                    </a:p>
                  </a:txBody>
                  <a:tcPr marL="62053" marR="62053" marT="31030" marB="31030"/>
                </a:tc>
                <a:extLst>
                  <a:ext uri="{0D108BD9-81ED-4DB2-BD59-A6C34878D82A}">
                    <a16:rowId xmlns:a16="http://schemas.microsoft.com/office/drawing/2014/main" val="10006"/>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938" name="Title 1">
            <a:extLst>
              <a:ext uri="{FF2B5EF4-FFF2-40B4-BE49-F238E27FC236}">
                <a16:creationId xmlns:a16="http://schemas.microsoft.com/office/drawing/2014/main" id="{443EBD9A-F7E4-40B2-9E79-913A8F3A82CA}"/>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100"/>
              <a:t>Developmental Models</a:t>
            </a:r>
          </a:p>
        </p:txBody>
      </p:sp>
      <p:pic>
        <p:nvPicPr>
          <p:cNvPr id="77" name="Picture 76">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79" name="Picture 78">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39941" name="Content Placeholder 2">
            <a:extLst>
              <a:ext uri="{FF2B5EF4-FFF2-40B4-BE49-F238E27FC236}">
                <a16:creationId xmlns:a16="http://schemas.microsoft.com/office/drawing/2014/main" id="{5625AF14-3812-4F55-B6AE-64D5EA7937A5}"/>
              </a:ext>
            </a:extLst>
          </p:cNvPr>
          <p:cNvGraphicFramePr>
            <a:graphicFrameLocks noGrp="1"/>
          </p:cNvGraphicFramePr>
          <p:nvPr>
            <p:ph idx="1"/>
            <p:extLst>
              <p:ext uri="{D42A27DB-BD31-4B8C-83A1-F6EECF244321}">
                <p14:modId xmlns:p14="http://schemas.microsoft.com/office/powerpoint/2010/main" val="3558154762"/>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62" name="Title 1">
            <a:extLst>
              <a:ext uri="{FF2B5EF4-FFF2-40B4-BE49-F238E27FC236}">
                <a16:creationId xmlns:a16="http://schemas.microsoft.com/office/drawing/2014/main" id="{AED67528-F74D-4959-A18A-66B94CF3ACEB}"/>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100"/>
              <a:t>Functions Model</a:t>
            </a:r>
            <a:br>
              <a:rPr lang="en-GB" altLang="en-US" sz="2100"/>
            </a:br>
            <a:r>
              <a:rPr lang="en-GB" altLang="en-US" sz="2100"/>
              <a:t> (Inskipp and Proctor,2008): </a:t>
            </a:r>
          </a:p>
        </p:txBody>
      </p:sp>
      <p:pic>
        <p:nvPicPr>
          <p:cNvPr id="77" name="Picture 76">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79" name="Picture 78">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40965" name="Content Placeholder 2">
            <a:extLst>
              <a:ext uri="{FF2B5EF4-FFF2-40B4-BE49-F238E27FC236}">
                <a16:creationId xmlns:a16="http://schemas.microsoft.com/office/drawing/2014/main" id="{96DCF153-2B6D-403C-B2AB-BD8660D2C19D}"/>
              </a:ext>
            </a:extLst>
          </p:cNvPr>
          <p:cNvGraphicFramePr>
            <a:graphicFrameLocks noGrp="1"/>
          </p:cNvGraphicFramePr>
          <p:nvPr>
            <p:ph idx="1"/>
            <p:extLst>
              <p:ext uri="{D42A27DB-BD31-4B8C-83A1-F6EECF244321}">
                <p14:modId xmlns:p14="http://schemas.microsoft.com/office/powerpoint/2010/main" val="3384045036"/>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CD515F-E0A6-4A33-A850-BF618A22AE2F}"/>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sz="3800"/>
              <a:t>Process models: e.g. The Seven eyed model</a:t>
            </a:r>
          </a:p>
        </p:txBody>
      </p:sp>
      <p:pic>
        <p:nvPicPr>
          <p:cNvPr id="13" name="Picture 12">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15" name="Picture 14">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5" name="Content Placeholder 2">
            <a:extLst>
              <a:ext uri="{FF2B5EF4-FFF2-40B4-BE49-F238E27FC236}">
                <a16:creationId xmlns:a16="http://schemas.microsoft.com/office/drawing/2014/main" id="{A716ED05-49E6-4D3F-AF6C-4FB8F957BF83}"/>
              </a:ext>
            </a:extLst>
          </p:cNvPr>
          <p:cNvGraphicFramePr>
            <a:graphicFrameLocks noGrp="1"/>
          </p:cNvGraphicFramePr>
          <p:nvPr>
            <p:ph idx="1"/>
            <p:extLst>
              <p:ext uri="{D42A27DB-BD31-4B8C-83A1-F6EECF244321}">
                <p14:modId xmlns:p14="http://schemas.microsoft.com/office/powerpoint/2010/main" val="3560468480"/>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E47D50C0-C618-477A-A460-E41CE0D54F78}"/>
              </a:ext>
            </a:extLst>
          </p:cNvPr>
          <p:cNvSpPr>
            <a:spLocks noGrp="1"/>
          </p:cNvSpPr>
          <p:nvPr>
            <p:ph type="title"/>
          </p:nvPr>
        </p:nvSpPr>
        <p:spPr/>
        <p:txBody>
          <a:bodyPr/>
          <a:lstStyle/>
          <a:p>
            <a:pPr eaLnBrk="1" fontAlgn="auto" hangingPunct="1">
              <a:spcAft>
                <a:spcPts val="0"/>
              </a:spcAft>
              <a:defRPr/>
            </a:pPr>
            <a:r>
              <a:rPr lang="en-GB" altLang="en-US" dirty="0"/>
              <a:t>Seven-Eyed Model of Supervision</a:t>
            </a:r>
          </a:p>
        </p:txBody>
      </p:sp>
      <p:sp>
        <p:nvSpPr>
          <p:cNvPr id="3" name="Content Placeholder 2">
            <a:extLst>
              <a:ext uri="{FF2B5EF4-FFF2-40B4-BE49-F238E27FC236}">
                <a16:creationId xmlns:a16="http://schemas.microsoft.com/office/drawing/2014/main" id="{BC749F8E-2839-4686-B625-B364941A1881}"/>
              </a:ext>
            </a:extLst>
          </p:cNvPr>
          <p:cNvSpPr>
            <a:spLocks noGrp="1"/>
          </p:cNvSpPr>
          <p:nvPr>
            <p:ph idx="1"/>
          </p:nvPr>
        </p:nvSpPr>
        <p:spPr/>
        <p:txBody>
          <a:bodyPr/>
          <a:lstStyle/>
          <a:p>
            <a:pPr marL="385763" indent="-385763" eaLnBrk="1" fontAlgn="auto" hangingPunct="1">
              <a:spcAft>
                <a:spcPts val="0"/>
              </a:spcAft>
              <a:buFont typeface="+mj-lt"/>
              <a:buAutoNum type="arabicPeriod"/>
              <a:defRPr/>
            </a:pPr>
            <a:r>
              <a:rPr lang="en-GB" dirty="0"/>
              <a:t>Focus on the Client</a:t>
            </a:r>
          </a:p>
          <a:p>
            <a:pPr marL="385763" indent="-385763" eaLnBrk="1" fontAlgn="auto" hangingPunct="1">
              <a:spcAft>
                <a:spcPts val="0"/>
              </a:spcAft>
              <a:buFont typeface="+mj-lt"/>
              <a:buAutoNum type="arabicPeriod"/>
              <a:defRPr/>
            </a:pPr>
            <a:r>
              <a:rPr lang="en-GB" dirty="0"/>
              <a:t>Explore strategies and interventions used by supervisee</a:t>
            </a:r>
          </a:p>
          <a:p>
            <a:pPr marL="385763" indent="-385763" eaLnBrk="1" fontAlgn="auto" hangingPunct="1">
              <a:spcAft>
                <a:spcPts val="0"/>
              </a:spcAft>
              <a:buFont typeface="+mj-lt"/>
              <a:buAutoNum type="arabicPeriod"/>
              <a:defRPr/>
            </a:pPr>
            <a:r>
              <a:rPr lang="en-GB" dirty="0"/>
              <a:t>Focus on the supervisee</a:t>
            </a:r>
          </a:p>
          <a:p>
            <a:pPr marL="385763" indent="-385763" eaLnBrk="1" fontAlgn="auto" hangingPunct="1">
              <a:spcAft>
                <a:spcPts val="0"/>
              </a:spcAft>
              <a:buFont typeface="+mj-lt"/>
              <a:buAutoNum type="arabicPeriod"/>
              <a:defRPr/>
            </a:pPr>
            <a:r>
              <a:rPr lang="en-GB" dirty="0"/>
              <a:t>Focus on the supervisory relationship</a:t>
            </a:r>
          </a:p>
          <a:p>
            <a:pPr marL="385763" indent="-385763" eaLnBrk="1" fontAlgn="auto" hangingPunct="1">
              <a:spcAft>
                <a:spcPts val="0"/>
              </a:spcAft>
              <a:buFont typeface="+mj-lt"/>
              <a:buAutoNum type="arabicPeriod"/>
              <a:defRPr/>
            </a:pPr>
            <a:r>
              <a:rPr lang="en-GB" dirty="0"/>
              <a:t>The supervisor focusing on their own process</a:t>
            </a:r>
          </a:p>
          <a:p>
            <a:pPr marL="385763" indent="-385763" eaLnBrk="1" fontAlgn="auto" hangingPunct="1">
              <a:spcAft>
                <a:spcPts val="0"/>
              </a:spcAft>
              <a:buFont typeface="+mj-lt"/>
              <a:buAutoNum type="arabicPeriod"/>
              <a:defRPr/>
            </a:pPr>
            <a:r>
              <a:rPr lang="en-GB" dirty="0"/>
              <a:t>Focus on the Supervisor’s “fantasy client” relationship</a:t>
            </a:r>
          </a:p>
          <a:p>
            <a:pPr marL="385763" indent="-385763" eaLnBrk="1" fontAlgn="auto" hangingPunct="1">
              <a:spcAft>
                <a:spcPts val="0"/>
              </a:spcAft>
              <a:buFont typeface="+mj-lt"/>
              <a:buAutoNum type="arabicPeriod"/>
              <a:defRPr/>
            </a:pPr>
            <a:r>
              <a:rPr lang="en-GB" dirty="0"/>
              <a:t>Focus on the wider context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0C1BC1E-153D-4DA3-87A4-314B61BC49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FB5A56C3-A6D4-4D92-8AE6-10218C0764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02" name="Picture 1">
            <a:extLst>
              <a:ext uri="{FF2B5EF4-FFF2-40B4-BE49-F238E27FC236}">
                <a16:creationId xmlns:a16="http://schemas.microsoft.com/office/drawing/2014/main" id="{7D6ECE05-E3D9-4E7E-8C05-052EC4E7E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1897888" y="643467"/>
            <a:ext cx="5348223" cy="5571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pic>
        <p:nvPicPr>
          <p:cNvPr id="71" name="Picture 2">
            <a:extLst>
              <a:ext uri="{FF2B5EF4-FFF2-40B4-BE49-F238E27FC236}">
                <a16:creationId xmlns:a16="http://schemas.microsoft.com/office/drawing/2014/main" id="{E77D5960-B3B3-4AE1-8BBD-3C55D906A61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0" y="0"/>
            <a:ext cx="9144002" cy="6858001"/>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72">
            <a:extLst>
              <a:ext uri="{FF2B5EF4-FFF2-40B4-BE49-F238E27FC236}">
                <a16:creationId xmlns:a16="http://schemas.microsoft.com/office/drawing/2014/main" id="{9CB45896-DF82-4158-8135-BB4EF221987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useBgFill="1">
        <p:nvSpPr>
          <p:cNvPr id="75" name="Rectangle 74">
            <a:extLst>
              <a:ext uri="{FF2B5EF4-FFF2-40B4-BE49-F238E27FC236}">
                <a16:creationId xmlns:a16="http://schemas.microsoft.com/office/drawing/2014/main" id="{317B8CA8-958D-40D5-A620-2A70EBEADE1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7" name="Picture 2">
            <a:extLst>
              <a:ext uri="{FF2B5EF4-FFF2-40B4-BE49-F238E27FC236}">
                <a16:creationId xmlns:a16="http://schemas.microsoft.com/office/drawing/2014/main" id="{A210B7D1-BCB5-430D-B55E-9C83A437595A}"/>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9144002" cy="6858001"/>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78">
            <a:extLst>
              <a:ext uri="{FF2B5EF4-FFF2-40B4-BE49-F238E27FC236}">
                <a16:creationId xmlns:a16="http://schemas.microsoft.com/office/drawing/2014/main" id="{E46FB406-684D-4F7E-A453-2498C7432E6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1955" y="0"/>
            <a:ext cx="9143999" cy="6858000"/>
          </a:xfrm>
          <a:prstGeom prst="rect">
            <a:avLst/>
          </a:prstGeom>
        </p:spPr>
      </p:pic>
      <p:pic>
        <p:nvPicPr>
          <p:cNvPr id="53250" name="Content Placeholder 5">
            <a:extLst>
              <a:ext uri="{FF2B5EF4-FFF2-40B4-BE49-F238E27FC236}">
                <a16:creationId xmlns:a16="http://schemas.microsoft.com/office/drawing/2014/main" id="{08990B0D-CBB3-46BC-A69B-0C02955578B1}"/>
              </a:ext>
            </a:extLst>
          </p:cNvPr>
          <p:cNvPicPr>
            <a:picLocks noGrp="1"/>
          </p:cNvPicPr>
          <p:nvPr>
            <p:ph idx="1"/>
          </p:nvPr>
        </p:nvPicPr>
        <p:blipFill>
          <a:blip r:embed="rId4">
            <a:extLst>
              <a:ext uri="{28A0092B-C50C-407E-A947-70E740481C1C}">
                <a14:useLocalDpi xmlns:a14="http://schemas.microsoft.com/office/drawing/2010/main" val="0"/>
              </a:ext>
            </a:extLst>
          </a:blip>
          <a:srcRect l="26590" t="40378" r="29536" b="12744"/>
          <a:stretch>
            <a:fillRect/>
          </a:stretch>
        </p:blipFill>
        <p:spPr bwMode="auto">
          <a:xfrm>
            <a:off x="1856223" y="957486"/>
            <a:ext cx="5466312" cy="3285330"/>
          </a:xfrm>
          <a:prstGeom prst="roundRect">
            <a:avLst>
              <a:gd name="adj" fmla="val 530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sp>
        <p:nvSpPr>
          <p:cNvPr id="2" name="Title 1">
            <a:extLst>
              <a:ext uri="{FF2B5EF4-FFF2-40B4-BE49-F238E27FC236}">
                <a16:creationId xmlns:a16="http://schemas.microsoft.com/office/drawing/2014/main" id="{53513A81-1612-413D-B27D-FB581B6D6FD5}"/>
              </a:ext>
            </a:extLst>
          </p:cNvPr>
          <p:cNvSpPr>
            <a:spLocks noGrp="1"/>
          </p:cNvSpPr>
          <p:nvPr>
            <p:ph type="title"/>
          </p:nvPr>
        </p:nvSpPr>
        <p:spPr>
          <a:xfrm>
            <a:off x="476408" y="4562855"/>
            <a:ext cx="8187274" cy="1137554"/>
          </a:xfrm>
        </p:spPr>
        <p:txBody>
          <a:bodyPr vert="horz" lIns="91440" tIns="45720" rIns="91440" bIns="45720" rtlCol="0" anchor="b">
            <a:normAutofit/>
          </a:bodyPr>
          <a:lstStyle/>
          <a:p>
            <a:pPr eaLnBrk="1" fontAlgn="auto" hangingPunct="1">
              <a:spcAft>
                <a:spcPts val="0"/>
              </a:spcAft>
              <a:defRPr/>
            </a:pPr>
            <a:r>
              <a:rPr lang="en-US" sz="2300"/>
              <a:t>The ‘Seven Eyed’ Supervision Model </a:t>
            </a:r>
            <a:br>
              <a:rPr lang="en-US" sz="2300"/>
            </a:br>
            <a:r>
              <a:rPr lang="en-US" sz="2300"/>
              <a:t>(Taken from Dudley and Walsall, Mental Health Partnership, NHS Trust)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1088E-A9B4-40C8-B444-3BB2BC96BAA5}"/>
              </a:ext>
            </a:extLst>
          </p:cNvPr>
          <p:cNvSpPr>
            <a:spLocks noGrp="1"/>
          </p:cNvSpPr>
          <p:nvPr>
            <p:ph type="title"/>
          </p:nvPr>
        </p:nvSpPr>
        <p:spPr>
          <a:xfrm>
            <a:off x="203200" y="1047750"/>
            <a:ext cx="3667125" cy="609600"/>
          </a:xfrm>
        </p:spPr>
        <p:txBody>
          <a:bodyPr>
            <a:normAutofit fontScale="90000"/>
          </a:bodyPr>
          <a:lstStyle/>
          <a:p>
            <a:pPr eaLnBrk="1" fontAlgn="auto" hangingPunct="1">
              <a:spcAft>
                <a:spcPts val="0"/>
              </a:spcAft>
              <a:defRPr/>
            </a:pPr>
            <a:r>
              <a:rPr lang="en-GB" dirty="0"/>
              <a:t>Meet the players …</a:t>
            </a:r>
          </a:p>
        </p:txBody>
      </p:sp>
      <p:pic>
        <p:nvPicPr>
          <p:cNvPr id="54275" name="Content Placeholder 6">
            <a:extLst>
              <a:ext uri="{FF2B5EF4-FFF2-40B4-BE49-F238E27FC236}">
                <a16:creationId xmlns:a16="http://schemas.microsoft.com/office/drawing/2014/main" id="{83F85C3B-FB8C-40B6-8525-20596AE06346}"/>
              </a:ext>
            </a:extLst>
          </p:cNvPr>
          <p:cNvPicPr>
            <a:picLocks noGrp="1"/>
          </p:cNvPicPr>
          <p:nvPr>
            <p:ph idx="1"/>
          </p:nvPr>
        </p:nvPicPr>
        <p:blipFill>
          <a:blip r:embed="rId2">
            <a:extLst>
              <a:ext uri="{28A0092B-C50C-407E-A947-70E740481C1C}">
                <a14:useLocalDpi xmlns:a14="http://schemas.microsoft.com/office/drawing/2010/main" val="0"/>
              </a:ext>
            </a:extLst>
          </a:blip>
          <a:srcRect l="26700" t="36833" r="29759" b="12350"/>
          <a:stretch>
            <a:fillRect/>
          </a:stretch>
        </p:blipFill>
        <p:spPr bwMode="auto">
          <a:xfrm>
            <a:off x="1455738" y="1825625"/>
            <a:ext cx="6429375" cy="4340225"/>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7">
            <a:extLst>
              <a:ext uri="{FF2B5EF4-FFF2-40B4-BE49-F238E27FC236}">
                <a16:creationId xmlns:a16="http://schemas.microsoft.com/office/drawing/2014/main" id="{10D96849-597D-41D1-896D-AAE8F5643F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6146" t="28757" r="45158" b="14713"/>
          <a:stretch>
            <a:fillRect/>
          </a:stretch>
        </p:blipFill>
        <p:spPr bwMode="auto">
          <a:xfrm>
            <a:off x="784225" y="1916113"/>
            <a:ext cx="3162300" cy="322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4278CC80-F69E-43A3-8F53-EB262CABE831}"/>
              </a:ext>
            </a:extLst>
          </p:cNvPr>
          <p:cNvSpPr>
            <a:spLocks noGrp="1"/>
          </p:cNvSpPr>
          <p:nvPr>
            <p:ph type="title"/>
          </p:nvPr>
        </p:nvSpPr>
        <p:spPr>
          <a:xfrm>
            <a:off x="157163" y="1009650"/>
            <a:ext cx="4414837" cy="609600"/>
          </a:xfrm>
        </p:spPr>
        <p:txBody>
          <a:bodyPr anchor="t">
            <a:normAutofit fontScale="90000"/>
          </a:bodyPr>
          <a:lstStyle/>
          <a:p>
            <a:pPr eaLnBrk="1" fontAlgn="auto" hangingPunct="1">
              <a:spcAft>
                <a:spcPts val="0"/>
              </a:spcAft>
              <a:defRPr/>
            </a:pPr>
            <a:r>
              <a:rPr lang="en-GB" dirty="0"/>
              <a:t>Eye 1: Focus on the client</a:t>
            </a:r>
          </a:p>
        </p:txBody>
      </p:sp>
      <p:sp>
        <p:nvSpPr>
          <p:cNvPr id="9" name="Content Placeholder 8">
            <a:extLst>
              <a:ext uri="{FF2B5EF4-FFF2-40B4-BE49-F238E27FC236}">
                <a16:creationId xmlns:a16="http://schemas.microsoft.com/office/drawing/2014/main" id="{B50E7664-54DE-4959-AF01-49165D5675DC}"/>
              </a:ext>
            </a:extLst>
          </p:cNvPr>
          <p:cNvSpPr>
            <a:spLocks noGrp="1"/>
          </p:cNvSpPr>
          <p:nvPr>
            <p:ph idx="1"/>
          </p:nvPr>
        </p:nvSpPr>
        <p:spPr>
          <a:xfrm>
            <a:off x="4811713" y="1474788"/>
            <a:ext cx="3997325" cy="4525962"/>
          </a:xfrm>
        </p:spPr>
        <p:txBody>
          <a:bodyPr/>
          <a:lstStyle/>
          <a:p>
            <a:pPr marL="0" indent="0" eaLnBrk="1" fontAlgn="auto" hangingPunct="1">
              <a:lnSpc>
                <a:spcPct val="90000"/>
              </a:lnSpc>
              <a:spcAft>
                <a:spcPts val="0"/>
              </a:spcAft>
              <a:buFont typeface="Arial" panose="020B0604020202020204" pitchFamily="34" charset="0"/>
              <a:buNone/>
              <a:defRPr/>
            </a:pPr>
            <a:r>
              <a:rPr lang="en-US" sz="1800" dirty="0"/>
              <a:t>Supervisee’s description of the client:</a:t>
            </a:r>
          </a:p>
          <a:p>
            <a:pPr lvl="2" eaLnBrk="1" fontAlgn="auto" hangingPunct="1">
              <a:lnSpc>
                <a:spcPct val="90000"/>
              </a:lnSpc>
              <a:spcAft>
                <a:spcPts val="0"/>
              </a:spcAft>
              <a:defRPr/>
            </a:pPr>
            <a:r>
              <a:rPr lang="en-US" sz="1800" dirty="0"/>
              <a:t>Look</a:t>
            </a:r>
          </a:p>
          <a:p>
            <a:pPr lvl="2" eaLnBrk="1" fontAlgn="auto" hangingPunct="1">
              <a:lnSpc>
                <a:spcPct val="90000"/>
              </a:lnSpc>
              <a:spcAft>
                <a:spcPts val="0"/>
              </a:spcAft>
              <a:defRPr/>
            </a:pPr>
            <a:r>
              <a:rPr lang="en-US" sz="1800" dirty="0"/>
              <a:t>Movement</a:t>
            </a:r>
          </a:p>
          <a:p>
            <a:pPr lvl="2" eaLnBrk="1" fontAlgn="auto" hangingPunct="1">
              <a:lnSpc>
                <a:spcPct val="90000"/>
              </a:lnSpc>
              <a:spcAft>
                <a:spcPts val="0"/>
              </a:spcAft>
              <a:defRPr/>
            </a:pPr>
            <a:r>
              <a:rPr lang="en-US" sz="1800" dirty="0"/>
              <a:t>Posture</a:t>
            </a:r>
          </a:p>
          <a:p>
            <a:pPr lvl="2" eaLnBrk="1" fontAlgn="auto" hangingPunct="1">
              <a:lnSpc>
                <a:spcPct val="90000"/>
              </a:lnSpc>
              <a:spcAft>
                <a:spcPts val="0"/>
              </a:spcAft>
              <a:defRPr/>
            </a:pPr>
            <a:r>
              <a:rPr lang="en-US" sz="1800" dirty="0"/>
              <a:t>Voice </a:t>
            </a:r>
          </a:p>
          <a:p>
            <a:pPr lvl="2" eaLnBrk="1" fontAlgn="auto" hangingPunct="1">
              <a:lnSpc>
                <a:spcPct val="90000"/>
              </a:lnSpc>
              <a:spcAft>
                <a:spcPts val="0"/>
              </a:spcAft>
              <a:defRPr/>
            </a:pPr>
            <a:r>
              <a:rPr lang="en-US" sz="1800" dirty="0"/>
              <a:t>Breathing</a:t>
            </a:r>
          </a:p>
          <a:p>
            <a:pPr lvl="2" eaLnBrk="1" fontAlgn="auto" hangingPunct="1">
              <a:lnSpc>
                <a:spcPct val="90000"/>
              </a:lnSpc>
              <a:spcAft>
                <a:spcPts val="0"/>
              </a:spcAft>
              <a:defRPr/>
            </a:pPr>
            <a:r>
              <a:rPr lang="en-US" sz="1800" dirty="0"/>
              <a:t>Gesture</a:t>
            </a:r>
          </a:p>
          <a:p>
            <a:pPr lvl="2" eaLnBrk="1" fontAlgn="auto" hangingPunct="1">
              <a:lnSpc>
                <a:spcPct val="90000"/>
              </a:lnSpc>
              <a:spcAft>
                <a:spcPts val="0"/>
              </a:spcAft>
              <a:defRPr/>
            </a:pPr>
            <a:r>
              <a:rPr lang="en-US" sz="1800" dirty="0"/>
              <a:t>Use of language</a:t>
            </a:r>
          </a:p>
          <a:p>
            <a:pPr lvl="2" eaLnBrk="1" fontAlgn="auto" hangingPunct="1">
              <a:lnSpc>
                <a:spcPct val="90000"/>
              </a:lnSpc>
              <a:spcAft>
                <a:spcPts val="0"/>
              </a:spcAft>
              <a:defRPr/>
            </a:pPr>
            <a:endParaRPr lang="en-US" sz="1800" dirty="0"/>
          </a:p>
          <a:p>
            <a:pPr marL="0" indent="0" eaLnBrk="1" fontAlgn="auto" hangingPunct="1">
              <a:lnSpc>
                <a:spcPct val="90000"/>
              </a:lnSpc>
              <a:spcAft>
                <a:spcPts val="0"/>
              </a:spcAft>
              <a:buFont typeface="Arial" panose="020B0604020202020204" pitchFamily="34" charset="0"/>
              <a:buNone/>
              <a:defRPr/>
            </a:pPr>
            <a:r>
              <a:rPr lang="en-US" sz="1800" dirty="0"/>
              <a:t>Purpose is NOT to understand the client or their ‘problem’ but to keep the client present in the supervision session  as a person rather than a problem or a task.</a:t>
            </a:r>
          </a:p>
          <a:p>
            <a:pPr lvl="1" eaLnBrk="1" fontAlgn="auto" hangingPunct="1">
              <a:lnSpc>
                <a:spcPct val="90000"/>
              </a:lnSpc>
              <a:spcAft>
                <a:spcPts val="0"/>
              </a:spcAft>
              <a:defRPr/>
            </a:pPr>
            <a:endParaRPr lang="en-US" sz="9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C1475-07B7-4406-AA5B-337D8CAE8AEA}"/>
              </a:ext>
            </a:extLst>
          </p:cNvPr>
          <p:cNvSpPr>
            <a:spLocks noGrp="1"/>
          </p:cNvSpPr>
          <p:nvPr>
            <p:ph type="title"/>
          </p:nvPr>
        </p:nvSpPr>
        <p:spPr>
          <a:xfrm>
            <a:off x="157163" y="971550"/>
            <a:ext cx="5299075" cy="601663"/>
          </a:xfrm>
        </p:spPr>
        <p:txBody>
          <a:bodyPr anchor="t">
            <a:normAutofit fontScale="90000"/>
          </a:bodyPr>
          <a:lstStyle/>
          <a:p>
            <a:pPr eaLnBrk="1" fontAlgn="auto" hangingPunct="1">
              <a:spcAft>
                <a:spcPts val="0"/>
              </a:spcAft>
              <a:defRPr/>
            </a:pPr>
            <a:r>
              <a:rPr lang="en-GB" dirty="0"/>
              <a:t>Eye 2: Focus on the Intervention</a:t>
            </a:r>
          </a:p>
        </p:txBody>
      </p:sp>
      <p:sp>
        <p:nvSpPr>
          <p:cNvPr id="9" name="Content Placeholder 8">
            <a:extLst>
              <a:ext uri="{FF2B5EF4-FFF2-40B4-BE49-F238E27FC236}">
                <a16:creationId xmlns:a16="http://schemas.microsoft.com/office/drawing/2014/main" id="{818501FC-4477-4809-9062-F0DB52B318B4}"/>
              </a:ext>
            </a:extLst>
          </p:cNvPr>
          <p:cNvSpPr>
            <a:spLocks noGrp="1"/>
          </p:cNvSpPr>
          <p:nvPr>
            <p:ph idx="1"/>
          </p:nvPr>
        </p:nvSpPr>
        <p:spPr>
          <a:xfrm>
            <a:off x="4902200" y="1687513"/>
            <a:ext cx="3973513" cy="4122737"/>
          </a:xfrm>
        </p:spPr>
        <p:txBody>
          <a:bodyPr>
            <a:normAutofit fontScale="92500" lnSpcReduction="20000"/>
          </a:bodyPr>
          <a:lstStyle/>
          <a:p>
            <a:pPr marL="0" indent="0" eaLnBrk="1" fontAlgn="auto" hangingPunct="1">
              <a:spcAft>
                <a:spcPts val="0"/>
              </a:spcAft>
              <a:buFont typeface="Arial" panose="020B0604020202020204" pitchFamily="34" charset="0"/>
              <a:buNone/>
              <a:defRPr/>
            </a:pPr>
            <a:r>
              <a:rPr lang="en-US" sz="2100" dirty="0"/>
              <a:t>What interventions have you used?</a:t>
            </a:r>
          </a:p>
          <a:p>
            <a:pPr lvl="1" eaLnBrk="1" fontAlgn="auto" hangingPunct="1">
              <a:spcAft>
                <a:spcPts val="0"/>
              </a:spcAft>
              <a:defRPr/>
            </a:pPr>
            <a:r>
              <a:rPr lang="en-US" sz="2100" dirty="0"/>
              <a:t>What were your reasons for choosing them?</a:t>
            </a:r>
          </a:p>
          <a:p>
            <a:pPr lvl="1" eaLnBrk="1" fontAlgn="auto" hangingPunct="1">
              <a:spcAft>
                <a:spcPts val="0"/>
              </a:spcAft>
              <a:defRPr/>
            </a:pPr>
            <a:r>
              <a:rPr lang="en-US" sz="2100" dirty="0"/>
              <a:t>Where are your interventions leading you?</a:t>
            </a:r>
          </a:p>
          <a:p>
            <a:pPr lvl="1" eaLnBrk="1" fontAlgn="auto" hangingPunct="1">
              <a:spcAft>
                <a:spcPts val="0"/>
              </a:spcAft>
              <a:defRPr/>
            </a:pPr>
            <a:r>
              <a:rPr lang="en-US" sz="2100" dirty="0"/>
              <a:t>Brainstorm different options without evaluating them (go wild!)</a:t>
            </a:r>
          </a:p>
          <a:p>
            <a:pPr lvl="1" eaLnBrk="1" fontAlgn="auto" hangingPunct="1">
              <a:spcAft>
                <a:spcPts val="0"/>
              </a:spcAft>
              <a:defRPr/>
            </a:pPr>
            <a:r>
              <a:rPr lang="en-US" sz="2100" dirty="0"/>
              <a:t>Don’t necessarily OFFER an intervention</a:t>
            </a:r>
          </a:p>
          <a:p>
            <a:pPr lvl="2" eaLnBrk="1" fontAlgn="auto" hangingPunct="1">
              <a:spcAft>
                <a:spcPts val="0"/>
              </a:spcAft>
              <a:defRPr/>
            </a:pPr>
            <a:endParaRPr lang="en-US" sz="1500" dirty="0"/>
          </a:p>
        </p:txBody>
      </p:sp>
      <p:pic>
        <p:nvPicPr>
          <p:cNvPr id="56324" name="Picture 9">
            <a:extLst>
              <a:ext uri="{FF2B5EF4-FFF2-40B4-BE49-F238E27FC236}">
                <a16:creationId xmlns:a16="http://schemas.microsoft.com/office/drawing/2014/main" id="{EC1B4634-8F17-4736-932C-C90643F37B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925" t="32500" r="47884" b="20229"/>
          <a:stretch>
            <a:fillRect/>
          </a:stretch>
        </p:blipFill>
        <p:spPr bwMode="auto">
          <a:xfrm>
            <a:off x="998538" y="1917700"/>
            <a:ext cx="3086100" cy="33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1BFC7-4C75-49C0-86B7-501BF6553FCF}"/>
              </a:ext>
            </a:extLst>
          </p:cNvPr>
          <p:cNvSpPr>
            <a:spLocks noGrp="1"/>
          </p:cNvSpPr>
          <p:nvPr>
            <p:ph type="title"/>
          </p:nvPr>
        </p:nvSpPr>
        <p:spPr>
          <a:xfrm>
            <a:off x="73025" y="974725"/>
            <a:ext cx="4605338" cy="990600"/>
          </a:xfrm>
        </p:spPr>
        <p:txBody>
          <a:bodyPr anchor="t">
            <a:normAutofit fontScale="90000"/>
          </a:bodyPr>
          <a:lstStyle/>
          <a:p>
            <a:pPr eaLnBrk="1" fontAlgn="auto" hangingPunct="1">
              <a:spcAft>
                <a:spcPts val="0"/>
              </a:spcAft>
              <a:defRPr/>
            </a:pPr>
            <a:r>
              <a:rPr lang="en-GB" dirty="0"/>
              <a:t>Eye 3: Focus on the client-</a:t>
            </a:r>
            <a:br>
              <a:rPr lang="en-GB" dirty="0"/>
            </a:br>
            <a:r>
              <a:rPr lang="en-GB" dirty="0"/>
              <a:t>supervisee relationship</a:t>
            </a:r>
          </a:p>
        </p:txBody>
      </p:sp>
      <p:sp>
        <p:nvSpPr>
          <p:cNvPr id="9" name="Content Placeholder 8">
            <a:extLst>
              <a:ext uri="{FF2B5EF4-FFF2-40B4-BE49-F238E27FC236}">
                <a16:creationId xmlns:a16="http://schemas.microsoft.com/office/drawing/2014/main" id="{BEA8ADE7-DE52-4E93-A20E-5712FBC188E7}"/>
              </a:ext>
            </a:extLst>
          </p:cNvPr>
          <p:cNvSpPr>
            <a:spLocks noGrp="1"/>
          </p:cNvSpPr>
          <p:nvPr>
            <p:ph idx="1"/>
          </p:nvPr>
        </p:nvSpPr>
        <p:spPr>
          <a:xfrm>
            <a:off x="4740275" y="1163638"/>
            <a:ext cx="4330700" cy="4530725"/>
          </a:xfrm>
        </p:spPr>
        <p:txBody>
          <a:bodyPr>
            <a:normAutofit fontScale="92500" lnSpcReduction="20000"/>
          </a:bodyPr>
          <a:lstStyle/>
          <a:p>
            <a:pPr marL="0" indent="0" eaLnBrk="1" fontAlgn="auto" hangingPunct="1">
              <a:spcAft>
                <a:spcPts val="0"/>
              </a:spcAft>
              <a:buFont typeface="Arial" panose="020B0604020202020204" pitchFamily="34" charset="0"/>
              <a:buNone/>
              <a:defRPr/>
            </a:pPr>
            <a:r>
              <a:rPr lang="en-US" sz="1800" dirty="0"/>
              <a:t>The supervisor focuses on the perspectives of BOTH people:</a:t>
            </a:r>
          </a:p>
          <a:p>
            <a:pPr lvl="1" eaLnBrk="1" fontAlgn="auto" hangingPunct="1">
              <a:spcAft>
                <a:spcPts val="0"/>
              </a:spcAft>
              <a:defRPr/>
            </a:pPr>
            <a:r>
              <a:rPr lang="en-US" sz="1650" dirty="0"/>
              <a:t>What is the system that the supervisee and the client create together?</a:t>
            </a:r>
          </a:p>
          <a:p>
            <a:pPr lvl="1" eaLnBrk="1" fontAlgn="auto" hangingPunct="1">
              <a:spcAft>
                <a:spcPts val="0"/>
              </a:spcAft>
              <a:defRPr/>
            </a:pPr>
            <a:r>
              <a:rPr lang="en-US" sz="1650" dirty="0"/>
              <a:t>Find an image or metaphor to represent the relationship.</a:t>
            </a:r>
          </a:p>
          <a:p>
            <a:pPr lvl="1" eaLnBrk="1" fontAlgn="auto" hangingPunct="1">
              <a:spcAft>
                <a:spcPts val="0"/>
              </a:spcAft>
              <a:defRPr/>
            </a:pPr>
            <a:r>
              <a:rPr lang="en-US" sz="1650" dirty="0"/>
              <a:t>Imagine the sort of relationship you would have in different circumstances.</a:t>
            </a:r>
          </a:p>
          <a:p>
            <a:pPr lvl="1" eaLnBrk="1" fontAlgn="auto" hangingPunct="1">
              <a:spcAft>
                <a:spcPts val="0"/>
              </a:spcAft>
              <a:defRPr/>
            </a:pPr>
            <a:r>
              <a:rPr lang="en-US" sz="1650" dirty="0"/>
              <a:t>If you were a fly on the wall looking at your last appointment, what would you notice?</a:t>
            </a:r>
          </a:p>
          <a:p>
            <a:pPr lvl="1" eaLnBrk="1" fontAlgn="auto" hangingPunct="1">
              <a:spcAft>
                <a:spcPts val="0"/>
              </a:spcAft>
              <a:defRPr/>
            </a:pPr>
            <a:r>
              <a:rPr lang="en-US" sz="1650" dirty="0"/>
              <a:t>Client transference on to the supervisee.</a:t>
            </a:r>
          </a:p>
          <a:p>
            <a:pPr lvl="1" eaLnBrk="1" fontAlgn="auto" hangingPunct="1">
              <a:spcAft>
                <a:spcPts val="0"/>
              </a:spcAft>
              <a:defRPr/>
            </a:pPr>
            <a:r>
              <a:rPr lang="en-US" sz="1650" dirty="0"/>
              <a:t>Supervisee counter transference onto the client.</a:t>
            </a:r>
          </a:p>
          <a:p>
            <a:pPr lvl="1" eaLnBrk="1" fontAlgn="auto" hangingPunct="1">
              <a:spcAft>
                <a:spcPts val="0"/>
              </a:spcAft>
              <a:defRPr/>
            </a:pPr>
            <a:endParaRPr lang="en-US" sz="1650" dirty="0"/>
          </a:p>
        </p:txBody>
      </p:sp>
      <p:pic>
        <p:nvPicPr>
          <p:cNvPr id="57348" name="Picture 7">
            <a:extLst>
              <a:ext uri="{FF2B5EF4-FFF2-40B4-BE49-F238E27FC236}">
                <a16:creationId xmlns:a16="http://schemas.microsoft.com/office/drawing/2014/main" id="{058C9215-896C-4347-8A0E-D7EDC586C0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813" t="34666" r="45158" b="17865"/>
          <a:stretch>
            <a:fillRect/>
          </a:stretch>
        </p:blipFill>
        <p:spPr bwMode="auto">
          <a:xfrm>
            <a:off x="746288" y="2754028"/>
            <a:ext cx="3268663"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DDD06-E661-4248-B660-88A495753CDA}"/>
              </a:ext>
            </a:extLst>
          </p:cNvPr>
          <p:cNvSpPr>
            <a:spLocks noGrp="1"/>
          </p:cNvSpPr>
          <p:nvPr>
            <p:ph type="title"/>
          </p:nvPr>
        </p:nvSpPr>
        <p:spPr>
          <a:xfrm>
            <a:off x="134938" y="987425"/>
            <a:ext cx="5084762" cy="738188"/>
          </a:xfrm>
        </p:spPr>
        <p:txBody>
          <a:bodyPr anchor="t">
            <a:normAutofit fontScale="90000"/>
          </a:bodyPr>
          <a:lstStyle/>
          <a:p>
            <a:pPr eaLnBrk="1" fontAlgn="auto" hangingPunct="1">
              <a:spcAft>
                <a:spcPts val="0"/>
              </a:spcAft>
              <a:defRPr/>
            </a:pPr>
            <a:r>
              <a:rPr lang="en-GB" dirty="0"/>
              <a:t>Eye 4: Focus on the supervisee</a:t>
            </a:r>
          </a:p>
        </p:txBody>
      </p:sp>
      <p:sp>
        <p:nvSpPr>
          <p:cNvPr id="9" name="Content Placeholder 8">
            <a:extLst>
              <a:ext uri="{FF2B5EF4-FFF2-40B4-BE49-F238E27FC236}">
                <a16:creationId xmlns:a16="http://schemas.microsoft.com/office/drawing/2014/main" id="{C28E1441-CAB2-4394-9263-3A3EAAE95BB5}"/>
              </a:ext>
            </a:extLst>
          </p:cNvPr>
          <p:cNvSpPr>
            <a:spLocks noGrp="1"/>
          </p:cNvSpPr>
          <p:nvPr>
            <p:ph idx="1"/>
          </p:nvPr>
        </p:nvSpPr>
        <p:spPr>
          <a:xfrm>
            <a:off x="5083175" y="1482725"/>
            <a:ext cx="3762375" cy="4335463"/>
          </a:xfrm>
        </p:spPr>
        <p:txBody>
          <a:bodyPr>
            <a:noAutofit/>
          </a:bodyPr>
          <a:lstStyle/>
          <a:p>
            <a:pPr marL="0" indent="0" eaLnBrk="1" fontAlgn="auto" hangingPunct="1">
              <a:spcAft>
                <a:spcPts val="0"/>
              </a:spcAft>
              <a:buFont typeface="Arial" panose="020B0604020202020204" pitchFamily="34" charset="0"/>
              <a:buNone/>
              <a:defRPr/>
            </a:pPr>
            <a:r>
              <a:rPr lang="en-US" sz="1800" dirty="0"/>
              <a:t>How is the supervisee affected, internally (especially </a:t>
            </a:r>
            <a:r>
              <a:rPr lang="en-US" sz="1800" b="1" dirty="0"/>
              <a:t>emotionally)</a:t>
            </a:r>
            <a:r>
              <a:rPr lang="en-US" sz="1800" dirty="0"/>
              <a:t> by the client?</a:t>
            </a:r>
          </a:p>
          <a:p>
            <a:pPr lvl="1" eaLnBrk="1" fontAlgn="auto" hangingPunct="1">
              <a:spcAft>
                <a:spcPts val="0"/>
              </a:spcAft>
              <a:defRPr/>
            </a:pPr>
            <a:r>
              <a:rPr lang="en-US" dirty="0"/>
              <a:t>Does the relationship with the client remind the supervisee of </a:t>
            </a:r>
            <a:r>
              <a:rPr lang="en-US" b="1" dirty="0"/>
              <a:t>another </a:t>
            </a:r>
            <a:r>
              <a:rPr lang="en-US" dirty="0"/>
              <a:t>relationship?</a:t>
            </a:r>
          </a:p>
          <a:p>
            <a:pPr lvl="1" eaLnBrk="1" fontAlgn="auto" hangingPunct="1">
              <a:spcAft>
                <a:spcPts val="0"/>
              </a:spcAft>
              <a:defRPr/>
            </a:pPr>
            <a:r>
              <a:rPr lang="en-US" dirty="0"/>
              <a:t>How does the supervisee respond to the ‘role’ imposed by the client on them?</a:t>
            </a:r>
          </a:p>
          <a:p>
            <a:pPr lvl="1" eaLnBrk="1" fontAlgn="auto" hangingPunct="1">
              <a:spcAft>
                <a:spcPts val="0"/>
              </a:spcAft>
              <a:defRPr/>
            </a:pPr>
            <a:r>
              <a:rPr lang="en-US" dirty="0"/>
              <a:t>Does the supervisee want the client to change for their own sake rather than the client’s</a:t>
            </a:r>
            <a:r>
              <a:rPr lang="en-US" sz="2100" dirty="0"/>
              <a:t>?</a:t>
            </a:r>
          </a:p>
        </p:txBody>
      </p:sp>
      <p:pic>
        <p:nvPicPr>
          <p:cNvPr id="58372" name="Picture 7">
            <a:extLst>
              <a:ext uri="{FF2B5EF4-FFF2-40B4-BE49-F238E27FC236}">
                <a16:creationId xmlns:a16="http://schemas.microsoft.com/office/drawing/2014/main" id="{E8366F96-D0AF-4F3E-86FE-C6558A668D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6035" t="35257" r="45049" b="13728"/>
          <a:stretch>
            <a:fillRect/>
          </a:stretch>
        </p:blipFill>
        <p:spPr bwMode="auto">
          <a:xfrm>
            <a:off x="1122363" y="2035175"/>
            <a:ext cx="3263900" cy="327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BA28A-E8D7-418A-AAEA-1BA338994D2B}"/>
              </a:ext>
            </a:extLst>
          </p:cNvPr>
          <p:cNvSpPr>
            <a:spLocks noGrp="1"/>
          </p:cNvSpPr>
          <p:nvPr>
            <p:ph type="title"/>
          </p:nvPr>
        </p:nvSpPr>
        <p:spPr>
          <a:xfrm>
            <a:off x="111125" y="1031875"/>
            <a:ext cx="5222875" cy="990600"/>
          </a:xfrm>
        </p:spPr>
        <p:txBody>
          <a:bodyPr anchor="t">
            <a:normAutofit fontScale="90000"/>
          </a:bodyPr>
          <a:lstStyle/>
          <a:p>
            <a:pPr eaLnBrk="1" fontAlgn="auto" hangingPunct="1">
              <a:spcAft>
                <a:spcPts val="0"/>
              </a:spcAft>
              <a:defRPr/>
            </a:pPr>
            <a:r>
              <a:rPr lang="en-GB" dirty="0"/>
              <a:t>Eye 5: Focus on the supervisor-supervisee relationship</a:t>
            </a:r>
          </a:p>
        </p:txBody>
      </p:sp>
      <p:sp>
        <p:nvSpPr>
          <p:cNvPr id="9" name="Content Placeholder 8">
            <a:extLst>
              <a:ext uri="{FF2B5EF4-FFF2-40B4-BE49-F238E27FC236}">
                <a16:creationId xmlns:a16="http://schemas.microsoft.com/office/drawing/2014/main" id="{E11CBF83-E14B-4AAD-98DC-0DC2600B8186}"/>
              </a:ext>
            </a:extLst>
          </p:cNvPr>
          <p:cNvSpPr>
            <a:spLocks noGrp="1"/>
          </p:cNvSpPr>
          <p:nvPr>
            <p:ph idx="1"/>
          </p:nvPr>
        </p:nvSpPr>
        <p:spPr>
          <a:xfrm>
            <a:off x="5135563" y="1169988"/>
            <a:ext cx="4008437" cy="4830762"/>
          </a:xfrm>
        </p:spPr>
        <p:txBody>
          <a:bodyPr>
            <a:normAutofit fontScale="92500" lnSpcReduction="20000"/>
          </a:bodyPr>
          <a:lstStyle/>
          <a:p>
            <a:pPr marL="0" indent="0" eaLnBrk="1" fontAlgn="auto" hangingPunct="1">
              <a:spcAft>
                <a:spcPts val="0"/>
              </a:spcAft>
              <a:buFont typeface="Arial" panose="020B0604020202020204" pitchFamily="34" charset="0"/>
              <a:buNone/>
              <a:defRPr/>
            </a:pPr>
            <a:r>
              <a:rPr lang="en-US" sz="1800" dirty="0"/>
              <a:t>Parallel Processes:</a:t>
            </a:r>
          </a:p>
          <a:p>
            <a:pPr marL="0" indent="0" eaLnBrk="1" fontAlgn="auto" hangingPunct="1">
              <a:spcAft>
                <a:spcPts val="0"/>
              </a:spcAft>
              <a:buFont typeface="Arial" panose="020B0604020202020204" pitchFamily="34" charset="0"/>
              <a:buNone/>
              <a:defRPr/>
            </a:pPr>
            <a:r>
              <a:rPr lang="en-US" sz="1800" dirty="0"/>
              <a:t>Looking for ways in which the supervisor-supervisee relationship resembles the client-supervisee relationship.</a:t>
            </a:r>
          </a:p>
          <a:p>
            <a:pPr lvl="1" eaLnBrk="1" fontAlgn="auto" hangingPunct="1">
              <a:spcAft>
                <a:spcPts val="0"/>
              </a:spcAft>
              <a:defRPr/>
            </a:pPr>
            <a:r>
              <a:rPr lang="en-US" sz="1650" dirty="0"/>
              <a:t>In a parallel process, the supervisee acts like the client and the supervisor acts like the supervisee.</a:t>
            </a:r>
          </a:p>
          <a:p>
            <a:pPr lvl="1" eaLnBrk="1" fontAlgn="auto" hangingPunct="1">
              <a:spcAft>
                <a:spcPts val="0"/>
              </a:spcAft>
              <a:defRPr/>
            </a:pPr>
            <a:r>
              <a:rPr lang="en-US" sz="1650" dirty="0"/>
              <a:t>E.g. the supervisee withholds feelings from the supervisor like the client does or responds negatively to support or interventions like the client does.</a:t>
            </a:r>
          </a:p>
          <a:p>
            <a:pPr lvl="1" eaLnBrk="1" fontAlgn="auto" hangingPunct="1">
              <a:spcAft>
                <a:spcPts val="0"/>
              </a:spcAft>
              <a:defRPr/>
            </a:pPr>
            <a:r>
              <a:rPr lang="en-US" sz="1650" dirty="0"/>
              <a:t>Supervisor-supervisee relationships may also be played out between the supervisee and the client!</a:t>
            </a:r>
          </a:p>
        </p:txBody>
      </p:sp>
      <p:pic>
        <p:nvPicPr>
          <p:cNvPr id="59396" name="Picture 7">
            <a:extLst>
              <a:ext uri="{FF2B5EF4-FFF2-40B4-BE49-F238E27FC236}">
                <a16:creationId xmlns:a16="http://schemas.microsoft.com/office/drawing/2014/main" id="{D859B45B-12C1-4E0B-977C-010CC2EBB0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6813" t="36832" r="43829" b="9593"/>
          <a:stretch>
            <a:fillRect/>
          </a:stretch>
        </p:blipFill>
        <p:spPr bwMode="auto">
          <a:xfrm>
            <a:off x="1097817" y="2934637"/>
            <a:ext cx="3262313" cy="339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3A5AC-5122-4C3E-BA8A-729C479E3C83}"/>
              </a:ext>
            </a:extLst>
          </p:cNvPr>
          <p:cNvSpPr>
            <a:spLocks noGrp="1"/>
          </p:cNvSpPr>
          <p:nvPr>
            <p:ph type="title"/>
          </p:nvPr>
        </p:nvSpPr>
        <p:spPr>
          <a:xfrm>
            <a:off x="66675" y="974725"/>
            <a:ext cx="5427663" cy="971550"/>
          </a:xfrm>
        </p:spPr>
        <p:txBody>
          <a:bodyPr anchor="t">
            <a:normAutofit fontScale="90000"/>
          </a:bodyPr>
          <a:lstStyle/>
          <a:p>
            <a:pPr eaLnBrk="1" fontAlgn="auto" hangingPunct="1">
              <a:spcAft>
                <a:spcPts val="0"/>
              </a:spcAft>
              <a:defRPr/>
            </a:pPr>
            <a:r>
              <a:rPr lang="en-GB" dirty="0"/>
              <a:t>Eye 6: Focus on the supervisor’s</a:t>
            </a:r>
            <a:br>
              <a:rPr lang="en-GB" dirty="0"/>
            </a:br>
            <a:r>
              <a:rPr lang="en-GB" dirty="0"/>
              <a:t>processes</a:t>
            </a:r>
          </a:p>
        </p:txBody>
      </p:sp>
      <p:sp>
        <p:nvSpPr>
          <p:cNvPr id="9" name="Content Placeholder 8">
            <a:extLst>
              <a:ext uri="{FF2B5EF4-FFF2-40B4-BE49-F238E27FC236}">
                <a16:creationId xmlns:a16="http://schemas.microsoft.com/office/drawing/2014/main" id="{71850931-9DA6-4967-8469-FC9A47153827}"/>
              </a:ext>
            </a:extLst>
          </p:cNvPr>
          <p:cNvSpPr>
            <a:spLocks noGrp="1"/>
          </p:cNvSpPr>
          <p:nvPr>
            <p:ph idx="1"/>
          </p:nvPr>
        </p:nvSpPr>
        <p:spPr>
          <a:xfrm>
            <a:off x="5102225" y="1492250"/>
            <a:ext cx="3779838" cy="4508500"/>
          </a:xfrm>
        </p:spPr>
        <p:txBody>
          <a:bodyPr>
            <a:normAutofit fontScale="92500"/>
          </a:bodyPr>
          <a:lstStyle/>
          <a:p>
            <a:pPr marL="0" indent="0" eaLnBrk="1" fontAlgn="auto" hangingPunct="1">
              <a:spcAft>
                <a:spcPts val="0"/>
              </a:spcAft>
              <a:buFont typeface="Arial" panose="020B0604020202020204" pitchFamily="34" charset="0"/>
              <a:buNone/>
              <a:defRPr/>
            </a:pPr>
            <a:r>
              <a:rPr lang="en-US" sz="1800" dirty="0"/>
              <a:t>Noticing sudden changes that ‘come over us’, such as fatigue, interest, annoyance, fear.</a:t>
            </a:r>
          </a:p>
          <a:p>
            <a:pPr lvl="1" eaLnBrk="1" fontAlgn="auto" hangingPunct="1">
              <a:spcAft>
                <a:spcPts val="0"/>
              </a:spcAft>
              <a:defRPr/>
            </a:pPr>
            <a:r>
              <a:rPr lang="en-US" sz="1650" dirty="0"/>
              <a:t>Images that spring to mind.</a:t>
            </a:r>
          </a:p>
          <a:p>
            <a:pPr lvl="1" eaLnBrk="1" fontAlgn="auto" hangingPunct="1">
              <a:spcAft>
                <a:spcPts val="0"/>
              </a:spcAft>
              <a:defRPr/>
            </a:pPr>
            <a:r>
              <a:rPr lang="en-US" sz="1650" dirty="0"/>
              <a:t>Reflectiveness – knowing one’s internal states well enough to know whether this feeling is coming from this experience or another one outside the supervisor-supervisee relationship.</a:t>
            </a:r>
          </a:p>
          <a:p>
            <a:pPr lvl="1" eaLnBrk="1" fontAlgn="auto" hangingPunct="1">
              <a:spcAft>
                <a:spcPts val="0"/>
              </a:spcAft>
              <a:defRPr/>
            </a:pPr>
            <a:r>
              <a:rPr lang="en-US" sz="1650" dirty="0"/>
              <a:t>Does the response reflect basic feelings about the supervisee, or about the material they are discussing?</a:t>
            </a:r>
          </a:p>
        </p:txBody>
      </p:sp>
      <p:pic>
        <p:nvPicPr>
          <p:cNvPr id="60420" name="Picture 7">
            <a:extLst>
              <a:ext uri="{FF2B5EF4-FFF2-40B4-BE49-F238E27FC236}">
                <a16:creationId xmlns:a16="http://schemas.microsoft.com/office/drawing/2014/main" id="{82849AD3-F6ED-4405-A296-A6743D642B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6369" t="45892" r="45491" b="9395"/>
          <a:stretch>
            <a:fillRect/>
          </a:stretch>
        </p:blipFill>
        <p:spPr bwMode="auto">
          <a:xfrm>
            <a:off x="1043476" y="2884935"/>
            <a:ext cx="3475037" cy="298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26AF1-6908-4415-8F06-01D85167AB43}"/>
              </a:ext>
            </a:extLst>
          </p:cNvPr>
          <p:cNvSpPr>
            <a:spLocks noGrp="1"/>
          </p:cNvSpPr>
          <p:nvPr>
            <p:ph type="title"/>
          </p:nvPr>
        </p:nvSpPr>
        <p:spPr>
          <a:xfrm>
            <a:off x="0" y="857250"/>
            <a:ext cx="6446838" cy="990600"/>
          </a:xfrm>
        </p:spPr>
        <p:txBody>
          <a:bodyPr anchor="t">
            <a:normAutofit fontScale="90000"/>
          </a:bodyPr>
          <a:lstStyle/>
          <a:p>
            <a:pPr eaLnBrk="1" fontAlgn="auto" hangingPunct="1">
              <a:spcAft>
                <a:spcPts val="0"/>
              </a:spcAft>
              <a:defRPr/>
            </a:pPr>
            <a:r>
              <a:rPr lang="en-GB" dirty="0"/>
              <a:t>Eye 6a: Focus on the supervisor’s ‘fantasy relationship’ with the client</a:t>
            </a:r>
          </a:p>
        </p:txBody>
      </p:sp>
      <p:sp>
        <p:nvSpPr>
          <p:cNvPr id="9" name="Content Placeholder 8">
            <a:extLst>
              <a:ext uri="{FF2B5EF4-FFF2-40B4-BE49-F238E27FC236}">
                <a16:creationId xmlns:a16="http://schemas.microsoft.com/office/drawing/2014/main" id="{06B71601-E89E-41DC-970B-95E86EE9DC70}"/>
              </a:ext>
            </a:extLst>
          </p:cNvPr>
          <p:cNvSpPr>
            <a:spLocks noGrp="1"/>
          </p:cNvSpPr>
          <p:nvPr>
            <p:ph idx="1"/>
          </p:nvPr>
        </p:nvSpPr>
        <p:spPr>
          <a:xfrm>
            <a:off x="4321175" y="2130425"/>
            <a:ext cx="4700588" cy="3535363"/>
          </a:xfrm>
        </p:spPr>
        <p:txBody>
          <a:bodyPr>
            <a:normAutofit lnSpcReduction="10000"/>
          </a:bodyPr>
          <a:lstStyle/>
          <a:p>
            <a:pPr marL="0" indent="0" eaLnBrk="1" fontAlgn="auto" hangingPunct="1">
              <a:spcAft>
                <a:spcPts val="0"/>
              </a:spcAft>
              <a:buFont typeface="Arial" panose="020B0604020202020204" pitchFamily="34" charset="0"/>
              <a:buNone/>
              <a:defRPr/>
            </a:pPr>
            <a:r>
              <a:rPr lang="en-US" sz="1800" dirty="0"/>
              <a:t>Noticing feelings about the client – especially ones that are at odds with the ones of the supervise (e.g. supervisor is sympathetic, supervisee is irritated).</a:t>
            </a:r>
          </a:p>
          <a:p>
            <a:pPr lvl="1" eaLnBrk="1" fontAlgn="auto" hangingPunct="1">
              <a:spcAft>
                <a:spcPts val="0"/>
              </a:spcAft>
              <a:defRPr/>
            </a:pPr>
            <a:r>
              <a:rPr lang="en-US" sz="1650" dirty="0"/>
              <a:t>Any relationship ‘triangle’ tends to oust one of the three – i.e. there may be rivalry.</a:t>
            </a:r>
          </a:p>
          <a:p>
            <a:pPr lvl="1" eaLnBrk="1" fontAlgn="auto" hangingPunct="1">
              <a:spcAft>
                <a:spcPts val="0"/>
              </a:spcAft>
              <a:defRPr/>
            </a:pPr>
            <a:r>
              <a:rPr lang="en-US" sz="1650" dirty="0"/>
              <a:t>Explore whether some aspect of the client-supervisee relationship is being denied and experienced by the supervisor.</a:t>
            </a:r>
          </a:p>
        </p:txBody>
      </p:sp>
      <p:pic>
        <p:nvPicPr>
          <p:cNvPr id="61444" name="Picture 7">
            <a:extLst>
              <a:ext uri="{FF2B5EF4-FFF2-40B4-BE49-F238E27FC236}">
                <a16:creationId xmlns:a16="http://schemas.microsoft.com/office/drawing/2014/main" id="{ABAB41BD-1F2E-4E17-9927-4B5A764624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6036" t="41167" r="45380" b="13138"/>
          <a:stretch>
            <a:fillRect/>
          </a:stretch>
        </p:blipFill>
        <p:spPr bwMode="auto">
          <a:xfrm>
            <a:off x="1006963" y="2951040"/>
            <a:ext cx="3238500" cy="314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42661-DDD2-48B2-BA3E-E9054DA90766}"/>
              </a:ext>
            </a:extLst>
          </p:cNvPr>
          <p:cNvSpPr>
            <a:spLocks noGrp="1"/>
          </p:cNvSpPr>
          <p:nvPr>
            <p:ph type="title"/>
          </p:nvPr>
        </p:nvSpPr>
        <p:spPr>
          <a:xfrm>
            <a:off x="88900" y="1001713"/>
            <a:ext cx="5724525" cy="533400"/>
          </a:xfrm>
        </p:spPr>
        <p:txBody>
          <a:bodyPr anchor="t">
            <a:normAutofit fontScale="90000"/>
          </a:bodyPr>
          <a:lstStyle/>
          <a:p>
            <a:pPr eaLnBrk="1" fontAlgn="auto" hangingPunct="1">
              <a:spcAft>
                <a:spcPts val="0"/>
              </a:spcAft>
              <a:defRPr/>
            </a:pPr>
            <a:r>
              <a:rPr lang="en-GB" dirty="0"/>
              <a:t>Eye 7: Focus on the wider context</a:t>
            </a:r>
          </a:p>
        </p:txBody>
      </p:sp>
      <p:sp>
        <p:nvSpPr>
          <p:cNvPr id="9" name="Content Placeholder 8">
            <a:extLst>
              <a:ext uri="{FF2B5EF4-FFF2-40B4-BE49-F238E27FC236}">
                <a16:creationId xmlns:a16="http://schemas.microsoft.com/office/drawing/2014/main" id="{3DA34C27-EF34-4D53-8E6D-499AAD9DCA1E}"/>
              </a:ext>
            </a:extLst>
          </p:cNvPr>
          <p:cNvSpPr>
            <a:spLocks noGrp="1"/>
          </p:cNvSpPr>
          <p:nvPr>
            <p:ph idx="1"/>
          </p:nvPr>
        </p:nvSpPr>
        <p:spPr>
          <a:xfrm>
            <a:off x="4698309" y="2023575"/>
            <a:ext cx="4264025" cy="4402137"/>
          </a:xfrm>
        </p:spPr>
        <p:txBody>
          <a:bodyPr>
            <a:normAutofit fontScale="77500" lnSpcReduction="20000"/>
          </a:bodyPr>
          <a:lstStyle/>
          <a:p>
            <a:pPr eaLnBrk="1" fontAlgn="auto" hangingPunct="1">
              <a:spcAft>
                <a:spcPts val="0"/>
              </a:spcAft>
              <a:defRPr/>
            </a:pPr>
            <a:r>
              <a:rPr lang="en-US" sz="1800"/>
              <a:t>Client context – their background, family, reasons for seeking help now.</a:t>
            </a:r>
          </a:p>
          <a:p>
            <a:pPr eaLnBrk="1" fontAlgn="auto" hangingPunct="1">
              <a:spcAft>
                <a:spcPts val="0"/>
              </a:spcAft>
              <a:defRPr/>
            </a:pPr>
            <a:r>
              <a:rPr lang="en-US" sz="1800"/>
              <a:t>Professional and organisational context of the supervisee, e.g. professional traditions and standards, current thinking.</a:t>
            </a:r>
          </a:p>
          <a:p>
            <a:pPr eaLnBrk="1" fontAlgn="auto" hangingPunct="1">
              <a:spcAft>
                <a:spcPts val="0"/>
              </a:spcAft>
              <a:defRPr/>
            </a:pPr>
            <a:r>
              <a:rPr lang="en-US" sz="1800"/>
              <a:t>Context of supervisee-client relationship – how did they come to see the client? On whose advice?</a:t>
            </a:r>
          </a:p>
          <a:p>
            <a:pPr eaLnBrk="1" fontAlgn="auto" hangingPunct="1">
              <a:spcAft>
                <a:spcPts val="0"/>
              </a:spcAft>
              <a:defRPr/>
            </a:pPr>
            <a:r>
              <a:rPr lang="en-US" sz="1800"/>
              <a:t>Context of the supervisory relationship – previous experiences of supervision, professional differences, demographic differences, power differences.</a:t>
            </a:r>
          </a:p>
          <a:p>
            <a:pPr eaLnBrk="1" fontAlgn="auto" hangingPunct="1">
              <a:spcAft>
                <a:spcPts val="0"/>
              </a:spcAft>
              <a:defRPr/>
            </a:pPr>
            <a:r>
              <a:rPr lang="en-US" sz="1800"/>
              <a:t>Supervisor context, supervisor’s recognition of biases, stereotypes, personality style and how this might affect the relationship.</a:t>
            </a:r>
            <a:endParaRPr lang="en-US" sz="1800" dirty="0"/>
          </a:p>
        </p:txBody>
      </p:sp>
      <p:pic>
        <p:nvPicPr>
          <p:cNvPr id="62468" name="Picture 9">
            <a:extLst>
              <a:ext uri="{FF2B5EF4-FFF2-40B4-BE49-F238E27FC236}">
                <a16:creationId xmlns:a16="http://schemas.microsoft.com/office/drawing/2014/main" id="{1540649A-A024-4663-8A7A-38157F64AF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6036" t="37030" r="44341" b="15698"/>
          <a:stretch>
            <a:fillRect/>
          </a:stretch>
        </p:blipFill>
        <p:spPr bwMode="auto">
          <a:xfrm>
            <a:off x="978958" y="2594179"/>
            <a:ext cx="3200400" cy="325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3DA324-9AFA-4C7A-B138-8C18ACC5D3C1}"/>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sz="3200"/>
              <a:t>Structure </a:t>
            </a:r>
            <a:r>
              <a:rPr lang="en-GB" sz="3200" i="1"/>
              <a:t>and</a:t>
            </a:r>
            <a:r>
              <a:rPr lang="en-GB" sz="3200"/>
              <a:t> Process Models</a:t>
            </a:r>
          </a:p>
        </p:txBody>
      </p:sp>
      <p:pic>
        <p:nvPicPr>
          <p:cNvPr id="13" name="Picture 12">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15" name="Picture 14">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5" name="Content Placeholder 2">
            <a:extLst>
              <a:ext uri="{FF2B5EF4-FFF2-40B4-BE49-F238E27FC236}">
                <a16:creationId xmlns:a16="http://schemas.microsoft.com/office/drawing/2014/main" id="{0AD4D47E-4CE5-4336-B10E-A752F6D66A11}"/>
              </a:ext>
            </a:extLst>
          </p:cNvPr>
          <p:cNvGraphicFramePr>
            <a:graphicFrameLocks noGrp="1"/>
          </p:cNvGraphicFramePr>
          <p:nvPr>
            <p:ph idx="1"/>
            <p:extLst>
              <p:ext uri="{D42A27DB-BD31-4B8C-83A1-F6EECF244321}">
                <p14:modId xmlns:p14="http://schemas.microsoft.com/office/powerpoint/2010/main" val="1021453977"/>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8">
            <a:extLst>
              <a:ext uri="{FF2B5EF4-FFF2-40B4-BE49-F238E27FC236}">
                <a16:creationId xmlns:a16="http://schemas.microsoft.com/office/drawing/2014/main" id="{385F4651-349A-43CF-AE36-2207C7372923}"/>
              </a:ext>
            </a:extLst>
          </p:cNvPr>
          <p:cNvPicPr>
            <a:picLocks noChangeAspect="1"/>
          </p:cNvPicPr>
          <p:nvPr/>
        </p:nvPicPr>
        <p:blipFill>
          <a:blip r:embed="rId2">
            <a:extLst>
              <a:ext uri="{28A0092B-C50C-407E-A947-70E740481C1C}">
                <a14:useLocalDpi xmlns:a14="http://schemas.microsoft.com/office/drawing/2010/main" val="0"/>
              </a:ext>
            </a:extLst>
          </a:blip>
          <a:srcRect r="3" b="4556"/>
          <a:stretch>
            <a:fillRect/>
          </a:stretch>
        </p:blipFill>
        <p:spPr bwMode="auto">
          <a:xfrm>
            <a:off x="211138" y="647700"/>
            <a:ext cx="4721225" cy="546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Content Placeholder 13">
            <a:extLst>
              <a:ext uri="{FF2B5EF4-FFF2-40B4-BE49-F238E27FC236}">
                <a16:creationId xmlns:a16="http://schemas.microsoft.com/office/drawing/2014/main" id="{D2E13634-4203-465F-BEF7-89ED5454B022}"/>
              </a:ext>
            </a:extLst>
          </p:cNvPr>
          <p:cNvSpPr>
            <a:spLocks noGrp="1"/>
          </p:cNvSpPr>
          <p:nvPr>
            <p:ph idx="1"/>
          </p:nvPr>
        </p:nvSpPr>
        <p:spPr>
          <a:xfrm>
            <a:off x="5076825" y="476250"/>
            <a:ext cx="4013200" cy="5832475"/>
          </a:xfrm>
        </p:spPr>
        <p:txBody>
          <a:bodyPr>
            <a:normAutofit fontScale="85000" lnSpcReduction="10000"/>
          </a:bodyPr>
          <a:lstStyle/>
          <a:p>
            <a:pPr marL="0" indent="0" eaLnBrk="1" fontAlgn="auto" hangingPunct="1">
              <a:spcAft>
                <a:spcPts val="0"/>
              </a:spcAft>
              <a:buFont typeface="Arial" panose="020B0604020202020204" pitchFamily="34" charset="0"/>
              <a:buNone/>
              <a:defRPr/>
            </a:pPr>
            <a:r>
              <a:rPr lang="en-US" sz="1800" b="1" dirty="0"/>
              <a:t>Contract</a:t>
            </a:r>
            <a:r>
              <a:rPr lang="en-US" sz="1800" dirty="0"/>
              <a:t> :</a:t>
            </a:r>
          </a:p>
          <a:p>
            <a:pPr marL="0" indent="0" eaLnBrk="1" fontAlgn="auto" hangingPunct="1">
              <a:spcAft>
                <a:spcPts val="0"/>
              </a:spcAft>
              <a:buFont typeface="Arial" panose="020B0604020202020204" pitchFamily="34" charset="0"/>
              <a:buNone/>
              <a:defRPr/>
            </a:pPr>
            <a:r>
              <a:rPr lang="en-US" sz="1800" dirty="0"/>
              <a:t>ground rules, boundaries, accountability, expectations, relationship.</a:t>
            </a:r>
          </a:p>
          <a:p>
            <a:pPr marL="0" indent="0" eaLnBrk="1" fontAlgn="auto" hangingPunct="1">
              <a:spcAft>
                <a:spcPts val="0"/>
              </a:spcAft>
              <a:buFont typeface="Arial" panose="020B0604020202020204" pitchFamily="34" charset="0"/>
              <a:buNone/>
              <a:defRPr/>
            </a:pPr>
            <a:r>
              <a:rPr lang="en-US" sz="1800" b="1" dirty="0"/>
              <a:t>Focus:</a:t>
            </a:r>
          </a:p>
          <a:p>
            <a:pPr marL="0" indent="0" eaLnBrk="1" fontAlgn="auto" hangingPunct="1">
              <a:spcAft>
                <a:spcPts val="0"/>
              </a:spcAft>
              <a:buFont typeface="Arial" panose="020B0604020202020204" pitchFamily="34" charset="0"/>
              <a:buNone/>
              <a:defRPr/>
            </a:pPr>
            <a:r>
              <a:rPr lang="en-US" sz="1800" dirty="0"/>
              <a:t>Issues, objectives, presentation, approach, priorities.</a:t>
            </a:r>
          </a:p>
          <a:p>
            <a:pPr marL="0" indent="0" eaLnBrk="1" fontAlgn="auto" hangingPunct="1">
              <a:spcAft>
                <a:spcPts val="0"/>
              </a:spcAft>
              <a:buFont typeface="Arial" panose="020B0604020202020204" pitchFamily="34" charset="0"/>
              <a:buNone/>
              <a:defRPr/>
            </a:pPr>
            <a:r>
              <a:rPr lang="en-US" sz="1800" b="1" dirty="0"/>
              <a:t>Space:</a:t>
            </a:r>
            <a:endParaRPr lang="en-US" sz="1800" dirty="0"/>
          </a:p>
          <a:p>
            <a:pPr marL="0" indent="0" eaLnBrk="1" fontAlgn="auto" hangingPunct="1">
              <a:spcAft>
                <a:spcPts val="0"/>
              </a:spcAft>
              <a:buFont typeface="Arial" panose="020B0604020202020204" pitchFamily="34" charset="0"/>
              <a:buNone/>
              <a:defRPr/>
            </a:pPr>
            <a:r>
              <a:rPr lang="en-US" sz="1800" dirty="0"/>
              <a:t>Collaboration, investigation, challenge, containment, affirmation.</a:t>
            </a:r>
          </a:p>
          <a:p>
            <a:pPr marL="0" indent="0" eaLnBrk="1" fontAlgn="auto" hangingPunct="1">
              <a:spcAft>
                <a:spcPts val="0"/>
              </a:spcAft>
              <a:buFont typeface="Arial" panose="020B0604020202020204" pitchFamily="34" charset="0"/>
              <a:buNone/>
              <a:defRPr/>
            </a:pPr>
            <a:r>
              <a:rPr lang="en-US" sz="1800" b="1" dirty="0"/>
              <a:t>Bridge:</a:t>
            </a:r>
            <a:endParaRPr lang="en-US" sz="1800" dirty="0"/>
          </a:p>
          <a:p>
            <a:pPr marL="0" indent="0" eaLnBrk="1" fontAlgn="auto" hangingPunct="1">
              <a:spcAft>
                <a:spcPts val="0"/>
              </a:spcAft>
              <a:buFont typeface="Arial" panose="020B0604020202020204" pitchFamily="34" charset="0"/>
              <a:buNone/>
              <a:defRPr/>
            </a:pPr>
            <a:r>
              <a:rPr lang="en-US" sz="1800" dirty="0"/>
              <a:t>Consolidation, information giving, goal setting, action planning, client’s perspective.</a:t>
            </a:r>
          </a:p>
          <a:p>
            <a:pPr marL="0" indent="0" eaLnBrk="1" fontAlgn="auto" hangingPunct="1">
              <a:spcAft>
                <a:spcPts val="0"/>
              </a:spcAft>
              <a:buFont typeface="Arial" panose="020B0604020202020204" pitchFamily="34" charset="0"/>
              <a:buNone/>
              <a:defRPr/>
            </a:pPr>
            <a:r>
              <a:rPr lang="en-US" sz="1800" b="1" dirty="0"/>
              <a:t>Review:</a:t>
            </a:r>
            <a:endParaRPr lang="en-US" sz="1800" dirty="0"/>
          </a:p>
          <a:p>
            <a:pPr marL="0" indent="0" eaLnBrk="1" fontAlgn="auto" hangingPunct="1">
              <a:spcAft>
                <a:spcPts val="0"/>
              </a:spcAft>
              <a:buFont typeface="Arial" panose="020B0604020202020204" pitchFamily="34" charset="0"/>
              <a:buNone/>
              <a:defRPr/>
            </a:pPr>
            <a:r>
              <a:rPr lang="en-US" sz="1800" dirty="0"/>
              <a:t>Feedback, grounding, evaluation, assessment, re-contracting.</a:t>
            </a:r>
          </a:p>
          <a:p>
            <a:pPr marL="0" indent="0" eaLnBrk="1" fontAlgn="auto" hangingPunct="1">
              <a:spcAft>
                <a:spcPts val="0"/>
              </a:spcAft>
              <a:buFont typeface="Arial" panose="020B0604020202020204" pitchFamily="34" charset="0"/>
              <a:buNone/>
              <a:defRPr/>
            </a:pPr>
            <a:endParaRPr lang="en-US" sz="1800" b="1"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D1AAA-3AD8-45BB-B430-60F3BE9B150A}"/>
              </a:ext>
            </a:extLst>
          </p:cNvPr>
          <p:cNvSpPr>
            <a:spLocks noGrp="1"/>
          </p:cNvSpPr>
          <p:nvPr>
            <p:ph type="title"/>
          </p:nvPr>
        </p:nvSpPr>
        <p:spPr>
          <a:xfrm>
            <a:off x="508000" y="1314450"/>
            <a:ext cx="6446838" cy="990600"/>
          </a:xfrm>
        </p:spPr>
        <p:txBody>
          <a:bodyPr>
            <a:normAutofit fontScale="90000"/>
          </a:bodyPr>
          <a:lstStyle/>
          <a:p>
            <a:pPr eaLnBrk="1" fontAlgn="auto" hangingPunct="1">
              <a:spcAft>
                <a:spcPts val="0"/>
              </a:spcAft>
              <a:defRPr/>
            </a:pPr>
            <a:r>
              <a:rPr lang="en-GB"/>
              <a:t>3 Step Method </a:t>
            </a:r>
            <a:br>
              <a:rPr lang="en-GB"/>
            </a:br>
            <a:r>
              <a:rPr lang="en-GB"/>
              <a:t>Structuring the supervision session</a:t>
            </a:r>
          </a:p>
        </p:txBody>
      </p:sp>
      <p:graphicFrame>
        <p:nvGraphicFramePr>
          <p:cNvPr id="5" name="Content Placeholder 2">
            <a:extLst>
              <a:ext uri="{FF2B5EF4-FFF2-40B4-BE49-F238E27FC236}">
                <a16:creationId xmlns:a16="http://schemas.microsoft.com/office/drawing/2014/main" id="{4D773F80-0185-43EA-8053-AFE64533553C}"/>
              </a:ext>
            </a:extLst>
          </p:cNvPr>
          <p:cNvGraphicFramePr>
            <a:graphicFrameLocks noGrp="1"/>
          </p:cNvGraphicFramePr>
          <p:nvPr>
            <p:ph idx="1"/>
          </p:nvPr>
        </p:nvGraphicFramePr>
        <p:xfrm>
          <a:off x="508396" y="2477690"/>
          <a:ext cx="8096051" cy="339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138" name="Rectangle 137">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0" name="Rectangle 139">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106" name="Title 1">
            <a:extLst>
              <a:ext uri="{FF2B5EF4-FFF2-40B4-BE49-F238E27FC236}">
                <a16:creationId xmlns:a16="http://schemas.microsoft.com/office/drawing/2014/main" id="{7A212672-F665-426E-8EBF-F7FA3F80076D}"/>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100"/>
              <a:t>Clinical Responsibility</a:t>
            </a:r>
          </a:p>
        </p:txBody>
      </p:sp>
      <p:pic>
        <p:nvPicPr>
          <p:cNvPr id="142" name="Picture 141">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144" name="Picture 143">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47109" name="Content Placeholder 2">
            <a:extLst>
              <a:ext uri="{FF2B5EF4-FFF2-40B4-BE49-F238E27FC236}">
                <a16:creationId xmlns:a16="http://schemas.microsoft.com/office/drawing/2014/main" id="{940DE9C6-C137-4200-B778-9A84E3825F3E}"/>
              </a:ext>
            </a:extLst>
          </p:cNvPr>
          <p:cNvGraphicFramePr>
            <a:graphicFrameLocks noGrp="1"/>
          </p:cNvGraphicFramePr>
          <p:nvPr>
            <p:ph idx="1"/>
            <p:extLst>
              <p:ext uri="{D42A27DB-BD31-4B8C-83A1-F6EECF244321}">
                <p14:modId xmlns:p14="http://schemas.microsoft.com/office/powerpoint/2010/main" val="306100130"/>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154" name="Title 1">
            <a:extLst>
              <a:ext uri="{FF2B5EF4-FFF2-40B4-BE49-F238E27FC236}">
                <a16:creationId xmlns:a16="http://schemas.microsoft.com/office/drawing/2014/main" id="{CDF7A35D-C66A-4B3C-9F90-BB62B5D5BCBC}"/>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2100"/>
              <a:t>Legal Responsibilities</a:t>
            </a:r>
          </a:p>
        </p:txBody>
      </p:sp>
      <p:pic>
        <p:nvPicPr>
          <p:cNvPr id="77" name="Picture 76">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79" name="Picture 78">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49157" name="Content Placeholder 2">
            <a:extLst>
              <a:ext uri="{FF2B5EF4-FFF2-40B4-BE49-F238E27FC236}">
                <a16:creationId xmlns:a16="http://schemas.microsoft.com/office/drawing/2014/main" id="{5BE876F1-5100-4082-B94A-A80CA61313EF}"/>
              </a:ext>
            </a:extLst>
          </p:cNvPr>
          <p:cNvGraphicFramePr>
            <a:graphicFrameLocks noGrp="1"/>
          </p:cNvGraphicFramePr>
          <p:nvPr>
            <p:ph idx="1"/>
            <p:extLst>
              <p:ext uri="{D42A27DB-BD31-4B8C-83A1-F6EECF244321}">
                <p14:modId xmlns:p14="http://schemas.microsoft.com/office/powerpoint/2010/main" val="1659838364"/>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138" name="Rectangle 137">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0" name="Rectangle 139">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02" name="Title 1">
            <a:extLst>
              <a:ext uri="{FF2B5EF4-FFF2-40B4-BE49-F238E27FC236}">
                <a16:creationId xmlns:a16="http://schemas.microsoft.com/office/drawing/2014/main" id="{9F7A52F8-B576-47D7-9C6E-E6B85D57FE45}"/>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3800"/>
              <a:t>Ethical Issues</a:t>
            </a:r>
          </a:p>
        </p:txBody>
      </p:sp>
      <p:pic>
        <p:nvPicPr>
          <p:cNvPr id="142" name="Picture 141">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144" name="Picture 143">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51205" name="Content Placeholder 2">
            <a:extLst>
              <a:ext uri="{FF2B5EF4-FFF2-40B4-BE49-F238E27FC236}">
                <a16:creationId xmlns:a16="http://schemas.microsoft.com/office/drawing/2014/main" id="{F2475016-4468-414B-9592-16952AE85537}"/>
              </a:ext>
            </a:extLst>
          </p:cNvPr>
          <p:cNvGraphicFramePr>
            <a:graphicFrameLocks noGrp="1"/>
          </p:cNvGraphicFramePr>
          <p:nvPr>
            <p:ph idx="1"/>
            <p:extLst>
              <p:ext uri="{D42A27DB-BD31-4B8C-83A1-F6EECF244321}">
                <p14:modId xmlns:p14="http://schemas.microsoft.com/office/powerpoint/2010/main" val="4047347137"/>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Rectangle 74">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226" name="Title 1">
            <a:extLst>
              <a:ext uri="{FF2B5EF4-FFF2-40B4-BE49-F238E27FC236}">
                <a16:creationId xmlns:a16="http://schemas.microsoft.com/office/drawing/2014/main" id="{ABD16D1B-E072-4C0A-893B-214D1A4177FE}"/>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altLang="en-US" sz="3800"/>
              <a:t>Ethical Issues</a:t>
            </a:r>
          </a:p>
        </p:txBody>
      </p:sp>
      <p:pic>
        <p:nvPicPr>
          <p:cNvPr id="77" name="Picture 76">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79" name="Picture 78">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52229" name="Content Placeholder 2">
            <a:extLst>
              <a:ext uri="{FF2B5EF4-FFF2-40B4-BE49-F238E27FC236}">
                <a16:creationId xmlns:a16="http://schemas.microsoft.com/office/drawing/2014/main" id="{4EAC9E06-DDA9-4240-A5E7-6C8A23C1C924}"/>
              </a:ext>
            </a:extLst>
          </p:cNvPr>
          <p:cNvGraphicFramePr>
            <a:graphicFrameLocks noGrp="1"/>
          </p:cNvGraphicFramePr>
          <p:nvPr>
            <p:ph idx="1"/>
            <p:extLst>
              <p:ext uri="{D42A27DB-BD31-4B8C-83A1-F6EECF244321}">
                <p14:modId xmlns:p14="http://schemas.microsoft.com/office/powerpoint/2010/main" val="1124537021"/>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71A5FA-B343-491B-8657-6A5E6637A7F4}"/>
              </a:ext>
            </a:extLst>
          </p:cNvPr>
          <p:cNvSpPr>
            <a:spLocks noGrp="1"/>
          </p:cNvSpPr>
          <p:nvPr>
            <p:ph idx="1"/>
          </p:nvPr>
        </p:nvSpPr>
        <p:spPr>
          <a:xfrm>
            <a:off x="285750" y="1843088"/>
            <a:ext cx="8389938" cy="4899025"/>
          </a:xfrm>
        </p:spPr>
        <p:txBody>
          <a:bodyPr>
            <a:normAutofit fontScale="92500" lnSpcReduction="20000"/>
          </a:bodyPr>
          <a:lstStyle/>
          <a:p>
            <a:pPr eaLnBrk="1" fontAlgn="auto" hangingPunct="1">
              <a:spcAft>
                <a:spcPts val="0"/>
              </a:spcAft>
              <a:defRPr/>
            </a:pPr>
            <a:r>
              <a:rPr lang="en-GB" sz="1800" dirty="0"/>
              <a:t>What would I least like my supervisor to know about work with this client?</a:t>
            </a:r>
          </a:p>
          <a:p>
            <a:pPr eaLnBrk="1" fontAlgn="auto" hangingPunct="1">
              <a:spcAft>
                <a:spcPts val="0"/>
              </a:spcAft>
              <a:defRPr/>
            </a:pPr>
            <a:r>
              <a:rPr lang="en-GB" sz="1800" dirty="0"/>
              <a:t>Am I frightened of being judged and assessed?  Have I tried checking out whether these fears are justified or not?</a:t>
            </a:r>
          </a:p>
          <a:p>
            <a:pPr eaLnBrk="1" fontAlgn="auto" hangingPunct="1">
              <a:spcAft>
                <a:spcPts val="0"/>
              </a:spcAft>
              <a:defRPr/>
            </a:pPr>
            <a:r>
              <a:rPr lang="en-GB" sz="1800" dirty="0"/>
              <a:t>Can I confront my supervisor and give them feedback?  If not, are the constraints internal or external?</a:t>
            </a:r>
          </a:p>
          <a:p>
            <a:pPr eaLnBrk="1" fontAlgn="auto" hangingPunct="1">
              <a:spcAft>
                <a:spcPts val="0"/>
              </a:spcAft>
              <a:defRPr/>
            </a:pPr>
            <a:r>
              <a:rPr lang="en-GB" sz="1800" dirty="0"/>
              <a:t>Do I tend to blame others for what I myself can change? Supervisees can depower themselves by having an investment in believing that they cannot change what their supervisor or organisation does to support them.  Many supervisees discover that more changes are possible than they previously believed.</a:t>
            </a:r>
          </a:p>
          <a:p>
            <a:pPr eaLnBrk="1" fontAlgn="auto" hangingPunct="1">
              <a:spcAft>
                <a:spcPts val="0"/>
              </a:spcAft>
              <a:defRPr/>
            </a:pPr>
            <a:r>
              <a:rPr lang="en-GB" sz="1800" dirty="0"/>
              <a:t>Do I carry some of my supervisor’s anxieties and feel I have to look after them?</a:t>
            </a:r>
          </a:p>
          <a:p>
            <a:pPr eaLnBrk="1" fontAlgn="auto" hangingPunct="1">
              <a:spcAft>
                <a:spcPts val="0"/>
              </a:spcAft>
              <a:defRPr/>
            </a:pPr>
            <a:r>
              <a:rPr lang="en-GB" sz="1800" dirty="0"/>
              <a:t>Is it feasible to have a more equal relationship?  How is it appropriate and is it what I want, given that more equality means more responsibility?</a:t>
            </a:r>
          </a:p>
          <a:p>
            <a:pPr marL="0" indent="0" eaLnBrk="1" fontAlgn="auto" hangingPunct="1">
              <a:spcAft>
                <a:spcPts val="0"/>
              </a:spcAft>
              <a:buFont typeface="Arial" panose="020B0604020202020204" pitchFamily="34" charset="0"/>
              <a:buNone/>
              <a:defRPr/>
            </a:pPr>
            <a:endParaRPr lang="en-GB" sz="1800" dirty="0"/>
          </a:p>
          <a:p>
            <a:pPr eaLnBrk="1" fontAlgn="auto" hangingPunct="1">
              <a:spcAft>
                <a:spcPts val="0"/>
              </a:spcAft>
              <a:defRPr/>
            </a:pPr>
            <a:endParaRPr lang="en-GB" dirty="0"/>
          </a:p>
        </p:txBody>
      </p:sp>
      <p:sp>
        <p:nvSpPr>
          <p:cNvPr id="4" name="Title 1">
            <a:extLst>
              <a:ext uri="{FF2B5EF4-FFF2-40B4-BE49-F238E27FC236}">
                <a16:creationId xmlns:a16="http://schemas.microsoft.com/office/drawing/2014/main" id="{7C94E3D2-E94F-4B4A-ACC4-CA9DCC288027}"/>
              </a:ext>
            </a:extLst>
          </p:cNvPr>
          <p:cNvSpPr>
            <a:spLocks noGrp="1"/>
          </p:cNvSpPr>
          <p:nvPr>
            <p:ph type="title"/>
          </p:nvPr>
        </p:nvSpPr>
        <p:spPr>
          <a:xfrm>
            <a:off x="508000" y="1314450"/>
            <a:ext cx="7470775" cy="593725"/>
          </a:xfrm>
        </p:spPr>
        <p:txBody>
          <a:bodyPr>
            <a:normAutofit fontScale="90000"/>
          </a:bodyPr>
          <a:lstStyle/>
          <a:p>
            <a:pPr eaLnBrk="1" fontAlgn="auto" hangingPunct="1">
              <a:spcAft>
                <a:spcPts val="0"/>
              </a:spcAft>
              <a:defRPr/>
            </a:pPr>
            <a:r>
              <a:rPr lang="en-GB" dirty="0"/>
              <a:t>Points for reflection (Hawkins &amp; </a:t>
            </a:r>
            <a:r>
              <a:rPr lang="en-GB" dirty="0" err="1"/>
              <a:t>Shohet</a:t>
            </a:r>
            <a:r>
              <a:rPr lang="en-GB" dirty="0"/>
              <a:t>, 2012)</a:t>
            </a:r>
            <a:br>
              <a:rPr lang="en-GB" dirty="0"/>
            </a:br>
            <a:endParaRPr lang="en-GB"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C235D9-73C5-44B4-9608-4E522DA03D90}"/>
              </a:ext>
            </a:extLst>
          </p:cNvPr>
          <p:cNvSpPr>
            <a:spLocks noGrp="1"/>
          </p:cNvSpPr>
          <p:nvPr>
            <p:ph type="title"/>
          </p:nvPr>
        </p:nvSpPr>
        <p:spPr>
          <a:xfrm>
            <a:off x="480805" y="1314450"/>
            <a:ext cx="2133002" cy="3680244"/>
          </a:xfrm>
        </p:spPr>
        <p:txBody>
          <a:bodyPr>
            <a:normAutofit/>
          </a:bodyPr>
          <a:lstStyle/>
          <a:p>
            <a:pPr algn="l" eaLnBrk="1" fontAlgn="auto" hangingPunct="1">
              <a:spcAft>
                <a:spcPts val="0"/>
              </a:spcAft>
              <a:defRPr/>
            </a:pPr>
            <a:r>
              <a:rPr lang="en-GB" sz="2400"/>
              <a:t>Trainee non-disclosure in supervision: what are they not telling you?  (Mehr et al, 2010)</a:t>
            </a:r>
          </a:p>
        </p:txBody>
      </p:sp>
      <p:pic>
        <p:nvPicPr>
          <p:cNvPr id="13" name="Picture 12">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15" name="Picture 14">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5" name="Content Placeholder 2">
            <a:extLst>
              <a:ext uri="{FF2B5EF4-FFF2-40B4-BE49-F238E27FC236}">
                <a16:creationId xmlns:a16="http://schemas.microsoft.com/office/drawing/2014/main" id="{3287150C-643D-4F4A-B15C-B6655450F13B}"/>
              </a:ext>
            </a:extLst>
          </p:cNvPr>
          <p:cNvGraphicFramePr>
            <a:graphicFrameLocks noGrp="1"/>
          </p:cNvGraphicFramePr>
          <p:nvPr>
            <p:ph idx="1"/>
            <p:extLst>
              <p:ext uri="{D42A27DB-BD31-4B8C-83A1-F6EECF244321}">
                <p14:modId xmlns:p14="http://schemas.microsoft.com/office/powerpoint/2010/main" val="2469115649"/>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92000"/>
                <a:satMod val="180000"/>
                <a:lumMod val="114000"/>
              </a:schemeClr>
            </a:gs>
            <a:gs pos="100000">
              <a:schemeClr val="bg2">
                <a:shade val="92000"/>
                <a:satMod val="170000"/>
                <a:lumMod val="96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B6A7BFB-3BBE-4C11-93FC-A6557BD113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4951" y="0"/>
            <a:ext cx="609904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70CA7A26-553C-443C-9A3D-2A2529D4591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951" cy="6858000"/>
          </a:xfrm>
          <a:prstGeom prst="rect">
            <a:avLst/>
          </a:prstGeom>
          <a:ln>
            <a:noFill/>
          </a:ln>
          <a:effectLst>
            <a:outerShdw blurRad="50800" dist="127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367E268D-B340-41B0-B037-2F3FC25BC705}"/>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6700" b="77917"/>
          <a:stretch/>
        </p:blipFill>
        <p:spPr>
          <a:xfrm>
            <a:off x="0" y="0"/>
            <a:ext cx="3044951" cy="1514475"/>
          </a:xfrm>
          <a:prstGeom prst="rect">
            <a:avLst/>
          </a:prstGeom>
        </p:spPr>
      </p:pic>
      <p:pic>
        <p:nvPicPr>
          <p:cNvPr id="15" name="Picture 14">
            <a:extLst>
              <a:ext uri="{FF2B5EF4-FFF2-40B4-BE49-F238E27FC236}">
                <a16:creationId xmlns:a16="http://schemas.microsoft.com/office/drawing/2014/main" id="{ABB0BCA0-9493-46B4-B955-8FBF0287306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78750" t="72830" b="14149"/>
          <a:stretch/>
        </p:blipFill>
        <p:spPr>
          <a:xfrm>
            <a:off x="1032794" y="5962903"/>
            <a:ext cx="1943100" cy="892925"/>
          </a:xfrm>
          <a:prstGeom prst="rect">
            <a:avLst/>
          </a:prstGeom>
        </p:spPr>
      </p:pic>
      <p:graphicFrame>
        <p:nvGraphicFramePr>
          <p:cNvPr id="5" name="Content Placeholder 2">
            <a:extLst>
              <a:ext uri="{FF2B5EF4-FFF2-40B4-BE49-F238E27FC236}">
                <a16:creationId xmlns:a16="http://schemas.microsoft.com/office/drawing/2014/main" id="{37B775CD-F11E-46E6-9DD3-8C425B62E5DA}"/>
              </a:ext>
            </a:extLst>
          </p:cNvPr>
          <p:cNvGraphicFramePr>
            <a:graphicFrameLocks noGrp="1"/>
          </p:cNvGraphicFramePr>
          <p:nvPr>
            <p:ph idx="1"/>
            <p:extLst>
              <p:ext uri="{D42A27DB-BD31-4B8C-83A1-F6EECF244321}">
                <p14:modId xmlns:p14="http://schemas.microsoft.com/office/powerpoint/2010/main" val="897179149"/>
              </p:ext>
            </p:extLst>
          </p:nvPr>
        </p:nvGraphicFramePr>
        <p:xfrm>
          <a:off x="3445668" y="889000"/>
          <a:ext cx="5012532" cy="46069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EA8F2-B48B-477E-A352-39CE3D025465}"/>
              </a:ext>
            </a:extLst>
          </p:cNvPr>
          <p:cNvSpPr>
            <a:spLocks noGrp="1"/>
          </p:cNvSpPr>
          <p:nvPr>
            <p:ph type="title"/>
          </p:nvPr>
        </p:nvSpPr>
        <p:spPr>
          <a:xfrm>
            <a:off x="160338" y="1314450"/>
            <a:ext cx="8483600" cy="754063"/>
          </a:xfrm>
        </p:spPr>
        <p:txBody>
          <a:bodyPr>
            <a:noAutofit/>
          </a:bodyPr>
          <a:lstStyle/>
          <a:p>
            <a:pPr eaLnBrk="1" fontAlgn="auto" hangingPunct="1">
              <a:spcAft>
                <a:spcPts val="0"/>
              </a:spcAft>
              <a:defRPr/>
            </a:pPr>
            <a:r>
              <a:rPr lang="en-GB" sz="3000" dirty="0"/>
              <a:t>Implications and recommendations of this study</a:t>
            </a:r>
          </a:p>
        </p:txBody>
      </p:sp>
      <p:sp>
        <p:nvSpPr>
          <p:cNvPr id="3" name="Content Placeholder 2">
            <a:extLst>
              <a:ext uri="{FF2B5EF4-FFF2-40B4-BE49-F238E27FC236}">
                <a16:creationId xmlns:a16="http://schemas.microsoft.com/office/drawing/2014/main" id="{E4DF1952-7CC7-4086-8132-1BA500A04334}"/>
              </a:ext>
            </a:extLst>
          </p:cNvPr>
          <p:cNvSpPr>
            <a:spLocks noGrp="1"/>
          </p:cNvSpPr>
          <p:nvPr>
            <p:ph idx="1"/>
          </p:nvPr>
        </p:nvSpPr>
        <p:spPr>
          <a:xfrm>
            <a:off x="333375" y="2349500"/>
            <a:ext cx="8135938" cy="4175125"/>
          </a:xfrm>
        </p:spPr>
        <p:txBody>
          <a:bodyPr/>
          <a:lstStyle/>
          <a:p>
            <a:pPr eaLnBrk="1" fontAlgn="auto" hangingPunct="1">
              <a:spcAft>
                <a:spcPts val="0"/>
              </a:spcAft>
              <a:defRPr/>
            </a:pPr>
            <a:r>
              <a:rPr lang="en-GB" sz="2100" i="1" dirty="0"/>
              <a:t>Supervisors need to be open to feedback from supervisees and demonstrate a willingness to change</a:t>
            </a:r>
          </a:p>
          <a:p>
            <a:pPr eaLnBrk="1" fontAlgn="auto" hangingPunct="1">
              <a:spcAft>
                <a:spcPts val="0"/>
              </a:spcAft>
              <a:defRPr/>
            </a:pPr>
            <a:r>
              <a:rPr lang="en-GB" sz="2100" i="1" dirty="0"/>
              <a:t>Supervisors need to acknowledge the inherent power difference in the relationship</a:t>
            </a:r>
          </a:p>
          <a:p>
            <a:pPr eaLnBrk="1" fontAlgn="auto" hangingPunct="1">
              <a:spcAft>
                <a:spcPts val="0"/>
              </a:spcAft>
              <a:defRPr/>
            </a:pPr>
            <a:r>
              <a:rPr lang="en-GB" sz="2100" i="1" dirty="0"/>
              <a:t>Supervisors need to give evaluative feedback to supervisees</a:t>
            </a:r>
          </a:p>
          <a:p>
            <a:pPr eaLnBrk="1" fontAlgn="auto" hangingPunct="1">
              <a:spcAft>
                <a:spcPts val="0"/>
              </a:spcAft>
              <a:defRPr/>
            </a:pPr>
            <a:r>
              <a:rPr lang="en-GB" sz="2100" i="1" dirty="0"/>
              <a:t>Supervisors need to nurture supervisee’s development of self-confidence</a:t>
            </a:r>
          </a:p>
          <a:p>
            <a:pPr eaLnBrk="1" fontAlgn="auto" hangingPunct="1">
              <a:spcAft>
                <a:spcPts val="0"/>
              </a:spcAft>
              <a:defRPr/>
            </a:pPr>
            <a:r>
              <a:rPr lang="en-GB" sz="2100" i="1" dirty="0"/>
              <a:t>Sometimes silence actually is golden – some non-disclosures are appropriate</a:t>
            </a:r>
            <a:endParaRPr lang="en-GB" sz="2100" dirty="0"/>
          </a:p>
          <a:p>
            <a:pPr eaLnBrk="1" fontAlgn="auto" hangingPunct="1">
              <a:spcAft>
                <a:spcPts val="0"/>
              </a:spcAft>
              <a:defRPr/>
            </a:pPr>
            <a:endParaRPr lang="en-GB"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FFA26-BA9C-4F45-AF57-CE0FC307D4C8}"/>
              </a:ext>
            </a:extLst>
          </p:cNvPr>
          <p:cNvSpPr>
            <a:spLocks noGrp="1"/>
          </p:cNvSpPr>
          <p:nvPr>
            <p:ph type="title"/>
          </p:nvPr>
        </p:nvSpPr>
        <p:spPr/>
        <p:txBody>
          <a:bodyPr/>
          <a:lstStyle/>
          <a:p>
            <a:pPr eaLnBrk="1" fontAlgn="auto" hangingPunct="1">
              <a:spcAft>
                <a:spcPts val="0"/>
              </a:spcAft>
              <a:defRPr/>
            </a:pPr>
            <a:r>
              <a:rPr lang="en-GB" dirty="0"/>
              <a:t>Exercise – Balancing Awareness</a:t>
            </a:r>
          </a:p>
        </p:txBody>
      </p:sp>
      <p:sp>
        <p:nvSpPr>
          <p:cNvPr id="3" name="Content Placeholder 2">
            <a:extLst>
              <a:ext uri="{FF2B5EF4-FFF2-40B4-BE49-F238E27FC236}">
                <a16:creationId xmlns:a16="http://schemas.microsoft.com/office/drawing/2014/main" id="{392DE51C-7598-4918-9324-56FAA1B4DD0D}"/>
              </a:ext>
            </a:extLst>
          </p:cNvPr>
          <p:cNvSpPr>
            <a:spLocks noGrp="1"/>
          </p:cNvSpPr>
          <p:nvPr>
            <p:ph idx="1"/>
          </p:nvPr>
        </p:nvSpPr>
        <p:spPr>
          <a:xfrm>
            <a:off x="508000" y="2298700"/>
            <a:ext cx="8101013" cy="3244850"/>
          </a:xfrm>
        </p:spPr>
        <p:txBody>
          <a:bodyPr>
            <a:normAutofit fontScale="92500" lnSpcReduction="10000"/>
          </a:bodyPr>
          <a:lstStyle/>
          <a:p>
            <a:pPr marL="0" indent="0" eaLnBrk="1" fontAlgn="auto" hangingPunct="1">
              <a:spcAft>
                <a:spcPts val="0"/>
              </a:spcAft>
              <a:buFont typeface="Arial" panose="020B0604020202020204" pitchFamily="34" charset="0"/>
              <a:buNone/>
              <a:defRPr/>
            </a:pPr>
            <a:r>
              <a:rPr lang="en-GB" sz="1800" dirty="0"/>
              <a:t>10 minutes. In dyads, A and B.</a:t>
            </a:r>
          </a:p>
          <a:p>
            <a:pPr eaLnBrk="1" fontAlgn="auto" hangingPunct="1">
              <a:spcAft>
                <a:spcPts val="0"/>
              </a:spcAft>
              <a:defRPr/>
            </a:pPr>
            <a:r>
              <a:rPr lang="en-GB" sz="1800" dirty="0"/>
              <a:t>A talks for 2 minutes</a:t>
            </a:r>
          </a:p>
          <a:p>
            <a:pPr eaLnBrk="1" fontAlgn="auto" hangingPunct="1">
              <a:spcAft>
                <a:spcPts val="0"/>
              </a:spcAft>
              <a:defRPr/>
            </a:pPr>
            <a:r>
              <a:rPr lang="en-GB" sz="1800" dirty="0"/>
              <a:t>B focuses all their attention on A, what they say and how they say it</a:t>
            </a:r>
          </a:p>
          <a:p>
            <a:pPr eaLnBrk="1" fontAlgn="auto" hangingPunct="1">
              <a:spcAft>
                <a:spcPts val="0"/>
              </a:spcAft>
              <a:defRPr/>
            </a:pPr>
            <a:r>
              <a:rPr lang="en-GB" sz="1800" dirty="0"/>
              <a:t>A stops talking. B focuses back on self – ask yourself:</a:t>
            </a:r>
          </a:p>
          <a:p>
            <a:pPr lvl="2" eaLnBrk="1" fontAlgn="auto" hangingPunct="1">
              <a:spcAft>
                <a:spcPts val="0"/>
              </a:spcAft>
              <a:defRPr/>
            </a:pPr>
            <a:r>
              <a:rPr lang="en-GB" sz="1800" dirty="0"/>
              <a:t>How am I experiencing this? What is going on for me?</a:t>
            </a:r>
          </a:p>
          <a:p>
            <a:pPr eaLnBrk="1" fontAlgn="auto" hangingPunct="1">
              <a:spcAft>
                <a:spcPts val="0"/>
              </a:spcAft>
              <a:defRPr/>
            </a:pPr>
            <a:r>
              <a:rPr lang="en-GB" sz="1800" dirty="0"/>
              <a:t>B reflects this back to A</a:t>
            </a:r>
          </a:p>
          <a:p>
            <a:pPr eaLnBrk="1" fontAlgn="auto" hangingPunct="1">
              <a:spcAft>
                <a:spcPts val="0"/>
              </a:spcAft>
              <a:defRPr/>
            </a:pPr>
            <a:endParaRPr lang="en-GB" sz="1800" dirty="0"/>
          </a:p>
          <a:p>
            <a:pPr eaLnBrk="1" fontAlgn="auto" hangingPunct="1">
              <a:spcAft>
                <a:spcPts val="0"/>
              </a:spcAft>
              <a:defRPr/>
            </a:pPr>
            <a:r>
              <a:rPr lang="en-GB" sz="1800" dirty="0"/>
              <a:t>Swop roles</a:t>
            </a:r>
          </a:p>
          <a:p>
            <a:pPr eaLnBrk="1" fontAlgn="auto" hangingPunct="1">
              <a:spcAft>
                <a:spcPts val="0"/>
              </a:spcAft>
              <a:defRPr/>
            </a:pPr>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8D880-C693-40E9-B104-003580340225}"/>
              </a:ext>
            </a:extLst>
          </p:cNvPr>
          <p:cNvSpPr>
            <a:spLocks noGrp="1"/>
          </p:cNvSpPr>
          <p:nvPr>
            <p:ph type="title"/>
          </p:nvPr>
        </p:nvSpPr>
        <p:spPr/>
        <p:txBody>
          <a:bodyPr/>
          <a:lstStyle/>
          <a:p>
            <a:pPr eaLnBrk="1" fontAlgn="auto" hangingPunct="1">
              <a:spcAft>
                <a:spcPts val="0"/>
              </a:spcAft>
              <a:defRPr/>
            </a:pPr>
            <a:r>
              <a:rPr lang="en-GB" dirty="0"/>
              <a:t>References:</a:t>
            </a:r>
          </a:p>
        </p:txBody>
      </p:sp>
      <p:sp>
        <p:nvSpPr>
          <p:cNvPr id="3" name="Content Placeholder 2">
            <a:extLst>
              <a:ext uri="{FF2B5EF4-FFF2-40B4-BE49-F238E27FC236}">
                <a16:creationId xmlns:a16="http://schemas.microsoft.com/office/drawing/2014/main" id="{67B78DA8-C84B-4B6B-8B2E-AEB511006DE7}"/>
              </a:ext>
            </a:extLst>
          </p:cNvPr>
          <p:cNvSpPr>
            <a:spLocks noGrp="1"/>
          </p:cNvSpPr>
          <p:nvPr>
            <p:ph idx="1"/>
          </p:nvPr>
        </p:nvSpPr>
        <p:spPr>
          <a:xfrm>
            <a:off x="508000" y="1901825"/>
            <a:ext cx="8283575" cy="3941763"/>
          </a:xfrm>
        </p:spPr>
        <p:txBody>
          <a:bodyPr>
            <a:normAutofit fontScale="55000" lnSpcReduction="20000"/>
          </a:bodyPr>
          <a:lstStyle/>
          <a:p>
            <a:pPr eaLnBrk="1" fontAlgn="auto" hangingPunct="1">
              <a:spcAft>
                <a:spcPts val="0"/>
              </a:spcAft>
              <a:defRPr/>
            </a:pPr>
            <a:r>
              <a:rPr lang="en-GB" dirty="0"/>
              <a:t>Bernard, J. M. and Goodyear, R. K. (2014). Fundamentals of Clinical Supervision.  Cambridge. Pearson. </a:t>
            </a:r>
          </a:p>
          <a:p>
            <a:pPr eaLnBrk="1" fontAlgn="auto" hangingPunct="1">
              <a:spcAft>
                <a:spcPts val="0"/>
              </a:spcAft>
              <a:defRPr/>
            </a:pPr>
            <a:r>
              <a:rPr lang="en-GB" dirty="0"/>
              <a:t>Borders, L. D. and Brown, L. L. (2005). The New Handbook of </a:t>
            </a:r>
            <a:r>
              <a:rPr lang="en-GB" dirty="0" err="1"/>
              <a:t>Counseling</a:t>
            </a:r>
            <a:r>
              <a:rPr lang="en-GB" dirty="0"/>
              <a:t> Supervision.  New Jersey.  Laurence Erlbaum Associates, Inc.</a:t>
            </a:r>
          </a:p>
          <a:p>
            <a:pPr eaLnBrk="1" fontAlgn="auto" hangingPunct="1">
              <a:spcAft>
                <a:spcPts val="0"/>
              </a:spcAft>
              <a:defRPr/>
            </a:pPr>
            <a:r>
              <a:rPr lang="en-GB" dirty="0"/>
              <a:t>Carroll, M. (1996). Counselling supervision. Theory, skills and practice. London: </a:t>
            </a:r>
            <a:r>
              <a:rPr lang="en-GB" dirty="0" err="1"/>
              <a:t>Cassell</a:t>
            </a:r>
            <a:r>
              <a:rPr lang="en-GB" dirty="0"/>
              <a:t>.</a:t>
            </a:r>
          </a:p>
          <a:p>
            <a:pPr eaLnBrk="1" fontAlgn="auto" hangingPunct="1">
              <a:spcAft>
                <a:spcPts val="0"/>
              </a:spcAft>
              <a:defRPr/>
            </a:pPr>
            <a:r>
              <a:rPr lang="en-GB" dirty="0" err="1"/>
              <a:t>Falender</a:t>
            </a:r>
            <a:r>
              <a:rPr lang="en-GB" dirty="0"/>
              <a:t>, C. A. and </a:t>
            </a:r>
            <a:r>
              <a:rPr lang="en-GB" dirty="0" err="1"/>
              <a:t>Shaftranske</a:t>
            </a:r>
            <a:r>
              <a:rPr lang="en-GB" dirty="0"/>
              <a:t>, E. P.  (2004). Clinical Supervision: A Competency-based Approach. Washington DC. American Psychological Association.</a:t>
            </a:r>
          </a:p>
          <a:p>
            <a:pPr eaLnBrk="1" fontAlgn="auto" hangingPunct="1">
              <a:spcAft>
                <a:spcPts val="0"/>
              </a:spcAft>
              <a:defRPr/>
            </a:pPr>
            <a:r>
              <a:rPr lang="en-GB" dirty="0"/>
              <a:t>Hawkins, P. and </a:t>
            </a:r>
            <a:r>
              <a:rPr lang="en-GB" dirty="0" err="1"/>
              <a:t>Shohet</a:t>
            </a:r>
            <a:r>
              <a:rPr lang="en-GB" dirty="0"/>
              <a:t>, R. (2012). Supervision in the Helping Professions. (4</a:t>
            </a:r>
            <a:r>
              <a:rPr lang="en-GB" baseline="30000" dirty="0"/>
              <a:t>th</a:t>
            </a:r>
            <a:r>
              <a:rPr lang="en-GB" dirty="0"/>
              <a:t> </a:t>
            </a:r>
            <a:r>
              <a:rPr lang="en-GB" dirty="0" err="1"/>
              <a:t>edn</a:t>
            </a:r>
            <a:r>
              <a:rPr lang="en-GB" dirty="0"/>
              <a:t>.)  Buckingham. Open University Press. </a:t>
            </a:r>
          </a:p>
          <a:p>
            <a:pPr eaLnBrk="1" fontAlgn="auto" hangingPunct="1">
              <a:spcAft>
                <a:spcPts val="0"/>
              </a:spcAft>
              <a:defRPr/>
            </a:pPr>
            <a:r>
              <a:rPr lang="en-GB" dirty="0" err="1"/>
              <a:t>Inskipp</a:t>
            </a:r>
            <a:r>
              <a:rPr lang="en-GB" dirty="0"/>
              <a:t>, F. and Proctor, B. (2001). The Art, Craft and Tasks of Counselling Supervision, Part 1: Making the Most of Supervision. (2</a:t>
            </a:r>
            <a:r>
              <a:rPr lang="en-GB" baseline="30000" dirty="0"/>
              <a:t>nd</a:t>
            </a:r>
            <a:r>
              <a:rPr lang="en-GB" dirty="0"/>
              <a:t> </a:t>
            </a:r>
            <a:r>
              <a:rPr lang="en-GB" dirty="0" err="1"/>
              <a:t>edn</a:t>
            </a:r>
            <a:r>
              <a:rPr lang="en-GB" dirty="0"/>
              <a:t>). Twickenham. Cascade.</a:t>
            </a:r>
          </a:p>
          <a:p>
            <a:pPr eaLnBrk="1" fontAlgn="auto" hangingPunct="1">
              <a:spcAft>
                <a:spcPts val="0"/>
              </a:spcAft>
              <a:defRPr/>
            </a:pPr>
            <a:r>
              <a:rPr lang="en-GB" dirty="0" err="1"/>
              <a:t>Mehr</a:t>
            </a:r>
            <a:r>
              <a:rPr lang="en-GB" dirty="0"/>
              <a:t>, et al (2010) Trainee nondisclosure in supervision: What are they not telling you? Counselling and Psychotherapy Research, June 2010; 10(2): 103113; cited </a:t>
            </a:r>
            <a:r>
              <a:rPr lang="en-GB" dirty="0" err="1"/>
              <a:t>Wosket</a:t>
            </a:r>
            <a:r>
              <a:rPr lang="en-GB" dirty="0"/>
              <a:t>, V. (2014). Supervising the Counsellor and Psychotherapist: A Cyclical Model. Abingdon, </a:t>
            </a:r>
            <a:r>
              <a:rPr lang="en-GB" dirty="0" err="1"/>
              <a:t>Oxfon</a:t>
            </a:r>
            <a:r>
              <a:rPr lang="en-GB" dirty="0"/>
              <a:t>. Routledge.</a:t>
            </a:r>
          </a:p>
          <a:p>
            <a:pPr eaLnBrk="1" fontAlgn="auto" hangingPunct="1">
              <a:spcAft>
                <a:spcPts val="0"/>
              </a:spcAft>
              <a:defRPr/>
            </a:pPr>
            <a:r>
              <a:rPr lang="en-GB" dirty="0"/>
              <a:t>Page, S. and </a:t>
            </a:r>
            <a:r>
              <a:rPr lang="en-GB" dirty="0" err="1"/>
              <a:t>Wosket</a:t>
            </a:r>
            <a:r>
              <a:rPr lang="en-GB" dirty="0"/>
              <a:t>, V.  (2001).  Supervising the Counsellor: A Cyclical Model. (2</a:t>
            </a:r>
            <a:r>
              <a:rPr lang="en-GB" baseline="30000" dirty="0"/>
              <a:t>nd</a:t>
            </a:r>
            <a:r>
              <a:rPr lang="en-GB" dirty="0"/>
              <a:t> </a:t>
            </a:r>
            <a:r>
              <a:rPr lang="en-GB" dirty="0" err="1"/>
              <a:t>edn</a:t>
            </a:r>
            <a:r>
              <a:rPr lang="en-GB" dirty="0"/>
              <a:t>). Hove. Brunner-Routledge).</a:t>
            </a:r>
          </a:p>
          <a:p>
            <a:pPr eaLnBrk="1" fontAlgn="auto" hangingPunct="1">
              <a:spcAft>
                <a:spcPts val="0"/>
              </a:spcAft>
              <a:defRPr/>
            </a:pPr>
            <a:r>
              <a:rPr lang="en-GB" dirty="0"/>
              <a:t>Proctor, B. (2008).  Group Supervision: A Guide to Creative Practice. (2</a:t>
            </a:r>
            <a:r>
              <a:rPr lang="en-GB" baseline="30000" dirty="0"/>
              <a:t>nd</a:t>
            </a:r>
            <a:r>
              <a:rPr lang="en-GB" dirty="0"/>
              <a:t> </a:t>
            </a:r>
            <a:r>
              <a:rPr lang="en-GB" dirty="0" err="1"/>
              <a:t>edn</a:t>
            </a:r>
            <a:r>
              <a:rPr lang="en-GB" dirty="0"/>
              <a:t>.) London. Sage Publications.</a:t>
            </a:r>
          </a:p>
          <a:p>
            <a:pPr eaLnBrk="1" fontAlgn="auto" hangingPunct="1">
              <a:spcAft>
                <a:spcPts val="0"/>
              </a:spcAft>
              <a:defRPr/>
            </a:pPr>
            <a:r>
              <a:rPr lang="en-GB" altLang="en-US" dirty="0" err="1"/>
              <a:t>Stoltenburg</a:t>
            </a:r>
            <a:r>
              <a:rPr lang="en-GB" altLang="en-US" dirty="0"/>
              <a:t>, C.D. and McNeil, B.W. (2010). </a:t>
            </a:r>
            <a:r>
              <a:rPr lang="en-GB" altLang="en-US" i="1" dirty="0"/>
              <a:t>IDM Supervision. </a:t>
            </a:r>
            <a:r>
              <a:rPr lang="en-GB" altLang="en-US" dirty="0"/>
              <a:t>New York: Routledge</a:t>
            </a:r>
            <a:endParaRPr lang="en-GB" dirty="0"/>
          </a:p>
        </p:txBody>
      </p:sp>
    </p:spTree>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B7C8EC3559F764AA080F30F794D2AD4" ma:contentTypeVersion="13" ma:contentTypeDescription="Create a new document." ma:contentTypeScope="" ma:versionID="912eea012ff2ad04ab3e220bc9ed0956">
  <xsd:schema xmlns:xsd="http://www.w3.org/2001/XMLSchema" xmlns:xs="http://www.w3.org/2001/XMLSchema" xmlns:p="http://schemas.microsoft.com/office/2006/metadata/properties" xmlns:ns3="d2d6d51c-be45-489c-bfaa-c0c3d4c0c982" xmlns:ns4="696490a5-0429-499a-a254-a60426c02ef0" targetNamespace="http://schemas.microsoft.com/office/2006/metadata/properties" ma:root="true" ma:fieldsID="2a95a67bfe5697d340a2eb88ff9e0b09" ns3:_="" ns4:_="">
    <xsd:import namespace="d2d6d51c-be45-489c-bfaa-c0c3d4c0c982"/>
    <xsd:import namespace="696490a5-0429-499a-a254-a60426c02ef0"/>
    <xsd:element name="properties">
      <xsd:complexType>
        <xsd:sequence>
          <xsd:element name="documentManagement">
            <xsd:complexType>
              <xsd:all>
                <xsd:element ref="ns3:SharedWithUsers" minOccurs="0"/>
                <xsd:element ref="ns3:SharingHintHash" minOccurs="0"/>
                <xsd:element ref="ns3:SharedWithDetails"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AutoKeyPoints" minOccurs="0"/>
                <xsd:element ref="ns4:MediaServiceKeyPoints" minOccurs="0"/>
                <xsd:element ref="ns4:MediaServiceLocation"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d6d51c-be45-489c-bfaa-c0c3d4c0c98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96490a5-0429-499a-a254-a60426c02ef0"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E57276-5AA3-4054-9D41-81A142476A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d6d51c-be45-489c-bfaa-c0c3d4c0c982"/>
    <ds:schemaRef ds:uri="696490a5-0429-499a-a254-a60426c02e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B9ABA3C-DF89-4494-BA6F-C382711CFB0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Droplet</Template>
  <TotalTime>152</TotalTime>
  <Words>2950</Words>
  <Application>Microsoft Office PowerPoint</Application>
  <PresentationFormat>On-screen Show (4:3)</PresentationFormat>
  <Paragraphs>342</Paragraphs>
  <Slides>44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44</vt:i4>
      </vt:variant>
    </vt:vector>
  </HeadingPairs>
  <TitlesOfParts>
    <vt:vector size="48" baseType="lpstr">
      <vt:lpstr>Arial</vt:lpstr>
      <vt:lpstr>Calibri</vt:lpstr>
      <vt:lpstr>Tw Cen MT</vt:lpstr>
      <vt:lpstr>Droplet</vt:lpstr>
      <vt:lpstr>Supervision</vt:lpstr>
      <vt:lpstr>PowerPoint Presentation</vt:lpstr>
      <vt:lpstr>Aims</vt:lpstr>
      <vt:lpstr>Indicative content</vt:lpstr>
      <vt:lpstr>What is Supervision?</vt:lpstr>
      <vt:lpstr>What is Supervision?</vt:lpstr>
      <vt:lpstr>What is supervision?</vt:lpstr>
      <vt:lpstr>PowerPoint Presentation</vt:lpstr>
      <vt:lpstr>Supervision</vt:lpstr>
      <vt:lpstr>Format of Supervision</vt:lpstr>
      <vt:lpstr>Functions of Supervision</vt:lpstr>
      <vt:lpstr>Supervision Models</vt:lpstr>
      <vt:lpstr>Stoltenberg and Delworth</vt:lpstr>
      <vt:lpstr>Cont'D.</vt:lpstr>
      <vt:lpstr>Developmental Model</vt:lpstr>
      <vt:lpstr>PowerPoint Presentation</vt:lpstr>
      <vt:lpstr>Developmental Models</vt:lpstr>
      <vt:lpstr>Functions Model  (Inskipp and Proctor,2008): </vt:lpstr>
      <vt:lpstr>Process models: e.g. The Seven eyed model</vt:lpstr>
      <vt:lpstr>Seven-Eyed Model of Supervision</vt:lpstr>
      <vt:lpstr>PowerPoint Presentation</vt:lpstr>
      <vt:lpstr>The ‘Seven Eyed’ Supervision Model  (Taken from Dudley and Walsall, Mental Health Partnership, NHS Trust)</vt:lpstr>
      <vt:lpstr>Meet the players …</vt:lpstr>
      <vt:lpstr>Eye 1: Focus on the client</vt:lpstr>
      <vt:lpstr>Eye 2: Focus on the Intervention</vt:lpstr>
      <vt:lpstr>Eye 3: Focus on the client- supervisee relationship</vt:lpstr>
      <vt:lpstr>Eye 4: Focus on the supervisee</vt:lpstr>
      <vt:lpstr>Eye 5: Focus on the supervisor-supervisee relationship</vt:lpstr>
      <vt:lpstr>Eye 6: Focus on the supervisor’s processes</vt:lpstr>
      <vt:lpstr>Eye 6a: Focus on the supervisor’s ‘fantasy relationship’ with the client</vt:lpstr>
      <vt:lpstr>Eye 7: Focus on the wider context</vt:lpstr>
      <vt:lpstr>Structure and Process Models</vt:lpstr>
      <vt:lpstr>PowerPoint Presentation</vt:lpstr>
      <vt:lpstr>3 Step Method  Structuring the supervision session</vt:lpstr>
      <vt:lpstr>Clinical Responsibility</vt:lpstr>
      <vt:lpstr>Legal Responsibilities</vt:lpstr>
      <vt:lpstr>Ethical Issues</vt:lpstr>
      <vt:lpstr>Ethical Issues</vt:lpstr>
      <vt:lpstr>Points for reflection (Hawkins &amp; Shohet, 2012) </vt:lpstr>
      <vt:lpstr>Trainee non-disclosure in supervision: what are they not telling you?  (Mehr et al, 2010)</vt:lpstr>
      <vt:lpstr>PowerPoint Presentation</vt:lpstr>
      <vt:lpstr>Implications and recommendations of this study</vt:lpstr>
      <vt:lpstr>Exercise – Balancing Awareness</vt:lpstr>
      <vt:lpstr>References:</vt:lpstr>
    </vt:vector>
  </TitlesOfParts>
  <Company>SMU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Supervision</dc:title>
  <dc:creator>edu-cs2</dc:creator>
  <cp:lastModifiedBy>Catherine Slade</cp:lastModifiedBy>
  <cp:revision>104</cp:revision>
  <dcterms:created xsi:type="dcterms:W3CDTF">2013-11-27T10:05:26Z</dcterms:created>
  <dcterms:modified xsi:type="dcterms:W3CDTF">2021-03-22T19:43:03Z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0x010100FB7C8EC3559F764AA080F30F794D2AD4</vt:lpwstr>
  </property>
</Properties>
</file>