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542" y="-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2283-A2DC-75F2-EF16-71D694537C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F6FB0-0C19-10BF-E870-D9E94DD51E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A08BA-EF52-543C-A529-D20EC3BD4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E995-D558-1823-86E8-CC8492A4F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9FA1E-02A7-3C5F-830F-8860873A7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33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1C8B-EA65-7F93-D4CF-509BA22D8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BC7E8-DEF6-3F50-9326-E4C669D2A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27D9B-53FD-8738-31A3-84E82F621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3E634-84A2-2F8C-41B7-D9D36E621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87757-565C-4864-701E-55B0DC3A0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66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56BD0-A4FE-2000-AB23-2FB97342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134C7-1D03-91FC-8579-B60378B9A8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29705-0EEF-CB7C-3969-9863C5C9B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2550C-0D4E-C41F-A00A-2A73D2E43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3639B-C560-C749-11AD-DBAAC2C28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6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8647-7483-D60F-8394-903E1E1F9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B820C-0571-579F-1F04-E77DAE274A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AD93E0-BDD2-EE53-0973-24B33C89B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273155-7E43-E3B9-0C6E-A5F685297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7F9DCE-0A7E-97F0-32FB-300AA610F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3E960-7735-7399-16E5-236977289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597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D8712-86AF-CE62-B8D3-DC20F58C3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533630-6261-C253-C523-DA6B40424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37FDE-46EC-1E4A-166D-4FC17C44F7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4E309-6A32-0BEC-E158-AD12B44CC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97748C-14E7-7C35-16D9-29514CE90E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839016-A1D6-881F-B052-A05174734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8C8AF4-1329-E638-0E7B-503F27E9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B9B6F0-3AD1-62E2-D2E5-798CF9F64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751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7B19C-539B-F2A8-F083-4C5F43E75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E101AF-14DC-1397-24F3-5D50F5FD7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038AC7-FE85-6B90-FC9F-148AB7537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CBDE88-B3A1-18EE-0CD2-58652D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2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DE7437-F4A5-2F96-D088-4038AB251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404998-2043-5A8E-07F2-08F444549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9B720-A95A-1597-6E03-40D483DF9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16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FDE5E-5CAB-9392-24B4-46B93A2B3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1A8BE-4F97-16D0-8D09-216D82B0D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850A3-09B8-C560-C175-4AD5934A02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3A571-929E-5E73-576D-E194E425F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877C0-D007-5AAE-517A-426B5BF24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96A16-DCDE-39DF-D037-2F4BACEFC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30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86B4D-1ED0-86C7-6252-18C3BB572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C814F9-5CA1-85A4-80F8-0DA47E353B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3BAE25-72D9-35BA-483E-59C5D86E25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9A27DB-D9D4-F374-AD45-C5F733E8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C02B3-879D-0135-A9CD-3DBA3B83B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CC7757-F93E-44AE-E6DB-2FF26EAE5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562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7B4B-CE4B-BB5F-013D-B96171145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579ABE-A133-FA3F-D727-4BA4DF3105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287C8-3177-3164-8270-116E0D96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315E4-EE4E-A473-BB65-596849587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B9690-E47D-4FC2-4EFF-E0D821B3A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823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C6820A-A5BE-1C4A-7AE3-9EB32F4E32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0DB12-4D2A-3BDC-CF61-1081BFC7D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BAAC7-11AF-F05C-317A-6B0EAA95A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B4565-30E0-322A-3304-3318934F3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51B89-2FAF-1B77-0D69-A0BB3CE45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5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F09E67-9B0B-D26E-1E10-C3DA5A5FB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47044-A48A-1A75-398F-CE75148515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33C6C-0F55-60AA-50E8-FD58E3099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1C027-8573-4030-9481-512159E32380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41965-E380-FDC8-5676-B754031F14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74405-988E-7F66-6910-964EEC70E5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1C050-7986-4738-A6A0-FC52EBF8C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11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25951-4103-12E8-EBA1-6E3FDC693B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1F183-E06E-A464-6A48-F423C0F077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190DB05-835E-7BD7-08FA-4A3291D31E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" name="Media1 (1)">
            <a:hlinkClick r:id="" action="ppaction://media"/>
            <a:extLst>
              <a:ext uri="{FF2B5EF4-FFF2-40B4-BE49-F238E27FC236}">
                <a16:creationId xmlns:a16="http://schemas.microsoft.com/office/drawing/2014/main" id="{F333144F-E8A3-D91F-1049-34CEC088415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32300" y="5524500"/>
            <a:ext cx="12192000" cy="603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9"/>
    </mc:Choice>
    <mc:Fallback xmlns="">
      <p:transition spd="slow" advTm="2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265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0</Words>
  <Application>Microsoft Office PowerPoint</Application>
  <PresentationFormat>Widescreen</PresentationFormat>
  <Paragraphs>0</Paragraphs>
  <Slides>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Ionut Condrache</dc:creator>
  <cp:lastModifiedBy>Ionut Condrache</cp:lastModifiedBy>
  <cp:revision>2</cp:revision>
  <dcterms:created xsi:type="dcterms:W3CDTF">2023-02-16T16:16:05Z</dcterms:created>
  <dcterms:modified xsi:type="dcterms:W3CDTF">2023-02-16T17:06:15Z</dcterms:modified>
</cp:coreProperties>
</file>