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07" r:id="rId4"/>
  </p:sldMasterIdLst>
  <p:notesMasterIdLst>
    <p:notesMasterId r:id="rId11"/>
  </p:notesMasterIdLst>
  <p:handoutMasterIdLst>
    <p:handoutMasterId r:id="rId12"/>
  </p:handoutMasterIdLst>
  <p:sldIdLst>
    <p:sldId id="257" r:id="rId5"/>
    <p:sldId id="261" r:id="rId6"/>
    <p:sldId id="258" r:id="rId7"/>
    <p:sldId id="259" r:id="rId8"/>
    <p:sldId id="262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BA056A-FCB0-4B5D-9010-39AB9287E73B}" v="125" dt="2025-10-12T00:25:39.413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0" autoAdjust="0"/>
    <p:restoredTop sz="94631" autoAdjust="0"/>
  </p:normalViewPr>
  <p:slideViewPr>
    <p:cSldViewPr snapToGrid="0">
      <p:cViewPr>
        <p:scale>
          <a:sx n="66" d="100"/>
          <a:sy n="66" d="100"/>
        </p:scale>
        <p:origin x="556" y="-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m Khan (2426966)" userId="4c2212c7-ec12-4651-9eec-f5c56abf6c0c" providerId="ADAL" clId="{0D132AEE-177E-4014-A33C-7CA91C76498F}"/>
    <pc:docChg chg="undo redo custSel addSld delSld modSld sldOrd addMainMaster delMainMaster modMainMaster">
      <pc:chgData name="Mariam Khan (2426966)" userId="4c2212c7-ec12-4651-9eec-f5c56abf6c0c" providerId="ADAL" clId="{0D132AEE-177E-4014-A33C-7CA91C76498F}" dt="2025-10-12T00:25:39.413" v="4506" actId="1076"/>
      <pc:docMkLst>
        <pc:docMk/>
      </pc:docMkLst>
      <pc:sldChg chg="modSp del">
        <pc:chgData name="Mariam Khan (2426966)" userId="4c2212c7-ec12-4651-9eec-f5c56abf6c0c" providerId="ADAL" clId="{0D132AEE-177E-4014-A33C-7CA91C76498F}" dt="2025-10-10T21:48:52.906" v="366" actId="47"/>
        <pc:sldMkLst>
          <pc:docMk/>
          <pc:sldMk cId="59582380" sldId="256"/>
        </pc:sldMkLst>
      </pc:sldChg>
      <pc:sldChg chg="addSp delSp modSp new del mod setBg modClrScheme setClrOvrMap delDesignElem chgLayout">
        <pc:chgData name="Mariam Khan (2426966)" userId="4c2212c7-ec12-4651-9eec-f5c56abf6c0c" providerId="ADAL" clId="{0D132AEE-177E-4014-A33C-7CA91C76498F}" dt="2025-10-10T21:51:01.349" v="384" actId="47"/>
        <pc:sldMkLst>
          <pc:docMk/>
          <pc:sldMk cId="1118710006" sldId="256"/>
        </pc:sldMkLst>
      </pc:sldChg>
      <pc:sldChg chg="addSp delSp modSp new mod ord setBg setClrOvrMap delDesignElem">
        <pc:chgData name="Mariam Khan (2426966)" userId="4c2212c7-ec12-4651-9eec-f5c56abf6c0c" providerId="ADAL" clId="{0D132AEE-177E-4014-A33C-7CA91C76498F}" dt="2025-10-11T00:48:47.948" v="3150" actId="20577"/>
        <pc:sldMkLst>
          <pc:docMk/>
          <pc:sldMk cId="1788105717" sldId="257"/>
        </pc:sldMkLst>
        <pc:spChg chg="mod">
          <ac:chgData name="Mariam Khan (2426966)" userId="4c2212c7-ec12-4651-9eec-f5c56abf6c0c" providerId="ADAL" clId="{0D132AEE-177E-4014-A33C-7CA91C76498F}" dt="2025-10-10T21:59:04.132" v="570" actId="1076"/>
          <ac:spMkLst>
            <pc:docMk/>
            <pc:sldMk cId="1788105717" sldId="257"/>
            <ac:spMk id="2" creationId="{FD31B6B4-6C75-FC7D-7378-FC3B0DF969B4}"/>
          </ac:spMkLst>
        </pc:spChg>
        <pc:spChg chg="add">
          <ac:chgData name="Mariam Khan (2426966)" userId="4c2212c7-ec12-4651-9eec-f5c56abf6c0c" providerId="ADAL" clId="{0D132AEE-177E-4014-A33C-7CA91C76498F}" dt="2025-10-10T21:51:28.932" v="388" actId="26606"/>
          <ac:spMkLst>
            <pc:docMk/>
            <pc:sldMk cId="1788105717" sldId="257"/>
            <ac:spMk id="19" creationId="{9179DE42-5613-4B35-A1E6-6CCBAA13C743}"/>
          </ac:spMkLst>
        </pc:spChg>
        <pc:spChg chg="add">
          <ac:chgData name="Mariam Khan (2426966)" userId="4c2212c7-ec12-4651-9eec-f5c56abf6c0c" providerId="ADAL" clId="{0D132AEE-177E-4014-A33C-7CA91C76498F}" dt="2025-10-10T21:51:28.932" v="388" actId="26606"/>
          <ac:spMkLst>
            <pc:docMk/>
            <pc:sldMk cId="1788105717" sldId="257"/>
            <ac:spMk id="25" creationId="{52FB45E9-914E-4471-AC87-E475CD51767D}"/>
          </ac:spMkLst>
        </pc:spChg>
        <pc:spChg chg="add">
          <ac:chgData name="Mariam Khan (2426966)" userId="4c2212c7-ec12-4651-9eec-f5c56abf6c0c" providerId="ADAL" clId="{0D132AEE-177E-4014-A33C-7CA91C76498F}" dt="2025-10-10T21:51:28.932" v="388" actId="26606"/>
          <ac:spMkLst>
            <pc:docMk/>
            <pc:sldMk cId="1788105717" sldId="257"/>
            <ac:spMk id="27" creationId="{C310626D-5743-49D4-8F7D-88C4F8F05774}"/>
          </ac:spMkLst>
        </pc:spChg>
        <pc:spChg chg="add">
          <ac:chgData name="Mariam Khan (2426966)" userId="4c2212c7-ec12-4651-9eec-f5c56abf6c0c" providerId="ADAL" clId="{0D132AEE-177E-4014-A33C-7CA91C76498F}" dt="2025-10-10T21:51:28.932" v="388" actId="26606"/>
          <ac:spMkLst>
            <pc:docMk/>
            <pc:sldMk cId="1788105717" sldId="257"/>
            <ac:spMk id="29" creationId="{3C195FC1-B568-4C72-9902-34CB35DDD7A1}"/>
          </ac:spMkLst>
        </pc:spChg>
        <pc:spChg chg="add">
          <ac:chgData name="Mariam Khan (2426966)" userId="4c2212c7-ec12-4651-9eec-f5c56abf6c0c" providerId="ADAL" clId="{0D132AEE-177E-4014-A33C-7CA91C76498F}" dt="2025-10-10T21:51:28.932" v="388" actId="26606"/>
          <ac:spMkLst>
            <pc:docMk/>
            <pc:sldMk cId="1788105717" sldId="257"/>
            <ac:spMk id="31" creationId="{EF2BDF77-362C-43F0-8CBB-A969EC2AE0C4}"/>
          </ac:spMkLst>
        </pc:spChg>
        <pc:spChg chg="add">
          <ac:chgData name="Mariam Khan (2426966)" userId="4c2212c7-ec12-4651-9eec-f5c56abf6c0c" providerId="ADAL" clId="{0D132AEE-177E-4014-A33C-7CA91C76498F}" dt="2025-10-10T21:51:28.932" v="388" actId="26606"/>
          <ac:spMkLst>
            <pc:docMk/>
            <pc:sldMk cId="1788105717" sldId="257"/>
            <ac:spMk id="33" creationId="{4BE96B01-3929-432D-B8C2-ADBCB74C2EF4}"/>
          </ac:spMkLst>
        </pc:spChg>
        <pc:spChg chg="add">
          <ac:chgData name="Mariam Khan (2426966)" userId="4c2212c7-ec12-4651-9eec-f5c56abf6c0c" providerId="ADAL" clId="{0D132AEE-177E-4014-A33C-7CA91C76498F}" dt="2025-10-10T21:51:28.932" v="388" actId="26606"/>
          <ac:spMkLst>
            <pc:docMk/>
            <pc:sldMk cId="1788105717" sldId="257"/>
            <ac:spMk id="35" creationId="{2A6FCDE6-CDE2-4C51-B18E-A95CFB679714}"/>
          </ac:spMkLst>
        </pc:spChg>
        <pc:spChg chg="add">
          <ac:chgData name="Mariam Khan (2426966)" userId="4c2212c7-ec12-4651-9eec-f5c56abf6c0c" providerId="ADAL" clId="{0D132AEE-177E-4014-A33C-7CA91C76498F}" dt="2025-10-10T21:51:28.932" v="388" actId="26606"/>
          <ac:spMkLst>
            <pc:docMk/>
            <pc:sldMk cId="1788105717" sldId="257"/>
            <ac:spMk id="37" creationId="{9D2E8756-2465-473A-BA2A-2DB1D6224745}"/>
          </ac:spMkLst>
        </pc:spChg>
        <pc:spChg chg="add mod">
          <ac:chgData name="Mariam Khan (2426966)" userId="4c2212c7-ec12-4651-9eec-f5c56abf6c0c" providerId="ADAL" clId="{0D132AEE-177E-4014-A33C-7CA91C76498F}" dt="2025-10-11T00:48:47.948" v="3150" actId="20577"/>
          <ac:spMkLst>
            <pc:docMk/>
            <pc:sldMk cId="1788105717" sldId="257"/>
            <ac:spMk id="44" creationId="{780A9E50-D7EF-CC52-DEBA-207E3BADE1E0}"/>
          </ac:spMkLst>
        </pc:spChg>
        <pc:spChg chg="add mod">
          <ac:chgData name="Mariam Khan (2426966)" userId="4c2212c7-ec12-4651-9eec-f5c56abf6c0c" providerId="ADAL" clId="{0D132AEE-177E-4014-A33C-7CA91C76498F}" dt="2025-10-10T22:02:13.589" v="643" actId="1076"/>
          <ac:spMkLst>
            <pc:docMk/>
            <pc:sldMk cId="1788105717" sldId="257"/>
            <ac:spMk id="45" creationId="{C899A10C-4500-7B4A-4FF2-40372E9DED39}"/>
          </ac:spMkLst>
        </pc:spChg>
        <pc:grpChg chg="add">
          <ac:chgData name="Mariam Khan (2426966)" userId="4c2212c7-ec12-4651-9eec-f5c56abf6c0c" providerId="ADAL" clId="{0D132AEE-177E-4014-A33C-7CA91C76498F}" dt="2025-10-10T21:51:28.932" v="388" actId="26606"/>
          <ac:grpSpMkLst>
            <pc:docMk/>
            <pc:sldMk cId="1788105717" sldId="257"/>
            <ac:grpSpMk id="7" creationId="{38369844-B327-4D49-98E4-827203ADF009}"/>
          </ac:grpSpMkLst>
        </pc:grpChg>
        <pc:cxnChg chg="add">
          <ac:chgData name="Mariam Khan (2426966)" userId="4c2212c7-ec12-4651-9eec-f5c56abf6c0c" providerId="ADAL" clId="{0D132AEE-177E-4014-A33C-7CA91C76498F}" dt="2025-10-10T21:51:28.932" v="388" actId="26606"/>
          <ac:cxnSpMkLst>
            <pc:docMk/>
            <pc:sldMk cId="1788105717" sldId="257"/>
            <ac:cxnSpMk id="23" creationId="{4AE4806D-B8F9-4679-A68A-9BD21C01A301}"/>
          </ac:cxnSpMkLst>
        </pc:cxnChg>
      </pc:sldChg>
      <pc:sldChg chg="addSp delSp modSp new mod setBg">
        <pc:chgData name="Mariam Khan (2426966)" userId="4c2212c7-ec12-4651-9eec-f5c56abf6c0c" providerId="ADAL" clId="{0D132AEE-177E-4014-A33C-7CA91C76498F}" dt="2025-10-11T23:50:02.038" v="4132" actId="207"/>
        <pc:sldMkLst>
          <pc:docMk/>
          <pc:sldMk cId="1878397476" sldId="258"/>
        </pc:sldMkLst>
        <pc:spChg chg="mod">
          <ac:chgData name="Mariam Khan (2426966)" userId="4c2212c7-ec12-4651-9eec-f5c56abf6c0c" providerId="ADAL" clId="{0D132AEE-177E-4014-A33C-7CA91C76498F}" dt="2025-10-10T23:15:30.338" v="1240" actId="1076"/>
          <ac:spMkLst>
            <pc:docMk/>
            <pc:sldMk cId="1878397476" sldId="258"/>
            <ac:spMk id="2" creationId="{7489E43E-9C2B-C384-D266-79323DA3A9AC}"/>
          </ac:spMkLst>
        </pc:spChg>
        <pc:spChg chg="mod ord">
          <ac:chgData name="Mariam Khan (2426966)" userId="4c2212c7-ec12-4651-9eec-f5c56abf6c0c" providerId="ADAL" clId="{0D132AEE-177E-4014-A33C-7CA91C76498F}" dt="2025-10-11T23:50:02.038" v="4132" actId="207"/>
          <ac:spMkLst>
            <pc:docMk/>
            <pc:sldMk cId="1878397476" sldId="258"/>
            <ac:spMk id="3" creationId="{F90B351F-9D93-3C1C-F6E6-64A90F7230FD}"/>
          </ac:spMkLst>
        </pc:spChg>
        <pc:spChg chg="add mod">
          <ac:chgData name="Mariam Khan (2426966)" userId="4c2212c7-ec12-4651-9eec-f5c56abf6c0c" providerId="ADAL" clId="{0D132AEE-177E-4014-A33C-7CA91C76498F}" dt="2025-10-11T23:49:20.382" v="4126" actId="1076"/>
          <ac:spMkLst>
            <pc:docMk/>
            <pc:sldMk cId="1878397476" sldId="258"/>
            <ac:spMk id="8" creationId="{77B3DF2F-849E-0F86-4C06-86758134CEE2}"/>
          </ac:spMkLst>
        </pc:spChg>
        <pc:spChg chg="add">
          <ac:chgData name="Mariam Khan (2426966)" userId="4c2212c7-ec12-4651-9eec-f5c56abf6c0c" providerId="ADAL" clId="{0D132AEE-177E-4014-A33C-7CA91C76498F}" dt="2025-10-10T22:51:03.049" v="1047" actId="26606"/>
          <ac:spMkLst>
            <pc:docMk/>
            <pc:sldMk cId="1878397476" sldId="258"/>
            <ac:spMk id="32" creationId="{3F088236-D655-4F88-B238-E16762358025}"/>
          </ac:spMkLst>
        </pc:spChg>
        <pc:spChg chg="add">
          <ac:chgData name="Mariam Khan (2426966)" userId="4c2212c7-ec12-4651-9eec-f5c56abf6c0c" providerId="ADAL" clId="{0D132AEE-177E-4014-A33C-7CA91C76498F}" dt="2025-10-10T22:51:03.049" v="1047" actId="26606"/>
          <ac:spMkLst>
            <pc:docMk/>
            <pc:sldMk cId="1878397476" sldId="258"/>
            <ac:spMk id="33" creationId="{3DAC0C92-199E-475C-9390-119A9B027276}"/>
          </ac:spMkLst>
        </pc:spChg>
        <pc:spChg chg="add">
          <ac:chgData name="Mariam Khan (2426966)" userId="4c2212c7-ec12-4651-9eec-f5c56abf6c0c" providerId="ADAL" clId="{0D132AEE-177E-4014-A33C-7CA91C76498F}" dt="2025-10-10T22:51:03.049" v="1047" actId="26606"/>
          <ac:spMkLst>
            <pc:docMk/>
            <pc:sldMk cId="1878397476" sldId="258"/>
            <ac:spMk id="34" creationId="{C4CFB339-0ED8-4FE2-9EF1-6D1375B8499B}"/>
          </ac:spMkLst>
        </pc:spChg>
        <pc:spChg chg="add">
          <ac:chgData name="Mariam Khan (2426966)" userId="4c2212c7-ec12-4651-9eec-f5c56abf6c0c" providerId="ADAL" clId="{0D132AEE-177E-4014-A33C-7CA91C76498F}" dt="2025-10-10T22:51:03.049" v="1047" actId="26606"/>
          <ac:spMkLst>
            <pc:docMk/>
            <pc:sldMk cId="1878397476" sldId="258"/>
            <ac:spMk id="35" creationId="{31896C80-2069-4431-9C19-83B913734490}"/>
          </ac:spMkLst>
        </pc:spChg>
        <pc:spChg chg="add">
          <ac:chgData name="Mariam Khan (2426966)" userId="4c2212c7-ec12-4651-9eec-f5c56abf6c0c" providerId="ADAL" clId="{0D132AEE-177E-4014-A33C-7CA91C76498F}" dt="2025-10-10T22:51:03.049" v="1047" actId="26606"/>
          <ac:spMkLst>
            <pc:docMk/>
            <pc:sldMk cId="1878397476" sldId="258"/>
            <ac:spMk id="36" creationId="{BF120A21-0841-4823-B0C4-28AEBCEF9B78}"/>
          </ac:spMkLst>
        </pc:spChg>
        <pc:spChg chg="add">
          <ac:chgData name="Mariam Khan (2426966)" userId="4c2212c7-ec12-4651-9eec-f5c56abf6c0c" providerId="ADAL" clId="{0D132AEE-177E-4014-A33C-7CA91C76498F}" dt="2025-10-10T22:51:03.049" v="1047" actId="26606"/>
          <ac:spMkLst>
            <pc:docMk/>
            <pc:sldMk cId="1878397476" sldId="258"/>
            <ac:spMk id="37" creationId="{DBB05BAE-BBD3-4289-899F-A6851503C6B0}"/>
          </ac:spMkLst>
        </pc:spChg>
        <pc:spChg chg="add">
          <ac:chgData name="Mariam Khan (2426966)" userId="4c2212c7-ec12-4651-9eec-f5c56abf6c0c" providerId="ADAL" clId="{0D132AEE-177E-4014-A33C-7CA91C76498F}" dt="2025-10-10T22:51:03.049" v="1047" actId="26606"/>
          <ac:spMkLst>
            <pc:docMk/>
            <pc:sldMk cId="1878397476" sldId="258"/>
            <ac:spMk id="38" creationId="{9874D11C-36F5-4BBE-A490-019A54E953B0}"/>
          </ac:spMkLst>
        </pc:spChg>
        <pc:picChg chg="add mod ord">
          <ac:chgData name="Mariam Khan (2426966)" userId="4c2212c7-ec12-4651-9eec-f5c56abf6c0c" providerId="ADAL" clId="{0D132AEE-177E-4014-A33C-7CA91C76498F}" dt="2025-10-11T23:49:14.187" v="4125" actId="14100"/>
          <ac:picMkLst>
            <pc:docMk/>
            <pc:sldMk cId="1878397476" sldId="258"/>
            <ac:picMk id="5" creationId="{E2895511-DFFB-9EB4-2384-5F14D17207BF}"/>
          </ac:picMkLst>
        </pc:picChg>
      </pc:sldChg>
      <pc:sldChg chg="addSp modSp new mod">
        <pc:chgData name="Mariam Khan (2426966)" userId="4c2212c7-ec12-4651-9eec-f5c56abf6c0c" providerId="ADAL" clId="{0D132AEE-177E-4014-A33C-7CA91C76498F}" dt="2025-10-11T23:30:38.183" v="3795" actId="20577"/>
        <pc:sldMkLst>
          <pc:docMk/>
          <pc:sldMk cId="358605466" sldId="259"/>
        </pc:sldMkLst>
        <pc:spChg chg="mod">
          <ac:chgData name="Mariam Khan (2426966)" userId="4c2212c7-ec12-4651-9eec-f5c56abf6c0c" providerId="ADAL" clId="{0D132AEE-177E-4014-A33C-7CA91C76498F}" dt="2025-10-10T23:27:49.208" v="1315" actId="20577"/>
          <ac:spMkLst>
            <pc:docMk/>
            <pc:sldMk cId="358605466" sldId="259"/>
            <ac:spMk id="2" creationId="{A03124B6-F5C0-F3C7-1470-3EC1E5273260}"/>
          </ac:spMkLst>
        </pc:spChg>
        <pc:spChg chg="mod">
          <ac:chgData name="Mariam Khan (2426966)" userId="4c2212c7-ec12-4651-9eec-f5c56abf6c0c" providerId="ADAL" clId="{0D132AEE-177E-4014-A33C-7CA91C76498F}" dt="2025-10-11T23:30:38.183" v="3795" actId="20577"/>
          <ac:spMkLst>
            <pc:docMk/>
            <pc:sldMk cId="358605466" sldId="259"/>
            <ac:spMk id="3" creationId="{820F29C0-2EDE-8C1D-8F7D-161DF73007EC}"/>
          </ac:spMkLst>
        </pc:spChg>
        <pc:spChg chg="add mod">
          <ac:chgData name="Mariam Khan (2426966)" userId="4c2212c7-ec12-4651-9eec-f5c56abf6c0c" providerId="ADAL" clId="{0D132AEE-177E-4014-A33C-7CA91C76498F}" dt="2025-10-11T00:23:43.941" v="2321" actId="1076"/>
          <ac:spMkLst>
            <pc:docMk/>
            <pc:sldMk cId="358605466" sldId="259"/>
            <ac:spMk id="4" creationId="{89D2FE4D-6C98-BAD0-4A4B-C06ECAAEDD09}"/>
          </ac:spMkLst>
        </pc:spChg>
        <pc:spChg chg="add mod">
          <ac:chgData name="Mariam Khan (2426966)" userId="4c2212c7-ec12-4651-9eec-f5c56abf6c0c" providerId="ADAL" clId="{0D132AEE-177E-4014-A33C-7CA91C76498F}" dt="2025-10-11T00:25:37.348" v="2323" actId="14100"/>
          <ac:spMkLst>
            <pc:docMk/>
            <pc:sldMk cId="358605466" sldId="259"/>
            <ac:spMk id="5" creationId="{2E326B91-7E55-AF9D-EC24-6F8A7B225562}"/>
          </ac:spMkLst>
        </pc:spChg>
        <pc:spChg chg="add mod">
          <ac:chgData name="Mariam Khan (2426966)" userId="4c2212c7-ec12-4651-9eec-f5c56abf6c0c" providerId="ADAL" clId="{0D132AEE-177E-4014-A33C-7CA91C76498F}" dt="2025-10-11T01:03:25.968" v="3681" actId="1076"/>
          <ac:spMkLst>
            <pc:docMk/>
            <pc:sldMk cId="358605466" sldId="259"/>
            <ac:spMk id="7" creationId="{B4E828E8-3FE6-2388-5492-ECD06A775F3D}"/>
          </ac:spMkLst>
        </pc:spChg>
        <pc:picChg chg="add mod">
          <ac:chgData name="Mariam Khan (2426966)" userId="4c2212c7-ec12-4651-9eec-f5c56abf6c0c" providerId="ADAL" clId="{0D132AEE-177E-4014-A33C-7CA91C76498F}" dt="2025-10-11T01:03:16.721" v="3680" actId="1076"/>
          <ac:picMkLst>
            <pc:docMk/>
            <pc:sldMk cId="358605466" sldId="259"/>
            <ac:picMk id="6" creationId="{6B68C75F-0401-DF46-E90C-2B0FE51DC888}"/>
          </ac:picMkLst>
        </pc:picChg>
        <pc:picChg chg="add mod">
          <ac:chgData name="Mariam Khan (2426966)" userId="4c2212c7-ec12-4651-9eec-f5c56abf6c0c" providerId="ADAL" clId="{0D132AEE-177E-4014-A33C-7CA91C76498F}" dt="2025-10-11T00:21:39.896" v="2303" actId="1076"/>
          <ac:picMkLst>
            <pc:docMk/>
            <pc:sldMk cId="358605466" sldId="259"/>
            <ac:picMk id="2050" creationId="{A11DBBDD-7FCE-B49A-A44B-36936D1ED331}"/>
          </ac:picMkLst>
        </pc:picChg>
      </pc:sldChg>
      <pc:sldChg chg="addSp delSp modSp new mod ord">
        <pc:chgData name="Mariam Khan (2426966)" userId="4c2212c7-ec12-4651-9eec-f5c56abf6c0c" providerId="ADAL" clId="{0D132AEE-177E-4014-A33C-7CA91C76498F}" dt="2025-10-12T00:25:39.413" v="4506" actId="1076"/>
        <pc:sldMkLst>
          <pc:docMk/>
          <pc:sldMk cId="1748684650" sldId="260"/>
        </pc:sldMkLst>
        <pc:spChg chg="mod">
          <ac:chgData name="Mariam Khan (2426966)" userId="4c2212c7-ec12-4651-9eec-f5c56abf6c0c" providerId="ADAL" clId="{0D132AEE-177E-4014-A33C-7CA91C76498F}" dt="2025-10-10T23:19:44.569" v="1259" actId="20577"/>
          <ac:spMkLst>
            <pc:docMk/>
            <pc:sldMk cId="1748684650" sldId="260"/>
            <ac:spMk id="2" creationId="{FBA96661-E2AC-525E-D734-701399846654}"/>
          </ac:spMkLst>
        </pc:spChg>
        <pc:spChg chg="add mod">
          <ac:chgData name="Mariam Khan (2426966)" userId="4c2212c7-ec12-4651-9eec-f5c56abf6c0c" providerId="ADAL" clId="{0D132AEE-177E-4014-A33C-7CA91C76498F}" dt="2025-10-12T00:25:39.413" v="4506" actId="1076"/>
          <ac:spMkLst>
            <pc:docMk/>
            <pc:sldMk cId="1748684650" sldId="260"/>
            <ac:spMk id="4" creationId="{D276BE76-9357-C723-660F-DE98CB8D338E}"/>
          </ac:spMkLst>
        </pc:spChg>
      </pc:sldChg>
      <pc:sldChg chg="addSp delSp modSp new mod ord setBg">
        <pc:chgData name="Mariam Khan (2426966)" userId="4c2212c7-ec12-4651-9eec-f5c56abf6c0c" providerId="ADAL" clId="{0D132AEE-177E-4014-A33C-7CA91C76498F}" dt="2025-10-11T01:00:38.092" v="3433" actId="255"/>
        <pc:sldMkLst>
          <pc:docMk/>
          <pc:sldMk cId="3650734955" sldId="261"/>
        </pc:sldMkLst>
        <pc:spChg chg="mod">
          <ac:chgData name="Mariam Khan (2426966)" userId="4c2212c7-ec12-4651-9eec-f5c56abf6c0c" providerId="ADAL" clId="{0D132AEE-177E-4014-A33C-7CA91C76498F}" dt="2025-10-11T00:43:20.818" v="2914" actId="26606"/>
          <ac:spMkLst>
            <pc:docMk/>
            <pc:sldMk cId="3650734955" sldId="261"/>
            <ac:spMk id="2" creationId="{B566AF3E-A03C-2660-978C-8DDEF7ED9437}"/>
          </ac:spMkLst>
        </pc:spChg>
        <pc:spChg chg="mod">
          <ac:chgData name="Mariam Khan (2426966)" userId="4c2212c7-ec12-4651-9eec-f5c56abf6c0c" providerId="ADAL" clId="{0D132AEE-177E-4014-A33C-7CA91C76498F}" dt="2025-10-11T00:43:20.818" v="2914" actId="26606"/>
          <ac:spMkLst>
            <pc:docMk/>
            <pc:sldMk cId="3650734955" sldId="261"/>
            <ac:spMk id="3" creationId="{144516FF-E578-63F5-6024-55F0F1C59FB5}"/>
          </ac:spMkLst>
        </pc:spChg>
        <pc:spChg chg="add mod">
          <ac:chgData name="Mariam Khan (2426966)" userId="4c2212c7-ec12-4651-9eec-f5c56abf6c0c" providerId="ADAL" clId="{0D132AEE-177E-4014-A33C-7CA91C76498F}" dt="2025-10-11T01:00:38.092" v="3433" actId="255"/>
          <ac:spMkLst>
            <pc:docMk/>
            <pc:sldMk cId="3650734955" sldId="261"/>
            <ac:spMk id="6" creationId="{2F23DC06-072C-3682-BA76-2EAB8FFCFC40}"/>
          </ac:spMkLst>
        </pc:spChg>
        <pc:spChg chg="add del">
          <ac:chgData name="Mariam Khan (2426966)" userId="4c2212c7-ec12-4651-9eec-f5c56abf6c0c" providerId="ADAL" clId="{0D132AEE-177E-4014-A33C-7CA91C76498F}" dt="2025-10-11T00:43:01.847" v="2911" actId="26606"/>
          <ac:spMkLst>
            <pc:docMk/>
            <pc:sldMk cId="3650734955" sldId="261"/>
            <ac:spMk id="9" creationId="{9F4444CE-BC8D-4D61-B303-4C05614E62AB}"/>
          </ac:spMkLst>
        </pc:spChg>
        <pc:spChg chg="add del">
          <ac:chgData name="Mariam Khan (2426966)" userId="4c2212c7-ec12-4651-9eec-f5c56abf6c0c" providerId="ADAL" clId="{0D132AEE-177E-4014-A33C-7CA91C76498F}" dt="2025-10-11T00:43:01.847" v="2911" actId="26606"/>
          <ac:spMkLst>
            <pc:docMk/>
            <pc:sldMk cId="3650734955" sldId="261"/>
            <ac:spMk id="11" creationId="{62423CA5-E2E1-4789-B759-9906C1C94063}"/>
          </ac:spMkLst>
        </pc:spChg>
        <pc:spChg chg="add del">
          <ac:chgData name="Mariam Khan (2426966)" userId="4c2212c7-ec12-4651-9eec-f5c56abf6c0c" providerId="ADAL" clId="{0D132AEE-177E-4014-A33C-7CA91C76498F}" dt="2025-10-11T00:43:01.847" v="2911" actId="26606"/>
          <ac:spMkLst>
            <pc:docMk/>
            <pc:sldMk cId="3650734955" sldId="261"/>
            <ac:spMk id="13" creationId="{73772B81-181F-48B7-8826-4D9686D15DF5}"/>
          </ac:spMkLst>
        </pc:spChg>
        <pc:spChg chg="add del">
          <ac:chgData name="Mariam Khan (2426966)" userId="4c2212c7-ec12-4651-9eec-f5c56abf6c0c" providerId="ADAL" clId="{0D132AEE-177E-4014-A33C-7CA91C76498F}" dt="2025-10-11T00:43:01.847" v="2911" actId="26606"/>
          <ac:spMkLst>
            <pc:docMk/>
            <pc:sldMk cId="3650734955" sldId="261"/>
            <ac:spMk id="15" creationId="{B2205F6E-03C6-4E92-877C-E2482F6599AA}"/>
          </ac:spMkLst>
        </pc:spChg>
        <pc:picChg chg="add mod">
          <ac:chgData name="Mariam Khan (2426966)" userId="4c2212c7-ec12-4651-9eec-f5c56abf6c0c" providerId="ADAL" clId="{0D132AEE-177E-4014-A33C-7CA91C76498F}" dt="2025-10-11T01:00:09.750" v="3430" actId="1076"/>
          <ac:picMkLst>
            <pc:docMk/>
            <pc:sldMk cId="3650734955" sldId="261"/>
            <ac:picMk id="4" creationId="{05EE208F-BD81-362C-632B-872BC7F95C9D}"/>
          </ac:picMkLst>
        </pc:picChg>
      </pc:sldChg>
      <pc:sldChg chg="addSp delSp modSp new mod setBg">
        <pc:chgData name="Mariam Khan (2426966)" userId="4c2212c7-ec12-4651-9eec-f5c56abf6c0c" providerId="ADAL" clId="{0D132AEE-177E-4014-A33C-7CA91C76498F}" dt="2025-10-11T23:39:47.063" v="3853" actId="1076"/>
        <pc:sldMkLst>
          <pc:docMk/>
          <pc:sldMk cId="3314961736" sldId="262"/>
        </pc:sldMkLst>
        <pc:spChg chg="mod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2" creationId="{4764F378-7B9C-59F4-4D54-FCFB4E70E16B}"/>
          </ac:spMkLst>
        </pc:spChg>
        <pc:spChg chg="mod ord">
          <ac:chgData name="Mariam Khan (2426966)" userId="4c2212c7-ec12-4651-9eec-f5c56abf6c0c" providerId="ADAL" clId="{0D132AEE-177E-4014-A33C-7CA91C76498F}" dt="2025-10-11T23:34:19.105" v="3803" actId="14100"/>
          <ac:spMkLst>
            <pc:docMk/>
            <pc:sldMk cId="3314961736" sldId="262"/>
            <ac:spMk id="3" creationId="{4A7D0BA6-3568-FC23-81C3-F2EB4B327BAD}"/>
          </ac:spMkLst>
        </pc:spChg>
        <pc:spChg chg="add mod">
          <ac:chgData name="Mariam Khan (2426966)" userId="4c2212c7-ec12-4651-9eec-f5c56abf6c0c" providerId="ADAL" clId="{0D132AEE-177E-4014-A33C-7CA91C76498F}" dt="2025-10-11T23:35:24.197" v="3807" actId="255"/>
          <ac:spMkLst>
            <pc:docMk/>
            <pc:sldMk cId="3314961736" sldId="262"/>
            <ac:spMk id="7" creationId="{3945C5ED-FCD7-F2C6-0686-51D694281BD0}"/>
          </ac:spMkLst>
        </pc:spChg>
        <pc:spChg chg="add del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10" creationId="{A65AC7D1-EAA9-48F5-B509-60A7F50BF703}"/>
          </ac:spMkLst>
        </pc:spChg>
        <pc:spChg chg="add del mod">
          <ac:chgData name="Mariam Khan (2426966)" userId="4c2212c7-ec12-4651-9eec-f5c56abf6c0c" providerId="ADAL" clId="{0D132AEE-177E-4014-A33C-7CA91C76498F}" dt="2025-10-11T23:38:29.393" v="3829" actId="478"/>
          <ac:spMkLst>
            <pc:docMk/>
            <pc:sldMk cId="3314961736" sldId="262"/>
            <ac:spMk id="11" creationId="{4CB04FE0-4AC3-81EC-CEEE-934A8BC7F192}"/>
          </ac:spMkLst>
        </pc:spChg>
        <pc:spChg chg="add del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12" creationId="{D6320AF9-619A-4175-865B-5663E1AEF4C5}"/>
          </ac:spMkLst>
        </pc:spChg>
        <pc:spChg chg="add mod">
          <ac:chgData name="Mariam Khan (2426966)" userId="4c2212c7-ec12-4651-9eec-f5c56abf6c0c" providerId="ADAL" clId="{0D132AEE-177E-4014-A33C-7CA91C76498F}" dt="2025-10-11T23:39:47.063" v="3853" actId="1076"/>
          <ac:spMkLst>
            <pc:docMk/>
            <pc:sldMk cId="3314961736" sldId="262"/>
            <ac:spMk id="13" creationId="{11C06950-43CF-486C-EDAB-9B0178ADA0E4}"/>
          </ac:spMkLst>
        </pc:spChg>
        <pc:spChg chg="add del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18" creationId="{7E018740-5C2B-4A41-AC1A-7E68D1EC1954}"/>
          </ac:spMkLst>
        </pc:spChg>
        <pc:spChg chg="add del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20" creationId="{166F75A4-C475-4941-8EE2-B80A06A2C1BB}"/>
          </ac:spMkLst>
        </pc:spChg>
        <pc:spChg chg="add del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22" creationId="{A032553A-72E8-4B0D-8405-FF9771C9AF05}"/>
          </ac:spMkLst>
        </pc:spChg>
        <pc:spChg chg="add del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24" creationId="{765800AC-C3B9-498E-87BC-29FAE4C76B21}"/>
          </ac:spMkLst>
        </pc:spChg>
        <pc:spChg chg="add del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26" creationId="{1F9D6ACB-2FF4-49F9-978A-E0D5327FC635}"/>
          </ac:spMkLst>
        </pc:spChg>
        <pc:spChg chg="add del">
          <ac:chgData name="Mariam Khan (2426966)" userId="4c2212c7-ec12-4651-9eec-f5c56abf6c0c" providerId="ADAL" clId="{0D132AEE-177E-4014-A33C-7CA91C76498F}" dt="2025-10-11T23:34:14.914" v="3802" actId="26606"/>
          <ac:spMkLst>
            <pc:docMk/>
            <pc:sldMk cId="3314961736" sldId="262"/>
            <ac:spMk id="28" creationId="{A5EC319D-0FEA-4B95-A3EA-01E35672C95B}"/>
          </ac:spMkLst>
        </pc:spChg>
        <pc:spChg chg="del">
          <ac:chgData name="Mariam Khan (2426966)" userId="4c2212c7-ec12-4651-9eec-f5c56abf6c0c" providerId="ADAL" clId="{0D132AEE-177E-4014-A33C-7CA91C76498F}" dt="2025-10-11T23:34:14.904" v="3801" actId="26606"/>
          <ac:spMkLst>
            <pc:docMk/>
            <pc:sldMk cId="3314961736" sldId="262"/>
            <ac:spMk id="33" creationId="{A65AC7D1-EAA9-48F5-B509-60A7F50BF703}"/>
          </ac:spMkLst>
        </pc:spChg>
        <pc:spChg chg="del">
          <ac:chgData name="Mariam Khan (2426966)" userId="4c2212c7-ec12-4651-9eec-f5c56abf6c0c" providerId="ADAL" clId="{0D132AEE-177E-4014-A33C-7CA91C76498F}" dt="2025-10-11T23:34:14.904" v="3801" actId="26606"/>
          <ac:spMkLst>
            <pc:docMk/>
            <pc:sldMk cId="3314961736" sldId="262"/>
            <ac:spMk id="35" creationId="{D6320AF9-619A-4175-865B-5663E1AEF4C5}"/>
          </ac:spMkLst>
        </pc:spChg>
        <pc:spChg chg="add">
          <ac:chgData name="Mariam Khan (2426966)" userId="4c2212c7-ec12-4651-9eec-f5c56abf6c0c" providerId="ADAL" clId="{0D132AEE-177E-4014-A33C-7CA91C76498F}" dt="2025-10-11T23:34:08.987" v="3800" actId="26606"/>
          <ac:spMkLst>
            <pc:docMk/>
            <pc:sldMk cId="3314961736" sldId="262"/>
            <ac:spMk id="41" creationId="{7E018740-5C2B-4A41-AC1A-7E68D1EC1954}"/>
          </ac:spMkLst>
        </pc:spChg>
        <pc:spChg chg="add">
          <ac:chgData name="Mariam Khan (2426966)" userId="4c2212c7-ec12-4651-9eec-f5c56abf6c0c" providerId="ADAL" clId="{0D132AEE-177E-4014-A33C-7CA91C76498F}" dt="2025-10-11T23:34:08.987" v="3800" actId="26606"/>
          <ac:spMkLst>
            <pc:docMk/>
            <pc:sldMk cId="3314961736" sldId="262"/>
            <ac:spMk id="43" creationId="{166F75A4-C475-4941-8EE2-B80A06A2C1BB}"/>
          </ac:spMkLst>
        </pc:spChg>
        <pc:spChg chg="add del">
          <ac:chgData name="Mariam Khan (2426966)" userId="4c2212c7-ec12-4651-9eec-f5c56abf6c0c" providerId="ADAL" clId="{0D132AEE-177E-4014-A33C-7CA91C76498F}" dt="2025-10-11T23:34:14.904" v="3801" actId="26606"/>
          <ac:spMkLst>
            <pc:docMk/>
            <pc:sldMk cId="3314961736" sldId="262"/>
            <ac:spMk id="45" creationId="{A032553A-72E8-4B0D-8405-FF9771C9AF05}"/>
          </ac:spMkLst>
        </pc:spChg>
        <pc:spChg chg="add del">
          <ac:chgData name="Mariam Khan (2426966)" userId="4c2212c7-ec12-4651-9eec-f5c56abf6c0c" providerId="ADAL" clId="{0D132AEE-177E-4014-A33C-7CA91C76498F}" dt="2025-10-11T23:34:14.904" v="3801" actId="26606"/>
          <ac:spMkLst>
            <pc:docMk/>
            <pc:sldMk cId="3314961736" sldId="262"/>
            <ac:spMk id="47" creationId="{765800AC-C3B9-498E-87BC-29FAE4C76B21}"/>
          </ac:spMkLst>
        </pc:spChg>
        <pc:spChg chg="add del">
          <ac:chgData name="Mariam Khan (2426966)" userId="4c2212c7-ec12-4651-9eec-f5c56abf6c0c" providerId="ADAL" clId="{0D132AEE-177E-4014-A33C-7CA91C76498F}" dt="2025-10-11T23:34:14.904" v="3801" actId="26606"/>
          <ac:spMkLst>
            <pc:docMk/>
            <pc:sldMk cId="3314961736" sldId="262"/>
            <ac:spMk id="49" creationId="{1F9D6ACB-2FF4-49F9-978A-E0D5327FC635}"/>
          </ac:spMkLst>
        </pc:spChg>
        <pc:spChg chg="add">
          <ac:chgData name="Mariam Khan (2426966)" userId="4c2212c7-ec12-4651-9eec-f5c56abf6c0c" providerId="ADAL" clId="{0D132AEE-177E-4014-A33C-7CA91C76498F}" dt="2025-10-11T23:34:08.987" v="3800" actId="26606"/>
          <ac:spMkLst>
            <pc:docMk/>
            <pc:sldMk cId="3314961736" sldId="262"/>
            <ac:spMk id="51" creationId="{A5EC319D-0FEA-4B95-A3EA-01E35672C95B}"/>
          </ac:spMkLst>
        </pc:spChg>
        <pc:picChg chg="add mod">
          <ac:chgData name="Mariam Khan (2426966)" userId="4c2212c7-ec12-4651-9eec-f5c56abf6c0c" providerId="ADAL" clId="{0D132AEE-177E-4014-A33C-7CA91C76498F}" dt="2025-10-11T23:33:34.348" v="3797" actId="1076"/>
          <ac:picMkLst>
            <pc:docMk/>
            <pc:sldMk cId="3314961736" sldId="262"/>
            <ac:picMk id="5" creationId="{292E904D-AAB6-B037-EC13-0F1B3A434E5D}"/>
          </ac:picMkLst>
        </pc:picChg>
        <pc:picChg chg="add mod">
          <ac:chgData name="Mariam Khan (2426966)" userId="4c2212c7-ec12-4651-9eec-f5c56abf6c0c" providerId="ADAL" clId="{0D132AEE-177E-4014-A33C-7CA91C76498F}" dt="2025-10-11T23:37:40.940" v="3819" actId="14100"/>
          <ac:picMkLst>
            <pc:docMk/>
            <pc:sldMk cId="3314961736" sldId="262"/>
            <ac:picMk id="8" creationId="{1E00B0AF-702A-DE4A-CF7C-70F56DBB420A}"/>
          </ac:picMkLst>
        </pc:picChg>
      </pc:sldChg>
      <pc:sldChg chg="addSp delSp modSp del mod setBg addAnim delAnim setClrOvrMap delDesignElem">
        <pc:chgData name="Mariam Khan (2426966)" userId="4c2212c7-ec12-4651-9eec-f5c56abf6c0c" providerId="ADAL" clId="{0D132AEE-177E-4014-A33C-7CA91C76498F}" dt="2025-10-10T21:48:48.989" v="357" actId="47"/>
        <pc:sldMkLst>
          <pc:docMk/>
          <pc:sldMk cId="3899961691" sldId="282"/>
        </pc:sldMkLst>
      </pc:sldChg>
      <pc:sldChg chg="modSp del mod">
        <pc:chgData name="Mariam Khan (2426966)" userId="4c2212c7-ec12-4651-9eec-f5c56abf6c0c" providerId="ADAL" clId="{0D132AEE-177E-4014-A33C-7CA91C76498F}" dt="2025-10-10T21:48:50.028" v="359" actId="47"/>
        <pc:sldMkLst>
          <pc:docMk/>
          <pc:sldMk cId="1329746698" sldId="283"/>
        </pc:sldMkLst>
      </pc:sldChg>
      <pc:sldChg chg="modSp del mod">
        <pc:chgData name="Mariam Khan (2426966)" userId="4c2212c7-ec12-4651-9eec-f5c56abf6c0c" providerId="ADAL" clId="{0D132AEE-177E-4014-A33C-7CA91C76498F}" dt="2025-10-10T21:48:50.833" v="361" actId="47"/>
        <pc:sldMkLst>
          <pc:docMk/>
          <pc:sldMk cId="3188837873" sldId="284"/>
        </pc:sldMkLst>
      </pc:sldChg>
      <pc:sldChg chg="modSp del mod">
        <pc:chgData name="Mariam Khan (2426966)" userId="4c2212c7-ec12-4651-9eec-f5c56abf6c0c" providerId="ADAL" clId="{0D132AEE-177E-4014-A33C-7CA91C76498F}" dt="2025-10-10T21:48:51.879" v="364" actId="47"/>
        <pc:sldMkLst>
          <pc:docMk/>
          <pc:sldMk cId="665219316" sldId="285"/>
        </pc:sldMkLst>
      </pc:sldChg>
      <pc:sldChg chg="modSp del mod">
        <pc:chgData name="Mariam Khan (2426966)" userId="4c2212c7-ec12-4651-9eec-f5c56abf6c0c" providerId="ADAL" clId="{0D132AEE-177E-4014-A33C-7CA91C76498F}" dt="2025-10-10T21:48:50.411" v="360" actId="47"/>
        <pc:sldMkLst>
          <pc:docMk/>
          <pc:sldMk cId="3640701659" sldId="291"/>
        </pc:sldMkLst>
      </pc:sldChg>
      <pc:sldChg chg="addSp delSp modSp del mod ord setBg addAnim delAnim delDesignElem">
        <pc:chgData name="Mariam Khan (2426966)" userId="4c2212c7-ec12-4651-9eec-f5c56abf6c0c" providerId="ADAL" clId="{0D132AEE-177E-4014-A33C-7CA91C76498F}" dt="2025-10-10T21:48:48.103" v="356" actId="47"/>
        <pc:sldMkLst>
          <pc:docMk/>
          <pc:sldMk cId="4091674644" sldId="292"/>
        </pc:sldMkLst>
      </pc:sldChg>
      <pc:sldChg chg="modSp del">
        <pc:chgData name="Mariam Khan (2426966)" userId="4c2212c7-ec12-4651-9eec-f5c56abf6c0c" providerId="ADAL" clId="{0D132AEE-177E-4014-A33C-7CA91C76498F}" dt="2025-10-10T21:48:49.544" v="358" actId="47"/>
        <pc:sldMkLst>
          <pc:docMk/>
          <pc:sldMk cId="2117695413" sldId="293"/>
        </pc:sldMkLst>
      </pc:sldChg>
      <pc:sldChg chg="modSp del mod">
        <pc:chgData name="Mariam Khan (2426966)" userId="4c2212c7-ec12-4651-9eec-f5c56abf6c0c" providerId="ADAL" clId="{0D132AEE-177E-4014-A33C-7CA91C76498F}" dt="2025-10-10T21:48:51.189" v="362" actId="47"/>
        <pc:sldMkLst>
          <pc:docMk/>
          <pc:sldMk cId="25800700" sldId="294"/>
        </pc:sldMkLst>
      </pc:sldChg>
      <pc:sldChg chg="modSp del mod">
        <pc:chgData name="Mariam Khan (2426966)" userId="4c2212c7-ec12-4651-9eec-f5c56abf6c0c" providerId="ADAL" clId="{0D132AEE-177E-4014-A33C-7CA91C76498F}" dt="2025-10-10T21:48:51.538" v="363" actId="47"/>
        <pc:sldMkLst>
          <pc:docMk/>
          <pc:sldMk cId="2575421478" sldId="295"/>
        </pc:sldMkLst>
      </pc:sldChg>
      <pc:sldChg chg="modSp del mod">
        <pc:chgData name="Mariam Khan (2426966)" userId="4c2212c7-ec12-4651-9eec-f5c56abf6c0c" providerId="ADAL" clId="{0D132AEE-177E-4014-A33C-7CA91C76498F}" dt="2025-10-10T21:48:52.426" v="365" actId="47"/>
        <pc:sldMkLst>
          <pc:docMk/>
          <pc:sldMk cId="4153678306" sldId="296"/>
        </pc:sldMkLst>
      </pc:sldChg>
      <pc:sldMasterChg chg="addSp modSldLayout">
        <pc:chgData name="Mariam Khan (2426966)" userId="4c2212c7-ec12-4651-9eec-f5c56abf6c0c" providerId="ADAL" clId="{0D132AEE-177E-4014-A33C-7CA91C76498F}" dt="2025-10-10T16:47:45.389" v="1"/>
        <pc:sldMasterMkLst>
          <pc:docMk/>
          <pc:sldMasterMk cId="194314544" sldId="2147483673"/>
        </pc:sldMasterMkLst>
        <pc:sldLayoutChg chg="addSp">
          <pc:chgData name="Mariam Khan (2426966)" userId="4c2212c7-ec12-4651-9eec-f5c56abf6c0c" providerId="ADAL" clId="{0D132AEE-177E-4014-A33C-7CA91C76498F}" dt="2025-10-10T16:47:45.389" v="1"/>
          <pc:sldLayoutMkLst>
            <pc:docMk/>
            <pc:sldMasterMk cId="194314544" sldId="2147483673"/>
            <pc:sldLayoutMk cId="2321759567" sldId="2147483674"/>
          </pc:sldLayoutMkLst>
        </pc:sldLayoutChg>
        <pc:sldLayoutChg chg="addSp">
          <pc:chgData name="Mariam Khan (2426966)" userId="4c2212c7-ec12-4651-9eec-f5c56abf6c0c" providerId="ADAL" clId="{0D132AEE-177E-4014-A33C-7CA91C76498F}" dt="2025-10-10T16:47:45.389" v="1"/>
          <pc:sldLayoutMkLst>
            <pc:docMk/>
            <pc:sldMasterMk cId="194314544" sldId="2147483673"/>
            <pc:sldLayoutMk cId="2360608044" sldId="214748367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2:05.341" v="235"/>
        <pc:sldMasterMkLst>
          <pc:docMk/>
          <pc:sldMasterMk cId="3835188005" sldId="2147483698"/>
        </pc:sldMasterMkLst>
        <pc:sldLayoutChg chg="addSp">
          <pc:chgData name="Mariam Khan (2426966)" userId="4c2212c7-ec12-4651-9eec-f5c56abf6c0c" providerId="ADAL" clId="{0D132AEE-177E-4014-A33C-7CA91C76498F}" dt="2025-10-10T21:42:05.341" v="235"/>
          <pc:sldLayoutMkLst>
            <pc:docMk/>
            <pc:sldMasterMk cId="3835188005" sldId="2147483698"/>
            <pc:sldLayoutMk cId="984664693" sldId="214748369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2:05.341" v="235"/>
          <pc:sldLayoutMkLst>
            <pc:docMk/>
            <pc:sldMasterMk cId="3835188005" sldId="2147483698"/>
            <pc:sldLayoutMk cId="2080451213" sldId="214748370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2:09.231" v="236"/>
        <pc:sldMasterMkLst>
          <pc:docMk/>
          <pc:sldMasterMk cId="422945604" sldId="2147483723"/>
        </pc:sldMasterMkLst>
        <pc:sldLayoutChg chg="addSp">
          <pc:chgData name="Mariam Khan (2426966)" userId="4c2212c7-ec12-4651-9eec-f5c56abf6c0c" providerId="ADAL" clId="{0D132AEE-177E-4014-A33C-7CA91C76498F}" dt="2025-10-10T21:42:09.231" v="236"/>
          <pc:sldLayoutMkLst>
            <pc:docMk/>
            <pc:sldMasterMk cId="422945604" sldId="2147483723"/>
            <pc:sldLayoutMk cId="2388085296" sldId="214748372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2:09.231" v="236"/>
          <pc:sldLayoutMkLst>
            <pc:docMk/>
            <pc:sldMasterMk cId="422945604" sldId="2147483723"/>
            <pc:sldLayoutMk cId="2657956364" sldId="214748372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2:11.249" v="237"/>
        <pc:sldMasterMkLst>
          <pc:docMk/>
          <pc:sldMasterMk cId="449022424" sldId="2147483748"/>
        </pc:sldMasterMkLst>
        <pc:sldLayoutChg chg="addSp">
          <pc:chgData name="Mariam Khan (2426966)" userId="4c2212c7-ec12-4651-9eec-f5c56abf6c0c" providerId="ADAL" clId="{0D132AEE-177E-4014-A33C-7CA91C76498F}" dt="2025-10-10T21:42:11.249" v="237"/>
          <pc:sldLayoutMkLst>
            <pc:docMk/>
            <pc:sldMasterMk cId="449022424" sldId="2147483748"/>
            <pc:sldLayoutMk cId="952514908" sldId="214748374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2:11.249" v="237"/>
          <pc:sldLayoutMkLst>
            <pc:docMk/>
            <pc:sldMasterMk cId="449022424" sldId="2147483748"/>
            <pc:sldLayoutMk cId="1772670397" sldId="214748375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2:13.292" v="238"/>
        <pc:sldMasterMkLst>
          <pc:docMk/>
          <pc:sldMasterMk cId="2162637959" sldId="2147483773"/>
        </pc:sldMasterMkLst>
        <pc:sldLayoutChg chg="addSp">
          <pc:chgData name="Mariam Khan (2426966)" userId="4c2212c7-ec12-4651-9eec-f5c56abf6c0c" providerId="ADAL" clId="{0D132AEE-177E-4014-A33C-7CA91C76498F}" dt="2025-10-10T21:42:13.292" v="238"/>
          <pc:sldLayoutMkLst>
            <pc:docMk/>
            <pc:sldMasterMk cId="2162637959" sldId="2147483773"/>
            <pc:sldLayoutMk cId="3518341994" sldId="214748377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2:13.292" v="238"/>
          <pc:sldLayoutMkLst>
            <pc:docMk/>
            <pc:sldMasterMk cId="2162637959" sldId="2147483773"/>
            <pc:sldLayoutMk cId="1719726800" sldId="214748377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2:17.058" v="239"/>
        <pc:sldMasterMkLst>
          <pc:docMk/>
          <pc:sldMasterMk cId="2633999950" sldId="2147483798"/>
        </pc:sldMasterMkLst>
        <pc:sldLayoutChg chg="addSp">
          <pc:chgData name="Mariam Khan (2426966)" userId="4c2212c7-ec12-4651-9eec-f5c56abf6c0c" providerId="ADAL" clId="{0D132AEE-177E-4014-A33C-7CA91C76498F}" dt="2025-10-10T21:42:17.058" v="239"/>
          <pc:sldLayoutMkLst>
            <pc:docMk/>
            <pc:sldMasterMk cId="2633999950" sldId="2147483798"/>
            <pc:sldLayoutMk cId="3554477842" sldId="214748379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2:17.058" v="239"/>
          <pc:sldLayoutMkLst>
            <pc:docMk/>
            <pc:sldMasterMk cId="2633999950" sldId="2147483798"/>
            <pc:sldLayoutMk cId="20468905" sldId="214748380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2:25.234" v="240"/>
        <pc:sldMasterMkLst>
          <pc:docMk/>
          <pc:sldMasterMk cId="1479132269" sldId="2147483823"/>
        </pc:sldMasterMkLst>
        <pc:sldLayoutChg chg="addSp">
          <pc:chgData name="Mariam Khan (2426966)" userId="4c2212c7-ec12-4651-9eec-f5c56abf6c0c" providerId="ADAL" clId="{0D132AEE-177E-4014-A33C-7CA91C76498F}" dt="2025-10-10T21:42:25.234" v="240"/>
          <pc:sldLayoutMkLst>
            <pc:docMk/>
            <pc:sldMasterMk cId="1479132269" sldId="2147483823"/>
            <pc:sldLayoutMk cId="242196731" sldId="214748382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2:25.234" v="240"/>
          <pc:sldLayoutMkLst>
            <pc:docMk/>
            <pc:sldMasterMk cId="1479132269" sldId="2147483823"/>
            <pc:sldLayoutMk cId="1929698006" sldId="214748382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4:37.536" v="249"/>
        <pc:sldMasterMkLst>
          <pc:docMk/>
          <pc:sldMasterMk cId="4219792937" sldId="2147483848"/>
        </pc:sldMasterMkLst>
        <pc:sldLayoutChg chg="addSp">
          <pc:chgData name="Mariam Khan (2426966)" userId="4c2212c7-ec12-4651-9eec-f5c56abf6c0c" providerId="ADAL" clId="{0D132AEE-177E-4014-A33C-7CA91C76498F}" dt="2025-10-10T21:44:37.536" v="249"/>
          <pc:sldLayoutMkLst>
            <pc:docMk/>
            <pc:sldMasterMk cId="4219792937" sldId="2147483848"/>
            <pc:sldLayoutMk cId="1654564829" sldId="214748384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4:37.536" v="249"/>
          <pc:sldLayoutMkLst>
            <pc:docMk/>
            <pc:sldMasterMk cId="4219792937" sldId="2147483848"/>
            <pc:sldLayoutMk cId="700360459" sldId="214748385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4:45.424" v="260"/>
        <pc:sldMasterMkLst>
          <pc:docMk/>
          <pc:sldMasterMk cId="836068087" sldId="2147483868"/>
        </pc:sldMasterMkLst>
        <pc:sldLayoutChg chg="addSp">
          <pc:chgData name="Mariam Khan (2426966)" userId="4c2212c7-ec12-4651-9eec-f5c56abf6c0c" providerId="ADAL" clId="{0D132AEE-177E-4014-A33C-7CA91C76498F}" dt="2025-10-10T21:44:45.424" v="260"/>
          <pc:sldLayoutMkLst>
            <pc:docMk/>
            <pc:sldMasterMk cId="836068087" sldId="2147483868"/>
            <pc:sldLayoutMk cId="4124655773" sldId="214748386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4:45.424" v="260"/>
          <pc:sldLayoutMkLst>
            <pc:docMk/>
            <pc:sldMasterMk cId="836068087" sldId="2147483868"/>
            <pc:sldLayoutMk cId="4193535247" sldId="214748387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7:28.125" v="346"/>
        <pc:sldMasterMkLst>
          <pc:docMk/>
          <pc:sldMasterMk cId="3277473293" sldId="2147483893"/>
        </pc:sldMasterMkLst>
        <pc:sldLayoutChg chg="addSp">
          <pc:chgData name="Mariam Khan (2426966)" userId="4c2212c7-ec12-4651-9eec-f5c56abf6c0c" providerId="ADAL" clId="{0D132AEE-177E-4014-A33C-7CA91C76498F}" dt="2025-10-10T21:47:28.125" v="346"/>
          <pc:sldLayoutMkLst>
            <pc:docMk/>
            <pc:sldMasterMk cId="3277473293" sldId="2147483893"/>
            <pc:sldLayoutMk cId="912435698" sldId="214748389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7:28.125" v="346"/>
          <pc:sldLayoutMkLst>
            <pc:docMk/>
            <pc:sldMasterMk cId="3277473293" sldId="2147483893"/>
            <pc:sldLayoutMk cId="783778025" sldId="214748389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4:57.947" v="275"/>
        <pc:sldMasterMkLst>
          <pc:docMk/>
          <pc:sldMasterMk cId="3344194382" sldId="2147483893"/>
        </pc:sldMasterMkLst>
        <pc:sldLayoutChg chg="addSp">
          <pc:chgData name="Mariam Khan (2426966)" userId="4c2212c7-ec12-4651-9eec-f5c56abf6c0c" providerId="ADAL" clId="{0D132AEE-177E-4014-A33C-7CA91C76498F}" dt="2025-10-10T21:44:57.947" v="275"/>
          <pc:sldLayoutMkLst>
            <pc:docMk/>
            <pc:sldMasterMk cId="3344194382" sldId="2147483893"/>
            <pc:sldLayoutMk cId="3802025945" sldId="214748389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4:57.947" v="275"/>
          <pc:sldLayoutMkLst>
            <pc:docMk/>
            <pc:sldMasterMk cId="3344194382" sldId="2147483893"/>
            <pc:sldLayoutMk cId="2401642349" sldId="214748389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7:30.378" v="347"/>
        <pc:sldMasterMkLst>
          <pc:docMk/>
          <pc:sldMasterMk cId="176464947" sldId="2147483918"/>
        </pc:sldMasterMkLst>
        <pc:sldLayoutChg chg="addSp">
          <pc:chgData name="Mariam Khan (2426966)" userId="4c2212c7-ec12-4651-9eec-f5c56abf6c0c" providerId="ADAL" clId="{0D132AEE-177E-4014-A33C-7CA91C76498F}" dt="2025-10-10T21:47:30.378" v="347"/>
          <pc:sldLayoutMkLst>
            <pc:docMk/>
            <pc:sldMasterMk cId="176464947" sldId="2147483918"/>
            <pc:sldLayoutMk cId="1549053465" sldId="214748391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7:30.378" v="347"/>
          <pc:sldLayoutMkLst>
            <pc:docMk/>
            <pc:sldMasterMk cId="176464947" sldId="2147483918"/>
            <pc:sldLayoutMk cId="1731528805" sldId="214748392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5:02.604" v="276"/>
        <pc:sldMasterMkLst>
          <pc:docMk/>
          <pc:sldMasterMk cId="3360468109" sldId="2147483918"/>
        </pc:sldMasterMkLst>
        <pc:sldLayoutChg chg="addSp">
          <pc:chgData name="Mariam Khan (2426966)" userId="4c2212c7-ec12-4651-9eec-f5c56abf6c0c" providerId="ADAL" clId="{0D132AEE-177E-4014-A33C-7CA91C76498F}" dt="2025-10-10T21:45:02.604" v="276"/>
          <pc:sldLayoutMkLst>
            <pc:docMk/>
            <pc:sldMasterMk cId="3360468109" sldId="2147483918"/>
            <pc:sldLayoutMk cId="2591510643" sldId="214748391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5:02.604" v="276"/>
          <pc:sldLayoutMkLst>
            <pc:docMk/>
            <pc:sldMasterMk cId="3360468109" sldId="2147483918"/>
            <pc:sldLayoutMk cId="3656718295" sldId="214748392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5:25.139" v="284"/>
        <pc:sldMasterMkLst>
          <pc:docMk/>
          <pc:sldMasterMk cId="3490855292" sldId="2147483918"/>
        </pc:sldMasterMkLst>
        <pc:sldLayoutChg chg="addSp">
          <pc:chgData name="Mariam Khan (2426966)" userId="4c2212c7-ec12-4651-9eec-f5c56abf6c0c" providerId="ADAL" clId="{0D132AEE-177E-4014-A33C-7CA91C76498F}" dt="2025-10-10T21:45:25.139" v="284"/>
          <pc:sldLayoutMkLst>
            <pc:docMk/>
            <pc:sldMasterMk cId="3490855292" sldId="2147483918"/>
            <pc:sldLayoutMk cId="2422191694" sldId="214748391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5:25.139" v="284"/>
          <pc:sldLayoutMkLst>
            <pc:docMk/>
            <pc:sldMasterMk cId="3490855292" sldId="2147483918"/>
            <pc:sldLayoutMk cId="3223315463" sldId="214748392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5:26.886" v="285"/>
        <pc:sldMasterMkLst>
          <pc:docMk/>
          <pc:sldMasterMk cId="828258363" sldId="2147483943"/>
        </pc:sldMasterMkLst>
        <pc:sldLayoutChg chg="addSp">
          <pc:chgData name="Mariam Khan (2426966)" userId="4c2212c7-ec12-4651-9eec-f5c56abf6c0c" providerId="ADAL" clId="{0D132AEE-177E-4014-A33C-7CA91C76498F}" dt="2025-10-10T21:45:26.886" v="285"/>
          <pc:sldLayoutMkLst>
            <pc:docMk/>
            <pc:sldMasterMk cId="828258363" sldId="2147483943"/>
            <pc:sldLayoutMk cId="1656015236" sldId="214748394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5:26.886" v="285"/>
          <pc:sldLayoutMkLst>
            <pc:docMk/>
            <pc:sldMasterMk cId="828258363" sldId="2147483943"/>
            <pc:sldLayoutMk cId="2764400248" sldId="214748394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5:03.764" v="277"/>
        <pc:sldMasterMkLst>
          <pc:docMk/>
          <pc:sldMasterMk cId="2558452719" sldId="2147483943"/>
        </pc:sldMasterMkLst>
        <pc:sldLayoutChg chg="addSp">
          <pc:chgData name="Mariam Khan (2426966)" userId="4c2212c7-ec12-4651-9eec-f5c56abf6c0c" providerId="ADAL" clId="{0D132AEE-177E-4014-A33C-7CA91C76498F}" dt="2025-10-10T21:45:03.764" v="277"/>
          <pc:sldLayoutMkLst>
            <pc:docMk/>
            <pc:sldMasterMk cId="2558452719" sldId="2147483943"/>
            <pc:sldLayoutMk cId="2852847602" sldId="214748394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5:03.764" v="277"/>
          <pc:sldLayoutMkLst>
            <pc:docMk/>
            <pc:sldMasterMk cId="2558452719" sldId="2147483943"/>
            <pc:sldLayoutMk cId="1376722154" sldId="214748394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7:32.102" v="348"/>
        <pc:sldMasterMkLst>
          <pc:docMk/>
          <pc:sldMasterMk cId="3505059148" sldId="2147483943"/>
        </pc:sldMasterMkLst>
        <pc:sldLayoutChg chg="addSp">
          <pc:chgData name="Mariam Khan (2426966)" userId="4c2212c7-ec12-4651-9eec-f5c56abf6c0c" providerId="ADAL" clId="{0D132AEE-177E-4014-A33C-7CA91C76498F}" dt="2025-10-10T21:47:32.102" v="348"/>
          <pc:sldLayoutMkLst>
            <pc:docMk/>
            <pc:sldMasterMk cId="3505059148" sldId="2147483943"/>
            <pc:sldLayoutMk cId="1261274231" sldId="214748394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7:32.102" v="348"/>
          <pc:sldLayoutMkLst>
            <pc:docMk/>
            <pc:sldMasterMk cId="3505059148" sldId="2147483943"/>
            <pc:sldLayoutMk cId="1327947016" sldId="214748394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5:41.630" v="288"/>
        <pc:sldMasterMkLst>
          <pc:docMk/>
          <pc:sldMasterMk cId="584325386" sldId="2147483968"/>
        </pc:sldMasterMkLst>
        <pc:sldLayoutChg chg="addSp">
          <pc:chgData name="Mariam Khan (2426966)" userId="4c2212c7-ec12-4651-9eec-f5c56abf6c0c" providerId="ADAL" clId="{0D132AEE-177E-4014-A33C-7CA91C76498F}" dt="2025-10-10T21:45:41.630" v="288"/>
          <pc:sldLayoutMkLst>
            <pc:docMk/>
            <pc:sldMasterMk cId="584325386" sldId="2147483968"/>
            <pc:sldLayoutMk cId="3341652327" sldId="214748396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5:41.630" v="288"/>
          <pc:sldLayoutMkLst>
            <pc:docMk/>
            <pc:sldMasterMk cId="584325386" sldId="2147483968"/>
            <pc:sldLayoutMk cId="784912913" sldId="214748397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5:07.925" v="278"/>
        <pc:sldMasterMkLst>
          <pc:docMk/>
          <pc:sldMasterMk cId="607617582" sldId="2147483968"/>
        </pc:sldMasterMkLst>
        <pc:sldLayoutChg chg="addSp">
          <pc:chgData name="Mariam Khan (2426966)" userId="4c2212c7-ec12-4651-9eec-f5c56abf6c0c" providerId="ADAL" clId="{0D132AEE-177E-4014-A33C-7CA91C76498F}" dt="2025-10-10T21:45:07.925" v="278"/>
          <pc:sldLayoutMkLst>
            <pc:docMk/>
            <pc:sldMasterMk cId="607617582" sldId="2147483968"/>
            <pc:sldLayoutMk cId="603553555" sldId="214748396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5:07.925" v="278"/>
          <pc:sldLayoutMkLst>
            <pc:docMk/>
            <pc:sldMasterMk cId="607617582" sldId="2147483968"/>
            <pc:sldLayoutMk cId="36548005" sldId="214748397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7:46.768" v="350"/>
        <pc:sldMasterMkLst>
          <pc:docMk/>
          <pc:sldMasterMk cId="1974708774" sldId="2147483968"/>
        </pc:sldMasterMkLst>
        <pc:sldLayoutChg chg="addSp">
          <pc:chgData name="Mariam Khan (2426966)" userId="4c2212c7-ec12-4651-9eec-f5c56abf6c0c" providerId="ADAL" clId="{0D132AEE-177E-4014-A33C-7CA91C76498F}" dt="2025-10-10T21:47:46.768" v="350"/>
          <pc:sldLayoutMkLst>
            <pc:docMk/>
            <pc:sldMasterMk cId="1974708774" sldId="2147483968"/>
            <pc:sldLayoutMk cId="2130421162" sldId="214748396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7:46.768" v="350"/>
          <pc:sldLayoutMkLst>
            <pc:docMk/>
            <pc:sldMasterMk cId="1974708774" sldId="2147483968"/>
            <pc:sldLayoutMk cId="4126308604" sldId="214748397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5:42.565" v="299"/>
        <pc:sldMasterMkLst>
          <pc:docMk/>
          <pc:sldMasterMk cId="1825550299" sldId="2147483988"/>
        </pc:sldMasterMkLst>
        <pc:sldLayoutChg chg="addSp">
          <pc:chgData name="Mariam Khan (2426966)" userId="4c2212c7-ec12-4651-9eec-f5c56abf6c0c" providerId="ADAL" clId="{0D132AEE-177E-4014-A33C-7CA91C76498F}" dt="2025-10-10T21:45:42.565" v="299"/>
          <pc:sldLayoutMkLst>
            <pc:docMk/>
            <pc:sldMasterMk cId="1825550299" sldId="2147483988"/>
            <pc:sldLayoutMk cId="4219071525" sldId="214748398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5:42.565" v="299"/>
          <pc:sldLayoutMkLst>
            <pc:docMk/>
            <pc:sldMasterMk cId="1825550299" sldId="2147483988"/>
            <pc:sldLayoutMk cId="2758190159" sldId="2147483991"/>
          </pc:sldLayoutMkLst>
        </pc:sldLayoutChg>
      </pc:sldMasterChg>
      <pc:sldMasterChg chg="addSp delSldLayout modSldLayout">
        <pc:chgData name="Mariam Khan (2426966)" userId="4c2212c7-ec12-4651-9eec-f5c56abf6c0c" providerId="ADAL" clId="{0D132AEE-177E-4014-A33C-7CA91C76498F}" dt="2025-10-10T21:48:52.426" v="365" actId="47"/>
        <pc:sldMasterMkLst>
          <pc:docMk/>
          <pc:sldMasterMk cId="1050396478" sldId="2147483993"/>
        </pc:sldMasterMkLst>
        <pc:sldLayoutChg chg="addSp">
          <pc:chgData name="Mariam Khan (2426966)" userId="4c2212c7-ec12-4651-9eec-f5c56abf6c0c" providerId="ADAL" clId="{0D132AEE-177E-4014-A33C-7CA91C76498F}" dt="2025-10-10T21:47:52.285" v="351"/>
          <pc:sldLayoutMkLst>
            <pc:docMk/>
            <pc:sldMasterMk cId="1050396478" sldId="2147483993"/>
            <pc:sldLayoutMk cId="2562610495" sldId="214748399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7:52.285" v="351"/>
          <pc:sldLayoutMkLst>
            <pc:docMk/>
            <pc:sldMasterMk cId="1050396478" sldId="2147483993"/>
            <pc:sldLayoutMk cId="2545270445" sldId="2147483996"/>
          </pc:sldLayoutMkLst>
        </pc:sldLayoutChg>
        <pc:sldLayoutChg chg="del">
          <pc:chgData name="Mariam Khan (2426966)" userId="4c2212c7-ec12-4651-9eec-f5c56abf6c0c" providerId="ADAL" clId="{0D132AEE-177E-4014-A33C-7CA91C76498F}" dt="2025-10-10T21:48:48.989" v="357" actId="47"/>
          <pc:sldLayoutMkLst>
            <pc:docMk/>
            <pc:sldMasterMk cId="1050396478" sldId="2147483993"/>
            <pc:sldLayoutMk cId="1059905858" sldId="2147484010"/>
          </pc:sldLayoutMkLst>
        </pc:sldLayoutChg>
        <pc:sldLayoutChg chg="del">
          <pc:chgData name="Mariam Khan (2426966)" userId="4c2212c7-ec12-4651-9eec-f5c56abf6c0c" providerId="ADAL" clId="{0D132AEE-177E-4014-A33C-7CA91C76498F}" dt="2025-10-10T21:48:49.544" v="358" actId="47"/>
          <pc:sldLayoutMkLst>
            <pc:docMk/>
            <pc:sldMasterMk cId="1050396478" sldId="2147483993"/>
            <pc:sldLayoutMk cId="2309509080" sldId="2147484011"/>
          </pc:sldLayoutMkLst>
        </pc:sldLayoutChg>
        <pc:sldLayoutChg chg="del">
          <pc:chgData name="Mariam Khan (2426966)" userId="4c2212c7-ec12-4651-9eec-f5c56abf6c0c" providerId="ADAL" clId="{0D132AEE-177E-4014-A33C-7CA91C76498F}" dt="2025-10-10T21:48:50.028" v="359" actId="47"/>
          <pc:sldLayoutMkLst>
            <pc:docMk/>
            <pc:sldMasterMk cId="1050396478" sldId="2147483993"/>
            <pc:sldLayoutMk cId="655601405" sldId="2147484012"/>
          </pc:sldLayoutMkLst>
        </pc:sldLayoutChg>
        <pc:sldLayoutChg chg="del">
          <pc:chgData name="Mariam Khan (2426966)" userId="4c2212c7-ec12-4651-9eec-f5c56abf6c0c" providerId="ADAL" clId="{0D132AEE-177E-4014-A33C-7CA91C76498F}" dt="2025-10-10T21:48:50.411" v="360" actId="47"/>
          <pc:sldLayoutMkLst>
            <pc:docMk/>
            <pc:sldMasterMk cId="1050396478" sldId="2147483993"/>
            <pc:sldLayoutMk cId="1297741891" sldId="2147484013"/>
          </pc:sldLayoutMkLst>
        </pc:sldLayoutChg>
        <pc:sldLayoutChg chg="del">
          <pc:chgData name="Mariam Khan (2426966)" userId="4c2212c7-ec12-4651-9eec-f5c56abf6c0c" providerId="ADAL" clId="{0D132AEE-177E-4014-A33C-7CA91C76498F}" dt="2025-10-10T21:48:50.833" v="361" actId="47"/>
          <pc:sldLayoutMkLst>
            <pc:docMk/>
            <pc:sldMasterMk cId="1050396478" sldId="2147483993"/>
            <pc:sldLayoutMk cId="2621303738" sldId="2147484014"/>
          </pc:sldLayoutMkLst>
        </pc:sldLayoutChg>
        <pc:sldLayoutChg chg="del">
          <pc:chgData name="Mariam Khan (2426966)" userId="4c2212c7-ec12-4651-9eec-f5c56abf6c0c" providerId="ADAL" clId="{0D132AEE-177E-4014-A33C-7CA91C76498F}" dt="2025-10-10T21:48:51.538" v="363" actId="47"/>
          <pc:sldLayoutMkLst>
            <pc:docMk/>
            <pc:sldMasterMk cId="1050396478" sldId="2147483993"/>
            <pc:sldLayoutMk cId="1354079696" sldId="2147484015"/>
          </pc:sldLayoutMkLst>
        </pc:sldLayoutChg>
        <pc:sldLayoutChg chg="del">
          <pc:chgData name="Mariam Khan (2426966)" userId="4c2212c7-ec12-4651-9eec-f5c56abf6c0c" providerId="ADAL" clId="{0D132AEE-177E-4014-A33C-7CA91C76498F}" dt="2025-10-10T21:48:51.879" v="364" actId="47"/>
          <pc:sldLayoutMkLst>
            <pc:docMk/>
            <pc:sldMasterMk cId="1050396478" sldId="2147483993"/>
            <pc:sldLayoutMk cId="3698209386" sldId="2147484016"/>
          </pc:sldLayoutMkLst>
        </pc:sldLayoutChg>
        <pc:sldLayoutChg chg="del">
          <pc:chgData name="Mariam Khan (2426966)" userId="4c2212c7-ec12-4651-9eec-f5c56abf6c0c" providerId="ADAL" clId="{0D132AEE-177E-4014-A33C-7CA91C76498F}" dt="2025-10-10T21:48:52.426" v="365" actId="47"/>
          <pc:sldLayoutMkLst>
            <pc:docMk/>
            <pc:sldMasterMk cId="1050396478" sldId="2147483993"/>
            <pc:sldLayoutMk cId="3936602273" sldId="2147484017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5:09.272" v="279"/>
        <pc:sldMasterMkLst>
          <pc:docMk/>
          <pc:sldMasterMk cId="1992517451" sldId="2147483993"/>
        </pc:sldMasterMkLst>
        <pc:sldLayoutChg chg="addSp">
          <pc:chgData name="Mariam Khan (2426966)" userId="4c2212c7-ec12-4651-9eec-f5c56abf6c0c" providerId="ADAL" clId="{0D132AEE-177E-4014-A33C-7CA91C76498F}" dt="2025-10-10T21:45:09.272" v="279"/>
          <pc:sldLayoutMkLst>
            <pc:docMk/>
            <pc:sldMasterMk cId="1992517451" sldId="2147483993"/>
            <pc:sldLayoutMk cId="2124918850" sldId="214748399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5:09.272" v="279"/>
          <pc:sldLayoutMkLst>
            <pc:docMk/>
            <pc:sldMasterMk cId="1992517451" sldId="2147483993"/>
            <pc:sldLayoutMk cId="881376965" sldId="214748399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9:00.382" v="368"/>
        <pc:sldMasterMkLst>
          <pc:docMk/>
          <pc:sldMasterMk cId="903152040" sldId="2147484010"/>
        </pc:sldMasterMkLst>
        <pc:sldLayoutChg chg="addSp">
          <pc:chgData name="Mariam Khan (2426966)" userId="4c2212c7-ec12-4651-9eec-f5c56abf6c0c" providerId="ADAL" clId="{0D132AEE-177E-4014-A33C-7CA91C76498F}" dt="2025-10-10T21:49:00.382" v="368"/>
          <pc:sldLayoutMkLst>
            <pc:docMk/>
            <pc:sldMasterMk cId="903152040" sldId="2147484010"/>
            <pc:sldLayoutMk cId="3825011081" sldId="2147484011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9:00.382" v="368"/>
          <pc:sldLayoutMkLst>
            <pc:docMk/>
            <pc:sldMasterMk cId="903152040" sldId="2147484010"/>
            <pc:sldLayoutMk cId="3524514637" sldId="2147484013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6:25.590" v="311"/>
        <pc:sldMasterMkLst>
          <pc:docMk/>
          <pc:sldMasterMk cId="2135322325" sldId="2147484013"/>
        </pc:sldMasterMkLst>
        <pc:sldLayoutChg chg="addSp">
          <pc:chgData name="Mariam Khan (2426966)" userId="4c2212c7-ec12-4651-9eec-f5c56abf6c0c" providerId="ADAL" clId="{0D132AEE-177E-4014-A33C-7CA91C76498F}" dt="2025-10-10T21:46:25.590" v="311"/>
          <pc:sldLayoutMkLst>
            <pc:docMk/>
            <pc:sldMasterMk cId="2135322325" sldId="2147484013"/>
            <pc:sldLayoutMk cId="2770836667" sldId="214748401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6:25.590" v="311"/>
          <pc:sldLayoutMkLst>
            <pc:docMk/>
            <pc:sldMasterMk cId="2135322325" sldId="2147484013"/>
            <pc:sldLayoutMk cId="3355222867" sldId="214748401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9:03.354" v="369"/>
        <pc:sldMasterMkLst>
          <pc:docMk/>
          <pc:sldMasterMk cId="3450359335" sldId="2147484027"/>
        </pc:sldMasterMkLst>
        <pc:sldLayoutChg chg="addSp">
          <pc:chgData name="Mariam Khan (2426966)" userId="4c2212c7-ec12-4651-9eec-f5c56abf6c0c" providerId="ADAL" clId="{0D132AEE-177E-4014-A33C-7CA91C76498F}" dt="2025-10-10T21:49:03.354" v="369"/>
          <pc:sldLayoutMkLst>
            <pc:docMk/>
            <pc:sldMasterMk cId="3450359335" sldId="2147484027"/>
            <pc:sldLayoutMk cId="2631128364" sldId="2147484028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9:03.354" v="369"/>
          <pc:sldLayoutMkLst>
            <pc:docMk/>
            <pc:sldMasterMk cId="3450359335" sldId="2147484027"/>
            <pc:sldLayoutMk cId="2100206211" sldId="2147484030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6:26.696" v="312"/>
        <pc:sldMasterMkLst>
          <pc:docMk/>
          <pc:sldMasterMk cId="2097734663" sldId="2147484038"/>
        </pc:sldMasterMkLst>
        <pc:sldLayoutChg chg="addSp">
          <pc:chgData name="Mariam Khan (2426966)" userId="4c2212c7-ec12-4651-9eec-f5c56abf6c0c" providerId="ADAL" clId="{0D132AEE-177E-4014-A33C-7CA91C76498F}" dt="2025-10-10T21:46:26.696" v="312"/>
          <pc:sldLayoutMkLst>
            <pc:docMk/>
            <pc:sldMasterMk cId="2097734663" sldId="2147484038"/>
            <pc:sldLayoutMk cId="2332926003" sldId="214748403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6:26.696" v="312"/>
          <pc:sldLayoutMkLst>
            <pc:docMk/>
            <pc:sldMasterMk cId="2097734663" sldId="2147484038"/>
            <pc:sldLayoutMk cId="3119523063" sldId="214748404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9:05.342" v="370"/>
        <pc:sldMasterMkLst>
          <pc:docMk/>
          <pc:sldMasterMk cId="799816611" sldId="2147484044"/>
        </pc:sldMasterMkLst>
        <pc:sldLayoutChg chg="addSp">
          <pc:chgData name="Mariam Khan (2426966)" userId="4c2212c7-ec12-4651-9eec-f5c56abf6c0c" providerId="ADAL" clId="{0D132AEE-177E-4014-A33C-7CA91C76498F}" dt="2025-10-10T21:49:05.342" v="370"/>
          <pc:sldLayoutMkLst>
            <pc:docMk/>
            <pc:sldMasterMk cId="799816611" sldId="2147484044"/>
            <pc:sldLayoutMk cId="1620409945" sldId="2147484045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9:05.342" v="370"/>
          <pc:sldLayoutMkLst>
            <pc:docMk/>
            <pc:sldMasterMk cId="799816611" sldId="2147484044"/>
            <pc:sldLayoutMk cId="2915124322" sldId="2147484047"/>
          </pc:sldLayoutMkLst>
        </pc:sldLayoutChg>
      </pc:sldMasterChg>
      <pc:sldMasterChg chg="addSp add del addSldLayout delSldLayout modSldLayout">
        <pc:chgData name="Mariam Khan (2426966)" userId="4c2212c7-ec12-4651-9eec-f5c56abf6c0c" providerId="ADAL" clId="{0D132AEE-177E-4014-A33C-7CA91C76498F}" dt="2025-10-10T21:49:52.570" v="376" actId="26606"/>
        <pc:sldMasterMkLst>
          <pc:docMk/>
          <pc:sldMasterMk cId="156830451" sldId="2147484061"/>
        </pc:sldMasterMkLst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1734501631" sldId="2147483650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2654388017" sldId="2147483656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974837237" sldId="2147483657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2218115592" sldId="2147483662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1227779189" sldId="2147483666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2280088827" sldId="2147483667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357439784" sldId="2147483668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863468265" sldId="2147483669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3872000532" sldId="2147483670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302147249" sldId="2147483671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153779689" sldId="2147483672"/>
          </pc:sldLayoutMkLst>
        </pc:sldLayoutChg>
        <pc:sldLayoutChg chg="addSp 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1921250071" sldId="2147484062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3013110218" sldId="2147484063"/>
          </pc:sldLayoutMkLst>
        </pc:sldLayoutChg>
        <pc:sldLayoutChg chg="addSp 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3049293854" sldId="2147484064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933406652" sldId="2147484065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991402900" sldId="2147484066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918177057" sldId="2147484067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133684999" sldId="2147484068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173161546" sldId="2147484069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906384051" sldId="2147484070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3558578511" sldId="2147484071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1319683810" sldId="2147484072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62035236" sldId="2147484073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3164616834" sldId="2147484074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2627442681" sldId="2147484075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4218269888" sldId="2147484076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156830451" sldId="2147484061"/>
            <pc:sldLayoutMk cId="1251700496" sldId="2147484077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6:28.622" v="313"/>
        <pc:sldMasterMkLst>
          <pc:docMk/>
          <pc:sldMasterMk cId="1840631828" sldId="2147484063"/>
        </pc:sldMasterMkLst>
        <pc:sldLayoutChg chg="addSp">
          <pc:chgData name="Mariam Khan (2426966)" userId="4c2212c7-ec12-4651-9eec-f5c56abf6c0c" providerId="ADAL" clId="{0D132AEE-177E-4014-A33C-7CA91C76498F}" dt="2025-10-10T21:46:28.622" v="313"/>
          <pc:sldLayoutMkLst>
            <pc:docMk/>
            <pc:sldMasterMk cId="1840631828" sldId="2147484063"/>
            <pc:sldLayoutMk cId="3175406650" sldId="214748406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6:28.622" v="313"/>
          <pc:sldLayoutMkLst>
            <pc:docMk/>
            <pc:sldMasterMk cId="1840631828" sldId="2147484063"/>
            <pc:sldLayoutMk cId="1302856013" sldId="2147484066"/>
          </pc:sldLayoutMkLst>
        </pc:sldLayoutChg>
      </pc:sldMasterChg>
      <pc:sldMasterChg chg="add addSldLayout">
        <pc:chgData name="Mariam Khan (2426966)" userId="4c2212c7-ec12-4651-9eec-f5c56abf6c0c" providerId="ADAL" clId="{0D132AEE-177E-4014-A33C-7CA91C76498F}" dt="2025-10-10T21:49:52.570" v="376" actId="26606"/>
        <pc:sldMasterMkLst>
          <pc:docMk/>
          <pc:sldMasterMk cId="979905935" sldId="2147484086"/>
        </pc:sldMasterMkLst>
        <pc:sldLayoutChg chg="ad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163110781" sldId="2147484078"/>
          </pc:sldLayoutMkLst>
        </pc:sldLayoutChg>
        <pc:sldLayoutChg chg="ad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3188904770" sldId="2147484079"/>
          </pc:sldLayoutMkLst>
        </pc:sldLayoutChg>
        <pc:sldLayoutChg chg="ad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3619224252" sldId="2147484080"/>
          </pc:sldLayoutMkLst>
        </pc:sldLayoutChg>
        <pc:sldLayoutChg chg="ad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3467682459" sldId="2147484081"/>
          </pc:sldLayoutMkLst>
        </pc:sldLayoutChg>
        <pc:sldLayoutChg chg="ad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670047588" sldId="2147484082"/>
          </pc:sldLayoutMkLst>
        </pc:sldLayoutChg>
        <pc:sldLayoutChg chg="ad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342716410" sldId="2147484083"/>
          </pc:sldLayoutMkLst>
        </pc:sldLayoutChg>
        <pc:sldLayoutChg chg="ad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2028208383" sldId="2147484084"/>
          </pc:sldLayoutMkLst>
        </pc:sldLayoutChg>
        <pc:sldLayoutChg chg="ad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1150968437" sldId="2147484085"/>
          </pc:sldLayoutMkLst>
        </pc:sldLayoutChg>
        <pc:sldLayoutChg chg="add replI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4176880780" sldId="2147484087"/>
          </pc:sldLayoutMkLst>
        </pc:sldLayoutChg>
        <pc:sldLayoutChg chg="add replI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2923929490" sldId="2147484088"/>
          </pc:sldLayoutMkLst>
        </pc:sldLayoutChg>
        <pc:sldLayoutChg chg="add replId">
          <pc:chgData name="Mariam Khan (2426966)" userId="4c2212c7-ec12-4651-9eec-f5c56abf6c0c" providerId="ADAL" clId="{0D132AEE-177E-4014-A33C-7CA91C76498F}" dt="2025-10-10T21:49:52.570" v="376" actId="26606"/>
          <pc:sldLayoutMkLst>
            <pc:docMk/>
            <pc:sldMasterMk cId="979905935" sldId="2147484086"/>
            <pc:sldLayoutMk cId="3634727065" sldId="2147484089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6:40.353" v="314"/>
        <pc:sldMasterMkLst>
          <pc:docMk/>
          <pc:sldMasterMk cId="3735237543" sldId="2147484088"/>
        </pc:sldMasterMkLst>
        <pc:sldLayoutChg chg="addSp">
          <pc:chgData name="Mariam Khan (2426966)" userId="4c2212c7-ec12-4651-9eec-f5c56abf6c0c" providerId="ADAL" clId="{0D132AEE-177E-4014-A33C-7CA91C76498F}" dt="2025-10-10T21:46:40.353" v="314"/>
          <pc:sldLayoutMkLst>
            <pc:docMk/>
            <pc:sldMasterMk cId="3735237543" sldId="2147484088"/>
            <pc:sldLayoutMk cId="1869767792" sldId="214748408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6:40.353" v="314"/>
          <pc:sldLayoutMkLst>
            <pc:docMk/>
            <pc:sldMasterMk cId="3735237543" sldId="2147484088"/>
            <pc:sldLayoutMk cId="1737830959" sldId="2147484091"/>
          </pc:sldLayoutMkLst>
        </pc:sldLayoutChg>
      </pc:sldMasterChg>
      <pc:sldMasterChg chg="add del addSldLayout delSldLayout">
        <pc:chgData name="Mariam Khan (2426966)" userId="4c2212c7-ec12-4651-9eec-f5c56abf6c0c" providerId="ADAL" clId="{0D132AEE-177E-4014-A33C-7CA91C76498F}" dt="2025-10-10T21:49:52.528" v="375" actId="26606"/>
        <pc:sldMasterMkLst>
          <pc:docMk/>
          <pc:sldMasterMk cId="1882691881" sldId="2147484112"/>
        </pc:sldMasterMkLst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1749881770" sldId="2147484101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3606406046" sldId="2147484102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3198050562" sldId="2147484103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1139775943" sldId="2147484104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2143723603" sldId="2147484105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3853551938" sldId="2147484106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2359501743" sldId="2147484107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389774507" sldId="2147484108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1905453431" sldId="2147484109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2537865878" sldId="2147484110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52.528" v="375" actId="26606"/>
          <pc:sldLayoutMkLst>
            <pc:docMk/>
            <pc:sldMasterMk cId="1882691881" sldId="2147484112"/>
            <pc:sldLayoutMk cId="840339316" sldId="2147484111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6:41.450" v="315"/>
        <pc:sldMasterMkLst>
          <pc:docMk/>
          <pc:sldMasterMk cId="2565641584" sldId="2147484113"/>
        </pc:sldMasterMkLst>
        <pc:sldLayoutChg chg="addSp">
          <pc:chgData name="Mariam Khan (2426966)" userId="4c2212c7-ec12-4651-9eec-f5c56abf6c0c" providerId="ADAL" clId="{0D132AEE-177E-4014-A33C-7CA91C76498F}" dt="2025-10-10T21:46:41.450" v="315"/>
          <pc:sldLayoutMkLst>
            <pc:docMk/>
            <pc:sldMasterMk cId="2565641584" sldId="2147484113"/>
            <pc:sldLayoutMk cId="2421042268" sldId="214748411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6:41.450" v="315"/>
          <pc:sldLayoutMkLst>
            <pc:docMk/>
            <pc:sldMasterMk cId="2565641584" sldId="2147484113"/>
            <pc:sldLayoutMk cId="2907482774" sldId="214748411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6:43.204" v="316"/>
        <pc:sldMasterMkLst>
          <pc:docMk/>
          <pc:sldMasterMk cId="946424822" sldId="2147484138"/>
        </pc:sldMasterMkLst>
        <pc:sldLayoutChg chg="addSp">
          <pc:chgData name="Mariam Khan (2426966)" userId="4c2212c7-ec12-4651-9eec-f5c56abf6c0c" providerId="ADAL" clId="{0D132AEE-177E-4014-A33C-7CA91C76498F}" dt="2025-10-10T21:46:43.204" v="316"/>
          <pc:sldLayoutMkLst>
            <pc:docMk/>
            <pc:sldMasterMk cId="946424822" sldId="2147484138"/>
            <pc:sldLayoutMk cId="3443916494" sldId="214748413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6:43.204" v="316"/>
          <pc:sldLayoutMkLst>
            <pc:docMk/>
            <pc:sldMasterMk cId="946424822" sldId="2147484138"/>
            <pc:sldLayoutMk cId="817320857" sldId="2147484141"/>
          </pc:sldLayoutMkLst>
        </pc:sldLayoutChg>
      </pc:sldMasterChg>
      <pc:sldMasterChg chg="add del addSldLayout delSldLayout">
        <pc:chgData name="Mariam Khan (2426966)" userId="4c2212c7-ec12-4651-9eec-f5c56abf6c0c" providerId="ADAL" clId="{0D132AEE-177E-4014-A33C-7CA91C76498F}" dt="2025-10-10T21:49:18.179" v="373" actId="26606"/>
        <pc:sldMasterMkLst>
          <pc:docMk/>
          <pc:sldMasterMk cId="4115445498" sldId="2147484138"/>
        </pc:sldMasterMkLst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2077497514" sldId="2147484127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3009247141" sldId="2147484128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1775346431" sldId="2147484129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3603052277" sldId="2147484130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883951512" sldId="2147484131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1609064654" sldId="2147484132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1067386076" sldId="2147484133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1388536890" sldId="2147484134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2793571172" sldId="2147484135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1910801316" sldId="2147484136"/>
          </pc:sldLayoutMkLst>
        </pc:sldLayoutChg>
        <pc:sldLayoutChg chg="add del">
          <pc:chgData name="Mariam Khan (2426966)" userId="4c2212c7-ec12-4651-9eec-f5c56abf6c0c" providerId="ADAL" clId="{0D132AEE-177E-4014-A33C-7CA91C76498F}" dt="2025-10-10T21:49:18.179" v="373" actId="26606"/>
          <pc:sldLayoutMkLst>
            <pc:docMk/>
            <pc:sldMasterMk cId="4115445498" sldId="2147484138"/>
            <pc:sldLayoutMk cId="155111228" sldId="2147484137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6:44.267" v="317"/>
        <pc:sldMasterMkLst>
          <pc:docMk/>
          <pc:sldMasterMk cId="3041484246" sldId="2147484163"/>
        </pc:sldMasterMkLst>
        <pc:sldLayoutChg chg="addSp">
          <pc:chgData name="Mariam Khan (2426966)" userId="4c2212c7-ec12-4651-9eec-f5c56abf6c0c" providerId="ADAL" clId="{0D132AEE-177E-4014-A33C-7CA91C76498F}" dt="2025-10-10T21:46:44.267" v="317"/>
          <pc:sldLayoutMkLst>
            <pc:docMk/>
            <pc:sldMasterMk cId="3041484246" sldId="2147484163"/>
            <pc:sldLayoutMk cId="2953673678" sldId="2147484164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6:44.267" v="317"/>
          <pc:sldLayoutMkLst>
            <pc:docMk/>
            <pc:sldMasterMk cId="3041484246" sldId="2147484163"/>
            <pc:sldLayoutMk cId="1556902033" sldId="2147484166"/>
          </pc:sldLayoutMkLst>
        </pc:sldLayoutChg>
      </pc:sldMasterChg>
      <pc:sldMasterChg chg="addSp modSldLayout">
        <pc:chgData name="Mariam Khan (2426966)" userId="4c2212c7-ec12-4651-9eec-f5c56abf6c0c" providerId="ADAL" clId="{0D132AEE-177E-4014-A33C-7CA91C76498F}" dt="2025-10-10T21:46:46.131" v="318"/>
        <pc:sldMasterMkLst>
          <pc:docMk/>
          <pc:sldMasterMk cId="8607572" sldId="2147484188"/>
        </pc:sldMasterMkLst>
        <pc:sldLayoutChg chg="addSp">
          <pc:chgData name="Mariam Khan (2426966)" userId="4c2212c7-ec12-4651-9eec-f5c56abf6c0c" providerId="ADAL" clId="{0D132AEE-177E-4014-A33C-7CA91C76498F}" dt="2025-10-10T21:46:46.131" v="318"/>
          <pc:sldLayoutMkLst>
            <pc:docMk/>
            <pc:sldMasterMk cId="8607572" sldId="2147484188"/>
            <pc:sldLayoutMk cId="3770890709" sldId="2147484189"/>
          </pc:sldLayoutMkLst>
        </pc:sldLayoutChg>
        <pc:sldLayoutChg chg="addSp">
          <pc:chgData name="Mariam Khan (2426966)" userId="4c2212c7-ec12-4651-9eec-f5c56abf6c0c" providerId="ADAL" clId="{0D132AEE-177E-4014-A33C-7CA91C76498F}" dt="2025-10-10T21:46:46.131" v="318"/>
          <pc:sldLayoutMkLst>
            <pc:docMk/>
            <pc:sldMasterMk cId="8607572" sldId="2147484188"/>
            <pc:sldLayoutMk cId="3713118514" sldId="214748419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10/10/2025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656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514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004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712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777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800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19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973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17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92862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941744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28563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259010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87009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137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781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969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8" r:id="rId1"/>
    <p:sldLayoutId id="2147484109" r:id="rId2"/>
    <p:sldLayoutId id="2147484110" r:id="rId3"/>
    <p:sldLayoutId id="2147484111" r:id="rId4"/>
    <p:sldLayoutId id="2147484112" r:id="rId5"/>
    <p:sldLayoutId id="2147484113" r:id="rId6"/>
    <p:sldLayoutId id="2147484114" r:id="rId7"/>
    <p:sldLayoutId id="2147484115" r:id="rId8"/>
    <p:sldLayoutId id="2147484116" r:id="rId9"/>
    <p:sldLayoutId id="2147484117" r:id="rId10"/>
    <p:sldLayoutId id="2147484118" r:id="rId11"/>
    <p:sldLayoutId id="2147484119" r:id="rId12"/>
    <p:sldLayoutId id="2147484120" r:id="rId13"/>
    <p:sldLayoutId id="2147484121" r:id="rId14"/>
    <p:sldLayoutId id="2147484122" r:id="rId15"/>
    <p:sldLayoutId id="214748412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help-for-early-years-providers.education.gov.uk/areas-of-learning/communication-and-language/interactions" TargetMode="External"/><Relationship Id="rId3" Type="http://schemas.openxmlformats.org/officeDocument/2006/relationships/hyperlink" Target="https://scienceoxygen.com/what-are-the-biological-and-environmental-factors-that-influence-child-development/#google_vignette" TargetMode="External"/><Relationship Id="rId7" Type="http://schemas.openxmlformats.org/officeDocument/2006/relationships/hyperlink" Target="https://www.familyeducation.com/toddlers/growth-development/language/how-to-tackle-language-barriers-in-early-years" TargetMode="External"/><Relationship Id="rId2" Type="http://schemas.openxmlformats.org/officeDocument/2006/relationships/hyperlink" Target="https://practicalpie.com/sociocultural-theo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amilyeducation.com/" TargetMode="External"/><Relationship Id="rId5" Type="http://schemas.openxmlformats.org/officeDocument/2006/relationships/hyperlink" Target="https://www.simplypsychology.org/vygotsky.html" TargetMode="External"/><Relationship Id="rId4" Type="http://schemas.openxmlformats.org/officeDocument/2006/relationships/hyperlink" Target="https://intheplayroom.co.uk/nature-activities-for-ki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8369844-B327-4D49-98E4-827203ADF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715249AA-E70E-4DAE-A265-2E3DE9D7C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D16B149-ADB4-41B1-A60E-1A0358879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ectangle 23">
              <a:extLst>
                <a:ext uri="{FF2B5EF4-FFF2-40B4-BE49-F238E27FC236}">
                  <a16:creationId xmlns:a16="http://schemas.microsoft.com/office/drawing/2014/main" id="{B53998E5-48EB-4528-87CF-792F41468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" name="Rectangle 25">
              <a:extLst>
                <a:ext uri="{FF2B5EF4-FFF2-40B4-BE49-F238E27FC236}">
                  <a16:creationId xmlns:a16="http://schemas.microsoft.com/office/drawing/2014/main" id="{870554EF-7AD0-4B55-9FFF-38E8FA108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Isosceles Triangle 5">
              <a:extLst>
                <a:ext uri="{FF2B5EF4-FFF2-40B4-BE49-F238E27FC236}">
                  <a16:creationId xmlns:a16="http://schemas.microsoft.com/office/drawing/2014/main" id="{2CB215DE-9630-439F-A0A9-1D96839C5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F73C83A3-9645-481D-A4C0-430939918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2FA98AB7-2E6E-4C28-BB73-33EA56364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C11A2791-813E-4B8A-BE6F-BF3F8979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6DFFDA6E-1AB0-456D-9AFE-6CA686043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3E3E1654-1512-4D06-9969-80D50078F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1B6B4-6C75-FC7D-7378-FC3B0DF96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672" y="890498"/>
            <a:ext cx="7376052" cy="1796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900" dirty="0">
                <a:solidFill>
                  <a:srgbClr val="FFFFFF"/>
                </a:solidFill>
              </a:rPr>
              <a:t>Psychology in Health and Social care –</a:t>
            </a:r>
            <a:r>
              <a:rPr lang="en-US" sz="6000" dirty="0">
                <a:solidFill>
                  <a:srgbClr val="FFFFFF"/>
                </a:solidFill>
              </a:rPr>
              <a:t> </a:t>
            </a:r>
            <a:r>
              <a:rPr lang="en-US" sz="4800" dirty="0">
                <a:solidFill>
                  <a:srgbClr val="FFFFFF"/>
                </a:solidFill>
              </a:rPr>
              <a:t>LCHS4010</a:t>
            </a:r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80A9E50-D7EF-CC52-DEBA-207E3BADE1E0}"/>
              </a:ext>
            </a:extLst>
          </p:cNvPr>
          <p:cNvSpPr txBox="1"/>
          <p:nvPr/>
        </p:nvSpPr>
        <p:spPr>
          <a:xfrm>
            <a:off x="4323402" y="3116779"/>
            <a:ext cx="71323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Lecturer: Hellen Parsons</a:t>
            </a:r>
          </a:p>
          <a:p>
            <a:r>
              <a:rPr lang="en-GB" sz="2400" dirty="0"/>
              <a:t>Component 1 – Individual Presentation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899A10C-4500-7B4A-4FF2-40372E9DED39}"/>
              </a:ext>
            </a:extLst>
          </p:cNvPr>
          <p:cNvSpPr txBox="1"/>
          <p:nvPr/>
        </p:nvSpPr>
        <p:spPr>
          <a:xfrm>
            <a:off x="5950299" y="6055590"/>
            <a:ext cx="4912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Mariam Khan (2426966)</a:t>
            </a:r>
          </a:p>
          <a:p>
            <a:r>
              <a:rPr lang="en-GB" dirty="0">
                <a:latin typeface="Abadi" panose="020B0604020104020204" pitchFamily="34" charset="0"/>
              </a:rPr>
              <a:t>University of Wales Trinity Saint David </a:t>
            </a:r>
          </a:p>
        </p:txBody>
      </p:sp>
    </p:spTree>
    <p:extLst>
      <p:ext uri="{BB962C8B-B14F-4D97-AF65-F5344CB8AC3E}">
        <p14:creationId xmlns:p14="http://schemas.microsoft.com/office/powerpoint/2010/main" val="17881057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6AF3E-A03C-2660-978C-8DDEF7ED9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/>
              <a:t>AIM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516FF-E578-63F5-6024-55F0F1C59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The aim for today is to have presented a slideshow based on the lifespan psychological theory of development which I have chosen to be Vygotsky’s theory, a brief description of what it is, how it works, why it is relevant, how it applies to Amira’s theory and how it explains her current situation. </a:t>
            </a:r>
          </a:p>
        </p:txBody>
      </p:sp>
      <p:pic>
        <p:nvPicPr>
          <p:cNvPr id="4" name="Picture 3" descr="A person and person reading a book&#10;&#10;AI-generated content may be incorrect.">
            <a:extLst>
              <a:ext uri="{FF2B5EF4-FFF2-40B4-BE49-F238E27FC236}">
                <a16:creationId xmlns:a16="http://schemas.microsoft.com/office/drawing/2014/main" id="{05EE208F-BD81-362C-632B-872BC7F95C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24" b="-2"/>
          <a:stretch>
            <a:fillRect/>
          </a:stretch>
        </p:blipFill>
        <p:spPr>
          <a:xfrm>
            <a:off x="432285" y="2159000"/>
            <a:ext cx="5423429" cy="38823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23DC06-072C-3682-BA76-2EAB8FFCFC40}"/>
              </a:ext>
            </a:extLst>
          </p:cNvPr>
          <p:cNvSpPr txBox="1"/>
          <p:nvPr/>
        </p:nvSpPr>
        <p:spPr>
          <a:xfrm>
            <a:off x="432285" y="6041362"/>
            <a:ext cx="534287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https://sproutsschools.com/vygotskys-theory-of-cognitive-development-in-social-relationships/</a:t>
            </a:r>
          </a:p>
        </p:txBody>
      </p:sp>
    </p:spTree>
    <p:extLst>
      <p:ext uri="{BB962C8B-B14F-4D97-AF65-F5344CB8AC3E}">
        <p14:creationId xmlns:p14="http://schemas.microsoft.com/office/powerpoint/2010/main" val="3650734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child's development&#10;&#10;AI-generated content may be incorrect.">
            <a:extLst>
              <a:ext uri="{FF2B5EF4-FFF2-40B4-BE49-F238E27FC236}">
                <a16:creationId xmlns:a16="http://schemas.microsoft.com/office/drawing/2014/main" id="{E2895511-DFFB-9EB4-2384-5F14D17207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01" r="-2" b="7151"/>
          <a:stretch>
            <a:fillRect/>
          </a:stretch>
        </p:blipFill>
        <p:spPr>
          <a:xfrm>
            <a:off x="5447899" y="101159"/>
            <a:ext cx="6744101" cy="629396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89E43E-9C2B-C384-D266-79323DA3A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20" y="341195"/>
            <a:ext cx="4368800" cy="995006"/>
          </a:xfrm>
        </p:spPr>
        <p:txBody>
          <a:bodyPr>
            <a:normAutofit/>
          </a:bodyPr>
          <a:lstStyle/>
          <a:p>
            <a:r>
              <a:rPr lang="en-GB"/>
              <a:t>Vygotsky’s Theory.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B351F-9D93-3C1C-F6E6-64A90F723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20" y="1135688"/>
            <a:ext cx="5879254" cy="562115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Vygotsky’s theory emphasizes the social and cultural education, he believed children learn through the support of more knowledgeable peers and teachers – ZPD.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Key concepts…</a:t>
            </a:r>
          </a:p>
          <a:p>
            <a:pPr>
              <a:lnSpc>
                <a:spcPct val="90000"/>
              </a:lnSpc>
            </a:pPr>
            <a:r>
              <a:rPr lang="en-GB" dirty="0"/>
              <a:t>Language Barriers – Not speaking the same language. </a:t>
            </a:r>
          </a:p>
          <a:p>
            <a:pPr>
              <a:lnSpc>
                <a:spcPct val="90000"/>
              </a:lnSpc>
            </a:pPr>
            <a:r>
              <a:rPr lang="en-GB" dirty="0"/>
              <a:t>Cognitive Development – Functions of the brain.</a:t>
            </a:r>
          </a:p>
          <a:p>
            <a:pPr>
              <a:lnSpc>
                <a:spcPct val="90000"/>
              </a:lnSpc>
            </a:pPr>
            <a:r>
              <a:rPr lang="en-GB" dirty="0"/>
              <a:t>Cultural Differences – Different backgrounds, being restricted from certain activities.  </a:t>
            </a:r>
          </a:p>
          <a:p>
            <a:pPr>
              <a:lnSpc>
                <a:spcPct val="90000"/>
              </a:lnSpc>
            </a:pPr>
            <a:r>
              <a:rPr lang="en-GB" dirty="0"/>
              <a:t>Social Interaction – Confidence levels, communication. </a:t>
            </a:r>
          </a:p>
          <a:p>
            <a:pPr>
              <a:lnSpc>
                <a:spcPct val="90000"/>
              </a:lnSpc>
            </a:pPr>
            <a:r>
              <a:rPr lang="en-GB" dirty="0"/>
              <a:t>Scaffolding – Learning with support.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Why is Vygotsky’s Theory Relevant In Early Years development?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How does it relate to Nature and Nurture?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B3DF2F-849E-0F86-4C06-86758134CEE2}"/>
              </a:ext>
            </a:extLst>
          </p:cNvPr>
          <p:cNvSpPr txBox="1"/>
          <p:nvPr/>
        </p:nvSpPr>
        <p:spPr>
          <a:xfrm>
            <a:off x="5812144" y="6355861"/>
            <a:ext cx="221628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Vygotsky, (1920).</a:t>
            </a:r>
          </a:p>
        </p:txBody>
      </p:sp>
    </p:spTree>
    <p:extLst>
      <p:ext uri="{BB962C8B-B14F-4D97-AF65-F5344CB8AC3E}">
        <p14:creationId xmlns:p14="http://schemas.microsoft.com/office/powerpoint/2010/main" val="1878397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124B6-F5C0-F3C7-1470-3EC1E5273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Relate to Amira’s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F29C0-2EDE-8C1D-8F7D-161DF7300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52477"/>
            <a:ext cx="8067113" cy="4564641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Looks at Cultural Differences – Could be why she is isolating herself. </a:t>
            </a:r>
          </a:p>
          <a:p>
            <a:pPr>
              <a:lnSpc>
                <a:spcPct val="90000"/>
              </a:lnSpc>
            </a:pPr>
            <a:r>
              <a:rPr lang="en-GB" dirty="0"/>
              <a:t>Language Barriers – Not interacting as much – Social development. </a:t>
            </a:r>
          </a:p>
          <a:p>
            <a:pPr>
              <a:lnSpc>
                <a:spcPct val="90000"/>
              </a:lnSpc>
            </a:pPr>
            <a:r>
              <a:rPr lang="en-GB" dirty="0"/>
              <a:t>Cognitive – Prevent Amira from reaching certain targets. </a:t>
            </a:r>
          </a:p>
          <a:p>
            <a:pPr>
              <a:lnSpc>
                <a:spcPct val="90000"/>
              </a:lnSpc>
            </a:pPr>
            <a:r>
              <a:rPr lang="en-GB" dirty="0"/>
              <a:t>Links to Emotional Development. 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Practical Strategies to help Amira..</a:t>
            </a:r>
          </a:p>
          <a:p>
            <a:pPr>
              <a:lnSpc>
                <a:spcPct val="90000"/>
              </a:lnSpc>
            </a:pPr>
            <a:r>
              <a:rPr lang="en-GB" dirty="0"/>
              <a:t>Group Activities – Building confidence – Communication </a:t>
            </a:r>
          </a:p>
          <a:p>
            <a:pPr>
              <a:lnSpc>
                <a:spcPct val="90000"/>
              </a:lnSpc>
            </a:pPr>
            <a:r>
              <a:rPr lang="en-GB" dirty="0"/>
              <a:t>Teaching the Alphabet – Helping with the language barrier. </a:t>
            </a:r>
          </a:p>
          <a:p>
            <a:pPr>
              <a:lnSpc>
                <a:spcPct val="90000"/>
              </a:lnSpc>
            </a:pPr>
            <a:r>
              <a:rPr lang="en-GB" dirty="0"/>
              <a:t>Outdoor Activities – Physical Development.</a:t>
            </a:r>
          </a:p>
          <a:p>
            <a:pPr>
              <a:lnSpc>
                <a:spcPct val="90000"/>
              </a:lnSpc>
            </a:pPr>
            <a:r>
              <a:rPr lang="en-GB" dirty="0"/>
              <a:t>Drawing, learning to write – communication 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endParaRPr lang="en-GB" dirty="0"/>
          </a:p>
        </p:txBody>
      </p:sp>
      <p:pic>
        <p:nvPicPr>
          <p:cNvPr id="2050" name="Picture 2" descr="What are the Types of Communications? 7 Types of Communication">
            <a:extLst>
              <a:ext uri="{FF2B5EF4-FFF2-40B4-BE49-F238E27FC236}">
                <a16:creationId xmlns:a16="http://schemas.microsoft.com/office/drawing/2014/main" id="{A11DBBDD-7FCE-B49A-A44B-36936D1ED3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847" y="4716257"/>
            <a:ext cx="2842721" cy="181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D2FE4D-6C98-BAD0-4A4B-C06ECAAEDD09}"/>
              </a:ext>
            </a:extLst>
          </p:cNvPr>
          <p:cNvSpPr txBox="1"/>
          <p:nvPr/>
        </p:nvSpPr>
        <p:spPr>
          <a:xfrm>
            <a:off x="7864457" y="6521917"/>
            <a:ext cx="17599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Learn.g2.com</a:t>
            </a:r>
          </a:p>
        </p:txBody>
      </p:sp>
      <p:sp>
        <p:nvSpPr>
          <p:cNvPr id="5" name="AutoShape 4" descr="Image result for Language Barrier Black and White Sketch">
            <a:extLst>
              <a:ext uri="{FF2B5EF4-FFF2-40B4-BE49-F238E27FC236}">
                <a16:creationId xmlns:a16="http://schemas.microsoft.com/office/drawing/2014/main" id="{2E326B91-7E55-AF9D-EC24-6F8A7B22556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940518" cy="294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68C75F-0401-DF46-E90C-2B0FE51DC8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6166" y="2375477"/>
            <a:ext cx="2060801" cy="18193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E828E8-3FE6-2388-5492-ECD06A775F3D}"/>
              </a:ext>
            </a:extLst>
          </p:cNvPr>
          <p:cNvSpPr txBox="1"/>
          <p:nvPr/>
        </p:nvSpPr>
        <p:spPr>
          <a:xfrm>
            <a:off x="9003606" y="4171443"/>
            <a:ext cx="124165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stocklib.com</a:t>
            </a:r>
          </a:p>
        </p:txBody>
      </p:sp>
    </p:spTree>
    <p:extLst>
      <p:ext uri="{BB962C8B-B14F-4D97-AF65-F5344CB8AC3E}">
        <p14:creationId xmlns:p14="http://schemas.microsoft.com/office/powerpoint/2010/main" val="358605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4F378-7B9C-59F4-4D54-FCFB4E70E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/>
              <a:t>Environmental and Biological Influences.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D0BA6-3568-FC23-81C3-F2EB4B327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6" y="2160589"/>
            <a:ext cx="3616235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Could be an only child at home – Nurture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One language spoken at home – Nurture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Attached to the parents, separation anxiety – Nurture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Cultural background, not doing things other children would do – Nurture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Nursery environment, helps development stages, fine and gross motor skills – Nature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Peers and friends – Nature 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2E904D-AAB6-B037-EC13-0F1B3A434E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5" r="3" b="8697"/>
          <a:stretch>
            <a:fillRect/>
          </a:stretch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45C5ED-FCD7-F2C6-0686-51D694281BD0}"/>
              </a:ext>
            </a:extLst>
          </p:cNvPr>
          <p:cNvSpPr txBox="1"/>
          <p:nvPr/>
        </p:nvSpPr>
        <p:spPr>
          <a:xfrm>
            <a:off x="677334" y="6041362"/>
            <a:ext cx="609760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https://ar.inspiredpencil.com/pictures-2023/ecology-biology-notes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E00B0AF-702A-DE4A-CF7C-70F56DBB42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1890" y="254615"/>
            <a:ext cx="2367813" cy="204582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1C06950-43CF-486C-EDAB-9B0178ADA0E4}"/>
              </a:ext>
            </a:extLst>
          </p:cNvPr>
          <p:cNvSpPr txBox="1"/>
          <p:nvPr/>
        </p:nvSpPr>
        <p:spPr>
          <a:xfrm>
            <a:off x="10629855" y="2300438"/>
            <a:ext cx="156214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Wallpaperaccess.com</a:t>
            </a:r>
          </a:p>
        </p:txBody>
      </p:sp>
    </p:spTree>
    <p:extLst>
      <p:ext uri="{BB962C8B-B14F-4D97-AF65-F5344CB8AC3E}">
        <p14:creationId xmlns:p14="http://schemas.microsoft.com/office/powerpoint/2010/main" val="3314961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96661-E2AC-525E-D734-701399846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</a:t>
            </a:r>
            <a:br>
              <a:rPr lang="en-GB" dirty="0"/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276BE76-9357-C723-660F-DE98CB8D33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4" y="1197267"/>
            <a:ext cx="10016333" cy="5539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cs typeface="Times New Roman" panose="02020603050405020304" pitchFamily="18" charset="0"/>
              </a:rPr>
              <a:t>T, T. (2020).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cs typeface="Times New Roman" panose="02020603050405020304" pitchFamily="18" charset="0"/>
              </a:rPr>
              <a:t>Sociocultural Theory (Definition + Examples)</a:t>
            </a:r>
            <a:r>
              <a:rPr lang="en-US" altLang="en-US" dirty="0">
                <a:solidFill>
                  <a:schemeClr val="tx1"/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cs typeface="Times New Roman" panose="02020603050405020304" pitchFamily="18" charset="0"/>
              </a:rPr>
              <a:t>Practical Psychology,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cs typeface="Times New Roman" panose="02020603050405020304" pitchFamily="18" charset="0"/>
                <a:hlinkClick r:id="rId2"/>
              </a:rPr>
              <a:t>https://practicalpie.com/sociocultural-theory/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cs typeface="Times New Roman" panose="02020603050405020304" pitchFamily="18" charset="0"/>
              </a:rPr>
              <a:t>(30 Sep. 2025).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badi" panose="020B0604020104020204" pitchFamily="34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GB" altLang="en-US" dirty="0">
                <a:solidFill>
                  <a:schemeClr val="tx1"/>
                </a:solidFill>
                <a:latin typeface="Abadi" panose="020B0604020104020204" pitchFamily="34" charset="0"/>
              </a:rPr>
              <a:t>T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emporary. (2025). What are the biological and environmental factors that influence child development?,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hlinkClick r:id="rId3"/>
              </a:rPr>
              <a:t>https://scienceoxygen.com/what-are-the-biological-and-environmental-factors-that-influence-child-development/#google_vignette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(1 Oct. 2025).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Playroom, I.T. (2024). Nature Activities for Kids, </a:t>
            </a:r>
            <a:r>
              <a:rPr lang="en-GB" altLang="en-US" dirty="0">
                <a:solidFill>
                  <a:schemeClr val="tx1"/>
                </a:solidFill>
                <a:latin typeface="Abadi" panose="020B0604020104020204" pitchFamily="34" charset="0"/>
              </a:rPr>
              <a:t>i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n The Playroom,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hlinkClick r:id="rId4"/>
              </a:rPr>
              <a:t>https://intheplayroom.co.uk/nature-activities-for-kids/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(4 Oct. 2025).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GB" altLang="en-US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McLeod, S. (2025). Vygotsky’s sociocultural theory of cognitive development, Simply Psychology,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hlinkClick r:id="rId5"/>
              </a:rPr>
              <a:t>https://www.simplypsychology.org/vygotsky.html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(5 Oct. 2025).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GB" altLang="en-US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Chan, K. (2022). How To Tackle Language Barriers in Early Years – Family Education</a:t>
            </a:r>
            <a:r>
              <a:rPr lang="en-GB" altLang="en-US" dirty="0">
                <a:solidFill>
                  <a:schemeClr val="tx1"/>
                </a:solidFill>
                <a:latin typeface="Abadi" panose="020B0604020104020204" pitchFamily="34" charset="0"/>
              </a:rPr>
              <a:t>,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hlinkClick r:id="rId6"/>
              </a:rPr>
              <a:t>www.familyeducation.com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,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hlinkClick r:id="rId7"/>
              </a:rPr>
              <a:t>https://www.familyeducation.com/toddlers/growth-development/language/how-to-tackle-language-barriers-in-early-years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(7 Oct. 2025).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GB" altLang="en-US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Department for Education (2024). Help for early years providers, interactions, help-for early-years-providers.education.gov.uk,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  <a:hlinkClick r:id="rId8"/>
              </a:rPr>
              <a:t>https://help-for-early-years-providers.education.gov.uk/areas-of-learning/communication-and-language/interactions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(10 Oct. 2025). 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6846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af6ac0dfef9422b9850a4b93d63c73ba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fb690fa51ec6fc5922edf9d92b4c67ed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934E25-8442-49E9-ABDF-3146C4145F3B}">
  <ds:schemaRefs>
    <ds:schemaRef ds:uri="http://purl.org/dc/terms/"/>
    <ds:schemaRef ds:uri="http://purl.org/dc/dcmitype/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ccfc14db-0f45-423b-b2f5-752f8f8a0ada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7DCC37F9-653C-4351-A886-D33CA97AB2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1908</TotalTime>
  <Words>583</Words>
  <Application>Microsoft Office PowerPoint</Application>
  <PresentationFormat>Widescreen</PresentationFormat>
  <Paragraphs>57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Abadi</vt:lpstr>
      <vt:lpstr>Arial</vt:lpstr>
      <vt:lpstr>Calibri</vt:lpstr>
      <vt:lpstr>Trebuchet MS</vt:lpstr>
      <vt:lpstr>Wingdings 3</vt:lpstr>
      <vt:lpstr>Facet</vt:lpstr>
      <vt:lpstr>Psychology in Health and Social care – LCHS4010</vt:lpstr>
      <vt:lpstr>AIM</vt:lpstr>
      <vt:lpstr>Vygotsky’s Theory. </vt:lpstr>
      <vt:lpstr>How Does it Relate to Amira’s Theory?</vt:lpstr>
      <vt:lpstr>Environmental and Biological Influences.</vt:lpstr>
      <vt:lpstr>References.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Mariam Khan (2426966)</dc:creator>
  <cp:lastModifiedBy>Mariam Khan (2426966)</cp:lastModifiedBy>
  <cp:revision>1</cp:revision>
  <dcterms:created xsi:type="dcterms:W3CDTF">2025-10-10T16:37:29Z</dcterms:created>
  <dcterms:modified xsi:type="dcterms:W3CDTF">2025-10-12T00:25:43Z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