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459" r:id="rId5"/>
    <p:sldId id="484" r:id="rId6"/>
    <p:sldId id="485" r:id="rId7"/>
    <p:sldId id="486" r:id="rId8"/>
    <p:sldId id="487" r:id="rId9"/>
    <p:sldId id="488" r:id="rId10"/>
    <p:sldId id="489" r:id="rId11"/>
    <p:sldId id="490" r:id="rId12"/>
    <p:sldId id="491" r:id="rId13"/>
    <p:sldId id="492" r:id="rId14"/>
    <p:sldId id="493" r:id="rId15"/>
    <p:sldId id="494" r:id="rId16"/>
    <p:sldId id="496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>
        <p:scale>
          <a:sx n="91" d="100"/>
          <a:sy n="91" d="100"/>
        </p:scale>
        <p:origin x="143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2D912-7D73-427E-9C77-2CC89201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0E60A-3756-4336-A9CE-E3CFEA824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Guidance on the final dissertation assessment: </a:t>
            </a:r>
            <a:r>
              <a:rPr lang="en-GB" b="1" dirty="0"/>
              <a:t>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44379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42A46-806D-4CE9-8BFA-FAF777464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 a nutshell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21ADF-3D3E-4CA7-A36C-4031CDEA9F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Speak for 3 minutes on your dissertation topic</a:t>
            </a:r>
          </a:p>
          <a:p>
            <a:r>
              <a:rPr lang="en-GB" dirty="0"/>
              <a:t>Answer a couple of questions</a:t>
            </a:r>
          </a:p>
          <a:p>
            <a:r>
              <a:rPr lang="en-GB" dirty="0"/>
              <a:t>Worth 5% of the overall mark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903E6E-CCCF-48E7-8899-34E0D9BA0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482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241A0-17CD-4310-A2E3-63EF4C421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31 May 2023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9B195-90E5-40A9-83E3-79C44CE97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Divided into groups roughly based on your subject area</a:t>
            </a:r>
          </a:p>
          <a:p>
            <a:r>
              <a:rPr lang="en-GB" sz="2800" dirty="0"/>
              <a:t>Please turn up promptly to your slot: we will be under pressure to keep to time</a:t>
            </a:r>
          </a:p>
          <a:p>
            <a:r>
              <a:rPr lang="en-GB" sz="2800" dirty="0"/>
              <a:t>Make sure you have uploaded your slides to Moodle for quick access on the day</a:t>
            </a:r>
          </a:p>
          <a:p>
            <a:r>
              <a:rPr lang="en-GB" sz="2800" dirty="0"/>
              <a:t>Check Moodle for your time slot: </a:t>
            </a:r>
            <a:r>
              <a:rPr lang="en-GB" sz="2800" b="1" dirty="0"/>
              <a:t>you must attend your own</a:t>
            </a:r>
            <a:r>
              <a:rPr lang="en-GB" sz="2800" dirty="0"/>
              <a:t>, but are welcome to attend others</a:t>
            </a:r>
          </a:p>
        </p:txBody>
      </p:sp>
    </p:spTree>
    <p:extLst>
      <p:ext uri="{BB962C8B-B14F-4D97-AF65-F5344CB8AC3E}">
        <p14:creationId xmlns:p14="http://schemas.microsoft.com/office/powerpoint/2010/main" val="124569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98D3-76E9-4096-A5C6-9B34A0F93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are looking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004CE-4C54-4D9A-8CA2-A127DE177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Informative and concise presentation of the main arguments and insights of you research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Clear visuals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Well-delivered oral presentation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Good answers to questions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Keeping to time</a:t>
            </a:r>
          </a:p>
          <a:p>
            <a:endParaRPr lang="en-GB" sz="2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82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C361-FF95-4C7B-8C7B-0A0A55B88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1F644-0190-46F2-A194-52AF0450A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only have three minutes: get your audiences interested asap with something that draws them in</a:t>
            </a:r>
          </a:p>
          <a:p>
            <a:r>
              <a:rPr lang="en-GB" sz="2800" dirty="0"/>
              <a:t>Your body language is important too in a presentation: where and how are you standing?</a:t>
            </a:r>
          </a:p>
          <a:p>
            <a:r>
              <a:rPr lang="en-GB" sz="2800" dirty="0"/>
              <a:t>Vary the tone of your voice, don’t speak too quickly (or slowly)</a:t>
            </a:r>
          </a:p>
          <a:p>
            <a:r>
              <a:rPr lang="en-GB" sz="2800" dirty="0"/>
              <a:t>PRACTICE!</a:t>
            </a:r>
          </a:p>
        </p:txBody>
      </p:sp>
    </p:spTree>
    <p:extLst>
      <p:ext uri="{BB962C8B-B14F-4D97-AF65-F5344CB8AC3E}">
        <p14:creationId xmlns:p14="http://schemas.microsoft.com/office/powerpoint/2010/main" val="162212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8363-FA0D-4880-9EF0-49923B52F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Content: pitching at the right level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C485C-F73C-43A8-B379-B0BCB12DD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a certain level of knowledge from your audience, but avoid overly complex language and jargon</a:t>
            </a:r>
          </a:p>
          <a:p>
            <a:r>
              <a:rPr lang="en-GB" dirty="0"/>
              <a:t>If you have engaged with a complex concept, you can explain it (briefly!)</a:t>
            </a:r>
          </a:p>
          <a:p>
            <a:r>
              <a:rPr lang="en-GB" dirty="0"/>
              <a:t>Don’t dumb it down or undermine the value of it though</a:t>
            </a:r>
          </a:p>
        </p:txBody>
      </p:sp>
    </p:spTree>
    <p:extLst>
      <p:ext uri="{BB962C8B-B14F-4D97-AF65-F5344CB8AC3E}">
        <p14:creationId xmlns:p14="http://schemas.microsoft.com/office/powerpoint/2010/main" val="399404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E2105-59E4-4BB8-BF94-131EE0FEC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Content: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CEF9C-8229-4E2F-978E-AE2922DAE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Think carefully what the main point of your research is/was ( the ‘so what question’)</a:t>
            </a: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What is the main point you want the audience to take away?</a:t>
            </a:r>
          </a:p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backwards from this: outline the research question(s), the main research findings, and your conclusion(s)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14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4323-3272-4A50-A174-E50A4101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CA4B5-78C9-4393-A097-847EED5EC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Trying to say too much – your can elaborate and add detail during questions (if your audience is really interested, thy can read your dissertation!)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Don’t write it like an academic paper: shorter words, sentences and paragraphs to keep it punchy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You can use humour – but don’t aim for heap laughs at the expense of your academic integrity!</a:t>
            </a:r>
          </a:p>
        </p:txBody>
      </p:sp>
    </p:spTree>
    <p:extLst>
      <p:ext uri="{BB962C8B-B14F-4D97-AF65-F5344CB8AC3E}">
        <p14:creationId xmlns:p14="http://schemas.microsoft.com/office/powerpoint/2010/main" val="352380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5E313-47CC-439E-899E-5BC6BBC35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9326B-ADAD-4F77-B489-EA01CC8B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Maximum 3 Slides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Any more, any you’ll be too tempted to say too much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Legible</a:t>
            </a:r>
          </a:p>
          <a:p>
            <a:r>
              <a:rPr lang="en-GB" sz="2800" b="1" dirty="0">
                <a:effectLst/>
                <a:ea typeface="Times New Roman" panose="02020603050405020304" pitchFamily="18" charset="0"/>
              </a:rPr>
              <a:t>Clear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Concise</a:t>
            </a:r>
            <a:endParaRPr lang="en-GB" sz="2800" b="1" dirty="0">
              <a:effectLst/>
              <a:ea typeface="Times New Roman" panose="02020603050405020304" pitchFamily="18" charset="0"/>
            </a:endParaRPr>
          </a:p>
          <a:p>
            <a:r>
              <a:rPr lang="en-GB" dirty="0"/>
              <a:t>Less is more: you want your audience to listen to what you’re saying, not be distracted</a:t>
            </a:r>
          </a:p>
        </p:txBody>
      </p:sp>
    </p:spTree>
    <p:extLst>
      <p:ext uri="{BB962C8B-B14F-4D97-AF65-F5344CB8AC3E}">
        <p14:creationId xmlns:p14="http://schemas.microsoft.com/office/powerpoint/2010/main" val="209967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F5FEC-3049-4DDC-9CEC-A99B0E74D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Delivering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CD713-DE50-4E47-A101-7C3A9D72D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Nerves are totally normal. If you practice and prepare, this can really help.</a:t>
            </a:r>
          </a:p>
          <a:p>
            <a:r>
              <a:rPr lang="en-GB" dirty="0"/>
              <a:t>Speak clearly, vary the tempo</a:t>
            </a:r>
          </a:p>
          <a:p>
            <a:r>
              <a:rPr lang="en-GB" dirty="0"/>
              <a:t>Don’t rush – and remember to breathe</a:t>
            </a:r>
          </a:p>
          <a:p>
            <a:r>
              <a:rPr lang="en-GB" dirty="0"/>
              <a:t>Use pauses strategically: they add emphasis and give your audience time to digest your points</a:t>
            </a:r>
          </a:p>
        </p:txBody>
      </p:sp>
    </p:spTree>
    <p:extLst>
      <p:ext uri="{BB962C8B-B14F-4D97-AF65-F5344CB8AC3E}">
        <p14:creationId xmlns:p14="http://schemas.microsoft.com/office/powerpoint/2010/main" val="23086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A5A1-45B2-4AEB-A824-1E15E9AD9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718EB-FDE3-4C34-AF96-3B57AB784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 straight</a:t>
            </a:r>
          </a:p>
          <a:p>
            <a:r>
              <a:rPr lang="en-GB" dirty="0"/>
              <a:t>Make eye contact (or at least pretend to)</a:t>
            </a:r>
          </a:p>
          <a:p>
            <a:r>
              <a:rPr lang="en-GB" dirty="0"/>
              <a:t>Don’t turn your back on the audience</a:t>
            </a:r>
          </a:p>
          <a:p>
            <a:r>
              <a:rPr lang="en-GB" dirty="0"/>
              <a:t>Don’t hide behind the computer/lectern</a:t>
            </a:r>
          </a:p>
          <a:p>
            <a:r>
              <a:rPr lang="en-GB" dirty="0"/>
              <a:t>Try not to fidget</a:t>
            </a:r>
          </a:p>
        </p:txBody>
      </p:sp>
    </p:spTree>
    <p:extLst>
      <p:ext uri="{BB962C8B-B14F-4D97-AF65-F5344CB8AC3E}">
        <p14:creationId xmlns:p14="http://schemas.microsoft.com/office/powerpoint/2010/main" val="61527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8D0AA-0983-4B90-9638-113732DC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F7EE8-3F62-49DC-970F-4791ED317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enthusiastic – it’s ok to be excited about what you did and found</a:t>
            </a:r>
          </a:p>
          <a:p>
            <a:r>
              <a:rPr lang="en-GB" dirty="0"/>
              <a:t>Make sure the importance of your findings is clear</a:t>
            </a:r>
          </a:p>
          <a:p>
            <a:r>
              <a:rPr lang="en-GB" dirty="0"/>
              <a:t>Don’t rush, and keep to time</a:t>
            </a:r>
          </a:p>
          <a:p>
            <a:r>
              <a:rPr lang="en-GB" dirty="0"/>
              <a:t>PRACTICE!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8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514</Words>
  <Application>Microsoft Office PowerPoint</Application>
  <PresentationFormat>On-screen Show (4:3)</PresentationFormat>
  <Paragraphs>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Myriad Pro</vt:lpstr>
      <vt:lpstr>Arial</vt:lpstr>
      <vt:lpstr>Calibri</vt:lpstr>
      <vt:lpstr>Symbol</vt:lpstr>
      <vt:lpstr>20140311PresentationUWTSDTemplate</vt:lpstr>
      <vt:lpstr>The Presentation</vt:lpstr>
      <vt:lpstr>Today </vt:lpstr>
      <vt:lpstr>In a nutshell</vt:lpstr>
      <vt:lpstr>31 May 2023 Plan</vt:lpstr>
      <vt:lpstr>What we are looking for</vt:lpstr>
      <vt:lpstr>Tips for success</vt:lpstr>
      <vt:lpstr>Content: pitching at the right level</vt:lpstr>
      <vt:lpstr>Content: Structure</vt:lpstr>
      <vt:lpstr>Things to avoid</vt:lpstr>
      <vt:lpstr>The Sides</vt:lpstr>
      <vt:lpstr>Delivering the presentation</vt:lpstr>
      <vt:lpstr>Body language</vt:lpstr>
      <vt:lpstr>Final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Harriett Webster</cp:lastModifiedBy>
  <cp:revision>29</cp:revision>
  <dcterms:created xsi:type="dcterms:W3CDTF">2020-09-10T15:23:04Z</dcterms:created>
  <dcterms:modified xsi:type="dcterms:W3CDTF">2023-05-22T09:24:51Z</dcterms:modified>
</cp:coreProperties>
</file>