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772" autoAdjust="0"/>
    <p:restoredTop sz="94660"/>
  </p:normalViewPr>
  <p:slideViewPr>
    <p:cSldViewPr snapToGrid="0">
      <p:cViewPr varScale="1">
        <p:scale>
          <a:sx n="80" d="100"/>
          <a:sy n="80" d="100"/>
        </p:scale>
        <p:origin x="37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18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344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015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008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8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92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227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722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325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181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84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7/20/2022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6848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A group of people sitting at a table&#10;&#10;Description automatically generated with low confidence">
            <a:extLst>
              <a:ext uri="{FF2B5EF4-FFF2-40B4-BE49-F238E27FC236}">
                <a16:creationId xmlns:a16="http://schemas.microsoft.com/office/drawing/2014/main" id="{A45CF725-16C4-B620-DD13-764B6C7173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6" r="19922" b="1"/>
          <a:stretch/>
        </p:blipFill>
        <p:spPr>
          <a:xfrm>
            <a:off x="5264728" y="2"/>
            <a:ext cx="6927272" cy="5330949"/>
          </a:xfrm>
          <a:custGeom>
            <a:avLst/>
            <a:gdLst/>
            <a:ahLst/>
            <a:cxnLst/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F9969-ECCB-3E63-FB02-3B47FD214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750" y="847726"/>
            <a:ext cx="5048250" cy="4333878"/>
          </a:xfrm>
        </p:spPr>
        <p:txBody>
          <a:bodyPr>
            <a:normAutofit/>
          </a:bodyPr>
          <a:lstStyle/>
          <a:p>
            <a:pPr algn="l"/>
            <a:endParaRPr lang="en-GB" sz="2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69D45-5CE1-75F5-0212-6DA2359A18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1628774" y="7353299"/>
            <a:ext cx="9115426" cy="66674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5146AE-18DF-1606-F7FF-BB53C00775E4}"/>
              </a:ext>
            </a:extLst>
          </p:cNvPr>
          <p:cNvSpPr txBox="1"/>
          <p:nvPr/>
        </p:nvSpPr>
        <p:spPr>
          <a:xfrm>
            <a:off x="285748" y="847725"/>
            <a:ext cx="5048251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Effective  Team Working and Communication</a:t>
            </a:r>
          </a:p>
          <a:p>
            <a:r>
              <a:rPr lang="en-GB" dirty="0"/>
              <a:t>                         BMSW 4002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Assignment  Title: Strategies for Effective Communication in a Business Setting</a:t>
            </a:r>
          </a:p>
          <a:p>
            <a:endParaRPr lang="en-GB" dirty="0"/>
          </a:p>
          <a:p>
            <a:r>
              <a:rPr lang="en-GB" dirty="0"/>
              <a:t>                         Presentation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Student name: Hristina Birova-Kokkini</a:t>
            </a:r>
          </a:p>
          <a:p>
            <a:endParaRPr lang="en-GB" dirty="0"/>
          </a:p>
          <a:p>
            <a:r>
              <a:rPr lang="en-GB" dirty="0"/>
              <a:t>Student ID: 2120089</a:t>
            </a:r>
          </a:p>
          <a:p>
            <a:endParaRPr lang="en-GB" dirty="0"/>
          </a:p>
          <a:p>
            <a:r>
              <a:rPr lang="en-GB" dirty="0"/>
              <a:t>Lecturer: Damiano </a:t>
            </a:r>
            <a:r>
              <a:rPr lang="en-GB" dirty="0" err="1"/>
              <a:t>Pokubo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925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FF0E6B-B5AC-4BDB-9894-0F5599694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55B23159-0111-00AA-D09F-5D6FAF9ADD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4" b="-3"/>
          <a:stretch/>
        </p:blipFill>
        <p:spPr>
          <a:xfrm>
            <a:off x="-1" y="-37319"/>
            <a:ext cx="12191999" cy="5662047"/>
          </a:xfrm>
          <a:custGeom>
            <a:avLst/>
            <a:gdLst/>
            <a:ahLst/>
            <a:cxnLst/>
            <a:rect l="l" t="t" r="r" b="b"/>
            <a:pathLst>
              <a:path w="12191999" h="5662047">
                <a:moveTo>
                  <a:pt x="0" y="0"/>
                </a:moveTo>
                <a:lnTo>
                  <a:pt x="12191999" y="0"/>
                </a:lnTo>
                <a:lnTo>
                  <a:pt x="12191999" y="4441031"/>
                </a:lnTo>
                <a:lnTo>
                  <a:pt x="12122115" y="4466440"/>
                </a:lnTo>
                <a:cubicBezTo>
                  <a:pt x="11885683" y="4549571"/>
                  <a:pt x="11665281" y="4618943"/>
                  <a:pt x="11470288" y="4676343"/>
                </a:cubicBezTo>
                <a:cubicBezTo>
                  <a:pt x="9682688" y="5202609"/>
                  <a:pt x="7863685" y="5582544"/>
                  <a:pt x="6034815" y="5632196"/>
                </a:cubicBezTo>
                <a:cubicBezTo>
                  <a:pt x="4947994" y="5663166"/>
                  <a:pt x="3973571" y="5696346"/>
                  <a:pt x="3024777" y="5584524"/>
                </a:cubicBezTo>
                <a:cubicBezTo>
                  <a:pt x="2087147" y="5474254"/>
                  <a:pt x="1174496" y="5221993"/>
                  <a:pt x="202744" y="4684612"/>
                </a:cubicBezTo>
                <a:lnTo>
                  <a:pt x="0" y="4568423"/>
                </a:lnTo>
                <a:close/>
              </a:path>
            </a:pathLst>
          </a:cu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A7ACC52-C8BA-4323-9337-7AAC336EC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31194">
            <a:off x="4473133" y="-1389819"/>
            <a:ext cx="3127410" cy="11940022"/>
          </a:xfrm>
          <a:custGeom>
            <a:avLst/>
            <a:gdLst>
              <a:gd name="connsiteX0" fmla="*/ 0 w 5495909"/>
              <a:gd name="connsiteY0" fmla="*/ 439826 h 12359152"/>
              <a:gd name="connsiteX1" fmla="*/ 2368499 w 5495909"/>
              <a:gd name="connsiteY1" fmla="*/ 0 h 12359152"/>
              <a:gd name="connsiteX2" fmla="*/ 2545630 w 5495909"/>
              <a:gd name="connsiteY2" fmla="*/ 174758 h 12359152"/>
              <a:gd name="connsiteX3" fmla="*/ 3918711 w 5495909"/>
              <a:gd name="connsiteY3" fmla="*/ 1835924 h 12359152"/>
              <a:gd name="connsiteX4" fmla="*/ 5333129 w 5495909"/>
              <a:gd name="connsiteY4" fmla="*/ 9600621 h 12359152"/>
              <a:gd name="connsiteX5" fmla="*/ 4941960 w 5495909"/>
              <a:gd name="connsiteY5" fmla="*/ 11551202 h 12359152"/>
              <a:gd name="connsiteX6" fmla="*/ 4847841 w 5495909"/>
              <a:gd name="connsiteY6" fmla="*/ 11940022 h 12359152"/>
              <a:gd name="connsiteX7" fmla="*/ 2590791 w 5495909"/>
              <a:gd name="connsiteY7" fmla="*/ 12359152 h 12359152"/>
              <a:gd name="connsiteX0" fmla="*/ 0 w 5495909"/>
              <a:gd name="connsiteY0" fmla="*/ 439826 h 12450592"/>
              <a:gd name="connsiteX1" fmla="*/ 2368499 w 5495909"/>
              <a:gd name="connsiteY1" fmla="*/ 0 h 12450592"/>
              <a:gd name="connsiteX2" fmla="*/ 2545630 w 5495909"/>
              <a:gd name="connsiteY2" fmla="*/ 174758 h 12450592"/>
              <a:gd name="connsiteX3" fmla="*/ 3918711 w 5495909"/>
              <a:gd name="connsiteY3" fmla="*/ 1835924 h 12450592"/>
              <a:gd name="connsiteX4" fmla="*/ 5333129 w 5495909"/>
              <a:gd name="connsiteY4" fmla="*/ 9600621 h 12450592"/>
              <a:gd name="connsiteX5" fmla="*/ 4941960 w 5495909"/>
              <a:gd name="connsiteY5" fmla="*/ 11551202 h 12450592"/>
              <a:gd name="connsiteX6" fmla="*/ 4847841 w 5495909"/>
              <a:gd name="connsiteY6" fmla="*/ 11940022 h 12450592"/>
              <a:gd name="connsiteX7" fmla="*/ 2682231 w 5495909"/>
              <a:gd name="connsiteY7" fmla="*/ 12450592 h 12450592"/>
              <a:gd name="connsiteX0" fmla="*/ 0 w 5495909"/>
              <a:gd name="connsiteY0" fmla="*/ 439826 h 11940022"/>
              <a:gd name="connsiteX1" fmla="*/ 2368499 w 5495909"/>
              <a:gd name="connsiteY1" fmla="*/ 0 h 11940022"/>
              <a:gd name="connsiteX2" fmla="*/ 2545630 w 5495909"/>
              <a:gd name="connsiteY2" fmla="*/ 174758 h 11940022"/>
              <a:gd name="connsiteX3" fmla="*/ 3918711 w 5495909"/>
              <a:gd name="connsiteY3" fmla="*/ 1835924 h 11940022"/>
              <a:gd name="connsiteX4" fmla="*/ 5333129 w 5495909"/>
              <a:gd name="connsiteY4" fmla="*/ 9600621 h 11940022"/>
              <a:gd name="connsiteX5" fmla="*/ 4941960 w 5495909"/>
              <a:gd name="connsiteY5" fmla="*/ 11551202 h 11940022"/>
              <a:gd name="connsiteX6" fmla="*/ 4847841 w 5495909"/>
              <a:gd name="connsiteY6" fmla="*/ 11940022 h 11940022"/>
              <a:gd name="connsiteX0" fmla="*/ 0 w 3127410"/>
              <a:gd name="connsiteY0" fmla="*/ 0 h 11940022"/>
              <a:gd name="connsiteX1" fmla="*/ 177131 w 3127410"/>
              <a:gd name="connsiteY1" fmla="*/ 174758 h 11940022"/>
              <a:gd name="connsiteX2" fmla="*/ 1550212 w 3127410"/>
              <a:gd name="connsiteY2" fmla="*/ 1835924 h 11940022"/>
              <a:gd name="connsiteX3" fmla="*/ 2964630 w 3127410"/>
              <a:gd name="connsiteY3" fmla="*/ 9600621 h 11940022"/>
              <a:gd name="connsiteX4" fmla="*/ 2573461 w 3127410"/>
              <a:gd name="connsiteY4" fmla="*/ 11551202 h 11940022"/>
              <a:gd name="connsiteX5" fmla="*/ 2479342 w 3127410"/>
              <a:gd name="connsiteY5" fmla="*/ 11940022 h 119400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27410" h="11940022">
                <a:moveTo>
                  <a:pt x="0" y="0"/>
                </a:moveTo>
                <a:lnTo>
                  <a:pt x="177131" y="174758"/>
                </a:lnTo>
                <a:cubicBezTo>
                  <a:pt x="708039" y="712956"/>
                  <a:pt x="1171884" y="1271588"/>
                  <a:pt x="1550212" y="1835924"/>
                </a:cubicBezTo>
                <a:cubicBezTo>
                  <a:pt x="3066625" y="4096119"/>
                  <a:pt x="3368088" y="6931448"/>
                  <a:pt x="2964630" y="9600621"/>
                </a:cubicBezTo>
                <a:cubicBezTo>
                  <a:pt x="2896028" y="10053421"/>
                  <a:pt x="2765824" y="10735195"/>
                  <a:pt x="2573461" y="11551202"/>
                </a:cubicBezTo>
                <a:lnTo>
                  <a:pt x="2479342" y="11940022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DC975D-F6FC-94EF-8A90-2CC93F7FA131}"/>
              </a:ext>
            </a:extLst>
          </p:cNvPr>
          <p:cNvSpPr txBox="1"/>
          <p:nvPr/>
        </p:nvSpPr>
        <p:spPr>
          <a:xfrm>
            <a:off x="3776565" y="6250160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Module: Effective Team Working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009268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9B8789-EB25-78AC-9B85-9B9DFF56B6D9}"/>
              </a:ext>
            </a:extLst>
          </p:cNvPr>
          <p:cNvSpPr txBox="1"/>
          <p:nvPr/>
        </p:nvSpPr>
        <p:spPr>
          <a:xfrm>
            <a:off x="762000" y="1524000"/>
            <a:ext cx="10668000" cy="2286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C  o  n  t  e  n  t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00572931-961B-4A48-8B38-E9A9DB6E8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F29AAD2-96E3-4A6F-9A5E-B6B9E7E11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3906" y="5720962"/>
            <a:ext cx="4228094" cy="1137038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5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EC84841-2631-44D2-A01B-6AF0CF7F7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3921" y="5620196"/>
            <a:ext cx="5038078" cy="1237805"/>
          </a:xfrm>
          <a:custGeom>
            <a:avLst/>
            <a:gdLst>
              <a:gd name="connsiteX0" fmla="*/ 1576991 w 5038078"/>
              <a:gd name="connsiteY0" fmla="*/ 210 h 1238015"/>
              <a:gd name="connsiteX1" fmla="*/ 3403320 w 5038078"/>
              <a:gd name="connsiteY1" fmla="*/ 272125 h 1238015"/>
              <a:gd name="connsiteX2" fmla="*/ 4672870 w 5038078"/>
              <a:gd name="connsiteY2" fmla="*/ 693604 h 1238015"/>
              <a:gd name="connsiteX3" fmla="*/ 5038078 w 5038078"/>
              <a:gd name="connsiteY3" fmla="*/ 795929 h 1238015"/>
              <a:gd name="connsiteX4" fmla="*/ 5038078 w 5038078"/>
              <a:gd name="connsiteY4" fmla="*/ 1238015 h 1238015"/>
              <a:gd name="connsiteX5" fmla="*/ 0 w 5038078"/>
              <a:gd name="connsiteY5" fmla="*/ 1238015 h 1238015"/>
              <a:gd name="connsiteX6" fmla="*/ 19230 w 5038078"/>
              <a:gd name="connsiteY6" fmla="*/ 1159819 h 1238015"/>
              <a:gd name="connsiteX7" fmla="*/ 382219 w 5038078"/>
              <a:gd name="connsiteY7" fmla="*/ 334180 h 1238015"/>
              <a:gd name="connsiteX8" fmla="*/ 1315784 w 5038078"/>
              <a:gd name="connsiteY8" fmla="*/ 1388 h 1238015"/>
              <a:gd name="connsiteX9" fmla="*/ 1576991 w 5038078"/>
              <a:gd name="connsiteY9" fmla="*/ 210 h 123801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049689"/>
              <a:gd name="connsiteY0" fmla="*/ 1237805 h 1423588"/>
              <a:gd name="connsiteX1" fmla="*/ 19230 w 5049689"/>
              <a:gd name="connsiteY1" fmla="*/ 1159609 h 1423588"/>
              <a:gd name="connsiteX2" fmla="*/ 382219 w 5049689"/>
              <a:gd name="connsiteY2" fmla="*/ 333970 h 1423588"/>
              <a:gd name="connsiteX3" fmla="*/ 1315784 w 5049689"/>
              <a:gd name="connsiteY3" fmla="*/ 1178 h 1423588"/>
              <a:gd name="connsiteX4" fmla="*/ 1576991 w 5049689"/>
              <a:gd name="connsiteY4" fmla="*/ 0 h 1423588"/>
              <a:gd name="connsiteX5" fmla="*/ 3403320 w 5049689"/>
              <a:gd name="connsiteY5" fmla="*/ 271915 h 1423588"/>
              <a:gd name="connsiteX6" fmla="*/ 4672870 w 5049689"/>
              <a:gd name="connsiteY6" fmla="*/ 693394 h 1423588"/>
              <a:gd name="connsiteX7" fmla="*/ 5038078 w 5049689"/>
              <a:gd name="connsiteY7" fmla="*/ 795719 h 1423588"/>
              <a:gd name="connsiteX8" fmla="*/ 5049689 w 5049689"/>
              <a:gd name="connsiteY8" fmla="*/ 1423588 h 1423588"/>
              <a:gd name="connsiteX0" fmla="*/ 0 w 5038078"/>
              <a:gd name="connsiteY0" fmla="*/ 1237805 h 1237805"/>
              <a:gd name="connsiteX1" fmla="*/ 19230 w 5038078"/>
              <a:gd name="connsiteY1" fmla="*/ 1159609 h 1237805"/>
              <a:gd name="connsiteX2" fmla="*/ 382219 w 5038078"/>
              <a:gd name="connsiteY2" fmla="*/ 333970 h 1237805"/>
              <a:gd name="connsiteX3" fmla="*/ 1315784 w 5038078"/>
              <a:gd name="connsiteY3" fmla="*/ 1178 h 1237805"/>
              <a:gd name="connsiteX4" fmla="*/ 1576991 w 5038078"/>
              <a:gd name="connsiteY4" fmla="*/ 0 h 1237805"/>
              <a:gd name="connsiteX5" fmla="*/ 3403320 w 5038078"/>
              <a:gd name="connsiteY5" fmla="*/ 271915 h 1237805"/>
              <a:gd name="connsiteX6" fmla="*/ 4672870 w 5038078"/>
              <a:gd name="connsiteY6" fmla="*/ 693394 h 1237805"/>
              <a:gd name="connsiteX7" fmla="*/ 5038078 w 5038078"/>
              <a:gd name="connsiteY7" fmla="*/ 795719 h 123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8078" h="1237805">
                <a:moveTo>
                  <a:pt x="0" y="1237805"/>
                </a:moveTo>
                <a:lnTo>
                  <a:pt x="19230" y="1159609"/>
                </a:lnTo>
                <a:cubicBezTo>
                  <a:pt x="96961" y="850027"/>
                  <a:pt x="191605" y="533778"/>
                  <a:pt x="382219" y="333970"/>
                </a:cubicBezTo>
                <a:cubicBezTo>
                  <a:pt x="619171" y="85526"/>
                  <a:pt x="977934" y="5774"/>
                  <a:pt x="1315784" y="1178"/>
                </a:cubicBezTo>
                <a:lnTo>
                  <a:pt x="1576991" y="0"/>
                </a:lnTo>
                <a:cubicBezTo>
                  <a:pt x="2190813" y="3698"/>
                  <a:pt x="2830589" y="57744"/>
                  <a:pt x="3403320" y="271915"/>
                </a:cubicBezTo>
                <a:cubicBezTo>
                  <a:pt x="3828046" y="430728"/>
                  <a:pt x="4248519" y="568281"/>
                  <a:pt x="4672870" y="693394"/>
                </a:cubicBezTo>
                <a:lnTo>
                  <a:pt x="5038078" y="795719"/>
                </a:lnTo>
              </a:path>
            </a:pathLst>
          </a:cu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221775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84F8C9-CE76-C0BB-F521-E473F5FC239B}"/>
              </a:ext>
            </a:extLst>
          </p:cNvPr>
          <p:cNvSpPr txBox="1"/>
          <p:nvPr/>
        </p:nvSpPr>
        <p:spPr>
          <a:xfrm>
            <a:off x="1704973" y="-181144"/>
            <a:ext cx="16544289" cy="7643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           I  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  t  r  o  d  u  c  t  </a:t>
            </a:r>
            <a:r>
              <a:rPr lang="en-US" sz="4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o  n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572931-961B-4A48-8B38-E9A9DB6E8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F29AAD2-96E3-4A6F-9A5E-B6B9E7E11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3906" y="5720962"/>
            <a:ext cx="4228094" cy="1137038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5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EC84841-2631-44D2-A01B-6AF0CF7F7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3921" y="5620196"/>
            <a:ext cx="5038078" cy="1237805"/>
          </a:xfrm>
          <a:custGeom>
            <a:avLst/>
            <a:gdLst>
              <a:gd name="connsiteX0" fmla="*/ 1576991 w 5038078"/>
              <a:gd name="connsiteY0" fmla="*/ 210 h 1238015"/>
              <a:gd name="connsiteX1" fmla="*/ 3403320 w 5038078"/>
              <a:gd name="connsiteY1" fmla="*/ 272125 h 1238015"/>
              <a:gd name="connsiteX2" fmla="*/ 4672870 w 5038078"/>
              <a:gd name="connsiteY2" fmla="*/ 693604 h 1238015"/>
              <a:gd name="connsiteX3" fmla="*/ 5038078 w 5038078"/>
              <a:gd name="connsiteY3" fmla="*/ 795929 h 1238015"/>
              <a:gd name="connsiteX4" fmla="*/ 5038078 w 5038078"/>
              <a:gd name="connsiteY4" fmla="*/ 1238015 h 1238015"/>
              <a:gd name="connsiteX5" fmla="*/ 0 w 5038078"/>
              <a:gd name="connsiteY5" fmla="*/ 1238015 h 1238015"/>
              <a:gd name="connsiteX6" fmla="*/ 19230 w 5038078"/>
              <a:gd name="connsiteY6" fmla="*/ 1159819 h 1238015"/>
              <a:gd name="connsiteX7" fmla="*/ 382219 w 5038078"/>
              <a:gd name="connsiteY7" fmla="*/ 334180 h 1238015"/>
              <a:gd name="connsiteX8" fmla="*/ 1315784 w 5038078"/>
              <a:gd name="connsiteY8" fmla="*/ 1388 h 1238015"/>
              <a:gd name="connsiteX9" fmla="*/ 1576991 w 5038078"/>
              <a:gd name="connsiteY9" fmla="*/ 210 h 123801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049689"/>
              <a:gd name="connsiteY0" fmla="*/ 1237805 h 1423588"/>
              <a:gd name="connsiteX1" fmla="*/ 19230 w 5049689"/>
              <a:gd name="connsiteY1" fmla="*/ 1159609 h 1423588"/>
              <a:gd name="connsiteX2" fmla="*/ 382219 w 5049689"/>
              <a:gd name="connsiteY2" fmla="*/ 333970 h 1423588"/>
              <a:gd name="connsiteX3" fmla="*/ 1315784 w 5049689"/>
              <a:gd name="connsiteY3" fmla="*/ 1178 h 1423588"/>
              <a:gd name="connsiteX4" fmla="*/ 1576991 w 5049689"/>
              <a:gd name="connsiteY4" fmla="*/ 0 h 1423588"/>
              <a:gd name="connsiteX5" fmla="*/ 3403320 w 5049689"/>
              <a:gd name="connsiteY5" fmla="*/ 271915 h 1423588"/>
              <a:gd name="connsiteX6" fmla="*/ 4672870 w 5049689"/>
              <a:gd name="connsiteY6" fmla="*/ 693394 h 1423588"/>
              <a:gd name="connsiteX7" fmla="*/ 5038078 w 5049689"/>
              <a:gd name="connsiteY7" fmla="*/ 795719 h 1423588"/>
              <a:gd name="connsiteX8" fmla="*/ 5049689 w 5049689"/>
              <a:gd name="connsiteY8" fmla="*/ 1423588 h 1423588"/>
              <a:gd name="connsiteX0" fmla="*/ 0 w 5038078"/>
              <a:gd name="connsiteY0" fmla="*/ 1237805 h 1237805"/>
              <a:gd name="connsiteX1" fmla="*/ 19230 w 5038078"/>
              <a:gd name="connsiteY1" fmla="*/ 1159609 h 1237805"/>
              <a:gd name="connsiteX2" fmla="*/ 382219 w 5038078"/>
              <a:gd name="connsiteY2" fmla="*/ 333970 h 1237805"/>
              <a:gd name="connsiteX3" fmla="*/ 1315784 w 5038078"/>
              <a:gd name="connsiteY3" fmla="*/ 1178 h 1237805"/>
              <a:gd name="connsiteX4" fmla="*/ 1576991 w 5038078"/>
              <a:gd name="connsiteY4" fmla="*/ 0 h 1237805"/>
              <a:gd name="connsiteX5" fmla="*/ 3403320 w 5038078"/>
              <a:gd name="connsiteY5" fmla="*/ 271915 h 1237805"/>
              <a:gd name="connsiteX6" fmla="*/ 4672870 w 5038078"/>
              <a:gd name="connsiteY6" fmla="*/ 693394 h 1237805"/>
              <a:gd name="connsiteX7" fmla="*/ 5038078 w 5038078"/>
              <a:gd name="connsiteY7" fmla="*/ 795719 h 123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8078" h="1237805">
                <a:moveTo>
                  <a:pt x="0" y="1237805"/>
                </a:moveTo>
                <a:lnTo>
                  <a:pt x="19230" y="1159609"/>
                </a:lnTo>
                <a:cubicBezTo>
                  <a:pt x="96961" y="850027"/>
                  <a:pt x="191605" y="533778"/>
                  <a:pt x="382219" y="333970"/>
                </a:cubicBezTo>
                <a:cubicBezTo>
                  <a:pt x="619171" y="85526"/>
                  <a:pt x="977934" y="5774"/>
                  <a:pt x="1315784" y="1178"/>
                </a:cubicBezTo>
                <a:lnTo>
                  <a:pt x="1576991" y="0"/>
                </a:lnTo>
                <a:cubicBezTo>
                  <a:pt x="2190813" y="3698"/>
                  <a:pt x="2830589" y="57744"/>
                  <a:pt x="3403320" y="271915"/>
                </a:cubicBezTo>
                <a:cubicBezTo>
                  <a:pt x="3828046" y="430728"/>
                  <a:pt x="4248519" y="568281"/>
                  <a:pt x="4672870" y="693394"/>
                </a:cubicBezTo>
                <a:lnTo>
                  <a:pt x="5038078" y="795719"/>
                </a:lnTo>
              </a:path>
            </a:pathLst>
          </a:cu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39FBCC-3B13-7F90-7A11-DC084BE08318}"/>
              </a:ext>
            </a:extLst>
          </p:cNvPr>
          <p:cNvSpPr txBox="1"/>
          <p:nvPr/>
        </p:nvSpPr>
        <p:spPr>
          <a:xfrm>
            <a:off x="373224" y="1567543"/>
            <a:ext cx="11747242" cy="444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C5A150-C384-9759-1B5D-452AB1589BD4}"/>
              </a:ext>
            </a:extLst>
          </p:cNvPr>
          <p:cNvSpPr txBox="1"/>
          <p:nvPr/>
        </p:nvSpPr>
        <p:spPr>
          <a:xfrm>
            <a:off x="373224" y="1567542"/>
            <a:ext cx="11747242" cy="444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FA5D8D-1CB8-954C-E718-00D874E85CEB}"/>
              </a:ext>
            </a:extLst>
          </p:cNvPr>
          <p:cNvSpPr txBox="1"/>
          <p:nvPr/>
        </p:nvSpPr>
        <p:spPr>
          <a:xfrm>
            <a:off x="-5671491" y="1353604"/>
            <a:ext cx="13308174" cy="444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7533E8-BB7F-5FC0-6923-13D702D6B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106656" y="5989253"/>
            <a:ext cx="34166077" cy="6513984"/>
          </a:xfrm>
          <a:prstGeom prst="rect">
            <a:avLst/>
          </a:prstGeom>
        </p:spPr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3946AF3-D6D4-8D9B-1183-6D9BED1C71DD}"/>
              </a:ext>
            </a:extLst>
          </p:cNvPr>
          <p:cNvSpPr/>
          <p:nvPr/>
        </p:nvSpPr>
        <p:spPr>
          <a:xfrm>
            <a:off x="71534" y="924128"/>
            <a:ext cx="12048932" cy="5690681"/>
          </a:xfrm>
          <a:custGeom>
            <a:avLst/>
            <a:gdLst>
              <a:gd name="connsiteX0" fmla="*/ 1186774 w 1410510"/>
              <a:gd name="connsiteY0" fmla="*/ 0 h 4747098"/>
              <a:gd name="connsiteX1" fmla="*/ 1332689 w 1410510"/>
              <a:gd name="connsiteY1" fmla="*/ 408561 h 4747098"/>
              <a:gd name="connsiteX2" fmla="*/ 1410510 w 1410510"/>
              <a:gd name="connsiteY2" fmla="*/ 768485 h 4747098"/>
              <a:gd name="connsiteX3" fmla="*/ 1400783 w 1410510"/>
              <a:gd name="connsiteY3" fmla="*/ 1060315 h 4747098"/>
              <a:gd name="connsiteX4" fmla="*/ 1235412 w 1410510"/>
              <a:gd name="connsiteY4" fmla="*/ 1809344 h 4747098"/>
              <a:gd name="connsiteX5" fmla="*/ 418289 w 1410510"/>
              <a:gd name="connsiteY5" fmla="*/ 3842425 h 4747098"/>
              <a:gd name="connsiteX6" fmla="*/ 165370 w 1410510"/>
              <a:gd name="connsiteY6" fmla="*/ 4416357 h 4747098"/>
              <a:gd name="connsiteX7" fmla="*/ 58366 w 1410510"/>
              <a:gd name="connsiteY7" fmla="*/ 4610910 h 4747098"/>
              <a:gd name="connsiteX8" fmla="*/ 29183 w 1410510"/>
              <a:gd name="connsiteY8" fmla="*/ 4708187 h 4747098"/>
              <a:gd name="connsiteX9" fmla="*/ 0 w 1410510"/>
              <a:gd name="connsiteY9" fmla="*/ 4747098 h 4747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10510" h="4747098">
                <a:moveTo>
                  <a:pt x="1186774" y="0"/>
                </a:moveTo>
                <a:cubicBezTo>
                  <a:pt x="1255513" y="309329"/>
                  <a:pt x="1101652" y="-361562"/>
                  <a:pt x="1332689" y="408561"/>
                </a:cubicBezTo>
                <a:cubicBezTo>
                  <a:pt x="1367960" y="526131"/>
                  <a:pt x="1384570" y="648510"/>
                  <a:pt x="1410510" y="768485"/>
                </a:cubicBezTo>
                <a:cubicBezTo>
                  <a:pt x="1407268" y="865762"/>
                  <a:pt x="1416930" y="964333"/>
                  <a:pt x="1400783" y="1060315"/>
                </a:cubicBezTo>
                <a:cubicBezTo>
                  <a:pt x="1358366" y="1312461"/>
                  <a:pt x="1317719" y="1567265"/>
                  <a:pt x="1235412" y="1809344"/>
                </a:cubicBezTo>
                <a:cubicBezTo>
                  <a:pt x="900643" y="2793961"/>
                  <a:pt x="1101596" y="2240694"/>
                  <a:pt x="418289" y="3842425"/>
                </a:cubicBezTo>
                <a:cubicBezTo>
                  <a:pt x="336255" y="4034721"/>
                  <a:pt x="266121" y="4233173"/>
                  <a:pt x="165370" y="4416357"/>
                </a:cubicBezTo>
                <a:cubicBezTo>
                  <a:pt x="129702" y="4481208"/>
                  <a:pt x="89665" y="4543841"/>
                  <a:pt x="58366" y="4610910"/>
                </a:cubicBezTo>
                <a:cubicBezTo>
                  <a:pt x="44050" y="4641587"/>
                  <a:pt x="42518" y="4677071"/>
                  <a:pt x="29183" y="4708187"/>
                </a:cubicBezTo>
                <a:cubicBezTo>
                  <a:pt x="22796" y="4723089"/>
                  <a:pt x="0" y="4747098"/>
                  <a:pt x="0" y="474709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4CEC71-7599-F6B7-B6EF-0C576DB079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-7214750" y="6126835"/>
            <a:ext cx="20384905" cy="92236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EB5BD47-AEAA-BAAC-0B7A-E75290100C74}"/>
              </a:ext>
            </a:extLst>
          </p:cNvPr>
          <p:cNvSpPr txBox="1"/>
          <p:nvPr/>
        </p:nvSpPr>
        <p:spPr>
          <a:xfrm>
            <a:off x="2273122" y="720764"/>
            <a:ext cx="928202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Clear and effective communication is an incredibly important skill to have.</a:t>
            </a:r>
          </a:p>
          <a:p>
            <a:pPr algn="just"/>
            <a:r>
              <a:rPr lang="en-GB" dirty="0"/>
              <a:t>After all, we live in the age of absolute mass communication, where everyone seems  to be talking.</a:t>
            </a:r>
          </a:p>
          <a:p>
            <a:pPr algn="just"/>
            <a:r>
              <a:rPr lang="en-GB" dirty="0"/>
              <a:t>Continuity.</a:t>
            </a:r>
          </a:p>
          <a:p>
            <a:pPr algn="just"/>
            <a:r>
              <a:rPr lang="en-GB" dirty="0"/>
              <a:t>Since communication is a skill that people possess to create a relationship with the other people, it is important to consider what  techniques exit to make it effective.</a:t>
            </a:r>
          </a:p>
          <a:p>
            <a:pPr algn="just"/>
            <a:r>
              <a:rPr lang="en-GB" dirty="0"/>
              <a:t>50 % of success is determined by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3484016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D3BA2E71-8E5C-44AF-80E2-34A649FA5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AC0368F0-DEE4-42C8-A456-3D935D44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5639"/>
            <a:ext cx="5210175" cy="5022362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34C47CE-FD1C-2436-8C03-0ADC159EA3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6"/>
          <a:stretch/>
        </p:blipFill>
        <p:spPr>
          <a:xfrm>
            <a:off x="762001" y="762000"/>
            <a:ext cx="10667999" cy="5333999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40291AF-A97E-4C43-A763-5023B143C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491236" y="-614912"/>
            <a:ext cx="1085853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48800F-1911-4388-AEF0-087CD49D1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419349"/>
            <a:ext cx="1028700" cy="443865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2097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D68DA60E-19C3-1851-3052-AA068A6232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842" y="704229"/>
            <a:ext cx="10162315" cy="5449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131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DD83A349-3976-06A1-13C7-FF7B4B32ED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7875" y="857250"/>
            <a:ext cx="809625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4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9A986B-0B05-431F-B526-0C837404E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FDB4A90-444F-4FED-A1DB-1CEBA12DA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57173" y="-2857173"/>
            <a:ext cx="6255871" cy="11970217"/>
          </a:xfrm>
          <a:custGeom>
            <a:avLst/>
            <a:gdLst>
              <a:gd name="connsiteX0" fmla="*/ 0 w 6255871"/>
              <a:gd name="connsiteY0" fmla="*/ 11970217 h 11970217"/>
              <a:gd name="connsiteX1" fmla="*/ 0 w 6255871"/>
              <a:gd name="connsiteY1" fmla="*/ 0 h 11970217"/>
              <a:gd name="connsiteX2" fmla="*/ 282783 w 6255871"/>
              <a:gd name="connsiteY2" fmla="*/ 19665 h 11970217"/>
              <a:gd name="connsiteX3" fmla="*/ 700936 w 6255871"/>
              <a:gd name="connsiteY3" fmla="*/ 87821 h 11970217"/>
              <a:gd name="connsiteX4" fmla="*/ 3466557 w 6255871"/>
              <a:gd name="connsiteY4" fmla="*/ 1759189 h 11970217"/>
              <a:gd name="connsiteX5" fmla="*/ 5545764 w 6255871"/>
              <a:gd name="connsiteY5" fmla="*/ 4731792 h 11970217"/>
              <a:gd name="connsiteX6" fmla="*/ 4506557 w 6255871"/>
              <a:gd name="connsiteY6" fmla="*/ 11744154 h 11970217"/>
              <a:gd name="connsiteX7" fmla="*/ 4359834 w 6255871"/>
              <a:gd name="connsiteY7" fmla="*/ 11970217 h 11970217"/>
              <a:gd name="connsiteX0" fmla="*/ 0 w 6255871"/>
              <a:gd name="connsiteY0" fmla="*/ 0 h 12061657"/>
              <a:gd name="connsiteX1" fmla="*/ 282783 w 6255871"/>
              <a:gd name="connsiteY1" fmla="*/ 19665 h 12061657"/>
              <a:gd name="connsiteX2" fmla="*/ 700936 w 6255871"/>
              <a:gd name="connsiteY2" fmla="*/ 87821 h 12061657"/>
              <a:gd name="connsiteX3" fmla="*/ 3466557 w 6255871"/>
              <a:gd name="connsiteY3" fmla="*/ 1759189 h 12061657"/>
              <a:gd name="connsiteX4" fmla="*/ 5545764 w 6255871"/>
              <a:gd name="connsiteY4" fmla="*/ 4731792 h 12061657"/>
              <a:gd name="connsiteX5" fmla="*/ 4506557 w 6255871"/>
              <a:gd name="connsiteY5" fmla="*/ 11744154 h 12061657"/>
              <a:gd name="connsiteX6" fmla="*/ 4359834 w 6255871"/>
              <a:gd name="connsiteY6" fmla="*/ 11970217 h 12061657"/>
              <a:gd name="connsiteX7" fmla="*/ 91440 w 6255871"/>
              <a:gd name="connsiteY7" fmla="*/ 12061657 h 12061657"/>
              <a:gd name="connsiteX0" fmla="*/ 0 w 6255871"/>
              <a:gd name="connsiteY0" fmla="*/ 0 h 11970217"/>
              <a:gd name="connsiteX1" fmla="*/ 282783 w 6255871"/>
              <a:gd name="connsiteY1" fmla="*/ 19665 h 11970217"/>
              <a:gd name="connsiteX2" fmla="*/ 700936 w 6255871"/>
              <a:gd name="connsiteY2" fmla="*/ 87821 h 11970217"/>
              <a:gd name="connsiteX3" fmla="*/ 3466557 w 6255871"/>
              <a:gd name="connsiteY3" fmla="*/ 1759189 h 11970217"/>
              <a:gd name="connsiteX4" fmla="*/ 5545764 w 6255871"/>
              <a:gd name="connsiteY4" fmla="*/ 4731792 h 11970217"/>
              <a:gd name="connsiteX5" fmla="*/ 4506557 w 6255871"/>
              <a:gd name="connsiteY5" fmla="*/ 11744154 h 11970217"/>
              <a:gd name="connsiteX6" fmla="*/ 4359834 w 6255871"/>
              <a:gd name="connsiteY6" fmla="*/ 11970217 h 11970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5871" h="11970217">
                <a:moveTo>
                  <a:pt x="0" y="0"/>
                </a:moveTo>
                <a:lnTo>
                  <a:pt x="282783" y="19665"/>
                </a:lnTo>
                <a:cubicBezTo>
                  <a:pt x="425307" y="36201"/>
                  <a:pt x="564637" y="59028"/>
                  <a:pt x="700936" y="87821"/>
                </a:cubicBezTo>
                <a:cubicBezTo>
                  <a:pt x="1790894" y="318016"/>
                  <a:pt x="2685925" y="930167"/>
                  <a:pt x="3466557" y="1759189"/>
                </a:cubicBezTo>
                <a:cubicBezTo>
                  <a:pt x="4247185" y="2588214"/>
                  <a:pt x="4913414" y="3634112"/>
                  <a:pt x="5545764" y="4731792"/>
                </a:cubicBezTo>
                <a:cubicBezTo>
                  <a:pt x="7015762" y="7282780"/>
                  <a:pt x="5973097" y="9450603"/>
                  <a:pt x="4506557" y="11744154"/>
                </a:cubicBezTo>
                <a:lnTo>
                  <a:pt x="4359834" y="11970217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5C6ED4A-1DC0-4DF6-9DE2-AF07AA3E6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8298" y="5135374"/>
            <a:ext cx="2933701" cy="1722625"/>
          </a:xfrm>
          <a:custGeom>
            <a:avLst/>
            <a:gdLst>
              <a:gd name="connsiteX0" fmla="*/ 1162193 w 4337539"/>
              <a:gd name="connsiteY0" fmla="*/ 710 h 5817436"/>
              <a:gd name="connsiteX1" fmla="*/ 1585945 w 4337539"/>
              <a:gd name="connsiteY1" fmla="*/ 47742 h 5817436"/>
              <a:gd name="connsiteX2" fmla="*/ 2955874 w 4337539"/>
              <a:gd name="connsiteY2" fmla="*/ 845238 h 5817436"/>
              <a:gd name="connsiteX3" fmla="*/ 3985793 w 4337539"/>
              <a:gd name="connsiteY3" fmla="*/ 2263621 h 5817436"/>
              <a:gd name="connsiteX4" fmla="*/ 3471030 w 4337539"/>
              <a:gd name="connsiteY4" fmla="*/ 5609583 h 5817436"/>
              <a:gd name="connsiteX5" fmla="*/ 3330983 w 4337539"/>
              <a:gd name="connsiteY5" fmla="*/ 5817436 h 5817436"/>
              <a:gd name="connsiteX6" fmla="*/ 0 w 4337539"/>
              <a:gd name="connsiteY6" fmla="*/ 5817436 h 5817436"/>
              <a:gd name="connsiteX7" fmla="*/ 0 w 4337539"/>
              <a:gd name="connsiteY7" fmla="*/ 181400 h 5817436"/>
              <a:gd name="connsiteX8" fmla="*/ 365311 w 4337539"/>
              <a:gd name="connsiteY8" fmla="*/ 94304 h 5817436"/>
              <a:gd name="connsiteX9" fmla="*/ 1162193 w 4337539"/>
              <a:gd name="connsiteY9" fmla="*/ 710 h 581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37539" h="5817436">
                <a:moveTo>
                  <a:pt x="1162193" y="710"/>
                </a:moveTo>
                <a:cubicBezTo>
                  <a:pt x="1309881" y="4175"/>
                  <a:pt x="1450916" y="20264"/>
                  <a:pt x="1585945" y="47742"/>
                </a:cubicBezTo>
                <a:cubicBezTo>
                  <a:pt x="2125847" y="157580"/>
                  <a:pt x="2569194" y="449669"/>
                  <a:pt x="2955874" y="845238"/>
                </a:cubicBezTo>
                <a:cubicBezTo>
                  <a:pt x="3342552" y="1240809"/>
                  <a:pt x="3672563" y="1739861"/>
                  <a:pt x="3985793" y="2263621"/>
                </a:cubicBezTo>
                <a:cubicBezTo>
                  <a:pt x="4713945" y="3480830"/>
                  <a:pt x="4197469" y="4515211"/>
                  <a:pt x="3471030" y="5609583"/>
                </a:cubicBezTo>
                <a:lnTo>
                  <a:pt x="3330983" y="5817436"/>
                </a:lnTo>
                <a:lnTo>
                  <a:pt x="0" y="5817436"/>
                </a:lnTo>
                <a:lnTo>
                  <a:pt x="0" y="181400"/>
                </a:lnTo>
                <a:lnTo>
                  <a:pt x="365311" y="94304"/>
                </a:lnTo>
                <a:cubicBezTo>
                  <a:pt x="651420" y="24227"/>
                  <a:pt x="916047" y="-5064"/>
                  <a:pt x="1162193" y="71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6F81B3C-E32B-45E2-94F5-55BBCB49B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405496" y="4933950"/>
            <a:ext cx="2786503" cy="1924048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  <a:gd name="connsiteX0" fmla="*/ 0 w 1085312"/>
              <a:gd name="connsiteY0" fmla="*/ 0 h 2441440"/>
              <a:gd name="connsiteX1" fmla="*/ 53089 w 1085312"/>
              <a:gd name="connsiteY1" fmla="*/ 4542 h 2441440"/>
              <a:gd name="connsiteX2" fmla="*/ 790077 w 1085312"/>
              <a:gd name="connsiteY2" fmla="*/ 872756 h 2441440"/>
              <a:gd name="connsiteX3" fmla="*/ 1085252 w 1085312"/>
              <a:gd name="connsiteY3" fmla="*/ 1943649 h 2441440"/>
              <a:gd name="connsiteX4" fmla="*/ 1064832 w 1085312"/>
              <a:gd name="connsiteY4" fmla="*/ 2198094 h 2441440"/>
              <a:gd name="connsiteX5" fmla="*/ 1043734 w 1085312"/>
              <a:gd name="connsiteY5" fmla="*/ 2315675 h 2441440"/>
              <a:gd name="connsiteX6" fmla="*/ 59456 w 1085312"/>
              <a:gd name="connsiteY6" fmla="*/ 2441440 h 2441440"/>
              <a:gd name="connsiteX0" fmla="*/ 0 w 1085312"/>
              <a:gd name="connsiteY0" fmla="*/ 0 h 2315675"/>
              <a:gd name="connsiteX1" fmla="*/ 53089 w 1085312"/>
              <a:gd name="connsiteY1" fmla="*/ 4542 h 2315675"/>
              <a:gd name="connsiteX2" fmla="*/ 790077 w 1085312"/>
              <a:gd name="connsiteY2" fmla="*/ 872756 h 2315675"/>
              <a:gd name="connsiteX3" fmla="*/ 1085252 w 1085312"/>
              <a:gd name="connsiteY3" fmla="*/ 1943649 h 2315675"/>
              <a:gd name="connsiteX4" fmla="*/ 1064832 w 1085312"/>
              <a:gd name="connsiteY4" fmla="*/ 2198094 h 2315675"/>
              <a:gd name="connsiteX5" fmla="*/ 1043734 w 1085312"/>
              <a:gd name="connsiteY5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85312" h="2315675">
                <a:moveTo>
                  <a:pt x="0" y="0"/>
                </a:move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7167D32F-2A66-64CE-8696-589109CFCB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22"/>
          <a:stretch/>
        </p:blipFill>
        <p:spPr>
          <a:xfrm>
            <a:off x="1169436" y="201424"/>
            <a:ext cx="9144000" cy="625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751420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135</Words>
  <Application>Microsoft Office PowerPoint</Application>
  <PresentationFormat>Widescreen</PresentationFormat>
  <Paragraphs>22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Avenir Next LT Pro Light</vt:lpstr>
      <vt:lpstr>Sitka Subheading</vt:lpstr>
      <vt:lpstr>PebbleVTI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Hristina Birova-Kokkini (2120089)</dc:creator>
  <cp:lastModifiedBy>Hristina Birova-Kokkini (2120089)</cp:lastModifiedBy>
  <cp:revision>16</cp:revision>
  <dcterms:created xsi:type="dcterms:W3CDTF">2022-07-19T10:21:17Z</dcterms:created>
  <dcterms:modified xsi:type="dcterms:W3CDTF">2022-07-20T09:51:34Z</dcterms:modified>
</cp:coreProperties>
</file>