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2" r:id="rId4"/>
    <p:sldId id="263" r:id="rId5"/>
    <p:sldId id="264" r:id="rId6"/>
    <p:sldId id="265" r:id="rId7"/>
    <p:sldId id="266" r:id="rId8"/>
    <p:sldId id="267" r:id="rId9"/>
    <p:sldId id="268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D8ACE2-4473-412E-BC60-4B2FED351226}" type="datetimeFigureOut">
              <a:rPr lang="en-IN" smtClean="0"/>
              <a:t>21-12-2018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3239E5-8796-437A-88ED-82F5CF8C454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345901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D8ACE2-4473-412E-BC60-4B2FED351226}" type="datetimeFigureOut">
              <a:rPr lang="en-IN" smtClean="0"/>
              <a:t>21-12-2018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3239E5-8796-437A-88ED-82F5CF8C454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964939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D8ACE2-4473-412E-BC60-4B2FED351226}" type="datetimeFigureOut">
              <a:rPr lang="en-IN" smtClean="0"/>
              <a:t>21-12-2018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3239E5-8796-437A-88ED-82F5CF8C454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578534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D8ACE2-4473-412E-BC60-4B2FED351226}" type="datetimeFigureOut">
              <a:rPr lang="en-IN" smtClean="0"/>
              <a:t>21-12-2018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3239E5-8796-437A-88ED-82F5CF8C454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835155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D8ACE2-4473-412E-BC60-4B2FED351226}" type="datetimeFigureOut">
              <a:rPr lang="en-IN" smtClean="0"/>
              <a:t>21-12-2018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3239E5-8796-437A-88ED-82F5CF8C454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096749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D8ACE2-4473-412E-BC60-4B2FED351226}" type="datetimeFigureOut">
              <a:rPr lang="en-IN" smtClean="0"/>
              <a:t>21-12-2018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3239E5-8796-437A-88ED-82F5CF8C454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75534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D8ACE2-4473-412E-BC60-4B2FED351226}" type="datetimeFigureOut">
              <a:rPr lang="en-IN" smtClean="0"/>
              <a:t>21-12-2018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3239E5-8796-437A-88ED-82F5CF8C454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312957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D8ACE2-4473-412E-BC60-4B2FED351226}" type="datetimeFigureOut">
              <a:rPr lang="en-IN" smtClean="0"/>
              <a:t>21-12-2018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3239E5-8796-437A-88ED-82F5CF8C454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36428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D8ACE2-4473-412E-BC60-4B2FED351226}" type="datetimeFigureOut">
              <a:rPr lang="en-IN" smtClean="0"/>
              <a:t>21-12-2018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3239E5-8796-437A-88ED-82F5CF8C454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478430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D8ACE2-4473-412E-BC60-4B2FED351226}" type="datetimeFigureOut">
              <a:rPr lang="en-IN" smtClean="0"/>
              <a:t>21-12-2018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3239E5-8796-437A-88ED-82F5CF8C454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857833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D8ACE2-4473-412E-BC60-4B2FED351226}" type="datetimeFigureOut">
              <a:rPr lang="en-IN" smtClean="0"/>
              <a:t>21-12-2018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3239E5-8796-437A-88ED-82F5CF8C454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771760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D8ACE2-4473-412E-BC60-4B2FED351226}" type="datetimeFigureOut">
              <a:rPr lang="en-IN" smtClean="0"/>
              <a:t>21-12-2018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3239E5-8796-437A-88ED-82F5CF8C454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050510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 smtClean="0"/>
              <a:t>OPENING A DEATH CAFE</a:t>
            </a:r>
            <a:endParaRPr lang="en-IN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dirty="0" smtClean="0"/>
              <a:t>SABIHA 1705681 </a:t>
            </a:r>
            <a:endParaRPr lang="en-IN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2969" y="2543877"/>
            <a:ext cx="6985000" cy="3836268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40466881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 smtClean="0"/>
              <a:t>INTRODUCTION</a:t>
            </a:r>
            <a:endParaRPr lang="en-IN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1268760"/>
            <a:ext cx="5111750" cy="4600575"/>
          </a:xfr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>
            <a:no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en-IN" sz="2000" b="1" dirty="0" smtClean="0"/>
              <a:t>It is the Inclusive Community Café.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IN" sz="2000" b="1" dirty="0" smtClean="0"/>
              <a:t>It is membership based social enterprise.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IN" sz="2000" b="1" dirty="0" smtClean="0"/>
              <a:t>Our main aim is to help people and society to make them most of their finite lives by offering a confidential platform accompanied by high quality food and drink.</a:t>
            </a:r>
          </a:p>
        </p:txBody>
      </p:sp>
    </p:spTree>
    <p:extLst>
      <p:ext uri="{BB962C8B-B14F-4D97-AF65-F5344CB8AC3E}">
        <p14:creationId xmlns:p14="http://schemas.microsoft.com/office/powerpoint/2010/main" val="26644110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624" y="404664"/>
            <a:ext cx="3656385" cy="1162050"/>
          </a:xfrm>
        </p:spPr>
        <p:txBody>
          <a:bodyPr>
            <a:normAutofit/>
          </a:bodyPr>
          <a:lstStyle/>
          <a:p>
            <a:r>
              <a:rPr lang="en-IN" sz="5400" b="0" dirty="0" smtClean="0"/>
              <a:t>OBJECTIVES</a:t>
            </a:r>
            <a:endParaRPr lang="en-IN" sz="5400" b="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8800" y="1052736"/>
            <a:ext cx="3528392" cy="5111750"/>
          </a:xfr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9552" y="1772816"/>
            <a:ext cx="5040560" cy="4569371"/>
          </a:xfrm>
        </p:spPr>
        <p:txBody>
          <a:bodyPr/>
          <a:lstStyle/>
          <a:p>
            <a:pPr marL="285750" indent="-285750">
              <a:buFont typeface="Arial" pitchFamily="34" charset="0"/>
              <a:buChar char="•"/>
            </a:pPr>
            <a:r>
              <a:rPr lang="en-IN" dirty="0" smtClean="0"/>
              <a:t>As everyone hesitate to talk about death so our main objective is to give a platform to the society where they can share their thoughts about death.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IN" dirty="0" smtClean="0"/>
              <a:t>Where they can talk about illness on the basis of their life experience and fear of death.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IN" dirty="0" smtClean="0"/>
              <a:t>We want them to share their thoughts and their struggles.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IN" dirty="0" smtClean="0"/>
              <a:t>To create awareness and help to build positive environment around us.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3836153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 smtClean="0"/>
              <a:t>PRODUCT AND SERVICES</a:t>
            </a:r>
            <a:endParaRPr lang="en-IN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544" y="1988840"/>
            <a:ext cx="4040188" cy="1656184"/>
          </a:xfrm>
        </p:spPr>
        <p:txBody>
          <a:bodyPr>
            <a:normAutofit fontScale="77500" lnSpcReduction="20000"/>
          </a:bodyPr>
          <a:lstStyle/>
          <a:p>
            <a:endParaRPr lang="en-IN" dirty="0" smtClean="0"/>
          </a:p>
          <a:p>
            <a:r>
              <a:rPr lang="en-IN" dirty="0" smtClean="0"/>
              <a:t>DRINKS</a:t>
            </a:r>
          </a:p>
          <a:p>
            <a:r>
              <a:rPr lang="en-IN" b="0" dirty="0" smtClean="0"/>
              <a:t>There will be a different types of shakes and drinks from £2 to £3.</a:t>
            </a:r>
          </a:p>
          <a:p>
            <a:r>
              <a:rPr lang="en-IN" b="0" dirty="0" smtClean="0"/>
              <a:t>We will offer colourful alcoholic and non-non alcoholic cocktails.</a:t>
            </a:r>
          </a:p>
          <a:p>
            <a:endParaRPr lang="en-IN" b="0" dirty="0" smtClean="0"/>
          </a:p>
          <a:p>
            <a:endParaRPr lang="en-IN" b="0" dirty="0" smtClean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4419" y="4149725"/>
            <a:ext cx="2624138" cy="2624138"/>
          </a:xfrm>
        </p:spPr>
      </p:pic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000" y="1916832"/>
            <a:ext cx="4041775" cy="1872208"/>
          </a:xfrm>
        </p:spPr>
        <p:txBody>
          <a:bodyPr>
            <a:noAutofit/>
          </a:bodyPr>
          <a:lstStyle/>
          <a:p>
            <a:endParaRPr lang="en-IN" sz="2000" dirty="0" smtClean="0"/>
          </a:p>
          <a:p>
            <a:r>
              <a:rPr lang="en-IN" sz="1800" dirty="0" smtClean="0"/>
              <a:t>FOOD </a:t>
            </a:r>
          </a:p>
          <a:p>
            <a:r>
              <a:rPr lang="en-IN" sz="1600" b="0" dirty="0" smtClean="0"/>
              <a:t>We will offer a vast variety of different pastries and cakes that will be the café’s specialty and we will sell it by slice at a price point of between  £1.50 and  £4 per slice.</a:t>
            </a:r>
          </a:p>
          <a:p>
            <a:r>
              <a:rPr lang="en-IN" sz="1600" b="0" dirty="0" smtClean="0"/>
              <a:t>Apart from this there will be a brunch-type items such as sandwiches, skeleton toast  and </a:t>
            </a:r>
            <a:r>
              <a:rPr lang="en-IN" sz="1600" b="0" dirty="0" err="1" smtClean="0"/>
              <a:t>omelets</a:t>
            </a:r>
            <a:r>
              <a:rPr lang="en-IN" sz="1600" b="0" dirty="0" smtClean="0"/>
              <a:t> </a:t>
            </a:r>
            <a:r>
              <a:rPr lang="en-IN" sz="1400" b="0" dirty="0" smtClean="0"/>
              <a:t>.</a:t>
            </a:r>
            <a:endParaRPr lang="en-IN" sz="1400" b="0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4108797"/>
            <a:ext cx="1944215" cy="2665066"/>
          </a:xfrm>
        </p:spPr>
      </p:pic>
    </p:spTree>
    <p:extLst>
      <p:ext uri="{BB962C8B-B14F-4D97-AF65-F5344CB8AC3E}">
        <p14:creationId xmlns:p14="http://schemas.microsoft.com/office/powerpoint/2010/main" val="6685471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3212976"/>
            <a:ext cx="5486400" cy="566738"/>
          </a:xfrm>
        </p:spPr>
        <p:txBody>
          <a:bodyPr/>
          <a:lstStyle/>
          <a:p>
            <a:pPr algn="ctr"/>
            <a:r>
              <a:rPr lang="en-IN" dirty="0" smtClean="0"/>
              <a:t>Events and workshop</a:t>
            </a:r>
            <a:endParaRPr lang="en-IN" dirty="0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551" b="22551"/>
          <a:stretch>
            <a:fillRect/>
          </a:stretch>
        </p:blipFill>
        <p:spPr>
          <a:xfrm>
            <a:off x="1619672" y="116632"/>
            <a:ext cx="5486400" cy="2808312"/>
          </a:xfr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4437112"/>
            <a:ext cx="5486400" cy="1735088"/>
          </a:xfrm>
        </p:spPr>
        <p:txBody>
          <a:bodyPr>
            <a:norm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IN" b="1" dirty="0" smtClean="0"/>
              <a:t>We will organise events and workshop for people and we also rent our place to people who want to organise their own theme based Café.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IN" b="1" dirty="0" smtClean="0"/>
              <a:t>Other events like comedy sessions, debate, discussion plus food and drinks for the people who are suffering from mental illness.</a:t>
            </a:r>
          </a:p>
          <a:p>
            <a:pPr marL="285750" indent="-285750">
              <a:buFont typeface="Arial" pitchFamily="34" charset="0"/>
              <a:buChar char="•"/>
            </a:pPr>
            <a:endParaRPr lang="en-IN" b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9500" y="44624"/>
            <a:ext cx="6985000" cy="2952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83308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63688" y="3501008"/>
            <a:ext cx="5486400" cy="566738"/>
          </a:xfrm>
        </p:spPr>
        <p:txBody>
          <a:bodyPr/>
          <a:lstStyle/>
          <a:p>
            <a:r>
              <a:rPr lang="en-IN" dirty="0" smtClean="0"/>
              <a:t>WHY DEATH CAFÉ ?</a:t>
            </a:r>
            <a:endParaRPr lang="en-IN" dirty="0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837" b="22837"/>
          <a:stretch>
            <a:fillRect/>
          </a:stretch>
        </p:blipFill>
        <p:spPr>
          <a:xfrm>
            <a:off x="1792288" y="612775"/>
            <a:ext cx="5486400" cy="2744217"/>
          </a:xfr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4581128"/>
            <a:ext cx="5486400" cy="1591072"/>
          </a:xfrm>
        </p:spPr>
        <p:txBody>
          <a:bodyPr/>
          <a:lstStyle/>
          <a:p>
            <a:pPr marL="285750" indent="-285750">
              <a:buFont typeface="Arial" pitchFamily="34" charset="0"/>
              <a:buChar char="•"/>
            </a:pPr>
            <a:r>
              <a:rPr lang="en-IN" sz="1800" b="1" dirty="0" smtClean="0"/>
              <a:t>It will be a walk in Rehab for people who are suffering from Trauma.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IN" sz="1800" b="1" dirty="0" smtClean="0"/>
              <a:t>The location of the café will be central </a:t>
            </a:r>
            <a:r>
              <a:rPr lang="en-IN" sz="1800" b="1" dirty="0"/>
              <a:t>L</a:t>
            </a:r>
            <a:r>
              <a:rPr lang="en-IN" sz="1800" b="1" dirty="0" smtClean="0"/>
              <a:t>ondon so that it can attract lots of tourists as well as local people.</a:t>
            </a:r>
          </a:p>
          <a:p>
            <a:pPr marL="285750" indent="-285750">
              <a:buFont typeface="Arial" pitchFamily="34" charset="0"/>
              <a:buChar char="•"/>
            </a:pPr>
            <a:endParaRPr lang="en-IN" sz="1800" b="1" dirty="0" smtClean="0"/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1317025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 smtClean="0"/>
              <a:t>FINANCE AND FUNDING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IN" sz="2400" dirty="0" smtClean="0"/>
              <a:t>We will get our income from three things </a:t>
            </a:r>
            <a:r>
              <a:rPr lang="en-IN" sz="2400" dirty="0" err="1" smtClean="0"/>
              <a:t>i.e</a:t>
            </a:r>
            <a:r>
              <a:rPr lang="en-IN" sz="2400" dirty="0" smtClean="0"/>
              <a:t> drink and food sales, event and workshop and rental space events.</a:t>
            </a:r>
          </a:p>
          <a:p>
            <a:r>
              <a:rPr lang="en-IN" sz="2400" dirty="0" smtClean="0"/>
              <a:t>Summary</a:t>
            </a:r>
          </a:p>
          <a:p>
            <a:r>
              <a:rPr lang="en-IN" sz="2400" dirty="0" smtClean="0"/>
              <a:t>Drinks and food: By the end of the third year we will get an average of 260 transactions per day and the average transaction value is £3.50.</a:t>
            </a:r>
          </a:p>
          <a:p>
            <a:r>
              <a:rPr lang="en-IN" sz="2400" dirty="0" smtClean="0"/>
              <a:t>Events and </a:t>
            </a:r>
            <a:r>
              <a:rPr lang="en-IN" sz="2400" dirty="0" err="1" smtClean="0"/>
              <a:t>workshop:we</a:t>
            </a:r>
            <a:r>
              <a:rPr lang="en-IN" sz="2400" dirty="0" smtClean="0"/>
              <a:t> will organise event for </a:t>
            </a:r>
            <a:r>
              <a:rPr lang="en-IN" sz="2400" dirty="0" err="1" smtClean="0"/>
              <a:t>people.By</a:t>
            </a:r>
            <a:r>
              <a:rPr lang="en-IN" sz="2400" dirty="0" smtClean="0"/>
              <a:t> the year third we will host 240 events annually.</a:t>
            </a:r>
          </a:p>
          <a:p>
            <a:r>
              <a:rPr lang="en-IN" sz="2400" dirty="0" smtClean="0"/>
              <a:t>In addition we expect to generate our funds from Donations and Charity.</a:t>
            </a:r>
            <a:endParaRPr lang="en-IN" sz="2400" dirty="0"/>
          </a:p>
        </p:txBody>
      </p:sp>
    </p:spTree>
    <p:extLst>
      <p:ext uri="{BB962C8B-B14F-4D97-AF65-F5344CB8AC3E}">
        <p14:creationId xmlns:p14="http://schemas.microsoft.com/office/powerpoint/2010/main" val="37860133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 smtClean="0"/>
              <a:t>TRADING PERFORMANCE</a:t>
            </a:r>
            <a:endParaRPr lang="en-IN" dirty="0"/>
          </a:p>
        </p:txBody>
      </p:sp>
      <p:pic>
        <p:nvPicPr>
          <p:cNvPr id="4" name="Content Placeholder 33">
            <a:extLst>
              <a:ext uri="{FF2B5EF4-FFF2-40B4-BE49-F238E27FC236}">
                <a16:creationId xmlns:a16="http://schemas.microsoft.com/office/drawing/2014/main" xmlns="" id="{11285ED7-515C-48A9-BCE8-C9EB708785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51339" y="1603655"/>
            <a:ext cx="6241321" cy="4519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9245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IN" dirty="0" smtClean="0"/>
              <a:t>SOURCES OF FUNDS AND INVESTMENT</a:t>
            </a:r>
            <a:endParaRPr lang="en-IN" dirty="0"/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xmlns="" id="{F84ECDB6-3D1F-47A4-A60E-375CB70BE10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79112" y="1794172"/>
            <a:ext cx="4785775" cy="4138019"/>
          </a:xfrm>
        </p:spPr>
      </p:pic>
    </p:spTree>
    <p:extLst>
      <p:ext uri="{BB962C8B-B14F-4D97-AF65-F5344CB8AC3E}">
        <p14:creationId xmlns:p14="http://schemas.microsoft.com/office/powerpoint/2010/main" val="39028908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397</Words>
  <Application>Microsoft Office PowerPoint</Application>
  <PresentationFormat>On-screen Show (4:3)</PresentationFormat>
  <Paragraphs>34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OPENING A DEATH CAFE</vt:lpstr>
      <vt:lpstr>INTRODUCTION</vt:lpstr>
      <vt:lpstr>OBJECTIVES</vt:lpstr>
      <vt:lpstr>PRODUCT AND SERVICES</vt:lpstr>
      <vt:lpstr>Events and workshop</vt:lpstr>
      <vt:lpstr>WHY DEATH CAFÉ ?</vt:lpstr>
      <vt:lpstr>FINANCE AND FUNDING</vt:lpstr>
      <vt:lpstr>TRADING PERFORMANCE</vt:lpstr>
      <vt:lpstr>SOURCES OF FUNDS AND INVESTMENT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OPENING A COFFE SHOP</dc:title>
  <dc:creator>ws cloudware</dc:creator>
  <cp:lastModifiedBy>ws cloudware</cp:lastModifiedBy>
  <cp:revision>13</cp:revision>
  <dcterms:created xsi:type="dcterms:W3CDTF">2018-12-21T21:35:17Z</dcterms:created>
  <dcterms:modified xsi:type="dcterms:W3CDTF">2018-12-21T23:28:53Z</dcterms:modified>
</cp:coreProperties>
</file>