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6" r:id="rId4"/>
    <p:sldId id="267" r:id="rId5"/>
    <p:sldId id="268" r:id="rId6"/>
    <p:sldId id="269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7FD992-013F-45C1-B72E-B03E0CC07AFC}" v="610" dt="2024-12-08T21:02:37.683"/>
    <p1510:client id="{BC9BEDFD-3D87-3566-A31A-A520AAC6C60F}" v="11" dt="2024-12-09T08:37:40.467"/>
    <p1510:client id="{F2068101-DCD0-5B21-AF0D-A8377B5D18DE}" v="1390" dt="2024-12-08T17:27:12.2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F2068101-DCD0-5B21-AF0D-A8377B5D18DE}"/>
    <pc:docChg chg="addSld">
      <pc:chgData name="" userId="" providerId="" clId="Web-{F2068101-DCD0-5B21-AF0D-A8377B5D18DE}" dt="2024-12-08T14:44:58.667" v="0"/>
      <pc:docMkLst>
        <pc:docMk/>
      </pc:docMkLst>
      <pc:sldChg chg="new">
        <pc:chgData name="" userId="" providerId="" clId="Web-{F2068101-DCD0-5B21-AF0D-A8377B5D18DE}" dt="2024-12-08T14:44:58.667" v="0"/>
        <pc:sldMkLst>
          <pc:docMk/>
          <pc:sldMk cId="2778260539" sldId="257"/>
        </pc:sldMkLst>
      </pc:sldChg>
    </pc:docChg>
  </pc:docChgLst>
  <pc:docChgLst>
    <pc:chgData name="Dylan Boettjer (2404410)" userId="S::2404410@student.uwtsd.ac.uk::bea6c310-4428-4d38-a315-e1e8272814c0" providerId="AD" clId="Web-{BC9BEDFD-3D87-3566-A31A-A520AAC6C60F}"/>
    <pc:docChg chg="modSld">
      <pc:chgData name="Dylan Boettjer (2404410)" userId="S::2404410@student.uwtsd.ac.uk::bea6c310-4428-4d38-a315-e1e8272814c0" providerId="AD" clId="Web-{BC9BEDFD-3D87-3566-A31A-A520AAC6C60F}" dt="2024-12-09T08:37:40.467" v="9"/>
      <pc:docMkLst>
        <pc:docMk/>
      </pc:docMkLst>
      <pc:sldChg chg="modSp">
        <pc:chgData name="Dylan Boettjer (2404410)" userId="S::2404410@student.uwtsd.ac.uk::bea6c310-4428-4d38-a315-e1e8272814c0" providerId="AD" clId="Web-{BC9BEDFD-3D87-3566-A31A-A520AAC6C60F}" dt="2024-12-09T08:37:15.200" v="1" actId="20577"/>
        <pc:sldMkLst>
          <pc:docMk/>
          <pc:sldMk cId="2419056467" sldId="266"/>
        </pc:sldMkLst>
        <pc:spChg chg="mod">
          <ac:chgData name="Dylan Boettjer (2404410)" userId="S::2404410@student.uwtsd.ac.uk::bea6c310-4428-4d38-a315-e1e8272814c0" providerId="AD" clId="Web-{BC9BEDFD-3D87-3566-A31A-A520AAC6C60F}" dt="2024-12-09T08:37:15.200" v="1" actId="20577"/>
          <ac:spMkLst>
            <pc:docMk/>
            <pc:sldMk cId="2419056467" sldId="266"/>
            <ac:spMk id="3" creationId="{9C7D5968-6449-1DD2-B1E9-A00C25396BAD}"/>
          </ac:spMkLst>
        </pc:spChg>
      </pc:sldChg>
      <pc:sldChg chg="modSp">
        <pc:chgData name="Dylan Boettjer (2404410)" userId="S::2404410@student.uwtsd.ac.uk::bea6c310-4428-4d38-a315-e1e8272814c0" providerId="AD" clId="Web-{BC9BEDFD-3D87-3566-A31A-A520AAC6C60F}" dt="2024-12-09T08:37:29.107" v="5" actId="20577"/>
        <pc:sldMkLst>
          <pc:docMk/>
          <pc:sldMk cId="1471947614" sldId="268"/>
        </pc:sldMkLst>
        <pc:spChg chg="mod">
          <ac:chgData name="Dylan Boettjer (2404410)" userId="S::2404410@student.uwtsd.ac.uk::bea6c310-4428-4d38-a315-e1e8272814c0" providerId="AD" clId="Web-{BC9BEDFD-3D87-3566-A31A-A520AAC6C60F}" dt="2024-12-09T08:37:29.107" v="5" actId="20577"/>
          <ac:spMkLst>
            <pc:docMk/>
            <pc:sldMk cId="1471947614" sldId="268"/>
            <ac:spMk id="3" creationId="{F235E224-AE49-5FAB-2C56-0E19E27EF17F}"/>
          </ac:spMkLst>
        </pc:spChg>
      </pc:sldChg>
      <pc:sldChg chg="modSp">
        <pc:chgData name="Dylan Boettjer (2404410)" userId="S::2404410@student.uwtsd.ac.uk::bea6c310-4428-4d38-a315-e1e8272814c0" providerId="AD" clId="Web-{BC9BEDFD-3D87-3566-A31A-A520AAC6C60F}" dt="2024-12-09T08:37:40.467" v="9"/>
        <pc:sldMkLst>
          <pc:docMk/>
          <pc:sldMk cId="1920373814" sldId="269"/>
        </pc:sldMkLst>
        <pc:spChg chg="mod">
          <ac:chgData name="Dylan Boettjer (2404410)" userId="S::2404410@student.uwtsd.ac.uk::bea6c310-4428-4d38-a315-e1e8272814c0" providerId="AD" clId="Web-{BC9BEDFD-3D87-3566-A31A-A520AAC6C60F}" dt="2024-12-09T08:37:40.467" v="9"/>
          <ac:spMkLst>
            <pc:docMk/>
            <pc:sldMk cId="1920373814" sldId="269"/>
            <ac:spMk id="3" creationId="{59D354E6-0ABA-B4BF-54DC-3B517BB3B4A9}"/>
          </ac:spMkLst>
        </pc:spChg>
      </pc:sldChg>
    </pc:docChg>
  </pc:docChgLst>
  <pc:docChgLst>
    <pc:chgData name="Dylan Boettjer (2404410)" userId="S::2404410@student.uwtsd.ac.uk::bea6c310-4428-4d38-a315-e1e8272814c0" providerId="AD" clId="Web-{117FD992-013F-45C1-B72E-B03E0CC07AFC}"/>
    <pc:docChg chg="modSld">
      <pc:chgData name="Dylan Boettjer (2404410)" userId="S::2404410@student.uwtsd.ac.uk::bea6c310-4428-4d38-a315-e1e8272814c0" providerId="AD" clId="Web-{117FD992-013F-45C1-B72E-B03E0CC07AFC}" dt="2024-12-08T21:02:37.683" v="490" actId="1076"/>
      <pc:docMkLst>
        <pc:docMk/>
      </pc:docMkLst>
      <pc:sldChg chg="modSp">
        <pc:chgData name="Dylan Boettjer (2404410)" userId="S::2404410@student.uwtsd.ac.uk::bea6c310-4428-4d38-a315-e1e8272814c0" providerId="AD" clId="Web-{117FD992-013F-45C1-B72E-B03E0CC07AFC}" dt="2024-12-08T21:01:33.821" v="479" actId="20577"/>
        <pc:sldMkLst>
          <pc:docMk/>
          <pc:sldMk cId="2494591183" sldId="262"/>
        </pc:sldMkLst>
        <pc:spChg chg="mod">
          <ac:chgData name="Dylan Boettjer (2404410)" userId="S::2404410@student.uwtsd.ac.uk::bea6c310-4428-4d38-a315-e1e8272814c0" providerId="AD" clId="Web-{117FD992-013F-45C1-B72E-B03E0CC07AFC}" dt="2024-12-08T21:01:33.821" v="479" actId="20577"/>
          <ac:spMkLst>
            <pc:docMk/>
            <pc:sldMk cId="2494591183" sldId="262"/>
            <ac:spMk id="2" creationId="{4E39305B-CE0D-BBEA-FD4E-05CF4F490C95}"/>
          </ac:spMkLst>
        </pc:spChg>
        <pc:spChg chg="mod">
          <ac:chgData name="Dylan Boettjer (2404410)" userId="S::2404410@student.uwtsd.ac.uk::bea6c310-4428-4d38-a315-e1e8272814c0" providerId="AD" clId="Web-{117FD992-013F-45C1-B72E-B03E0CC07AFC}" dt="2024-12-08T20:50:59.450" v="404" actId="14100"/>
          <ac:spMkLst>
            <pc:docMk/>
            <pc:sldMk cId="2494591183" sldId="262"/>
            <ac:spMk id="144" creationId="{C32C1859-5398-B226-EE99-5982ABBA894F}"/>
          </ac:spMkLst>
        </pc:spChg>
      </pc:sldChg>
      <pc:sldChg chg="modSp">
        <pc:chgData name="Dylan Boettjer (2404410)" userId="S::2404410@student.uwtsd.ac.uk::bea6c310-4428-4d38-a315-e1e8272814c0" providerId="AD" clId="Web-{117FD992-013F-45C1-B72E-B03E0CC07AFC}" dt="2024-12-08T20:06:23.125" v="0" actId="14100"/>
        <pc:sldMkLst>
          <pc:docMk/>
          <pc:sldMk cId="2112135644" sldId="265"/>
        </pc:sldMkLst>
        <pc:picChg chg="mod">
          <ac:chgData name="Dylan Boettjer (2404410)" userId="S::2404410@student.uwtsd.ac.uk::bea6c310-4428-4d38-a315-e1e8272814c0" providerId="AD" clId="Web-{117FD992-013F-45C1-B72E-B03E0CC07AFC}" dt="2024-12-08T20:06:23.125" v="0" actId="14100"/>
          <ac:picMkLst>
            <pc:docMk/>
            <pc:sldMk cId="2112135644" sldId="265"/>
            <ac:picMk id="8" creationId="{9CA54CBF-57BF-A0A4-B748-73E5F8A3964D}"/>
          </ac:picMkLst>
        </pc:picChg>
      </pc:sldChg>
      <pc:sldChg chg="modSp">
        <pc:chgData name="Dylan Boettjer (2404410)" userId="S::2404410@student.uwtsd.ac.uk::bea6c310-4428-4d38-a315-e1e8272814c0" providerId="AD" clId="Web-{117FD992-013F-45C1-B72E-B03E0CC07AFC}" dt="2024-12-08T21:02:19.370" v="488" actId="1076"/>
        <pc:sldMkLst>
          <pc:docMk/>
          <pc:sldMk cId="2419056467" sldId="266"/>
        </pc:sldMkLst>
        <pc:spChg chg="mod">
          <ac:chgData name="Dylan Boettjer (2404410)" userId="S::2404410@student.uwtsd.ac.uk::bea6c310-4428-4d38-a315-e1e8272814c0" providerId="AD" clId="Web-{117FD992-013F-45C1-B72E-B03E0CC07AFC}" dt="2024-12-08T21:01:41.587" v="480" actId="20577"/>
          <ac:spMkLst>
            <pc:docMk/>
            <pc:sldMk cId="2419056467" sldId="266"/>
            <ac:spMk id="2" creationId="{534A433F-C323-1E67-7D3B-1D26A22D6EA0}"/>
          </ac:spMkLst>
        </pc:spChg>
        <pc:spChg chg="mod">
          <ac:chgData name="Dylan Boettjer (2404410)" userId="S::2404410@student.uwtsd.ac.uk::bea6c310-4428-4d38-a315-e1e8272814c0" providerId="AD" clId="Web-{117FD992-013F-45C1-B72E-B03E0CC07AFC}" dt="2024-12-08T21:01:46.306" v="481" actId="20577"/>
          <ac:spMkLst>
            <pc:docMk/>
            <pc:sldMk cId="2419056467" sldId="266"/>
            <ac:spMk id="3" creationId="{9C7D5968-6449-1DD2-B1E9-A00C25396BAD}"/>
          </ac:spMkLst>
        </pc:spChg>
        <pc:spChg chg="mod">
          <ac:chgData name="Dylan Boettjer (2404410)" userId="S::2404410@student.uwtsd.ac.uk::bea6c310-4428-4d38-a315-e1e8272814c0" providerId="AD" clId="Web-{117FD992-013F-45C1-B72E-B03E0CC07AFC}" dt="2024-12-08T21:02:19.370" v="488" actId="1076"/>
          <ac:spMkLst>
            <pc:docMk/>
            <pc:sldMk cId="2419056467" sldId="266"/>
            <ac:spMk id="4" creationId="{E38D0B58-B3C2-540B-A06C-A9D274B30F87}"/>
          </ac:spMkLst>
        </pc:spChg>
      </pc:sldChg>
      <pc:sldChg chg="modSp">
        <pc:chgData name="Dylan Boettjer (2404410)" userId="S::2404410@student.uwtsd.ac.uk::bea6c310-4428-4d38-a315-e1e8272814c0" providerId="AD" clId="Web-{117FD992-013F-45C1-B72E-B03E0CC07AFC}" dt="2024-12-08T21:02:37.683" v="490" actId="1076"/>
        <pc:sldMkLst>
          <pc:docMk/>
          <pc:sldMk cId="399354777" sldId="267"/>
        </pc:sldMkLst>
        <pc:spChg chg="mod">
          <ac:chgData name="Dylan Boettjer (2404410)" userId="S::2404410@student.uwtsd.ac.uk::bea6c310-4428-4d38-a315-e1e8272814c0" providerId="AD" clId="Web-{117FD992-013F-45C1-B72E-B03E0CC07AFC}" dt="2024-12-08T21:02:31.261" v="489" actId="14100"/>
          <ac:spMkLst>
            <pc:docMk/>
            <pc:sldMk cId="399354777" sldId="267"/>
            <ac:spMk id="5" creationId="{964DC157-A5DA-A21B-41CB-C977EC6CB7C7}"/>
          </ac:spMkLst>
        </pc:spChg>
        <pc:spChg chg="mod">
          <ac:chgData name="Dylan Boettjer (2404410)" userId="S::2404410@student.uwtsd.ac.uk::bea6c310-4428-4d38-a315-e1e8272814c0" providerId="AD" clId="Web-{117FD992-013F-45C1-B72E-B03E0CC07AFC}" dt="2024-12-08T21:02:37.683" v="490" actId="1076"/>
          <ac:spMkLst>
            <pc:docMk/>
            <pc:sldMk cId="399354777" sldId="267"/>
            <ac:spMk id="15" creationId="{98B89271-0496-9357-D36A-E781BD6C5ED5}"/>
          </ac:spMkLst>
        </pc:spChg>
      </pc:sldChg>
      <pc:sldChg chg="addSp modSp mod setBg">
        <pc:chgData name="Dylan Boettjer (2404410)" userId="S::2404410@student.uwtsd.ac.uk::bea6c310-4428-4d38-a315-e1e8272814c0" providerId="AD" clId="Web-{117FD992-013F-45C1-B72E-B03E0CC07AFC}" dt="2024-12-08T21:00:28.913" v="477" actId="1076"/>
        <pc:sldMkLst>
          <pc:docMk/>
          <pc:sldMk cId="1471947614" sldId="268"/>
        </pc:sldMkLst>
        <pc:spChg chg="mod">
          <ac:chgData name="Dylan Boettjer (2404410)" userId="S::2404410@student.uwtsd.ac.uk::bea6c310-4428-4d38-a315-e1e8272814c0" providerId="AD" clId="Web-{117FD992-013F-45C1-B72E-B03E0CC07AFC}" dt="2024-12-08T20:49:54.151" v="387" actId="20577"/>
          <ac:spMkLst>
            <pc:docMk/>
            <pc:sldMk cId="1471947614" sldId="268"/>
            <ac:spMk id="2" creationId="{411BB058-F0B3-86D8-4826-2087751B605E}"/>
          </ac:spMkLst>
        </pc:spChg>
        <pc:spChg chg="mod">
          <ac:chgData name="Dylan Boettjer (2404410)" userId="S::2404410@student.uwtsd.ac.uk::bea6c310-4428-4d38-a315-e1e8272814c0" providerId="AD" clId="Web-{117FD992-013F-45C1-B72E-B03E0CC07AFC}" dt="2024-12-08T20:49:48.526" v="386" actId="20577"/>
          <ac:spMkLst>
            <pc:docMk/>
            <pc:sldMk cId="1471947614" sldId="268"/>
            <ac:spMk id="3" creationId="{F235E224-AE49-5FAB-2C56-0E19E27EF17F}"/>
          </ac:spMkLst>
        </pc:spChg>
        <pc:spChg chg="add mod">
          <ac:chgData name="Dylan Boettjer (2404410)" userId="S::2404410@student.uwtsd.ac.uk::bea6c310-4428-4d38-a315-e1e8272814c0" providerId="AD" clId="Web-{117FD992-013F-45C1-B72E-B03E0CC07AFC}" dt="2024-12-08T21:00:28.913" v="477" actId="1076"/>
          <ac:spMkLst>
            <pc:docMk/>
            <pc:sldMk cId="1471947614" sldId="268"/>
            <ac:spMk id="4" creationId="{FB5D99DE-A1C5-6B7A-78D8-6DD8F36E097E}"/>
          </ac:spMkLst>
        </pc:spChg>
        <pc:spChg chg="add">
          <ac:chgData name="Dylan Boettjer (2404410)" userId="S::2404410@student.uwtsd.ac.uk::bea6c310-4428-4d38-a315-e1e8272814c0" providerId="AD" clId="Web-{117FD992-013F-45C1-B72E-B03E0CC07AFC}" dt="2024-12-08T20:49:40.823" v="385"/>
          <ac:spMkLst>
            <pc:docMk/>
            <pc:sldMk cId="1471947614" sldId="268"/>
            <ac:spMk id="9" creationId="{428D436F-9ACD-4C92-AFC8-C934C527A6A4}"/>
          </ac:spMkLst>
        </pc:spChg>
        <pc:spChg chg="add">
          <ac:chgData name="Dylan Boettjer (2404410)" userId="S::2404410@student.uwtsd.ac.uk::bea6c310-4428-4d38-a315-e1e8272814c0" providerId="AD" clId="Web-{117FD992-013F-45C1-B72E-B03E0CC07AFC}" dt="2024-12-08T20:49:40.823" v="385"/>
          <ac:spMkLst>
            <pc:docMk/>
            <pc:sldMk cId="1471947614" sldId="268"/>
            <ac:spMk id="11" creationId="{090538E0-A884-4E60-A6AB-77D830E2FCED}"/>
          </ac:spMkLst>
        </pc:spChg>
        <pc:spChg chg="add">
          <ac:chgData name="Dylan Boettjer (2404410)" userId="S::2404410@student.uwtsd.ac.uk::bea6c310-4428-4d38-a315-e1e8272814c0" providerId="AD" clId="Web-{117FD992-013F-45C1-B72E-B03E0CC07AFC}" dt="2024-12-08T20:49:40.823" v="385"/>
          <ac:spMkLst>
            <pc:docMk/>
            <pc:sldMk cId="1471947614" sldId="268"/>
            <ac:spMk id="13" creationId="{DB0D7DD0-1C67-4D4C-9E06-678233DB8468}"/>
          </ac:spMkLst>
        </pc:spChg>
      </pc:sldChg>
      <pc:sldChg chg="addSp modSp mod setBg">
        <pc:chgData name="Dylan Boettjer (2404410)" userId="S::2404410@student.uwtsd.ac.uk::bea6c310-4428-4d38-a315-e1e8272814c0" providerId="AD" clId="Web-{117FD992-013F-45C1-B72E-B03E0CC07AFC}" dt="2024-12-08T21:00:21.053" v="475" actId="1076"/>
        <pc:sldMkLst>
          <pc:docMk/>
          <pc:sldMk cId="1920373814" sldId="269"/>
        </pc:sldMkLst>
        <pc:spChg chg="mod">
          <ac:chgData name="Dylan Boettjer (2404410)" userId="S::2404410@student.uwtsd.ac.uk::bea6c310-4428-4d38-a315-e1e8272814c0" providerId="AD" clId="Web-{117FD992-013F-45C1-B72E-B03E0CC07AFC}" dt="2024-12-08T20:59:41.818" v="463" actId="20577"/>
          <ac:spMkLst>
            <pc:docMk/>
            <pc:sldMk cId="1920373814" sldId="269"/>
            <ac:spMk id="2" creationId="{225CEBF7-9C25-A93E-FF55-4D53F0E63FEA}"/>
          </ac:spMkLst>
        </pc:spChg>
        <pc:spChg chg="mod">
          <ac:chgData name="Dylan Boettjer (2404410)" userId="S::2404410@student.uwtsd.ac.uk::bea6c310-4428-4d38-a315-e1e8272814c0" providerId="AD" clId="Web-{117FD992-013F-45C1-B72E-B03E0CC07AFC}" dt="2024-12-08T20:59:47.411" v="464" actId="20577"/>
          <ac:spMkLst>
            <pc:docMk/>
            <pc:sldMk cId="1920373814" sldId="269"/>
            <ac:spMk id="3" creationId="{59D354E6-0ABA-B4BF-54DC-3B517BB3B4A9}"/>
          </ac:spMkLst>
        </pc:spChg>
        <pc:spChg chg="add mod">
          <ac:chgData name="Dylan Boettjer (2404410)" userId="S::2404410@student.uwtsd.ac.uk::bea6c310-4428-4d38-a315-e1e8272814c0" providerId="AD" clId="Web-{117FD992-013F-45C1-B72E-B03E0CC07AFC}" dt="2024-12-08T21:00:21.053" v="475" actId="1076"/>
          <ac:spMkLst>
            <pc:docMk/>
            <pc:sldMk cId="1920373814" sldId="269"/>
            <ac:spMk id="4" creationId="{D0D8E542-324C-3218-D0F5-4293048CC367}"/>
          </ac:spMkLst>
        </pc:spChg>
        <pc:spChg chg="add">
          <ac:chgData name="Dylan Boettjer (2404410)" userId="S::2404410@student.uwtsd.ac.uk::bea6c310-4428-4d38-a315-e1e8272814c0" providerId="AD" clId="Web-{117FD992-013F-45C1-B72E-B03E0CC07AFC}" dt="2024-12-08T20:59:34.317" v="461"/>
          <ac:spMkLst>
            <pc:docMk/>
            <pc:sldMk cId="1920373814" sldId="269"/>
            <ac:spMk id="9" creationId="{428D436F-9ACD-4C92-AFC8-C934C527A6A4}"/>
          </ac:spMkLst>
        </pc:spChg>
        <pc:spChg chg="add">
          <ac:chgData name="Dylan Boettjer (2404410)" userId="S::2404410@student.uwtsd.ac.uk::bea6c310-4428-4d38-a315-e1e8272814c0" providerId="AD" clId="Web-{117FD992-013F-45C1-B72E-B03E0CC07AFC}" dt="2024-12-08T20:59:34.317" v="461"/>
          <ac:spMkLst>
            <pc:docMk/>
            <pc:sldMk cId="1920373814" sldId="269"/>
            <ac:spMk id="11" creationId="{090538E0-A884-4E60-A6AB-77D830E2FCED}"/>
          </ac:spMkLst>
        </pc:spChg>
        <pc:spChg chg="add">
          <ac:chgData name="Dylan Boettjer (2404410)" userId="S::2404410@student.uwtsd.ac.uk::bea6c310-4428-4d38-a315-e1e8272814c0" providerId="AD" clId="Web-{117FD992-013F-45C1-B72E-B03E0CC07AFC}" dt="2024-12-08T20:59:34.317" v="461"/>
          <ac:spMkLst>
            <pc:docMk/>
            <pc:sldMk cId="1920373814" sldId="269"/>
            <ac:spMk id="13" creationId="{DB0D7DD0-1C67-4D4C-9E06-678233DB8468}"/>
          </ac:spMkLst>
        </pc:spChg>
      </pc:sldChg>
    </pc:docChg>
  </pc:docChgLst>
  <pc:docChgLst>
    <pc:chgData name="Dylan Boettjer (2404410)" userId="S::2404410@student.uwtsd.ac.uk::bea6c310-4428-4d38-a315-e1e8272814c0" providerId="AD" clId="Web-{F2068101-DCD0-5B21-AF0D-A8377B5D18DE}"/>
    <pc:docChg chg="addSld delSld modSld sldOrd">
      <pc:chgData name="Dylan Boettjer (2404410)" userId="S::2404410@student.uwtsd.ac.uk::bea6c310-4428-4d38-a315-e1e8272814c0" providerId="AD" clId="Web-{F2068101-DCD0-5B21-AF0D-A8377B5D18DE}" dt="2024-12-08T17:27:12.267" v="1171" actId="20577"/>
      <pc:docMkLst>
        <pc:docMk/>
      </pc:docMkLst>
      <pc:sldChg chg="addSp modSp mod setBg">
        <pc:chgData name="Dylan Boettjer (2404410)" userId="S::2404410@student.uwtsd.ac.uk::bea6c310-4428-4d38-a315-e1e8272814c0" providerId="AD" clId="Web-{F2068101-DCD0-5B21-AF0D-A8377B5D18DE}" dt="2024-12-08T14:53:19.366" v="137"/>
        <pc:sldMkLst>
          <pc:docMk/>
          <pc:sldMk cId="109857222" sldId="256"/>
        </pc:sldMkLst>
        <pc:spChg chg="mod">
          <ac:chgData name="Dylan Boettjer (2404410)" userId="S::2404410@student.uwtsd.ac.uk::bea6c310-4428-4d38-a315-e1e8272814c0" providerId="AD" clId="Web-{F2068101-DCD0-5B21-AF0D-A8377B5D18DE}" dt="2024-12-08T14:53:19.366" v="13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ylan Boettjer (2404410)" userId="S::2404410@student.uwtsd.ac.uk::bea6c310-4428-4d38-a315-e1e8272814c0" providerId="AD" clId="Web-{F2068101-DCD0-5B21-AF0D-A8377B5D18DE}" dt="2024-12-08T14:53:19.366" v="13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4:53:19.366" v="137"/>
          <ac:spMkLst>
            <pc:docMk/>
            <pc:sldMk cId="109857222" sldId="256"/>
            <ac:spMk id="9" creationId="{9B7AD9F6-8CE7-4299-8FC6-328F4DCD3FF9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4:53:19.366" v="137"/>
          <ac:spMkLst>
            <pc:docMk/>
            <pc:sldMk cId="109857222" sldId="256"/>
            <ac:spMk id="11" creationId="{F49775AF-8896-43EE-92C6-83497D6DC56F}"/>
          </ac:spMkLst>
        </pc:spChg>
        <pc:picChg chg="add">
          <ac:chgData name="Dylan Boettjer (2404410)" userId="S::2404410@student.uwtsd.ac.uk::bea6c310-4428-4d38-a315-e1e8272814c0" providerId="AD" clId="Web-{F2068101-DCD0-5B21-AF0D-A8377B5D18DE}" dt="2024-12-08T14:53:19.366" v="137"/>
          <ac:picMkLst>
            <pc:docMk/>
            <pc:sldMk cId="109857222" sldId="256"/>
            <ac:picMk id="5" creationId="{76929D78-7141-AAC2-D119-5780DDDE2C35}"/>
          </ac:picMkLst>
        </pc:picChg>
      </pc:sldChg>
      <pc:sldChg chg="del">
        <pc:chgData name="Dylan Boettjer (2404410)" userId="S::2404410@student.uwtsd.ac.uk::bea6c310-4428-4d38-a315-e1e8272814c0" providerId="AD" clId="Web-{F2068101-DCD0-5B21-AF0D-A8377B5D18DE}" dt="2024-12-08T14:53:06.240" v="134"/>
        <pc:sldMkLst>
          <pc:docMk/>
          <pc:sldMk cId="2778260539" sldId="257"/>
        </pc:sldMkLst>
      </pc:sldChg>
      <pc:sldChg chg="new del">
        <pc:chgData name="Dylan Boettjer (2404410)" userId="S::2404410@student.uwtsd.ac.uk::bea6c310-4428-4d38-a315-e1e8272814c0" providerId="AD" clId="Web-{F2068101-DCD0-5B21-AF0D-A8377B5D18DE}" dt="2024-12-08T14:53:05.646" v="133"/>
        <pc:sldMkLst>
          <pc:docMk/>
          <pc:sldMk cId="2998026368" sldId="258"/>
        </pc:sldMkLst>
      </pc:sldChg>
      <pc:sldChg chg="new del">
        <pc:chgData name="Dylan Boettjer (2404410)" userId="S::2404410@student.uwtsd.ac.uk::bea6c310-4428-4d38-a315-e1e8272814c0" providerId="AD" clId="Web-{F2068101-DCD0-5B21-AF0D-A8377B5D18DE}" dt="2024-12-08T14:53:05.037" v="132"/>
        <pc:sldMkLst>
          <pc:docMk/>
          <pc:sldMk cId="3511806946" sldId="259"/>
        </pc:sldMkLst>
      </pc:sldChg>
      <pc:sldChg chg="new del">
        <pc:chgData name="Dylan Boettjer (2404410)" userId="S::2404410@student.uwtsd.ac.uk::bea6c310-4428-4d38-a315-e1e8272814c0" providerId="AD" clId="Web-{F2068101-DCD0-5B21-AF0D-A8377B5D18DE}" dt="2024-12-08T14:53:04.334" v="131"/>
        <pc:sldMkLst>
          <pc:docMk/>
          <pc:sldMk cId="1445175829" sldId="260"/>
        </pc:sldMkLst>
      </pc:sldChg>
      <pc:sldChg chg="new del">
        <pc:chgData name="Dylan Boettjer (2404410)" userId="S::2404410@student.uwtsd.ac.uk::bea6c310-4428-4d38-a315-e1e8272814c0" providerId="AD" clId="Web-{F2068101-DCD0-5B21-AF0D-A8377B5D18DE}" dt="2024-12-08T14:53:03.381" v="130"/>
        <pc:sldMkLst>
          <pc:docMk/>
          <pc:sldMk cId="3726381953" sldId="261"/>
        </pc:sldMkLst>
      </pc:sldChg>
      <pc:sldChg chg="addSp delSp modSp new mod setBg setClrOvrMap">
        <pc:chgData name="Dylan Boettjer (2404410)" userId="S::2404410@student.uwtsd.ac.uk::bea6c310-4428-4d38-a315-e1e8272814c0" providerId="AD" clId="Web-{F2068101-DCD0-5B21-AF0D-A8377B5D18DE}" dt="2024-12-08T16:01:32.611" v="879" actId="20577"/>
        <pc:sldMkLst>
          <pc:docMk/>
          <pc:sldMk cId="2494591183" sldId="262"/>
        </pc:sldMkLst>
        <pc:spChg chg="mod">
          <ac:chgData name="Dylan Boettjer (2404410)" userId="S::2404410@student.uwtsd.ac.uk::bea6c310-4428-4d38-a315-e1e8272814c0" providerId="AD" clId="Web-{F2068101-DCD0-5B21-AF0D-A8377B5D18DE}" dt="2024-12-08T15:04:27.243" v="310"/>
          <ac:spMkLst>
            <pc:docMk/>
            <pc:sldMk cId="2494591183" sldId="262"/>
            <ac:spMk id="2" creationId="{4E39305B-CE0D-BBEA-FD4E-05CF4F490C95}"/>
          </ac:spMkLst>
        </pc:spChg>
        <pc:spChg chg="add del mod">
          <ac:chgData name="Dylan Boettjer (2404410)" userId="S::2404410@student.uwtsd.ac.uk::bea6c310-4428-4d38-a315-e1e8272814c0" providerId="AD" clId="Web-{F2068101-DCD0-5B21-AF0D-A8377B5D18DE}" dt="2024-12-08T16:01:27.908" v="878" actId="20577"/>
          <ac:spMkLst>
            <pc:docMk/>
            <pc:sldMk cId="2494591183" sldId="262"/>
            <ac:spMk id="3" creationId="{F35B64EE-A828-1364-1FFB-84322376D9EC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7.395" v="279"/>
          <ac:spMkLst>
            <pc:docMk/>
            <pc:sldMk cId="2494591183" sldId="262"/>
            <ac:spMk id="8" creationId="{18873D23-2DCF-4B31-A009-95721C06E8E1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2.613" v="275"/>
          <ac:spMkLst>
            <pc:docMk/>
            <pc:sldMk cId="2494591183" sldId="262"/>
            <ac:spMk id="9" creationId="{BACC6370-2D7E-4714-9D71-7542949D7D5D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7.395" v="279"/>
          <ac:spMkLst>
            <pc:docMk/>
            <pc:sldMk cId="2494591183" sldId="262"/>
            <ac:spMk id="10" creationId="{C13EF075-D4EF-4929-ADBC-91B27DA19955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2.613" v="275"/>
          <ac:spMkLst>
            <pc:docMk/>
            <pc:sldMk cId="2494591183" sldId="262"/>
            <ac:spMk id="11" creationId="{F68B3F68-107C-434F-AA38-110D5EA91B85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2.613" v="275"/>
          <ac:spMkLst>
            <pc:docMk/>
            <pc:sldMk cId="2494591183" sldId="262"/>
            <ac:spMk id="13" creationId="{AAD0DBB9-1A4B-4391-81D4-CB19F9AB918A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40.239" v="281"/>
          <ac:spMkLst>
            <pc:docMk/>
            <pc:sldMk cId="2494591183" sldId="262"/>
            <ac:spMk id="14" creationId="{BD92035A-AA2F-4CD8-A556-1CE8BDEC75BD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2.613" v="275"/>
          <ac:spMkLst>
            <pc:docMk/>
            <pc:sldMk cId="2494591183" sldId="262"/>
            <ac:spMk id="15" creationId="{063BBA22-50EA-4C4D-BE05-F1CE4E63AA56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40.239" v="281"/>
          <ac:spMkLst>
            <pc:docMk/>
            <pc:sldMk cId="2494591183" sldId="262"/>
            <ac:spMk id="16" creationId="{ED888B23-07FA-482A-96DF-47E31AF1A603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4.926" v="277"/>
          <ac:spMkLst>
            <pc:docMk/>
            <pc:sldMk cId="2494591183" sldId="262"/>
            <ac:spMk id="17" creationId="{2E442304-DDBD-4F7B-8017-36BCC863FB40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4.926" v="277"/>
          <ac:spMkLst>
            <pc:docMk/>
            <pc:sldMk cId="2494591183" sldId="262"/>
            <ac:spMk id="18" creationId="{5E107275-3853-46FD-A241-DE4355A42675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37.395" v="279"/>
          <ac:spMkLst>
            <pc:docMk/>
            <pc:sldMk cId="2494591183" sldId="262"/>
            <ac:spMk id="23" creationId="{F35B64EE-A828-1364-1FFB-84322376D9EC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40.239" v="281"/>
          <ac:spMkLst>
            <pc:docMk/>
            <pc:sldMk cId="2494591183" sldId="262"/>
            <ac:spMk id="25" creationId="{5C8908E2-EE49-44D2-9428-A28D2312A8D5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40.239" v="281"/>
          <ac:spMkLst>
            <pc:docMk/>
            <pc:sldMk cId="2494591183" sldId="262"/>
            <ac:spMk id="29" creationId="{F35B64EE-A828-1364-1FFB-84322376D9EC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44.083" v="283"/>
          <ac:spMkLst>
            <pc:docMk/>
            <pc:sldMk cId="2494591183" sldId="262"/>
            <ac:spMk id="31" creationId="{907EF6B7-1338-4443-8C46-6A318D952DFD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44.083" v="283"/>
          <ac:spMkLst>
            <pc:docMk/>
            <pc:sldMk cId="2494591183" sldId="262"/>
            <ac:spMk id="32" creationId="{DAAE4CDD-124C-4DCF-9584-B6033B545DD5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44.083" v="283"/>
          <ac:spMkLst>
            <pc:docMk/>
            <pc:sldMk cId="2494591183" sldId="262"/>
            <ac:spMk id="33" creationId="{081E4A58-353D-44AE-B2FC-2A74E2E400F7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2:44.083" v="283"/>
          <ac:spMkLst>
            <pc:docMk/>
            <pc:sldMk cId="2494591183" sldId="262"/>
            <ac:spMk id="34" creationId="{F35B64EE-A828-1364-1FFB-84322376D9EC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45.398" v="297"/>
          <ac:spMkLst>
            <pc:docMk/>
            <pc:sldMk cId="2494591183" sldId="262"/>
            <ac:spMk id="36" creationId="{2E442304-DDBD-4F7B-8017-36BCC863FB40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45.398" v="297"/>
          <ac:spMkLst>
            <pc:docMk/>
            <pc:sldMk cId="2494591183" sldId="262"/>
            <ac:spMk id="37" creationId="{5E107275-3853-46FD-A241-DE4355A42675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04.052" v="287"/>
          <ac:spMkLst>
            <pc:docMk/>
            <pc:sldMk cId="2494591183" sldId="262"/>
            <ac:spMk id="43" creationId="{6C4028FD-8BAA-4A19-BFDE-594D991B7552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06.677" v="289"/>
          <ac:spMkLst>
            <pc:docMk/>
            <pc:sldMk cId="2494591183" sldId="262"/>
            <ac:spMk id="44" creationId="{DB304A14-32D0-4873-B914-423ED7B8DAFD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09.881" v="291"/>
          <ac:spMkLst>
            <pc:docMk/>
            <pc:sldMk cId="2494591183" sldId="262"/>
            <ac:spMk id="45" creationId="{E2A46BAB-8C31-42B2-90E8-B26DD3E81D37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06.677" v="289"/>
          <ac:spMkLst>
            <pc:docMk/>
            <pc:sldMk cId="2494591183" sldId="262"/>
            <ac:spMk id="46" creationId="{1D460C86-854F-4FB3-ABC2-E823D8FEB9DB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06.677" v="289"/>
          <ac:spMkLst>
            <pc:docMk/>
            <pc:sldMk cId="2494591183" sldId="262"/>
            <ac:spMk id="48" creationId="{BB48116A-278A-4CC5-89D3-9DE8E8FF1245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09.881" v="291"/>
          <ac:spMkLst>
            <pc:docMk/>
            <pc:sldMk cId="2494591183" sldId="262"/>
            <ac:spMk id="50" creationId="{1D63C574-BFD2-41A1-A567-B0C3CC7FDD4F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18.553" v="293"/>
          <ac:spMkLst>
            <pc:docMk/>
            <pc:sldMk cId="2494591183" sldId="262"/>
            <ac:spMk id="61" creationId="{C05CBC3C-2E5A-4839-8B9B-2E5A6ADF0F58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18.553" v="293"/>
          <ac:spMkLst>
            <pc:docMk/>
            <pc:sldMk cId="2494591183" sldId="262"/>
            <ac:spMk id="62" creationId="{DB5B423A-57CC-4C58-AA26-8E2E862B03A0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3:40.397" v="295"/>
          <ac:spMkLst>
            <pc:docMk/>
            <pc:sldMk cId="2494591183" sldId="262"/>
            <ac:spMk id="64" creationId="{7D144591-E9E9-4209-8701-3BB48A917D51}"/>
          </ac:spMkLst>
        </pc:spChg>
        <pc:spChg chg="add mod">
          <ac:chgData name="Dylan Boettjer (2404410)" userId="S::2404410@student.uwtsd.ac.uk::bea6c310-4428-4d38-a315-e1e8272814c0" providerId="AD" clId="Web-{F2068101-DCD0-5B21-AF0D-A8377B5D18DE}" dt="2024-12-08T16:01:32.611" v="879" actId="20577"/>
          <ac:spMkLst>
            <pc:docMk/>
            <pc:sldMk cId="2494591183" sldId="262"/>
            <ac:spMk id="144" creationId="{C32C1859-5398-B226-EE99-5982ABBA894F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4:22.602" v="305"/>
          <ac:spMkLst>
            <pc:docMk/>
            <pc:sldMk cId="2494591183" sldId="262"/>
            <ac:spMk id="149" creationId="{4C608BEB-860E-4094-8511-78603564A75E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4:24.930" v="307"/>
          <ac:spMkLst>
            <pc:docMk/>
            <pc:sldMk cId="2494591183" sldId="262"/>
            <ac:spMk id="153" creationId="{CCD444A3-C338-4886-B7F1-4BA2AF46EB64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4:24.930" v="307"/>
          <ac:spMkLst>
            <pc:docMk/>
            <pc:sldMk cId="2494591183" sldId="262"/>
            <ac:spMk id="154" creationId="{21739CA5-F0F5-48E1-8E8C-F24B71827E46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4:24.930" v="307"/>
          <ac:spMkLst>
            <pc:docMk/>
            <pc:sldMk cId="2494591183" sldId="262"/>
            <ac:spMk id="155" creationId="{3EAD2937-F230-41D4-B9C5-975B129BFC20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4:27.227" v="309"/>
          <ac:spMkLst>
            <pc:docMk/>
            <pc:sldMk cId="2494591183" sldId="262"/>
            <ac:spMk id="157" creationId="{1DE7243B-5109-444B-8FAF-7437C66BC0E9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04:27.227" v="309"/>
          <ac:spMkLst>
            <pc:docMk/>
            <pc:sldMk cId="2494591183" sldId="262"/>
            <ac:spMk id="158" creationId="{4C5D6221-DA7B-4611-AA26-7D8E349FDE96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04:27.243" v="310"/>
          <ac:spMkLst>
            <pc:docMk/>
            <pc:sldMk cId="2494591183" sldId="262"/>
            <ac:spMk id="160" creationId="{428D436F-9ACD-4C92-AFC8-C934C527A6A4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04:27.243" v="310"/>
          <ac:spMkLst>
            <pc:docMk/>
            <pc:sldMk cId="2494591183" sldId="262"/>
            <ac:spMk id="161" creationId="{090538E0-A884-4E60-A6AB-77D830E2FCED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04:27.243" v="310"/>
          <ac:spMkLst>
            <pc:docMk/>
            <pc:sldMk cId="2494591183" sldId="262"/>
            <ac:spMk id="162" creationId="{DB0D7DD0-1C67-4D4C-9E06-678233DB8468}"/>
          </ac:spMkLst>
        </pc:spChg>
        <pc:grpChg chg="add del">
          <ac:chgData name="Dylan Boettjer (2404410)" userId="S::2404410@student.uwtsd.ac.uk::bea6c310-4428-4d38-a315-e1e8272814c0" providerId="AD" clId="Web-{F2068101-DCD0-5B21-AF0D-A8377B5D18DE}" dt="2024-12-08T15:02:37.395" v="279"/>
          <ac:grpSpMkLst>
            <pc:docMk/>
            <pc:sldMk cId="2494591183" sldId="262"/>
            <ac:grpSpMk id="12" creationId="{DAA26DFA-AAB2-4973-9C17-16D587C7B198}"/>
          </ac:grpSpMkLst>
        </pc:grpChg>
        <pc:grpChg chg="add del">
          <ac:chgData name="Dylan Boettjer (2404410)" userId="S::2404410@student.uwtsd.ac.uk::bea6c310-4428-4d38-a315-e1e8272814c0" providerId="AD" clId="Web-{F2068101-DCD0-5B21-AF0D-A8377B5D18DE}" dt="2024-12-08T15:02:40.239" v="281"/>
          <ac:grpSpMkLst>
            <pc:docMk/>
            <pc:sldMk cId="2494591183" sldId="262"/>
            <ac:grpSpMk id="26" creationId="{5D1A9D8B-3117-4D9D-BDA4-DD81895098B0}"/>
          </ac:grpSpMkLst>
        </pc:grpChg>
        <pc:grpChg chg="add del">
          <ac:chgData name="Dylan Boettjer (2404410)" userId="S::2404410@student.uwtsd.ac.uk::bea6c310-4428-4d38-a315-e1e8272814c0" providerId="AD" clId="Web-{F2068101-DCD0-5B21-AF0D-A8377B5D18DE}" dt="2024-12-08T15:03:09.881" v="291"/>
          <ac:grpSpMkLst>
            <pc:docMk/>
            <pc:sldMk cId="2494591183" sldId="262"/>
            <ac:grpSpMk id="47" creationId="{B3F7A3C7-0737-4E57-B30E-8EEFE638B401}"/>
          </ac:grpSpMkLst>
        </pc:grpChg>
        <pc:grpChg chg="add del">
          <ac:chgData name="Dylan Boettjer (2404410)" userId="S::2404410@student.uwtsd.ac.uk::bea6c310-4428-4d38-a315-e1e8272814c0" providerId="AD" clId="Web-{F2068101-DCD0-5B21-AF0D-A8377B5D18DE}" dt="2024-12-08T15:03:09.881" v="291"/>
          <ac:grpSpMkLst>
            <pc:docMk/>
            <pc:sldMk cId="2494591183" sldId="262"/>
            <ac:grpSpMk id="51" creationId="{43F5E015-E085-4624-B431-B42414448684}"/>
          </ac:grpSpMkLst>
        </pc:grpChg>
        <pc:graphicFrameChg chg="add del">
          <ac:chgData name="Dylan Boettjer (2404410)" userId="S::2404410@student.uwtsd.ac.uk::bea6c310-4428-4d38-a315-e1e8272814c0" providerId="AD" clId="Web-{F2068101-DCD0-5B21-AF0D-A8377B5D18DE}" dt="2024-12-08T15:02:32.613" v="275"/>
          <ac:graphicFrameMkLst>
            <pc:docMk/>
            <pc:sldMk cId="2494591183" sldId="262"/>
            <ac:graphicFrameMk id="5" creationId="{771B900F-D357-9363-C6BB-E9A94C48A89C}"/>
          </ac:graphicFrameMkLst>
        </pc:graphicFrameChg>
        <pc:graphicFrameChg chg="add del">
          <ac:chgData name="Dylan Boettjer (2404410)" userId="S::2404410@student.uwtsd.ac.uk::bea6c310-4428-4d38-a315-e1e8272814c0" providerId="AD" clId="Web-{F2068101-DCD0-5B21-AF0D-A8377B5D18DE}" dt="2024-12-08T15:02:34.926" v="277"/>
          <ac:graphicFrameMkLst>
            <pc:docMk/>
            <pc:sldMk cId="2494591183" sldId="262"/>
            <ac:graphicFrameMk id="19" creationId="{01C10457-919A-B713-6560-34185C93098A}"/>
          </ac:graphicFrameMkLst>
        </pc:graphicFrameChg>
        <pc:graphicFrameChg chg="add del mod modGraphic">
          <ac:chgData name="Dylan Boettjer (2404410)" userId="S::2404410@student.uwtsd.ac.uk::bea6c310-4428-4d38-a315-e1e8272814c0" providerId="AD" clId="Web-{F2068101-DCD0-5B21-AF0D-A8377B5D18DE}" dt="2024-12-08T15:03:45.398" v="297"/>
          <ac:graphicFrameMkLst>
            <pc:docMk/>
            <pc:sldMk cId="2494591183" sldId="262"/>
            <ac:graphicFrameMk id="38" creationId="{01C10457-919A-B713-6560-34185C93098A}"/>
          </ac:graphicFrameMkLst>
        </pc:graphicFrameChg>
        <pc:picChg chg="add del">
          <ac:chgData name="Dylan Boettjer (2404410)" userId="S::2404410@student.uwtsd.ac.uk::bea6c310-4428-4d38-a315-e1e8272814c0" providerId="AD" clId="Web-{F2068101-DCD0-5B21-AF0D-A8377B5D18DE}" dt="2024-12-08T15:03:06.677" v="289"/>
          <ac:picMkLst>
            <pc:docMk/>
            <pc:sldMk cId="2494591183" sldId="262"/>
            <ac:picMk id="40" creationId="{73360DE1-28FD-1C58-FBBA-785549296277}"/>
          </ac:picMkLst>
        </pc:picChg>
        <pc:cxnChg chg="add del">
          <ac:chgData name="Dylan Boettjer (2404410)" userId="S::2404410@student.uwtsd.ac.uk::bea6c310-4428-4d38-a315-e1e8272814c0" providerId="AD" clId="Web-{F2068101-DCD0-5B21-AF0D-A8377B5D18DE}" dt="2024-12-08T15:04:22.602" v="305"/>
          <ac:cxnSpMkLst>
            <pc:docMk/>
            <pc:sldMk cId="2494591183" sldId="262"/>
            <ac:cxnSpMk id="151" creationId="{1F16A8D4-FE87-4604-88B2-394B5D1EB437}"/>
          </ac:cxnSpMkLst>
        </pc:cxnChg>
      </pc:sldChg>
      <pc:sldChg chg="new del">
        <pc:chgData name="Dylan Boettjer (2404410)" userId="S::2404410@student.uwtsd.ac.uk::bea6c310-4428-4d38-a315-e1e8272814c0" providerId="AD" clId="Web-{F2068101-DCD0-5B21-AF0D-A8377B5D18DE}" dt="2024-12-08T14:53:07.225" v="135"/>
        <pc:sldMkLst>
          <pc:docMk/>
          <pc:sldMk cId="351037371" sldId="263"/>
        </pc:sldMkLst>
      </pc:sldChg>
      <pc:sldChg chg="addSp delSp modSp new mod ord setBg">
        <pc:chgData name="Dylan Boettjer (2404410)" userId="S::2404410@student.uwtsd.ac.uk::bea6c310-4428-4d38-a315-e1e8272814c0" providerId="AD" clId="Web-{F2068101-DCD0-5B21-AF0D-A8377B5D18DE}" dt="2024-12-08T15:36:15.465" v="533" actId="14100"/>
        <pc:sldMkLst>
          <pc:docMk/>
          <pc:sldMk cId="3165834997" sldId="264"/>
        </pc:sldMkLst>
        <pc:spChg chg="del mod">
          <ac:chgData name="Dylan Boettjer (2404410)" userId="S::2404410@student.uwtsd.ac.uk::bea6c310-4428-4d38-a315-e1e8272814c0" providerId="AD" clId="Web-{F2068101-DCD0-5B21-AF0D-A8377B5D18DE}" dt="2024-12-08T15:35:37.978" v="522"/>
          <ac:spMkLst>
            <pc:docMk/>
            <pc:sldMk cId="3165834997" sldId="264"/>
            <ac:spMk id="2" creationId="{FBAAB269-6C9A-60B3-558A-D9934CEFD013}"/>
          </ac:spMkLst>
        </pc:spChg>
        <pc:spChg chg="del">
          <ac:chgData name="Dylan Boettjer (2404410)" userId="S::2404410@student.uwtsd.ac.uk::bea6c310-4428-4d38-a315-e1e8272814c0" providerId="AD" clId="Web-{F2068101-DCD0-5B21-AF0D-A8377B5D18DE}" dt="2024-12-08T15:35:28.790" v="520"/>
          <ac:spMkLst>
            <pc:docMk/>
            <pc:sldMk cId="3165834997" sldId="264"/>
            <ac:spMk id="3" creationId="{055D7FD2-4BBD-2115-FF3F-EC06D85ED003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35:59.339" v="528"/>
          <ac:spMkLst>
            <pc:docMk/>
            <pc:sldMk cId="3165834997" sldId="264"/>
            <ac:spMk id="8" creationId="{958AEE6F-36B1-AC4F-5D32-0CD8D69CAAFB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35:57.057" v="526"/>
          <ac:spMkLst>
            <pc:docMk/>
            <pc:sldMk cId="3165834997" sldId="264"/>
            <ac:spMk id="9" creationId="{86FF76B9-219D-4469-AF87-0236D29032F1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35:59.339" v="528"/>
          <ac:spMkLst>
            <pc:docMk/>
            <pc:sldMk cId="3165834997" sldId="264"/>
            <ac:spMk id="13" creationId="{21540236-BFD5-4A9D-8840-4703E7F76825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35:57.057" v="526"/>
          <ac:spMkLst>
            <pc:docMk/>
            <pc:sldMk cId="3165834997" sldId="264"/>
            <ac:spMk id="15" creationId="{2E80C965-DB6D-4F81-9E9E-B027384D0BD6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35:57.057" v="526"/>
          <ac:spMkLst>
            <pc:docMk/>
            <pc:sldMk cId="3165834997" sldId="264"/>
            <ac:spMk id="17" creationId="{633C5E46-DAC5-4661-9C87-22B08E2A512F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35:59.339" v="528"/>
          <ac:spMkLst>
            <pc:docMk/>
            <pc:sldMk cId="3165834997" sldId="264"/>
            <ac:spMk id="19" creationId="{2C61293E-6EBE-43EF-A52C-9BEBFD7679D4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5:59.354" v="529"/>
          <ac:spMkLst>
            <pc:docMk/>
            <pc:sldMk cId="3165834997" sldId="264"/>
            <ac:spMk id="21" creationId="{3ECA69A1-7536-43AC-85EF-C7106179F5ED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5:59.354" v="529"/>
          <ac:spMkLst>
            <pc:docMk/>
            <pc:sldMk cId="3165834997" sldId="264"/>
            <ac:spMk id="22" creationId="{F3060C83-F051-4F0E-ABAD-AA0DFC48B218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5:59.354" v="529"/>
          <ac:spMkLst>
            <pc:docMk/>
            <pc:sldMk cId="3165834997" sldId="264"/>
            <ac:spMk id="23" creationId="{83C98ABE-055B-441F-B07E-44F97F083C39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5:59.354" v="529"/>
          <ac:spMkLst>
            <pc:docMk/>
            <pc:sldMk cId="3165834997" sldId="264"/>
            <ac:spMk id="24" creationId="{29FDB030-9B49-4CED-8CCD-4D99382388AC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5:59.354" v="529"/>
          <ac:spMkLst>
            <pc:docMk/>
            <pc:sldMk cId="3165834997" sldId="264"/>
            <ac:spMk id="25" creationId="{3783CA14-24A1-485C-8B30-D6A5D87987AD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5:59.354" v="529"/>
          <ac:spMkLst>
            <pc:docMk/>
            <pc:sldMk cId="3165834997" sldId="264"/>
            <ac:spMk id="26" creationId="{9A97C86A-04D6-40F7-AE84-31AB43E6A846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5:59.354" v="529"/>
          <ac:spMkLst>
            <pc:docMk/>
            <pc:sldMk cId="3165834997" sldId="264"/>
            <ac:spMk id="27" creationId="{FF9F2414-84E8-453E-B1F3-389FDE8192D9}"/>
          </ac:spMkLst>
        </pc:spChg>
        <pc:grpChg chg="add del">
          <ac:chgData name="Dylan Boettjer (2404410)" userId="S::2404410@student.uwtsd.ac.uk::bea6c310-4428-4d38-a315-e1e8272814c0" providerId="AD" clId="Web-{F2068101-DCD0-5B21-AF0D-A8377B5D18DE}" dt="2024-12-08T15:35:57.057" v="526"/>
          <ac:grpSpMkLst>
            <pc:docMk/>
            <pc:sldMk cId="3165834997" sldId="264"/>
            <ac:grpSpMk id="11" creationId="{DB88BD78-87E1-424D-B479-C37D8E41B12E}"/>
          </ac:grpSpMkLst>
        </pc:grpChg>
        <pc:picChg chg="add mod ord">
          <ac:chgData name="Dylan Boettjer (2404410)" userId="S::2404410@student.uwtsd.ac.uk::bea6c310-4428-4d38-a315-e1e8272814c0" providerId="AD" clId="Web-{F2068101-DCD0-5B21-AF0D-A8377B5D18DE}" dt="2024-12-08T15:36:15.465" v="533" actId="14100"/>
          <ac:picMkLst>
            <pc:docMk/>
            <pc:sldMk cId="3165834997" sldId="264"/>
            <ac:picMk id="4" creationId="{A4F8FB19-CC58-9FB7-D118-6E7CFA74FCAA}"/>
          </ac:picMkLst>
        </pc:picChg>
      </pc:sldChg>
      <pc:sldChg chg="addSp delSp modSp new mod ord setBg">
        <pc:chgData name="Dylan Boettjer (2404410)" userId="S::2404410@student.uwtsd.ac.uk::bea6c310-4428-4d38-a315-e1e8272814c0" providerId="AD" clId="Web-{F2068101-DCD0-5B21-AF0D-A8377B5D18DE}" dt="2024-12-08T15:37:43.375" v="566"/>
        <pc:sldMkLst>
          <pc:docMk/>
          <pc:sldMk cId="2112135644" sldId="265"/>
        </pc:sldMkLst>
        <pc:spChg chg="mod">
          <ac:chgData name="Dylan Boettjer (2404410)" userId="S::2404410@student.uwtsd.ac.uk::bea6c310-4428-4d38-a315-e1e8272814c0" providerId="AD" clId="Web-{F2068101-DCD0-5B21-AF0D-A8377B5D18DE}" dt="2024-12-08T15:37:43.375" v="566"/>
          <ac:spMkLst>
            <pc:docMk/>
            <pc:sldMk cId="2112135644" sldId="265"/>
            <ac:spMk id="2" creationId="{500FC82E-7C21-FC44-F6FA-BC3B474843B9}"/>
          </ac:spMkLst>
        </pc:spChg>
        <pc:spChg chg="del">
          <ac:chgData name="Dylan Boettjer (2404410)" userId="S::2404410@student.uwtsd.ac.uk::bea6c310-4428-4d38-a315-e1e8272814c0" providerId="AD" clId="Web-{F2068101-DCD0-5B21-AF0D-A8377B5D18DE}" dt="2024-12-08T15:36:21.809" v="534"/>
          <ac:spMkLst>
            <pc:docMk/>
            <pc:sldMk cId="2112135644" sldId="265"/>
            <ac:spMk id="3" creationId="{2536BDD9-8378-2CD5-B4E4-C6605895002A}"/>
          </ac:spMkLst>
        </pc:spChg>
        <pc:spChg chg="add mod">
          <ac:chgData name="Dylan Boettjer (2404410)" userId="S::2404410@student.uwtsd.ac.uk::bea6c310-4428-4d38-a315-e1e8272814c0" providerId="AD" clId="Web-{F2068101-DCD0-5B21-AF0D-A8377B5D18DE}" dt="2024-12-08T15:37:43.375" v="566"/>
          <ac:spMkLst>
            <pc:docMk/>
            <pc:sldMk cId="2112135644" sldId="265"/>
            <ac:spMk id="4" creationId="{42C6CBE5-95AD-7EF7-E6D3-E3F0C17FB28E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7:43.375" v="566"/>
          <ac:spMkLst>
            <pc:docMk/>
            <pc:sldMk cId="2112135644" sldId="265"/>
            <ac:spMk id="11" creationId="{A3363022-C969-41E9-8EB2-E4C94908C1FA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5:37:43.375" v="566"/>
          <ac:spMkLst>
            <pc:docMk/>
            <pc:sldMk cId="2112135644" sldId="265"/>
            <ac:spMk id="13" creationId="{8D1AD6B3-BE88-4CEB-BA17-790657CC4729}"/>
          </ac:spMkLst>
        </pc:spChg>
        <pc:grpChg chg="add">
          <ac:chgData name="Dylan Boettjer (2404410)" userId="S::2404410@student.uwtsd.ac.uk::bea6c310-4428-4d38-a315-e1e8272814c0" providerId="AD" clId="Web-{F2068101-DCD0-5B21-AF0D-A8377B5D18DE}" dt="2024-12-08T15:37:43.375" v="566"/>
          <ac:grpSpMkLst>
            <pc:docMk/>
            <pc:sldMk cId="2112135644" sldId="265"/>
            <ac:grpSpMk id="15" creationId="{89D1390B-7E13-4B4F-9CB2-391063412E54}"/>
          </ac:grpSpMkLst>
        </pc:grpChg>
        <pc:picChg chg="add">
          <ac:chgData name="Dylan Boettjer (2404410)" userId="S::2404410@student.uwtsd.ac.uk::bea6c310-4428-4d38-a315-e1e8272814c0" providerId="AD" clId="Web-{F2068101-DCD0-5B21-AF0D-A8377B5D18DE}" dt="2024-12-08T15:37:43.375" v="566"/>
          <ac:picMkLst>
            <pc:docMk/>
            <pc:sldMk cId="2112135644" sldId="265"/>
            <ac:picMk id="8" creationId="{9CA54CBF-57BF-A0A4-B748-73E5F8A3964D}"/>
          </ac:picMkLst>
        </pc:picChg>
      </pc:sldChg>
      <pc:sldChg chg="addSp delSp modSp new mod setBg">
        <pc:chgData name="Dylan Boettjer (2404410)" userId="S::2404410@student.uwtsd.ac.uk::bea6c310-4428-4d38-a315-e1e8272814c0" providerId="AD" clId="Web-{F2068101-DCD0-5B21-AF0D-A8377B5D18DE}" dt="2024-12-08T16:57:17.380" v="1076"/>
        <pc:sldMkLst>
          <pc:docMk/>
          <pc:sldMk cId="2419056467" sldId="266"/>
        </pc:sldMkLst>
        <pc:spChg chg="mod">
          <ac:chgData name="Dylan Boettjer (2404410)" userId="S::2404410@student.uwtsd.ac.uk::bea6c310-4428-4d38-a315-e1e8272814c0" providerId="AD" clId="Web-{F2068101-DCD0-5B21-AF0D-A8377B5D18DE}" dt="2024-12-08T16:57:17.380" v="1076"/>
          <ac:spMkLst>
            <pc:docMk/>
            <pc:sldMk cId="2419056467" sldId="266"/>
            <ac:spMk id="2" creationId="{534A433F-C323-1E67-7D3B-1D26A22D6EA0}"/>
          </ac:spMkLst>
        </pc:spChg>
        <pc:spChg chg="mod">
          <ac:chgData name="Dylan Boettjer (2404410)" userId="S::2404410@student.uwtsd.ac.uk::bea6c310-4428-4d38-a315-e1e8272814c0" providerId="AD" clId="Web-{F2068101-DCD0-5B21-AF0D-A8377B5D18DE}" dt="2024-12-08T16:57:17.380" v="1076"/>
          <ac:spMkLst>
            <pc:docMk/>
            <pc:sldMk cId="2419056467" sldId="266"/>
            <ac:spMk id="3" creationId="{9C7D5968-6449-1DD2-B1E9-A00C25396BAD}"/>
          </ac:spMkLst>
        </pc:spChg>
        <pc:spChg chg="add mod">
          <ac:chgData name="Dylan Boettjer (2404410)" userId="S::2404410@student.uwtsd.ac.uk::bea6c310-4428-4d38-a315-e1e8272814c0" providerId="AD" clId="Web-{F2068101-DCD0-5B21-AF0D-A8377B5D18DE}" dt="2024-12-08T16:57:17.380" v="1076"/>
          <ac:spMkLst>
            <pc:docMk/>
            <pc:sldMk cId="2419056467" sldId="266"/>
            <ac:spMk id="4" creationId="{E38D0B58-B3C2-540B-A06C-A9D274B30F87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52:39.385" v="757"/>
          <ac:spMkLst>
            <pc:docMk/>
            <pc:sldMk cId="2419056467" sldId="266"/>
            <ac:spMk id="9" creationId="{428D436F-9ACD-4C92-AFC8-C934C527A6A4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52:39.385" v="757"/>
          <ac:spMkLst>
            <pc:docMk/>
            <pc:sldMk cId="2419056467" sldId="266"/>
            <ac:spMk id="11" creationId="{090538E0-A884-4E60-A6AB-77D830E2FCED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52:39.385" v="757"/>
          <ac:spMkLst>
            <pc:docMk/>
            <pc:sldMk cId="2419056467" sldId="266"/>
            <ac:spMk id="13" creationId="{DB0D7DD0-1C67-4D4C-9E06-678233DB8468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52:24.854" v="752"/>
          <ac:spMkLst>
            <pc:docMk/>
            <pc:sldMk cId="2419056467" sldId="266"/>
            <ac:spMk id="18" creationId="{4C608BEB-860E-4094-8511-78603564A75E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52:27.072" v="754"/>
          <ac:spMkLst>
            <pc:docMk/>
            <pc:sldMk cId="2419056467" sldId="266"/>
            <ac:spMk id="22" creationId="{8CA06CD6-90CA-4C45-856C-6771339E1E22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5:52:39.370" v="756"/>
          <ac:spMkLst>
            <pc:docMk/>
            <pc:sldMk cId="2419056467" sldId="266"/>
            <ac:spMk id="25" creationId="{4FFBEE45-F140-49D5-85EA-C78C24340B23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6:57:17.380" v="1076"/>
          <ac:spMkLst>
            <pc:docMk/>
            <pc:sldMk cId="2419056467" sldId="266"/>
            <ac:spMk id="27" creationId="{428D436F-9ACD-4C92-AFC8-C934C527A6A4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6:57:17.380" v="1076"/>
          <ac:spMkLst>
            <pc:docMk/>
            <pc:sldMk cId="2419056467" sldId="266"/>
            <ac:spMk id="28" creationId="{090538E0-A884-4E60-A6AB-77D830E2FCED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6:57:17.380" v="1076"/>
          <ac:spMkLst>
            <pc:docMk/>
            <pc:sldMk cId="2419056467" sldId="266"/>
            <ac:spMk id="29" creationId="{DB0D7DD0-1C67-4D4C-9E06-678233DB8468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6:57:11.832" v="1073"/>
          <ac:spMkLst>
            <pc:docMk/>
            <pc:sldMk cId="2419056467" sldId="266"/>
            <ac:spMk id="34" creationId="{B36F400F-DF28-43BC-8D8E-4929793B392A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6:57:17.380" v="1075"/>
          <ac:spMkLst>
            <pc:docMk/>
            <pc:sldMk cId="2419056467" sldId="266"/>
            <ac:spMk id="36" creationId="{3EAD2937-F230-41D4-B9C5-975B129BFC20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6:57:17.380" v="1075"/>
          <ac:spMkLst>
            <pc:docMk/>
            <pc:sldMk cId="2419056467" sldId="266"/>
            <ac:spMk id="37" creationId="{21739CA5-F0F5-48E1-8E8C-F24B71827E46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6:57:17.380" v="1075"/>
          <ac:spMkLst>
            <pc:docMk/>
            <pc:sldMk cId="2419056467" sldId="266"/>
            <ac:spMk id="38" creationId="{CCD444A3-C338-4886-B7F1-4BA2AF46EB64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6:57:17.380" v="1076"/>
          <ac:spMkLst>
            <pc:docMk/>
            <pc:sldMk cId="2419056467" sldId="266"/>
            <ac:spMk id="40" creationId="{4FFBEE45-F140-49D5-85EA-C78C24340B23}"/>
          </ac:spMkLst>
        </pc:spChg>
        <pc:cxnChg chg="add del">
          <ac:chgData name="Dylan Boettjer (2404410)" userId="S::2404410@student.uwtsd.ac.uk::bea6c310-4428-4d38-a315-e1e8272814c0" providerId="AD" clId="Web-{F2068101-DCD0-5B21-AF0D-A8377B5D18DE}" dt="2024-12-08T15:52:24.854" v="752"/>
          <ac:cxnSpMkLst>
            <pc:docMk/>
            <pc:sldMk cId="2419056467" sldId="266"/>
            <ac:cxnSpMk id="20" creationId="{1F16A8D4-FE87-4604-88B2-394B5D1EB437}"/>
          </ac:cxnSpMkLst>
        </pc:cxnChg>
        <pc:cxnChg chg="add del">
          <ac:chgData name="Dylan Boettjer (2404410)" userId="S::2404410@student.uwtsd.ac.uk::bea6c310-4428-4d38-a315-e1e8272814c0" providerId="AD" clId="Web-{F2068101-DCD0-5B21-AF0D-A8377B5D18DE}" dt="2024-12-08T15:52:27.072" v="754"/>
          <ac:cxnSpMkLst>
            <pc:docMk/>
            <pc:sldMk cId="2419056467" sldId="266"/>
            <ac:cxnSpMk id="23" creationId="{5021601D-2758-4B15-A31C-FDA184C51B3A}"/>
          </ac:cxnSpMkLst>
        </pc:cxnChg>
      </pc:sldChg>
      <pc:sldChg chg="addSp delSp modSp new mod setBg">
        <pc:chgData name="Dylan Boettjer (2404410)" userId="S::2404410@student.uwtsd.ac.uk::bea6c310-4428-4d38-a315-e1e8272814c0" providerId="AD" clId="Web-{F2068101-DCD0-5B21-AF0D-A8377B5D18DE}" dt="2024-12-08T16:19:30.257" v="1071" actId="20577"/>
        <pc:sldMkLst>
          <pc:docMk/>
          <pc:sldMk cId="399354777" sldId="267"/>
        </pc:sldMkLst>
        <pc:spChg chg="mod">
          <ac:chgData name="Dylan Boettjer (2404410)" userId="S::2404410@student.uwtsd.ac.uk::bea6c310-4428-4d38-a315-e1e8272814c0" providerId="AD" clId="Web-{F2068101-DCD0-5B21-AF0D-A8377B5D18DE}" dt="2024-12-08T16:16:44.016" v="996" actId="1076"/>
          <ac:spMkLst>
            <pc:docMk/>
            <pc:sldMk cId="399354777" sldId="267"/>
            <ac:spMk id="2" creationId="{5AC1FEC5-FAF3-63AB-38C5-A78170F81359}"/>
          </ac:spMkLst>
        </pc:spChg>
        <pc:spChg chg="del">
          <ac:chgData name="Dylan Boettjer (2404410)" userId="S::2404410@student.uwtsd.ac.uk::bea6c310-4428-4d38-a315-e1e8272814c0" providerId="AD" clId="Web-{F2068101-DCD0-5B21-AF0D-A8377B5D18DE}" dt="2024-12-08T15:55:02.173" v="777"/>
          <ac:spMkLst>
            <pc:docMk/>
            <pc:sldMk cId="399354777" sldId="267"/>
            <ac:spMk id="3" creationId="{8F0EECEA-4DF0-F5AC-42F6-B219E40AEA59}"/>
          </ac:spMkLst>
        </pc:spChg>
        <pc:spChg chg="add mod ord">
          <ac:chgData name="Dylan Boettjer (2404410)" userId="S::2404410@student.uwtsd.ac.uk::bea6c310-4428-4d38-a315-e1e8272814c0" providerId="AD" clId="Web-{F2068101-DCD0-5B21-AF0D-A8377B5D18DE}" dt="2024-12-08T16:14:29.401" v="933" actId="14100"/>
          <ac:spMkLst>
            <pc:docMk/>
            <pc:sldMk cId="399354777" sldId="267"/>
            <ac:spMk id="5" creationId="{964DC157-A5DA-A21B-41CB-C977EC6CB7C7}"/>
          </ac:spMkLst>
        </pc:spChg>
        <pc:spChg chg="add mod">
          <ac:chgData name="Dylan Boettjer (2404410)" userId="S::2404410@student.uwtsd.ac.uk::bea6c310-4428-4d38-a315-e1e8272814c0" providerId="AD" clId="Web-{F2068101-DCD0-5B21-AF0D-A8377B5D18DE}" dt="2024-12-08T16:18:56.130" v="1063" actId="14100"/>
          <ac:spMkLst>
            <pc:docMk/>
            <pc:sldMk cId="399354777" sldId="267"/>
            <ac:spMk id="6" creationId="{24D539CD-BE67-8720-7A07-AF47AA0C6951}"/>
          </ac:spMkLst>
        </pc:spChg>
        <pc:spChg chg="add del mod">
          <ac:chgData name="Dylan Boettjer (2404410)" userId="S::2404410@student.uwtsd.ac.uk::bea6c310-4428-4d38-a315-e1e8272814c0" providerId="AD" clId="Web-{F2068101-DCD0-5B21-AF0D-A8377B5D18DE}" dt="2024-12-08T16:19:13.194" v="1067" actId="1076"/>
          <ac:spMkLst>
            <pc:docMk/>
            <pc:sldMk cId="399354777" sldId="267"/>
            <ac:spMk id="7" creationId="{04D657AB-BA5B-6E17-BFE6-FA3E7294A0A2}"/>
          </ac:spMkLst>
        </pc:spChg>
        <pc:spChg chg="add del mod">
          <ac:chgData name="Dylan Boettjer (2404410)" userId="S::2404410@student.uwtsd.ac.uk::bea6c310-4428-4d38-a315-e1e8272814c0" providerId="AD" clId="Web-{F2068101-DCD0-5B21-AF0D-A8377B5D18DE}" dt="2024-12-08T16:08:50.915" v="898"/>
          <ac:spMkLst>
            <pc:docMk/>
            <pc:sldMk cId="399354777" sldId="267"/>
            <ac:spMk id="9" creationId="{07E43EB8-0E64-B8F9-C03F-5176CD82018A}"/>
          </ac:spMkLst>
        </pc:spChg>
        <pc:spChg chg="add del mod">
          <ac:chgData name="Dylan Boettjer (2404410)" userId="S::2404410@student.uwtsd.ac.uk::bea6c310-4428-4d38-a315-e1e8272814c0" providerId="AD" clId="Web-{F2068101-DCD0-5B21-AF0D-A8377B5D18DE}" dt="2024-12-08T16:10:12.684" v="914"/>
          <ac:spMkLst>
            <pc:docMk/>
            <pc:sldMk cId="399354777" sldId="267"/>
            <ac:spMk id="11" creationId="{184F6091-7CE3-30F8-4C4F-44223474E771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6:10:32.763" v="918"/>
          <ac:spMkLst>
            <pc:docMk/>
            <pc:sldMk cId="399354777" sldId="267"/>
            <ac:spMk id="12" creationId="{F76371D7-6733-4D74-8B73-248817D8A1B9}"/>
          </ac:spMkLst>
        </pc:spChg>
        <pc:spChg chg="add del">
          <ac:chgData name="Dylan Boettjer (2404410)" userId="S::2404410@student.uwtsd.ac.uk::bea6c310-4428-4d38-a315-e1e8272814c0" providerId="AD" clId="Web-{F2068101-DCD0-5B21-AF0D-A8377B5D18DE}" dt="2024-12-08T16:14:53.996" v="937"/>
          <ac:spMkLst>
            <pc:docMk/>
            <pc:sldMk cId="399354777" sldId="267"/>
            <ac:spMk id="13" creationId="{AD91BD5A-8510-97C7-9015-72D40509DD45}"/>
          </ac:spMkLst>
        </pc:spChg>
        <pc:spChg chg="add">
          <ac:chgData name="Dylan Boettjer (2404410)" userId="S::2404410@student.uwtsd.ac.uk::bea6c310-4428-4d38-a315-e1e8272814c0" providerId="AD" clId="Web-{F2068101-DCD0-5B21-AF0D-A8377B5D18DE}" dt="2024-12-08T16:10:32.763" v="918"/>
          <ac:spMkLst>
            <pc:docMk/>
            <pc:sldMk cId="399354777" sldId="267"/>
            <ac:spMk id="14" creationId="{3FCFB1DE-0B7E-48CC-BA90-B2AB0889F9D6}"/>
          </ac:spMkLst>
        </pc:spChg>
        <pc:spChg chg="add mod">
          <ac:chgData name="Dylan Boettjer (2404410)" userId="S::2404410@student.uwtsd.ac.uk::bea6c310-4428-4d38-a315-e1e8272814c0" providerId="AD" clId="Web-{F2068101-DCD0-5B21-AF0D-A8377B5D18DE}" dt="2024-12-08T16:19:30.257" v="1071" actId="20577"/>
          <ac:spMkLst>
            <pc:docMk/>
            <pc:sldMk cId="399354777" sldId="267"/>
            <ac:spMk id="15" creationId="{98B89271-0496-9357-D36A-E781BD6C5ED5}"/>
          </ac:spMkLst>
        </pc:spChg>
        <pc:picChg chg="add del mod ord">
          <ac:chgData name="Dylan Boettjer (2404410)" userId="S::2404410@student.uwtsd.ac.uk::bea6c310-4428-4d38-a315-e1e8272814c0" providerId="AD" clId="Web-{F2068101-DCD0-5B21-AF0D-A8377B5D18DE}" dt="2024-12-08T16:14:21.198" v="930" actId="1076"/>
          <ac:picMkLst>
            <pc:docMk/>
            <pc:sldMk cId="399354777" sldId="267"/>
            <ac:picMk id="4" creationId="{155C86F4-63A3-777B-3204-77149F9A450C}"/>
          </ac:picMkLst>
        </pc:picChg>
      </pc:sldChg>
      <pc:sldChg chg="modSp new">
        <pc:chgData name="Dylan Boettjer (2404410)" userId="S::2404410@student.uwtsd.ac.uk::bea6c310-4428-4d38-a315-e1e8272814c0" providerId="AD" clId="Web-{F2068101-DCD0-5B21-AF0D-A8377B5D18DE}" dt="2024-12-08T17:27:12.267" v="1171" actId="20577"/>
        <pc:sldMkLst>
          <pc:docMk/>
          <pc:sldMk cId="1471947614" sldId="268"/>
        </pc:sldMkLst>
        <pc:spChg chg="mod">
          <ac:chgData name="Dylan Boettjer (2404410)" userId="S::2404410@student.uwtsd.ac.uk::bea6c310-4428-4d38-a315-e1e8272814c0" providerId="AD" clId="Web-{F2068101-DCD0-5B21-AF0D-A8377B5D18DE}" dt="2024-12-08T17:26:08.061" v="1117" actId="20577"/>
          <ac:spMkLst>
            <pc:docMk/>
            <pc:sldMk cId="1471947614" sldId="268"/>
            <ac:spMk id="2" creationId="{411BB058-F0B3-86D8-4826-2087751B605E}"/>
          </ac:spMkLst>
        </pc:spChg>
        <pc:spChg chg="mod">
          <ac:chgData name="Dylan Boettjer (2404410)" userId="S::2404410@student.uwtsd.ac.uk::bea6c310-4428-4d38-a315-e1e8272814c0" providerId="AD" clId="Web-{F2068101-DCD0-5B21-AF0D-A8377B5D18DE}" dt="2024-12-08T17:27:12.267" v="1171" actId="20577"/>
          <ac:spMkLst>
            <pc:docMk/>
            <pc:sldMk cId="1471947614" sldId="268"/>
            <ac:spMk id="3" creationId="{F235E224-AE49-5FAB-2C56-0E19E27EF17F}"/>
          </ac:spMkLst>
        </pc:spChg>
      </pc:sldChg>
      <pc:sldChg chg="modSp new">
        <pc:chgData name="Dylan Boettjer (2404410)" userId="S::2404410@student.uwtsd.ac.uk::bea6c310-4428-4d38-a315-e1e8272814c0" providerId="AD" clId="Web-{F2068101-DCD0-5B21-AF0D-A8377B5D18DE}" dt="2024-12-08T17:27:06.438" v="1170" actId="20577"/>
        <pc:sldMkLst>
          <pc:docMk/>
          <pc:sldMk cId="1920373814" sldId="269"/>
        </pc:sldMkLst>
        <pc:spChg chg="mod">
          <ac:chgData name="Dylan Boettjer (2404410)" userId="S::2404410@student.uwtsd.ac.uk::bea6c310-4428-4d38-a315-e1e8272814c0" providerId="AD" clId="Web-{F2068101-DCD0-5B21-AF0D-A8377B5D18DE}" dt="2024-12-08T17:25:25.841" v="1100" actId="20577"/>
          <ac:spMkLst>
            <pc:docMk/>
            <pc:sldMk cId="1920373814" sldId="269"/>
            <ac:spMk id="2" creationId="{225CEBF7-9C25-A93E-FF55-4D53F0E63FEA}"/>
          </ac:spMkLst>
        </pc:spChg>
        <pc:spChg chg="mod">
          <ac:chgData name="Dylan Boettjer (2404410)" userId="S::2404410@student.uwtsd.ac.uk::bea6c310-4428-4d38-a315-e1e8272814c0" providerId="AD" clId="Web-{F2068101-DCD0-5B21-AF0D-A8377B5D18DE}" dt="2024-12-08T17:27:06.438" v="1170" actId="20577"/>
          <ac:spMkLst>
            <pc:docMk/>
            <pc:sldMk cId="1920373814" sldId="269"/>
            <ac:spMk id="3" creationId="{59D354E6-0ABA-B4BF-54DC-3B517BB3B4A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r.berkeley.edu/hr-network/central-guide-managing-hr/managing-hr/interaction/team-building/steps" TargetMode="External"/><Relationship Id="rId2" Type="http://schemas.openxmlformats.org/officeDocument/2006/relationships/hyperlink" Target="https://uk.indeed.com/career-advice/career-development/what-is-teamwork#:~:text=In%20its%20simplest%20form%2C%20teamwork,that%20each%20team%20member%20bring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dershipacademy.nhs.uk/wp-content/uploads/2013/04/7428f23d7207f39da1eda97adbd7bf34.pdf" TargetMode="External"/><Relationship Id="rId2" Type="http://schemas.openxmlformats.org/officeDocument/2006/relationships/hyperlink" Target="https://your.yale.edu/we-know-teamwork-important-how-importan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ent.edu/yourtrainingpartner/what-do-you-lose-when-teamwork-fails#:~:text=The%20goal%20becomes%20individual%20survival,harm%20a%20company's%20bottom%20lin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adershipacademy.nhs.uk/wp-content/uploads/2013/04/7428f23d7207f39da1eda97adbd7bf34.pdf" TargetMode="External"/><Relationship Id="rId4" Type="http://schemas.openxmlformats.org/officeDocument/2006/relationships/hyperlink" Target="https://resolution.nhs.uk/resources/team-reviews-retrospective/#:~:text=Impact%20of%20poor%20teamworking&amp;text=Some%20examples%20of%20specific%20impacts,speak%20out%20openly%20about%20concern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major-investigation-and-public-protection/domestic-abuse/partnership-working-and-multi-agency-responsesmechanisms" TargetMode="External"/><Relationship Id="rId2" Type="http://schemas.openxmlformats.org/officeDocument/2006/relationships/hyperlink" Target="https://academic.oup.com/policing/article-abstract/doi/10.1093/police/paad075/7451588?login=fals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working-together-to-safeguard-children-multi-agency-safeguarding-hubs" TargetMode="External"/><Relationship Id="rId2" Type="http://schemas.openxmlformats.org/officeDocument/2006/relationships/hyperlink" Target="https://www.secamb.nhs.uk/joint-police-and-ambulance-response-service-proving-successful-in-brighton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dirty="0">
                <a:latin typeface="Arial"/>
                <a:ea typeface="+mj-lt"/>
                <a:cs typeface="+mj-lt"/>
              </a:rPr>
              <a:t>Collaboration in action: The critical role of teamwork in achieving success</a:t>
            </a:r>
            <a:endParaRPr lang="en-US" sz="54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latin typeface="Arial"/>
                <a:cs typeface="Arial"/>
              </a:rPr>
              <a:t>By Dylan Boettjer</a:t>
            </a:r>
            <a:endParaRPr lang="en-US">
              <a:latin typeface="Arial"/>
              <a:cs typeface="Arial"/>
            </a:endParaRPr>
          </a:p>
          <a:p>
            <a:pPr algn="l"/>
            <a:r>
              <a:rPr lang="en-US" dirty="0">
                <a:latin typeface="Arial"/>
                <a:cs typeface="Arial"/>
              </a:rPr>
              <a:t>2404410</a:t>
            </a:r>
            <a:endParaRPr lang="en-US">
              <a:latin typeface="Arial"/>
              <a:cs typeface="Arial"/>
            </a:endParaRPr>
          </a:p>
          <a:p>
            <a:pPr algn="l"/>
            <a:r>
              <a:rPr lang="en-US" dirty="0">
                <a:latin typeface="Arial"/>
                <a:cs typeface="Arial"/>
              </a:rPr>
              <a:t>BMPL4014</a:t>
            </a:r>
            <a:endParaRPr lang="en-US">
              <a:latin typeface="Arial"/>
              <a:cs typeface="Arial"/>
            </a:endParaRPr>
          </a:p>
          <a:p>
            <a:pPr algn="l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76929D78-7141-AAC2-D119-5780DDDE2C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426" r="13928" b="-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Rectangle 159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9305B-CE0D-BBEA-FD4E-05CF4F490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 fontScale="90000"/>
          </a:bodyPr>
          <a:lstStyle/>
          <a:p>
            <a:pPr algn="ctr"/>
            <a:r>
              <a:rPr lang="en-US" sz="2400" kern="1200" dirty="0">
                <a:solidFill>
                  <a:srgbClr val="FFFFFF"/>
                </a:solidFill>
                <a:latin typeface="Arial"/>
                <a:cs typeface="Arial"/>
              </a:rPr>
              <a:t>What is teamwork and how do you make it effective?</a:t>
            </a:r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B64EE-A828-1364-1FFB-84322376D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6289" y="640080"/>
            <a:ext cx="5063504" cy="4174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Arial"/>
                <a:cs typeface="Arial"/>
              </a:rPr>
              <a:t>From Indeed(2024) teamwork occurs when a team of people work together to complete a task.</a:t>
            </a: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How do I create effective teamwork? Indeed(2024) both good leadership and management inspire effective teamwork.</a:t>
            </a: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To further enhance what makes team work effective UC Berkeley (2024) states that to create an effective team you must build trust and loyalty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pPr marL="0"/>
            <a:endParaRPr lang="en-US" sz="2000"/>
          </a:p>
          <a:p>
            <a:pPr marL="0"/>
            <a:endParaRPr lang="en-US" sz="2000"/>
          </a:p>
          <a:p>
            <a:endParaRPr lang="en-US" sz="2000"/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C32C1859-5398-B226-EE99-5982ABBA894F}"/>
              </a:ext>
            </a:extLst>
          </p:cNvPr>
          <p:cNvSpPr txBox="1"/>
          <p:nvPr/>
        </p:nvSpPr>
        <p:spPr>
          <a:xfrm>
            <a:off x="6100478" y="4810355"/>
            <a:ext cx="6210142" cy="20351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>
                <a:latin typeface="Arial"/>
                <a:cs typeface="Arial"/>
              </a:rPr>
              <a:t>Sources: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>
                <a:latin typeface="Arial"/>
                <a:cs typeface="Arial"/>
              </a:rPr>
              <a:t>Indeed(2024), 'Career development:', What is teamwork? Including definition and characteristics. Find at: </a:t>
            </a: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https://uk.indeed.com/career-advice/career-development/what-is-teamwork#:~:text=In%20its%20simplest%20form%2C%20teamwork,that%20each%20team%20member%20brings</a:t>
            </a:r>
            <a:r>
              <a:rPr lang="en-US" sz="1200" dirty="0">
                <a:latin typeface="Arial"/>
                <a:ea typeface="+mn-lt"/>
                <a:cs typeface="+mn-lt"/>
              </a:rPr>
              <a:t>. </a:t>
            </a:r>
            <a:endParaRPr lang="en-US" sz="12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>
                <a:latin typeface="Arial"/>
                <a:cs typeface="Arial"/>
              </a:rPr>
              <a:t>UC Berkeley (2024), Steps to building an effective team. Find at: </a:t>
            </a:r>
            <a:r>
              <a:rPr lang="en-US" sz="1200" dirty="0">
                <a:latin typeface="Arial"/>
                <a:ea typeface="+mn-lt"/>
                <a:cs typeface="+mn-lt"/>
                <a:hlinkClick r:id="rId3"/>
              </a:rPr>
              <a:t>https://hr.berkeley.edu/hr-network/central-guide-managing-hr/managing-hr/interaction/team-building/steps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94591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A433F-C323-1E67-7D3B-1D26A22D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latin typeface="Arial"/>
                <a:cs typeface="Arial"/>
              </a:rPr>
              <a:t>The pros of effective teamwork and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D5968-6449-1DD2-B1E9-A00C25396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8626"/>
            <a:ext cx="5158427" cy="37304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US" sz="2000" dirty="0">
                <a:latin typeface="Arial"/>
                <a:cs typeface="Arial"/>
              </a:rPr>
              <a:t>Having an effective understanding of teamwork can help overall improve efficiency and productivity (Yale, 2024).</a:t>
            </a:r>
          </a:p>
          <a:p>
            <a:pPr lvl="1"/>
            <a:endParaRPr lang="en-US" sz="2000" dirty="0">
              <a:latin typeface="Arial"/>
              <a:cs typeface="Arial"/>
            </a:endParaRPr>
          </a:p>
          <a:p>
            <a:pPr lvl="1"/>
            <a:r>
              <a:rPr lang="en-US" sz="2000" dirty="0">
                <a:latin typeface="Arial"/>
                <a:cs typeface="Arial"/>
              </a:rPr>
              <a:t>As Karen (2013) states that the most important element of team development is the quality of the individual conversations and relationships of trust that individual team members build with each other.</a:t>
            </a:r>
          </a:p>
          <a:p>
            <a:pPr lvl="1"/>
            <a:endParaRPr lang="en-US" sz="2000"/>
          </a:p>
          <a:p>
            <a:pPr lvl="1"/>
            <a:endParaRPr lang="en-US" sz="2000"/>
          </a:p>
          <a:p>
            <a:pPr lvl="1"/>
            <a:endParaRPr lang="en-US" sz="2000"/>
          </a:p>
          <a:p>
            <a:pPr lvl="1"/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8D0B58-B3C2-540B-A06C-A9D274B30F87}"/>
              </a:ext>
            </a:extLst>
          </p:cNvPr>
          <p:cNvSpPr txBox="1"/>
          <p:nvPr/>
        </p:nvSpPr>
        <p:spPr>
          <a:xfrm>
            <a:off x="7024600" y="5308915"/>
            <a:ext cx="5164645" cy="1545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Sources:</a:t>
            </a:r>
            <a:endParaRPr lang="en-US" sz="12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Yale University (2024), we know teamwork is important, but how important? Find at: </a:t>
            </a:r>
            <a:r>
              <a:rPr lang="en-US" sz="1200" dirty="0">
                <a:latin typeface="Arial"/>
                <a:cs typeface="Arial"/>
                <a:hlinkClick r:id="rId2"/>
              </a:rPr>
              <a:t>https://your.yale.edu/we-know-teamwork-important-how-important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Karen, L (2013), 'Introduction to team development:' Characteristics of good team development. Find at: </a:t>
            </a:r>
            <a:r>
              <a:rPr lang="en-US" sz="1200" dirty="0">
                <a:latin typeface="Arial"/>
                <a:cs typeface="Arial"/>
                <a:hlinkClick r:id="rId3"/>
              </a:rPr>
              <a:t>https://www.leadershipacademy.nhs.uk/wp-content/uploads/2013/04/7428f23d7207f39da1eda97adbd7bf34.pdf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19056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76371D7-6733-4D74-8B73-248817D8A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C1FEC5-FAF3-63AB-38C5-A78170F81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37412"/>
            <a:ext cx="3429000" cy="35692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600" kern="1200" dirty="0">
                <a:latin typeface="Arial"/>
                <a:cs typeface="Arial"/>
              </a:rPr>
              <a:t>The cons of ineffective teamwork and collaboration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D539CD-BE67-8720-7A07-AF47AA0C6951}"/>
              </a:ext>
            </a:extLst>
          </p:cNvPr>
          <p:cNvSpPr txBox="1"/>
          <p:nvPr/>
        </p:nvSpPr>
        <p:spPr>
          <a:xfrm>
            <a:off x="118163" y="4652037"/>
            <a:ext cx="4065738" cy="10684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 dirty="0">
                <a:latin typeface="Arial"/>
                <a:cs typeface="Arial"/>
              </a:rPr>
              <a:t>Amy (2017) says how With a loss of civility, shared vision, responsibility and support, collaboration will simply be impossible.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4409267"/>
            <a:ext cx="3383280" cy="18288"/>
          </a:xfrm>
          <a:custGeom>
            <a:avLst/>
            <a:gdLst>
              <a:gd name="connsiteX0" fmla="*/ 0 w 3383280"/>
              <a:gd name="connsiteY0" fmla="*/ 0 h 18288"/>
              <a:gd name="connsiteX1" fmla="*/ 676656 w 3383280"/>
              <a:gd name="connsiteY1" fmla="*/ 0 h 18288"/>
              <a:gd name="connsiteX2" fmla="*/ 1319479 w 3383280"/>
              <a:gd name="connsiteY2" fmla="*/ 0 h 18288"/>
              <a:gd name="connsiteX3" fmla="*/ 1962302 w 3383280"/>
              <a:gd name="connsiteY3" fmla="*/ 0 h 18288"/>
              <a:gd name="connsiteX4" fmla="*/ 2706624 w 3383280"/>
              <a:gd name="connsiteY4" fmla="*/ 0 h 18288"/>
              <a:gd name="connsiteX5" fmla="*/ 3383280 w 3383280"/>
              <a:gd name="connsiteY5" fmla="*/ 0 h 18288"/>
              <a:gd name="connsiteX6" fmla="*/ 3383280 w 3383280"/>
              <a:gd name="connsiteY6" fmla="*/ 18288 h 18288"/>
              <a:gd name="connsiteX7" fmla="*/ 2706624 w 3383280"/>
              <a:gd name="connsiteY7" fmla="*/ 18288 h 18288"/>
              <a:gd name="connsiteX8" fmla="*/ 2131466 w 3383280"/>
              <a:gd name="connsiteY8" fmla="*/ 18288 h 18288"/>
              <a:gd name="connsiteX9" fmla="*/ 1488643 w 3383280"/>
              <a:gd name="connsiteY9" fmla="*/ 18288 h 18288"/>
              <a:gd name="connsiteX10" fmla="*/ 845820 w 3383280"/>
              <a:gd name="connsiteY10" fmla="*/ 18288 h 18288"/>
              <a:gd name="connsiteX11" fmla="*/ 0 w 3383280"/>
              <a:gd name="connsiteY11" fmla="*/ 18288 h 18288"/>
              <a:gd name="connsiteX12" fmla="*/ 0 w 338328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83280" h="18288" fill="none" extrusionOk="0">
                <a:moveTo>
                  <a:pt x="0" y="0"/>
                </a:moveTo>
                <a:cubicBezTo>
                  <a:pt x="237173" y="2829"/>
                  <a:pt x="403433" y="9167"/>
                  <a:pt x="676656" y="0"/>
                </a:cubicBezTo>
                <a:cubicBezTo>
                  <a:pt x="949879" y="-9167"/>
                  <a:pt x="1103389" y="-19890"/>
                  <a:pt x="1319479" y="0"/>
                </a:cubicBezTo>
                <a:cubicBezTo>
                  <a:pt x="1535569" y="19890"/>
                  <a:pt x="1682672" y="-17352"/>
                  <a:pt x="1962302" y="0"/>
                </a:cubicBezTo>
                <a:cubicBezTo>
                  <a:pt x="2241932" y="17352"/>
                  <a:pt x="2522200" y="-30059"/>
                  <a:pt x="2706624" y="0"/>
                </a:cubicBezTo>
                <a:cubicBezTo>
                  <a:pt x="2891048" y="30059"/>
                  <a:pt x="3045365" y="-14656"/>
                  <a:pt x="3383280" y="0"/>
                </a:cubicBezTo>
                <a:cubicBezTo>
                  <a:pt x="3382846" y="7551"/>
                  <a:pt x="3382813" y="9822"/>
                  <a:pt x="3383280" y="18288"/>
                </a:cubicBezTo>
                <a:cubicBezTo>
                  <a:pt x="3053377" y="3328"/>
                  <a:pt x="2851947" y="-13486"/>
                  <a:pt x="2706624" y="18288"/>
                </a:cubicBezTo>
                <a:cubicBezTo>
                  <a:pt x="2561301" y="50062"/>
                  <a:pt x="2276448" y="-4069"/>
                  <a:pt x="2131466" y="18288"/>
                </a:cubicBezTo>
                <a:cubicBezTo>
                  <a:pt x="1986484" y="40645"/>
                  <a:pt x="1793482" y="35971"/>
                  <a:pt x="1488643" y="18288"/>
                </a:cubicBezTo>
                <a:cubicBezTo>
                  <a:pt x="1183804" y="605"/>
                  <a:pt x="1165655" y="13056"/>
                  <a:pt x="845820" y="18288"/>
                </a:cubicBezTo>
                <a:cubicBezTo>
                  <a:pt x="525985" y="23520"/>
                  <a:pt x="359281" y="20906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383280" h="18288" stroke="0" extrusionOk="0">
                <a:moveTo>
                  <a:pt x="0" y="0"/>
                </a:moveTo>
                <a:cubicBezTo>
                  <a:pt x="268344" y="9609"/>
                  <a:pt x="438266" y="25094"/>
                  <a:pt x="608990" y="0"/>
                </a:cubicBezTo>
                <a:cubicBezTo>
                  <a:pt x="779714" y="-25094"/>
                  <a:pt x="1051156" y="12077"/>
                  <a:pt x="1353312" y="0"/>
                </a:cubicBezTo>
                <a:cubicBezTo>
                  <a:pt x="1655468" y="-12077"/>
                  <a:pt x="1744944" y="15185"/>
                  <a:pt x="1928470" y="0"/>
                </a:cubicBezTo>
                <a:cubicBezTo>
                  <a:pt x="2111996" y="-15185"/>
                  <a:pt x="2262421" y="-9753"/>
                  <a:pt x="2503627" y="0"/>
                </a:cubicBezTo>
                <a:cubicBezTo>
                  <a:pt x="2744833" y="9753"/>
                  <a:pt x="3026048" y="-23784"/>
                  <a:pt x="3383280" y="0"/>
                </a:cubicBezTo>
                <a:cubicBezTo>
                  <a:pt x="3383198" y="4406"/>
                  <a:pt x="3383191" y="9982"/>
                  <a:pt x="3383280" y="18288"/>
                </a:cubicBezTo>
                <a:cubicBezTo>
                  <a:pt x="3162586" y="20850"/>
                  <a:pt x="2901132" y="28452"/>
                  <a:pt x="2740457" y="18288"/>
                </a:cubicBezTo>
                <a:cubicBezTo>
                  <a:pt x="2579782" y="8124"/>
                  <a:pt x="2388638" y="-13238"/>
                  <a:pt x="2097634" y="18288"/>
                </a:cubicBezTo>
                <a:cubicBezTo>
                  <a:pt x="1806630" y="49814"/>
                  <a:pt x="1687248" y="-8161"/>
                  <a:pt x="1454810" y="18288"/>
                </a:cubicBezTo>
                <a:cubicBezTo>
                  <a:pt x="1222372" y="44737"/>
                  <a:pt x="872924" y="37554"/>
                  <a:pt x="710489" y="18288"/>
                </a:cubicBezTo>
                <a:cubicBezTo>
                  <a:pt x="548054" y="-978"/>
                  <a:pt x="151263" y="49891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diagram of a pyramid&#10;&#10;Description automatically generated">
            <a:extLst>
              <a:ext uri="{FF2B5EF4-FFF2-40B4-BE49-F238E27FC236}">
                <a16:creationId xmlns:a16="http://schemas.microsoft.com/office/drawing/2014/main" id="{155C86F4-63A3-777B-3204-77149F9A45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044" r="4" b="4"/>
          <a:stretch/>
        </p:blipFill>
        <p:spPr>
          <a:xfrm>
            <a:off x="6803936" y="170717"/>
            <a:ext cx="5388063" cy="3367894"/>
          </a:xfrm>
          <a:custGeom>
            <a:avLst/>
            <a:gdLst/>
            <a:ahLst/>
            <a:cxnLst/>
            <a:rect l="l" t="t" r="r" b="b"/>
            <a:pathLst>
              <a:path w="4020639" h="2491073">
                <a:moveTo>
                  <a:pt x="2387172" y="4"/>
                </a:moveTo>
                <a:cubicBezTo>
                  <a:pt x="2431588" y="-79"/>
                  <a:pt x="2476014" y="1187"/>
                  <a:pt x="2520440" y="4521"/>
                </a:cubicBezTo>
                <a:cubicBezTo>
                  <a:pt x="2670017" y="18188"/>
                  <a:pt x="2820292" y="21522"/>
                  <a:pt x="2970288" y="14521"/>
                </a:cubicBezTo>
                <a:cubicBezTo>
                  <a:pt x="3090823" y="5814"/>
                  <a:pt x="3211725" y="4294"/>
                  <a:pt x="3332425" y="9988"/>
                </a:cubicBezTo>
                <a:cubicBezTo>
                  <a:pt x="3444887" y="16788"/>
                  <a:pt x="3557349" y="23721"/>
                  <a:pt x="3670191" y="19722"/>
                </a:cubicBezTo>
                <a:cubicBezTo>
                  <a:pt x="3715125" y="18121"/>
                  <a:pt x="3759424" y="16121"/>
                  <a:pt x="3803977" y="13454"/>
                </a:cubicBezTo>
                <a:cubicBezTo>
                  <a:pt x="3844957" y="9821"/>
                  <a:pt x="3886048" y="8104"/>
                  <a:pt x="3927130" y="8304"/>
                </a:cubicBezTo>
                <a:lnTo>
                  <a:pt x="4020639" y="13128"/>
                </a:lnTo>
                <a:lnTo>
                  <a:pt x="4020639" y="2491073"/>
                </a:lnTo>
                <a:lnTo>
                  <a:pt x="6804" y="2491073"/>
                </a:lnTo>
                <a:lnTo>
                  <a:pt x="20473" y="2308286"/>
                </a:lnTo>
                <a:cubicBezTo>
                  <a:pt x="23924" y="2245403"/>
                  <a:pt x="26128" y="2182489"/>
                  <a:pt x="27088" y="2119545"/>
                </a:cubicBezTo>
                <a:cubicBezTo>
                  <a:pt x="30263" y="1875850"/>
                  <a:pt x="38884" y="1631647"/>
                  <a:pt x="11966" y="1388714"/>
                </a:cubicBezTo>
                <a:cubicBezTo>
                  <a:pt x="-6330" y="1224134"/>
                  <a:pt x="928" y="1060316"/>
                  <a:pt x="4255" y="895864"/>
                </a:cubicBezTo>
                <a:cubicBezTo>
                  <a:pt x="8035" y="711091"/>
                  <a:pt x="6221" y="526193"/>
                  <a:pt x="6221" y="341421"/>
                </a:cubicBezTo>
                <a:cubicBezTo>
                  <a:pt x="5918" y="261036"/>
                  <a:pt x="11060" y="181159"/>
                  <a:pt x="19830" y="101154"/>
                </a:cubicBezTo>
                <a:cubicBezTo>
                  <a:pt x="22968" y="72137"/>
                  <a:pt x="24376" y="43159"/>
                  <a:pt x="24410" y="14230"/>
                </a:cubicBezTo>
                <a:lnTo>
                  <a:pt x="24352" y="12883"/>
                </a:lnTo>
                <a:lnTo>
                  <a:pt x="156331" y="7988"/>
                </a:lnTo>
                <a:cubicBezTo>
                  <a:pt x="300221" y="-159"/>
                  <a:pt x="444492" y="3228"/>
                  <a:pt x="587900" y="18121"/>
                </a:cubicBezTo>
                <a:cubicBezTo>
                  <a:pt x="689357" y="25975"/>
                  <a:pt x="791270" y="24722"/>
                  <a:pt x="892537" y="14388"/>
                </a:cubicBezTo>
                <a:cubicBezTo>
                  <a:pt x="1078365" y="-1747"/>
                  <a:pt x="1263813" y="11188"/>
                  <a:pt x="1449261" y="22122"/>
                </a:cubicBezTo>
                <a:cubicBezTo>
                  <a:pt x="1628870" y="32788"/>
                  <a:pt x="1808352" y="24921"/>
                  <a:pt x="1987961" y="17855"/>
                </a:cubicBezTo>
                <a:cubicBezTo>
                  <a:pt x="2120763" y="12655"/>
                  <a:pt x="2253923" y="254"/>
                  <a:pt x="2387172" y="4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4D657AB-BA5B-6E17-BFE6-FA3E7294A0A2}"/>
              </a:ext>
            </a:extLst>
          </p:cNvPr>
          <p:cNvSpPr txBox="1"/>
          <p:nvPr/>
        </p:nvSpPr>
        <p:spPr>
          <a:xfrm>
            <a:off x="-1" y="5720219"/>
            <a:ext cx="12191999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Sources:</a:t>
            </a:r>
            <a:endParaRPr lang="en-US" dirty="0">
              <a:latin typeface="Aptos" panose="020B0004020202020204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 Amy, S (2013) What do you lose when teamwork fails? Find at: </a:t>
            </a:r>
            <a:r>
              <a:rPr lang="en-US" sz="1200" dirty="0">
                <a:latin typeface="Arial"/>
                <a:ea typeface="+mn-lt"/>
                <a:cs typeface="+mn-lt"/>
                <a:hlinkClick r:id="rId3"/>
              </a:rPr>
              <a:t>https://www.kent.edu/yourtrainingpartner/what-do-you-lose-when-teamwork-fails#:~:text=The%20goal%20becomes%20individual%20survival,harm%20a%20company's%20bottom%20line</a:t>
            </a:r>
            <a:r>
              <a:rPr lang="en-US" sz="1200" dirty="0">
                <a:latin typeface="Arial"/>
                <a:ea typeface="+mn-lt"/>
                <a:cs typeface="+mn-lt"/>
              </a:rPr>
              <a:t>. </a:t>
            </a:r>
          </a:p>
          <a:p>
            <a:pPr>
              <a:spcAft>
                <a:spcPts val="600"/>
              </a:spcAft>
            </a:pPr>
            <a:r>
              <a:rPr lang="en-US" sz="1200" dirty="0">
                <a:latin typeface="Arial"/>
              </a:rPr>
              <a:t>NHS Resolution (2021), 'Team reviews retrospective ': Impact of poor teamworking. Find at: </a:t>
            </a:r>
            <a:r>
              <a:rPr lang="en-US" sz="1200" dirty="0">
                <a:ea typeface="+mn-lt"/>
                <a:cs typeface="+mn-lt"/>
                <a:hlinkClick r:id="rId4"/>
              </a:rPr>
              <a:t>https://resolution.nhs.uk/resources/team-reviews-retrospective/#:~:text=Impact%20of%20poor%20teamworking&amp;text=Some%20examples%20of%20specific%20impacts,speak%20out%20openly%20about%20concerns</a:t>
            </a:r>
            <a:r>
              <a:rPr lang="en-US" sz="1200" dirty="0">
                <a:ea typeface="+mn-lt"/>
                <a:cs typeface="+mn-lt"/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4DC157-A5DA-A21B-41CB-C977EC6CB7C7}"/>
              </a:ext>
            </a:extLst>
          </p:cNvPr>
          <p:cNvSpPr txBox="1"/>
          <p:nvPr/>
        </p:nvSpPr>
        <p:spPr>
          <a:xfrm>
            <a:off x="6808449" y="3529422"/>
            <a:ext cx="53835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Karen, L (2013) </a:t>
            </a:r>
            <a:r>
              <a:rPr lang="en-US" sz="1200" dirty="0">
                <a:latin typeface="Arial"/>
                <a:ea typeface="+mn-lt"/>
                <a:cs typeface="+mn-lt"/>
              </a:rPr>
              <a:t>Performance implications of poor team working, </a:t>
            </a:r>
            <a:r>
              <a:rPr lang="en-US" sz="1200" dirty="0">
                <a:latin typeface="Arial"/>
                <a:ea typeface="+mn-lt"/>
                <a:cs typeface="+mn-lt"/>
                <a:hlinkClick r:id="rId5"/>
              </a:rPr>
              <a:t>https://www.leadershipacademy.nhs.uk/wp-content/uploads/2013/04/7428f23d7207f39da1eda97adbd7bf34.pdf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  <a:endParaRPr lang="en-US" sz="1200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8B89271-0496-9357-D36A-E781BD6C5ED5}"/>
              </a:ext>
            </a:extLst>
          </p:cNvPr>
          <p:cNvSpPr txBox="1"/>
          <p:nvPr/>
        </p:nvSpPr>
        <p:spPr>
          <a:xfrm>
            <a:off x="7004262" y="4499435"/>
            <a:ext cx="4394546" cy="9694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900" dirty="0">
                <a:latin typeface="Arial"/>
                <a:cs typeface="Arial"/>
              </a:rPr>
              <a:t>NHS (2021) the impact of ineffective teamwork can create emotional stress and exhaustion</a:t>
            </a:r>
          </a:p>
        </p:txBody>
      </p:sp>
    </p:spTree>
    <p:extLst>
      <p:ext uri="{BB962C8B-B14F-4D97-AF65-F5344CB8AC3E}">
        <p14:creationId xmlns:p14="http://schemas.microsoft.com/office/powerpoint/2010/main" val="399354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BB058-F0B3-86D8-4826-2087751B6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1500" kern="1200" dirty="0">
                <a:solidFill>
                  <a:srgbClr val="FFFFFF"/>
                </a:solidFill>
                <a:latin typeface="Arial"/>
                <a:cs typeface="Arial"/>
              </a:rPr>
              <a:t>Collaboration between agencies creating effective teamwork for one set goal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5E224-AE49-5FAB-2C56-0E19E27EF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36" y="640080"/>
            <a:ext cx="5053066" cy="412073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Lorraine (2023) says how collaboration within the police force are common practice as they both have a set goal to reduce crime and disorder, which is more effective at combating when paired with another force/agency.</a:t>
            </a: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College Of Policing (2018), The Crime and Disorder Act 1998 places a statutory duty on a number of responsible authorities to work in partnership to reduce crime and disorder.</a:t>
            </a:r>
          </a:p>
          <a:p>
            <a:pPr marL="0"/>
            <a:endParaRPr lang="en-US" sz="1400"/>
          </a:p>
          <a:p>
            <a:endParaRPr lang="en-US" sz="1400"/>
          </a:p>
          <a:p>
            <a:endParaRPr lang="en-US" sz="1400"/>
          </a:p>
          <a:p>
            <a:endParaRPr lang="en-US" sz="1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5D99DE-A1C5-6B7A-78D8-6DD8F36E097E}"/>
              </a:ext>
            </a:extLst>
          </p:cNvPr>
          <p:cNvSpPr txBox="1"/>
          <p:nvPr/>
        </p:nvSpPr>
        <p:spPr>
          <a:xfrm>
            <a:off x="6092808" y="5314665"/>
            <a:ext cx="6094819" cy="15459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ptos"/>
                <a:cs typeface="Arial"/>
              </a:rPr>
              <a:t>Sources:</a:t>
            </a:r>
            <a:endParaRPr lang="en-US" sz="1200">
              <a:latin typeface="Aptos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ptos"/>
                <a:cs typeface="Arial"/>
              </a:rPr>
              <a:t>Lorraine, M (2023), 'Policing:' A Journal of Policy and Practice, Volume 17, 2023. Find at: </a:t>
            </a:r>
            <a:r>
              <a:rPr lang="en-US" sz="1200" dirty="0">
                <a:latin typeface="Aptos"/>
                <a:cs typeface="Arial"/>
                <a:hlinkClick r:id="rId2"/>
              </a:rPr>
              <a:t>Partnership approaches </a:t>
            </a:r>
            <a:r>
              <a:rPr lang="en-US" sz="1200" dirty="0">
                <a:latin typeface="Arial"/>
                <a:cs typeface="Arial"/>
                <a:hlinkClick r:id="rId2"/>
              </a:rPr>
              <a:t>in policing: An analysis of different types of partnerships and how they work to reduce crime and disorder | Policing: A Journal of Policy and Practice | Oxford Academic</a:t>
            </a:r>
            <a:r>
              <a:rPr lang="en-US" sz="1200" dirty="0">
                <a:latin typeface="Aptos"/>
                <a:cs typeface="Arial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ptos"/>
                <a:cs typeface="Arial"/>
              </a:rPr>
              <a:t>College of policing (2018), Partnership working and multi-agency responses/mechanisms. Find at: </a:t>
            </a:r>
            <a:r>
              <a:rPr lang="en-US" sz="1200" dirty="0">
                <a:latin typeface="Aptos"/>
                <a:cs typeface="Arial"/>
                <a:hlinkClick r:id="rId3"/>
              </a:rPr>
              <a:t>Partnership working and multi-agency responses/mechanisms | College of </a:t>
            </a:r>
            <a:r>
              <a:rPr lang="en-US" sz="1200" dirty="0">
                <a:latin typeface="Arial"/>
                <a:cs typeface="Arial"/>
                <a:hlinkClick r:id="rId3"/>
              </a:rPr>
              <a:t>Policing</a:t>
            </a:r>
            <a:r>
              <a:rPr lang="en-US" sz="1200" dirty="0">
                <a:latin typeface="Aptos"/>
                <a:cs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71947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CEBF7-9C25-A93E-FF55-4D53F0E63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 fontScale="90000"/>
          </a:bodyPr>
          <a:lstStyle/>
          <a:p>
            <a:pPr algn="ctr"/>
            <a:r>
              <a:rPr lang="en-US" sz="1800" kern="1200" dirty="0">
                <a:solidFill>
                  <a:srgbClr val="FFFFFF"/>
                </a:solidFill>
                <a:latin typeface="Arial"/>
                <a:cs typeface="Arial"/>
              </a:rPr>
              <a:t>Examples of collaboration between agencies to complete a goal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354E6-0ABA-B4BF-54DC-3B517BB3B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36" y="640080"/>
            <a:ext cx="5053066" cy="3829972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NHS (2020) provides a good example of teamwork between two different agencies creating the Joint Response Unit (JSU).</a:t>
            </a: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Gov.uk (2014) The report states multi agency working is key to early and effective identification of risk, improved information sharing, joint decision making and coordinated action.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D8E542-324C-3218-D0F5-4293048CC367}"/>
              </a:ext>
            </a:extLst>
          </p:cNvPr>
          <p:cNvSpPr txBox="1"/>
          <p:nvPr/>
        </p:nvSpPr>
        <p:spPr>
          <a:xfrm>
            <a:off x="6092807" y="5498279"/>
            <a:ext cx="6094819" cy="136229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Sources: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NHS (2020), Joint police and ambulance response service proving successful in Brighton. Find at: </a:t>
            </a:r>
            <a:r>
              <a:rPr lang="en-US" sz="1200" dirty="0">
                <a:latin typeface="Arial"/>
                <a:cs typeface="Arial"/>
                <a:hlinkClick r:id="rId2"/>
              </a:rPr>
              <a:t>Joint police and ambulance response service proving successful in Brighton - NHS South East Coast Ambulance Service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rial"/>
                <a:cs typeface="Arial"/>
              </a:rPr>
              <a:t>Gov.uk (2014), 'Working together to safeguard children:' Multi-Agency Safeguarding Hubs. Find at: </a:t>
            </a:r>
            <a:r>
              <a:rPr lang="en-US" sz="1200" dirty="0">
                <a:latin typeface="Arial"/>
                <a:cs typeface="Arial"/>
                <a:hlinkClick r:id="rId3"/>
              </a:rPr>
              <a:t>Working together to safeguard children: Multi-Agency Safeguarding Hubs - GOV.UK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920373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F8FB19-CC58-9FB7-D118-6E7CFA74FC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19914" y="173742"/>
            <a:ext cx="4404365" cy="613473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834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0FC82E-7C21-FC44-F6FA-BC3B47484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C6CBE5-95AD-7EF7-E6D3-E3F0C17FB28E}"/>
              </a:ext>
            </a:extLst>
          </p:cNvPr>
          <p:cNvSpPr txBox="1"/>
          <p:nvPr/>
        </p:nvSpPr>
        <p:spPr>
          <a:xfrm>
            <a:off x="6590966" y="3428999"/>
            <a:ext cx="4805691" cy="8388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Thank you for listening</a:t>
            </a:r>
          </a:p>
        </p:txBody>
      </p:sp>
      <p:pic>
        <p:nvPicPr>
          <p:cNvPr id="8" name="Graphic 7" descr="Smiling Face with No Fill">
            <a:extLst>
              <a:ext uri="{FF2B5EF4-FFF2-40B4-BE49-F238E27FC236}">
                <a16:creationId xmlns:a16="http://schemas.microsoft.com/office/drawing/2014/main" id="{9CA54CBF-57BF-A0A4-B748-73E5F8A39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594983"/>
            <a:ext cx="4362097" cy="4362097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12135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Collaboration in action: The critical role of teamwork in achieving success</vt:lpstr>
      <vt:lpstr>What is teamwork and how do you make it effective?</vt:lpstr>
      <vt:lpstr>The pros of effective teamwork and collaboration</vt:lpstr>
      <vt:lpstr>The cons of ineffective teamwork and collaboration </vt:lpstr>
      <vt:lpstr>Collaboration between agencies creating effective teamwork for one set goal</vt:lpstr>
      <vt:lpstr>Examples of collaboration between agencies to complete a goal</vt:lpstr>
      <vt:lpstr>PowerPoint Presentation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520</cp:revision>
  <dcterms:created xsi:type="dcterms:W3CDTF">2024-12-08T14:44:57Z</dcterms:created>
  <dcterms:modified xsi:type="dcterms:W3CDTF">2024-12-09T08:37:44Z</dcterms:modified>
</cp:coreProperties>
</file>