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8BB754-7519-494A-9E94-727877E76603}" v="6" dt="2022-11-15T19:15:34.8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Edmunds (2100303)" userId="e4c0e9ab-17a8-404b-bca6-9409936dc8eb" providerId="ADAL" clId="{348BB754-7519-494A-9E94-727877E76603}"/>
    <pc:docChg chg="undo custSel addSld modSld">
      <pc:chgData name="Sophie Edmunds (2100303)" userId="e4c0e9ab-17a8-404b-bca6-9409936dc8eb" providerId="ADAL" clId="{348BB754-7519-494A-9E94-727877E76603}" dt="2022-11-15T19:16:24.396" v="367" actId="1076"/>
      <pc:docMkLst>
        <pc:docMk/>
      </pc:docMkLst>
      <pc:sldChg chg="addSp delSp modSp mod">
        <pc:chgData name="Sophie Edmunds (2100303)" userId="e4c0e9ab-17a8-404b-bca6-9409936dc8eb" providerId="ADAL" clId="{348BB754-7519-494A-9E94-727877E76603}" dt="2022-11-15T19:16:24.396" v="367" actId="1076"/>
        <pc:sldMkLst>
          <pc:docMk/>
          <pc:sldMk cId="2177145403" sldId="258"/>
        </pc:sldMkLst>
        <pc:spChg chg="add mod">
          <ac:chgData name="Sophie Edmunds (2100303)" userId="e4c0e9ab-17a8-404b-bca6-9409936dc8eb" providerId="ADAL" clId="{348BB754-7519-494A-9E94-727877E76603}" dt="2022-11-15T19:16:24.396" v="367" actId="1076"/>
          <ac:spMkLst>
            <pc:docMk/>
            <pc:sldMk cId="2177145403" sldId="258"/>
            <ac:spMk id="2" creationId="{7FCEFD7F-8EE9-6082-B4D1-A3E19CCED5BC}"/>
          </ac:spMkLst>
        </pc:spChg>
        <pc:spChg chg="add del">
          <ac:chgData name="Sophie Edmunds (2100303)" userId="e4c0e9ab-17a8-404b-bca6-9409936dc8eb" providerId="ADAL" clId="{348BB754-7519-494A-9E94-727877E76603}" dt="2022-11-10T11:57:23.928" v="1" actId="22"/>
          <ac:spMkLst>
            <pc:docMk/>
            <pc:sldMk cId="2177145403" sldId="258"/>
            <ac:spMk id="7" creationId="{48362BC8-C93C-D70D-1F81-06355B49F370}"/>
          </ac:spMkLst>
        </pc:spChg>
        <pc:graphicFrameChg chg="mod modGraphic">
          <ac:chgData name="Sophie Edmunds (2100303)" userId="e4c0e9ab-17a8-404b-bca6-9409936dc8eb" providerId="ADAL" clId="{348BB754-7519-494A-9E94-727877E76603}" dt="2022-11-10T12:14:33.993" v="355" actId="20577"/>
          <ac:graphicFrameMkLst>
            <pc:docMk/>
            <pc:sldMk cId="2177145403" sldId="258"/>
            <ac:graphicFrameMk id="5" creationId="{D9B30941-4042-4588-0EEE-5377146ED9EA}"/>
          </ac:graphicFrameMkLst>
        </pc:graphicFrameChg>
        <pc:picChg chg="add mod">
          <ac:chgData name="Sophie Edmunds (2100303)" userId="e4c0e9ab-17a8-404b-bca6-9409936dc8eb" providerId="ADAL" clId="{348BB754-7519-494A-9E94-727877E76603}" dt="2022-11-10T12:02:27.492" v="213" actId="1076"/>
          <ac:picMkLst>
            <pc:docMk/>
            <pc:sldMk cId="2177145403" sldId="258"/>
            <ac:picMk id="8" creationId="{58B949AD-69B8-1AB8-A3D7-F8BD1F923AB1}"/>
          </ac:picMkLst>
        </pc:picChg>
        <pc:picChg chg="add mod ord">
          <ac:chgData name="Sophie Edmunds (2100303)" userId="e4c0e9ab-17a8-404b-bca6-9409936dc8eb" providerId="ADAL" clId="{348BB754-7519-494A-9E94-727877E76603}" dt="2022-11-10T12:11:58.035" v="332" actId="1076"/>
          <ac:picMkLst>
            <pc:docMk/>
            <pc:sldMk cId="2177145403" sldId="258"/>
            <ac:picMk id="9" creationId="{E9A9C0B5-2891-45BF-FE6E-C00483E6B29E}"/>
          </ac:picMkLst>
        </pc:picChg>
      </pc:sldChg>
      <pc:sldChg chg="addSp delSp modSp new mod">
        <pc:chgData name="Sophie Edmunds (2100303)" userId="e4c0e9ab-17a8-404b-bca6-9409936dc8eb" providerId="ADAL" clId="{348BB754-7519-494A-9E94-727877E76603}" dt="2022-11-10T12:16:59.706" v="356" actId="14100"/>
        <pc:sldMkLst>
          <pc:docMk/>
          <pc:sldMk cId="315667951" sldId="259"/>
        </pc:sldMkLst>
        <pc:spChg chg="del">
          <ac:chgData name="Sophie Edmunds (2100303)" userId="e4c0e9ab-17a8-404b-bca6-9409936dc8eb" providerId="ADAL" clId="{348BB754-7519-494A-9E94-727877E76603}" dt="2022-11-10T11:57:30.256" v="3" actId="478"/>
          <ac:spMkLst>
            <pc:docMk/>
            <pc:sldMk cId="315667951" sldId="259"/>
            <ac:spMk id="2" creationId="{F1D051B6-3C10-C684-5225-BA2E5D69596A}"/>
          </ac:spMkLst>
        </pc:spChg>
        <pc:spChg chg="del">
          <ac:chgData name="Sophie Edmunds (2100303)" userId="e4c0e9ab-17a8-404b-bca6-9409936dc8eb" providerId="ADAL" clId="{348BB754-7519-494A-9E94-727877E76603}" dt="2022-11-10T11:57:32.281" v="4" actId="478"/>
          <ac:spMkLst>
            <pc:docMk/>
            <pc:sldMk cId="315667951" sldId="259"/>
            <ac:spMk id="3" creationId="{CD71D2B2-F3C7-FF38-8AE3-5EDF30B2B3B8}"/>
          </ac:spMkLst>
        </pc:spChg>
        <pc:spChg chg="add mod">
          <ac:chgData name="Sophie Edmunds (2100303)" userId="e4c0e9ab-17a8-404b-bca6-9409936dc8eb" providerId="ADAL" clId="{348BB754-7519-494A-9E94-727877E76603}" dt="2022-11-10T12:16:59.706" v="356" actId="14100"/>
          <ac:spMkLst>
            <pc:docMk/>
            <pc:sldMk cId="315667951" sldId="259"/>
            <ac:spMk id="4" creationId="{78681CD1-47E8-7A7A-0ECD-168FAADE8B3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74C6D-5345-70C4-E363-99CB82884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18E767-4671-0FE4-5AF5-684CCA776B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BD910-44A7-B711-68A1-9098E26D1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4864B-9E1C-4AE7-A42F-1B0F905614F0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488EA-A4FE-683C-65EE-53B2050E3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8A940-2947-F008-DA2A-E9AE3D543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388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B4AB27-3976-DC45-9BA5-EF57FEC45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2AFB1-8A73-7BA3-FC96-F3A887ED1B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B996DC-ADFB-0813-3F38-FC58C6D8C0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4864B-9E1C-4AE7-A42F-1B0F905614F0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3B06BA-C883-0F6B-20E6-605F4AB798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358DA-373D-F29E-9222-9CF20DE7C0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F3FB37-41B8-4018-8BE2-790F8E0BA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234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panish.academy/blog/a-travelers-guide-to-hotel-vocabulary-in-spanish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1275CFC-DED0-65E0-AD74-3A5A1EC76E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2113" y="2779717"/>
            <a:ext cx="3913971" cy="12985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2FAC1F-2028-EEF3-634E-CDA1AFA10228}"/>
              </a:ext>
            </a:extLst>
          </p:cNvPr>
          <p:cNvSpPr txBox="1"/>
          <p:nvPr/>
        </p:nvSpPr>
        <p:spPr>
          <a:xfrm>
            <a:off x="690040" y="2369734"/>
            <a:ext cx="6094520" cy="2118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Sophie Edmunds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2100303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Number: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Rodrigo F. Aguilera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37F864-5356-3076-1B0B-567A3EB23B1B}"/>
              </a:ext>
            </a:extLst>
          </p:cNvPr>
          <p:cNvSpPr txBox="1"/>
          <p:nvPr/>
        </p:nvSpPr>
        <p:spPr>
          <a:xfrm>
            <a:off x="4443409" y="719543"/>
            <a:ext cx="330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Spanish: Hotel Display Board</a:t>
            </a:r>
          </a:p>
        </p:txBody>
      </p:sp>
    </p:spTree>
    <p:extLst>
      <p:ext uri="{BB962C8B-B14F-4D97-AF65-F5344CB8AC3E}">
        <p14:creationId xmlns:p14="http://schemas.microsoft.com/office/powerpoint/2010/main" val="168627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9A9C0B5-2891-45BF-FE6E-C00483E6B2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9B30941-4042-4588-0EEE-5377146ED9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8179672"/>
              </p:ext>
            </p:extLst>
          </p:nvPr>
        </p:nvGraphicFramePr>
        <p:xfrm>
          <a:off x="3489341" y="141825"/>
          <a:ext cx="8528180" cy="6574349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213443">
                  <a:extLst>
                    <a:ext uri="{9D8B030D-6E8A-4147-A177-3AD203B41FA5}">
                      <a16:colId xmlns:a16="http://schemas.microsoft.com/office/drawing/2014/main" val="2639620378"/>
                    </a:ext>
                  </a:extLst>
                </a:gridCol>
                <a:gridCol w="2237874">
                  <a:extLst>
                    <a:ext uri="{9D8B030D-6E8A-4147-A177-3AD203B41FA5}">
                      <a16:colId xmlns:a16="http://schemas.microsoft.com/office/drawing/2014/main" val="3072977244"/>
                    </a:ext>
                  </a:extLst>
                </a:gridCol>
                <a:gridCol w="3076863">
                  <a:extLst>
                    <a:ext uri="{9D8B030D-6E8A-4147-A177-3AD203B41FA5}">
                      <a16:colId xmlns:a16="http://schemas.microsoft.com/office/drawing/2014/main" val="3598632906"/>
                    </a:ext>
                  </a:extLst>
                </a:gridCol>
              </a:tblGrid>
              <a:tr h="42623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tipo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habitación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Precios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pico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por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noche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(€):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Precios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temporada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baja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por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noche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(€):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1151817"/>
                  </a:ext>
                </a:extLst>
              </a:tr>
              <a:tr h="350516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Una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habitación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sencilla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402492"/>
                  </a:ext>
                </a:extLst>
              </a:tr>
              <a:tr h="350516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Una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habitación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doble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6668894"/>
                  </a:ext>
                </a:extLst>
              </a:tr>
              <a:tr h="350516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Una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habitación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triple</a:t>
                      </a:r>
                      <a:endParaRPr lang="en-GB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1780371"/>
                  </a:ext>
                </a:extLst>
              </a:tr>
              <a:tr h="61340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 suite (cuatro personas)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9171762"/>
                  </a:ext>
                </a:extLst>
              </a:tr>
              <a:tr h="48173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Una suite familiar (</a:t>
                      </a:r>
                      <a:r>
                        <a:rPr lang="en-GB" sz="1800" b="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cinco</a:t>
                      </a: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/seis personas)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85.50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8684664"/>
                  </a:ext>
                </a:extLst>
              </a:tr>
              <a:tr h="350516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Servicios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adicionales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6999482"/>
                  </a:ext>
                </a:extLst>
              </a:tr>
              <a:tr h="35051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 red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wifi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(Por persona)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382549"/>
                  </a:ext>
                </a:extLst>
              </a:tr>
              <a:tr h="35051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Desayuno (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Por persona)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6085533"/>
                  </a:ext>
                </a:extLst>
              </a:tr>
              <a:tr h="35051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À la Carte Menu (Por persona)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1806908"/>
                  </a:ext>
                </a:extLst>
              </a:tr>
              <a:tr h="35051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 spa (Por persona)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6167838"/>
                  </a:ext>
                </a:extLst>
              </a:tr>
              <a:tr h="350516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gimnasio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(Por persona)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1694808"/>
                  </a:ext>
                </a:extLst>
              </a:tr>
              <a:tr h="44786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 jacuzzi (Por dos personas)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15.75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6671659"/>
                  </a:ext>
                </a:extLst>
              </a:tr>
              <a:tr h="350516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CCTV 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988942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58B949AD-69B8-1AB8-A3D7-F8BD1F923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335" y="177589"/>
            <a:ext cx="2938527" cy="293852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FCEFD7F-8EE9-6082-B4D1-A3E19CCED5BC}"/>
              </a:ext>
            </a:extLst>
          </p:cNvPr>
          <p:cNvSpPr txBox="1"/>
          <p:nvPr/>
        </p:nvSpPr>
        <p:spPr>
          <a:xfrm>
            <a:off x="-62204" y="5291259"/>
            <a:ext cx="285205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Dirección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Av.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Puesta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Sol, 71,</a:t>
            </a:r>
          </a:p>
          <a:p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35005,</a:t>
            </a:r>
          </a:p>
          <a:p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 Palmas de Gran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Caneria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Espa</a:t>
            </a:r>
            <a:r>
              <a:rPr lang="en-GB" sz="1600" b="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ña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145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8681CD1-47E8-7A7A-0ECD-168FAADE8B38}"/>
              </a:ext>
            </a:extLst>
          </p:cNvPr>
          <p:cNvSpPr txBox="1"/>
          <p:nvPr/>
        </p:nvSpPr>
        <p:spPr>
          <a:xfrm>
            <a:off x="312575" y="499188"/>
            <a:ext cx="104062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References</a:t>
            </a:r>
          </a:p>
          <a:p>
            <a:r>
              <a:rPr lang="en-GB" dirty="0"/>
              <a:t>Godoy, S. (2021) </a:t>
            </a:r>
            <a:r>
              <a:rPr lang="en-GB" i="1" dirty="0"/>
              <a:t>A Travellers Guide to Hotel Vocabulary in Spanish, </a:t>
            </a:r>
            <a:r>
              <a:rPr lang="en-GB" dirty="0"/>
              <a:t>Home School Spanish Academy. Available on: [</a:t>
            </a:r>
            <a:r>
              <a:rPr lang="en-GB" dirty="0">
                <a:hlinkClick r:id="rId2"/>
              </a:rPr>
              <a:t>https://www.spanish.academy/blog/a-travelers-guide-to-hotel-vocabulary-in-spanish/</a:t>
            </a:r>
            <a:r>
              <a:rPr lang="en-GB" dirty="0"/>
              <a:t>] (Accessed on: 10/11/22).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679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13" ma:contentTypeDescription="Create a new document." ma:contentTypeScope="" ma:versionID="ccb7ed6df948439b1f40778b323c3b21">
  <xsd:schema xmlns:xsd="http://www.w3.org/2001/XMLSchema" xmlns:xs="http://www.w3.org/2001/XMLSchema" xmlns:p="http://schemas.microsoft.com/office/2006/metadata/properties" xmlns:ns3="0129b9fd-52ee-4735-801a-8d39556133ce" xmlns:ns4="b0fe3e24-d995-423c-a7fa-dbcb21490404" targetNamespace="http://schemas.microsoft.com/office/2006/metadata/properties" ma:root="true" ma:fieldsID="612812cf02e44e86bc96a49f7903dd8d" ns3:_="" ns4:_="">
    <xsd:import namespace="0129b9fd-52ee-4735-801a-8d39556133ce"/>
    <xsd:import namespace="b0fe3e24-d995-423c-a7fa-dbcb2149040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fe3e24-d995-423c-a7fa-dbcb2149040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79DF1A9-0219-4B83-90D7-AB07DCF8D8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A22ECE7-76AF-488A-A60D-8AAD636A6E0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29b9fd-52ee-4735-801a-8d39556133ce"/>
    <ds:schemaRef ds:uri="b0fe3e24-d995-423c-a7fa-dbcb214904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4B839E7-64E1-4B8A-AC6C-762293FA0B2B}">
  <ds:schemaRefs>
    <ds:schemaRef ds:uri="http://purl.org/dc/terms/"/>
    <ds:schemaRef ds:uri="http://schemas.microsoft.com/office/infopath/2007/PartnerControls"/>
    <ds:schemaRef ds:uri="http://purl.org/dc/dcmitype/"/>
    <ds:schemaRef ds:uri="http://purl.org/dc/elements/1.1/"/>
    <ds:schemaRef ds:uri="0129b9fd-52ee-4735-801a-8d39556133ce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b0fe3e24-d995-423c-a7fa-dbcb21490404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207</Words>
  <Application>Microsoft Office PowerPoint</Application>
  <PresentationFormat>Widescreen</PresentationFormat>
  <Paragraphs>53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Edmunds (2100303)</dc:creator>
  <cp:lastModifiedBy>Sophie Edmunds (2100303)</cp:lastModifiedBy>
  <cp:revision>1</cp:revision>
  <dcterms:created xsi:type="dcterms:W3CDTF">2022-11-10T11:16:13Z</dcterms:created>
  <dcterms:modified xsi:type="dcterms:W3CDTF">2022-11-15T19:16:26Z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