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284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762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456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876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012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961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583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04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227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552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068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492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mp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tmp"/><Relationship Id="rId4" Type="http://schemas.openxmlformats.org/officeDocument/2006/relationships/image" Target="../media/image3.tm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tmp"/><Relationship Id="rId4" Type="http://schemas.openxmlformats.org/officeDocument/2006/relationships/image" Target="../media/image7.tm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tmp"/><Relationship Id="rId4" Type="http://schemas.openxmlformats.org/officeDocument/2006/relationships/image" Target="../media/image11.tm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mp"/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tmp"/><Relationship Id="rId4" Type="http://schemas.openxmlformats.org/officeDocument/2006/relationships/image" Target="../media/image15.tm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mp"/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tmp"/><Relationship Id="rId4" Type="http://schemas.openxmlformats.org/officeDocument/2006/relationships/image" Target="../media/image19.tm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75" y="379014"/>
            <a:ext cx="4582164" cy="1162212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0916" y="379014"/>
            <a:ext cx="4791744" cy="2600688"/>
          </a:xfrm>
          <a:prstGeom prst="rect">
            <a:avLst/>
          </a:prstGeom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75" y="4024714"/>
            <a:ext cx="5544324" cy="2048161"/>
          </a:xfrm>
          <a:prstGeom prst="rect">
            <a:avLst/>
          </a:prstGeom>
        </p:spPr>
      </p:pic>
      <p:pic>
        <p:nvPicPr>
          <p:cNvPr id="8" name="Picture 7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2899" y="4024714"/>
            <a:ext cx="5782482" cy="2705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73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45" y="321936"/>
            <a:ext cx="3820058" cy="2086266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45" y="3945110"/>
            <a:ext cx="5553850" cy="2076740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6095" y="321936"/>
            <a:ext cx="5696745" cy="2686425"/>
          </a:xfrm>
          <a:prstGeom prst="rect">
            <a:avLst/>
          </a:prstGeom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6095" y="3827624"/>
            <a:ext cx="5772956" cy="2886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178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836" y="366460"/>
            <a:ext cx="5258534" cy="1657581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270" y="3064577"/>
            <a:ext cx="6897063" cy="2810267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3664" y="366460"/>
            <a:ext cx="5363323" cy="2676899"/>
          </a:xfrm>
          <a:prstGeom prst="rect">
            <a:avLst/>
          </a:prstGeom>
        </p:spPr>
      </p:pic>
      <p:pic>
        <p:nvPicPr>
          <p:cNvPr id="8" name="Picture 7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1662" y="3446205"/>
            <a:ext cx="6087325" cy="304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028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451" y="3345381"/>
            <a:ext cx="6601746" cy="2962688"/>
          </a:xfrm>
          <a:prstGeom prst="rect">
            <a:avLst/>
          </a:prstGeom>
        </p:spPr>
      </p:pic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165" y="3621644"/>
            <a:ext cx="6220693" cy="2686425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451" y="190303"/>
            <a:ext cx="6449325" cy="2819794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165" y="190303"/>
            <a:ext cx="4420217" cy="3267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472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024" y="3838154"/>
            <a:ext cx="6468378" cy="3019846"/>
          </a:xfrm>
          <a:prstGeom prst="rect">
            <a:avLst/>
          </a:prstGeom>
        </p:spPr>
      </p:pic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900" y="156594"/>
            <a:ext cx="6858957" cy="3048425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077" y="156594"/>
            <a:ext cx="6630325" cy="3524742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900" y="3917821"/>
            <a:ext cx="6525536" cy="144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456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1" y="1580606"/>
            <a:ext cx="90786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My contribution:</a:t>
            </a:r>
          </a:p>
          <a:p>
            <a:r>
              <a:rPr lang="en-GB" dirty="0" smtClean="0"/>
              <a:t>The questionnaire:- I did question 3 and 4</a:t>
            </a:r>
          </a:p>
          <a:p>
            <a:r>
              <a:rPr lang="en-GB" dirty="0" smtClean="0"/>
              <a:t>Website</a:t>
            </a:r>
            <a:r>
              <a:rPr lang="en-GB" smtClean="0"/>
              <a:t>:-  services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0799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15</Words>
  <Application>Microsoft Office PowerPoint</Application>
  <PresentationFormat>Widescreen</PresentationFormat>
  <Paragraphs>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UWTSD</dc:creator>
  <cp:lastModifiedBy>UWTSD</cp:lastModifiedBy>
  <cp:revision>2</cp:revision>
  <dcterms:created xsi:type="dcterms:W3CDTF">2018-12-04T10:55:49Z</dcterms:created>
  <dcterms:modified xsi:type="dcterms:W3CDTF">2018-12-04T11:04:22Z</dcterms:modified>
</cp:coreProperties>
</file>