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6" r:id="rId1"/>
  </p:sldMasterIdLst>
  <p:notesMasterIdLst>
    <p:notesMasterId r:id="rId21"/>
  </p:notesMasterIdLst>
  <p:sldIdLst>
    <p:sldId id="256" r:id="rId2"/>
    <p:sldId id="257" r:id="rId3"/>
    <p:sldId id="258" r:id="rId4"/>
    <p:sldId id="259" r:id="rId5"/>
    <p:sldId id="260" r:id="rId6"/>
    <p:sldId id="261" r:id="rId7"/>
    <p:sldId id="266" r:id="rId8"/>
    <p:sldId id="267" r:id="rId9"/>
    <p:sldId id="262" r:id="rId10"/>
    <p:sldId id="263" r:id="rId11"/>
    <p:sldId id="264" r:id="rId12"/>
    <p:sldId id="265" r:id="rId13"/>
    <p:sldId id="271" r:id="rId14"/>
    <p:sldId id="272" r:id="rId15"/>
    <p:sldId id="273" r:id="rId16"/>
    <p:sldId id="274" r:id="rId17"/>
    <p:sldId id="268" r:id="rId18"/>
    <p:sldId id="269" r:id="rId19"/>
    <p:sldId id="270" r:id="rId20"/>
  </p:sldIdLst>
  <p:sldSz cx="12192000" cy="6858000"/>
  <p:notesSz cx="6858000" cy="280987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4A863F-15E5-FA28-CB79-03929B98F08F}" v="50" dt="2019-12-11T15:30:55.1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72289" autoAdjust="0"/>
  </p:normalViewPr>
  <p:slideViewPr>
    <p:cSldViewPr snapToGrid="0">
      <p:cViewPr varScale="1">
        <p:scale>
          <a:sx n="62" d="100"/>
          <a:sy n="62" d="100"/>
        </p:scale>
        <p:origin x="1258" y="43"/>
      </p:cViewPr>
      <p:guideLst/>
    </p:cSldViewPr>
  </p:slideViewPr>
  <p:notesTextViewPr>
    <p:cViewPr>
      <p:scale>
        <a:sx n="1" d="1"/>
        <a:sy n="1" d="1"/>
      </p:scale>
      <p:origin x="0" y="-821"/>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nead Hasleham (1910154)" userId="S::1910154@student.uwtsd.ac.uk::d594fdd0-ae0d-4a9e-9df4-1d8d2a34ed16" providerId="AD" clId="Web-{424A863F-15E5-FA28-CB79-03929B98F08F}"/>
    <pc:docChg chg="modSld">
      <pc:chgData name="Sinead Hasleham (1910154)" userId="S::1910154@student.uwtsd.ac.uk::d594fdd0-ae0d-4a9e-9df4-1d8d2a34ed16" providerId="AD" clId="Web-{424A863F-15E5-FA28-CB79-03929B98F08F}" dt="2019-12-11T15:30:55.192" v="49"/>
      <pc:docMkLst>
        <pc:docMk/>
      </pc:docMkLst>
      <pc:sldChg chg="modNotes">
        <pc:chgData name="Sinead Hasleham (1910154)" userId="S::1910154@student.uwtsd.ac.uk::d594fdd0-ae0d-4a9e-9df4-1d8d2a34ed16" providerId="AD" clId="Web-{424A863F-15E5-FA28-CB79-03929B98F08F}" dt="2019-12-11T15:30:55.192" v="49"/>
        <pc:sldMkLst>
          <pc:docMk/>
          <pc:sldMk cId="2629155477" sldId="274"/>
        </pc:sldMkLst>
      </pc:sldChg>
    </pc:docChg>
  </pc:docChgLst>
  <pc:docChgLst>
    <pc:chgData name="Sinead Hasleham (1910154)" userId="S::1910154@student.uwtsd.ac.uk::d594fdd0-ae0d-4a9e-9df4-1d8d2a34ed16" providerId="AD" clId="Web-{041B5EC2-6C1F-38BD-BE99-A1437749CA2B}"/>
    <pc:docChg chg="modSld">
      <pc:chgData name="Sinead Hasleham (1910154)" userId="S::1910154@student.uwtsd.ac.uk::d594fdd0-ae0d-4a9e-9df4-1d8d2a34ed16" providerId="AD" clId="Web-{041B5EC2-6C1F-38BD-BE99-A1437749CA2B}" dt="2019-11-24T17:16:25.701" v="4" actId="20577"/>
      <pc:docMkLst>
        <pc:docMk/>
      </pc:docMkLst>
      <pc:sldChg chg="modSp">
        <pc:chgData name="Sinead Hasleham (1910154)" userId="S::1910154@student.uwtsd.ac.uk::d594fdd0-ae0d-4a9e-9df4-1d8d2a34ed16" providerId="AD" clId="Web-{041B5EC2-6C1F-38BD-BE99-A1437749CA2B}" dt="2019-11-24T17:16:23.200" v="2" actId="20577"/>
        <pc:sldMkLst>
          <pc:docMk/>
          <pc:sldMk cId="2713216117" sldId="257"/>
        </pc:sldMkLst>
        <pc:spChg chg="mod">
          <ac:chgData name="Sinead Hasleham (1910154)" userId="S::1910154@student.uwtsd.ac.uk::d594fdd0-ae0d-4a9e-9df4-1d8d2a34ed16" providerId="AD" clId="Web-{041B5EC2-6C1F-38BD-BE99-A1437749CA2B}" dt="2019-11-24T17:16:23.200" v="2" actId="20577"/>
          <ac:spMkLst>
            <pc:docMk/>
            <pc:sldMk cId="2713216117" sldId="257"/>
            <ac:spMk id="4" creationId="{A8F47988-595F-4192-B4AD-20567C4F1B81}"/>
          </ac:spMkLst>
        </pc:spChg>
      </pc:sldChg>
    </pc:docChg>
  </pc:docChgLst>
  <pc:docChgLst>
    <pc:chgData name="Sinead Hasleham" userId="d594fdd0-ae0d-4a9e-9df4-1d8d2a34ed16" providerId="ADAL" clId="{B26B272F-6B9E-43D2-966B-5471EB5D297C}"/>
    <pc:docChg chg="undo custSel mod addSld delSld modSld">
      <pc:chgData name="Sinead Hasleham" userId="d594fdd0-ae0d-4a9e-9df4-1d8d2a34ed16" providerId="ADAL" clId="{B26B272F-6B9E-43D2-966B-5471EB5D297C}" dt="2019-12-10T10:53:44.852" v="29642" actId="20577"/>
      <pc:docMkLst>
        <pc:docMk/>
      </pc:docMkLst>
      <pc:sldChg chg="modSp mod">
        <pc:chgData name="Sinead Hasleham" userId="d594fdd0-ae0d-4a9e-9df4-1d8d2a34ed16" providerId="ADAL" clId="{B26B272F-6B9E-43D2-966B-5471EB5D297C}" dt="2019-11-24T17:17:30.086" v="37" actId="2"/>
        <pc:sldMkLst>
          <pc:docMk/>
          <pc:sldMk cId="109857222" sldId="256"/>
        </pc:sldMkLst>
        <pc:spChg chg="mod">
          <ac:chgData name="Sinead Hasleham" userId="d594fdd0-ae0d-4a9e-9df4-1d8d2a34ed16" providerId="ADAL" clId="{B26B272F-6B9E-43D2-966B-5471EB5D297C}" dt="2019-11-24T17:17:30.086" v="37" actId="2"/>
          <ac:spMkLst>
            <pc:docMk/>
            <pc:sldMk cId="109857222" sldId="256"/>
            <ac:spMk id="3" creationId="{00000000-0000-0000-0000-000000000000}"/>
          </ac:spMkLst>
        </pc:spChg>
      </pc:sldChg>
      <pc:sldChg chg="modSp mod modNotesTx">
        <pc:chgData name="Sinead Hasleham" userId="d594fdd0-ae0d-4a9e-9df4-1d8d2a34ed16" providerId="ADAL" clId="{B26B272F-6B9E-43D2-966B-5471EB5D297C}" dt="2019-11-27T12:27:43.260" v="9508" actId="20577"/>
        <pc:sldMkLst>
          <pc:docMk/>
          <pc:sldMk cId="2713216117" sldId="257"/>
        </pc:sldMkLst>
        <pc:spChg chg="mod">
          <ac:chgData name="Sinead Hasleham" userId="d594fdd0-ae0d-4a9e-9df4-1d8d2a34ed16" providerId="ADAL" clId="{B26B272F-6B9E-43D2-966B-5471EB5D297C}" dt="2019-11-24T17:19:44.108" v="300" actId="20577"/>
          <ac:spMkLst>
            <pc:docMk/>
            <pc:sldMk cId="2713216117" sldId="257"/>
            <ac:spMk id="4" creationId="{A8F47988-595F-4192-B4AD-20567C4F1B81}"/>
          </ac:spMkLst>
        </pc:spChg>
      </pc:sldChg>
      <pc:sldChg chg="addSp delSp modSp mod modNotesTx">
        <pc:chgData name="Sinead Hasleham" userId="d594fdd0-ae0d-4a9e-9df4-1d8d2a34ed16" providerId="ADAL" clId="{B26B272F-6B9E-43D2-966B-5471EB5D297C}" dt="2019-12-06T12:09:50.687" v="27238" actId="313"/>
        <pc:sldMkLst>
          <pc:docMk/>
          <pc:sldMk cId="2252781590" sldId="258"/>
        </pc:sldMkLst>
        <pc:spChg chg="del">
          <ac:chgData name="Sinead Hasleham" userId="d594fdd0-ae0d-4a9e-9df4-1d8d2a34ed16" providerId="ADAL" clId="{B26B272F-6B9E-43D2-966B-5471EB5D297C}" dt="2019-11-27T12:30:30.417" v="9531" actId="478"/>
          <ac:spMkLst>
            <pc:docMk/>
            <pc:sldMk cId="2252781590" sldId="258"/>
            <ac:spMk id="2" creationId="{7B466C1B-6BF9-4651-B606-641DF1F4F348}"/>
          </ac:spMkLst>
        </pc:spChg>
        <pc:spChg chg="del mod">
          <ac:chgData name="Sinead Hasleham" userId="d594fdd0-ae0d-4a9e-9df4-1d8d2a34ed16" providerId="ADAL" clId="{B26B272F-6B9E-43D2-966B-5471EB5D297C}" dt="2019-11-27T12:29:09.666" v="9512" actId="478"/>
          <ac:spMkLst>
            <pc:docMk/>
            <pc:sldMk cId="2252781590" sldId="258"/>
            <ac:spMk id="3" creationId="{31888F6F-8C24-49C5-AF9F-7B60D5DD1CF6}"/>
          </ac:spMkLst>
        </pc:spChg>
        <pc:spChg chg="del mod">
          <ac:chgData name="Sinead Hasleham" userId="d594fdd0-ae0d-4a9e-9df4-1d8d2a34ed16" providerId="ADAL" clId="{B26B272F-6B9E-43D2-966B-5471EB5D297C}" dt="2019-11-27T12:29:16.183" v="9514" actId="478"/>
          <ac:spMkLst>
            <pc:docMk/>
            <pc:sldMk cId="2252781590" sldId="258"/>
            <ac:spMk id="4" creationId="{FDD9A5C6-905D-4630-9893-42192756D435}"/>
          </ac:spMkLst>
        </pc:spChg>
        <pc:picChg chg="mod">
          <ac:chgData name="Sinead Hasleham" userId="d594fdd0-ae0d-4a9e-9df4-1d8d2a34ed16" providerId="ADAL" clId="{B26B272F-6B9E-43D2-966B-5471EB5D297C}" dt="2019-11-27T12:32:05.729" v="9537" actId="1076"/>
          <ac:picMkLst>
            <pc:docMk/>
            <pc:sldMk cId="2252781590" sldId="258"/>
            <ac:picMk id="6" creationId="{02E348E7-97BF-4A38-BB98-F9F7BBAB0B5C}"/>
          </ac:picMkLst>
        </pc:picChg>
        <pc:picChg chg="del">
          <ac:chgData name="Sinead Hasleham" userId="d594fdd0-ae0d-4a9e-9df4-1d8d2a34ed16" providerId="ADAL" clId="{B26B272F-6B9E-43D2-966B-5471EB5D297C}" dt="2019-11-27T12:29:18.947" v="9515" actId="478"/>
          <ac:picMkLst>
            <pc:docMk/>
            <pc:sldMk cId="2252781590" sldId="258"/>
            <ac:picMk id="9" creationId="{FCFD2034-0998-4D8F-B081-AD3B7F0AEEE2}"/>
          </ac:picMkLst>
        </pc:picChg>
        <pc:picChg chg="add mod">
          <ac:chgData name="Sinead Hasleham" userId="d594fdd0-ae0d-4a9e-9df4-1d8d2a34ed16" providerId="ADAL" clId="{B26B272F-6B9E-43D2-966B-5471EB5D297C}" dt="2019-11-27T12:34:29.259" v="9541" actId="1076"/>
          <ac:picMkLst>
            <pc:docMk/>
            <pc:sldMk cId="2252781590" sldId="258"/>
            <ac:picMk id="1026" creationId="{9C92CA7B-6CE9-4D42-82A8-BD62BA7147FF}"/>
          </ac:picMkLst>
        </pc:picChg>
      </pc:sldChg>
      <pc:sldChg chg="addSp delSp modSp mod setBg modNotesTx">
        <pc:chgData name="Sinead Hasleham" userId="d594fdd0-ae0d-4a9e-9df4-1d8d2a34ed16" providerId="ADAL" clId="{B26B272F-6B9E-43D2-966B-5471EB5D297C}" dt="2019-12-06T12:12:21.030" v="27256" actId="20577"/>
        <pc:sldMkLst>
          <pc:docMk/>
          <pc:sldMk cId="1876563337" sldId="259"/>
        </pc:sldMkLst>
        <pc:spChg chg="mod">
          <ac:chgData name="Sinead Hasleham" userId="d594fdd0-ae0d-4a9e-9df4-1d8d2a34ed16" providerId="ADAL" clId="{B26B272F-6B9E-43D2-966B-5471EB5D297C}" dt="2019-11-27T12:47:14.215" v="9967" actId="1076"/>
          <ac:spMkLst>
            <pc:docMk/>
            <pc:sldMk cId="1876563337" sldId="259"/>
            <ac:spMk id="2" creationId="{4D14A17C-7C84-4149-91C6-0C92A9D2A76D}"/>
          </ac:spMkLst>
        </pc:spChg>
        <pc:spChg chg="mod">
          <ac:chgData name="Sinead Hasleham" userId="d594fdd0-ae0d-4a9e-9df4-1d8d2a34ed16" providerId="ADAL" clId="{B26B272F-6B9E-43D2-966B-5471EB5D297C}" dt="2019-12-01T13:09:28.500" v="14552" actId="313"/>
          <ac:spMkLst>
            <pc:docMk/>
            <pc:sldMk cId="1876563337" sldId="259"/>
            <ac:spMk id="3" creationId="{07831D68-F037-4CAC-9CE7-F83561B3C4F7}"/>
          </ac:spMkLst>
        </pc:spChg>
        <pc:spChg chg="mod ord">
          <ac:chgData name="Sinead Hasleham" userId="d594fdd0-ae0d-4a9e-9df4-1d8d2a34ed16" providerId="ADAL" clId="{B26B272F-6B9E-43D2-966B-5471EB5D297C}" dt="2019-11-27T12:47:06.129" v="9963" actId="26606"/>
          <ac:spMkLst>
            <pc:docMk/>
            <pc:sldMk cId="1876563337" sldId="259"/>
            <ac:spMk id="4" creationId="{62EFB81D-EE57-49AD-B85D-BE3529C830DB}"/>
          </ac:spMkLst>
        </pc:spChg>
        <pc:spChg chg="add del">
          <ac:chgData name="Sinead Hasleham" userId="d594fdd0-ae0d-4a9e-9df4-1d8d2a34ed16" providerId="ADAL" clId="{B26B272F-6B9E-43D2-966B-5471EB5D297C}" dt="2019-11-27T12:46:35.644" v="9962" actId="26606"/>
          <ac:spMkLst>
            <pc:docMk/>
            <pc:sldMk cId="1876563337" sldId="259"/>
            <ac:spMk id="71" creationId="{BB8C1D0E-0B06-46C9-A8BD-A8E13FF9936B}"/>
          </ac:spMkLst>
        </pc:spChg>
        <pc:spChg chg="add del">
          <ac:chgData name="Sinead Hasleham" userId="d594fdd0-ae0d-4a9e-9df4-1d8d2a34ed16" providerId="ADAL" clId="{B26B272F-6B9E-43D2-966B-5471EB5D297C}" dt="2019-11-27T12:46:35.644" v="9962" actId="26606"/>
          <ac:spMkLst>
            <pc:docMk/>
            <pc:sldMk cId="1876563337" sldId="259"/>
            <ac:spMk id="73" creationId="{7D1ADC4A-8537-4084-99C7-F8D378A640A9}"/>
          </ac:spMkLst>
        </pc:spChg>
        <pc:spChg chg="add del">
          <ac:chgData name="Sinead Hasleham" userId="d594fdd0-ae0d-4a9e-9df4-1d8d2a34ed16" providerId="ADAL" clId="{B26B272F-6B9E-43D2-966B-5471EB5D297C}" dt="2019-11-27T12:46:35.644" v="9962" actId="26606"/>
          <ac:spMkLst>
            <pc:docMk/>
            <pc:sldMk cId="1876563337" sldId="259"/>
            <ac:spMk id="75" creationId="{D9453AC2-8882-459A-8985-3E24DD42AE0D}"/>
          </ac:spMkLst>
        </pc:spChg>
        <pc:spChg chg="add del">
          <ac:chgData name="Sinead Hasleham" userId="d594fdd0-ae0d-4a9e-9df4-1d8d2a34ed16" providerId="ADAL" clId="{B26B272F-6B9E-43D2-966B-5471EB5D297C}" dt="2019-11-27T12:46:35.644" v="9962" actId="26606"/>
          <ac:spMkLst>
            <pc:docMk/>
            <pc:sldMk cId="1876563337" sldId="259"/>
            <ac:spMk id="77" creationId="{D4A11FEA-6E98-401C-B708-DA2C95081E8F}"/>
          </ac:spMkLst>
        </pc:spChg>
        <pc:spChg chg="add">
          <ac:chgData name="Sinead Hasleham" userId="d594fdd0-ae0d-4a9e-9df4-1d8d2a34ed16" providerId="ADAL" clId="{B26B272F-6B9E-43D2-966B-5471EB5D297C}" dt="2019-11-27T12:47:06.129" v="9963" actId="26606"/>
          <ac:spMkLst>
            <pc:docMk/>
            <pc:sldMk cId="1876563337" sldId="259"/>
            <ac:spMk id="79" creationId="{4363DD75-42D3-453C-A84D-D18B4215C982}"/>
          </ac:spMkLst>
        </pc:spChg>
        <pc:spChg chg="add">
          <ac:chgData name="Sinead Hasleham" userId="d594fdd0-ae0d-4a9e-9df4-1d8d2a34ed16" providerId="ADAL" clId="{B26B272F-6B9E-43D2-966B-5471EB5D297C}" dt="2019-11-27T12:47:06.129" v="9963" actId="26606"/>
          <ac:spMkLst>
            <pc:docMk/>
            <pc:sldMk cId="1876563337" sldId="259"/>
            <ac:spMk id="1028" creationId="{B217C2AD-51B4-40CE-A71F-F5D3F846D97B}"/>
          </ac:spMkLst>
        </pc:spChg>
        <pc:spChg chg="add">
          <ac:chgData name="Sinead Hasleham" userId="d594fdd0-ae0d-4a9e-9df4-1d8d2a34ed16" providerId="ADAL" clId="{B26B272F-6B9E-43D2-966B-5471EB5D297C}" dt="2019-11-27T12:47:06.129" v="9963" actId="26606"/>
          <ac:spMkLst>
            <pc:docMk/>
            <pc:sldMk cId="1876563337" sldId="259"/>
            <ac:spMk id="1029" creationId="{6F1BF92E-23CF-4BFE-9E1F-C359BACFA3C5}"/>
          </ac:spMkLst>
        </pc:spChg>
        <pc:spChg chg="add">
          <ac:chgData name="Sinead Hasleham" userId="d594fdd0-ae0d-4a9e-9df4-1d8d2a34ed16" providerId="ADAL" clId="{B26B272F-6B9E-43D2-966B-5471EB5D297C}" dt="2019-11-27T12:47:06.129" v="9963" actId="26606"/>
          <ac:spMkLst>
            <pc:docMk/>
            <pc:sldMk cId="1876563337" sldId="259"/>
            <ac:spMk id="1030" creationId="{0E624BD9-62FB-467A-ACDC-4836ADC5FEDF}"/>
          </ac:spMkLst>
        </pc:spChg>
        <pc:spChg chg="add">
          <ac:chgData name="Sinead Hasleham" userId="d594fdd0-ae0d-4a9e-9df4-1d8d2a34ed16" providerId="ADAL" clId="{B26B272F-6B9E-43D2-966B-5471EB5D297C}" dt="2019-11-27T12:47:06.129" v="9963" actId="26606"/>
          <ac:spMkLst>
            <pc:docMk/>
            <pc:sldMk cId="1876563337" sldId="259"/>
            <ac:spMk id="1031" creationId="{4C973920-672E-443D-8D2E-2D1E3853A0CE}"/>
          </ac:spMkLst>
        </pc:spChg>
        <pc:picChg chg="mod ord">
          <ac:chgData name="Sinead Hasleham" userId="d594fdd0-ae0d-4a9e-9df4-1d8d2a34ed16" providerId="ADAL" clId="{B26B272F-6B9E-43D2-966B-5471EB5D297C}" dt="2019-11-27T12:47:06.129" v="9963" actId="26606"/>
          <ac:picMkLst>
            <pc:docMk/>
            <pc:sldMk cId="1876563337" sldId="259"/>
            <ac:picMk id="1026" creationId="{05862893-3423-4821-9FC6-26241235A3FA}"/>
          </ac:picMkLst>
        </pc:picChg>
      </pc:sldChg>
      <pc:sldChg chg="addSp delSp modSp add mod setBg setClrOvrMap modNotesTx">
        <pc:chgData name="Sinead Hasleham" userId="d594fdd0-ae0d-4a9e-9df4-1d8d2a34ed16" providerId="ADAL" clId="{B26B272F-6B9E-43D2-966B-5471EB5D297C}" dt="2019-12-01T13:15:45.196" v="14719" actId="478"/>
        <pc:sldMkLst>
          <pc:docMk/>
          <pc:sldMk cId="2950072582" sldId="260"/>
        </pc:sldMkLst>
        <pc:spChg chg="mod ord">
          <ac:chgData name="Sinead Hasleham" userId="d594fdd0-ae0d-4a9e-9df4-1d8d2a34ed16" providerId="ADAL" clId="{B26B272F-6B9E-43D2-966B-5471EB5D297C}" dt="2019-12-01T13:15:28.264" v="14717" actId="26606"/>
          <ac:spMkLst>
            <pc:docMk/>
            <pc:sldMk cId="2950072582" sldId="260"/>
            <ac:spMk id="2" creationId="{22452ED6-C721-4C55-BE25-4BE56639694E}"/>
          </ac:spMkLst>
        </pc:spChg>
        <pc:spChg chg="del mod">
          <ac:chgData name="Sinead Hasleham" userId="d594fdd0-ae0d-4a9e-9df4-1d8d2a34ed16" providerId="ADAL" clId="{B26B272F-6B9E-43D2-966B-5471EB5D297C}" dt="2019-12-01T13:15:22.269" v="14716" actId="478"/>
          <ac:spMkLst>
            <pc:docMk/>
            <pc:sldMk cId="2950072582" sldId="260"/>
            <ac:spMk id="3" creationId="{A73800C5-95E1-4A8A-BEFB-ABF0D37EC11D}"/>
          </ac:spMkLst>
        </pc:spChg>
        <pc:spChg chg="del mod">
          <ac:chgData name="Sinead Hasleham" userId="d594fdd0-ae0d-4a9e-9df4-1d8d2a34ed16" providerId="ADAL" clId="{B26B272F-6B9E-43D2-966B-5471EB5D297C}" dt="2019-11-24T17:54:26.793" v="2763" actId="478"/>
          <ac:spMkLst>
            <pc:docMk/>
            <pc:sldMk cId="2950072582" sldId="260"/>
            <ac:spMk id="4" creationId="{D518EE23-BCC8-4279-8126-40126C3EBE41}"/>
          </ac:spMkLst>
        </pc:spChg>
        <pc:spChg chg="add del mod">
          <ac:chgData name="Sinead Hasleham" userId="d594fdd0-ae0d-4a9e-9df4-1d8d2a34ed16" providerId="ADAL" clId="{B26B272F-6B9E-43D2-966B-5471EB5D297C}" dt="2019-11-24T17:37:14.585" v="1621"/>
          <ac:spMkLst>
            <pc:docMk/>
            <pc:sldMk cId="2950072582" sldId="260"/>
            <ac:spMk id="5" creationId="{6009AE92-189F-4BB4-BC3D-7A0812498764}"/>
          </ac:spMkLst>
        </pc:spChg>
        <pc:spChg chg="add del mod">
          <ac:chgData name="Sinead Hasleham" userId="d594fdd0-ae0d-4a9e-9df4-1d8d2a34ed16" providerId="ADAL" clId="{B26B272F-6B9E-43D2-966B-5471EB5D297C}" dt="2019-11-24T17:57:14.771" v="2789" actId="478"/>
          <ac:spMkLst>
            <pc:docMk/>
            <pc:sldMk cId="2950072582" sldId="260"/>
            <ac:spMk id="6" creationId="{B7EA0BCC-9296-4C18-81AE-33A904F5B14B}"/>
          </ac:spMkLst>
        </pc:spChg>
        <pc:spChg chg="add del mod">
          <ac:chgData name="Sinead Hasleham" userId="d594fdd0-ae0d-4a9e-9df4-1d8d2a34ed16" providerId="ADAL" clId="{B26B272F-6B9E-43D2-966B-5471EB5D297C}" dt="2019-11-24T17:39:59.963" v="1749" actId="478"/>
          <ac:spMkLst>
            <pc:docMk/>
            <pc:sldMk cId="2950072582" sldId="260"/>
            <ac:spMk id="7" creationId="{3B21ADB3-1E1F-4916-8071-4576FB03150D}"/>
          </ac:spMkLst>
        </pc:spChg>
        <pc:spChg chg="add del mod">
          <ac:chgData name="Sinead Hasleham" userId="d594fdd0-ae0d-4a9e-9df4-1d8d2a34ed16" providerId="ADAL" clId="{B26B272F-6B9E-43D2-966B-5471EB5D297C}" dt="2019-11-24T17:51:43.742" v="2753" actId="478"/>
          <ac:spMkLst>
            <pc:docMk/>
            <pc:sldMk cId="2950072582" sldId="260"/>
            <ac:spMk id="8" creationId="{49A5EF4F-4449-48B2-A74F-254787FA0DF2}"/>
          </ac:spMkLst>
        </pc:spChg>
        <pc:spChg chg="add del mod">
          <ac:chgData name="Sinead Hasleham" userId="d594fdd0-ae0d-4a9e-9df4-1d8d2a34ed16" providerId="ADAL" clId="{B26B272F-6B9E-43D2-966B-5471EB5D297C}" dt="2019-12-01T13:14:59.272" v="14712" actId="478"/>
          <ac:spMkLst>
            <pc:docMk/>
            <pc:sldMk cId="2950072582" sldId="260"/>
            <ac:spMk id="11" creationId="{685AA6EF-D4F6-440D-9F9D-AB65D6788889}"/>
          </ac:spMkLst>
        </pc:spChg>
        <pc:spChg chg="add del mod">
          <ac:chgData name="Sinead Hasleham" userId="d594fdd0-ae0d-4a9e-9df4-1d8d2a34ed16" providerId="ADAL" clId="{B26B272F-6B9E-43D2-966B-5471EB5D297C}" dt="2019-12-01T13:15:45.196" v="14719" actId="478"/>
          <ac:spMkLst>
            <pc:docMk/>
            <pc:sldMk cId="2950072582" sldId="260"/>
            <ac:spMk id="14" creationId="{2CC63D6F-2064-4F43-A391-7EF36881EE53}"/>
          </ac:spMkLst>
        </pc:spChg>
        <pc:spChg chg="add del">
          <ac:chgData name="Sinead Hasleham" userId="d594fdd0-ae0d-4a9e-9df4-1d8d2a34ed16" providerId="ADAL" clId="{B26B272F-6B9E-43D2-966B-5471EB5D297C}" dt="2019-11-24T17:57:40.520" v="2794" actId="26606"/>
          <ac:spMkLst>
            <pc:docMk/>
            <pc:sldMk cId="2950072582" sldId="260"/>
            <ac:spMk id="16" creationId="{841EFD0D-0D37-447B-B1EA-4F7197EB2911}"/>
          </ac:spMkLst>
        </pc:spChg>
        <pc:spChg chg="add del">
          <ac:chgData name="Sinead Hasleham" userId="d594fdd0-ae0d-4a9e-9df4-1d8d2a34ed16" providerId="ADAL" clId="{B26B272F-6B9E-43D2-966B-5471EB5D297C}" dt="2019-11-24T17:57:40.520" v="2794" actId="26606"/>
          <ac:spMkLst>
            <pc:docMk/>
            <pc:sldMk cId="2950072582" sldId="260"/>
            <ac:spMk id="18" creationId="{5A6DFF24-307B-44B0-93F0-893676F1488A}"/>
          </ac:spMkLst>
        </pc:spChg>
        <pc:spChg chg="add del">
          <ac:chgData name="Sinead Hasleham" userId="d594fdd0-ae0d-4a9e-9df4-1d8d2a34ed16" providerId="ADAL" clId="{B26B272F-6B9E-43D2-966B-5471EB5D297C}" dt="2019-11-24T17:57:40.520" v="2794" actId="26606"/>
          <ac:spMkLst>
            <pc:docMk/>
            <pc:sldMk cId="2950072582" sldId="260"/>
            <ac:spMk id="20" creationId="{2D6CE9D5-28BB-4329-B5E2-B06131F27F5B}"/>
          </ac:spMkLst>
        </pc:spChg>
        <pc:spChg chg="add del">
          <ac:chgData name="Sinead Hasleham" userId="d594fdd0-ae0d-4a9e-9df4-1d8d2a34ed16" providerId="ADAL" clId="{B26B272F-6B9E-43D2-966B-5471EB5D297C}" dt="2019-11-24T17:57:40.520" v="2794" actId="26606"/>
          <ac:spMkLst>
            <pc:docMk/>
            <pc:sldMk cId="2950072582" sldId="260"/>
            <ac:spMk id="22" creationId="{8D9F7D40-5D59-4F59-A331-D8F7710AC903}"/>
          </ac:spMkLst>
        </pc:spChg>
        <pc:spChg chg="add del">
          <ac:chgData name="Sinead Hasleham" userId="d594fdd0-ae0d-4a9e-9df4-1d8d2a34ed16" providerId="ADAL" clId="{B26B272F-6B9E-43D2-966B-5471EB5D297C}" dt="2019-11-24T17:57:40.520" v="2794" actId="26606"/>
          <ac:spMkLst>
            <pc:docMk/>
            <pc:sldMk cId="2950072582" sldId="260"/>
            <ac:spMk id="24" creationId="{E2B1BC2F-AEBF-4990-A7F9-197AAF28BC7A}"/>
          </ac:spMkLst>
        </pc:spChg>
        <pc:spChg chg="add del">
          <ac:chgData name="Sinead Hasleham" userId="d594fdd0-ae0d-4a9e-9df4-1d8d2a34ed16" providerId="ADAL" clId="{B26B272F-6B9E-43D2-966B-5471EB5D297C}" dt="2019-11-24T17:57:32.146" v="2791" actId="26606"/>
          <ac:spMkLst>
            <pc:docMk/>
            <pc:sldMk cId="2950072582" sldId="260"/>
            <ac:spMk id="29" creationId="{C98F4480-8749-4E48-82BB-3A0F2F311E0A}"/>
          </ac:spMkLst>
        </pc:spChg>
        <pc:spChg chg="add del">
          <ac:chgData name="Sinead Hasleham" userId="d594fdd0-ae0d-4a9e-9df4-1d8d2a34ed16" providerId="ADAL" clId="{B26B272F-6B9E-43D2-966B-5471EB5D297C}" dt="2019-11-24T17:57:32.146" v="2791" actId="26606"/>
          <ac:spMkLst>
            <pc:docMk/>
            <pc:sldMk cId="2950072582" sldId="260"/>
            <ac:spMk id="31" creationId="{5249F694-12BA-47C4-9FF3-570372F3B967}"/>
          </ac:spMkLst>
        </pc:spChg>
        <pc:spChg chg="add del">
          <ac:chgData name="Sinead Hasleham" userId="d594fdd0-ae0d-4a9e-9df4-1d8d2a34ed16" providerId="ADAL" clId="{B26B272F-6B9E-43D2-966B-5471EB5D297C}" dt="2019-11-24T17:57:32.146" v="2791" actId="26606"/>
          <ac:spMkLst>
            <pc:docMk/>
            <pc:sldMk cId="2950072582" sldId="260"/>
            <ac:spMk id="33" creationId="{0151AADE-3190-40C1-806A-ED3744263059}"/>
          </ac:spMkLst>
        </pc:spChg>
        <pc:spChg chg="add del">
          <ac:chgData name="Sinead Hasleham" userId="d594fdd0-ae0d-4a9e-9df4-1d8d2a34ed16" providerId="ADAL" clId="{B26B272F-6B9E-43D2-966B-5471EB5D297C}" dt="2019-11-24T17:57:40.489" v="2793" actId="26606"/>
          <ac:spMkLst>
            <pc:docMk/>
            <pc:sldMk cId="2950072582" sldId="260"/>
            <ac:spMk id="35" creationId="{C98F4480-8749-4E48-82BB-3A0F2F311E0A}"/>
          </ac:spMkLst>
        </pc:spChg>
        <pc:spChg chg="add del">
          <ac:chgData name="Sinead Hasleham" userId="d594fdd0-ae0d-4a9e-9df4-1d8d2a34ed16" providerId="ADAL" clId="{B26B272F-6B9E-43D2-966B-5471EB5D297C}" dt="2019-11-24T17:57:40.489" v="2793" actId="26606"/>
          <ac:spMkLst>
            <pc:docMk/>
            <pc:sldMk cId="2950072582" sldId="260"/>
            <ac:spMk id="36" creationId="{5249F694-12BA-47C4-9FF3-570372F3B967}"/>
          </ac:spMkLst>
        </pc:spChg>
        <pc:spChg chg="add del">
          <ac:chgData name="Sinead Hasleham" userId="d594fdd0-ae0d-4a9e-9df4-1d8d2a34ed16" providerId="ADAL" clId="{B26B272F-6B9E-43D2-966B-5471EB5D297C}" dt="2019-11-24T17:59:25.552" v="2811" actId="26606"/>
          <ac:spMkLst>
            <pc:docMk/>
            <pc:sldMk cId="2950072582" sldId="260"/>
            <ac:spMk id="38" creationId="{841EFD0D-0D37-447B-B1EA-4F7197EB2911}"/>
          </ac:spMkLst>
        </pc:spChg>
        <pc:spChg chg="add del">
          <ac:chgData name="Sinead Hasleham" userId="d594fdd0-ae0d-4a9e-9df4-1d8d2a34ed16" providerId="ADAL" clId="{B26B272F-6B9E-43D2-966B-5471EB5D297C}" dt="2019-11-24T17:59:25.552" v="2811" actId="26606"/>
          <ac:spMkLst>
            <pc:docMk/>
            <pc:sldMk cId="2950072582" sldId="260"/>
            <ac:spMk id="39" creationId="{5A6DFF24-307B-44B0-93F0-893676F1488A}"/>
          </ac:spMkLst>
        </pc:spChg>
        <pc:spChg chg="add del">
          <ac:chgData name="Sinead Hasleham" userId="d594fdd0-ae0d-4a9e-9df4-1d8d2a34ed16" providerId="ADAL" clId="{B26B272F-6B9E-43D2-966B-5471EB5D297C}" dt="2019-12-01T13:15:06.589" v="14713" actId="26606"/>
          <ac:spMkLst>
            <pc:docMk/>
            <pc:sldMk cId="2950072582" sldId="260"/>
            <ac:spMk id="44" creationId="{43F7E509-38FC-430B-BEE9-0BD7F137B502}"/>
          </ac:spMkLst>
        </pc:spChg>
        <pc:spChg chg="add del">
          <ac:chgData name="Sinead Hasleham" userId="d594fdd0-ae0d-4a9e-9df4-1d8d2a34ed16" providerId="ADAL" clId="{B26B272F-6B9E-43D2-966B-5471EB5D297C}" dt="2019-12-01T13:15:06.589" v="14713" actId="26606"/>
          <ac:spMkLst>
            <pc:docMk/>
            <pc:sldMk cId="2950072582" sldId="260"/>
            <ac:spMk id="46" creationId="{27361208-7573-4B45-9251-E4E92E7EF6D8}"/>
          </ac:spMkLst>
        </pc:spChg>
        <pc:spChg chg="add del">
          <ac:chgData name="Sinead Hasleham" userId="d594fdd0-ae0d-4a9e-9df4-1d8d2a34ed16" providerId="ADAL" clId="{B26B272F-6B9E-43D2-966B-5471EB5D297C}" dt="2019-12-01T13:15:06.589" v="14713" actId="26606"/>
          <ac:spMkLst>
            <pc:docMk/>
            <pc:sldMk cId="2950072582" sldId="260"/>
            <ac:spMk id="48" creationId="{B2993EF1-19E1-473A-8A3F-1D7B249519F5}"/>
          </ac:spMkLst>
        </pc:spChg>
        <pc:spChg chg="add del">
          <ac:chgData name="Sinead Hasleham" userId="d594fdd0-ae0d-4a9e-9df4-1d8d2a34ed16" providerId="ADAL" clId="{B26B272F-6B9E-43D2-966B-5471EB5D297C}" dt="2019-12-01T13:15:06.589" v="14713" actId="26606"/>
          <ac:spMkLst>
            <pc:docMk/>
            <pc:sldMk cId="2950072582" sldId="260"/>
            <ac:spMk id="50" creationId="{F50C5101-CD9E-4E96-A827-ACA768C3113B}"/>
          </ac:spMkLst>
        </pc:spChg>
        <pc:spChg chg="add del">
          <ac:chgData name="Sinead Hasleham" userId="d594fdd0-ae0d-4a9e-9df4-1d8d2a34ed16" providerId="ADAL" clId="{B26B272F-6B9E-43D2-966B-5471EB5D297C}" dt="2019-12-01T13:15:28.264" v="14717" actId="26606"/>
          <ac:spMkLst>
            <pc:docMk/>
            <pc:sldMk cId="2950072582" sldId="260"/>
            <ac:spMk id="55" creationId="{841EFD0D-0D37-447B-B1EA-4F7197EB2911}"/>
          </ac:spMkLst>
        </pc:spChg>
        <pc:spChg chg="add del">
          <ac:chgData name="Sinead Hasleham" userId="d594fdd0-ae0d-4a9e-9df4-1d8d2a34ed16" providerId="ADAL" clId="{B26B272F-6B9E-43D2-966B-5471EB5D297C}" dt="2019-12-01T13:15:28.264" v="14717" actId="26606"/>
          <ac:spMkLst>
            <pc:docMk/>
            <pc:sldMk cId="2950072582" sldId="260"/>
            <ac:spMk id="57" creationId="{5A6DFF24-307B-44B0-93F0-893676F1488A}"/>
          </ac:spMkLst>
        </pc:spChg>
        <pc:spChg chg="add del">
          <ac:chgData name="Sinead Hasleham" userId="d594fdd0-ae0d-4a9e-9df4-1d8d2a34ed16" providerId="ADAL" clId="{B26B272F-6B9E-43D2-966B-5471EB5D297C}" dt="2019-12-01T13:15:28.264" v="14717" actId="26606"/>
          <ac:spMkLst>
            <pc:docMk/>
            <pc:sldMk cId="2950072582" sldId="260"/>
            <ac:spMk id="59" creationId="{2D6CE9D5-28BB-4329-B5E2-B06131F27F5B}"/>
          </ac:spMkLst>
        </pc:spChg>
        <pc:spChg chg="add del">
          <ac:chgData name="Sinead Hasleham" userId="d594fdd0-ae0d-4a9e-9df4-1d8d2a34ed16" providerId="ADAL" clId="{B26B272F-6B9E-43D2-966B-5471EB5D297C}" dt="2019-12-01T13:15:28.264" v="14717" actId="26606"/>
          <ac:spMkLst>
            <pc:docMk/>
            <pc:sldMk cId="2950072582" sldId="260"/>
            <ac:spMk id="61" creationId="{8D9F7D40-5D59-4F59-A331-D8F7710AC903}"/>
          </ac:spMkLst>
        </pc:spChg>
        <pc:spChg chg="add del">
          <ac:chgData name="Sinead Hasleham" userId="d594fdd0-ae0d-4a9e-9df4-1d8d2a34ed16" providerId="ADAL" clId="{B26B272F-6B9E-43D2-966B-5471EB5D297C}" dt="2019-12-01T13:15:28.264" v="14717" actId="26606"/>
          <ac:spMkLst>
            <pc:docMk/>
            <pc:sldMk cId="2950072582" sldId="260"/>
            <ac:spMk id="63" creationId="{E2B1BC2F-AEBF-4990-A7F9-197AAF28BC7A}"/>
          </ac:spMkLst>
        </pc:spChg>
        <pc:spChg chg="add">
          <ac:chgData name="Sinead Hasleham" userId="d594fdd0-ae0d-4a9e-9df4-1d8d2a34ed16" providerId="ADAL" clId="{B26B272F-6B9E-43D2-966B-5471EB5D297C}" dt="2019-12-01T13:15:28.264" v="14717" actId="26606"/>
          <ac:spMkLst>
            <pc:docMk/>
            <pc:sldMk cId="2950072582" sldId="260"/>
            <ac:spMk id="68" creationId="{B217C2AD-51B4-40CE-A71F-F5D3F846D97B}"/>
          </ac:spMkLst>
        </pc:spChg>
        <pc:spChg chg="add">
          <ac:chgData name="Sinead Hasleham" userId="d594fdd0-ae0d-4a9e-9df4-1d8d2a34ed16" providerId="ADAL" clId="{B26B272F-6B9E-43D2-966B-5471EB5D297C}" dt="2019-12-01T13:15:28.264" v="14717" actId="26606"/>
          <ac:spMkLst>
            <pc:docMk/>
            <pc:sldMk cId="2950072582" sldId="260"/>
            <ac:spMk id="70" creationId="{6F1BF92E-23CF-4BFE-9E1F-C359BACFA3C5}"/>
          </ac:spMkLst>
        </pc:spChg>
        <pc:spChg chg="add">
          <ac:chgData name="Sinead Hasleham" userId="d594fdd0-ae0d-4a9e-9df4-1d8d2a34ed16" providerId="ADAL" clId="{B26B272F-6B9E-43D2-966B-5471EB5D297C}" dt="2019-12-01T13:15:28.264" v="14717" actId="26606"/>
          <ac:spMkLst>
            <pc:docMk/>
            <pc:sldMk cId="2950072582" sldId="260"/>
            <ac:spMk id="72" creationId="{33DFEFC0-99B4-4D27-9168-1B2F659A34B5}"/>
          </ac:spMkLst>
        </pc:spChg>
        <pc:spChg chg="add">
          <ac:chgData name="Sinead Hasleham" userId="d594fdd0-ae0d-4a9e-9df4-1d8d2a34ed16" providerId="ADAL" clId="{B26B272F-6B9E-43D2-966B-5471EB5D297C}" dt="2019-12-01T13:15:28.264" v="14717" actId="26606"/>
          <ac:spMkLst>
            <pc:docMk/>
            <pc:sldMk cId="2950072582" sldId="260"/>
            <ac:spMk id="74" creationId="{A2C20081-2005-4B05-BEA4-EB8D4C90A354}"/>
          </ac:spMkLst>
        </pc:spChg>
        <pc:picChg chg="add del mod ord">
          <ac:chgData name="Sinead Hasleham" userId="d594fdd0-ae0d-4a9e-9df4-1d8d2a34ed16" providerId="ADAL" clId="{B26B272F-6B9E-43D2-966B-5471EB5D297C}" dt="2019-12-01T13:14:59.272" v="14712" actId="478"/>
          <ac:picMkLst>
            <pc:docMk/>
            <pc:sldMk cId="2950072582" sldId="260"/>
            <ac:picMk id="10" creationId="{7C248965-BDA8-431A-B182-E334D54A42A6}"/>
          </ac:picMkLst>
        </pc:picChg>
        <pc:picChg chg="add mod ord">
          <ac:chgData name="Sinead Hasleham" userId="d594fdd0-ae0d-4a9e-9df4-1d8d2a34ed16" providerId="ADAL" clId="{B26B272F-6B9E-43D2-966B-5471EB5D297C}" dt="2019-12-01T13:15:28.264" v="14717" actId="26606"/>
          <ac:picMkLst>
            <pc:docMk/>
            <pc:sldMk cId="2950072582" sldId="260"/>
            <ac:picMk id="13" creationId="{60DC1C51-9EE5-4893-B8B9-D41EF7A2C0B5}"/>
          </ac:picMkLst>
        </pc:picChg>
      </pc:sldChg>
      <pc:sldChg chg="addSp modSp add mod setBg modNotesTx">
        <pc:chgData name="Sinead Hasleham" userId="d594fdd0-ae0d-4a9e-9df4-1d8d2a34ed16" providerId="ADAL" clId="{B26B272F-6B9E-43D2-966B-5471EB5D297C}" dt="2019-11-27T12:54:59.737" v="10326" actId="20577"/>
        <pc:sldMkLst>
          <pc:docMk/>
          <pc:sldMk cId="2192366907" sldId="261"/>
        </pc:sldMkLst>
        <pc:spChg chg="mod">
          <ac:chgData name="Sinead Hasleham" userId="d594fdd0-ae0d-4a9e-9df4-1d8d2a34ed16" providerId="ADAL" clId="{B26B272F-6B9E-43D2-966B-5471EB5D297C}" dt="2019-11-27T12:42:48.156" v="9790" actId="26606"/>
          <ac:spMkLst>
            <pc:docMk/>
            <pc:sldMk cId="2192366907" sldId="261"/>
            <ac:spMk id="2" creationId="{ED26F919-401F-4DC1-9CFB-41F3C963CF34}"/>
          </ac:spMkLst>
        </pc:spChg>
        <pc:spChg chg="mod">
          <ac:chgData name="Sinead Hasleham" userId="d594fdd0-ae0d-4a9e-9df4-1d8d2a34ed16" providerId="ADAL" clId="{B26B272F-6B9E-43D2-966B-5471EB5D297C}" dt="2019-11-27T12:42:48.156" v="9790" actId="26606"/>
          <ac:spMkLst>
            <pc:docMk/>
            <pc:sldMk cId="2192366907" sldId="261"/>
            <ac:spMk id="3" creationId="{E6069E09-5B86-420B-9D69-FB8F28E8193E}"/>
          </ac:spMkLst>
        </pc:spChg>
        <pc:picChg chg="add">
          <ac:chgData name="Sinead Hasleham" userId="d594fdd0-ae0d-4a9e-9df4-1d8d2a34ed16" providerId="ADAL" clId="{B26B272F-6B9E-43D2-966B-5471EB5D297C}" dt="2019-11-27T12:42:48.156" v="9790" actId="26606"/>
          <ac:picMkLst>
            <pc:docMk/>
            <pc:sldMk cId="2192366907" sldId="261"/>
            <ac:picMk id="7" creationId="{1A82407B-6599-431B-9C25-58E87EA0C919}"/>
          </ac:picMkLst>
        </pc:picChg>
      </pc:sldChg>
      <pc:sldChg chg="addSp delSp modSp add mod setBg modNotesTx">
        <pc:chgData name="Sinead Hasleham" userId="d594fdd0-ae0d-4a9e-9df4-1d8d2a34ed16" providerId="ADAL" clId="{B26B272F-6B9E-43D2-966B-5471EB5D297C}" dt="2019-12-06T12:18:11.747" v="27299" actId="20577"/>
        <pc:sldMkLst>
          <pc:docMk/>
          <pc:sldMk cId="1261082539" sldId="262"/>
        </pc:sldMkLst>
        <pc:spChg chg="mod">
          <ac:chgData name="Sinead Hasleham" userId="d594fdd0-ae0d-4a9e-9df4-1d8d2a34ed16" providerId="ADAL" clId="{B26B272F-6B9E-43D2-966B-5471EB5D297C}" dt="2019-11-24T18:25:21.968" v="5076" actId="20577"/>
          <ac:spMkLst>
            <pc:docMk/>
            <pc:sldMk cId="1261082539" sldId="262"/>
            <ac:spMk id="2" creationId="{02423370-59A4-4C67-B8E8-1F79AA058AD0}"/>
          </ac:spMkLst>
        </pc:spChg>
        <pc:spChg chg="del mod">
          <ac:chgData name="Sinead Hasleham" userId="d594fdd0-ae0d-4a9e-9df4-1d8d2a34ed16" providerId="ADAL" clId="{B26B272F-6B9E-43D2-966B-5471EB5D297C}" dt="2019-11-24T18:23:12.901" v="5052" actId="478"/>
          <ac:spMkLst>
            <pc:docMk/>
            <pc:sldMk cId="1261082539" sldId="262"/>
            <ac:spMk id="3" creationId="{F8DAE6B4-7973-43FB-B539-73CFF855EAE6}"/>
          </ac:spMkLst>
        </pc:spChg>
        <pc:spChg chg="add del mod">
          <ac:chgData name="Sinead Hasleham" userId="d594fdd0-ae0d-4a9e-9df4-1d8d2a34ed16" providerId="ADAL" clId="{B26B272F-6B9E-43D2-966B-5471EB5D297C}" dt="2019-12-01T13:17:01.704" v="14721" actId="478"/>
          <ac:spMkLst>
            <pc:docMk/>
            <pc:sldMk cId="1261082539" sldId="262"/>
            <ac:spMk id="6" creationId="{53D7F726-5B12-4440-9BC7-3BF078C54805}"/>
          </ac:spMkLst>
        </pc:spChg>
        <pc:spChg chg="add">
          <ac:chgData name="Sinead Hasleham" userId="d594fdd0-ae0d-4a9e-9df4-1d8d2a34ed16" providerId="ADAL" clId="{B26B272F-6B9E-43D2-966B-5471EB5D297C}" dt="2019-11-24T18:25:07.063" v="5058" actId="26606"/>
          <ac:spMkLst>
            <pc:docMk/>
            <pc:sldMk cId="1261082539" sldId="262"/>
            <ac:spMk id="11" creationId="{BB8C1D0E-0B06-46C9-A8BD-A8E13FF9936B}"/>
          </ac:spMkLst>
        </pc:spChg>
        <pc:spChg chg="add">
          <ac:chgData name="Sinead Hasleham" userId="d594fdd0-ae0d-4a9e-9df4-1d8d2a34ed16" providerId="ADAL" clId="{B26B272F-6B9E-43D2-966B-5471EB5D297C}" dt="2019-11-24T18:25:07.063" v="5058" actId="26606"/>
          <ac:spMkLst>
            <pc:docMk/>
            <pc:sldMk cId="1261082539" sldId="262"/>
            <ac:spMk id="13" creationId="{7D1ADC4A-8537-4084-99C7-F8D378A640A9}"/>
          </ac:spMkLst>
        </pc:spChg>
        <pc:spChg chg="add">
          <ac:chgData name="Sinead Hasleham" userId="d594fdd0-ae0d-4a9e-9df4-1d8d2a34ed16" providerId="ADAL" clId="{B26B272F-6B9E-43D2-966B-5471EB5D297C}" dt="2019-11-24T18:25:07.063" v="5058" actId="26606"/>
          <ac:spMkLst>
            <pc:docMk/>
            <pc:sldMk cId="1261082539" sldId="262"/>
            <ac:spMk id="15" creationId="{D0E6FD24-FC15-4419-B4F8-87A6F572CC31}"/>
          </ac:spMkLst>
        </pc:spChg>
        <pc:spChg chg="add">
          <ac:chgData name="Sinead Hasleham" userId="d594fdd0-ae0d-4a9e-9df4-1d8d2a34ed16" providerId="ADAL" clId="{B26B272F-6B9E-43D2-966B-5471EB5D297C}" dt="2019-11-24T18:25:07.063" v="5058" actId="26606"/>
          <ac:spMkLst>
            <pc:docMk/>
            <pc:sldMk cId="1261082539" sldId="262"/>
            <ac:spMk id="17" creationId="{F90D41EE-859E-4D0B-8464-D44C2B4D6E38}"/>
          </ac:spMkLst>
        </pc:spChg>
        <pc:spChg chg="add">
          <ac:chgData name="Sinead Hasleham" userId="d594fdd0-ae0d-4a9e-9df4-1d8d2a34ed16" providerId="ADAL" clId="{B26B272F-6B9E-43D2-966B-5471EB5D297C}" dt="2019-11-24T18:25:07.063" v="5058" actId="26606"/>
          <ac:spMkLst>
            <pc:docMk/>
            <pc:sldMk cId="1261082539" sldId="262"/>
            <ac:spMk id="19" creationId="{8E2004CB-520C-4EB0-8EB4-5A457A3C83F6}"/>
          </ac:spMkLst>
        </pc:spChg>
        <pc:picChg chg="add mod">
          <ac:chgData name="Sinead Hasleham" userId="d594fdd0-ae0d-4a9e-9df4-1d8d2a34ed16" providerId="ADAL" clId="{B26B272F-6B9E-43D2-966B-5471EB5D297C}" dt="2019-11-24T18:25:07.063" v="5058" actId="26606"/>
          <ac:picMkLst>
            <pc:docMk/>
            <pc:sldMk cId="1261082539" sldId="262"/>
            <ac:picMk id="5" creationId="{A87A3E1B-3613-428C-9C31-12CA24A3F56F}"/>
          </ac:picMkLst>
        </pc:picChg>
      </pc:sldChg>
      <pc:sldChg chg="addSp delSp modSp add mod setBg modNotesTx">
        <pc:chgData name="Sinead Hasleham" userId="d594fdd0-ae0d-4a9e-9df4-1d8d2a34ed16" providerId="ADAL" clId="{B26B272F-6B9E-43D2-966B-5471EB5D297C}" dt="2019-12-06T12:20:35.743" v="27309" actId="20577"/>
        <pc:sldMkLst>
          <pc:docMk/>
          <pc:sldMk cId="2862884858" sldId="263"/>
        </pc:sldMkLst>
        <pc:spChg chg="del">
          <ac:chgData name="Sinead Hasleham" userId="d594fdd0-ae0d-4a9e-9df4-1d8d2a34ed16" providerId="ADAL" clId="{B26B272F-6B9E-43D2-966B-5471EB5D297C}" dt="2019-11-24T18:26:01.568" v="5079" actId="478"/>
          <ac:spMkLst>
            <pc:docMk/>
            <pc:sldMk cId="2862884858" sldId="263"/>
            <ac:spMk id="2" creationId="{891023AA-9DA3-4FF5-816D-6EEE30E13AD1}"/>
          </ac:spMkLst>
        </pc:spChg>
        <pc:spChg chg="del">
          <ac:chgData name="Sinead Hasleham" userId="d594fdd0-ae0d-4a9e-9df4-1d8d2a34ed16" providerId="ADAL" clId="{B26B272F-6B9E-43D2-966B-5471EB5D297C}" dt="2019-11-24T18:25:55.879" v="5078" actId="478"/>
          <ac:spMkLst>
            <pc:docMk/>
            <pc:sldMk cId="2862884858" sldId="263"/>
            <ac:spMk id="3" creationId="{C9196FC3-D54B-4E9E-8EC1-2861F3E381D2}"/>
          </ac:spMkLst>
        </pc:spChg>
        <pc:spChg chg="add del mod">
          <ac:chgData name="Sinead Hasleham" userId="d594fdd0-ae0d-4a9e-9df4-1d8d2a34ed16" providerId="ADAL" clId="{B26B272F-6B9E-43D2-966B-5471EB5D297C}" dt="2019-12-04T13:13:52.916" v="18060" actId="478"/>
          <ac:spMkLst>
            <pc:docMk/>
            <pc:sldMk cId="2862884858" sldId="263"/>
            <ac:spMk id="6" creationId="{98D9CB31-E620-4DDA-8CE9-5A2D1AB638A9}"/>
          </ac:spMkLst>
        </pc:spChg>
        <pc:spChg chg="add del mod">
          <ac:chgData name="Sinead Hasleham" userId="d594fdd0-ae0d-4a9e-9df4-1d8d2a34ed16" providerId="ADAL" clId="{B26B272F-6B9E-43D2-966B-5471EB5D297C}" dt="2019-12-04T13:13:55.175" v="18061" actId="478"/>
          <ac:spMkLst>
            <pc:docMk/>
            <pc:sldMk cId="2862884858" sldId="263"/>
            <ac:spMk id="9" creationId="{C99AF5FF-0ED5-43EE-A07C-285E9A5EAD8D}"/>
          </ac:spMkLst>
        </pc:spChg>
        <pc:spChg chg="add mod">
          <ac:chgData name="Sinead Hasleham" userId="d594fdd0-ae0d-4a9e-9df4-1d8d2a34ed16" providerId="ADAL" clId="{B26B272F-6B9E-43D2-966B-5471EB5D297C}" dt="2019-11-24T18:28:20.676" v="5117" actId="255"/>
          <ac:spMkLst>
            <pc:docMk/>
            <pc:sldMk cId="2862884858" sldId="263"/>
            <ac:spMk id="10" creationId="{0BB27DF2-B44F-4AE8-A3B2-285C42466B73}"/>
          </ac:spMkLst>
        </pc:spChg>
        <pc:spChg chg="add del">
          <ac:chgData name="Sinead Hasleham" userId="d594fdd0-ae0d-4a9e-9df4-1d8d2a34ed16" providerId="ADAL" clId="{B26B272F-6B9E-43D2-966B-5471EB5D297C}" dt="2019-11-24T18:27:07.608" v="5087" actId="26606"/>
          <ac:spMkLst>
            <pc:docMk/>
            <pc:sldMk cId="2862884858" sldId="263"/>
            <ac:spMk id="14" creationId="{BA15FC70-5D44-4EDC-917B-7183FDE6EE0A}"/>
          </ac:spMkLst>
        </pc:spChg>
        <pc:spChg chg="add del">
          <ac:chgData name="Sinead Hasleham" userId="d594fdd0-ae0d-4a9e-9df4-1d8d2a34ed16" providerId="ADAL" clId="{B26B272F-6B9E-43D2-966B-5471EB5D297C}" dt="2019-11-24T18:27:07.608" v="5087" actId="26606"/>
          <ac:spMkLst>
            <pc:docMk/>
            <pc:sldMk cId="2862884858" sldId="263"/>
            <ac:spMk id="16" creationId="{E0FDFFBE-5ED1-4C3A-BECC-06257E024B32}"/>
          </ac:spMkLst>
        </pc:spChg>
        <pc:spChg chg="add del">
          <ac:chgData name="Sinead Hasleham" userId="d594fdd0-ae0d-4a9e-9df4-1d8d2a34ed16" providerId="ADAL" clId="{B26B272F-6B9E-43D2-966B-5471EB5D297C}" dt="2019-11-24T18:27:07.608" v="5087" actId="26606"/>
          <ac:spMkLst>
            <pc:docMk/>
            <pc:sldMk cId="2862884858" sldId="263"/>
            <ac:spMk id="18" creationId="{FA12C1C4-26F6-4081-94EB-94DEAD9517A9}"/>
          </ac:spMkLst>
        </pc:spChg>
        <pc:spChg chg="add">
          <ac:chgData name="Sinead Hasleham" userId="d594fdd0-ae0d-4a9e-9df4-1d8d2a34ed16" providerId="ADAL" clId="{B26B272F-6B9E-43D2-966B-5471EB5D297C}" dt="2019-11-24T18:27:07.702" v="5088" actId="26606"/>
          <ac:spMkLst>
            <pc:docMk/>
            <pc:sldMk cId="2862884858" sldId="263"/>
            <ac:spMk id="20" creationId="{A0144B8D-ABC9-4F44-8451-5B06A9C80B24}"/>
          </ac:spMkLst>
        </pc:spChg>
        <pc:spChg chg="add">
          <ac:chgData name="Sinead Hasleham" userId="d594fdd0-ae0d-4a9e-9df4-1d8d2a34ed16" providerId="ADAL" clId="{B26B272F-6B9E-43D2-966B-5471EB5D297C}" dt="2019-11-24T18:27:07.702" v="5088" actId="26606"/>
          <ac:spMkLst>
            <pc:docMk/>
            <pc:sldMk cId="2862884858" sldId="263"/>
            <ac:spMk id="21" creationId="{D1FDF194-C99A-4C11-8A97-58FF75F6EC67}"/>
          </ac:spMkLst>
        </pc:spChg>
        <pc:spChg chg="add">
          <ac:chgData name="Sinead Hasleham" userId="d594fdd0-ae0d-4a9e-9df4-1d8d2a34ed16" providerId="ADAL" clId="{B26B272F-6B9E-43D2-966B-5471EB5D297C}" dt="2019-11-24T18:27:07.702" v="5088" actId="26606"/>
          <ac:spMkLst>
            <pc:docMk/>
            <pc:sldMk cId="2862884858" sldId="263"/>
            <ac:spMk id="22" creationId="{30581CF1-C445-4EA2-8A1B-47EFAA87E369}"/>
          </ac:spMkLst>
        </pc:spChg>
        <pc:spChg chg="add">
          <ac:chgData name="Sinead Hasleham" userId="d594fdd0-ae0d-4a9e-9df4-1d8d2a34ed16" providerId="ADAL" clId="{B26B272F-6B9E-43D2-966B-5471EB5D297C}" dt="2019-11-24T18:27:07.702" v="5088" actId="26606"/>
          <ac:spMkLst>
            <pc:docMk/>
            <pc:sldMk cId="2862884858" sldId="263"/>
            <ac:spMk id="23" creationId="{DECAB5A9-13C6-4C85-AB53-C7D8B89541C2}"/>
          </ac:spMkLst>
        </pc:spChg>
        <pc:spChg chg="add">
          <ac:chgData name="Sinead Hasleham" userId="d594fdd0-ae0d-4a9e-9df4-1d8d2a34ed16" providerId="ADAL" clId="{B26B272F-6B9E-43D2-966B-5471EB5D297C}" dt="2019-11-24T18:27:07.702" v="5088" actId="26606"/>
          <ac:spMkLst>
            <pc:docMk/>
            <pc:sldMk cId="2862884858" sldId="263"/>
            <ac:spMk id="24" creationId="{8AA67516-D5EE-411A-A4E4-A25599272A3D}"/>
          </ac:spMkLst>
        </pc:spChg>
        <pc:spChg chg="add">
          <ac:chgData name="Sinead Hasleham" userId="d594fdd0-ae0d-4a9e-9df4-1d8d2a34ed16" providerId="ADAL" clId="{B26B272F-6B9E-43D2-966B-5471EB5D297C}" dt="2019-11-24T18:27:07.702" v="5088" actId="26606"/>
          <ac:spMkLst>
            <pc:docMk/>
            <pc:sldMk cId="2862884858" sldId="263"/>
            <ac:spMk id="25" creationId="{CE03ACFB-F845-47DD-B1F4-DB5B221BBC3F}"/>
          </ac:spMkLst>
        </pc:spChg>
        <pc:spChg chg="add">
          <ac:chgData name="Sinead Hasleham" userId="d594fdd0-ae0d-4a9e-9df4-1d8d2a34ed16" providerId="ADAL" clId="{B26B272F-6B9E-43D2-966B-5471EB5D297C}" dt="2019-11-24T18:27:07.702" v="5088" actId="26606"/>
          <ac:spMkLst>
            <pc:docMk/>
            <pc:sldMk cId="2862884858" sldId="263"/>
            <ac:spMk id="26" creationId="{B6922953-020C-4A91-B326-3EC0C073BD38}"/>
          </ac:spMkLst>
        </pc:spChg>
        <pc:picChg chg="add mod">
          <ac:chgData name="Sinead Hasleham" userId="d594fdd0-ae0d-4a9e-9df4-1d8d2a34ed16" providerId="ADAL" clId="{B26B272F-6B9E-43D2-966B-5471EB5D297C}" dt="2019-11-24T18:27:07.702" v="5088" actId="26606"/>
          <ac:picMkLst>
            <pc:docMk/>
            <pc:sldMk cId="2862884858" sldId="263"/>
            <ac:picMk id="5" creationId="{95406172-EABE-47C5-946C-76D3F5760AB7}"/>
          </ac:picMkLst>
        </pc:picChg>
        <pc:picChg chg="add mod ord">
          <ac:chgData name="Sinead Hasleham" userId="d594fdd0-ae0d-4a9e-9df4-1d8d2a34ed16" providerId="ADAL" clId="{B26B272F-6B9E-43D2-966B-5471EB5D297C}" dt="2019-11-24T18:27:23.076" v="5089" actId="1076"/>
          <ac:picMkLst>
            <pc:docMk/>
            <pc:sldMk cId="2862884858" sldId="263"/>
            <ac:picMk id="8" creationId="{08756440-8849-418F-813A-4B7A6D4300B1}"/>
          </ac:picMkLst>
        </pc:picChg>
      </pc:sldChg>
      <pc:sldChg chg="addSp delSp modSp add del mod setBg">
        <pc:chgData name="Sinead Hasleham" userId="d594fdd0-ae0d-4a9e-9df4-1d8d2a34ed16" providerId="ADAL" clId="{B26B272F-6B9E-43D2-966B-5471EB5D297C}" dt="2019-11-24T18:32:42.483" v="5228" actId="2696"/>
        <pc:sldMkLst>
          <pc:docMk/>
          <pc:sldMk cId="3835497105" sldId="264"/>
        </pc:sldMkLst>
        <pc:spChg chg="mod">
          <ac:chgData name="Sinead Hasleham" userId="d594fdd0-ae0d-4a9e-9df4-1d8d2a34ed16" providerId="ADAL" clId="{B26B272F-6B9E-43D2-966B-5471EB5D297C}" dt="2019-11-24T18:32:05.461" v="5223" actId="26606"/>
          <ac:spMkLst>
            <pc:docMk/>
            <pc:sldMk cId="3835497105" sldId="264"/>
            <ac:spMk id="2" creationId="{2C7D009C-88B2-40B6-BECB-BE5121C012C7}"/>
          </ac:spMkLst>
        </pc:spChg>
        <pc:spChg chg="del mod">
          <ac:chgData name="Sinead Hasleham" userId="d594fdd0-ae0d-4a9e-9df4-1d8d2a34ed16" providerId="ADAL" clId="{B26B272F-6B9E-43D2-966B-5471EB5D297C}" dt="2019-11-24T18:32:21.151" v="5227" actId="478"/>
          <ac:spMkLst>
            <pc:docMk/>
            <pc:sldMk cId="3835497105" sldId="264"/>
            <ac:spMk id="3" creationId="{F554D76F-8485-413B-A4CC-55859DB0C490}"/>
          </ac:spMkLst>
        </pc:spChg>
        <pc:graphicFrameChg chg="add">
          <ac:chgData name="Sinead Hasleham" userId="d594fdd0-ae0d-4a9e-9df4-1d8d2a34ed16" providerId="ADAL" clId="{B26B272F-6B9E-43D2-966B-5471EB5D297C}" dt="2019-11-24T18:32:05.461" v="5223" actId="26606"/>
          <ac:graphicFrameMkLst>
            <pc:docMk/>
            <pc:sldMk cId="3835497105" sldId="264"/>
            <ac:graphicFrameMk id="5" creationId="{9493B9EA-2C56-47DF-B227-97C05DDBE4F2}"/>
          </ac:graphicFrameMkLst>
        </pc:graphicFrameChg>
      </pc:sldChg>
      <pc:sldChg chg="addSp delSp modSp add mod setBg modNotesTx">
        <pc:chgData name="Sinead Hasleham" userId="d594fdd0-ae0d-4a9e-9df4-1d8d2a34ed16" providerId="ADAL" clId="{B26B272F-6B9E-43D2-966B-5471EB5D297C}" dt="2019-12-06T12:27:16.002" v="27342" actId="20577"/>
        <pc:sldMkLst>
          <pc:docMk/>
          <pc:sldMk cId="3979172067" sldId="264"/>
        </pc:sldMkLst>
        <pc:spChg chg="mod">
          <ac:chgData name="Sinead Hasleham" userId="d594fdd0-ae0d-4a9e-9df4-1d8d2a34ed16" providerId="ADAL" clId="{B26B272F-6B9E-43D2-966B-5471EB5D297C}" dt="2019-11-24T18:33:56.511" v="5339" actId="26606"/>
          <ac:spMkLst>
            <pc:docMk/>
            <pc:sldMk cId="3979172067" sldId="264"/>
            <ac:spMk id="2" creationId="{2B3CF92E-5B52-4261-9E9D-63820D9F7A1E}"/>
          </ac:spMkLst>
        </pc:spChg>
        <pc:spChg chg="del mod">
          <ac:chgData name="Sinead Hasleham" userId="d594fdd0-ae0d-4a9e-9df4-1d8d2a34ed16" providerId="ADAL" clId="{B26B272F-6B9E-43D2-966B-5471EB5D297C}" dt="2019-11-24T18:33:56.511" v="5339" actId="26606"/>
          <ac:spMkLst>
            <pc:docMk/>
            <pc:sldMk cId="3979172067" sldId="264"/>
            <ac:spMk id="3" creationId="{01E91640-79B3-4A42-9BD0-8A46C05A3AD7}"/>
          </ac:spMkLst>
        </pc:spChg>
        <pc:spChg chg="add mod">
          <ac:chgData name="Sinead Hasleham" userId="d594fdd0-ae0d-4a9e-9df4-1d8d2a34ed16" providerId="ADAL" clId="{B26B272F-6B9E-43D2-966B-5471EB5D297C}" dt="2019-11-24T18:45:50.400" v="6900" actId="20577"/>
          <ac:spMkLst>
            <pc:docMk/>
            <pc:sldMk cId="3979172067" sldId="264"/>
            <ac:spMk id="4" creationId="{1E12D481-1634-4017-8D3B-0AB80AB2E081}"/>
          </ac:spMkLst>
        </pc:spChg>
        <pc:graphicFrameChg chg="add">
          <ac:chgData name="Sinead Hasleham" userId="d594fdd0-ae0d-4a9e-9df4-1d8d2a34ed16" providerId="ADAL" clId="{B26B272F-6B9E-43D2-966B-5471EB5D297C}" dt="2019-11-24T18:33:56.511" v="5339" actId="26606"/>
          <ac:graphicFrameMkLst>
            <pc:docMk/>
            <pc:sldMk cId="3979172067" sldId="264"/>
            <ac:graphicFrameMk id="5" creationId="{FA3685DA-27CD-41DB-B71B-094E19254899}"/>
          </ac:graphicFrameMkLst>
        </pc:graphicFrameChg>
      </pc:sldChg>
      <pc:sldChg chg="addSp delSp modSp add mod setBg setClrOvrMap modNotesTx">
        <pc:chgData name="Sinead Hasleham" userId="d594fdd0-ae0d-4a9e-9df4-1d8d2a34ed16" providerId="ADAL" clId="{B26B272F-6B9E-43D2-966B-5471EB5D297C}" dt="2019-12-06T12:27:44.517" v="27354" actId="20577"/>
        <pc:sldMkLst>
          <pc:docMk/>
          <pc:sldMk cId="1230627869" sldId="265"/>
        </pc:sldMkLst>
        <pc:spChg chg="mod ord">
          <ac:chgData name="Sinead Hasleham" userId="d594fdd0-ae0d-4a9e-9df4-1d8d2a34ed16" providerId="ADAL" clId="{B26B272F-6B9E-43D2-966B-5471EB5D297C}" dt="2019-11-24T18:51:49.513" v="7159" actId="26606"/>
          <ac:spMkLst>
            <pc:docMk/>
            <pc:sldMk cId="1230627869" sldId="265"/>
            <ac:spMk id="2" creationId="{ADEBE3A7-C851-4DAB-941A-FD705F76B3DC}"/>
          </ac:spMkLst>
        </pc:spChg>
        <pc:spChg chg="del mod">
          <ac:chgData name="Sinead Hasleham" userId="d594fdd0-ae0d-4a9e-9df4-1d8d2a34ed16" providerId="ADAL" clId="{B26B272F-6B9E-43D2-966B-5471EB5D297C}" dt="2019-11-24T18:48:48.125" v="7151" actId="478"/>
          <ac:spMkLst>
            <pc:docMk/>
            <pc:sldMk cId="1230627869" sldId="265"/>
            <ac:spMk id="3" creationId="{34D81001-8A11-4375-92CA-FA9C0F88FCF6}"/>
          </ac:spMkLst>
        </pc:spChg>
        <pc:spChg chg="add del mod ord">
          <ac:chgData name="Sinead Hasleham" userId="d594fdd0-ae0d-4a9e-9df4-1d8d2a34ed16" providerId="ADAL" clId="{B26B272F-6B9E-43D2-966B-5471EB5D297C}" dt="2019-12-04T15:23:22.911" v="26735" actId="478"/>
          <ac:spMkLst>
            <pc:docMk/>
            <pc:sldMk cId="1230627869" sldId="265"/>
            <ac:spMk id="6" creationId="{932C91BF-4430-48CC-A4FB-8C7F8DF38473}"/>
          </ac:spMkLst>
        </pc:spChg>
        <pc:spChg chg="add del mod">
          <ac:chgData name="Sinead Hasleham" userId="d594fdd0-ae0d-4a9e-9df4-1d8d2a34ed16" providerId="ADAL" clId="{B26B272F-6B9E-43D2-966B-5471EB5D297C}" dt="2019-12-04T15:23:18.801" v="26734" actId="478"/>
          <ac:spMkLst>
            <pc:docMk/>
            <pc:sldMk cId="1230627869" sldId="265"/>
            <ac:spMk id="9" creationId="{5605A633-E73B-4A24-83FE-6578E90D1454}"/>
          </ac:spMkLst>
        </pc:spChg>
        <pc:spChg chg="add del">
          <ac:chgData name="Sinead Hasleham" userId="d594fdd0-ae0d-4a9e-9df4-1d8d2a34ed16" providerId="ADAL" clId="{B26B272F-6B9E-43D2-966B-5471EB5D297C}" dt="2019-11-24T18:51:49.513" v="7159" actId="26606"/>
          <ac:spMkLst>
            <pc:docMk/>
            <pc:sldMk cId="1230627869" sldId="265"/>
            <ac:spMk id="14" creationId="{BA15FC70-5D44-4EDC-917B-7183FDE6EE0A}"/>
          </ac:spMkLst>
        </pc:spChg>
        <pc:spChg chg="add del">
          <ac:chgData name="Sinead Hasleham" userId="d594fdd0-ae0d-4a9e-9df4-1d8d2a34ed16" providerId="ADAL" clId="{B26B272F-6B9E-43D2-966B-5471EB5D297C}" dt="2019-11-24T18:51:49.513" v="7159" actId="26606"/>
          <ac:spMkLst>
            <pc:docMk/>
            <pc:sldMk cId="1230627869" sldId="265"/>
            <ac:spMk id="16" creationId="{E0FDFFBE-5ED1-4C3A-BECC-06257E024B32}"/>
          </ac:spMkLst>
        </pc:spChg>
        <pc:spChg chg="add del">
          <ac:chgData name="Sinead Hasleham" userId="d594fdd0-ae0d-4a9e-9df4-1d8d2a34ed16" providerId="ADAL" clId="{B26B272F-6B9E-43D2-966B-5471EB5D297C}" dt="2019-11-24T18:51:49.513" v="7159" actId="26606"/>
          <ac:spMkLst>
            <pc:docMk/>
            <pc:sldMk cId="1230627869" sldId="265"/>
            <ac:spMk id="18" creationId="{5EB5C8F0-2881-4184-92C6-0E251C42ABE6}"/>
          </ac:spMkLst>
        </pc:spChg>
        <pc:spChg chg="add del">
          <ac:chgData name="Sinead Hasleham" userId="d594fdd0-ae0d-4a9e-9df4-1d8d2a34ed16" providerId="ADAL" clId="{B26B272F-6B9E-43D2-966B-5471EB5D297C}" dt="2019-11-24T18:51:49.513" v="7159" actId="26606"/>
          <ac:spMkLst>
            <pc:docMk/>
            <pc:sldMk cId="1230627869" sldId="265"/>
            <ac:spMk id="20" creationId="{C2BCC826-0F95-4DB1-9DBA-C1F7BD60964B}"/>
          </ac:spMkLst>
        </pc:spChg>
        <pc:spChg chg="add">
          <ac:chgData name="Sinead Hasleham" userId="d594fdd0-ae0d-4a9e-9df4-1d8d2a34ed16" providerId="ADAL" clId="{B26B272F-6B9E-43D2-966B-5471EB5D297C}" dt="2019-11-24T18:51:49.513" v="7159" actId="26606"/>
          <ac:spMkLst>
            <pc:docMk/>
            <pc:sldMk cId="1230627869" sldId="265"/>
            <ac:spMk id="71" creationId="{BDF6FB8D-346B-4EB6-A3A1-1614C47F2A8B}"/>
          </ac:spMkLst>
        </pc:spChg>
        <pc:spChg chg="add">
          <ac:chgData name="Sinead Hasleham" userId="d594fdd0-ae0d-4a9e-9df4-1d8d2a34ed16" providerId="ADAL" clId="{B26B272F-6B9E-43D2-966B-5471EB5D297C}" dt="2019-11-24T18:51:49.513" v="7159" actId="26606"/>
          <ac:spMkLst>
            <pc:docMk/>
            <pc:sldMk cId="1230627869" sldId="265"/>
            <ac:spMk id="73" creationId="{1A2B93DE-5503-4F12-8AC0-CA7F2A5F71A2}"/>
          </ac:spMkLst>
        </pc:spChg>
        <pc:spChg chg="add">
          <ac:chgData name="Sinead Hasleham" userId="d594fdd0-ae0d-4a9e-9df4-1d8d2a34ed16" providerId="ADAL" clId="{B26B272F-6B9E-43D2-966B-5471EB5D297C}" dt="2019-11-24T18:51:49.513" v="7159" actId="26606"/>
          <ac:spMkLst>
            <pc:docMk/>
            <pc:sldMk cId="1230627869" sldId="265"/>
            <ac:spMk id="75" creationId="{D51C2583-D81D-433C-A0A4-598804BE2F3C}"/>
          </ac:spMkLst>
        </pc:spChg>
        <pc:spChg chg="add">
          <ac:chgData name="Sinead Hasleham" userId="d594fdd0-ae0d-4a9e-9df4-1d8d2a34ed16" providerId="ADAL" clId="{B26B272F-6B9E-43D2-966B-5471EB5D297C}" dt="2019-11-24T18:51:49.513" v="7159" actId="26606"/>
          <ac:spMkLst>
            <pc:docMk/>
            <pc:sldMk cId="1230627869" sldId="265"/>
            <ac:spMk id="77" creationId="{4A7E75D1-4A60-441B-AA45-0D1C700FA425}"/>
          </ac:spMkLst>
        </pc:spChg>
        <pc:picChg chg="add mod">
          <ac:chgData name="Sinead Hasleham" userId="d594fdd0-ae0d-4a9e-9df4-1d8d2a34ed16" providerId="ADAL" clId="{B26B272F-6B9E-43D2-966B-5471EB5D297C}" dt="2019-11-24T18:51:49.513" v="7159" actId="26606"/>
          <ac:picMkLst>
            <pc:docMk/>
            <pc:sldMk cId="1230627869" sldId="265"/>
            <ac:picMk id="5" creationId="{881CCDCB-8B5A-4178-89EA-CE00355D0287}"/>
          </ac:picMkLst>
        </pc:picChg>
        <pc:picChg chg="add mod ord">
          <ac:chgData name="Sinead Hasleham" userId="d594fdd0-ae0d-4a9e-9df4-1d8d2a34ed16" providerId="ADAL" clId="{B26B272F-6B9E-43D2-966B-5471EB5D297C}" dt="2019-11-24T18:51:49.513" v="7159" actId="26606"/>
          <ac:picMkLst>
            <pc:docMk/>
            <pc:sldMk cId="1230627869" sldId="265"/>
            <ac:picMk id="8" creationId="{AAD04A8C-686E-4076-BF5B-67DFF25EE945}"/>
          </ac:picMkLst>
        </pc:picChg>
        <pc:picChg chg="add mod ord">
          <ac:chgData name="Sinead Hasleham" userId="d594fdd0-ae0d-4a9e-9df4-1d8d2a34ed16" providerId="ADAL" clId="{B26B272F-6B9E-43D2-966B-5471EB5D297C}" dt="2019-11-24T18:51:49.513" v="7159" actId="26606"/>
          <ac:picMkLst>
            <pc:docMk/>
            <pc:sldMk cId="1230627869" sldId="265"/>
            <ac:picMk id="1026" creationId="{BCD28A35-88A3-43D7-87C4-E1D3E3424E0D}"/>
          </ac:picMkLst>
        </pc:picChg>
      </pc:sldChg>
      <pc:sldChg chg="addSp delSp modSp add mod setBg setClrOvrMap modNotesTx">
        <pc:chgData name="Sinead Hasleham" userId="d594fdd0-ae0d-4a9e-9df4-1d8d2a34ed16" providerId="ADAL" clId="{B26B272F-6B9E-43D2-966B-5471EB5D297C}" dt="2019-11-27T13:25:11.036" v="11269" actId="313"/>
        <pc:sldMkLst>
          <pc:docMk/>
          <pc:sldMk cId="237781057" sldId="266"/>
        </pc:sldMkLst>
        <pc:spChg chg="mod ord">
          <ac:chgData name="Sinead Hasleham" userId="d594fdd0-ae0d-4a9e-9df4-1d8d2a34ed16" providerId="ADAL" clId="{B26B272F-6B9E-43D2-966B-5471EB5D297C}" dt="2019-11-27T12:57:32.794" v="10358" actId="26606"/>
          <ac:spMkLst>
            <pc:docMk/>
            <pc:sldMk cId="237781057" sldId="266"/>
            <ac:spMk id="2" creationId="{A00D130F-EA70-4DDA-AEAB-DB607B4E2937}"/>
          </ac:spMkLst>
        </pc:spChg>
        <pc:spChg chg="add del mod">
          <ac:chgData name="Sinead Hasleham" userId="d594fdd0-ae0d-4a9e-9df4-1d8d2a34ed16" providerId="ADAL" clId="{B26B272F-6B9E-43D2-966B-5471EB5D297C}" dt="2019-11-27T13:11:36.948" v="10551" actId="478"/>
          <ac:spMkLst>
            <pc:docMk/>
            <pc:sldMk cId="237781057" sldId="266"/>
            <ac:spMk id="5" creationId="{8B9F0657-E097-4785-B8D9-9F5875075056}"/>
          </ac:spMkLst>
        </pc:spChg>
        <pc:spChg chg="add">
          <ac:chgData name="Sinead Hasleham" userId="d594fdd0-ae0d-4a9e-9df4-1d8d2a34ed16" providerId="ADAL" clId="{B26B272F-6B9E-43D2-966B-5471EB5D297C}" dt="2019-11-27T12:57:32.794" v="10358" actId="26606"/>
          <ac:spMkLst>
            <pc:docMk/>
            <pc:sldMk cId="237781057" sldId="266"/>
            <ac:spMk id="12" creationId="{BA15FC70-5D44-4EDC-917B-7183FDE6EE0A}"/>
          </ac:spMkLst>
        </pc:spChg>
        <pc:spChg chg="add">
          <ac:chgData name="Sinead Hasleham" userId="d594fdd0-ae0d-4a9e-9df4-1d8d2a34ed16" providerId="ADAL" clId="{B26B272F-6B9E-43D2-966B-5471EB5D297C}" dt="2019-11-27T12:57:32.794" v="10358" actId="26606"/>
          <ac:spMkLst>
            <pc:docMk/>
            <pc:sldMk cId="237781057" sldId="266"/>
            <ac:spMk id="14" creationId="{E0FDFFBE-5ED1-4C3A-BECC-06257E024B32}"/>
          </ac:spMkLst>
        </pc:spChg>
        <pc:spChg chg="add">
          <ac:chgData name="Sinead Hasleham" userId="d594fdd0-ae0d-4a9e-9df4-1d8d2a34ed16" providerId="ADAL" clId="{B26B272F-6B9E-43D2-966B-5471EB5D297C}" dt="2019-11-27T12:57:32.794" v="10358" actId="26606"/>
          <ac:spMkLst>
            <pc:docMk/>
            <pc:sldMk cId="237781057" sldId="266"/>
            <ac:spMk id="16" creationId="{5EB5C8F0-2881-4184-92C6-0E251C42ABE6}"/>
          </ac:spMkLst>
        </pc:spChg>
        <pc:spChg chg="add">
          <ac:chgData name="Sinead Hasleham" userId="d594fdd0-ae0d-4a9e-9df4-1d8d2a34ed16" providerId="ADAL" clId="{B26B272F-6B9E-43D2-966B-5471EB5D297C}" dt="2019-11-27T12:57:32.794" v="10358" actId="26606"/>
          <ac:spMkLst>
            <pc:docMk/>
            <pc:sldMk cId="237781057" sldId="266"/>
            <ac:spMk id="18" creationId="{C2BCC826-0F95-4DB1-9DBA-C1F7BD60964B}"/>
          </ac:spMkLst>
        </pc:spChg>
        <pc:graphicFrameChg chg="add mod">
          <ac:chgData name="Sinead Hasleham" userId="d594fdd0-ae0d-4a9e-9df4-1d8d2a34ed16" providerId="ADAL" clId="{B26B272F-6B9E-43D2-966B-5471EB5D297C}" dt="2019-11-27T13:15:57.395" v="10823" actId="20577"/>
          <ac:graphicFrameMkLst>
            <pc:docMk/>
            <pc:sldMk cId="237781057" sldId="266"/>
            <ac:graphicFrameMk id="10" creationId="{441EB411-404D-4190-AB6B-C1A3A73FD206}"/>
          </ac:graphicFrameMkLst>
        </pc:graphicFrameChg>
        <pc:graphicFrameChg chg="add mod">
          <ac:chgData name="Sinead Hasleham" userId="d594fdd0-ae0d-4a9e-9df4-1d8d2a34ed16" providerId="ADAL" clId="{B26B272F-6B9E-43D2-966B-5471EB5D297C}" dt="2019-11-27T13:14:13.380" v="10580" actId="14100"/>
          <ac:graphicFrameMkLst>
            <pc:docMk/>
            <pc:sldMk cId="237781057" sldId="266"/>
            <ac:graphicFrameMk id="15" creationId="{8D8DBA99-27D2-4A95-9977-5143CFC4B2D2}"/>
          </ac:graphicFrameMkLst>
        </pc:graphicFrameChg>
        <pc:picChg chg="add del mod">
          <ac:chgData name="Sinead Hasleham" userId="d594fdd0-ae0d-4a9e-9df4-1d8d2a34ed16" providerId="ADAL" clId="{B26B272F-6B9E-43D2-966B-5471EB5D297C}" dt="2019-11-27T13:11:36.948" v="10551" actId="478"/>
          <ac:picMkLst>
            <pc:docMk/>
            <pc:sldMk cId="237781057" sldId="266"/>
            <ac:picMk id="4" creationId="{7F8E3B4C-39E2-442F-9E67-FB47BBE449D2}"/>
          </ac:picMkLst>
        </pc:picChg>
        <pc:picChg chg="add del mod ord">
          <ac:chgData name="Sinead Hasleham" userId="d594fdd0-ae0d-4a9e-9df4-1d8d2a34ed16" providerId="ADAL" clId="{B26B272F-6B9E-43D2-966B-5471EB5D297C}" dt="2019-11-27T13:11:17.613" v="10545" actId="478"/>
          <ac:picMkLst>
            <pc:docMk/>
            <pc:sldMk cId="237781057" sldId="266"/>
            <ac:picMk id="7" creationId="{D1EADAF7-F3C5-42A5-B4B8-FEEB25B28CB0}"/>
          </ac:picMkLst>
        </pc:picChg>
      </pc:sldChg>
      <pc:sldChg chg="addSp delSp modSp add mod setBg modNotesTx">
        <pc:chgData name="Sinead Hasleham" userId="d594fdd0-ae0d-4a9e-9df4-1d8d2a34ed16" providerId="ADAL" clId="{B26B272F-6B9E-43D2-966B-5471EB5D297C}" dt="2019-12-01T13:16:41.493" v="14720" actId="478"/>
        <pc:sldMkLst>
          <pc:docMk/>
          <pc:sldMk cId="3517154977" sldId="267"/>
        </pc:sldMkLst>
        <pc:spChg chg="mod">
          <ac:chgData name="Sinead Hasleham" userId="d594fdd0-ae0d-4a9e-9df4-1d8d2a34ed16" providerId="ADAL" clId="{B26B272F-6B9E-43D2-966B-5471EB5D297C}" dt="2019-11-27T13:55:10.369" v="12857" actId="26606"/>
          <ac:spMkLst>
            <pc:docMk/>
            <pc:sldMk cId="3517154977" sldId="267"/>
            <ac:spMk id="2" creationId="{494DA4D4-5FCA-41C6-A2C8-E25F7ECCC844}"/>
          </ac:spMkLst>
        </pc:spChg>
        <pc:spChg chg="add mod ord">
          <ac:chgData name="Sinead Hasleham" userId="d594fdd0-ae0d-4a9e-9df4-1d8d2a34ed16" providerId="ADAL" clId="{B26B272F-6B9E-43D2-966B-5471EB5D297C}" dt="2019-11-27T13:55:10.369" v="12857" actId="26606"/>
          <ac:spMkLst>
            <pc:docMk/>
            <pc:sldMk cId="3517154977" sldId="267"/>
            <ac:spMk id="3" creationId="{FC99097A-91A8-47AB-9733-169B6C48BFE2}"/>
          </ac:spMkLst>
        </pc:spChg>
        <pc:spChg chg="add del mod">
          <ac:chgData name="Sinead Hasleham" userId="d594fdd0-ae0d-4a9e-9df4-1d8d2a34ed16" providerId="ADAL" clId="{B26B272F-6B9E-43D2-966B-5471EB5D297C}" dt="2019-12-01T13:16:41.493" v="14720" actId="478"/>
          <ac:spMkLst>
            <pc:docMk/>
            <pc:sldMk cId="3517154977" sldId="267"/>
            <ac:spMk id="6" creationId="{787C35B8-EE01-40E9-ADBB-278D6055227A}"/>
          </ac:spMkLst>
        </pc:spChg>
        <pc:spChg chg="add">
          <ac:chgData name="Sinead Hasleham" userId="d594fdd0-ae0d-4a9e-9df4-1d8d2a34ed16" providerId="ADAL" clId="{B26B272F-6B9E-43D2-966B-5471EB5D297C}" dt="2019-11-27T13:55:10.369" v="12857" actId="26606"/>
          <ac:spMkLst>
            <pc:docMk/>
            <pc:sldMk cId="3517154977" sldId="267"/>
            <ac:spMk id="11" creationId="{841EFD0D-0D37-447B-B1EA-4F7197EB2911}"/>
          </ac:spMkLst>
        </pc:spChg>
        <pc:spChg chg="add">
          <ac:chgData name="Sinead Hasleham" userId="d594fdd0-ae0d-4a9e-9df4-1d8d2a34ed16" providerId="ADAL" clId="{B26B272F-6B9E-43D2-966B-5471EB5D297C}" dt="2019-11-27T13:55:10.369" v="12857" actId="26606"/>
          <ac:spMkLst>
            <pc:docMk/>
            <pc:sldMk cId="3517154977" sldId="267"/>
            <ac:spMk id="13" creationId="{5A6DFF24-307B-44B0-93F0-893676F1488A}"/>
          </ac:spMkLst>
        </pc:spChg>
        <pc:spChg chg="add">
          <ac:chgData name="Sinead Hasleham" userId="d594fdd0-ae0d-4a9e-9df4-1d8d2a34ed16" providerId="ADAL" clId="{B26B272F-6B9E-43D2-966B-5471EB5D297C}" dt="2019-11-27T13:55:10.369" v="12857" actId="26606"/>
          <ac:spMkLst>
            <pc:docMk/>
            <pc:sldMk cId="3517154977" sldId="267"/>
            <ac:spMk id="15" creationId="{2D6CE9D5-28BB-4329-B5E2-B06131F27F5B}"/>
          </ac:spMkLst>
        </pc:spChg>
        <pc:spChg chg="add">
          <ac:chgData name="Sinead Hasleham" userId="d594fdd0-ae0d-4a9e-9df4-1d8d2a34ed16" providerId="ADAL" clId="{B26B272F-6B9E-43D2-966B-5471EB5D297C}" dt="2019-11-27T13:55:10.369" v="12857" actId="26606"/>
          <ac:spMkLst>
            <pc:docMk/>
            <pc:sldMk cId="3517154977" sldId="267"/>
            <ac:spMk id="17" creationId="{8D9F7D40-5D59-4F59-A331-D8F7710AC903}"/>
          </ac:spMkLst>
        </pc:spChg>
        <pc:spChg chg="add">
          <ac:chgData name="Sinead Hasleham" userId="d594fdd0-ae0d-4a9e-9df4-1d8d2a34ed16" providerId="ADAL" clId="{B26B272F-6B9E-43D2-966B-5471EB5D297C}" dt="2019-11-27T13:55:10.369" v="12857" actId="26606"/>
          <ac:spMkLst>
            <pc:docMk/>
            <pc:sldMk cId="3517154977" sldId="267"/>
            <ac:spMk id="19" creationId="{E2B1BC2F-AEBF-4990-A7F9-197AAF28BC7A}"/>
          </ac:spMkLst>
        </pc:spChg>
        <pc:picChg chg="add mod">
          <ac:chgData name="Sinead Hasleham" userId="d594fdd0-ae0d-4a9e-9df4-1d8d2a34ed16" providerId="ADAL" clId="{B26B272F-6B9E-43D2-966B-5471EB5D297C}" dt="2019-11-27T13:55:10.369" v="12857" actId="26606"/>
          <ac:picMkLst>
            <pc:docMk/>
            <pc:sldMk cId="3517154977" sldId="267"/>
            <ac:picMk id="5" creationId="{84AAAB41-FAAE-4494-949C-A4E84A09F69C}"/>
          </ac:picMkLst>
        </pc:picChg>
      </pc:sldChg>
      <pc:sldChg chg="addSp delSp modSp add mod">
        <pc:chgData name="Sinead Hasleham" userId="d594fdd0-ae0d-4a9e-9df4-1d8d2a34ed16" providerId="ADAL" clId="{B26B272F-6B9E-43D2-966B-5471EB5D297C}" dt="2019-12-04T15:56:19.879" v="27183" actId="207"/>
        <pc:sldMkLst>
          <pc:docMk/>
          <pc:sldMk cId="2080173147" sldId="268"/>
        </pc:sldMkLst>
        <pc:spChg chg="mod">
          <ac:chgData name="Sinead Hasleham" userId="d594fdd0-ae0d-4a9e-9df4-1d8d2a34ed16" providerId="ADAL" clId="{B26B272F-6B9E-43D2-966B-5471EB5D297C}" dt="2019-12-04T15:51:41.131" v="26940" actId="1076"/>
          <ac:spMkLst>
            <pc:docMk/>
            <pc:sldMk cId="2080173147" sldId="268"/>
            <ac:spMk id="2" creationId="{4BCC8445-E373-4EA5-918F-B32754355B7B}"/>
          </ac:spMkLst>
        </pc:spChg>
        <pc:spChg chg="add del mod">
          <ac:chgData name="Sinead Hasleham" userId="d594fdd0-ae0d-4a9e-9df4-1d8d2a34ed16" providerId="ADAL" clId="{B26B272F-6B9E-43D2-966B-5471EB5D297C}" dt="2019-11-27T13:57:00.901" v="12878"/>
          <ac:spMkLst>
            <pc:docMk/>
            <pc:sldMk cId="2080173147" sldId="268"/>
            <ac:spMk id="3" creationId="{518662DD-06DA-465C-9512-C0B3F3D703A3}"/>
          </ac:spMkLst>
        </pc:spChg>
        <pc:spChg chg="add mod">
          <ac:chgData name="Sinead Hasleham" userId="d594fdd0-ae0d-4a9e-9df4-1d8d2a34ed16" providerId="ADAL" clId="{B26B272F-6B9E-43D2-966B-5471EB5D297C}" dt="2019-12-04T15:56:19.879" v="27183" actId="207"/>
          <ac:spMkLst>
            <pc:docMk/>
            <pc:sldMk cId="2080173147" sldId="268"/>
            <ac:spMk id="3" creationId="{9576F534-2446-4A7C-BFC3-CBD169D6607B}"/>
          </ac:spMkLst>
        </pc:spChg>
        <pc:spChg chg="add mod">
          <ac:chgData name="Sinead Hasleham" userId="d594fdd0-ae0d-4a9e-9df4-1d8d2a34ed16" providerId="ADAL" clId="{B26B272F-6B9E-43D2-966B-5471EB5D297C}" dt="2019-12-04T15:41:00.985" v="26806"/>
          <ac:spMkLst>
            <pc:docMk/>
            <pc:sldMk cId="2080173147" sldId="268"/>
            <ac:spMk id="4" creationId="{891121B2-22C6-4468-9488-316EC412047D}"/>
          </ac:spMkLst>
        </pc:spChg>
        <pc:spChg chg="add del mod">
          <ac:chgData name="Sinead Hasleham" userId="d594fdd0-ae0d-4a9e-9df4-1d8d2a34ed16" providerId="ADAL" clId="{B26B272F-6B9E-43D2-966B-5471EB5D297C}" dt="2019-12-04T15:40:47.317" v="26802"/>
          <ac:spMkLst>
            <pc:docMk/>
            <pc:sldMk cId="2080173147" sldId="268"/>
            <ac:spMk id="5" creationId="{FFB74FF6-BAC7-4A6B-9733-54BE9FE51684}"/>
          </ac:spMkLst>
        </pc:spChg>
        <pc:spChg chg="add del mod">
          <ac:chgData name="Sinead Hasleham" userId="d594fdd0-ae0d-4a9e-9df4-1d8d2a34ed16" providerId="ADAL" clId="{B26B272F-6B9E-43D2-966B-5471EB5D297C}" dt="2019-12-04T15:41:40.771" v="26819"/>
          <ac:spMkLst>
            <pc:docMk/>
            <pc:sldMk cId="2080173147" sldId="268"/>
            <ac:spMk id="6" creationId="{1F9B60AF-1816-48D6-8168-465A13A75800}"/>
          </ac:spMkLst>
        </pc:spChg>
        <pc:spChg chg="add del mod">
          <ac:chgData name="Sinead Hasleham" userId="d594fdd0-ae0d-4a9e-9df4-1d8d2a34ed16" providerId="ADAL" clId="{B26B272F-6B9E-43D2-966B-5471EB5D297C}" dt="2019-11-27T14:04:53.907" v="13174"/>
          <ac:spMkLst>
            <pc:docMk/>
            <pc:sldMk cId="2080173147" sldId="268"/>
            <ac:spMk id="7" creationId="{BB2DC8EA-9E3E-42B5-AF60-8DDB61698A10}"/>
          </ac:spMkLst>
        </pc:spChg>
        <pc:spChg chg="add mod">
          <ac:chgData name="Sinead Hasleham" userId="d594fdd0-ae0d-4a9e-9df4-1d8d2a34ed16" providerId="ADAL" clId="{B26B272F-6B9E-43D2-966B-5471EB5D297C}" dt="2019-12-04T15:51:51.687" v="26943" actId="1076"/>
          <ac:spMkLst>
            <pc:docMk/>
            <pc:sldMk cId="2080173147" sldId="268"/>
            <ac:spMk id="7" creationId="{D9B27F61-BE77-464B-8AB3-6298E05A351F}"/>
          </ac:spMkLst>
        </pc:spChg>
        <pc:spChg chg="add del mod">
          <ac:chgData name="Sinead Hasleham" userId="d594fdd0-ae0d-4a9e-9df4-1d8d2a34ed16" providerId="ADAL" clId="{B26B272F-6B9E-43D2-966B-5471EB5D297C}" dt="2019-12-04T15:41:57.056" v="26825"/>
          <ac:spMkLst>
            <pc:docMk/>
            <pc:sldMk cId="2080173147" sldId="268"/>
            <ac:spMk id="8" creationId="{C2812CA5-066F-45D9-AA36-85E3696C83E2}"/>
          </ac:spMkLst>
        </pc:spChg>
        <pc:spChg chg="add mod">
          <ac:chgData name="Sinead Hasleham" userId="d594fdd0-ae0d-4a9e-9df4-1d8d2a34ed16" providerId="ADAL" clId="{B26B272F-6B9E-43D2-966B-5471EB5D297C}" dt="2019-12-04T15:51:48.578" v="26942" actId="1076"/>
          <ac:spMkLst>
            <pc:docMk/>
            <pc:sldMk cId="2080173147" sldId="268"/>
            <ac:spMk id="9" creationId="{8C59DBE7-C091-49DE-A38C-4BFC35F947A4}"/>
          </ac:spMkLst>
        </pc:spChg>
        <pc:spChg chg="add del mod">
          <ac:chgData name="Sinead Hasleham" userId="d594fdd0-ae0d-4a9e-9df4-1d8d2a34ed16" providerId="ADAL" clId="{B26B272F-6B9E-43D2-966B-5471EB5D297C}" dt="2019-12-04T15:42:18.257" v="26831"/>
          <ac:spMkLst>
            <pc:docMk/>
            <pc:sldMk cId="2080173147" sldId="268"/>
            <ac:spMk id="10" creationId="{3088A5FD-E4FE-4E79-89DE-7C836C99CEDA}"/>
          </ac:spMkLst>
        </pc:spChg>
        <pc:spChg chg="add del mod">
          <ac:chgData name="Sinead Hasleham" userId="d594fdd0-ae0d-4a9e-9df4-1d8d2a34ed16" providerId="ADAL" clId="{B26B272F-6B9E-43D2-966B-5471EB5D297C}" dt="2019-12-04T15:40:26.385" v="26796"/>
          <ac:spMkLst>
            <pc:docMk/>
            <pc:sldMk cId="2080173147" sldId="268"/>
            <ac:spMk id="11" creationId="{8D7DE058-5300-4923-8CC7-C02C91FA868F}"/>
          </ac:spMkLst>
        </pc:spChg>
        <pc:spChg chg="add del mod">
          <ac:chgData name="Sinead Hasleham" userId="d594fdd0-ae0d-4a9e-9df4-1d8d2a34ed16" providerId="ADAL" clId="{B26B272F-6B9E-43D2-966B-5471EB5D297C}" dt="2019-12-04T15:41:20.402" v="26813"/>
          <ac:spMkLst>
            <pc:docMk/>
            <pc:sldMk cId="2080173147" sldId="268"/>
            <ac:spMk id="12" creationId="{938B4FC6-6CFF-45AF-8B9C-88D42F7BDB9E}"/>
          </ac:spMkLst>
        </pc:spChg>
        <pc:spChg chg="add mod">
          <ac:chgData name="Sinead Hasleham" userId="d594fdd0-ae0d-4a9e-9df4-1d8d2a34ed16" providerId="ADAL" clId="{B26B272F-6B9E-43D2-966B-5471EB5D297C}" dt="2019-12-04T15:51:55.185" v="26944" actId="1076"/>
          <ac:spMkLst>
            <pc:docMk/>
            <pc:sldMk cId="2080173147" sldId="268"/>
            <ac:spMk id="13" creationId="{79AF4DE0-42F9-43B7-BE79-A097674E9A93}"/>
          </ac:spMkLst>
        </pc:spChg>
        <pc:spChg chg="add mod">
          <ac:chgData name="Sinead Hasleham" userId="d594fdd0-ae0d-4a9e-9df4-1d8d2a34ed16" providerId="ADAL" clId="{B26B272F-6B9E-43D2-966B-5471EB5D297C}" dt="2019-12-04T15:51:58.438" v="26945" actId="1076"/>
          <ac:spMkLst>
            <pc:docMk/>
            <pc:sldMk cId="2080173147" sldId="268"/>
            <ac:spMk id="14" creationId="{EB949386-A4D1-4B15-8189-3E943F37B7E8}"/>
          </ac:spMkLst>
        </pc:spChg>
        <pc:spChg chg="add mod">
          <ac:chgData name="Sinead Hasleham" userId="d594fdd0-ae0d-4a9e-9df4-1d8d2a34ed16" providerId="ADAL" clId="{B26B272F-6B9E-43D2-966B-5471EB5D297C}" dt="2019-12-04T15:52:02.938" v="26946" actId="1076"/>
          <ac:spMkLst>
            <pc:docMk/>
            <pc:sldMk cId="2080173147" sldId="268"/>
            <ac:spMk id="15" creationId="{E38084E8-7295-40D6-A2C2-E2DFB6100B4B}"/>
          </ac:spMkLst>
        </pc:spChg>
      </pc:sldChg>
      <pc:sldChg chg="addSp delSp modSp add mod">
        <pc:chgData name="Sinead Hasleham" userId="d594fdd0-ae0d-4a9e-9df4-1d8d2a34ed16" providerId="ADAL" clId="{B26B272F-6B9E-43D2-966B-5471EB5D297C}" dt="2019-12-04T15:56:14.529" v="27182" actId="207"/>
        <pc:sldMkLst>
          <pc:docMk/>
          <pc:sldMk cId="2642054009" sldId="269"/>
        </pc:sldMkLst>
        <pc:spChg chg="mod">
          <ac:chgData name="Sinead Hasleham" userId="d594fdd0-ae0d-4a9e-9df4-1d8d2a34ed16" providerId="ADAL" clId="{B26B272F-6B9E-43D2-966B-5471EB5D297C}" dt="2019-11-27T14:11:48.374" v="13431" actId="5793"/>
          <ac:spMkLst>
            <pc:docMk/>
            <pc:sldMk cId="2642054009" sldId="269"/>
            <ac:spMk id="2" creationId="{F96D8DAE-3D5C-440E-A29E-A9CC472000C4}"/>
          </ac:spMkLst>
        </pc:spChg>
        <pc:spChg chg="add del mod">
          <ac:chgData name="Sinead Hasleham" userId="d594fdd0-ae0d-4a9e-9df4-1d8d2a34ed16" providerId="ADAL" clId="{B26B272F-6B9E-43D2-966B-5471EB5D297C}" dt="2019-12-04T15:46:39.120" v="26910"/>
          <ac:spMkLst>
            <pc:docMk/>
            <pc:sldMk cId="2642054009" sldId="269"/>
            <ac:spMk id="3" creationId="{5FE0D7EE-DD77-4F09-BEC0-46D84A7EEDBC}"/>
          </ac:spMkLst>
        </pc:spChg>
        <pc:spChg chg="add del mod">
          <ac:chgData name="Sinead Hasleham" userId="d594fdd0-ae0d-4a9e-9df4-1d8d2a34ed16" providerId="ADAL" clId="{B26B272F-6B9E-43D2-966B-5471EB5D297C}" dt="2019-12-04T15:39:08.630" v="26778"/>
          <ac:spMkLst>
            <pc:docMk/>
            <pc:sldMk cId="2642054009" sldId="269"/>
            <ac:spMk id="4" creationId="{87D9E618-5C32-46D8-A9C1-BCB42312BF9C}"/>
          </ac:spMkLst>
        </pc:spChg>
        <pc:spChg chg="add del mod">
          <ac:chgData name="Sinead Hasleham" userId="d594fdd0-ae0d-4a9e-9df4-1d8d2a34ed16" providerId="ADAL" clId="{B26B272F-6B9E-43D2-966B-5471EB5D297C}" dt="2019-11-27T14:16:13.426" v="13549"/>
          <ac:spMkLst>
            <pc:docMk/>
            <pc:sldMk cId="2642054009" sldId="269"/>
            <ac:spMk id="5" creationId="{964550E8-246A-41E9-B005-13B7734B10BD}"/>
          </ac:spMkLst>
        </pc:spChg>
        <pc:spChg chg="add del mod">
          <ac:chgData name="Sinead Hasleham" userId="d594fdd0-ae0d-4a9e-9df4-1d8d2a34ed16" providerId="ADAL" clId="{B26B272F-6B9E-43D2-966B-5471EB5D297C}" dt="2019-12-04T13:08:57.838" v="17737" actId="478"/>
          <ac:spMkLst>
            <pc:docMk/>
            <pc:sldMk cId="2642054009" sldId="269"/>
            <ac:spMk id="5" creationId="{E5DDE66C-7DEE-41E3-AC21-C7557A6AD700}"/>
          </ac:spMkLst>
        </pc:spChg>
        <pc:spChg chg="add del mod">
          <ac:chgData name="Sinead Hasleham" userId="d594fdd0-ae0d-4a9e-9df4-1d8d2a34ed16" providerId="ADAL" clId="{B26B272F-6B9E-43D2-966B-5471EB5D297C}" dt="2019-12-04T15:51:01.542" v="26930" actId="478"/>
          <ac:spMkLst>
            <pc:docMk/>
            <pc:sldMk cId="2642054009" sldId="269"/>
            <ac:spMk id="6" creationId="{7576C688-E60D-44E0-BDB8-A17B90FA3A79}"/>
          </ac:spMkLst>
        </pc:spChg>
        <pc:spChg chg="add mod">
          <ac:chgData name="Sinead Hasleham" userId="d594fdd0-ae0d-4a9e-9df4-1d8d2a34ed16" providerId="ADAL" clId="{B26B272F-6B9E-43D2-966B-5471EB5D297C}" dt="2019-12-04T15:52:16.314" v="26948" actId="1076"/>
          <ac:spMkLst>
            <pc:docMk/>
            <pc:sldMk cId="2642054009" sldId="269"/>
            <ac:spMk id="7" creationId="{2890EB48-5F52-4099-B10B-3D3823891353}"/>
          </ac:spMkLst>
        </pc:spChg>
        <pc:spChg chg="add del mod">
          <ac:chgData name="Sinead Hasleham" userId="d594fdd0-ae0d-4a9e-9df4-1d8d2a34ed16" providerId="ADAL" clId="{B26B272F-6B9E-43D2-966B-5471EB5D297C}" dt="2019-12-04T15:39:53.506" v="26788"/>
          <ac:spMkLst>
            <pc:docMk/>
            <pc:sldMk cId="2642054009" sldId="269"/>
            <ac:spMk id="8" creationId="{5DA5AAA0-1475-40F7-ADFA-85A920749720}"/>
          </ac:spMkLst>
        </pc:spChg>
        <pc:spChg chg="add del mod">
          <ac:chgData name="Sinead Hasleham" userId="d594fdd0-ae0d-4a9e-9df4-1d8d2a34ed16" providerId="ADAL" clId="{B26B272F-6B9E-43D2-966B-5471EB5D297C}" dt="2019-12-04T15:44:22.848" v="26883"/>
          <ac:spMkLst>
            <pc:docMk/>
            <pc:sldMk cId="2642054009" sldId="269"/>
            <ac:spMk id="9" creationId="{876B5C43-E9A1-41B2-A428-88FDF54AAB31}"/>
          </ac:spMkLst>
        </pc:spChg>
        <pc:spChg chg="add del mod">
          <ac:chgData name="Sinead Hasleham" userId="d594fdd0-ae0d-4a9e-9df4-1d8d2a34ed16" providerId="ADAL" clId="{B26B272F-6B9E-43D2-966B-5471EB5D297C}" dt="2019-12-04T15:45:17.643" v="26893"/>
          <ac:spMkLst>
            <pc:docMk/>
            <pc:sldMk cId="2642054009" sldId="269"/>
            <ac:spMk id="10" creationId="{1B6EBD36-830E-4A4F-BB45-BC58AF6B60F0}"/>
          </ac:spMkLst>
        </pc:spChg>
        <pc:spChg chg="add del mod">
          <ac:chgData name="Sinead Hasleham" userId="d594fdd0-ae0d-4a9e-9df4-1d8d2a34ed16" providerId="ADAL" clId="{B26B272F-6B9E-43D2-966B-5471EB5D297C}" dt="2019-12-04T15:51:30.296" v="26937"/>
          <ac:spMkLst>
            <pc:docMk/>
            <pc:sldMk cId="2642054009" sldId="269"/>
            <ac:spMk id="11" creationId="{9E1528F2-14EA-48B9-84EA-3933EA8ABB88}"/>
          </ac:spMkLst>
        </pc:spChg>
        <pc:spChg chg="add del mod">
          <ac:chgData name="Sinead Hasleham" userId="d594fdd0-ae0d-4a9e-9df4-1d8d2a34ed16" providerId="ADAL" clId="{B26B272F-6B9E-43D2-966B-5471EB5D297C}" dt="2019-12-04T15:45:33.223" v="26900"/>
          <ac:spMkLst>
            <pc:docMk/>
            <pc:sldMk cId="2642054009" sldId="269"/>
            <ac:spMk id="12" creationId="{5CC5C06C-B827-4DDB-ACFF-675F5610291D}"/>
          </ac:spMkLst>
        </pc:spChg>
        <pc:spChg chg="add mod">
          <ac:chgData name="Sinead Hasleham" userId="d594fdd0-ae0d-4a9e-9df4-1d8d2a34ed16" providerId="ADAL" clId="{B26B272F-6B9E-43D2-966B-5471EB5D297C}" dt="2019-12-04T15:52:11.962" v="26947" actId="1076"/>
          <ac:spMkLst>
            <pc:docMk/>
            <pc:sldMk cId="2642054009" sldId="269"/>
            <ac:spMk id="13" creationId="{DDA74026-C701-4C55-9554-B650BAB46C0B}"/>
          </ac:spMkLst>
        </pc:spChg>
        <pc:spChg chg="add mod">
          <ac:chgData name="Sinead Hasleham" userId="d594fdd0-ae0d-4a9e-9df4-1d8d2a34ed16" providerId="ADAL" clId="{B26B272F-6B9E-43D2-966B-5471EB5D297C}" dt="2019-12-04T15:56:14.529" v="27182" actId="207"/>
          <ac:spMkLst>
            <pc:docMk/>
            <pc:sldMk cId="2642054009" sldId="269"/>
            <ac:spMk id="14" creationId="{0F423853-3BEF-4A9C-825D-2356C62F6FA5}"/>
          </ac:spMkLst>
        </pc:spChg>
        <pc:spChg chg="add mod">
          <ac:chgData name="Sinead Hasleham" userId="d594fdd0-ae0d-4a9e-9df4-1d8d2a34ed16" providerId="ADAL" clId="{B26B272F-6B9E-43D2-966B-5471EB5D297C}" dt="2019-12-04T15:52:36.743" v="26952" actId="1076"/>
          <ac:spMkLst>
            <pc:docMk/>
            <pc:sldMk cId="2642054009" sldId="269"/>
            <ac:spMk id="15" creationId="{8048A852-97D3-404F-80E3-50CA208C72EB}"/>
          </ac:spMkLst>
        </pc:spChg>
        <pc:spChg chg="add mod">
          <ac:chgData name="Sinead Hasleham" userId="d594fdd0-ae0d-4a9e-9df4-1d8d2a34ed16" providerId="ADAL" clId="{B26B272F-6B9E-43D2-966B-5471EB5D297C}" dt="2019-12-04T15:56:10.219" v="27181" actId="207"/>
          <ac:spMkLst>
            <pc:docMk/>
            <pc:sldMk cId="2642054009" sldId="269"/>
            <ac:spMk id="16" creationId="{AE7171BA-52A2-44AF-9918-7FDC22ABD9A7}"/>
          </ac:spMkLst>
        </pc:spChg>
      </pc:sldChg>
      <pc:sldChg chg="addSp delSp modSp add mod">
        <pc:chgData name="Sinead Hasleham" userId="d594fdd0-ae0d-4a9e-9df4-1d8d2a34ed16" providerId="ADAL" clId="{B26B272F-6B9E-43D2-966B-5471EB5D297C}" dt="2019-12-04T16:00:33.057" v="27235" actId="1076"/>
        <pc:sldMkLst>
          <pc:docMk/>
          <pc:sldMk cId="243641168" sldId="270"/>
        </pc:sldMkLst>
        <pc:spChg chg="mod">
          <ac:chgData name="Sinead Hasleham" userId="d594fdd0-ae0d-4a9e-9df4-1d8d2a34ed16" providerId="ADAL" clId="{B26B272F-6B9E-43D2-966B-5471EB5D297C}" dt="2019-12-04T13:06:15.258" v="17608" actId="14100"/>
          <ac:spMkLst>
            <pc:docMk/>
            <pc:sldMk cId="243641168" sldId="270"/>
            <ac:spMk id="2" creationId="{69D8269E-F00F-456F-B2D8-731C905128BA}"/>
          </ac:spMkLst>
        </pc:spChg>
        <pc:spChg chg="add del mod">
          <ac:chgData name="Sinead Hasleham" userId="d594fdd0-ae0d-4a9e-9df4-1d8d2a34ed16" providerId="ADAL" clId="{B26B272F-6B9E-43D2-966B-5471EB5D297C}" dt="2019-12-04T15:44:07.297" v="26877"/>
          <ac:spMkLst>
            <pc:docMk/>
            <pc:sldMk cId="243641168" sldId="270"/>
            <ac:spMk id="3" creationId="{72EDCBB0-0FFD-44F2-B0A1-907FEA4AB1DC}"/>
          </ac:spMkLst>
        </pc:spChg>
        <pc:spChg chg="add del mod">
          <ac:chgData name="Sinead Hasleham" userId="d594fdd0-ae0d-4a9e-9df4-1d8d2a34ed16" providerId="ADAL" clId="{B26B272F-6B9E-43D2-966B-5471EB5D297C}" dt="2019-12-04T15:52:45.480" v="26956"/>
          <ac:spMkLst>
            <pc:docMk/>
            <pc:sldMk cId="243641168" sldId="270"/>
            <ac:spMk id="4" creationId="{529A6F6A-5A33-4A5C-A0C6-C5FE8CADE5E5}"/>
          </ac:spMkLst>
        </pc:spChg>
        <pc:spChg chg="add del mod">
          <ac:chgData name="Sinead Hasleham" userId="d594fdd0-ae0d-4a9e-9df4-1d8d2a34ed16" providerId="ADAL" clId="{B26B272F-6B9E-43D2-966B-5471EB5D297C}" dt="2019-12-04T14:16:12.969" v="21683" actId="478"/>
          <ac:spMkLst>
            <pc:docMk/>
            <pc:sldMk cId="243641168" sldId="270"/>
            <ac:spMk id="5" creationId="{1D7C2810-9CF9-4301-937D-C2AA2EA88A84}"/>
          </ac:spMkLst>
        </pc:spChg>
        <pc:spChg chg="add mod">
          <ac:chgData name="Sinead Hasleham" userId="d594fdd0-ae0d-4a9e-9df4-1d8d2a34ed16" providerId="ADAL" clId="{B26B272F-6B9E-43D2-966B-5471EB5D297C}" dt="2019-12-04T15:58:33.247" v="27186" actId="1076"/>
          <ac:spMkLst>
            <pc:docMk/>
            <pc:sldMk cId="243641168" sldId="270"/>
            <ac:spMk id="6" creationId="{0B1DAEA7-2E05-4473-9384-BDE5781542E1}"/>
          </ac:spMkLst>
        </pc:spChg>
        <pc:spChg chg="add del mod">
          <ac:chgData name="Sinead Hasleham" userId="d594fdd0-ae0d-4a9e-9df4-1d8d2a34ed16" providerId="ADAL" clId="{B26B272F-6B9E-43D2-966B-5471EB5D297C}" dt="2019-12-04T15:37:51.005" v="26757"/>
          <ac:spMkLst>
            <pc:docMk/>
            <pc:sldMk cId="243641168" sldId="270"/>
            <ac:spMk id="7" creationId="{C48E7C93-A250-4F4C-913D-7FA455D0B3AA}"/>
          </ac:spMkLst>
        </pc:spChg>
        <pc:spChg chg="add del mod">
          <ac:chgData name="Sinead Hasleham" userId="d594fdd0-ae0d-4a9e-9df4-1d8d2a34ed16" providerId="ADAL" clId="{B26B272F-6B9E-43D2-966B-5471EB5D297C}" dt="2019-12-04T15:42:40.324" v="26837"/>
          <ac:spMkLst>
            <pc:docMk/>
            <pc:sldMk cId="243641168" sldId="270"/>
            <ac:spMk id="8" creationId="{0520FC70-FF25-4539-86DF-91E67B8E0642}"/>
          </ac:spMkLst>
        </pc:spChg>
        <pc:spChg chg="add del mod">
          <ac:chgData name="Sinead Hasleham" userId="d594fdd0-ae0d-4a9e-9df4-1d8d2a34ed16" providerId="ADAL" clId="{B26B272F-6B9E-43D2-966B-5471EB5D297C}" dt="2019-12-04T15:46:59.187" v="26916"/>
          <ac:spMkLst>
            <pc:docMk/>
            <pc:sldMk cId="243641168" sldId="270"/>
            <ac:spMk id="9" creationId="{C6637877-4A73-4416-B905-F02484A90473}"/>
          </ac:spMkLst>
        </pc:spChg>
        <pc:spChg chg="add mod">
          <ac:chgData name="Sinead Hasleham" userId="d594fdd0-ae0d-4a9e-9df4-1d8d2a34ed16" providerId="ADAL" clId="{B26B272F-6B9E-43D2-966B-5471EB5D297C}" dt="2019-12-04T15:58:27.171" v="27185" actId="1076"/>
          <ac:spMkLst>
            <pc:docMk/>
            <pc:sldMk cId="243641168" sldId="270"/>
            <ac:spMk id="10" creationId="{F3E3D018-CB04-44E5-B9FC-86BFF757DF04}"/>
          </ac:spMkLst>
        </pc:spChg>
        <pc:spChg chg="add mod">
          <ac:chgData name="Sinead Hasleham" userId="d594fdd0-ae0d-4a9e-9df4-1d8d2a34ed16" providerId="ADAL" clId="{B26B272F-6B9E-43D2-966B-5471EB5D297C}" dt="2019-12-04T15:55:32.252" v="27175" actId="1076"/>
          <ac:spMkLst>
            <pc:docMk/>
            <pc:sldMk cId="243641168" sldId="270"/>
            <ac:spMk id="11" creationId="{3A5B5533-CC1D-4E63-A7A9-B1BC09019A73}"/>
          </ac:spMkLst>
        </pc:spChg>
        <pc:spChg chg="add mod">
          <ac:chgData name="Sinead Hasleham" userId="d594fdd0-ae0d-4a9e-9df4-1d8d2a34ed16" providerId="ADAL" clId="{B26B272F-6B9E-43D2-966B-5471EB5D297C}" dt="2019-12-04T15:55:35.494" v="27176" actId="1076"/>
          <ac:spMkLst>
            <pc:docMk/>
            <pc:sldMk cId="243641168" sldId="270"/>
            <ac:spMk id="12" creationId="{88296BD7-61E0-4BAD-9EA6-763622331195}"/>
          </ac:spMkLst>
        </pc:spChg>
        <pc:spChg chg="add mod">
          <ac:chgData name="Sinead Hasleham" userId="d594fdd0-ae0d-4a9e-9df4-1d8d2a34ed16" providerId="ADAL" clId="{B26B272F-6B9E-43D2-966B-5471EB5D297C}" dt="2019-12-04T15:55:38.687" v="27177" actId="1076"/>
          <ac:spMkLst>
            <pc:docMk/>
            <pc:sldMk cId="243641168" sldId="270"/>
            <ac:spMk id="13" creationId="{1059B493-A6CD-4F6F-9A25-B86947A93E01}"/>
          </ac:spMkLst>
        </pc:spChg>
        <pc:spChg chg="add mod">
          <ac:chgData name="Sinead Hasleham" userId="d594fdd0-ae0d-4a9e-9df4-1d8d2a34ed16" providerId="ADAL" clId="{B26B272F-6B9E-43D2-966B-5471EB5D297C}" dt="2019-12-04T15:55:54.749" v="27179" actId="207"/>
          <ac:spMkLst>
            <pc:docMk/>
            <pc:sldMk cId="243641168" sldId="270"/>
            <ac:spMk id="14" creationId="{7BF1FF41-DF96-40E5-B390-D907BCB22B11}"/>
          </ac:spMkLst>
        </pc:spChg>
        <pc:spChg chg="add mod">
          <ac:chgData name="Sinead Hasleham" userId="d594fdd0-ae0d-4a9e-9df4-1d8d2a34ed16" providerId="ADAL" clId="{B26B272F-6B9E-43D2-966B-5471EB5D297C}" dt="2019-12-04T16:00:33.057" v="27235" actId="1076"/>
          <ac:spMkLst>
            <pc:docMk/>
            <pc:sldMk cId="243641168" sldId="270"/>
            <ac:spMk id="15" creationId="{0C941A87-0683-48D1-A279-B872421DF04E}"/>
          </ac:spMkLst>
        </pc:spChg>
        <pc:picChg chg="add mod">
          <ac:chgData name="Sinead Hasleham" userId="d594fdd0-ae0d-4a9e-9df4-1d8d2a34ed16" providerId="ADAL" clId="{B26B272F-6B9E-43D2-966B-5471EB5D297C}" dt="2019-12-04T16:00:23.979" v="27234" actId="1076"/>
          <ac:picMkLst>
            <pc:docMk/>
            <pc:sldMk cId="243641168" sldId="270"/>
            <ac:picMk id="17" creationId="{D5B8CD25-E3EE-46D2-88E2-28CC487409A7}"/>
          </ac:picMkLst>
        </pc:picChg>
      </pc:sldChg>
      <pc:sldChg chg="addSp delSp modSp add mod setBg modNotesTx">
        <pc:chgData name="Sinead Hasleham" userId="d594fdd0-ae0d-4a9e-9df4-1d8d2a34ed16" providerId="ADAL" clId="{B26B272F-6B9E-43D2-966B-5471EB5D297C}" dt="2019-12-04T14:07:42.391" v="21204" actId="313"/>
        <pc:sldMkLst>
          <pc:docMk/>
          <pc:sldMk cId="1062767650" sldId="271"/>
        </pc:sldMkLst>
        <pc:spChg chg="mod">
          <ac:chgData name="Sinead Hasleham" userId="d594fdd0-ae0d-4a9e-9df4-1d8d2a34ed16" providerId="ADAL" clId="{B26B272F-6B9E-43D2-966B-5471EB5D297C}" dt="2019-12-04T13:55:15.516" v="19723" actId="26606"/>
          <ac:spMkLst>
            <pc:docMk/>
            <pc:sldMk cId="1062767650" sldId="271"/>
            <ac:spMk id="2" creationId="{66C6A3B0-1BEA-4256-A1DC-6DEA113F756E}"/>
          </ac:spMkLst>
        </pc:spChg>
        <pc:spChg chg="del">
          <ac:chgData name="Sinead Hasleham" userId="d594fdd0-ae0d-4a9e-9df4-1d8d2a34ed16" providerId="ADAL" clId="{B26B272F-6B9E-43D2-966B-5471EB5D297C}" dt="2019-12-04T13:53:51.394" v="19716" actId="478"/>
          <ac:spMkLst>
            <pc:docMk/>
            <pc:sldMk cId="1062767650" sldId="271"/>
            <ac:spMk id="3" creationId="{E8071667-18A7-4C24-BEEA-C93402B81775}"/>
          </ac:spMkLst>
        </pc:spChg>
        <pc:spChg chg="add del mod ord">
          <ac:chgData name="Sinead Hasleham" userId="d594fdd0-ae0d-4a9e-9df4-1d8d2a34ed16" providerId="ADAL" clId="{B26B272F-6B9E-43D2-966B-5471EB5D297C}" dt="2019-12-04T13:55:23.630" v="19725" actId="478"/>
          <ac:spMkLst>
            <pc:docMk/>
            <pc:sldMk cId="1062767650" sldId="271"/>
            <ac:spMk id="6" creationId="{8489631D-CC7D-4BCC-921D-099101D38C69}"/>
          </ac:spMkLst>
        </pc:spChg>
        <pc:spChg chg="add del mod">
          <ac:chgData name="Sinead Hasleham" userId="d594fdd0-ae0d-4a9e-9df4-1d8d2a34ed16" providerId="ADAL" clId="{B26B272F-6B9E-43D2-966B-5471EB5D297C}" dt="2019-12-04T13:55:19.999" v="19724" actId="478"/>
          <ac:spMkLst>
            <pc:docMk/>
            <pc:sldMk cId="1062767650" sldId="271"/>
            <ac:spMk id="9" creationId="{F9EDD8F3-2D05-4CC7-9C9D-0E1A1AA1EEF8}"/>
          </ac:spMkLst>
        </pc:spChg>
        <pc:spChg chg="add">
          <ac:chgData name="Sinead Hasleham" userId="d594fdd0-ae0d-4a9e-9df4-1d8d2a34ed16" providerId="ADAL" clId="{B26B272F-6B9E-43D2-966B-5471EB5D297C}" dt="2019-12-04T13:55:15.516" v="19723" actId="26606"/>
          <ac:spMkLst>
            <pc:docMk/>
            <pc:sldMk cId="1062767650" sldId="271"/>
            <ac:spMk id="14" creationId="{BA15FC70-5D44-4EDC-917B-7183FDE6EE0A}"/>
          </ac:spMkLst>
        </pc:spChg>
        <pc:spChg chg="add">
          <ac:chgData name="Sinead Hasleham" userId="d594fdd0-ae0d-4a9e-9df4-1d8d2a34ed16" providerId="ADAL" clId="{B26B272F-6B9E-43D2-966B-5471EB5D297C}" dt="2019-12-04T13:55:15.516" v="19723" actId="26606"/>
          <ac:spMkLst>
            <pc:docMk/>
            <pc:sldMk cId="1062767650" sldId="271"/>
            <ac:spMk id="16" creationId="{E0FDFFBE-5ED1-4C3A-BECC-06257E024B32}"/>
          </ac:spMkLst>
        </pc:spChg>
        <pc:spChg chg="add">
          <ac:chgData name="Sinead Hasleham" userId="d594fdd0-ae0d-4a9e-9df4-1d8d2a34ed16" providerId="ADAL" clId="{B26B272F-6B9E-43D2-966B-5471EB5D297C}" dt="2019-12-04T13:55:15.516" v="19723" actId="26606"/>
          <ac:spMkLst>
            <pc:docMk/>
            <pc:sldMk cId="1062767650" sldId="271"/>
            <ac:spMk id="18" creationId="{CE03ACFB-F845-47DD-B1F4-DB5B221BBC3F}"/>
          </ac:spMkLst>
        </pc:spChg>
        <pc:spChg chg="add">
          <ac:chgData name="Sinead Hasleham" userId="d594fdd0-ae0d-4a9e-9df4-1d8d2a34ed16" providerId="ADAL" clId="{B26B272F-6B9E-43D2-966B-5471EB5D297C}" dt="2019-12-04T13:55:15.516" v="19723" actId="26606"/>
          <ac:spMkLst>
            <pc:docMk/>
            <pc:sldMk cId="1062767650" sldId="271"/>
            <ac:spMk id="20" creationId="{A0144B8D-ABC9-4F44-8451-5B06A9C80B24}"/>
          </ac:spMkLst>
        </pc:spChg>
        <pc:spChg chg="add">
          <ac:chgData name="Sinead Hasleham" userId="d594fdd0-ae0d-4a9e-9df4-1d8d2a34ed16" providerId="ADAL" clId="{B26B272F-6B9E-43D2-966B-5471EB5D297C}" dt="2019-12-04T13:55:15.516" v="19723" actId="26606"/>
          <ac:spMkLst>
            <pc:docMk/>
            <pc:sldMk cId="1062767650" sldId="271"/>
            <ac:spMk id="22" creationId="{30581CF1-C445-4EA2-8A1B-47EFAA87E369}"/>
          </ac:spMkLst>
        </pc:spChg>
        <pc:picChg chg="add mod">
          <ac:chgData name="Sinead Hasleham" userId="d594fdd0-ae0d-4a9e-9df4-1d8d2a34ed16" providerId="ADAL" clId="{B26B272F-6B9E-43D2-966B-5471EB5D297C}" dt="2019-12-04T13:55:15.516" v="19723" actId="26606"/>
          <ac:picMkLst>
            <pc:docMk/>
            <pc:sldMk cId="1062767650" sldId="271"/>
            <ac:picMk id="5" creationId="{DA7F3FB3-82C6-45C3-89EC-53E763727744}"/>
          </ac:picMkLst>
        </pc:picChg>
        <pc:picChg chg="add mod">
          <ac:chgData name="Sinead Hasleham" userId="d594fdd0-ae0d-4a9e-9df4-1d8d2a34ed16" providerId="ADAL" clId="{B26B272F-6B9E-43D2-966B-5471EB5D297C}" dt="2019-12-04T13:55:15.516" v="19723" actId="26606"/>
          <ac:picMkLst>
            <pc:docMk/>
            <pc:sldMk cId="1062767650" sldId="271"/>
            <ac:picMk id="8" creationId="{59B92CCF-076C-4217-937B-C676ED9FC585}"/>
          </ac:picMkLst>
        </pc:picChg>
      </pc:sldChg>
      <pc:sldChg chg="addSp delSp modSp add mod setBg modNotesTx">
        <pc:chgData name="Sinead Hasleham" userId="d594fdd0-ae0d-4a9e-9df4-1d8d2a34ed16" providerId="ADAL" clId="{B26B272F-6B9E-43D2-966B-5471EB5D297C}" dt="2019-12-06T12:33:37.030" v="27368" actId="20577"/>
        <pc:sldMkLst>
          <pc:docMk/>
          <pc:sldMk cId="31622325" sldId="272"/>
        </pc:sldMkLst>
        <pc:spChg chg="del">
          <ac:chgData name="Sinead Hasleham" userId="d594fdd0-ae0d-4a9e-9df4-1d8d2a34ed16" providerId="ADAL" clId="{B26B272F-6B9E-43D2-966B-5471EB5D297C}" dt="2019-12-04T14:09:02.429" v="21206" actId="478"/>
          <ac:spMkLst>
            <pc:docMk/>
            <pc:sldMk cId="31622325" sldId="272"/>
            <ac:spMk id="2" creationId="{E53ED2AC-2A05-4CC0-A631-2DAB4466F711}"/>
          </ac:spMkLst>
        </pc:spChg>
        <pc:spChg chg="mod">
          <ac:chgData name="Sinead Hasleham" userId="d594fdd0-ae0d-4a9e-9df4-1d8d2a34ed16" providerId="ADAL" clId="{B26B272F-6B9E-43D2-966B-5471EB5D297C}" dt="2019-12-04T14:10:48.699" v="21335" actId="26606"/>
          <ac:spMkLst>
            <pc:docMk/>
            <pc:sldMk cId="31622325" sldId="272"/>
            <ac:spMk id="3" creationId="{CF08E136-C040-4BA1-95D2-A749FA7E07C6}"/>
          </ac:spMkLst>
        </pc:spChg>
        <pc:spChg chg="add del mod">
          <ac:chgData name="Sinead Hasleham" userId="d594fdd0-ae0d-4a9e-9df4-1d8d2a34ed16" providerId="ADAL" clId="{B26B272F-6B9E-43D2-966B-5471EB5D297C}" dt="2019-12-04T14:10:48.699" v="21335" actId="26606"/>
          <ac:spMkLst>
            <pc:docMk/>
            <pc:sldMk cId="31622325" sldId="272"/>
            <ac:spMk id="4" creationId="{D9B038D1-25CB-433C-8EF7-D24720BF7FC1}"/>
          </ac:spMkLst>
        </pc:spChg>
        <pc:spChg chg="add del">
          <ac:chgData name="Sinead Hasleham" userId="d594fdd0-ae0d-4a9e-9df4-1d8d2a34ed16" providerId="ADAL" clId="{B26B272F-6B9E-43D2-966B-5471EB5D297C}" dt="2019-12-04T14:10:42.860" v="21330" actId="26606"/>
          <ac:spMkLst>
            <pc:docMk/>
            <pc:sldMk cId="31622325" sldId="272"/>
            <ac:spMk id="11" creationId="{D09F5552-39CF-49BE-9BA3-F2C2E97DD974}"/>
          </ac:spMkLst>
        </pc:spChg>
        <pc:spChg chg="add del">
          <ac:chgData name="Sinead Hasleham" userId="d594fdd0-ae0d-4a9e-9df4-1d8d2a34ed16" providerId="ADAL" clId="{B26B272F-6B9E-43D2-966B-5471EB5D297C}" dt="2019-12-04T14:10:42.860" v="21330" actId="26606"/>
          <ac:spMkLst>
            <pc:docMk/>
            <pc:sldMk cId="31622325" sldId="272"/>
            <ac:spMk id="13" creationId="{6CCDD5D4-DC0E-4B2C-8B6B-FCAA00ECE04E}"/>
          </ac:spMkLst>
        </pc:spChg>
        <pc:spChg chg="add del">
          <ac:chgData name="Sinead Hasleham" userId="d594fdd0-ae0d-4a9e-9df4-1d8d2a34ed16" providerId="ADAL" clId="{B26B272F-6B9E-43D2-966B-5471EB5D297C}" dt="2019-12-04T14:10:42.860" v="21330" actId="26606"/>
          <ac:spMkLst>
            <pc:docMk/>
            <pc:sldMk cId="31622325" sldId="272"/>
            <ac:spMk id="15" creationId="{1B0A7D14-7B67-4022-A8BE-1CCD4A0F1B06}"/>
          </ac:spMkLst>
        </pc:spChg>
        <pc:spChg chg="add del">
          <ac:chgData name="Sinead Hasleham" userId="d594fdd0-ae0d-4a9e-9df4-1d8d2a34ed16" providerId="ADAL" clId="{B26B272F-6B9E-43D2-966B-5471EB5D297C}" dt="2019-12-04T14:10:42.860" v="21330" actId="26606"/>
          <ac:spMkLst>
            <pc:docMk/>
            <pc:sldMk cId="31622325" sldId="272"/>
            <ac:spMk id="17" creationId="{AB09A9E8-BF27-4613-A775-071F082083A9}"/>
          </ac:spMkLst>
        </pc:spChg>
        <pc:spChg chg="add del">
          <ac:chgData name="Sinead Hasleham" userId="d594fdd0-ae0d-4a9e-9df4-1d8d2a34ed16" providerId="ADAL" clId="{B26B272F-6B9E-43D2-966B-5471EB5D297C}" dt="2019-12-04T14:10:42.860" v="21330" actId="26606"/>
          <ac:spMkLst>
            <pc:docMk/>
            <pc:sldMk cId="31622325" sldId="272"/>
            <ac:spMk id="19" creationId="{C3AFE299-6F79-44AF-9A77-2DC2DC1F8461}"/>
          </ac:spMkLst>
        </pc:spChg>
        <pc:spChg chg="add del">
          <ac:chgData name="Sinead Hasleham" userId="d594fdd0-ae0d-4a9e-9df4-1d8d2a34ed16" providerId="ADAL" clId="{B26B272F-6B9E-43D2-966B-5471EB5D297C}" dt="2019-12-04T14:10:47.188" v="21332" actId="26606"/>
          <ac:spMkLst>
            <pc:docMk/>
            <pc:sldMk cId="31622325" sldId="272"/>
            <ac:spMk id="21" creationId="{D09F5552-39CF-49BE-9BA3-F2C2E97DD974}"/>
          </ac:spMkLst>
        </pc:spChg>
        <pc:spChg chg="add del">
          <ac:chgData name="Sinead Hasleham" userId="d594fdd0-ae0d-4a9e-9df4-1d8d2a34ed16" providerId="ADAL" clId="{B26B272F-6B9E-43D2-966B-5471EB5D297C}" dt="2019-12-04T14:10:47.188" v="21332" actId="26606"/>
          <ac:spMkLst>
            <pc:docMk/>
            <pc:sldMk cId="31622325" sldId="272"/>
            <ac:spMk id="22" creationId="{6CCDD5D4-DC0E-4B2C-8B6B-FCAA00ECE04E}"/>
          </ac:spMkLst>
        </pc:spChg>
        <pc:spChg chg="add del">
          <ac:chgData name="Sinead Hasleham" userId="d594fdd0-ae0d-4a9e-9df4-1d8d2a34ed16" providerId="ADAL" clId="{B26B272F-6B9E-43D2-966B-5471EB5D297C}" dt="2019-12-04T14:10:47.188" v="21332" actId="26606"/>
          <ac:spMkLst>
            <pc:docMk/>
            <pc:sldMk cId="31622325" sldId="272"/>
            <ac:spMk id="23" creationId="{1B0A7D14-7B67-4022-A8BE-1CCD4A0F1B06}"/>
          </ac:spMkLst>
        </pc:spChg>
        <pc:spChg chg="add del">
          <ac:chgData name="Sinead Hasleham" userId="d594fdd0-ae0d-4a9e-9df4-1d8d2a34ed16" providerId="ADAL" clId="{B26B272F-6B9E-43D2-966B-5471EB5D297C}" dt="2019-12-04T14:10:47.188" v="21332" actId="26606"/>
          <ac:spMkLst>
            <pc:docMk/>
            <pc:sldMk cId="31622325" sldId="272"/>
            <ac:spMk id="24" creationId="{AB09A9E8-BF27-4613-A775-071F082083A9}"/>
          </ac:spMkLst>
        </pc:spChg>
        <pc:spChg chg="add del">
          <ac:chgData name="Sinead Hasleham" userId="d594fdd0-ae0d-4a9e-9df4-1d8d2a34ed16" providerId="ADAL" clId="{B26B272F-6B9E-43D2-966B-5471EB5D297C}" dt="2019-12-04T14:10:47.188" v="21332" actId="26606"/>
          <ac:spMkLst>
            <pc:docMk/>
            <pc:sldMk cId="31622325" sldId="272"/>
            <ac:spMk id="25" creationId="{C3AFE299-6F79-44AF-9A77-2DC2DC1F8461}"/>
          </ac:spMkLst>
        </pc:spChg>
        <pc:spChg chg="add del">
          <ac:chgData name="Sinead Hasleham" userId="d594fdd0-ae0d-4a9e-9df4-1d8d2a34ed16" providerId="ADAL" clId="{B26B272F-6B9E-43D2-966B-5471EB5D297C}" dt="2019-12-04T14:10:48.467" v="21334" actId="26606"/>
          <ac:spMkLst>
            <pc:docMk/>
            <pc:sldMk cId="31622325" sldId="272"/>
            <ac:spMk id="28" creationId="{D09F5552-39CF-49BE-9BA3-F2C2E97DD974}"/>
          </ac:spMkLst>
        </pc:spChg>
        <pc:spChg chg="add del">
          <ac:chgData name="Sinead Hasleham" userId="d594fdd0-ae0d-4a9e-9df4-1d8d2a34ed16" providerId="ADAL" clId="{B26B272F-6B9E-43D2-966B-5471EB5D297C}" dt="2019-12-04T14:10:48.467" v="21334" actId="26606"/>
          <ac:spMkLst>
            <pc:docMk/>
            <pc:sldMk cId="31622325" sldId="272"/>
            <ac:spMk id="29" creationId="{6CCDD5D4-DC0E-4B2C-8B6B-FCAA00ECE04E}"/>
          </ac:spMkLst>
        </pc:spChg>
        <pc:spChg chg="add del">
          <ac:chgData name="Sinead Hasleham" userId="d594fdd0-ae0d-4a9e-9df4-1d8d2a34ed16" providerId="ADAL" clId="{B26B272F-6B9E-43D2-966B-5471EB5D297C}" dt="2019-12-04T14:10:48.467" v="21334" actId="26606"/>
          <ac:spMkLst>
            <pc:docMk/>
            <pc:sldMk cId="31622325" sldId="272"/>
            <ac:spMk id="30" creationId="{1B0A7D14-7B67-4022-A8BE-1CCD4A0F1B06}"/>
          </ac:spMkLst>
        </pc:spChg>
        <pc:spChg chg="add del">
          <ac:chgData name="Sinead Hasleham" userId="d594fdd0-ae0d-4a9e-9df4-1d8d2a34ed16" providerId="ADAL" clId="{B26B272F-6B9E-43D2-966B-5471EB5D297C}" dt="2019-12-04T14:10:48.467" v="21334" actId="26606"/>
          <ac:spMkLst>
            <pc:docMk/>
            <pc:sldMk cId="31622325" sldId="272"/>
            <ac:spMk id="31" creationId="{AB09A9E8-BF27-4613-A775-071F082083A9}"/>
          </ac:spMkLst>
        </pc:spChg>
        <pc:spChg chg="add del">
          <ac:chgData name="Sinead Hasleham" userId="d594fdd0-ae0d-4a9e-9df4-1d8d2a34ed16" providerId="ADAL" clId="{B26B272F-6B9E-43D2-966B-5471EB5D297C}" dt="2019-12-04T14:10:48.467" v="21334" actId="26606"/>
          <ac:spMkLst>
            <pc:docMk/>
            <pc:sldMk cId="31622325" sldId="272"/>
            <ac:spMk id="32" creationId="{C3AFE299-6F79-44AF-9A77-2DC2DC1F8461}"/>
          </ac:spMkLst>
        </pc:spChg>
        <pc:spChg chg="add">
          <ac:chgData name="Sinead Hasleham" userId="d594fdd0-ae0d-4a9e-9df4-1d8d2a34ed16" providerId="ADAL" clId="{B26B272F-6B9E-43D2-966B-5471EB5D297C}" dt="2019-12-04T14:10:48.699" v="21335" actId="26606"/>
          <ac:spMkLst>
            <pc:docMk/>
            <pc:sldMk cId="31622325" sldId="272"/>
            <ac:spMk id="35" creationId="{D09F5552-39CF-49BE-9BA3-F2C2E97DD974}"/>
          </ac:spMkLst>
        </pc:spChg>
        <pc:spChg chg="add">
          <ac:chgData name="Sinead Hasleham" userId="d594fdd0-ae0d-4a9e-9df4-1d8d2a34ed16" providerId="ADAL" clId="{B26B272F-6B9E-43D2-966B-5471EB5D297C}" dt="2019-12-04T14:10:48.699" v="21335" actId="26606"/>
          <ac:spMkLst>
            <pc:docMk/>
            <pc:sldMk cId="31622325" sldId="272"/>
            <ac:spMk id="36" creationId="{6CCDD5D4-DC0E-4B2C-8B6B-FCAA00ECE04E}"/>
          </ac:spMkLst>
        </pc:spChg>
        <pc:spChg chg="add">
          <ac:chgData name="Sinead Hasleham" userId="d594fdd0-ae0d-4a9e-9df4-1d8d2a34ed16" providerId="ADAL" clId="{B26B272F-6B9E-43D2-966B-5471EB5D297C}" dt="2019-12-04T14:10:48.699" v="21335" actId="26606"/>
          <ac:spMkLst>
            <pc:docMk/>
            <pc:sldMk cId="31622325" sldId="272"/>
            <ac:spMk id="37" creationId="{1B0A7D14-7B67-4022-A8BE-1CCD4A0F1B06}"/>
          </ac:spMkLst>
        </pc:spChg>
        <pc:spChg chg="add">
          <ac:chgData name="Sinead Hasleham" userId="d594fdd0-ae0d-4a9e-9df4-1d8d2a34ed16" providerId="ADAL" clId="{B26B272F-6B9E-43D2-966B-5471EB5D297C}" dt="2019-12-04T14:10:48.699" v="21335" actId="26606"/>
          <ac:spMkLst>
            <pc:docMk/>
            <pc:sldMk cId="31622325" sldId="272"/>
            <ac:spMk id="38" creationId="{AB09A9E8-BF27-4613-A775-071F082083A9}"/>
          </ac:spMkLst>
        </pc:spChg>
        <pc:spChg chg="add">
          <ac:chgData name="Sinead Hasleham" userId="d594fdd0-ae0d-4a9e-9df4-1d8d2a34ed16" providerId="ADAL" clId="{B26B272F-6B9E-43D2-966B-5471EB5D297C}" dt="2019-12-04T14:10:48.699" v="21335" actId="26606"/>
          <ac:spMkLst>
            <pc:docMk/>
            <pc:sldMk cId="31622325" sldId="272"/>
            <ac:spMk id="39" creationId="{C3AFE299-6F79-44AF-9A77-2DC2DC1F8461}"/>
          </ac:spMkLst>
        </pc:spChg>
        <pc:graphicFrameChg chg="add del">
          <ac:chgData name="Sinead Hasleham" userId="d594fdd0-ae0d-4a9e-9df4-1d8d2a34ed16" providerId="ADAL" clId="{B26B272F-6B9E-43D2-966B-5471EB5D297C}" dt="2019-12-04T14:10:42.860" v="21330" actId="26606"/>
          <ac:graphicFrameMkLst>
            <pc:docMk/>
            <pc:sldMk cId="31622325" sldId="272"/>
            <ac:graphicFrameMk id="6" creationId="{02B2517F-AD40-4561-B8D2-E84D189C3743}"/>
          </ac:graphicFrameMkLst>
        </pc:graphicFrameChg>
        <pc:graphicFrameChg chg="add del">
          <ac:chgData name="Sinead Hasleham" userId="d594fdd0-ae0d-4a9e-9df4-1d8d2a34ed16" providerId="ADAL" clId="{B26B272F-6B9E-43D2-966B-5471EB5D297C}" dt="2019-12-04T14:10:47.188" v="21332" actId="26606"/>
          <ac:graphicFrameMkLst>
            <pc:docMk/>
            <pc:sldMk cId="31622325" sldId="272"/>
            <ac:graphicFrameMk id="26" creationId="{0A06F416-13CC-4FDB-8B08-9DB11AA36625}"/>
          </ac:graphicFrameMkLst>
        </pc:graphicFrameChg>
        <pc:graphicFrameChg chg="add del">
          <ac:chgData name="Sinead Hasleham" userId="d594fdd0-ae0d-4a9e-9df4-1d8d2a34ed16" providerId="ADAL" clId="{B26B272F-6B9E-43D2-966B-5471EB5D297C}" dt="2019-12-04T14:10:48.467" v="21334" actId="26606"/>
          <ac:graphicFrameMkLst>
            <pc:docMk/>
            <pc:sldMk cId="31622325" sldId="272"/>
            <ac:graphicFrameMk id="33" creationId="{02B2517F-AD40-4561-B8D2-E84D189C3743}"/>
          </ac:graphicFrameMkLst>
        </pc:graphicFrameChg>
        <pc:graphicFrameChg chg="add">
          <ac:chgData name="Sinead Hasleham" userId="d594fdd0-ae0d-4a9e-9df4-1d8d2a34ed16" providerId="ADAL" clId="{B26B272F-6B9E-43D2-966B-5471EB5D297C}" dt="2019-12-04T14:10:48.699" v="21335" actId="26606"/>
          <ac:graphicFrameMkLst>
            <pc:docMk/>
            <pc:sldMk cId="31622325" sldId="272"/>
            <ac:graphicFrameMk id="40" creationId="{0A06F416-13CC-4FDB-8B08-9DB11AA36625}"/>
          </ac:graphicFrameMkLst>
        </pc:graphicFrameChg>
      </pc:sldChg>
      <pc:sldChg chg="addSp delSp modSp add del mod setBg">
        <pc:chgData name="Sinead Hasleham" userId="d594fdd0-ae0d-4a9e-9df4-1d8d2a34ed16" providerId="ADAL" clId="{B26B272F-6B9E-43D2-966B-5471EB5D297C}" dt="2019-12-04T14:33:54.136" v="23038"/>
        <pc:sldMkLst>
          <pc:docMk/>
          <pc:sldMk cId="808975590" sldId="273"/>
        </pc:sldMkLst>
        <pc:spChg chg="mod">
          <ac:chgData name="Sinead Hasleham" userId="d594fdd0-ae0d-4a9e-9df4-1d8d2a34ed16" providerId="ADAL" clId="{B26B272F-6B9E-43D2-966B-5471EB5D297C}" dt="2019-12-04T14:33:52.658" v="23035" actId="26606"/>
          <ac:spMkLst>
            <pc:docMk/>
            <pc:sldMk cId="808975590" sldId="273"/>
            <ac:spMk id="2" creationId="{336135E9-0BD5-437E-95EC-1BC4FC238CE6}"/>
          </ac:spMkLst>
        </pc:spChg>
        <pc:spChg chg="mod">
          <ac:chgData name="Sinead Hasleham" userId="d594fdd0-ae0d-4a9e-9df4-1d8d2a34ed16" providerId="ADAL" clId="{B26B272F-6B9E-43D2-966B-5471EB5D297C}" dt="2019-12-04T14:33:52.658" v="23035" actId="26606"/>
          <ac:spMkLst>
            <pc:docMk/>
            <pc:sldMk cId="808975590" sldId="273"/>
            <ac:spMk id="3" creationId="{0B96C961-07CE-4F3B-A49F-13A222C51F4C}"/>
          </ac:spMkLst>
        </pc:spChg>
        <pc:spChg chg="add del mod">
          <ac:chgData name="Sinead Hasleham" userId="d594fdd0-ae0d-4a9e-9df4-1d8d2a34ed16" providerId="ADAL" clId="{B26B272F-6B9E-43D2-966B-5471EB5D297C}" dt="2019-12-04T14:33:53.356" v="23037" actId="931"/>
          <ac:spMkLst>
            <pc:docMk/>
            <pc:sldMk cId="808975590" sldId="273"/>
            <ac:spMk id="6" creationId="{BEF86691-FF5A-414E-8DF3-86B612F17052}"/>
          </ac:spMkLst>
        </pc:spChg>
        <pc:spChg chg="add del">
          <ac:chgData name="Sinead Hasleham" userId="d594fdd0-ae0d-4a9e-9df4-1d8d2a34ed16" providerId="ADAL" clId="{B26B272F-6B9E-43D2-966B-5471EB5D297C}" dt="2019-12-04T14:33:33.553" v="23031" actId="26606"/>
          <ac:spMkLst>
            <pc:docMk/>
            <pc:sldMk cId="808975590" sldId="273"/>
            <ac:spMk id="11" creationId="{BB8C1D0E-0B06-46C9-A8BD-A8E13FF9936B}"/>
          </ac:spMkLst>
        </pc:spChg>
        <pc:spChg chg="add del">
          <ac:chgData name="Sinead Hasleham" userId="d594fdd0-ae0d-4a9e-9df4-1d8d2a34ed16" providerId="ADAL" clId="{B26B272F-6B9E-43D2-966B-5471EB5D297C}" dt="2019-12-04T14:33:33.553" v="23031" actId="26606"/>
          <ac:spMkLst>
            <pc:docMk/>
            <pc:sldMk cId="808975590" sldId="273"/>
            <ac:spMk id="13" creationId="{7D1ADC4A-8537-4084-99C7-F8D378A640A9}"/>
          </ac:spMkLst>
        </pc:spChg>
        <pc:spChg chg="add del">
          <ac:chgData name="Sinead Hasleham" userId="d594fdd0-ae0d-4a9e-9df4-1d8d2a34ed16" providerId="ADAL" clId="{B26B272F-6B9E-43D2-966B-5471EB5D297C}" dt="2019-12-04T14:33:33.553" v="23031" actId="26606"/>
          <ac:spMkLst>
            <pc:docMk/>
            <pc:sldMk cId="808975590" sldId="273"/>
            <ac:spMk id="15" creationId="{D0E6FD24-FC15-4419-B4F8-87A6F572CC31}"/>
          </ac:spMkLst>
        </pc:spChg>
        <pc:spChg chg="add del">
          <ac:chgData name="Sinead Hasleham" userId="d594fdd0-ae0d-4a9e-9df4-1d8d2a34ed16" providerId="ADAL" clId="{B26B272F-6B9E-43D2-966B-5471EB5D297C}" dt="2019-12-04T14:33:33.553" v="23031" actId="26606"/>
          <ac:spMkLst>
            <pc:docMk/>
            <pc:sldMk cId="808975590" sldId="273"/>
            <ac:spMk id="17" creationId="{F90D41EE-859E-4D0B-8464-D44C2B4D6E38}"/>
          </ac:spMkLst>
        </pc:spChg>
        <pc:spChg chg="add del">
          <ac:chgData name="Sinead Hasleham" userId="d594fdd0-ae0d-4a9e-9df4-1d8d2a34ed16" providerId="ADAL" clId="{B26B272F-6B9E-43D2-966B-5471EB5D297C}" dt="2019-12-04T14:33:33.553" v="23031" actId="26606"/>
          <ac:spMkLst>
            <pc:docMk/>
            <pc:sldMk cId="808975590" sldId="273"/>
            <ac:spMk id="19" creationId="{8E2004CB-520C-4EB0-8EB4-5A457A3C83F6}"/>
          </ac:spMkLst>
        </pc:spChg>
        <pc:spChg chg="add del">
          <ac:chgData name="Sinead Hasleham" userId="d594fdd0-ae0d-4a9e-9df4-1d8d2a34ed16" providerId="ADAL" clId="{B26B272F-6B9E-43D2-966B-5471EB5D297C}" dt="2019-12-04T14:33:52.658" v="23035" actId="26606"/>
          <ac:spMkLst>
            <pc:docMk/>
            <pc:sldMk cId="808975590" sldId="273"/>
            <ac:spMk id="21" creationId="{BB8C1D0E-0B06-46C9-A8BD-A8E13FF9936B}"/>
          </ac:spMkLst>
        </pc:spChg>
        <pc:spChg chg="add del">
          <ac:chgData name="Sinead Hasleham" userId="d594fdd0-ae0d-4a9e-9df4-1d8d2a34ed16" providerId="ADAL" clId="{B26B272F-6B9E-43D2-966B-5471EB5D297C}" dt="2019-12-04T14:33:52.658" v="23035" actId="26606"/>
          <ac:spMkLst>
            <pc:docMk/>
            <pc:sldMk cId="808975590" sldId="273"/>
            <ac:spMk id="22" creationId="{7D1ADC4A-8537-4084-99C7-F8D378A640A9}"/>
          </ac:spMkLst>
        </pc:spChg>
        <pc:spChg chg="add del">
          <ac:chgData name="Sinead Hasleham" userId="d594fdd0-ae0d-4a9e-9df4-1d8d2a34ed16" providerId="ADAL" clId="{B26B272F-6B9E-43D2-966B-5471EB5D297C}" dt="2019-12-04T14:33:52.658" v="23035" actId="26606"/>
          <ac:spMkLst>
            <pc:docMk/>
            <pc:sldMk cId="808975590" sldId="273"/>
            <ac:spMk id="23" creationId="{415DEDD7-7B31-4EF1-B7C7-5AEE3208CC1D}"/>
          </ac:spMkLst>
        </pc:spChg>
        <pc:spChg chg="add del">
          <ac:chgData name="Sinead Hasleham" userId="d594fdd0-ae0d-4a9e-9df4-1d8d2a34ed16" providerId="ADAL" clId="{B26B272F-6B9E-43D2-966B-5471EB5D297C}" dt="2019-12-04T14:33:52.658" v="23035" actId="26606"/>
          <ac:spMkLst>
            <pc:docMk/>
            <pc:sldMk cId="808975590" sldId="273"/>
            <ac:spMk id="24" creationId="{80F81674-F7C3-4C78-B984-2851EFB6025C}"/>
          </ac:spMkLst>
        </pc:spChg>
        <pc:picChg chg="add del mod">
          <ac:chgData name="Sinead Hasleham" userId="d594fdd0-ae0d-4a9e-9df4-1d8d2a34ed16" providerId="ADAL" clId="{B26B272F-6B9E-43D2-966B-5471EB5D297C}" dt="2019-12-04T14:33:53.356" v="23037" actId="931"/>
          <ac:picMkLst>
            <pc:docMk/>
            <pc:sldMk cId="808975590" sldId="273"/>
            <ac:picMk id="5" creationId="{F5A37B8B-A69A-4BAB-AAEE-3ED40A0B0BE1}"/>
          </ac:picMkLst>
        </pc:picChg>
      </pc:sldChg>
      <pc:sldChg chg="addSp delSp modSp add mod setBg modNotesTx">
        <pc:chgData name="Sinead Hasleham" userId="d594fdd0-ae0d-4a9e-9df4-1d8d2a34ed16" providerId="ADAL" clId="{B26B272F-6B9E-43D2-966B-5471EB5D297C}" dt="2019-12-06T12:34:50.216" v="27382" actId="20577"/>
        <pc:sldMkLst>
          <pc:docMk/>
          <pc:sldMk cId="1295144930" sldId="273"/>
        </pc:sldMkLst>
        <pc:spChg chg="mod">
          <ac:chgData name="Sinead Hasleham" userId="d594fdd0-ae0d-4a9e-9df4-1d8d2a34ed16" providerId="ADAL" clId="{B26B272F-6B9E-43D2-966B-5471EB5D297C}" dt="2019-12-04T14:34:59.599" v="23061" actId="255"/>
          <ac:spMkLst>
            <pc:docMk/>
            <pc:sldMk cId="1295144930" sldId="273"/>
            <ac:spMk id="2" creationId="{95B271A3-2956-468D-9603-2ADE786FAE3D}"/>
          </ac:spMkLst>
        </pc:spChg>
        <pc:spChg chg="add del mod">
          <ac:chgData name="Sinead Hasleham" userId="d594fdd0-ae0d-4a9e-9df4-1d8d2a34ed16" providerId="ADAL" clId="{B26B272F-6B9E-43D2-966B-5471EB5D297C}" dt="2019-12-04T14:34:35.949" v="23044" actId="478"/>
          <ac:spMkLst>
            <pc:docMk/>
            <pc:sldMk cId="1295144930" sldId="273"/>
            <ac:spMk id="5" creationId="{18BB2D54-20FE-48AC-9A95-BDD22A3DDAE7}"/>
          </ac:spMkLst>
        </pc:spChg>
        <pc:spChg chg="add">
          <ac:chgData name="Sinead Hasleham" userId="d594fdd0-ae0d-4a9e-9df4-1d8d2a34ed16" providerId="ADAL" clId="{B26B272F-6B9E-43D2-966B-5471EB5D297C}" dt="2019-12-04T14:34:29.928" v="23043" actId="26606"/>
          <ac:spMkLst>
            <pc:docMk/>
            <pc:sldMk cId="1295144930" sldId="273"/>
            <ac:spMk id="10" creationId="{B217C2AD-51B4-40CE-A71F-F5D3F846D97B}"/>
          </ac:spMkLst>
        </pc:spChg>
        <pc:spChg chg="add">
          <ac:chgData name="Sinead Hasleham" userId="d594fdd0-ae0d-4a9e-9df4-1d8d2a34ed16" providerId="ADAL" clId="{B26B272F-6B9E-43D2-966B-5471EB5D297C}" dt="2019-12-04T14:34:29.928" v="23043" actId="26606"/>
          <ac:spMkLst>
            <pc:docMk/>
            <pc:sldMk cId="1295144930" sldId="273"/>
            <ac:spMk id="12" creationId="{6F1BF92E-23CF-4BFE-9E1F-C359BACFA3C5}"/>
          </ac:spMkLst>
        </pc:spChg>
        <pc:spChg chg="add">
          <ac:chgData name="Sinead Hasleham" userId="d594fdd0-ae0d-4a9e-9df4-1d8d2a34ed16" providerId="ADAL" clId="{B26B272F-6B9E-43D2-966B-5471EB5D297C}" dt="2019-12-04T14:34:29.928" v="23043" actId="26606"/>
          <ac:spMkLst>
            <pc:docMk/>
            <pc:sldMk cId="1295144930" sldId="273"/>
            <ac:spMk id="14" creationId="{DFEF8384-2545-4ACD-9071-49DD1CFC4E99}"/>
          </ac:spMkLst>
        </pc:spChg>
        <pc:spChg chg="add">
          <ac:chgData name="Sinead Hasleham" userId="d594fdd0-ae0d-4a9e-9df4-1d8d2a34ed16" providerId="ADAL" clId="{B26B272F-6B9E-43D2-966B-5471EB5D297C}" dt="2019-12-04T14:34:29.928" v="23043" actId="26606"/>
          <ac:spMkLst>
            <pc:docMk/>
            <pc:sldMk cId="1295144930" sldId="273"/>
            <ac:spMk id="16" creationId="{F77DB8FA-61A7-4DE7-A777-6D258D172484}"/>
          </ac:spMkLst>
        </pc:spChg>
        <pc:picChg chg="add mod">
          <ac:chgData name="Sinead Hasleham" userId="d594fdd0-ae0d-4a9e-9df4-1d8d2a34ed16" providerId="ADAL" clId="{B26B272F-6B9E-43D2-966B-5471EB5D297C}" dt="2019-12-04T14:34:29.928" v="23043" actId="26606"/>
          <ac:picMkLst>
            <pc:docMk/>
            <pc:sldMk cId="1295144930" sldId="273"/>
            <ac:picMk id="4" creationId="{612A1F30-FFF8-4851-96E2-AF6823B3842F}"/>
          </ac:picMkLst>
        </pc:picChg>
      </pc:sldChg>
      <pc:sldChg chg="addSp delSp modSp add mod setBg modNotesTx">
        <pc:chgData name="Sinead Hasleham" userId="d594fdd0-ae0d-4a9e-9df4-1d8d2a34ed16" providerId="ADAL" clId="{B26B272F-6B9E-43D2-966B-5471EB5D297C}" dt="2019-12-10T10:53:44.852" v="29642" actId="20577"/>
        <pc:sldMkLst>
          <pc:docMk/>
          <pc:sldMk cId="2629155477" sldId="274"/>
        </pc:sldMkLst>
        <pc:spChg chg="mod">
          <ac:chgData name="Sinead Hasleham" userId="d594fdd0-ae0d-4a9e-9df4-1d8d2a34ed16" providerId="ADAL" clId="{B26B272F-6B9E-43D2-966B-5471EB5D297C}" dt="2019-12-04T15:12:19.372" v="25405" actId="26606"/>
          <ac:spMkLst>
            <pc:docMk/>
            <pc:sldMk cId="2629155477" sldId="274"/>
            <ac:spMk id="2" creationId="{1168C393-9060-48E5-AB20-E8417BDEB517}"/>
          </ac:spMkLst>
        </pc:spChg>
        <pc:spChg chg="mod">
          <ac:chgData name="Sinead Hasleham" userId="d594fdd0-ae0d-4a9e-9df4-1d8d2a34ed16" providerId="ADAL" clId="{B26B272F-6B9E-43D2-966B-5471EB5D297C}" dt="2019-12-04T15:12:56.816" v="25412" actId="1076"/>
          <ac:spMkLst>
            <pc:docMk/>
            <pc:sldMk cId="2629155477" sldId="274"/>
            <ac:spMk id="3" creationId="{400D2B65-F511-41DD-A99D-642E81C2737B}"/>
          </ac:spMkLst>
        </pc:spChg>
        <pc:spChg chg="add del mod">
          <ac:chgData name="Sinead Hasleham" userId="d594fdd0-ae0d-4a9e-9df4-1d8d2a34ed16" providerId="ADAL" clId="{B26B272F-6B9E-43D2-966B-5471EB5D297C}" dt="2019-12-04T15:11:29.037" v="25397" actId="931"/>
          <ac:spMkLst>
            <pc:docMk/>
            <pc:sldMk cId="2629155477" sldId="274"/>
            <ac:spMk id="6" creationId="{756C965A-005C-41B6-BD50-08BCD3D71B88}"/>
          </ac:spMkLst>
        </pc:spChg>
        <pc:spChg chg="add del">
          <ac:chgData name="Sinead Hasleham" userId="d594fdd0-ae0d-4a9e-9df4-1d8d2a34ed16" providerId="ADAL" clId="{B26B272F-6B9E-43D2-966B-5471EB5D297C}" dt="2019-12-04T15:12:19.372" v="25405" actId="26606"/>
          <ac:spMkLst>
            <pc:docMk/>
            <pc:sldMk cId="2629155477" sldId="274"/>
            <ac:spMk id="8" creationId="{7520F84D-966A-41CD-B818-16BF32EF1E9D}"/>
          </ac:spMkLst>
        </pc:spChg>
        <pc:spChg chg="add del">
          <ac:chgData name="Sinead Hasleham" userId="d594fdd0-ae0d-4a9e-9df4-1d8d2a34ed16" providerId="ADAL" clId="{B26B272F-6B9E-43D2-966B-5471EB5D297C}" dt="2019-12-04T15:12:19.372" v="25405" actId="26606"/>
          <ac:spMkLst>
            <pc:docMk/>
            <pc:sldMk cId="2629155477" sldId="274"/>
            <ac:spMk id="10" creationId="{57510D23-E323-4577-A8EA-12C6C6019BA1}"/>
          </ac:spMkLst>
        </pc:spChg>
        <pc:spChg chg="add del mod">
          <ac:chgData name="Sinead Hasleham" userId="d594fdd0-ae0d-4a9e-9df4-1d8d2a34ed16" providerId="ADAL" clId="{B26B272F-6B9E-43D2-966B-5471EB5D297C}" dt="2019-12-04T15:11:29.037" v="25397" actId="931"/>
          <ac:spMkLst>
            <pc:docMk/>
            <pc:sldMk cId="2629155477" sldId="274"/>
            <ac:spMk id="11" creationId="{BFCE6C60-F6B0-4518-90C4-FBFCB6112EFF}"/>
          </ac:spMkLst>
        </pc:spChg>
        <pc:spChg chg="add del">
          <ac:chgData name="Sinead Hasleham" userId="d594fdd0-ae0d-4a9e-9df4-1d8d2a34ed16" providerId="ADAL" clId="{B26B272F-6B9E-43D2-966B-5471EB5D297C}" dt="2019-12-04T15:12:19.372" v="25405" actId="26606"/>
          <ac:spMkLst>
            <pc:docMk/>
            <pc:sldMk cId="2629155477" sldId="274"/>
            <ac:spMk id="12" creationId="{8AACE35A-DD26-4C0E-81A5-8C18F739057F}"/>
          </ac:spMkLst>
        </pc:spChg>
        <pc:spChg chg="add del">
          <ac:chgData name="Sinead Hasleham" userId="d594fdd0-ae0d-4a9e-9df4-1d8d2a34ed16" providerId="ADAL" clId="{B26B272F-6B9E-43D2-966B-5471EB5D297C}" dt="2019-12-04T15:12:19.372" v="25405" actId="26606"/>
          <ac:spMkLst>
            <pc:docMk/>
            <pc:sldMk cId="2629155477" sldId="274"/>
            <ac:spMk id="14" creationId="{B9E871BE-68DD-43BE-B3DB-E11D2B5402F3}"/>
          </ac:spMkLst>
        </pc:spChg>
        <pc:spChg chg="add del">
          <ac:chgData name="Sinead Hasleham" userId="d594fdd0-ae0d-4a9e-9df4-1d8d2a34ed16" providerId="ADAL" clId="{B26B272F-6B9E-43D2-966B-5471EB5D297C}" dt="2019-12-04T15:12:19.372" v="25405" actId="26606"/>
          <ac:spMkLst>
            <pc:docMk/>
            <pc:sldMk cId="2629155477" sldId="274"/>
            <ac:spMk id="16" creationId="{19C71155-FE2E-4DAD-A34B-04706245E369}"/>
          </ac:spMkLst>
        </pc:spChg>
        <pc:spChg chg="add del mod">
          <ac:chgData name="Sinead Hasleham" userId="d594fdd0-ae0d-4a9e-9df4-1d8d2a34ed16" providerId="ADAL" clId="{B26B272F-6B9E-43D2-966B-5471EB5D297C}" dt="2019-12-04T15:11:29.037" v="25397" actId="931"/>
          <ac:spMkLst>
            <pc:docMk/>
            <pc:sldMk cId="2629155477" sldId="274"/>
            <ac:spMk id="19" creationId="{3AB4A06B-1969-4F95-BF7B-CF3D42521AF7}"/>
          </ac:spMkLst>
        </pc:spChg>
        <pc:spChg chg="add del mod">
          <ac:chgData name="Sinead Hasleham" userId="d594fdd0-ae0d-4a9e-9df4-1d8d2a34ed16" providerId="ADAL" clId="{B26B272F-6B9E-43D2-966B-5471EB5D297C}" dt="2019-12-04T15:11:29.037" v="25397" actId="931"/>
          <ac:spMkLst>
            <pc:docMk/>
            <pc:sldMk cId="2629155477" sldId="274"/>
            <ac:spMk id="22" creationId="{7DE7876E-3A21-4E46-BE5D-0AA9C213EED6}"/>
          </ac:spMkLst>
        </pc:spChg>
        <pc:spChg chg="add del mod">
          <ac:chgData name="Sinead Hasleham" userId="d594fdd0-ae0d-4a9e-9df4-1d8d2a34ed16" providerId="ADAL" clId="{B26B272F-6B9E-43D2-966B-5471EB5D297C}" dt="2019-12-04T15:12:28.863" v="25408" actId="478"/>
          <ac:spMkLst>
            <pc:docMk/>
            <pc:sldMk cId="2629155477" sldId="274"/>
            <ac:spMk id="27" creationId="{7C667FBF-AC4A-4ABF-B38C-2D049CB540AA}"/>
          </ac:spMkLst>
        </pc:spChg>
        <pc:spChg chg="add del mod">
          <ac:chgData name="Sinead Hasleham" userId="d594fdd0-ae0d-4a9e-9df4-1d8d2a34ed16" providerId="ADAL" clId="{B26B272F-6B9E-43D2-966B-5471EB5D297C}" dt="2019-12-04T15:12:32.831" v="25409" actId="478"/>
          <ac:spMkLst>
            <pc:docMk/>
            <pc:sldMk cId="2629155477" sldId="274"/>
            <ac:spMk id="30" creationId="{F83A6276-5CD4-426A-B6BE-52EC92138789}"/>
          </ac:spMkLst>
        </pc:spChg>
        <pc:spChg chg="add del mod">
          <ac:chgData name="Sinead Hasleham" userId="d594fdd0-ae0d-4a9e-9df4-1d8d2a34ed16" providerId="ADAL" clId="{B26B272F-6B9E-43D2-966B-5471EB5D297C}" dt="2019-12-04T15:12:36.859" v="25410" actId="478"/>
          <ac:spMkLst>
            <pc:docMk/>
            <pc:sldMk cId="2629155477" sldId="274"/>
            <ac:spMk id="33" creationId="{DF618AE0-D8AC-4E16-B729-8BEEFF7B419E}"/>
          </ac:spMkLst>
        </pc:spChg>
        <pc:spChg chg="add">
          <ac:chgData name="Sinead Hasleham" userId="d594fdd0-ae0d-4a9e-9df4-1d8d2a34ed16" providerId="ADAL" clId="{B26B272F-6B9E-43D2-966B-5471EB5D297C}" dt="2019-12-04T15:12:19.372" v="25405" actId="26606"/>
          <ac:spMkLst>
            <pc:docMk/>
            <pc:sldMk cId="2629155477" sldId="274"/>
            <ac:spMk id="38" creationId="{BDF6FB8D-346B-4EB6-A3A1-1614C47F2A8B}"/>
          </ac:spMkLst>
        </pc:spChg>
        <pc:spChg chg="add">
          <ac:chgData name="Sinead Hasleham" userId="d594fdd0-ae0d-4a9e-9df4-1d8d2a34ed16" providerId="ADAL" clId="{B26B272F-6B9E-43D2-966B-5471EB5D297C}" dt="2019-12-04T15:12:19.372" v="25405" actId="26606"/>
          <ac:spMkLst>
            <pc:docMk/>
            <pc:sldMk cId="2629155477" sldId="274"/>
            <ac:spMk id="40" creationId="{1A2B93DE-5503-4F12-8AC0-CA7F2A5F71A2}"/>
          </ac:spMkLst>
        </pc:spChg>
        <pc:spChg chg="add">
          <ac:chgData name="Sinead Hasleham" userId="d594fdd0-ae0d-4a9e-9df4-1d8d2a34ed16" providerId="ADAL" clId="{B26B272F-6B9E-43D2-966B-5471EB5D297C}" dt="2019-12-04T15:12:19.372" v="25405" actId="26606"/>
          <ac:spMkLst>
            <pc:docMk/>
            <pc:sldMk cId="2629155477" sldId="274"/>
            <ac:spMk id="42" creationId="{5EB5C8F0-2881-4184-92C6-0E251C42ABE6}"/>
          </ac:spMkLst>
        </pc:spChg>
        <pc:spChg chg="add">
          <ac:chgData name="Sinead Hasleham" userId="d594fdd0-ae0d-4a9e-9df4-1d8d2a34ed16" providerId="ADAL" clId="{B26B272F-6B9E-43D2-966B-5471EB5D297C}" dt="2019-12-04T15:12:19.372" v="25405" actId="26606"/>
          <ac:spMkLst>
            <pc:docMk/>
            <pc:sldMk cId="2629155477" sldId="274"/>
            <ac:spMk id="44" creationId="{C2BCC826-0F95-4DB1-9DBA-C1F7BD60964B}"/>
          </ac:spMkLst>
        </pc:spChg>
        <pc:picChg chg="add del mod">
          <ac:chgData name="Sinead Hasleham" userId="d594fdd0-ae0d-4a9e-9df4-1d8d2a34ed16" providerId="ADAL" clId="{B26B272F-6B9E-43D2-966B-5471EB5D297C}" dt="2019-12-04T15:11:29.037" v="25397" actId="931"/>
          <ac:picMkLst>
            <pc:docMk/>
            <pc:sldMk cId="2629155477" sldId="274"/>
            <ac:picMk id="5" creationId="{D8054175-A90A-4FFA-904E-122058CC8FA5}"/>
          </ac:picMkLst>
        </pc:picChg>
        <pc:picChg chg="add del mod">
          <ac:chgData name="Sinead Hasleham" userId="d594fdd0-ae0d-4a9e-9df4-1d8d2a34ed16" providerId="ADAL" clId="{B26B272F-6B9E-43D2-966B-5471EB5D297C}" dt="2019-12-04T15:11:29.037" v="25397" actId="931"/>
          <ac:picMkLst>
            <pc:docMk/>
            <pc:sldMk cId="2629155477" sldId="274"/>
            <ac:picMk id="9" creationId="{6F26ACB2-3FF2-4DF2-B23F-F71D4815AC00}"/>
          </ac:picMkLst>
        </pc:picChg>
        <pc:picChg chg="add del mod">
          <ac:chgData name="Sinead Hasleham" userId="d594fdd0-ae0d-4a9e-9df4-1d8d2a34ed16" providerId="ADAL" clId="{B26B272F-6B9E-43D2-966B-5471EB5D297C}" dt="2019-12-04T15:11:29.037" v="25397" actId="931"/>
          <ac:picMkLst>
            <pc:docMk/>
            <pc:sldMk cId="2629155477" sldId="274"/>
            <ac:picMk id="15" creationId="{402AFF5D-ECE3-4AE1-BDDB-9777A7DD5F8D}"/>
          </ac:picMkLst>
        </pc:picChg>
        <pc:picChg chg="add del mod">
          <ac:chgData name="Sinead Hasleham" userId="d594fdd0-ae0d-4a9e-9df4-1d8d2a34ed16" providerId="ADAL" clId="{B26B272F-6B9E-43D2-966B-5471EB5D297C}" dt="2019-12-04T15:11:29.037" v="25397" actId="931"/>
          <ac:picMkLst>
            <pc:docMk/>
            <pc:sldMk cId="2629155477" sldId="274"/>
            <ac:picMk id="18" creationId="{A166C0DF-6C6D-4874-BEA2-0D298FAF1213}"/>
          </ac:picMkLst>
        </pc:picChg>
        <pc:picChg chg="add del mod">
          <ac:chgData name="Sinead Hasleham" userId="d594fdd0-ae0d-4a9e-9df4-1d8d2a34ed16" providerId="ADAL" clId="{B26B272F-6B9E-43D2-966B-5471EB5D297C}" dt="2019-12-04T15:11:29.037" v="25397" actId="931"/>
          <ac:picMkLst>
            <pc:docMk/>
            <pc:sldMk cId="2629155477" sldId="274"/>
            <ac:picMk id="21" creationId="{3136CDF0-461D-46CF-9DC7-F76814DE4309}"/>
          </ac:picMkLst>
        </pc:picChg>
        <pc:picChg chg="add del mod">
          <ac:chgData name="Sinead Hasleham" userId="d594fdd0-ae0d-4a9e-9df4-1d8d2a34ed16" providerId="ADAL" clId="{B26B272F-6B9E-43D2-966B-5471EB5D297C}" dt="2019-12-04T15:11:29.037" v="25397" actId="931"/>
          <ac:picMkLst>
            <pc:docMk/>
            <pc:sldMk cId="2629155477" sldId="274"/>
            <ac:picMk id="24" creationId="{171097B2-7576-4C9D-9D87-C7757AC0F0FD}"/>
          </ac:picMkLst>
        </pc:picChg>
        <pc:picChg chg="add mod ord">
          <ac:chgData name="Sinead Hasleham" userId="d594fdd0-ae0d-4a9e-9df4-1d8d2a34ed16" providerId="ADAL" clId="{B26B272F-6B9E-43D2-966B-5471EB5D297C}" dt="2019-12-04T15:13:23.145" v="25426" actId="1076"/>
          <ac:picMkLst>
            <pc:docMk/>
            <pc:sldMk cId="2629155477" sldId="274"/>
            <ac:picMk id="26" creationId="{58FD2E83-BF04-4BFC-9868-A68854A3E7E5}"/>
          </ac:picMkLst>
        </pc:picChg>
        <pc:picChg chg="add mod ord">
          <ac:chgData name="Sinead Hasleham" userId="d594fdd0-ae0d-4a9e-9df4-1d8d2a34ed16" providerId="ADAL" clId="{B26B272F-6B9E-43D2-966B-5471EB5D297C}" dt="2019-12-04T15:12:19.372" v="25405" actId="26606"/>
          <ac:picMkLst>
            <pc:docMk/>
            <pc:sldMk cId="2629155477" sldId="274"/>
            <ac:picMk id="29" creationId="{7B7B1C79-DBE7-42BB-83C8-42836BC03412}"/>
          </ac:picMkLst>
        </pc:picChg>
        <pc:picChg chg="add mod ord">
          <ac:chgData name="Sinead Hasleham" userId="d594fdd0-ae0d-4a9e-9df4-1d8d2a34ed16" providerId="ADAL" clId="{B26B272F-6B9E-43D2-966B-5471EB5D297C}" dt="2019-12-04T15:12:19.372" v="25405" actId="26606"/>
          <ac:picMkLst>
            <pc:docMk/>
            <pc:sldMk cId="2629155477" sldId="274"/>
            <ac:picMk id="32" creationId="{DBEB80C2-08E7-4394-9330-B38CD87946A3}"/>
          </ac:picMkLst>
        </pc:pic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r>
              <a:rPr lang="en-US" dirty="0"/>
              <a:t>INCOME 2018</a:t>
            </a:r>
          </a:p>
        </c:rich>
      </c:tx>
      <c:overlay val="0"/>
      <c:spPr>
        <a:noFill/>
        <a:ln>
          <a:noFill/>
        </a:ln>
        <a:effectLst/>
      </c:spPr>
      <c:txPr>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INCOME</c:v>
                </c:pt>
              </c:strCache>
            </c:strRef>
          </c:tx>
          <c:dPt>
            <c:idx val="0"/>
            <c:bubble3D val="0"/>
            <c:explosion val="3"/>
            <c:spPr>
              <a:solidFill>
                <a:schemeClr val="accent1"/>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1-743C-4F93-AC6A-501B9D7B8F07}"/>
              </c:ext>
            </c:extLst>
          </c:dPt>
          <c:dPt>
            <c:idx val="1"/>
            <c:bubble3D val="0"/>
            <c:spPr>
              <a:solidFill>
                <a:schemeClr val="accent2"/>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64C0-419D-B352-B1FCAD7B954F}"/>
              </c:ext>
            </c:extLst>
          </c:dPt>
          <c:dPt>
            <c:idx val="2"/>
            <c:bubble3D val="0"/>
            <c:spPr>
              <a:solidFill>
                <a:schemeClr val="accent3"/>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64C0-419D-B352-B1FCAD7B954F}"/>
              </c:ext>
            </c:extLst>
          </c:dPt>
          <c:dPt>
            <c:idx val="3"/>
            <c:bubble3D val="0"/>
            <c:spPr>
              <a:solidFill>
                <a:schemeClr val="accent4"/>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7-64C0-419D-B352-B1FCAD7B954F}"/>
              </c:ext>
            </c:extLst>
          </c:dPt>
          <c:dPt>
            <c:idx val="4"/>
            <c:bubble3D val="0"/>
            <c:spPr>
              <a:solidFill>
                <a:schemeClr val="accent5"/>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9-64C0-419D-B352-B1FCAD7B954F}"/>
              </c:ext>
            </c:extLst>
          </c:dPt>
          <c:dPt>
            <c:idx val="5"/>
            <c:bubble3D val="0"/>
            <c:spPr>
              <a:solidFill>
                <a:schemeClr val="accent6"/>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B-64C0-419D-B352-B1FCAD7B954F}"/>
              </c:ext>
            </c:extLst>
          </c:dPt>
          <c:dPt>
            <c:idx val="6"/>
            <c:bubble3D val="0"/>
            <c:spPr>
              <a:solidFill>
                <a:schemeClr val="accent1">
                  <a:lumMod val="6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D-64C0-419D-B352-B1FCAD7B954F}"/>
              </c:ext>
            </c:extLst>
          </c:dPt>
          <c:dLbls>
            <c:delete val="1"/>
          </c:dLbls>
          <c:cat>
            <c:strRef>
              <c:f>Sheet1!$A$2:$A$8</c:f>
              <c:strCache>
                <c:ptCount val="7"/>
                <c:pt idx="0">
                  <c:v>DONATIONS</c:v>
                </c:pt>
                <c:pt idx="1">
                  <c:v>LEGACIES</c:v>
                </c:pt>
                <c:pt idx="2">
                  <c:v>TRADING</c:v>
                </c:pt>
                <c:pt idx="3">
                  <c:v>ADOPTION FEES</c:v>
                </c:pt>
                <c:pt idx="4">
                  <c:v>INVESTMENT INCOME</c:v>
                </c:pt>
                <c:pt idx="5">
                  <c:v>MEMBERSHIP FEES</c:v>
                </c:pt>
                <c:pt idx="6">
                  <c:v>OTHER</c:v>
                </c:pt>
              </c:strCache>
            </c:strRef>
          </c:cat>
          <c:val>
            <c:numRef>
              <c:f>Sheet1!$B$2:$B$8</c:f>
              <c:numCache>
                <c:formatCode>General</c:formatCode>
                <c:ptCount val="7"/>
                <c:pt idx="0">
                  <c:v>60.4</c:v>
                </c:pt>
                <c:pt idx="1">
                  <c:v>39</c:v>
                </c:pt>
                <c:pt idx="2">
                  <c:v>7.4</c:v>
                </c:pt>
                <c:pt idx="3">
                  <c:v>1.8</c:v>
                </c:pt>
                <c:pt idx="4">
                  <c:v>1.8</c:v>
                </c:pt>
                <c:pt idx="5">
                  <c:v>0.8</c:v>
                </c:pt>
                <c:pt idx="6">
                  <c:v>0.03</c:v>
                </c:pt>
              </c:numCache>
            </c:numRef>
          </c:val>
          <c:extLst>
            <c:ext xmlns:c16="http://schemas.microsoft.com/office/drawing/2014/chart" uri="{C3380CC4-5D6E-409C-BE32-E72D297353CC}">
              <c16:uniqueId val="{00000000-743C-4F93-AC6A-501B9D7B8F07}"/>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r"/>
      <c:overlay val="0"/>
      <c:spPr>
        <a:solidFill>
          <a:schemeClr val="lt1">
            <a:lumMod val="95000"/>
            <a:alpha val="39000"/>
          </a:schemeClr>
        </a:solidFill>
        <a:ln>
          <a:noFill/>
        </a:ln>
        <a:effectLst/>
      </c:spPr>
      <c:txPr>
        <a:bodyPr rot="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EXPENDITURE 2018</c:v>
                </c:pt>
              </c:strCache>
            </c:strRef>
          </c:tx>
          <c:dPt>
            <c:idx val="0"/>
            <c:bubble3D val="0"/>
            <c:spPr>
              <a:solidFill>
                <a:schemeClr val="accent1"/>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1-0A81-4F52-88A9-328A24204E5F}"/>
              </c:ext>
            </c:extLst>
          </c:dPt>
          <c:dPt>
            <c:idx val="1"/>
            <c:bubble3D val="0"/>
            <c:spPr>
              <a:solidFill>
                <a:schemeClr val="accent2"/>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0A81-4F52-88A9-328A24204E5F}"/>
              </c:ext>
            </c:extLst>
          </c:dPt>
          <c:dPt>
            <c:idx val="2"/>
            <c:bubble3D val="0"/>
            <c:spPr>
              <a:solidFill>
                <a:schemeClr val="accent3"/>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0A81-4F52-88A9-328A24204E5F}"/>
              </c:ext>
            </c:extLst>
          </c:dPt>
          <c:dPt>
            <c:idx val="3"/>
            <c:bubble3D val="0"/>
            <c:spPr>
              <a:solidFill>
                <a:schemeClr val="accent4"/>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7-0A81-4F52-88A9-328A24204E5F}"/>
              </c:ext>
            </c:extLst>
          </c:dPt>
          <c:dPt>
            <c:idx val="4"/>
            <c:bubble3D val="0"/>
            <c:spPr>
              <a:solidFill>
                <a:schemeClr val="accent5"/>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9-0A81-4F52-88A9-328A24204E5F}"/>
              </c:ext>
            </c:extLst>
          </c:dPt>
          <c:dPt>
            <c:idx val="5"/>
            <c:bubble3D val="0"/>
            <c:spPr>
              <a:solidFill>
                <a:schemeClr val="accent6"/>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B-0A81-4F52-88A9-328A24204E5F}"/>
              </c:ext>
            </c:extLst>
          </c:dPt>
          <c:dPt>
            <c:idx val="6"/>
            <c:bubble3D val="0"/>
            <c:spPr>
              <a:solidFill>
                <a:schemeClr val="accent1">
                  <a:lumMod val="6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D-0A81-4F52-88A9-328A24204E5F}"/>
              </c:ext>
            </c:extLst>
          </c:dPt>
          <c:cat>
            <c:strRef>
              <c:f>Sheet1!$A$2:$A$8</c:f>
              <c:strCache>
                <c:ptCount val="7"/>
                <c:pt idx="0">
                  <c:v>REHOMING CENTERS</c:v>
                </c:pt>
                <c:pt idx="1">
                  <c:v>GENERATING VOLUNTARY INCOME</c:v>
                </c:pt>
                <c:pt idx="2">
                  <c:v>INTERNATIONAL WORK</c:v>
                </c:pt>
                <c:pt idx="3">
                  <c:v>PREVENTATIVE WORK</c:v>
                </c:pt>
                <c:pt idx="4">
                  <c:v>TRADING</c:v>
                </c:pt>
                <c:pt idx="5">
                  <c:v>PUBLICITY AND INFORMATION</c:v>
                </c:pt>
                <c:pt idx="6">
                  <c:v>OTHER</c:v>
                </c:pt>
              </c:strCache>
            </c:strRef>
          </c:cat>
          <c:val>
            <c:numRef>
              <c:f>Sheet1!$B$2:$B$8</c:f>
              <c:numCache>
                <c:formatCode>General</c:formatCode>
                <c:ptCount val="7"/>
                <c:pt idx="0">
                  <c:v>63</c:v>
                </c:pt>
                <c:pt idx="1">
                  <c:v>22.4</c:v>
                </c:pt>
                <c:pt idx="2">
                  <c:v>7.3</c:v>
                </c:pt>
                <c:pt idx="3">
                  <c:v>6.4</c:v>
                </c:pt>
                <c:pt idx="4">
                  <c:v>5.6</c:v>
                </c:pt>
                <c:pt idx="5">
                  <c:v>3.6</c:v>
                </c:pt>
                <c:pt idx="6">
                  <c:v>0.2</c:v>
                </c:pt>
              </c:numCache>
            </c:numRef>
          </c:val>
          <c:extLst>
            <c:ext xmlns:c16="http://schemas.microsoft.com/office/drawing/2014/chart" uri="{C3380CC4-5D6E-409C-BE32-E72D297353CC}">
              <c16:uniqueId val="{00000000-3E27-44A4-ACAA-4A303210AA7E}"/>
            </c:ext>
          </c:extLst>
        </c:ser>
        <c:dLbls>
          <c:showLegendKey val="0"/>
          <c:showVal val="0"/>
          <c:showCatName val="0"/>
          <c:showSerName val="0"/>
          <c:showPercent val="0"/>
          <c:showBubbleSize val="0"/>
          <c:showLeaderLines val="1"/>
        </c:dLbls>
        <c:firstSliceAng val="0"/>
      </c:pieChart>
      <c:spPr>
        <a:noFill/>
        <a:ln>
          <a:noFill/>
        </a:ln>
        <a:effectLst/>
      </c:spPr>
    </c:plotArea>
    <c:legend>
      <c:legendPos val="r"/>
      <c:layout>
        <c:manualLayout>
          <c:xMode val="edge"/>
          <c:yMode val="edge"/>
          <c:x val="0.65130072703432473"/>
          <c:y val="0.18035675630218076"/>
          <c:w val="0.33902217043973198"/>
          <c:h val="0.77282228246833728"/>
        </c:manualLayout>
      </c:layout>
      <c:overlay val="0"/>
      <c:spPr>
        <a:solidFill>
          <a:schemeClr val="lt1">
            <a:lumMod val="95000"/>
            <a:alpha val="39000"/>
          </a:schemeClr>
        </a:solidFill>
        <a:ln>
          <a:noFill/>
        </a:ln>
        <a:effectLst/>
      </c:spPr>
      <c:txPr>
        <a:bodyPr rot="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3">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253">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diagrams/_rels/data2.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dgm:fillClrLst>
    <dgm:linClrLst meth="repeat">
      <a:schemeClr val="lt1">
        <a:alpha val="0"/>
      </a:schemeClr>
    </dgm:linClrLst>
    <dgm:effectClrLst/>
    <dgm:txLinClrLst/>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0C84554-6F12-4522-AB34-92700D22B059}"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04CB915B-BF8B-40AB-AB08-16E9115ABF99}">
      <dgm:prSet/>
      <dgm:spPr/>
      <dgm:t>
        <a:bodyPr/>
        <a:lstStyle/>
        <a:p>
          <a:r>
            <a:rPr lang="en-GB"/>
            <a:t>AUTOCRATIC</a:t>
          </a:r>
          <a:endParaRPr lang="en-US"/>
        </a:p>
      </dgm:t>
    </dgm:pt>
    <dgm:pt modelId="{AB2A2A27-C377-461A-995C-E9E7D7873088}" type="parTrans" cxnId="{BAA2C6F6-3D95-49D5-A180-66770F7A9771}">
      <dgm:prSet/>
      <dgm:spPr/>
      <dgm:t>
        <a:bodyPr/>
        <a:lstStyle/>
        <a:p>
          <a:endParaRPr lang="en-US"/>
        </a:p>
      </dgm:t>
    </dgm:pt>
    <dgm:pt modelId="{C4B18B6E-3A30-4CB8-9A39-575C47D51E7F}" type="sibTrans" cxnId="{BAA2C6F6-3D95-49D5-A180-66770F7A9771}">
      <dgm:prSet/>
      <dgm:spPr/>
      <dgm:t>
        <a:bodyPr/>
        <a:lstStyle/>
        <a:p>
          <a:endParaRPr lang="en-US"/>
        </a:p>
      </dgm:t>
    </dgm:pt>
    <dgm:pt modelId="{654F30EC-06A1-42B7-956B-5E685249564A}">
      <dgm:prSet/>
      <dgm:spPr/>
      <dgm:t>
        <a:bodyPr/>
        <a:lstStyle/>
        <a:p>
          <a:r>
            <a:rPr lang="en-GB"/>
            <a:t>BUREACRATIC</a:t>
          </a:r>
          <a:endParaRPr lang="en-US"/>
        </a:p>
      </dgm:t>
    </dgm:pt>
    <dgm:pt modelId="{42A0119A-000E-4B3E-B995-8AF495B01F0E}" type="parTrans" cxnId="{7DBF115E-B21D-4E91-873D-A64C28918804}">
      <dgm:prSet/>
      <dgm:spPr/>
      <dgm:t>
        <a:bodyPr/>
        <a:lstStyle/>
        <a:p>
          <a:endParaRPr lang="en-US"/>
        </a:p>
      </dgm:t>
    </dgm:pt>
    <dgm:pt modelId="{790E5A34-8D1B-4623-9DFA-2DBDE34E4644}" type="sibTrans" cxnId="{7DBF115E-B21D-4E91-873D-A64C28918804}">
      <dgm:prSet/>
      <dgm:spPr/>
      <dgm:t>
        <a:bodyPr/>
        <a:lstStyle/>
        <a:p>
          <a:endParaRPr lang="en-US"/>
        </a:p>
      </dgm:t>
    </dgm:pt>
    <dgm:pt modelId="{708A9BA8-9D31-4431-A5B4-2282A0793E27}">
      <dgm:prSet/>
      <dgm:spPr/>
      <dgm:t>
        <a:bodyPr/>
        <a:lstStyle/>
        <a:p>
          <a:r>
            <a:rPr lang="en-GB"/>
            <a:t>DEMOCRATIC</a:t>
          </a:r>
          <a:endParaRPr lang="en-US"/>
        </a:p>
      </dgm:t>
    </dgm:pt>
    <dgm:pt modelId="{7E09282F-86CB-4ED8-A07A-CA93308A38D7}" type="parTrans" cxnId="{51A5EFF0-C2E5-4E30-82F2-96D363AD91E3}">
      <dgm:prSet/>
      <dgm:spPr/>
      <dgm:t>
        <a:bodyPr/>
        <a:lstStyle/>
        <a:p>
          <a:endParaRPr lang="en-US"/>
        </a:p>
      </dgm:t>
    </dgm:pt>
    <dgm:pt modelId="{792C6026-5982-4369-98C5-B38C01F694EF}" type="sibTrans" cxnId="{51A5EFF0-C2E5-4E30-82F2-96D363AD91E3}">
      <dgm:prSet/>
      <dgm:spPr/>
      <dgm:t>
        <a:bodyPr/>
        <a:lstStyle/>
        <a:p>
          <a:endParaRPr lang="en-US"/>
        </a:p>
      </dgm:t>
    </dgm:pt>
    <dgm:pt modelId="{6BCB40CC-C1EA-464D-9DC4-308EF2B42332}">
      <dgm:prSet/>
      <dgm:spPr/>
      <dgm:t>
        <a:bodyPr/>
        <a:lstStyle/>
        <a:p>
          <a:r>
            <a:rPr lang="en-GB"/>
            <a:t>LAISSAZ FAIRE</a:t>
          </a:r>
          <a:endParaRPr lang="en-US"/>
        </a:p>
      </dgm:t>
    </dgm:pt>
    <dgm:pt modelId="{6F3FBFD2-12C4-4B0B-9E51-8BC6290BD03C}" type="parTrans" cxnId="{6F3DE1BE-96A3-4191-9668-190E6C33D3FA}">
      <dgm:prSet/>
      <dgm:spPr/>
      <dgm:t>
        <a:bodyPr/>
        <a:lstStyle/>
        <a:p>
          <a:endParaRPr lang="en-US"/>
        </a:p>
      </dgm:t>
    </dgm:pt>
    <dgm:pt modelId="{2FAEB117-605B-44CE-98DB-B6ECA9A1D303}" type="sibTrans" cxnId="{6F3DE1BE-96A3-4191-9668-190E6C33D3FA}">
      <dgm:prSet/>
      <dgm:spPr/>
      <dgm:t>
        <a:bodyPr/>
        <a:lstStyle/>
        <a:p>
          <a:endParaRPr lang="en-US"/>
        </a:p>
      </dgm:t>
    </dgm:pt>
    <dgm:pt modelId="{697571C7-2266-4F68-95D4-E756DE8CA5D6}">
      <dgm:prSet/>
      <dgm:spPr/>
      <dgm:t>
        <a:bodyPr/>
        <a:lstStyle/>
        <a:p>
          <a:r>
            <a:rPr lang="en-GB"/>
            <a:t>PATERNALISTIC</a:t>
          </a:r>
          <a:endParaRPr lang="en-US"/>
        </a:p>
      </dgm:t>
    </dgm:pt>
    <dgm:pt modelId="{705CFC7A-C1B1-4FEE-83B0-CA61AF795B54}" type="parTrans" cxnId="{EE350B3A-E0AB-4A6E-BBEC-AD2016289F16}">
      <dgm:prSet/>
      <dgm:spPr/>
      <dgm:t>
        <a:bodyPr/>
        <a:lstStyle/>
        <a:p>
          <a:endParaRPr lang="en-US"/>
        </a:p>
      </dgm:t>
    </dgm:pt>
    <dgm:pt modelId="{D351575A-DB59-40D7-8B1C-C80035F6C011}" type="sibTrans" cxnId="{EE350B3A-E0AB-4A6E-BBEC-AD2016289F16}">
      <dgm:prSet/>
      <dgm:spPr/>
      <dgm:t>
        <a:bodyPr/>
        <a:lstStyle/>
        <a:p>
          <a:endParaRPr lang="en-US"/>
        </a:p>
      </dgm:t>
    </dgm:pt>
    <dgm:pt modelId="{DB6318BA-EDA9-4485-85D6-80B1C56890C3}" type="pres">
      <dgm:prSet presAssocID="{20C84554-6F12-4522-AB34-92700D22B059}" presName="linear" presStyleCnt="0">
        <dgm:presLayoutVars>
          <dgm:animLvl val="lvl"/>
          <dgm:resizeHandles val="exact"/>
        </dgm:presLayoutVars>
      </dgm:prSet>
      <dgm:spPr/>
    </dgm:pt>
    <dgm:pt modelId="{C5C642BD-26B6-4EFC-804D-962C1671B59B}" type="pres">
      <dgm:prSet presAssocID="{04CB915B-BF8B-40AB-AB08-16E9115ABF99}" presName="parentText" presStyleLbl="node1" presStyleIdx="0" presStyleCnt="5">
        <dgm:presLayoutVars>
          <dgm:chMax val="0"/>
          <dgm:bulletEnabled val="1"/>
        </dgm:presLayoutVars>
      </dgm:prSet>
      <dgm:spPr/>
    </dgm:pt>
    <dgm:pt modelId="{2A76E5B1-079A-4778-B786-70D19443167E}" type="pres">
      <dgm:prSet presAssocID="{C4B18B6E-3A30-4CB8-9A39-575C47D51E7F}" presName="spacer" presStyleCnt="0"/>
      <dgm:spPr/>
    </dgm:pt>
    <dgm:pt modelId="{DFAB923D-D033-4D96-BFCD-2568C868F730}" type="pres">
      <dgm:prSet presAssocID="{654F30EC-06A1-42B7-956B-5E685249564A}" presName="parentText" presStyleLbl="node1" presStyleIdx="1" presStyleCnt="5">
        <dgm:presLayoutVars>
          <dgm:chMax val="0"/>
          <dgm:bulletEnabled val="1"/>
        </dgm:presLayoutVars>
      </dgm:prSet>
      <dgm:spPr/>
    </dgm:pt>
    <dgm:pt modelId="{56FF7305-5EB4-408B-B01F-F4674B834837}" type="pres">
      <dgm:prSet presAssocID="{790E5A34-8D1B-4623-9DFA-2DBDE34E4644}" presName="spacer" presStyleCnt="0"/>
      <dgm:spPr/>
    </dgm:pt>
    <dgm:pt modelId="{EC4C689B-CDD1-424F-A4FF-CEE9EC3138E3}" type="pres">
      <dgm:prSet presAssocID="{708A9BA8-9D31-4431-A5B4-2282A0793E27}" presName="parentText" presStyleLbl="node1" presStyleIdx="2" presStyleCnt="5">
        <dgm:presLayoutVars>
          <dgm:chMax val="0"/>
          <dgm:bulletEnabled val="1"/>
        </dgm:presLayoutVars>
      </dgm:prSet>
      <dgm:spPr/>
    </dgm:pt>
    <dgm:pt modelId="{BE923024-9633-4359-91E3-A23110541F17}" type="pres">
      <dgm:prSet presAssocID="{792C6026-5982-4369-98C5-B38C01F694EF}" presName="spacer" presStyleCnt="0"/>
      <dgm:spPr/>
    </dgm:pt>
    <dgm:pt modelId="{9DC99A22-EC0D-4FFF-8DDD-F9891E4FF37F}" type="pres">
      <dgm:prSet presAssocID="{6BCB40CC-C1EA-464D-9DC4-308EF2B42332}" presName="parentText" presStyleLbl="node1" presStyleIdx="3" presStyleCnt="5">
        <dgm:presLayoutVars>
          <dgm:chMax val="0"/>
          <dgm:bulletEnabled val="1"/>
        </dgm:presLayoutVars>
      </dgm:prSet>
      <dgm:spPr/>
    </dgm:pt>
    <dgm:pt modelId="{5A61C770-8954-460F-BB6F-300088BD3B3E}" type="pres">
      <dgm:prSet presAssocID="{2FAEB117-605B-44CE-98DB-B6ECA9A1D303}" presName="spacer" presStyleCnt="0"/>
      <dgm:spPr/>
    </dgm:pt>
    <dgm:pt modelId="{8544DC6A-9BF4-4E52-9314-7DC3BEDA5806}" type="pres">
      <dgm:prSet presAssocID="{697571C7-2266-4F68-95D4-E756DE8CA5D6}" presName="parentText" presStyleLbl="node1" presStyleIdx="4" presStyleCnt="5">
        <dgm:presLayoutVars>
          <dgm:chMax val="0"/>
          <dgm:bulletEnabled val="1"/>
        </dgm:presLayoutVars>
      </dgm:prSet>
      <dgm:spPr/>
    </dgm:pt>
  </dgm:ptLst>
  <dgm:cxnLst>
    <dgm:cxn modelId="{EE350B3A-E0AB-4A6E-BBEC-AD2016289F16}" srcId="{20C84554-6F12-4522-AB34-92700D22B059}" destId="{697571C7-2266-4F68-95D4-E756DE8CA5D6}" srcOrd="4" destOrd="0" parTransId="{705CFC7A-C1B1-4FEE-83B0-CA61AF795B54}" sibTransId="{D351575A-DB59-40D7-8B1C-C80035F6C011}"/>
    <dgm:cxn modelId="{7DBF115E-B21D-4E91-873D-A64C28918804}" srcId="{20C84554-6F12-4522-AB34-92700D22B059}" destId="{654F30EC-06A1-42B7-956B-5E685249564A}" srcOrd="1" destOrd="0" parTransId="{42A0119A-000E-4B3E-B995-8AF495B01F0E}" sibTransId="{790E5A34-8D1B-4623-9DFA-2DBDE34E4644}"/>
    <dgm:cxn modelId="{3BB92F83-E09A-4135-AAF4-D4AC6AB5F14B}" type="presOf" srcId="{20C84554-6F12-4522-AB34-92700D22B059}" destId="{DB6318BA-EDA9-4485-85D6-80B1C56890C3}" srcOrd="0" destOrd="0" presId="urn:microsoft.com/office/officeart/2005/8/layout/vList2"/>
    <dgm:cxn modelId="{19640092-9759-4D01-B0B5-621B2C92E5DC}" type="presOf" srcId="{708A9BA8-9D31-4431-A5B4-2282A0793E27}" destId="{EC4C689B-CDD1-424F-A4FF-CEE9EC3138E3}" srcOrd="0" destOrd="0" presId="urn:microsoft.com/office/officeart/2005/8/layout/vList2"/>
    <dgm:cxn modelId="{815AB2BA-334A-4025-86BB-944BBF3ED787}" type="presOf" srcId="{654F30EC-06A1-42B7-956B-5E685249564A}" destId="{DFAB923D-D033-4D96-BFCD-2568C868F730}" srcOrd="0" destOrd="0" presId="urn:microsoft.com/office/officeart/2005/8/layout/vList2"/>
    <dgm:cxn modelId="{6F3DE1BE-96A3-4191-9668-190E6C33D3FA}" srcId="{20C84554-6F12-4522-AB34-92700D22B059}" destId="{6BCB40CC-C1EA-464D-9DC4-308EF2B42332}" srcOrd="3" destOrd="0" parTransId="{6F3FBFD2-12C4-4B0B-9E51-8BC6290BD03C}" sibTransId="{2FAEB117-605B-44CE-98DB-B6ECA9A1D303}"/>
    <dgm:cxn modelId="{C02D13DC-87A5-4FCB-BAD1-F066920230AC}" type="presOf" srcId="{6BCB40CC-C1EA-464D-9DC4-308EF2B42332}" destId="{9DC99A22-EC0D-4FFF-8DDD-F9891E4FF37F}" srcOrd="0" destOrd="0" presId="urn:microsoft.com/office/officeart/2005/8/layout/vList2"/>
    <dgm:cxn modelId="{440544E6-E770-4622-934D-2E26FEC60C88}" type="presOf" srcId="{04CB915B-BF8B-40AB-AB08-16E9115ABF99}" destId="{C5C642BD-26B6-4EFC-804D-962C1671B59B}" srcOrd="0" destOrd="0" presId="urn:microsoft.com/office/officeart/2005/8/layout/vList2"/>
    <dgm:cxn modelId="{7B9D1BF0-8BD7-464A-A83A-FED2A84659BF}" type="presOf" srcId="{697571C7-2266-4F68-95D4-E756DE8CA5D6}" destId="{8544DC6A-9BF4-4E52-9314-7DC3BEDA5806}" srcOrd="0" destOrd="0" presId="urn:microsoft.com/office/officeart/2005/8/layout/vList2"/>
    <dgm:cxn modelId="{51A5EFF0-C2E5-4E30-82F2-96D363AD91E3}" srcId="{20C84554-6F12-4522-AB34-92700D22B059}" destId="{708A9BA8-9D31-4431-A5B4-2282A0793E27}" srcOrd="2" destOrd="0" parTransId="{7E09282F-86CB-4ED8-A07A-CA93308A38D7}" sibTransId="{792C6026-5982-4369-98C5-B38C01F694EF}"/>
    <dgm:cxn modelId="{BAA2C6F6-3D95-49D5-A180-66770F7A9771}" srcId="{20C84554-6F12-4522-AB34-92700D22B059}" destId="{04CB915B-BF8B-40AB-AB08-16E9115ABF99}" srcOrd="0" destOrd="0" parTransId="{AB2A2A27-C377-461A-995C-E9E7D7873088}" sibTransId="{C4B18B6E-3A30-4CB8-9A39-575C47D51E7F}"/>
    <dgm:cxn modelId="{16DE75E5-710B-40F7-B08D-52408685E903}" type="presParOf" srcId="{DB6318BA-EDA9-4485-85D6-80B1C56890C3}" destId="{C5C642BD-26B6-4EFC-804D-962C1671B59B}" srcOrd="0" destOrd="0" presId="urn:microsoft.com/office/officeart/2005/8/layout/vList2"/>
    <dgm:cxn modelId="{11F65BDF-37F8-4527-B62A-7B250C1DF980}" type="presParOf" srcId="{DB6318BA-EDA9-4485-85D6-80B1C56890C3}" destId="{2A76E5B1-079A-4778-B786-70D19443167E}" srcOrd="1" destOrd="0" presId="urn:microsoft.com/office/officeart/2005/8/layout/vList2"/>
    <dgm:cxn modelId="{47D9FEC4-570E-41F4-9793-8626BB2A89E2}" type="presParOf" srcId="{DB6318BA-EDA9-4485-85D6-80B1C56890C3}" destId="{DFAB923D-D033-4D96-BFCD-2568C868F730}" srcOrd="2" destOrd="0" presId="urn:microsoft.com/office/officeart/2005/8/layout/vList2"/>
    <dgm:cxn modelId="{CF47BDA7-C93A-4DDA-AD7C-DB20BFBE4E4E}" type="presParOf" srcId="{DB6318BA-EDA9-4485-85D6-80B1C56890C3}" destId="{56FF7305-5EB4-408B-B01F-F4674B834837}" srcOrd="3" destOrd="0" presId="urn:microsoft.com/office/officeart/2005/8/layout/vList2"/>
    <dgm:cxn modelId="{B52A1790-B0BE-4863-B7F0-CD6E1E88EEC5}" type="presParOf" srcId="{DB6318BA-EDA9-4485-85D6-80B1C56890C3}" destId="{EC4C689B-CDD1-424F-A4FF-CEE9EC3138E3}" srcOrd="4" destOrd="0" presId="urn:microsoft.com/office/officeart/2005/8/layout/vList2"/>
    <dgm:cxn modelId="{3D7BC3FA-223E-4DA2-8308-D572D9CBB21D}" type="presParOf" srcId="{DB6318BA-EDA9-4485-85D6-80B1C56890C3}" destId="{BE923024-9633-4359-91E3-A23110541F17}" srcOrd="5" destOrd="0" presId="urn:microsoft.com/office/officeart/2005/8/layout/vList2"/>
    <dgm:cxn modelId="{06D3F987-2069-42C5-AFF9-7051F1B14E31}" type="presParOf" srcId="{DB6318BA-EDA9-4485-85D6-80B1C56890C3}" destId="{9DC99A22-EC0D-4FFF-8DDD-F9891E4FF37F}" srcOrd="6" destOrd="0" presId="urn:microsoft.com/office/officeart/2005/8/layout/vList2"/>
    <dgm:cxn modelId="{DECC2762-4B09-4F0D-ADE8-20BAE1E13965}" type="presParOf" srcId="{DB6318BA-EDA9-4485-85D6-80B1C56890C3}" destId="{5A61C770-8954-460F-BB6F-300088BD3B3E}" srcOrd="7" destOrd="0" presId="urn:microsoft.com/office/officeart/2005/8/layout/vList2"/>
    <dgm:cxn modelId="{FCB097B2-C809-4FD7-86E5-FC411BC67880}" type="presParOf" srcId="{DB6318BA-EDA9-4485-85D6-80B1C56890C3}" destId="{8544DC6A-9BF4-4E52-9314-7DC3BEDA5806}"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BAD3F2C-18B7-421F-B646-18E179F888F2}" type="doc">
      <dgm:prSet loTypeId="urn:microsoft.com/office/officeart/2018/5/layout/IconCircleLabelList" loCatId="icon" qsTypeId="urn:microsoft.com/office/officeart/2005/8/quickstyle/simple1" qsCatId="simple" csTypeId="urn:microsoft.com/office/officeart/2018/5/colors/Iconchunking_neutralicon_accent4_2" csCatId="accent4" phldr="1"/>
      <dgm:spPr/>
      <dgm:t>
        <a:bodyPr/>
        <a:lstStyle/>
        <a:p>
          <a:endParaRPr lang="en-US"/>
        </a:p>
      </dgm:t>
    </dgm:pt>
    <dgm:pt modelId="{E685EA78-E9CE-4825-AA44-C9F8B81E39D2}">
      <dgm:prSet/>
      <dgm:spPr/>
      <dgm:t>
        <a:bodyPr/>
        <a:lstStyle/>
        <a:p>
          <a:pPr>
            <a:defRPr cap="all"/>
          </a:pPr>
          <a:r>
            <a:rPr lang="en-GB"/>
            <a:t>FORMING</a:t>
          </a:r>
          <a:endParaRPr lang="en-US"/>
        </a:p>
      </dgm:t>
    </dgm:pt>
    <dgm:pt modelId="{0636B25F-6A3F-4D0F-8115-8E00BDBE853D}" type="parTrans" cxnId="{96DD4743-3CED-4710-944F-85DB6D241635}">
      <dgm:prSet/>
      <dgm:spPr/>
      <dgm:t>
        <a:bodyPr/>
        <a:lstStyle/>
        <a:p>
          <a:endParaRPr lang="en-US"/>
        </a:p>
      </dgm:t>
    </dgm:pt>
    <dgm:pt modelId="{40C33B68-4801-4FFB-B6B2-11321F8A632E}" type="sibTrans" cxnId="{96DD4743-3CED-4710-944F-85DB6D241635}">
      <dgm:prSet/>
      <dgm:spPr/>
      <dgm:t>
        <a:bodyPr/>
        <a:lstStyle/>
        <a:p>
          <a:endParaRPr lang="en-US"/>
        </a:p>
      </dgm:t>
    </dgm:pt>
    <dgm:pt modelId="{766A2532-1095-4058-AD25-E30DE896BA12}">
      <dgm:prSet/>
      <dgm:spPr/>
      <dgm:t>
        <a:bodyPr/>
        <a:lstStyle/>
        <a:p>
          <a:pPr>
            <a:defRPr cap="all"/>
          </a:pPr>
          <a:r>
            <a:rPr lang="en-GB"/>
            <a:t>STORMING</a:t>
          </a:r>
          <a:endParaRPr lang="en-US"/>
        </a:p>
      </dgm:t>
    </dgm:pt>
    <dgm:pt modelId="{E09ED761-B853-4883-8637-82857F4A598F}" type="parTrans" cxnId="{FEBA1B4C-F9CF-4F59-994E-50CA89296DD1}">
      <dgm:prSet/>
      <dgm:spPr/>
      <dgm:t>
        <a:bodyPr/>
        <a:lstStyle/>
        <a:p>
          <a:endParaRPr lang="en-US"/>
        </a:p>
      </dgm:t>
    </dgm:pt>
    <dgm:pt modelId="{05C67E6E-16A9-431A-8345-CABFED974D51}" type="sibTrans" cxnId="{FEBA1B4C-F9CF-4F59-994E-50CA89296DD1}">
      <dgm:prSet/>
      <dgm:spPr/>
      <dgm:t>
        <a:bodyPr/>
        <a:lstStyle/>
        <a:p>
          <a:endParaRPr lang="en-US"/>
        </a:p>
      </dgm:t>
    </dgm:pt>
    <dgm:pt modelId="{A618774D-D5A3-43E4-9605-67D4013E3B07}">
      <dgm:prSet/>
      <dgm:spPr/>
      <dgm:t>
        <a:bodyPr/>
        <a:lstStyle/>
        <a:p>
          <a:pPr>
            <a:defRPr cap="all"/>
          </a:pPr>
          <a:r>
            <a:rPr lang="en-GB"/>
            <a:t>NORMING</a:t>
          </a:r>
          <a:endParaRPr lang="en-US"/>
        </a:p>
      </dgm:t>
    </dgm:pt>
    <dgm:pt modelId="{ECC2AE4E-9FA8-46F7-A7DC-E6CFB990E515}" type="parTrans" cxnId="{28C33A91-F3D6-4A4E-B86A-CFE264C52706}">
      <dgm:prSet/>
      <dgm:spPr/>
      <dgm:t>
        <a:bodyPr/>
        <a:lstStyle/>
        <a:p>
          <a:endParaRPr lang="en-US"/>
        </a:p>
      </dgm:t>
    </dgm:pt>
    <dgm:pt modelId="{6F81A1E4-764A-43DD-AD8E-A3A647530A78}" type="sibTrans" cxnId="{28C33A91-F3D6-4A4E-B86A-CFE264C52706}">
      <dgm:prSet/>
      <dgm:spPr/>
      <dgm:t>
        <a:bodyPr/>
        <a:lstStyle/>
        <a:p>
          <a:endParaRPr lang="en-US"/>
        </a:p>
      </dgm:t>
    </dgm:pt>
    <dgm:pt modelId="{84F7B08D-E380-4F86-B901-0589B500C53F}">
      <dgm:prSet/>
      <dgm:spPr/>
      <dgm:t>
        <a:bodyPr/>
        <a:lstStyle/>
        <a:p>
          <a:pPr>
            <a:defRPr cap="all"/>
          </a:pPr>
          <a:r>
            <a:rPr lang="en-GB"/>
            <a:t>PERFORMING</a:t>
          </a:r>
          <a:endParaRPr lang="en-US"/>
        </a:p>
      </dgm:t>
    </dgm:pt>
    <dgm:pt modelId="{0378112B-9222-46A7-9487-AAD0EA5CB73B}" type="parTrans" cxnId="{A29A9A7C-83C3-46BE-B7D1-1F4DCF3FE190}">
      <dgm:prSet/>
      <dgm:spPr/>
      <dgm:t>
        <a:bodyPr/>
        <a:lstStyle/>
        <a:p>
          <a:endParaRPr lang="en-US"/>
        </a:p>
      </dgm:t>
    </dgm:pt>
    <dgm:pt modelId="{D537B995-6C8F-4A04-93C1-BE1566F8C217}" type="sibTrans" cxnId="{A29A9A7C-83C3-46BE-B7D1-1F4DCF3FE190}">
      <dgm:prSet/>
      <dgm:spPr/>
      <dgm:t>
        <a:bodyPr/>
        <a:lstStyle/>
        <a:p>
          <a:endParaRPr lang="en-US"/>
        </a:p>
      </dgm:t>
    </dgm:pt>
    <dgm:pt modelId="{C548AD15-01B7-44E9-934D-31B8B9AC9B4F}">
      <dgm:prSet/>
      <dgm:spPr/>
      <dgm:t>
        <a:bodyPr/>
        <a:lstStyle/>
        <a:p>
          <a:pPr>
            <a:defRPr cap="all"/>
          </a:pPr>
          <a:r>
            <a:rPr lang="en-GB"/>
            <a:t>ADJOURNING</a:t>
          </a:r>
          <a:endParaRPr lang="en-US"/>
        </a:p>
      </dgm:t>
    </dgm:pt>
    <dgm:pt modelId="{A3E62E4D-B06D-462E-A171-127881EB6B8C}" type="parTrans" cxnId="{58135EDB-CA48-4D6A-A311-F0F0FE7E345F}">
      <dgm:prSet/>
      <dgm:spPr/>
      <dgm:t>
        <a:bodyPr/>
        <a:lstStyle/>
        <a:p>
          <a:endParaRPr lang="en-US"/>
        </a:p>
      </dgm:t>
    </dgm:pt>
    <dgm:pt modelId="{DAE1914C-DED1-4B1C-8C57-DF1B03E41EA3}" type="sibTrans" cxnId="{58135EDB-CA48-4D6A-A311-F0F0FE7E345F}">
      <dgm:prSet/>
      <dgm:spPr/>
      <dgm:t>
        <a:bodyPr/>
        <a:lstStyle/>
        <a:p>
          <a:endParaRPr lang="en-US"/>
        </a:p>
      </dgm:t>
    </dgm:pt>
    <dgm:pt modelId="{F90BA3CC-DAF4-4C67-9690-043F1F7985B4}" type="pres">
      <dgm:prSet presAssocID="{DBAD3F2C-18B7-421F-B646-18E179F888F2}" presName="root" presStyleCnt="0">
        <dgm:presLayoutVars>
          <dgm:dir/>
          <dgm:resizeHandles val="exact"/>
        </dgm:presLayoutVars>
      </dgm:prSet>
      <dgm:spPr/>
    </dgm:pt>
    <dgm:pt modelId="{950DCEA7-E125-4DDF-86C9-EE09F2EC1010}" type="pres">
      <dgm:prSet presAssocID="{E685EA78-E9CE-4825-AA44-C9F8B81E39D2}" presName="compNode" presStyleCnt="0"/>
      <dgm:spPr/>
    </dgm:pt>
    <dgm:pt modelId="{76FAA7F4-BEF2-43D8-9486-A1E33FD9220B}" type="pres">
      <dgm:prSet presAssocID="{E685EA78-E9CE-4825-AA44-C9F8B81E39D2}" presName="iconBgRect" presStyleLbl="bgShp" presStyleIdx="0" presStyleCnt="5"/>
      <dgm:spPr/>
    </dgm:pt>
    <dgm:pt modelId="{40C6155D-7B2B-4CC9-8804-B5C7742E61CC}" type="pres">
      <dgm:prSet presAssocID="{E685EA78-E9CE-4825-AA44-C9F8B81E39D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706513E2-50E3-43EE-84E7-FE5CACAF9C36}" type="pres">
      <dgm:prSet presAssocID="{E685EA78-E9CE-4825-AA44-C9F8B81E39D2}" presName="spaceRect" presStyleCnt="0"/>
      <dgm:spPr/>
    </dgm:pt>
    <dgm:pt modelId="{78605D79-5656-42B8-87A3-312BDCD6E877}" type="pres">
      <dgm:prSet presAssocID="{E685EA78-E9CE-4825-AA44-C9F8B81E39D2}" presName="textRect" presStyleLbl="revTx" presStyleIdx="0" presStyleCnt="5">
        <dgm:presLayoutVars>
          <dgm:chMax val="1"/>
          <dgm:chPref val="1"/>
        </dgm:presLayoutVars>
      </dgm:prSet>
      <dgm:spPr/>
    </dgm:pt>
    <dgm:pt modelId="{C6795CED-472F-4C03-B5A4-D4AFB8313574}" type="pres">
      <dgm:prSet presAssocID="{40C33B68-4801-4FFB-B6B2-11321F8A632E}" presName="sibTrans" presStyleCnt="0"/>
      <dgm:spPr/>
    </dgm:pt>
    <dgm:pt modelId="{11432F23-EB4C-4E64-939C-C1C738ED6AEF}" type="pres">
      <dgm:prSet presAssocID="{766A2532-1095-4058-AD25-E30DE896BA12}" presName="compNode" presStyleCnt="0"/>
      <dgm:spPr/>
    </dgm:pt>
    <dgm:pt modelId="{E7F5BEBA-24DB-4F5F-BFBA-22A7F5EC531A}" type="pres">
      <dgm:prSet presAssocID="{766A2532-1095-4058-AD25-E30DE896BA12}" presName="iconBgRect" presStyleLbl="bgShp" presStyleIdx="1" presStyleCnt="5"/>
      <dgm:spPr/>
    </dgm:pt>
    <dgm:pt modelId="{DE8DFB6D-A29F-4369-A6F2-4FD4FF24A3AB}" type="pres">
      <dgm:prSet presAssocID="{766A2532-1095-4058-AD25-E30DE896BA1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ning"/>
        </a:ext>
      </dgm:extLst>
    </dgm:pt>
    <dgm:pt modelId="{B0CA0CFA-35B0-4AAE-911A-4D68D38E1FBB}" type="pres">
      <dgm:prSet presAssocID="{766A2532-1095-4058-AD25-E30DE896BA12}" presName="spaceRect" presStyleCnt="0"/>
      <dgm:spPr/>
    </dgm:pt>
    <dgm:pt modelId="{EACD265A-D1B4-497E-BADC-9409D358D7C4}" type="pres">
      <dgm:prSet presAssocID="{766A2532-1095-4058-AD25-E30DE896BA12}" presName="textRect" presStyleLbl="revTx" presStyleIdx="1" presStyleCnt="5">
        <dgm:presLayoutVars>
          <dgm:chMax val="1"/>
          <dgm:chPref val="1"/>
        </dgm:presLayoutVars>
      </dgm:prSet>
      <dgm:spPr/>
    </dgm:pt>
    <dgm:pt modelId="{F0E3BC60-3B4D-489F-9BAF-2BBE2419560C}" type="pres">
      <dgm:prSet presAssocID="{05C67E6E-16A9-431A-8345-CABFED974D51}" presName="sibTrans" presStyleCnt="0"/>
      <dgm:spPr/>
    </dgm:pt>
    <dgm:pt modelId="{F8423CDB-579C-45DD-B37F-91DD1E560C4F}" type="pres">
      <dgm:prSet presAssocID="{A618774D-D5A3-43E4-9605-67D4013E3B07}" presName="compNode" presStyleCnt="0"/>
      <dgm:spPr/>
    </dgm:pt>
    <dgm:pt modelId="{F38AC2A5-A689-4135-BA49-B9DAAC7224D6}" type="pres">
      <dgm:prSet presAssocID="{A618774D-D5A3-43E4-9605-67D4013E3B07}" presName="iconBgRect" presStyleLbl="bgShp" presStyleIdx="2" presStyleCnt="5"/>
      <dgm:spPr/>
    </dgm:pt>
    <dgm:pt modelId="{13DB0BA4-6D13-4070-9F3D-815076E51830}" type="pres">
      <dgm:prSet presAssocID="{A618774D-D5A3-43E4-9605-67D4013E3B0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
        </a:ext>
      </dgm:extLst>
    </dgm:pt>
    <dgm:pt modelId="{3B540F0E-8795-4946-AC5D-52A983024C36}" type="pres">
      <dgm:prSet presAssocID="{A618774D-D5A3-43E4-9605-67D4013E3B07}" presName="spaceRect" presStyleCnt="0"/>
      <dgm:spPr/>
    </dgm:pt>
    <dgm:pt modelId="{1D417431-D3F0-41ED-AFD0-147550F04FF8}" type="pres">
      <dgm:prSet presAssocID="{A618774D-D5A3-43E4-9605-67D4013E3B07}" presName="textRect" presStyleLbl="revTx" presStyleIdx="2" presStyleCnt="5">
        <dgm:presLayoutVars>
          <dgm:chMax val="1"/>
          <dgm:chPref val="1"/>
        </dgm:presLayoutVars>
      </dgm:prSet>
      <dgm:spPr/>
    </dgm:pt>
    <dgm:pt modelId="{A87A44DB-A73D-4ECC-9D7F-2962C6DBCAB1}" type="pres">
      <dgm:prSet presAssocID="{6F81A1E4-764A-43DD-AD8E-A3A647530A78}" presName="sibTrans" presStyleCnt="0"/>
      <dgm:spPr/>
    </dgm:pt>
    <dgm:pt modelId="{C3E5F297-B584-4B5D-8122-9903D6A66905}" type="pres">
      <dgm:prSet presAssocID="{84F7B08D-E380-4F86-B901-0589B500C53F}" presName="compNode" presStyleCnt="0"/>
      <dgm:spPr/>
    </dgm:pt>
    <dgm:pt modelId="{C344F500-0E8F-4241-BD55-580D2DEDBB71}" type="pres">
      <dgm:prSet presAssocID="{84F7B08D-E380-4F86-B901-0589B500C53F}" presName="iconBgRect" presStyleLbl="bgShp" presStyleIdx="3" presStyleCnt="5"/>
      <dgm:spPr/>
    </dgm:pt>
    <dgm:pt modelId="{15EE7A24-8D3C-4913-85A0-33B6CF0CE983}" type="pres">
      <dgm:prSet presAssocID="{84F7B08D-E380-4F86-B901-0589B500C53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pward trend"/>
        </a:ext>
      </dgm:extLst>
    </dgm:pt>
    <dgm:pt modelId="{C19B4843-00E1-4260-B6AE-70302A201583}" type="pres">
      <dgm:prSet presAssocID="{84F7B08D-E380-4F86-B901-0589B500C53F}" presName="spaceRect" presStyleCnt="0"/>
      <dgm:spPr/>
    </dgm:pt>
    <dgm:pt modelId="{130F6340-198E-494A-98E9-A678494B2F01}" type="pres">
      <dgm:prSet presAssocID="{84F7B08D-E380-4F86-B901-0589B500C53F}" presName="textRect" presStyleLbl="revTx" presStyleIdx="3" presStyleCnt="5">
        <dgm:presLayoutVars>
          <dgm:chMax val="1"/>
          <dgm:chPref val="1"/>
        </dgm:presLayoutVars>
      </dgm:prSet>
      <dgm:spPr/>
    </dgm:pt>
    <dgm:pt modelId="{AB8F8C31-65FB-43EC-878C-A2F3876F9FE2}" type="pres">
      <dgm:prSet presAssocID="{D537B995-6C8F-4A04-93C1-BE1566F8C217}" presName="sibTrans" presStyleCnt="0"/>
      <dgm:spPr/>
    </dgm:pt>
    <dgm:pt modelId="{D6E52221-AC67-4230-B7F7-532B58D9BBAD}" type="pres">
      <dgm:prSet presAssocID="{C548AD15-01B7-44E9-934D-31B8B9AC9B4F}" presName="compNode" presStyleCnt="0"/>
      <dgm:spPr/>
    </dgm:pt>
    <dgm:pt modelId="{02F32973-5910-48AC-8247-F57F25D7754E}" type="pres">
      <dgm:prSet presAssocID="{C548AD15-01B7-44E9-934D-31B8B9AC9B4F}" presName="iconBgRect" presStyleLbl="bgShp" presStyleIdx="4" presStyleCnt="5"/>
      <dgm:spPr/>
    </dgm:pt>
    <dgm:pt modelId="{33C6B319-6659-4961-A54D-7802E9F13E30}" type="pres">
      <dgm:prSet presAssocID="{C548AD15-01B7-44E9-934D-31B8B9AC9B4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ind Chime"/>
        </a:ext>
      </dgm:extLst>
    </dgm:pt>
    <dgm:pt modelId="{E126F73A-F260-43F8-914E-740CD2E7E8E8}" type="pres">
      <dgm:prSet presAssocID="{C548AD15-01B7-44E9-934D-31B8B9AC9B4F}" presName="spaceRect" presStyleCnt="0"/>
      <dgm:spPr/>
    </dgm:pt>
    <dgm:pt modelId="{45E64FD8-9865-45C2-800C-3DA091D8BB0C}" type="pres">
      <dgm:prSet presAssocID="{C548AD15-01B7-44E9-934D-31B8B9AC9B4F}" presName="textRect" presStyleLbl="revTx" presStyleIdx="4" presStyleCnt="5">
        <dgm:presLayoutVars>
          <dgm:chMax val="1"/>
          <dgm:chPref val="1"/>
        </dgm:presLayoutVars>
      </dgm:prSet>
      <dgm:spPr/>
    </dgm:pt>
  </dgm:ptLst>
  <dgm:cxnLst>
    <dgm:cxn modelId="{74EFFB30-A867-4821-A269-2219D0F89A9D}" type="presOf" srcId="{DBAD3F2C-18B7-421F-B646-18E179F888F2}" destId="{F90BA3CC-DAF4-4C67-9690-043F1F7985B4}" srcOrd="0" destOrd="0" presId="urn:microsoft.com/office/officeart/2018/5/layout/IconCircleLabelList"/>
    <dgm:cxn modelId="{783BD538-2B2D-43CA-A0EA-F07BBA2FC284}" type="presOf" srcId="{E685EA78-E9CE-4825-AA44-C9F8B81E39D2}" destId="{78605D79-5656-42B8-87A3-312BDCD6E877}" srcOrd="0" destOrd="0" presId="urn:microsoft.com/office/officeart/2018/5/layout/IconCircleLabelList"/>
    <dgm:cxn modelId="{96DD4743-3CED-4710-944F-85DB6D241635}" srcId="{DBAD3F2C-18B7-421F-B646-18E179F888F2}" destId="{E685EA78-E9CE-4825-AA44-C9F8B81E39D2}" srcOrd="0" destOrd="0" parTransId="{0636B25F-6A3F-4D0F-8115-8E00BDBE853D}" sibTransId="{40C33B68-4801-4FFB-B6B2-11321F8A632E}"/>
    <dgm:cxn modelId="{09439643-50E6-4910-B4D7-084ADF309CFD}" type="presOf" srcId="{A618774D-D5A3-43E4-9605-67D4013E3B07}" destId="{1D417431-D3F0-41ED-AFD0-147550F04FF8}" srcOrd="0" destOrd="0" presId="urn:microsoft.com/office/officeart/2018/5/layout/IconCircleLabelList"/>
    <dgm:cxn modelId="{73F8A368-F75B-47EF-B747-5C5B8C4D772D}" type="presOf" srcId="{766A2532-1095-4058-AD25-E30DE896BA12}" destId="{EACD265A-D1B4-497E-BADC-9409D358D7C4}" srcOrd="0" destOrd="0" presId="urn:microsoft.com/office/officeart/2018/5/layout/IconCircleLabelList"/>
    <dgm:cxn modelId="{FEBA1B4C-F9CF-4F59-994E-50CA89296DD1}" srcId="{DBAD3F2C-18B7-421F-B646-18E179F888F2}" destId="{766A2532-1095-4058-AD25-E30DE896BA12}" srcOrd="1" destOrd="0" parTransId="{E09ED761-B853-4883-8637-82857F4A598F}" sibTransId="{05C67E6E-16A9-431A-8345-CABFED974D51}"/>
    <dgm:cxn modelId="{ADFA8A4F-C11B-4ACB-8EDF-BAB49BD2596E}" type="presOf" srcId="{C548AD15-01B7-44E9-934D-31B8B9AC9B4F}" destId="{45E64FD8-9865-45C2-800C-3DA091D8BB0C}" srcOrd="0" destOrd="0" presId="urn:microsoft.com/office/officeart/2018/5/layout/IconCircleLabelList"/>
    <dgm:cxn modelId="{A29A9A7C-83C3-46BE-B7D1-1F4DCF3FE190}" srcId="{DBAD3F2C-18B7-421F-B646-18E179F888F2}" destId="{84F7B08D-E380-4F86-B901-0589B500C53F}" srcOrd="3" destOrd="0" parTransId="{0378112B-9222-46A7-9487-AAD0EA5CB73B}" sibTransId="{D537B995-6C8F-4A04-93C1-BE1566F8C217}"/>
    <dgm:cxn modelId="{5682678D-5CE6-4A67-BA13-454D6DC2DD9B}" type="presOf" srcId="{84F7B08D-E380-4F86-B901-0589B500C53F}" destId="{130F6340-198E-494A-98E9-A678494B2F01}" srcOrd="0" destOrd="0" presId="urn:microsoft.com/office/officeart/2018/5/layout/IconCircleLabelList"/>
    <dgm:cxn modelId="{28C33A91-F3D6-4A4E-B86A-CFE264C52706}" srcId="{DBAD3F2C-18B7-421F-B646-18E179F888F2}" destId="{A618774D-D5A3-43E4-9605-67D4013E3B07}" srcOrd="2" destOrd="0" parTransId="{ECC2AE4E-9FA8-46F7-A7DC-E6CFB990E515}" sibTransId="{6F81A1E4-764A-43DD-AD8E-A3A647530A78}"/>
    <dgm:cxn modelId="{58135EDB-CA48-4D6A-A311-F0F0FE7E345F}" srcId="{DBAD3F2C-18B7-421F-B646-18E179F888F2}" destId="{C548AD15-01B7-44E9-934D-31B8B9AC9B4F}" srcOrd="4" destOrd="0" parTransId="{A3E62E4D-B06D-462E-A171-127881EB6B8C}" sibTransId="{DAE1914C-DED1-4B1C-8C57-DF1B03E41EA3}"/>
    <dgm:cxn modelId="{5489CADF-DF6D-4F65-9873-25A1871CAEC2}" type="presParOf" srcId="{F90BA3CC-DAF4-4C67-9690-043F1F7985B4}" destId="{950DCEA7-E125-4DDF-86C9-EE09F2EC1010}" srcOrd="0" destOrd="0" presId="urn:microsoft.com/office/officeart/2018/5/layout/IconCircleLabelList"/>
    <dgm:cxn modelId="{B088AB67-02C0-42AF-8DE8-DC51F8BB423D}" type="presParOf" srcId="{950DCEA7-E125-4DDF-86C9-EE09F2EC1010}" destId="{76FAA7F4-BEF2-43D8-9486-A1E33FD9220B}" srcOrd="0" destOrd="0" presId="urn:microsoft.com/office/officeart/2018/5/layout/IconCircleLabelList"/>
    <dgm:cxn modelId="{7464BC23-5DA7-4162-BA5C-B18A2FBEB85D}" type="presParOf" srcId="{950DCEA7-E125-4DDF-86C9-EE09F2EC1010}" destId="{40C6155D-7B2B-4CC9-8804-B5C7742E61CC}" srcOrd="1" destOrd="0" presId="urn:microsoft.com/office/officeart/2018/5/layout/IconCircleLabelList"/>
    <dgm:cxn modelId="{1B7F766B-9785-46F3-82DE-FFD0E11C7EB3}" type="presParOf" srcId="{950DCEA7-E125-4DDF-86C9-EE09F2EC1010}" destId="{706513E2-50E3-43EE-84E7-FE5CACAF9C36}" srcOrd="2" destOrd="0" presId="urn:microsoft.com/office/officeart/2018/5/layout/IconCircleLabelList"/>
    <dgm:cxn modelId="{CB7CA1DC-715C-405E-976A-0CF3053972CB}" type="presParOf" srcId="{950DCEA7-E125-4DDF-86C9-EE09F2EC1010}" destId="{78605D79-5656-42B8-87A3-312BDCD6E877}" srcOrd="3" destOrd="0" presId="urn:microsoft.com/office/officeart/2018/5/layout/IconCircleLabelList"/>
    <dgm:cxn modelId="{95836D7C-2644-4336-BFE8-9C709CBD95CF}" type="presParOf" srcId="{F90BA3CC-DAF4-4C67-9690-043F1F7985B4}" destId="{C6795CED-472F-4C03-B5A4-D4AFB8313574}" srcOrd="1" destOrd="0" presId="urn:microsoft.com/office/officeart/2018/5/layout/IconCircleLabelList"/>
    <dgm:cxn modelId="{32D71B6B-E3C5-46AD-B7EE-F8C5BD321B6A}" type="presParOf" srcId="{F90BA3CC-DAF4-4C67-9690-043F1F7985B4}" destId="{11432F23-EB4C-4E64-939C-C1C738ED6AEF}" srcOrd="2" destOrd="0" presId="urn:microsoft.com/office/officeart/2018/5/layout/IconCircleLabelList"/>
    <dgm:cxn modelId="{96C3560C-A001-4328-8C8D-662A56D1E593}" type="presParOf" srcId="{11432F23-EB4C-4E64-939C-C1C738ED6AEF}" destId="{E7F5BEBA-24DB-4F5F-BFBA-22A7F5EC531A}" srcOrd="0" destOrd="0" presId="urn:microsoft.com/office/officeart/2018/5/layout/IconCircleLabelList"/>
    <dgm:cxn modelId="{949BCA30-AE34-482C-A370-7084EFB1CF93}" type="presParOf" srcId="{11432F23-EB4C-4E64-939C-C1C738ED6AEF}" destId="{DE8DFB6D-A29F-4369-A6F2-4FD4FF24A3AB}" srcOrd="1" destOrd="0" presId="urn:microsoft.com/office/officeart/2018/5/layout/IconCircleLabelList"/>
    <dgm:cxn modelId="{866BC78F-BD87-45FA-A47E-874AF4220027}" type="presParOf" srcId="{11432F23-EB4C-4E64-939C-C1C738ED6AEF}" destId="{B0CA0CFA-35B0-4AAE-911A-4D68D38E1FBB}" srcOrd="2" destOrd="0" presId="urn:microsoft.com/office/officeart/2018/5/layout/IconCircleLabelList"/>
    <dgm:cxn modelId="{DE29DE4A-9C42-4AC1-A346-695D338B2677}" type="presParOf" srcId="{11432F23-EB4C-4E64-939C-C1C738ED6AEF}" destId="{EACD265A-D1B4-497E-BADC-9409D358D7C4}" srcOrd="3" destOrd="0" presId="urn:microsoft.com/office/officeart/2018/5/layout/IconCircleLabelList"/>
    <dgm:cxn modelId="{768EFBE3-A830-46DB-A1B4-7807B7AF2CEE}" type="presParOf" srcId="{F90BA3CC-DAF4-4C67-9690-043F1F7985B4}" destId="{F0E3BC60-3B4D-489F-9BAF-2BBE2419560C}" srcOrd="3" destOrd="0" presId="urn:microsoft.com/office/officeart/2018/5/layout/IconCircleLabelList"/>
    <dgm:cxn modelId="{BFE54626-56AA-4892-9868-04D45241F26C}" type="presParOf" srcId="{F90BA3CC-DAF4-4C67-9690-043F1F7985B4}" destId="{F8423CDB-579C-45DD-B37F-91DD1E560C4F}" srcOrd="4" destOrd="0" presId="urn:microsoft.com/office/officeart/2018/5/layout/IconCircleLabelList"/>
    <dgm:cxn modelId="{BD7FDDEA-54D4-485B-8815-FEB6777ADF7F}" type="presParOf" srcId="{F8423CDB-579C-45DD-B37F-91DD1E560C4F}" destId="{F38AC2A5-A689-4135-BA49-B9DAAC7224D6}" srcOrd="0" destOrd="0" presId="urn:microsoft.com/office/officeart/2018/5/layout/IconCircleLabelList"/>
    <dgm:cxn modelId="{FB153192-B109-4394-8B2F-00F78CC83E12}" type="presParOf" srcId="{F8423CDB-579C-45DD-B37F-91DD1E560C4F}" destId="{13DB0BA4-6D13-4070-9F3D-815076E51830}" srcOrd="1" destOrd="0" presId="urn:microsoft.com/office/officeart/2018/5/layout/IconCircleLabelList"/>
    <dgm:cxn modelId="{325F559B-9E5A-4F93-A4AC-441EE11594E1}" type="presParOf" srcId="{F8423CDB-579C-45DD-B37F-91DD1E560C4F}" destId="{3B540F0E-8795-4946-AC5D-52A983024C36}" srcOrd="2" destOrd="0" presId="urn:microsoft.com/office/officeart/2018/5/layout/IconCircleLabelList"/>
    <dgm:cxn modelId="{EDB1F464-9E9A-45AE-A7B8-B2AC127D1DD4}" type="presParOf" srcId="{F8423CDB-579C-45DD-B37F-91DD1E560C4F}" destId="{1D417431-D3F0-41ED-AFD0-147550F04FF8}" srcOrd="3" destOrd="0" presId="urn:microsoft.com/office/officeart/2018/5/layout/IconCircleLabelList"/>
    <dgm:cxn modelId="{E689FF07-7EEE-4B32-BC38-CD8A663DA0B0}" type="presParOf" srcId="{F90BA3CC-DAF4-4C67-9690-043F1F7985B4}" destId="{A87A44DB-A73D-4ECC-9D7F-2962C6DBCAB1}" srcOrd="5" destOrd="0" presId="urn:microsoft.com/office/officeart/2018/5/layout/IconCircleLabelList"/>
    <dgm:cxn modelId="{51E7303A-DA17-4E02-AF34-06627A8200F0}" type="presParOf" srcId="{F90BA3CC-DAF4-4C67-9690-043F1F7985B4}" destId="{C3E5F297-B584-4B5D-8122-9903D6A66905}" srcOrd="6" destOrd="0" presId="urn:microsoft.com/office/officeart/2018/5/layout/IconCircleLabelList"/>
    <dgm:cxn modelId="{3A7B0573-466B-4AFE-A801-CB3C24A79F72}" type="presParOf" srcId="{C3E5F297-B584-4B5D-8122-9903D6A66905}" destId="{C344F500-0E8F-4241-BD55-580D2DEDBB71}" srcOrd="0" destOrd="0" presId="urn:microsoft.com/office/officeart/2018/5/layout/IconCircleLabelList"/>
    <dgm:cxn modelId="{639B55C1-5816-4F2F-9D8B-CF7E90D3D7FC}" type="presParOf" srcId="{C3E5F297-B584-4B5D-8122-9903D6A66905}" destId="{15EE7A24-8D3C-4913-85A0-33B6CF0CE983}" srcOrd="1" destOrd="0" presId="urn:microsoft.com/office/officeart/2018/5/layout/IconCircleLabelList"/>
    <dgm:cxn modelId="{2822C49F-B983-4F18-B18D-0D420C84F672}" type="presParOf" srcId="{C3E5F297-B584-4B5D-8122-9903D6A66905}" destId="{C19B4843-00E1-4260-B6AE-70302A201583}" srcOrd="2" destOrd="0" presId="urn:microsoft.com/office/officeart/2018/5/layout/IconCircleLabelList"/>
    <dgm:cxn modelId="{EDC46960-491C-4C7E-9209-711D7EBD6C6B}" type="presParOf" srcId="{C3E5F297-B584-4B5D-8122-9903D6A66905}" destId="{130F6340-198E-494A-98E9-A678494B2F01}" srcOrd="3" destOrd="0" presId="urn:microsoft.com/office/officeart/2018/5/layout/IconCircleLabelList"/>
    <dgm:cxn modelId="{6BB3874F-C756-4C4B-8902-55FD56A90707}" type="presParOf" srcId="{F90BA3CC-DAF4-4C67-9690-043F1F7985B4}" destId="{AB8F8C31-65FB-43EC-878C-A2F3876F9FE2}" srcOrd="7" destOrd="0" presId="urn:microsoft.com/office/officeart/2018/5/layout/IconCircleLabelList"/>
    <dgm:cxn modelId="{B563630D-3B5E-43CA-8AB5-26C60AA501F5}" type="presParOf" srcId="{F90BA3CC-DAF4-4C67-9690-043F1F7985B4}" destId="{D6E52221-AC67-4230-B7F7-532B58D9BBAD}" srcOrd="8" destOrd="0" presId="urn:microsoft.com/office/officeart/2018/5/layout/IconCircleLabelList"/>
    <dgm:cxn modelId="{5D5FB003-7983-473C-8062-012973BA68FB}" type="presParOf" srcId="{D6E52221-AC67-4230-B7F7-532B58D9BBAD}" destId="{02F32973-5910-48AC-8247-F57F25D7754E}" srcOrd="0" destOrd="0" presId="urn:microsoft.com/office/officeart/2018/5/layout/IconCircleLabelList"/>
    <dgm:cxn modelId="{93C8D752-2AF7-4753-A308-3709D8CC9D4A}" type="presParOf" srcId="{D6E52221-AC67-4230-B7F7-532B58D9BBAD}" destId="{33C6B319-6659-4961-A54D-7802E9F13E30}" srcOrd="1" destOrd="0" presId="urn:microsoft.com/office/officeart/2018/5/layout/IconCircleLabelList"/>
    <dgm:cxn modelId="{E9EE3FB4-F862-442F-AFA9-CDB33630A750}" type="presParOf" srcId="{D6E52221-AC67-4230-B7F7-532B58D9BBAD}" destId="{E126F73A-F260-43F8-914E-740CD2E7E8E8}" srcOrd="2" destOrd="0" presId="urn:microsoft.com/office/officeart/2018/5/layout/IconCircleLabelList"/>
    <dgm:cxn modelId="{A4D167A6-001B-4316-9FBC-4F61D6061E51}" type="presParOf" srcId="{D6E52221-AC67-4230-B7F7-532B58D9BBAD}" destId="{45E64FD8-9865-45C2-800C-3DA091D8BB0C}"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C642BD-26B6-4EFC-804D-962C1671B59B}">
      <dsp:nvSpPr>
        <dsp:cNvPr id="0" name=""/>
        <dsp:cNvSpPr/>
      </dsp:nvSpPr>
      <dsp:spPr>
        <a:xfrm>
          <a:off x="0" y="5790"/>
          <a:ext cx="5994400" cy="982799"/>
        </a:xfrm>
        <a:prstGeom prst="roundRect">
          <a:avLst/>
        </a:prstGeom>
        <a:solidFill>
          <a:schemeClr val="accent5">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kern="1200"/>
            <a:t>AUTOCRATIC</a:t>
          </a:r>
          <a:endParaRPr lang="en-US" sz="4200" kern="1200"/>
        </a:p>
      </dsp:txBody>
      <dsp:txXfrm>
        <a:off x="47976" y="53766"/>
        <a:ext cx="5898448" cy="886847"/>
      </dsp:txXfrm>
    </dsp:sp>
    <dsp:sp modelId="{DFAB923D-D033-4D96-BFCD-2568C868F730}">
      <dsp:nvSpPr>
        <dsp:cNvPr id="0" name=""/>
        <dsp:cNvSpPr/>
      </dsp:nvSpPr>
      <dsp:spPr>
        <a:xfrm>
          <a:off x="0" y="1109550"/>
          <a:ext cx="5994400" cy="982799"/>
        </a:xfrm>
        <a:prstGeom prst="roundRect">
          <a:avLst/>
        </a:prstGeom>
        <a:solidFill>
          <a:schemeClr val="accent5">
            <a:hueOff val="4778670"/>
            <a:satOff val="-10209"/>
            <a:lumOff val="-4265"/>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kern="1200"/>
            <a:t>BUREACRATIC</a:t>
          </a:r>
          <a:endParaRPr lang="en-US" sz="4200" kern="1200"/>
        </a:p>
      </dsp:txBody>
      <dsp:txXfrm>
        <a:off x="47976" y="1157526"/>
        <a:ext cx="5898448" cy="886847"/>
      </dsp:txXfrm>
    </dsp:sp>
    <dsp:sp modelId="{EC4C689B-CDD1-424F-A4FF-CEE9EC3138E3}">
      <dsp:nvSpPr>
        <dsp:cNvPr id="0" name=""/>
        <dsp:cNvSpPr/>
      </dsp:nvSpPr>
      <dsp:spPr>
        <a:xfrm>
          <a:off x="0" y="2213310"/>
          <a:ext cx="5994400" cy="982799"/>
        </a:xfrm>
        <a:prstGeom prst="roundRect">
          <a:avLst/>
        </a:prstGeom>
        <a:solidFill>
          <a:schemeClr val="accent5">
            <a:hueOff val="9557340"/>
            <a:satOff val="-20419"/>
            <a:lumOff val="-8529"/>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kern="1200"/>
            <a:t>DEMOCRATIC</a:t>
          </a:r>
          <a:endParaRPr lang="en-US" sz="4200" kern="1200"/>
        </a:p>
      </dsp:txBody>
      <dsp:txXfrm>
        <a:off x="47976" y="2261286"/>
        <a:ext cx="5898448" cy="886847"/>
      </dsp:txXfrm>
    </dsp:sp>
    <dsp:sp modelId="{9DC99A22-EC0D-4FFF-8DDD-F9891E4FF37F}">
      <dsp:nvSpPr>
        <dsp:cNvPr id="0" name=""/>
        <dsp:cNvSpPr/>
      </dsp:nvSpPr>
      <dsp:spPr>
        <a:xfrm>
          <a:off x="0" y="3317070"/>
          <a:ext cx="5994400" cy="982799"/>
        </a:xfrm>
        <a:prstGeom prst="roundRect">
          <a:avLst/>
        </a:prstGeom>
        <a:solidFill>
          <a:schemeClr val="accent5">
            <a:hueOff val="14336010"/>
            <a:satOff val="-30628"/>
            <a:lumOff val="-12794"/>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kern="1200"/>
            <a:t>LAISSAZ FAIRE</a:t>
          </a:r>
          <a:endParaRPr lang="en-US" sz="4200" kern="1200"/>
        </a:p>
      </dsp:txBody>
      <dsp:txXfrm>
        <a:off x="47976" y="3365046"/>
        <a:ext cx="5898448" cy="886847"/>
      </dsp:txXfrm>
    </dsp:sp>
    <dsp:sp modelId="{8544DC6A-9BF4-4E52-9314-7DC3BEDA5806}">
      <dsp:nvSpPr>
        <dsp:cNvPr id="0" name=""/>
        <dsp:cNvSpPr/>
      </dsp:nvSpPr>
      <dsp:spPr>
        <a:xfrm>
          <a:off x="0" y="4420830"/>
          <a:ext cx="5994400" cy="982799"/>
        </a:xfrm>
        <a:prstGeom prst="roundRect">
          <a:avLst/>
        </a:prstGeom>
        <a:solidFill>
          <a:schemeClr val="accent5">
            <a:hueOff val="19114680"/>
            <a:satOff val="-40837"/>
            <a:lumOff val="-17059"/>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kern="1200"/>
            <a:t>PATERNALISTIC</a:t>
          </a:r>
          <a:endParaRPr lang="en-US" sz="4200" kern="1200"/>
        </a:p>
      </dsp:txBody>
      <dsp:txXfrm>
        <a:off x="47976" y="4468806"/>
        <a:ext cx="5898448" cy="8868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FAA7F4-BEF2-43D8-9486-A1E33FD9220B}">
      <dsp:nvSpPr>
        <dsp:cNvPr id="0" name=""/>
        <dsp:cNvSpPr/>
      </dsp:nvSpPr>
      <dsp:spPr>
        <a:xfrm>
          <a:off x="352527" y="726542"/>
          <a:ext cx="1088349" cy="108834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C6155D-7B2B-4CC9-8804-B5C7742E61CC}">
      <dsp:nvSpPr>
        <dsp:cNvPr id="0" name=""/>
        <dsp:cNvSpPr/>
      </dsp:nvSpPr>
      <dsp:spPr>
        <a:xfrm>
          <a:off x="584471" y="958485"/>
          <a:ext cx="624462" cy="6244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78605D79-5656-42B8-87A3-312BDCD6E877}">
      <dsp:nvSpPr>
        <dsp:cNvPr id="0" name=""/>
        <dsp:cNvSpPr/>
      </dsp:nvSpPr>
      <dsp:spPr>
        <a:xfrm>
          <a:off x="4612" y="2153885"/>
          <a:ext cx="1784179" cy="713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defRPr cap="all"/>
          </a:pPr>
          <a:r>
            <a:rPr lang="en-GB" sz="2200" kern="1200"/>
            <a:t>FORMING</a:t>
          </a:r>
          <a:endParaRPr lang="en-US" sz="2200" kern="1200"/>
        </a:p>
      </dsp:txBody>
      <dsp:txXfrm>
        <a:off x="4612" y="2153885"/>
        <a:ext cx="1784179" cy="713671"/>
      </dsp:txXfrm>
    </dsp:sp>
    <dsp:sp modelId="{E7F5BEBA-24DB-4F5F-BFBA-22A7F5EC531A}">
      <dsp:nvSpPr>
        <dsp:cNvPr id="0" name=""/>
        <dsp:cNvSpPr/>
      </dsp:nvSpPr>
      <dsp:spPr>
        <a:xfrm>
          <a:off x="2448939" y="726542"/>
          <a:ext cx="1088349" cy="108834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8DFB6D-A29F-4369-A6F2-4FD4FF24A3AB}">
      <dsp:nvSpPr>
        <dsp:cNvPr id="0" name=""/>
        <dsp:cNvSpPr/>
      </dsp:nvSpPr>
      <dsp:spPr>
        <a:xfrm>
          <a:off x="2680882" y="958485"/>
          <a:ext cx="624462" cy="6244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EACD265A-D1B4-497E-BADC-9409D358D7C4}">
      <dsp:nvSpPr>
        <dsp:cNvPr id="0" name=""/>
        <dsp:cNvSpPr/>
      </dsp:nvSpPr>
      <dsp:spPr>
        <a:xfrm>
          <a:off x="2101024" y="2153885"/>
          <a:ext cx="1784179" cy="713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defRPr cap="all"/>
          </a:pPr>
          <a:r>
            <a:rPr lang="en-GB" sz="2200" kern="1200"/>
            <a:t>STORMING</a:t>
          </a:r>
          <a:endParaRPr lang="en-US" sz="2200" kern="1200"/>
        </a:p>
      </dsp:txBody>
      <dsp:txXfrm>
        <a:off x="2101024" y="2153885"/>
        <a:ext cx="1784179" cy="713671"/>
      </dsp:txXfrm>
    </dsp:sp>
    <dsp:sp modelId="{F38AC2A5-A689-4135-BA49-B9DAAC7224D6}">
      <dsp:nvSpPr>
        <dsp:cNvPr id="0" name=""/>
        <dsp:cNvSpPr/>
      </dsp:nvSpPr>
      <dsp:spPr>
        <a:xfrm>
          <a:off x="4545350" y="726542"/>
          <a:ext cx="1088349" cy="108834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DB0BA4-6D13-4070-9F3D-815076E51830}">
      <dsp:nvSpPr>
        <dsp:cNvPr id="0" name=""/>
        <dsp:cNvSpPr/>
      </dsp:nvSpPr>
      <dsp:spPr>
        <a:xfrm>
          <a:off x="4777293" y="958485"/>
          <a:ext cx="624462" cy="6244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1D417431-D3F0-41ED-AFD0-147550F04FF8}">
      <dsp:nvSpPr>
        <dsp:cNvPr id="0" name=""/>
        <dsp:cNvSpPr/>
      </dsp:nvSpPr>
      <dsp:spPr>
        <a:xfrm>
          <a:off x="4197435" y="2153885"/>
          <a:ext cx="1784179" cy="713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defRPr cap="all"/>
          </a:pPr>
          <a:r>
            <a:rPr lang="en-GB" sz="2200" kern="1200"/>
            <a:t>NORMING</a:t>
          </a:r>
          <a:endParaRPr lang="en-US" sz="2200" kern="1200"/>
        </a:p>
      </dsp:txBody>
      <dsp:txXfrm>
        <a:off x="4197435" y="2153885"/>
        <a:ext cx="1784179" cy="713671"/>
      </dsp:txXfrm>
    </dsp:sp>
    <dsp:sp modelId="{C344F500-0E8F-4241-BD55-580D2DEDBB71}">
      <dsp:nvSpPr>
        <dsp:cNvPr id="0" name=""/>
        <dsp:cNvSpPr/>
      </dsp:nvSpPr>
      <dsp:spPr>
        <a:xfrm>
          <a:off x="6641761" y="726542"/>
          <a:ext cx="1088349" cy="108834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EE7A24-8D3C-4913-85A0-33B6CF0CE983}">
      <dsp:nvSpPr>
        <dsp:cNvPr id="0" name=""/>
        <dsp:cNvSpPr/>
      </dsp:nvSpPr>
      <dsp:spPr>
        <a:xfrm>
          <a:off x="6873704" y="958485"/>
          <a:ext cx="624462" cy="62446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130F6340-198E-494A-98E9-A678494B2F01}">
      <dsp:nvSpPr>
        <dsp:cNvPr id="0" name=""/>
        <dsp:cNvSpPr/>
      </dsp:nvSpPr>
      <dsp:spPr>
        <a:xfrm>
          <a:off x="6293846" y="2153885"/>
          <a:ext cx="1784179" cy="713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defRPr cap="all"/>
          </a:pPr>
          <a:r>
            <a:rPr lang="en-GB" sz="2200" kern="1200"/>
            <a:t>PERFORMING</a:t>
          </a:r>
          <a:endParaRPr lang="en-US" sz="2200" kern="1200"/>
        </a:p>
      </dsp:txBody>
      <dsp:txXfrm>
        <a:off x="6293846" y="2153885"/>
        <a:ext cx="1784179" cy="713671"/>
      </dsp:txXfrm>
    </dsp:sp>
    <dsp:sp modelId="{02F32973-5910-48AC-8247-F57F25D7754E}">
      <dsp:nvSpPr>
        <dsp:cNvPr id="0" name=""/>
        <dsp:cNvSpPr/>
      </dsp:nvSpPr>
      <dsp:spPr>
        <a:xfrm>
          <a:off x="8738172" y="726542"/>
          <a:ext cx="1088349" cy="108834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C6B319-6659-4961-A54D-7802E9F13E30}">
      <dsp:nvSpPr>
        <dsp:cNvPr id="0" name=""/>
        <dsp:cNvSpPr/>
      </dsp:nvSpPr>
      <dsp:spPr>
        <a:xfrm>
          <a:off x="8970115" y="958485"/>
          <a:ext cx="624462" cy="62446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45E64FD8-9865-45C2-800C-3DA091D8BB0C}">
      <dsp:nvSpPr>
        <dsp:cNvPr id="0" name=""/>
        <dsp:cNvSpPr/>
      </dsp:nvSpPr>
      <dsp:spPr>
        <a:xfrm>
          <a:off x="8390257" y="2153885"/>
          <a:ext cx="1784179" cy="713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defRPr cap="all"/>
          </a:pPr>
          <a:r>
            <a:rPr lang="en-GB" sz="2200" kern="1200"/>
            <a:t>ADJOURNING</a:t>
          </a:r>
          <a:endParaRPr lang="en-US" sz="2200" kern="1200"/>
        </a:p>
      </dsp:txBody>
      <dsp:txXfrm>
        <a:off x="8390257" y="2153885"/>
        <a:ext cx="1784179" cy="71367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3D1A34-BDF4-4A85-BA06-07740E58BF11}" type="datetimeFigureOut">
              <a:rPr lang="en-GB" smtClean="0"/>
              <a:t>11/12/2019</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4DBC6E-D572-4F61-BB54-EB03E1BE55B5}" type="slidenum">
              <a:rPr lang="en-GB" smtClean="0"/>
              <a:t>‹#›</a:t>
            </a:fld>
            <a:endParaRPr lang="en-GB" dirty="0"/>
          </a:p>
        </p:txBody>
      </p:sp>
    </p:spTree>
    <p:extLst>
      <p:ext uri="{BB962C8B-B14F-4D97-AF65-F5344CB8AC3E}">
        <p14:creationId xmlns:p14="http://schemas.microsoft.com/office/powerpoint/2010/main" val="24010565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name is Sinead </a:t>
            </a:r>
            <a:r>
              <a:rPr lang="en-GB" dirty="0" err="1"/>
              <a:t>Hasleham</a:t>
            </a:r>
            <a:r>
              <a:rPr lang="en-GB" dirty="0"/>
              <a:t> (1910154) and for my presentation I have decided to research ‘The dog’s trust’. The purpose of this assignment is to present the history and background of the charity and how it presents itself to the public, I will also touch upon the organisation's goals, objectives and mission statements. I will then analyse and summarise a SWOT and PESTEL assessment. In the fourth part of this presentation I will demonstrate knowledge of different leadership styles and apply a specific style to the charity. In the fifth section, I will look at Bruce Tuckers five different stages of group formation and attempt to apply all five stages to the dog's trust. Throughout this presentation I will analyse advantages and disadvantages to the topic in question.</a:t>
            </a:r>
          </a:p>
        </p:txBody>
      </p:sp>
      <p:sp>
        <p:nvSpPr>
          <p:cNvPr id="4" name="Slide Number Placeholder 3"/>
          <p:cNvSpPr>
            <a:spLocks noGrp="1"/>
          </p:cNvSpPr>
          <p:nvPr>
            <p:ph type="sldNum" sz="quarter" idx="5"/>
          </p:nvPr>
        </p:nvSpPr>
        <p:spPr/>
        <p:txBody>
          <a:bodyPr/>
          <a:lstStyle/>
          <a:p>
            <a:fld id="{F44DBC6E-D572-4F61-BB54-EB03E1BE55B5}" type="slidenum">
              <a:rPr lang="en-GB" smtClean="0"/>
              <a:t>2</a:t>
            </a:fld>
            <a:endParaRPr lang="en-GB" dirty="0"/>
          </a:p>
        </p:txBody>
      </p:sp>
    </p:spTree>
    <p:extLst>
      <p:ext uri="{BB962C8B-B14F-4D97-AF65-F5344CB8AC3E}">
        <p14:creationId xmlns:p14="http://schemas.microsoft.com/office/powerpoint/2010/main" val="34979878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dogs trust has been active for 125 years, it has formerly been known as the NCDL or ‘National Canine Defence League’ but changed to the charity we know today as the ‘dogs trust’ in 2003. They take care of an average of 15,000 abandoned and homeless dogs annually within their 20 centres across Britain. Since the late 1800’s every piece of legislation across Britain that involved the welfare of dogs was discussed and concluded with the NCDL (dogs trust, 2019a). </a:t>
            </a:r>
          </a:p>
        </p:txBody>
      </p:sp>
      <p:sp>
        <p:nvSpPr>
          <p:cNvPr id="4" name="Slide Number Placeholder 3"/>
          <p:cNvSpPr>
            <a:spLocks noGrp="1"/>
          </p:cNvSpPr>
          <p:nvPr>
            <p:ph type="sldNum" sz="quarter" idx="5"/>
          </p:nvPr>
        </p:nvSpPr>
        <p:spPr/>
        <p:txBody>
          <a:bodyPr/>
          <a:lstStyle/>
          <a:p>
            <a:fld id="{F44DBC6E-D572-4F61-BB54-EB03E1BE55B5}" type="slidenum">
              <a:rPr lang="en-GB" smtClean="0"/>
              <a:t>3</a:t>
            </a:fld>
            <a:endParaRPr lang="en-GB" dirty="0"/>
          </a:p>
        </p:txBody>
      </p:sp>
    </p:spTree>
    <p:extLst>
      <p:ext uri="{BB962C8B-B14F-4D97-AF65-F5344CB8AC3E}">
        <p14:creationId xmlns:p14="http://schemas.microsoft.com/office/powerpoint/2010/main" val="5491050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During the first ever ‘Crufts’ show in 1891, that took place in the royal agricultural hall in Islington and hosted by Lady Gertrude Stock, a small party of gentlemen had a vision to campaign for the wellbeing of dogs, this innovation soon became their mission. Factors included the protection of strays, proper veterinary care, campaigns against muzzling, prolonged chaining and experimentation. On the night of that event, those few gentlemen vowed to never reject any request that regarded the safety of dogs (politics, 2019). Since the first cruft's event, the dogs trust has campaigned and succeeded eleven times in issues such as; experiment prevention, the right for poor people to keep their dogs on the basis the animal was purely loved, performing dogs, compulsory muzzling and the limits for fireworks that caused distress to dogs and have survived through two world wars (dogs trust, 2019b).</a:t>
            </a:r>
          </a:p>
        </p:txBody>
      </p:sp>
      <p:sp>
        <p:nvSpPr>
          <p:cNvPr id="4" name="Slide Number Placeholder 3"/>
          <p:cNvSpPr>
            <a:spLocks noGrp="1"/>
          </p:cNvSpPr>
          <p:nvPr>
            <p:ph type="sldNum" sz="quarter" idx="5"/>
          </p:nvPr>
        </p:nvSpPr>
        <p:spPr/>
        <p:txBody>
          <a:bodyPr/>
          <a:lstStyle/>
          <a:p>
            <a:fld id="{F44DBC6E-D572-4F61-BB54-EB03E1BE55B5}" type="slidenum">
              <a:rPr lang="en-GB" smtClean="0"/>
              <a:t>4</a:t>
            </a:fld>
            <a:endParaRPr lang="en-GB" dirty="0"/>
          </a:p>
        </p:txBody>
      </p:sp>
    </p:spTree>
    <p:extLst>
      <p:ext uri="{BB962C8B-B14F-4D97-AF65-F5344CB8AC3E}">
        <p14:creationId xmlns:p14="http://schemas.microsoft.com/office/powerpoint/2010/main" val="28185188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definition of the word goals is something we as individuals desire to achieve, our goals keeps us going until we reach the destination we have dreamed of for some time and is the result of all the planning, organising and efforts put into a specific innovation. The meaning of an objective is something that keeps us on that path to accomplish our goals, it is the process that drives you to reach your goals. As Mullins (2016) states “</a:t>
            </a:r>
            <a:r>
              <a:rPr lang="en-GB" i="1" dirty="0"/>
              <a:t>A goal is a future expectation, some desired future state, something the organisation is striving to accomplish”. </a:t>
            </a:r>
            <a:r>
              <a:rPr lang="en-GB" i="0" dirty="0"/>
              <a:t>Without individual and diverse goals we would simply be just another number on this planet, our individual goals play a huge part in the type of individual we grow to become, they help us to recognise our inner strength and capabilities and define us as a person. We can dream about owning a house and having a family or we can aim to educate ourselves and learn something new everyday, there are many forms of goals we can choose to accomplish within our lifetime, the diversity about goals is what makes them so unique to an individual. A mission statement is a formal structure of aims used within organisations to ensure the long-term goals are reached, it is the ‘slogan’ in a sense, it gives opportunities to define the organisation and provides information on what the business will do for its customers, employees and owners (</a:t>
            </a:r>
            <a:r>
              <a:rPr lang="en-GB" i="0" dirty="0" err="1"/>
              <a:t>bPlans</a:t>
            </a:r>
            <a:r>
              <a:rPr lang="en-GB" i="0" dirty="0"/>
              <a:t>, 2019). </a:t>
            </a:r>
            <a:endParaRPr lang="en-GB" dirty="0"/>
          </a:p>
        </p:txBody>
      </p:sp>
      <p:sp>
        <p:nvSpPr>
          <p:cNvPr id="4" name="Slide Number Placeholder 3"/>
          <p:cNvSpPr>
            <a:spLocks noGrp="1"/>
          </p:cNvSpPr>
          <p:nvPr>
            <p:ph type="sldNum" sz="quarter" idx="5"/>
          </p:nvPr>
        </p:nvSpPr>
        <p:spPr/>
        <p:txBody>
          <a:bodyPr/>
          <a:lstStyle/>
          <a:p>
            <a:fld id="{F44DBC6E-D572-4F61-BB54-EB03E1BE55B5}" type="slidenum">
              <a:rPr lang="en-GB" smtClean="0"/>
              <a:t>5</a:t>
            </a:fld>
            <a:endParaRPr lang="en-GB" dirty="0"/>
          </a:p>
        </p:txBody>
      </p:sp>
    </p:spTree>
    <p:extLst>
      <p:ext uri="{BB962C8B-B14F-4D97-AF65-F5344CB8AC3E}">
        <p14:creationId xmlns:p14="http://schemas.microsoft.com/office/powerpoint/2010/main" val="25932201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dog’s trust’ objectives to attempt to reach desired future goals are to rescue, rehome and reduce the numbers in homeless dogs. The organisation sees it beneficial to educate families planning to own dogs on all the responsibilities required before purchasing a pet. The educational training scheme aims to benefit dogs by reducing the amount of abandoned  and unwanted dogs. The charity believes in the prevention and cure approach and deals with immediate micro-chipping and neutering as these are beneficial to the long-term solutions. The organisation promises never to euthanise a healthy animal for the sake of space and their ongoing challenge is to protect all dogs from malnutrition, cruelty and abuse. The rehoming centres are an established and well-maintained permanent home for animals that are unable to be rehomed for reasons such as they may be too physically or mentally unwell to go to another home (The dog’s trust, 2019c).</a:t>
            </a:r>
          </a:p>
        </p:txBody>
      </p:sp>
      <p:sp>
        <p:nvSpPr>
          <p:cNvPr id="4" name="Slide Number Placeholder 3"/>
          <p:cNvSpPr>
            <a:spLocks noGrp="1"/>
          </p:cNvSpPr>
          <p:nvPr>
            <p:ph type="sldNum" sz="quarter" idx="5"/>
          </p:nvPr>
        </p:nvSpPr>
        <p:spPr/>
        <p:txBody>
          <a:bodyPr/>
          <a:lstStyle/>
          <a:p>
            <a:fld id="{F44DBC6E-D572-4F61-BB54-EB03E1BE55B5}" type="slidenum">
              <a:rPr lang="en-GB" smtClean="0"/>
              <a:t>6</a:t>
            </a:fld>
            <a:endParaRPr lang="en-GB" dirty="0"/>
          </a:p>
        </p:txBody>
      </p:sp>
    </p:spTree>
    <p:extLst>
      <p:ext uri="{BB962C8B-B14F-4D97-AF65-F5344CB8AC3E}">
        <p14:creationId xmlns:p14="http://schemas.microsoft.com/office/powerpoint/2010/main" val="13786265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dog’s trust is a charity that relies solely on supporters as it is not government funded. The financial position the charity is in means that without donations from organisational stakeholders, meaning anyone who has an interest within the charity, such as investors, regular customers, staff and one-off high-street donations, then it would be impossible to do many of the services this charity provides resulting in the organisation’s future goals being out of reach. In 2017, the net assets of the charity were approximately £167 million and have increased by 5% annually (Monteith, 2018).</a:t>
            </a:r>
          </a:p>
          <a:p>
            <a:endParaRPr lang="en-GB" dirty="0"/>
          </a:p>
        </p:txBody>
      </p:sp>
      <p:sp>
        <p:nvSpPr>
          <p:cNvPr id="4" name="Slide Number Placeholder 3"/>
          <p:cNvSpPr>
            <a:spLocks noGrp="1"/>
          </p:cNvSpPr>
          <p:nvPr>
            <p:ph type="sldNum" sz="quarter" idx="5"/>
          </p:nvPr>
        </p:nvSpPr>
        <p:spPr/>
        <p:txBody>
          <a:bodyPr/>
          <a:lstStyle/>
          <a:p>
            <a:fld id="{F44DBC6E-D572-4F61-BB54-EB03E1BE55B5}" type="slidenum">
              <a:rPr lang="en-GB" smtClean="0"/>
              <a:t>7</a:t>
            </a:fld>
            <a:endParaRPr lang="en-GB" dirty="0"/>
          </a:p>
        </p:txBody>
      </p:sp>
    </p:spTree>
    <p:extLst>
      <p:ext uri="{BB962C8B-B14F-4D97-AF65-F5344CB8AC3E}">
        <p14:creationId xmlns:p14="http://schemas.microsoft.com/office/powerpoint/2010/main" val="23807406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CSR is a term used to define an organisations social and environmental responsibilities, having a good CSR practise in place may mean the organisation is making positive impacts and contributions to society by being sustainable or ethically correct (CMI, 2013). To improve sustainability within the organisation, the dog’s trust works alongside a company called ‘</a:t>
            </a:r>
            <a:r>
              <a:rPr lang="en-GB" dirty="0" err="1"/>
              <a:t>Marmax</a:t>
            </a:r>
            <a:r>
              <a:rPr lang="en-GB" dirty="0"/>
              <a:t>’ to source recycled plastics for dog aids and agility equipment (</a:t>
            </a:r>
            <a:r>
              <a:rPr lang="en-GB" dirty="0" err="1"/>
              <a:t>Marmax</a:t>
            </a:r>
            <a:r>
              <a:rPr lang="en-GB" dirty="0"/>
              <a:t>, 2019). Before any research is undergone at the charity, there is a policy in place called the ‘ethical review’, this takes place by individuals who are not employees of the organisation and they carry out a study to determine whether or not the research needed is of a good or bad standard (dogs trust, 2019d).</a:t>
            </a:r>
          </a:p>
        </p:txBody>
      </p:sp>
      <p:sp>
        <p:nvSpPr>
          <p:cNvPr id="4" name="Slide Number Placeholder 3"/>
          <p:cNvSpPr>
            <a:spLocks noGrp="1"/>
          </p:cNvSpPr>
          <p:nvPr>
            <p:ph type="sldNum" sz="quarter" idx="5"/>
          </p:nvPr>
        </p:nvSpPr>
        <p:spPr/>
        <p:txBody>
          <a:bodyPr/>
          <a:lstStyle/>
          <a:p>
            <a:fld id="{F44DBC6E-D572-4F61-BB54-EB03E1BE55B5}" type="slidenum">
              <a:rPr lang="en-GB" smtClean="0"/>
              <a:t>8</a:t>
            </a:fld>
            <a:endParaRPr lang="en-GB" dirty="0"/>
          </a:p>
        </p:txBody>
      </p:sp>
    </p:spTree>
    <p:extLst>
      <p:ext uri="{BB962C8B-B14F-4D97-AF65-F5344CB8AC3E}">
        <p14:creationId xmlns:p14="http://schemas.microsoft.com/office/powerpoint/2010/main" val="23566871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SWOT test helps analyse the strengths, weaknesses, opportunities and threats within an organisation, when the organisation is getting affected by external factors then the organisation can use a SWOT test to see which factors can be changed internally to counteract the external issues. The strengths of the dog's trust must include the respect from clients and animal lovers because of the help the organisation provides to defenceless animals and how passionate they are about succeeding with their charity; this passion ensures a strong donation source and gives out a message to inspire people about the service the charity provides. A weakness of the organisation would be that it relies solely on donations, as previous statistics show, (slide 7), donations play a role in over half of the income to the dog’s trust and all of this is used on the 20 rehoming centres across the UK to ensure a safe environment for dogs. Opportunities arise for the organisation during ‘event’ days, not only do these events help to raise funds but they also raise awareness of the work the charity takes part in and the services the organisation provides. A threat to the charity could be that the workers are unpaid and voluntary, there is no contracts in place which means staff are not obliged to turn up to work daily, they can take part as and when, I also feel that the fact the organisation relies on donations to progress is also a threat, if the donations stop what will happen to the rehoming centres? </a:t>
            </a:r>
          </a:p>
          <a:p>
            <a:endParaRPr lang="en-GB" dirty="0"/>
          </a:p>
        </p:txBody>
      </p:sp>
      <p:sp>
        <p:nvSpPr>
          <p:cNvPr id="4" name="Slide Number Placeholder 3"/>
          <p:cNvSpPr>
            <a:spLocks noGrp="1"/>
          </p:cNvSpPr>
          <p:nvPr>
            <p:ph type="sldNum" sz="quarter" idx="5"/>
          </p:nvPr>
        </p:nvSpPr>
        <p:spPr/>
        <p:txBody>
          <a:bodyPr/>
          <a:lstStyle/>
          <a:p>
            <a:fld id="{F44DBC6E-D572-4F61-BB54-EB03E1BE55B5}" type="slidenum">
              <a:rPr lang="en-GB" smtClean="0"/>
              <a:t>9</a:t>
            </a:fld>
            <a:endParaRPr lang="en-GB" dirty="0"/>
          </a:p>
        </p:txBody>
      </p:sp>
    </p:spTree>
    <p:extLst>
      <p:ext uri="{BB962C8B-B14F-4D97-AF65-F5344CB8AC3E}">
        <p14:creationId xmlns:p14="http://schemas.microsoft.com/office/powerpoint/2010/main" val="12684943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PESTEL test analyses the external factors that have been or have the potential to affect the organisation, when external factors are analysed and a SWOT test is carried out, then the organisation can change and upgrade factors internally to counteract with external problems. PESTEL represents the political, economical, social, technological, environmental and legal external factors, these factors can affect a business in many ways. Political factors that have the potential to affect the dogs trust are the policy's in place about penalties for animal cruelty, these policies are not severe, and a maximum custodial sentence is just 6 months (dog’s trust, 2019e). If these penalties continue as they are and don’t increase, then this may lead to ongoing and increased workloads for the dogs trust due to abandoned and mistreated dogs. Economical factors that can affect the organisation may be unemployment numbers along with the increase in interest rates, transport and living costs, making it difficult for pet owners to carry on looking after their dogs leading to increase in abandonment numbers. Social factors that have potential to be problematic to the dog's trust are the lack of education provided to individuals intending on being pet owners, if there were enough educational programmes in place then this may stop individual’s financially or emotionally incapable of looking after a dog from owning one. Technological factors can have a major impact on not-for-profit organisations such as the dogs trust due to the increase in expenditure to keep up to date with new technology. If the dogs trust are seen to not take any precautions with environmental factors then this may result in lack of respect from clients and in return, a lack of donations. The dogs trust works alongside ‘keep Britain tidy’ to ensure they play their part in looking after the environment, they have increased the amount of ‘green spaces’ within the UK where dog fouling is a serious offence and can lead to large fines (keep Britain tidy, 2019). Finally are the legal issues that may affect the dog’s trust, there are legislations in place that if changed or altered may have a devastating affect within the organisation, for example the adoption process may be simplified or even intensified which can cause devastation for the animals in many ways. </a:t>
            </a:r>
          </a:p>
        </p:txBody>
      </p:sp>
      <p:sp>
        <p:nvSpPr>
          <p:cNvPr id="4" name="Slide Number Placeholder 3"/>
          <p:cNvSpPr>
            <a:spLocks noGrp="1"/>
          </p:cNvSpPr>
          <p:nvPr>
            <p:ph type="sldNum" sz="quarter" idx="5"/>
          </p:nvPr>
        </p:nvSpPr>
        <p:spPr/>
        <p:txBody>
          <a:bodyPr/>
          <a:lstStyle/>
          <a:p>
            <a:fld id="{F44DBC6E-D572-4F61-BB54-EB03E1BE55B5}" type="slidenum">
              <a:rPr lang="en-GB" smtClean="0"/>
              <a:t>10</a:t>
            </a:fld>
            <a:endParaRPr lang="en-GB" dirty="0"/>
          </a:p>
        </p:txBody>
      </p:sp>
    </p:spTree>
    <p:extLst>
      <p:ext uri="{BB962C8B-B14F-4D97-AF65-F5344CB8AC3E}">
        <p14:creationId xmlns:p14="http://schemas.microsoft.com/office/powerpoint/2010/main" val="11710668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diverse styles and qualities of a leader has been categorised into the five above groups. It can be said that an autocratic leader has a clear hierarchy and authority and does all the decision making on his/her own without the need of input from staff, there is a sense of strict discipline within organisations who adopt this leadership style. The bureaucratic style has a ‘by the book’ regime for organisations where rules are to be followed precisely. The democratic leadership style is more than just a single individual having an input, it is several people from different levels of the hierarchical scale producing conclusions for a specific task and compromising a conclusion. A </a:t>
            </a:r>
            <a:r>
              <a:rPr lang="en-GB" dirty="0" err="1"/>
              <a:t>laissaz</a:t>
            </a:r>
            <a:r>
              <a:rPr lang="en-GB" dirty="0"/>
              <a:t> faire leader would take a more laid-back approach and see a good result as long as targets are being met, employees of an organisation that adopts this style have the authority to decide how the tasks get completed. Within an organisation that adopts the paternalistic approach it may have the sense of a ‘workplace family’ feel, employees are at the heart of organisations using this approach and the staff mean more to the business than profit or output (7 secrets, 2019). The qualities of a leader are essential for effective leadership, they must contain traits such as being charismatic, having good communication skills, being empathetic, self aware and persuasive. The differences between leadership and management are quite simple; a leader has individuals voluntary follow them because of the effective traits and a manager has people work for them (go2HR, 2019).</a:t>
            </a:r>
          </a:p>
          <a:p>
            <a:endParaRPr lang="en-GB" dirty="0"/>
          </a:p>
        </p:txBody>
      </p:sp>
      <p:sp>
        <p:nvSpPr>
          <p:cNvPr id="4" name="Slide Number Placeholder 3"/>
          <p:cNvSpPr>
            <a:spLocks noGrp="1"/>
          </p:cNvSpPr>
          <p:nvPr>
            <p:ph type="sldNum" sz="quarter" idx="5"/>
          </p:nvPr>
        </p:nvSpPr>
        <p:spPr/>
        <p:txBody>
          <a:bodyPr/>
          <a:lstStyle/>
          <a:p>
            <a:fld id="{F44DBC6E-D572-4F61-BB54-EB03E1BE55B5}" type="slidenum">
              <a:rPr lang="en-GB" smtClean="0"/>
              <a:t>11</a:t>
            </a:fld>
            <a:endParaRPr lang="en-GB" dirty="0"/>
          </a:p>
        </p:txBody>
      </p:sp>
    </p:spTree>
    <p:extLst>
      <p:ext uri="{BB962C8B-B14F-4D97-AF65-F5344CB8AC3E}">
        <p14:creationId xmlns:p14="http://schemas.microsoft.com/office/powerpoint/2010/main" val="16711881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my opinion, I believe that the dogs trust has adopted the paternalistic leadership style. I think this because the workforce is like a community, a family even. To do that form of work and see the challenging things the employees of the dog’s trust encounter daily, this must mean that the staff see each other as good friends and a workplace family, they must be able to rely on others to fulfil emotional needs and there is a clear concept of compassion within the organisation. I also believe there is excellent and reliable communication within the organisation, I suppose there would have to be because a day's work will not be able to be planned as the type of work has unexpected occurrences daily. Good qualities of a leader are seen across the organisation and in all aspects of the hierarchy including; commitment, compassion, reliability, honesty and loyalty. I believe that the advantages to using this approach for this type of organisation outweigh the disadvantages. The advantages being a high level of employee loyalties due to the sense of belonging and understanding of staff received from the top of the hierarchy, absenteeism may decrease as staff have no reason to dread going to work, employees best interests are considered when decision making, workers feel they are accepted to provide upwards communication and feedback and staff may feel more connected with managers as managers seem to be a lot more involved in the personal lives of staff when using this approach. Some disadvantages may be just like family fall out this may also occur within the workplace, dependency on the employer may occur and if job roles are not specifically defined this may cause internal issues (</a:t>
            </a:r>
            <a:r>
              <a:rPr lang="en-GB" dirty="0" err="1"/>
              <a:t>connectusfund</a:t>
            </a:r>
            <a:r>
              <a:rPr lang="en-GB" dirty="0"/>
              <a:t>, 2019).</a:t>
            </a:r>
          </a:p>
          <a:p>
            <a:endParaRPr lang="en-GB" dirty="0"/>
          </a:p>
        </p:txBody>
      </p:sp>
      <p:sp>
        <p:nvSpPr>
          <p:cNvPr id="4" name="Slide Number Placeholder 3"/>
          <p:cNvSpPr>
            <a:spLocks noGrp="1"/>
          </p:cNvSpPr>
          <p:nvPr>
            <p:ph type="sldNum" sz="quarter" idx="5"/>
          </p:nvPr>
        </p:nvSpPr>
        <p:spPr/>
        <p:txBody>
          <a:bodyPr/>
          <a:lstStyle/>
          <a:p>
            <a:fld id="{F44DBC6E-D572-4F61-BB54-EB03E1BE55B5}" type="slidenum">
              <a:rPr lang="en-GB" smtClean="0"/>
              <a:t>12</a:t>
            </a:fld>
            <a:endParaRPr lang="en-GB" dirty="0"/>
          </a:p>
        </p:txBody>
      </p:sp>
    </p:spTree>
    <p:extLst>
      <p:ext uri="{BB962C8B-B14F-4D97-AF65-F5344CB8AC3E}">
        <p14:creationId xmlns:p14="http://schemas.microsoft.com/office/powerpoint/2010/main" val="17168330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Groups are parties of three or more people working independently completing objectives to reach an organisations goal. A team is two or more individuals collaborating to accomplish organisational and shared goals. There are many ways a group/ team has reasons to form, these reasons can vary from individuals coming to the realisation that workplace efficiency is increased when they work alongside certain members of staff, a task may be draining or unpopular so teams and groups form to rotate the workload, there is a sense of belonging or a mutual understanding between certain individuals and the work members collaborate to form protection. The Differences between a group and a team is groups tend to have a hierarchy where as in a team the leadership is rotated, a groups goals are set for them by the hierarchy and a team sets performance goals democratically within themselves and lastly, a group works within organisational boundaries and a team works beyond them. </a:t>
            </a:r>
          </a:p>
        </p:txBody>
      </p:sp>
      <p:sp>
        <p:nvSpPr>
          <p:cNvPr id="4" name="Slide Number Placeholder 3"/>
          <p:cNvSpPr>
            <a:spLocks noGrp="1"/>
          </p:cNvSpPr>
          <p:nvPr>
            <p:ph type="sldNum" sz="quarter" idx="5"/>
          </p:nvPr>
        </p:nvSpPr>
        <p:spPr/>
        <p:txBody>
          <a:bodyPr/>
          <a:lstStyle/>
          <a:p>
            <a:fld id="{F44DBC6E-D572-4F61-BB54-EB03E1BE55B5}" type="slidenum">
              <a:rPr lang="en-GB" smtClean="0"/>
              <a:t>13</a:t>
            </a:fld>
            <a:endParaRPr lang="en-GB" dirty="0"/>
          </a:p>
        </p:txBody>
      </p:sp>
    </p:spTree>
    <p:extLst>
      <p:ext uri="{BB962C8B-B14F-4D97-AF65-F5344CB8AC3E}">
        <p14:creationId xmlns:p14="http://schemas.microsoft.com/office/powerpoint/2010/main" val="604560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is a theory in place that believes there is five stages individuals progress through when forming into a group or team, the forming, storming, norming, performing and adjourning stages (Tucker, 1977). The first stage, forming, is when individuals meet for the first time, when people start judging and weighing each other up. During this stage communication tends to be formal and brief as extroverts may dominate and feel the need for a formal leadership. The second stage, storming, is when personalities clash and people start to get annoyed at each other, conflicts arise and there is a fight for hierarchy. The third stage which is the ‘norming’ stage consists of people attempting to put their arguments to one side for the sake of completing objectives, the arguments seem to settle and co-operation develops. The performing stage, which is the fourth stage, is when individuals are fully concentrating on desired and organisational achievements, teamwork and excellence is achieved and external leadership is minimised as groups and teams start to self-manage. The final stage, adjourning, is when individuals reminisce on experiences from the previous stages and realise a sense of accomplishment, personal relationships are formed and new goals are put into place to start the five stages again. An advantage to the dog's trust following these stages are that every volunteer is experiencing the same thing and going through the same emotions so once the ‘norming’ stage is reached then the process to the performing stage should be straightforward as people confide in each other and trust is formed through the sharing of similar experiences. A disadvantage to the dog's trust progressing through these stages is that if employees' dwell on the storming stage and cause an increase in friction, this can rapidly decrease workplace morale as this form of work is already emotionally challenging.</a:t>
            </a:r>
          </a:p>
        </p:txBody>
      </p:sp>
      <p:sp>
        <p:nvSpPr>
          <p:cNvPr id="4" name="Slide Number Placeholder 3"/>
          <p:cNvSpPr>
            <a:spLocks noGrp="1"/>
          </p:cNvSpPr>
          <p:nvPr>
            <p:ph type="sldNum" sz="quarter" idx="5"/>
          </p:nvPr>
        </p:nvSpPr>
        <p:spPr/>
        <p:txBody>
          <a:bodyPr/>
          <a:lstStyle/>
          <a:p>
            <a:fld id="{F44DBC6E-D572-4F61-BB54-EB03E1BE55B5}" type="slidenum">
              <a:rPr lang="en-GB" smtClean="0"/>
              <a:t>14</a:t>
            </a:fld>
            <a:endParaRPr lang="en-GB" dirty="0"/>
          </a:p>
        </p:txBody>
      </p:sp>
    </p:spTree>
    <p:extLst>
      <p:ext uri="{BB962C8B-B14F-4D97-AF65-F5344CB8AC3E}">
        <p14:creationId xmlns:p14="http://schemas.microsoft.com/office/powerpoint/2010/main" val="27147928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theorist on team and group work was Belbin (1997) who argued that “</a:t>
            </a:r>
            <a:r>
              <a:rPr lang="en-GB" i="1" dirty="0"/>
              <a:t>there is a clear implication that leadership is not part of the job but a quality that can be brought to a job…the work that leadership encompasses in the context clearly is not assigned but comes about spontaneously”</a:t>
            </a:r>
            <a:r>
              <a:rPr lang="en-GB" dirty="0"/>
              <a:t> he believed that certain people suit certain roles and that a job cant just be done by anyone as we all have individual strengths and weaknesses. An advantage to the dog’s trust using Belbin's theory is that jobs will be completed efficiently as they are completed by those best suited to the role whether that be the animal rescue person, the veterinary practitioner or those looking after the dogs in rehabilitation. A disadvantage to the dog's trust using this theory is that workers are voluntary so they do it on their own free will, it would be difficult to explain to someone who is willing to help that they cannot as they aren't suitable for the needs of a specific role.</a:t>
            </a:r>
          </a:p>
          <a:p>
            <a:endParaRPr lang="en-GB" dirty="0"/>
          </a:p>
        </p:txBody>
      </p:sp>
      <p:sp>
        <p:nvSpPr>
          <p:cNvPr id="4" name="Slide Number Placeholder 3"/>
          <p:cNvSpPr>
            <a:spLocks noGrp="1"/>
          </p:cNvSpPr>
          <p:nvPr>
            <p:ph type="sldNum" sz="quarter" idx="5"/>
          </p:nvPr>
        </p:nvSpPr>
        <p:spPr/>
        <p:txBody>
          <a:bodyPr/>
          <a:lstStyle/>
          <a:p>
            <a:fld id="{F44DBC6E-D572-4F61-BB54-EB03E1BE55B5}" type="slidenum">
              <a:rPr lang="en-GB" smtClean="0"/>
              <a:t>15</a:t>
            </a:fld>
            <a:endParaRPr lang="en-GB" dirty="0"/>
          </a:p>
        </p:txBody>
      </p:sp>
    </p:spTree>
    <p:extLst>
      <p:ext uri="{BB962C8B-B14F-4D97-AF65-F5344CB8AC3E}">
        <p14:creationId xmlns:p14="http://schemas.microsoft.com/office/powerpoint/2010/main" val="32484780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conclude, we have discovered throughout this presentation that the dogs trust has been active in the protection of dogs for a very long time, 125 years to be precise. This organisation has gone through decades of heart-warming and heart-breaking work and research, all to benefit these animals and has even protected dogs through two world wars and 11 campaigns, all of which they succeeded in. As we have discovered the goals of the organisation are to reduce, rehome and rescue all dogs in which ever circumstances, the charity does this by following effective objectives of micro-chipping, neutering and promising to never put a healthy animal down. The dog’s trust mission' statement promises to help towards every dog having a happy life away from cruelty, by progressing through their effective objectives the charity certainly holds up on that promise. Although this organisation is based solely on the generosity of others, the service this charity provides is evidently efficient and constantly developing in stakeholders respect and loyalties because of the amount of support they still have from members of the public. The dog’s trust not only places the animals within their care as a priority, they also takes precautions when it comes to sustainability and their CSR ethics. We know the charity work closely with ‘</a:t>
            </a:r>
            <a:r>
              <a:rPr lang="en-GB" dirty="0" err="1"/>
              <a:t>Marmax</a:t>
            </a:r>
            <a:r>
              <a:rPr lang="en-GB"/>
              <a:t>’ to ensure sustainably sourced and produced dog’s aids are used within the organisation, also there is an ‘ethical review’ in place for determination of necessary or unnecessary research. There are many factors that could possibly interrupt the work the dog’s trust does for dogs as we have seen in the SWOT and PESTEL analysis, the organisation seems to be persevering and improving every day to keep up with the ever-changing world we live in, they tackle their internal and external strengths and weaknesses by providing education to the public on responsibilities of being a pet owner, also they ensure good leadership and management approaches within the organisation. It is clear the dog’s trust has gained a lot of respect from members of the public, but it is also clear that the volunteers that work for the charity hold a lot of respect for each other. The fact that work is voluntary with no contracts may be seen as a threat within the SWOT analysis. However, even though this form of work is emotionally draining and good cause for tempers, moods and morale to steam up, workers clearly do not dwell on Bruce Tuckers ‘storming’ stage as they know the importance of progressing to the performing stage for the animals within their care, this is why the organisation is seen to practise the 'paternalistic' leadership style. As an animal lover myself, I for one am extremely grateful for the services of the dog’s trust and the help they provide for dogs, but more so I am grateful for that group of men getting together at Lady Gertrude’s ‘CRUFTS’ party in 1891 to put together innovations that involved the wellbeing of these lovely creatures, mans best friend. </a:t>
            </a:r>
          </a:p>
        </p:txBody>
      </p:sp>
      <p:sp>
        <p:nvSpPr>
          <p:cNvPr id="4" name="Slide Number Placeholder 3"/>
          <p:cNvSpPr>
            <a:spLocks noGrp="1"/>
          </p:cNvSpPr>
          <p:nvPr>
            <p:ph type="sldNum" sz="quarter" idx="5"/>
          </p:nvPr>
        </p:nvSpPr>
        <p:spPr/>
        <p:txBody>
          <a:bodyPr/>
          <a:lstStyle/>
          <a:p>
            <a:fld id="{F44DBC6E-D572-4F61-BB54-EB03E1BE55B5}" type="slidenum">
              <a:rPr lang="en-GB" smtClean="0"/>
              <a:t>16</a:t>
            </a:fld>
            <a:endParaRPr lang="en-GB" dirty="0"/>
          </a:p>
        </p:txBody>
      </p:sp>
    </p:spTree>
    <p:extLst>
      <p:ext uri="{BB962C8B-B14F-4D97-AF65-F5344CB8AC3E}">
        <p14:creationId xmlns:p14="http://schemas.microsoft.com/office/powerpoint/2010/main" val="34281309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846CE7D5-CF57-46EF-B807-FDD0502418D4}" type="datetimeFigureOut">
              <a:rPr lang="en-GB" smtClean="0"/>
              <a:t>11/12/2019</a:t>
            </a:fld>
            <a:endParaRPr lang="en-GB" dirty="0"/>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GB" dirty="0"/>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330EA680-D336-4FF7-8B7A-9848BB0A1C32}" type="slidenum">
              <a:rPr lang="en-GB" smtClean="0"/>
              <a:t>‹#›</a:t>
            </a:fld>
            <a:endParaRPr lang="en-GB" dirty="0"/>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004379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11/12/2019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dirty="0"/>
          </a:p>
        </p:txBody>
      </p:sp>
    </p:spTree>
    <p:extLst>
      <p:ext uri="{BB962C8B-B14F-4D97-AF65-F5344CB8AC3E}">
        <p14:creationId xmlns:p14="http://schemas.microsoft.com/office/powerpoint/2010/main" val="26940538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846CE7D5-CF57-46EF-B807-FDD0502418D4}" type="datetimeFigureOut">
              <a:rPr lang="en-GB" smtClean="0"/>
              <a:t>11/12/2019</a:t>
            </a:fld>
            <a:endParaRPr lang="en-GB" dirty="0"/>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GB" dirty="0"/>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330EA680-D336-4FF7-8B7A-9848BB0A1C32}" type="slidenum">
              <a:rPr lang="en-GB" smtClean="0"/>
              <a:t>‹#›</a:t>
            </a:fld>
            <a:endParaRPr lang="en-GB" dirty="0"/>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3486955962"/>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11/12/2019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dirty="0"/>
          </a:p>
        </p:txBody>
      </p:sp>
    </p:spTree>
    <p:extLst>
      <p:ext uri="{BB962C8B-B14F-4D97-AF65-F5344CB8AC3E}">
        <p14:creationId xmlns:p14="http://schemas.microsoft.com/office/powerpoint/2010/main" val="3834502494"/>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11/12/2019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dirty="0"/>
          </a:p>
        </p:txBody>
      </p:sp>
    </p:spTree>
    <p:extLst>
      <p:ext uri="{BB962C8B-B14F-4D97-AF65-F5344CB8AC3E}">
        <p14:creationId xmlns:p14="http://schemas.microsoft.com/office/powerpoint/2010/main" val="3266760634"/>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11/12/2019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dirty="0"/>
          </a:p>
        </p:txBody>
      </p:sp>
    </p:spTree>
    <p:extLst>
      <p:ext uri="{BB962C8B-B14F-4D97-AF65-F5344CB8AC3E}">
        <p14:creationId xmlns:p14="http://schemas.microsoft.com/office/powerpoint/2010/main" val="26754787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11/12/2019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dirty="0"/>
          </a:p>
        </p:txBody>
      </p:sp>
    </p:spTree>
    <p:extLst>
      <p:ext uri="{BB962C8B-B14F-4D97-AF65-F5344CB8AC3E}">
        <p14:creationId xmlns:p14="http://schemas.microsoft.com/office/powerpoint/2010/main" val="21074866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846CE7D5-CF57-46EF-B807-FDD0502418D4}" type="datetimeFigureOut">
              <a:rPr lang="en-GB" smtClean="0"/>
              <a:t>11/12/2019</a:t>
            </a:fld>
            <a:endParaRPr lang="en-GB" dirty="0"/>
          </a:p>
        </p:txBody>
      </p:sp>
      <p:sp>
        <p:nvSpPr>
          <p:cNvPr id="6" name="Footer Placeholder 5"/>
          <p:cNvSpPr>
            <a:spLocks noGrp="1"/>
          </p:cNvSpPr>
          <p:nvPr>
            <p:ph type="ftr" sz="quarter" idx="11"/>
          </p:nvPr>
        </p:nvSpPr>
        <p:spPr>
          <a:xfrm>
            <a:off x="2103620" y="6375679"/>
            <a:ext cx="3482179" cy="345796"/>
          </a:xfrm>
        </p:spPr>
        <p:txBody>
          <a:bodyPr/>
          <a:lstStyle/>
          <a:p>
            <a:endParaRPr lang="en-GB" dirty="0"/>
          </a:p>
        </p:txBody>
      </p:sp>
      <p:sp>
        <p:nvSpPr>
          <p:cNvPr id="7" name="Slide Number Placeholder 6"/>
          <p:cNvSpPr>
            <a:spLocks noGrp="1"/>
          </p:cNvSpPr>
          <p:nvPr>
            <p:ph type="sldNum" sz="quarter" idx="12"/>
          </p:nvPr>
        </p:nvSpPr>
        <p:spPr>
          <a:xfrm>
            <a:off x="5691014" y="6375679"/>
            <a:ext cx="1232456" cy="345796"/>
          </a:xfrm>
        </p:spPr>
        <p:txBody>
          <a:bodyPr/>
          <a:lstStyle/>
          <a:p>
            <a:fld id="{330EA680-D336-4FF7-8B7A-9848BB0A1C32}" type="slidenum">
              <a:rPr lang="en-GB" smtClean="0"/>
              <a:t>‹#›</a:t>
            </a:fld>
            <a:endParaRPr lang="en-GB" dirty="0"/>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1725745"/>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846CE7D5-CF57-46EF-B807-FDD0502418D4}" type="datetimeFigureOut">
              <a:rPr lang="en-GB" smtClean="0"/>
              <a:t>11/12/2019</a:t>
            </a:fld>
            <a:endParaRPr lang="en-GB" dirty="0"/>
          </a:p>
        </p:txBody>
      </p:sp>
      <p:sp>
        <p:nvSpPr>
          <p:cNvPr id="6" name="Footer Placeholder 5"/>
          <p:cNvSpPr>
            <a:spLocks noGrp="1"/>
          </p:cNvSpPr>
          <p:nvPr>
            <p:ph type="ftr" sz="quarter" idx="11"/>
          </p:nvPr>
        </p:nvSpPr>
        <p:spPr>
          <a:xfrm>
            <a:off x="2103621" y="6375679"/>
            <a:ext cx="3482178" cy="345796"/>
          </a:xfrm>
        </p:spPr>
        <p:txBody>
          <a:bodyPr/>
          <a:lstStyle/>
          <a:p>
            <a:endParaRPr lang="en-GB" dirty="0"/>
          </a:p>
        </p:txBody>
      </p:sp>
      <p:sp>
        <p:nvSpPr>
          <p:cNvPr id="7" name="Slide Number Placeholder 6"/>
          <p:cNvSpPr>
            <a:spLocks noGrp="1"/>
          </p:cNvSpPr>
          <p:nvPr>
            <p:ph type="sldNum" sz="quarter" idx="12"/>
          </p:nvPr>
        </p:nvSpPr>
        <p:spPr>
          <a:xfrm>
            <a:off x="5687568" y="6375679"/>
            <a:ext cx="1234440" cy="345796"/>
          </a:xfrm>
        </p:spPr>
        <p:txBody>
          <a:bodyPr/>
          <a:lstStyle/>
          <a:p>
            <a:fld id="{330EA680-D336-4FF7-8B7A-9848BB0A1C32}" type="slidenum">
              <a:rPr lang="en-GB" smtClean="0"/>
              <a:t>‹#›</a:t>
            </a:fld>
            <a:endParaRPr lang="en-GB" dirty="0"/>
          </a:p>
        </p:txBody>
      </p:sp>
    </p:spTree>
    <p:extLst>
      <p:ext uri="{BB962C8B-B14F-4D97-AF65-F5344CB8AC3E}">
        <p14:creationId xmlns:p14="http://schemas.microsoft.com/office/powerpoint/2010/main" val="33230080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11/12/2019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dirty="0"/>
          </a:p>
        </p:txBody>
      </p:sp>
    </p:spTree>
    <p:extLst>
      <p:ext uri="{BB962C8B-B14F-4D97-AF65-F5344CB8AC3E}">
        <p14:creationId xmlns:p14="http://schemas.microsoft.com/office/powerpoint/2010/main" val="23401591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11/12/2019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dirty="0"/>
          </a:p>
        </p:txBody>
      </p:sp>
    </p:spTree>
    <p:extLst>
      <p:ext uri="{BB962C8B-B14F-4D97-AF65-F5344CB8AC3E}">
        <p14:creationId xmlns:p14="http://schemas.microsoft.com/office/powerpoint/2010/main" val="6918755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846CE7D5-CF57-46EF-B807-FDD0502418D4}" type="datetimeFigureOut">
              <a:rPr lang="en-GB" smtClean="0"/>
              <a:t>11/12/2019</a:t>
            </a:fld>
            <a:endParaRPr lang="en-GB" dirty="0"/>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GB" dirty="0"/>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330EA680-D336-4FF7-8B7A-9848BB0A1C32}" type="slidenum">
              <a:rPr lang="en-GB" smtClean="0"/>
              <a:t>‹#›</a:t>
            </a:fld>
            <a:endParaRPr lang="en-GB" dirty="0"/>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8952393"/>
      </p:ext>
    </p:extLst>
  </p:cSld>
  <p:clrMap bg1="lt1" tx1="dk1" bg2="lt2" tx2="dk2" accent1="accent1" accent2="accent2" accent3="accent3" accent4="accent4" accent5="accent5" accent6="accent6" hlink="hlink" folHlink="folHlink"/>
  <p:sldLayoutIdLst>
    <p:sldLayoutId id="2147483797" r:id="rId1"/>
    <p:sldLayoutId id="2147483798" r:id="rId2"/>
    <p:sldLayoutId id="2147483799" r:id="rId3"/>
    <p:sldLayoutId id="2147483800" r:id="rId4"/>
    <p:sldLayoutId id="2147483801" r:id="rId5"/>
    <p:sldLayoutId id="2147483802" r:id="rId6"/>
    <p:sldLayoutId id="2147483803" r:id="rId7"/>
    <p:sldLayoutId id="2147483804" r:id="rId8"/>
    <p:sldLayoutId id="2147483805" r:id="rId9"/>
    <p:sldLayoutId id="2147483806" r:id="rId10"/>
    <p:sldLayoutId id="2147483807"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image" Target="../media/image2.sv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8.xml"/><Relationship Id="rId5" Type="http://schemas.openxmlformats.org/officeDocument/2006/relationships/image" Target="../media/image4.png"/><Relationship Id="rId4" Type="http://schemas.openxmlformats.org/officeDocument/2006/relationships/hyperlink" Target="https://en.wikipedia.org/wiki/The_Dogs_Trust"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hyperlink" Target="https://2012books.lardbucket.org/books/public-speaking-practice-and-ethics/s09-04-specific-purposes.html"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7.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chart" Target="../charts/char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hyperlink" Target="https://lucidmanager.org/milton-friedman-corporate-social-responsibility/"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lisguides.blogspot.com/2016/07/swot-analysis.html"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9.xml"/><Relationship Id="rId1" Type="http://schemas.openxmlformats.org/officeDocument/2006/relationships/slideLayout" Target="../slideLayouts/slideLayout3.xml"/><Relationship Id="rId6" Type="http://schemas.openxmlformats.org/officeDocument/2006/relationships/hyperlink" Target="https://courses.lumenlearning.com/wm-principlesofmanagement/chapter/common-frameworks-for-evaluating-the-business-environment/" TargetMode="External"/><Relationship Id="rId5" Type="http://schemas.openxmlformats.org/officeDocument/2006/relationships/image" Target="../media/image12.png"/><Relationship Id="rId4" Type="http://schemas.openxmlformats.org/officeDocument/2006/relationships/hyperlink" Target="https://www.flickr.com/photos/gemmerich/8676632854" TargetMode="Externa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7" Type="http://schemas.openxmlformats.org/officeDocument/2006/relationships/hyperlink" Target="http://www.flickr.com/photos/aris1983/4319724293/"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15.jpg"/><Relationship Id="rId5" Type="http://schemas.openxmlformats.org/officeDocument/2006/relationships/image" Target="../media/image14.jpeg"/><Relationship Id="rId4" Type="http://schemas.openxmlformats.org/officeDocument/2006/relationships/hyperlink" Target="https://futurism.com/scientists-use-brain-scans-reveal-dogs-really-think-us/"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2.xml"/><Relationship Id="rId1" Type="http://schemas.openxmlformats.org/officeDocument/2006/relationships/slideLayout" Target="../slideLayouts/slideLayout3.xml"/><Relationship Id="rId6" Type="http://schemas.openxmlformats.org/officeDocument/2006/relationships/hyperlink" Target="http://thecollaboratory.wikidot.com/2013-spring-sociology" TargetMode="External"/><Relationship Id="rId5" Type="http://schemas.openxmlformats.org/officeDocument/2006/relationships/image" Target="../media/image17.jpg"/><Relationship Id="rId4" Type="http://schemas.openxmlformats.org/officeDocument/2006/relationships/hyperlink" Target="http://stackoverflow.com/questions/29555486/detection-of-groups" TargetMode="Externa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3.xml"/><Relationship Id="rId1" Type="http://schemas.openxmlformats.org/officeDocument/2006/relationships/slideLayout" Target="../slideLayouts/slideLayout9.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14.xml"/><Relationship Id="rId1" Type="http://schemas.openxmlformats.org/officeDocument/2006/relationships/slideLayout" Target="../slideLayouts/slideLayout6.xml"/><Relationship Id="rId4" Type="http://schemas.openxmlformats.org/officeDocument/2006/relationships/hyperlink" Target="http://www.alunbarrett.com/about-alun/belbin-team-roles/"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flickr.com/photos/psycho-pics/9744010884/" TargetMode="External"/><Relationship Id="rId3" Type="http://schemas.openxmlformats.org/officeDocument/2006/relationships/image" Target="../media/image29.jpg"/><Relationship Id="rId7" Type="http://schemas.openxmlformats.org/officeDocument/2006/relationships/image" Target="../media/image31.jpg"/><Relationship Id="rId2" Type="http://schemas.openxmlformats.org/officeDocument/2006/relationships/notesSlide" Target="../notesSlides/notesSlide15.xml"/><Relationship Id="rId1" Type="http://schemas.openxmlformats.org/officeDocument/2006/relationships/slideLayout" Target="../slideLayouts/slideLayout3.xml"/><Relationship Id="rId6" Type="http://schemas.openxmlformats.org/officeDocument/2006/relationships/hyperlink" Target="https://commons.wikimedia.org/wiki/File:Smiling_Dog_Face.jpg" TargetMode="External"/><Relationship Id="rId5" Type="http://schemas.openxmlformats.org/officeDocument/2006/relationships/image" Target="../media/image30.jpg"/><Relationship Id="rId4" Type="http://schemas.openxmlformats.org/officeDocument/2006/relationships/hyperlink" Target="https://www.flickr.com/photos/mydoglikes/27249865650"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dogstrust.org.uk/about-us/our-history/" TargetMode="External"/><Relationship Id="rId3" Type="http://schemas.openxmlformats.org/officeDocument/2006/relationships/hyperlink" Target="https://commons.wikimedia.org/wiki/File:Black_Paw.svg" TargetMode="External"/><Relationship Id="rId7" Type="http://schemas.openxmlformats.org/officeDocument/2006/relationships/hyperlink" Target="https://connectusfund.org/17-advantages-and-disadvantages-of-paternalistic-leadership" TargetMode="External"/><Relationship Id="rId2" Type="http://schemas.openxmlformats.org/officeDocument/2006/relationships/image" Target="../media/image32.png"/><Relationship Id="rId1" Type="http://schemas.openxmlformats.org/officeDocument/2006/relationships/slideLayout" Target="../slideLayouts/slideLayout6.xml"/><Relationship Id="rId6" Type="http://schemas.openxmlformats.org/officeDocument/2006/relationships/hyperlink" Target="https://www.managers.org.uk/~/media/Files/Campus%20CMI/Checklists%20Managerial/Corporate%20Social%20Responsibility.ashx" TargetMode="External"/><Relationship Id="rId5" Type="http://schemas.openxmlformats.org/officeDocument/2006/relationships/hyperlink" Target="https://en.wikipedia.org/wiki/File:Black_Paw.svg" TargetMode="External"/><Relationship Id="rId4" Type="http://schemas.openxmlformats.org/officeDocument/2006/relationships/hyperlink" Target="https://articles.bplans.com/writing-a-mission-statement/" TargetMode="External"/><Relationship Id="rId9" Type="http://schemas.openxmlformats.org/officeDocument/2006/relationships/hyperlink" Target="https://www.dogstrust.org.uk/help-advice/factsheets-downloads/dogstrusthistory.pdf"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en.wikipedia.org/wiki/File:Black_Paw.svg" TargetMode="External"/><Relationship Id="rId3" Type="http://schemas.openxmlformats.org/officeDocument/2006/relationships/hyperlink" Target="https://commons.wikimedia.org/wiki/File:Black_Paw.svg" TargetMode="External"/><Relationship Id="rId7" Type="http://schemas.openxmlformats.org/officeDocument/2006/relationships/hyperlink" Target="https://www.go2hr.ca/retention-engagement/understanding-the-differences-leadership-vs-management" TargetMode="External"/><Relationship Id="rId2" Type="http://schemas.openxmlformats.org/officeDocument/2006/relationships/image" Target="../media/image32.png"/><Relationship Id="rId1" Type="http://schemas.openxmlformats.org/officeDocument/2006/relationships/slideLayout" Target="../slideLayouts/slideLayout6.xml"/><Relationship Id="rId6" Type="http://schemas.openxmlformats.org/officeDocument/2006/relationships/hyperlink" Target="https://www.dogstrust.org.uk/news-events/news/dogs-trust-statement-on-the-government-response-to-the-efra-report-on-animal-welfare-in-england-domestic-pets" TargetMode="External"/><Relationship Id="rId5" Type="http://schemas.openxmlformats.org/officeDocument/2006/relationships/hyperlink" Target="https://www.dogstrust.org.uk/about-us/" TargetMode="External"/><Relationship Id="rId4" Type="http://schemas.openxmlformats.org/officeDocument/2006/relationships/hyperlink" Target="https://www.dogstrust.org.uk/help-advice/research/research-ethics" TargetMode="External"/><Relationship Id="rId9" Type="http://schemas.openxmlformats.org/officeDocument/2006/relationships/hyperlink" Target="https://www.keepbritaintidy.org/local-authorities/reduce-litter/dog-fouling/policy"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marmaxproducts.co.uk/news/marmax-and-the-dogs-trust-collaborating-to-enrich-dogs-lives-while-in-care/" TargetMode="External"/><Relationship Id="rId3" Type="http://schemas.openxmlformats.org/officeDocument/2006/relationships/hyperlink" Target="https://commons.wikimedia.org/wiki/File:Black_Paw.svg" TargetMode="External"/><Relationship Id="rId7" Type="http://schemas.openxmlformats.org/officeDocument/2006/relationships/hyperlink" Target="https://en.wikipedia.org/wiki/File:Black_Paw.svg" TargetMode="External"/><Relationship Id="rId2" Type="http://schemas.openxmlformats.org/officeDocument/2006/relationships/image" Target="../media/image32.png"/><Relationship Id="rId1" Type="http://schemas.openxmlformats.org/officeDocument/2006/relationships/slideLayout" Target="../slideLayouts/slideLayout6.xml"/><Relationship Id="rId6" Type="http://schemas.openxmlformats.org/officeDocument/2006/relationships/hyperlink" Target="https://www.dogstrust.org.uk/about-us/audited-accounts-annual-reviews/annual-report/accounts%20small.pdf" TargetMode="External"/><Relationship Id="rId5" Type="http://schemas.openxmlformats.org/officeDocument/2006/relationships/hyperlink" Target="https://www.politics.co.uk/opinion-formers/dogs-trust/history231351436" TargetMode="External"/><Relationship Id="rId10" Type="http://schemas.openxmlformats.org/officeDocument/2006/relationships/hyperlink" Target="https://pixabay.com/illustrations/thumbs-up-smiley-face-emoji-happy-4007573/" TargetMode="External"/><Relationship Id="rId4" Type="http://schemas.openxmlformats.org/officeDocument/2006/relationships/hyperlink" Target="https://journals.sagepub.com/doi/10.1177/105960117700200404" TargetMode="External"/><Relationship Id="rId9" Type="http://schemas.openxmlformats.org/officeDocument/2006/relationships/image" Target="../media/image3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cs typeface="Calibri Light"/>
              </a:rPr>
              <a:t>Contemporary management approach</a:t>
            </a:r>
            <a:br>
              <a:rPr lang="en-GB" dirty="0">
                <a:cs typeface="Calibri Light"/>
              </a:rPr>
            </a:br>
            <a:r>
              <a:rPr lang="en-GB" sz="2000" dirty="0">
                <a:cs typeface="Calibri Light"/>
              </a:rPr>
              <a:t>Davina Evans BMSP4002</a:t>
            </a:r>
            <a:endParaRPr lang="en-GB" dirty="0"/>
          </a:p>
        </p:txBody>
      </p:sp>
      <p:sp>
        <p:nvSpPr>
          <p:cNvPr id="3" name="Subtitle 2"/>
          <p:cNvSpPr>
            <a:spLocks noGrp="1"/>
          </p:cNvSpPr>
          <p:nvPr>
            <p:ph type="subTitle" idx="1"/>
          </p:nvPr>
        </p:nvSpPr>
        <p:spPr/>
        <p:txBody>
          <a:bodyPr vert="horz" lIns="91440" tIns="45720" rIns="91440" bIns="45720" rtlCol="0" anchor="t">
            <a:normAutofit/>
          </a:bodyPr>
          <a:lstStyle/>
          <a:p>
            <a:r>
              <a:rPr lang="en-GB" dirty="0">
                <a:cs typeface="Calibri"/>
              </a:rPr>
              <a:t>Sinead Hasleham 1910154</a:t>
            </a:r>
            <a:endParaRPr lang="en-GB"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8" name="Freeform 6">
            <a:extLst>
              <a:ext uri="{FF2B5EF4-FFF2-40B4-BE49-F238E27FC236}">
                <a16:creationId xmlns:a16="http://schemas.microsoft.com/office/drawing/2014/main" id="{841EFD0D-0D37-447B-B1EA-4F7197EB29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20" name="Rectangle 19">
            <a:extLst>
              <a:ext uri="{FF2B5EF4-FFF2-40B4-BE49-F238E27FC236}">
                <a16:creationId xmlns:a16="http://schemas.microsoft.com/office/drawing/2014/main" id="{5A6DFF24-307B-44B0-93F0-893676F148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93B3D315-2706-4149-873C-331EDFAFEF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07DAC1D-EBB0-40B8-AA53-70F4CD700813}"/>
              </a:ext>
            </a:extLst>
          </p:cNvPr>
          <p:cNvSpPr>
            <a:spLocks noGrp="1"/>
          </p:cNvSpPr>
          <p:nvPr>
            <p:ph type="title"/>
          </p:nvPr>
        </p:nvSpPr>
        <p:spPr>
          <a:xfrm>
            <a:off x="1251677" y="521625"/>
            <a:ext cx="4882422" cy="1492132"/>
          </a:xfrm>
        </p:spPr>
        <p:txBody>
          <a:bodyPr vert="horz" lIns="91440" tIns="45720" rIns="91440" bIns="45720" rtlCol="0" anchor="t">
            <a:normAutofit/>
          </a:bodyPr>
          <a:lstStyle/>
          <a:p>
            <a:r>
              <a:rPr lang="en-US" dirty="0"/>
              <a:t>Introduction</a:t>
            </a:r>
          </a:p>
        </p:txBody>
      </p:sp>
      <p:sp>
        <p:nvSpPr>
          <p:cNvPr id="24" name="Rectangle 23">
            <a:extLst>
              <a:ext uri="{FF2B5EF4-FFF2-40B4-BE49-F238E27FC236}">
                <a16:creationId xmlns:a16="http://schemas.microsoft.com/office/drawing/2014/main" id="{8D04E398-086D-467C-B390-9F9079FA7A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extBox 3">
            <a:extLst>
              <a:ext uri="{FF2B5EF4-FFF2-40B4-BE49-F238E27FC236}">
                <a16:creationId xmlns:a16="http://schemas.microsoft.com/office/drawing/2014/main" id="{A8F47988-595F-4192-B4AD-20567C4F1B81}"/>
              </a:ext>
            </a:extLst>
          </p:cNvPr>
          <p:cNvSpPr txBox="1"/>
          <p:nvPr/>
        </p:nvSpPr>
        <p:spPr>
          <a:xfrm>
            <a:off x="1251678" y="1712067"/>
            <a:ext cx="4964065" cy="4893013"/>
          </a:xfrm>
          <a:prstGeom prst="rect">
            <a:avLst/>
          </a:prstGeom>
        </p:spPr>
        <p:txBody>
          <a:bodyPr vert="horz" lIns="91440" tIns="45720" rIns="91440" bIns="45720" rtlCol="0" anchor="t">
            <a:normAutofit/>
          </a:bodyPr>
          <a:lstStyle/>
          <a:p>
            <a:pPr marL="285750" indent="-228600" defTabSz="914400">
              <a:spcBef>
                <a:spcPts val="700"/>
              </a:spcBef>
              <a:buClr>
                <a:schemeClr val="tx2"/>
              </a:buClr>
              <a:buFont typeface="Wingdings" panose="05000000000000000000" pitchFamily="2" charset="2"/>
              <a:buChar char="v"/>
            </a:pPr>
            <a:r>
              <a:rPr lang="en-US" dirty="0">
                <a:solidFill>
                  <a:schemeClr val="tx1">
                    <a:lumMod val="85000"/>
                    <a:lumOff val="15000"/>
                  </a:schemeClr>
                </a:solidFill>
              </a:rPr>
              <a:t>Who are the dogs trust?</a:t>
            </a:r>
          </a:p>
          <a:p>
            <a:pPr marL="285750" indent="-228600" defTabSz="914400">
              <a:spcBef>
                <a:spcPts val="700"/>
              </a:spcBef>
              <a:buClr>
                <a:schemeClr val="tx2"/>
              </a:buClr>
              <a:buFont typeface="Wingdings" panose="05000000000000000000" pitchFamily="2" charset="2"/>
              <a:buChar char="v"/>
            </a:pPr>
            <a:endParaRPr lang="en-US" dirty="0">
              <a:solidFill>
                <a:schemeClr val="tx1">
                  <a:lumMod val="85000"/>
                  <a:lumOff val="15000"/>
                </a:schemeClr>
              </a:solidFill>
            </a:endParaRPr>
          </a:p>
          <a:p>
            <a:pPr marL="285750" indent="-228600" defTabSz="914400">
              <a:spcBef>
                <a:spcPts val="700"/>
              </a:spcBef>
              <a:buClr>
                <a:schemeClr val="tx2"/>
              </a:buClr>
              <a:buFont typeface="Wingdings" panose="05000000000000000000" pitchFamily="2" charset="2"/>
              <a:buChar char="v"/>
            </a:pPr>
            <a:r>
              <a:rPr lang="en-US" dirty="0">
                <a:solidFill>
                  <a:schemeClr val="tx1">
                    <a:lumMod val="85000"/>
                    <a:lumOff val="15000"/>
                  </a:schemeClr>
                </a:solidFill>
              </a:rPr>
              <a:t>The </a:t>
            </a:r>
            <a:r>
              <a:rPr lang="en-GB" dirty="0">
                <a:solidFill>
                  <a:schemeClr val="tx1">
                    <a:lumMod val="85000"/>
                    <a:lumOff val="15000"/>
                  </a:schemeClr>
                </a:solidFill>
              </a:rPr>
              <a:t>organisations</a:t>
            </a:r>
            <a:r>
              <a:rPr lang="en-US" dirty="0">
                <a:solidFill>
                  <a:schemeClr val="tx1">
                    <a:lumMod val="85000"/>
                    <a:lumOff val="15000"/>
                  </a:schemeClr>
                </a:solidFill>
              </a:rPr>
              <a:t> approach to strategy</a:t>
            </a:r>
          </a:p>
          <a:p>
            <a:pPr marL="57150" defTabSz="914400">
              <a:spcBef>
                <a:spcPts val="700"/>
              </a:spcBef>
              <a:buClr>
                <a:schemeClr val="tx2"/>
              </a:buClr>
            </a:pPr>
            <a:endParaRPr lang="en-US" dirty="0">
              <a:solidFill>
                <a:schemeClr val="tx1">
                  <a:lumMod val="85000"/>
                  <a:lumOff val="15000"/>
                </a:schemeClr>
              </a:solidFill>
            </a:endParaRPr>
          </a:p>
          <a:p>
            <a:pPr marL="285750" indent="-228600" defTabSz="914400">
              <a:spcBef>
                <a:spcPts val="700"/>
              </a:spcBef>
              <a:buClr>
                <a:schemeClr val="tx2"/>
              </a:buClr>
              <a:buFont typeface="Wingdings" panose="05000000000000000000" pitchFamily="2" charset="2"/>
              <a:buChar char="v"/>
            </a:pPr>
            <a:r>
              <a:rPr lang="en-US" dirty="0">
                <a:solidFill>
                  <a:schemeClr val="tx1">
                    <a:lumMod val="85000"/>
                    <a:lumOff val="15000"/>
                  </a:schemeClr>
                </a:solidFill>
              </a:rPr>
              <a:t>SWOT &amp; PESTEL</a:t>
            </a:r>
          </a:p>
          <a:p>
            <a:pPr marL="285750" indent="-228600" defTabSz="914400">
              <a:spcBef>
                <a:spcPts val="700"/>
              </a:spcBef>
              <a:buClr>
                <a:schemeClr val="tx2"/>
              </a:buClr>
              <a:buFont typeface="Wingdings" panose="05000000000000000000" pitchFamily="2" charset="2"/>
              <a:buChar char="v"/>
            </a:pPr>
            <a:endParaRPr lang="en-US" dirty="0">
              <a:solidFill>
                <a:schemeClr val="tx1">
                  <a:lumMod val="85000"/>
                  <a:lumOff val="15000"/>
                </a:schemeClr>
              </a:solidFill>
            </a:endParaRPr>
          </a:p>
          <a:p>
            <a:pPr marL="285750" indent="-228600" defTabSz="914400">
              <a:spcBef>
                <a:spcPts val="700"/>
              </a:spcBef>
              <a:buClr>
                <a:schemeClr val="tx2"/>
              </a:buClr>
              <a:buFont typeface="Wingdings" panose="05000000000000000000" pitchFamily="2" charset="2"/>
              <a:buChar char="v"/>
            </a:pPr>
            <a:r>
              <a:rPr lang="en-US" dirty="0">
                <a:solidFill>
                  <a:schemeClr val="tx1">
                    <a:lumMod val="85000"/>
                    <a:lumOff val="15000"/>
                  </a:schemeClr>
                </a:solidFill>
              </a:rPr>
              <a:t>The charity’s leadership &amp; management styles</a:t>
            </a:r>
          </a:p>
          <a:p>
            <a:pPr marL="285750" indent="-228600" defTabSz="914400">
              <a:spcBef>
                <a:spcPts val="700"/>
              </a:spcBef>
              <a:buClr>
                <a:schemeClr val="tx2"/>
              </a:buClr>
              <a:buFont typeface="Wingdings" panose="05000000000000000000" pitchFamily="2" charset="2"/>
              <a:buChar char="v"/>
            </a:pPr>
            <a:endParaRPr lang="en-US" dirty="0">
              <a:solidFill>
                <a:schemeClr val="tx1">
                  <a:lumMod val="85000"/>
                  <a:lumOff val="15000"/>
                </a:schemeClr>
              </a:solidFill>
            </a:endParaRPr>
          </a:p>
          <a:p>
            <a:pPr marL="285750" indent="-228600" defTabSz="914400">
              <a:spcBef>
                <a:spcPts val="700"/>
              </a:spcBef>
              <a:buClr>
                <a:schemeClr val="tx2"/>
              </a:buClr>
              <a:buFont typeface="Wingdings" panose="05000000000000000000" pitchFamily="2" charset="2"/>
              <a:buChar char="v"/>
            </a:pPr>
            <a:r>
              <a:rPr lang="en-US" dirty="0">
                <a:solidFill>
                  <a:schemeClr val="tx1">
                    <a:lumMod val="85000"/>
                    <a:lumOff val="15000"/>
                  </a:schemeClr>
                </a:solidFill>
              </a:rPr>
              <a:t>Group &amp; Teamwork</a:t>
            </a:r>
          </a:p>
          <a:p>
            <a:pPr marL="285750" indent="-228600" defTabSz="914400">
              <a:spcBef>
                <a:spcPts val="700"/>
              </a:spcBef>
              <a:buClr>
                <a:schemeClr val="tx2"/>
              </a:buClr>
              <a:buFont typeface="Wingdings" panose="05000000000000000000" pitchFamily="2" charset="2"/>
              <a:buChar char="v"/>
            </a:pPr>
            <a:endParaRPr lang="en-US" dirty="0">
              <a:solidFill>
                <a:schemeClr val="tx1">
                  <a:lumMod val="85000"/>
                  <a:lumOff val="15000"/>
                </a:schemeClr>
              </a:solidFill>
            </a:endParaRPr>
          </a:p>
          <a:p>
            <a:pPr marL="285750" indent="-228600" defTabSz="914400">
              <a:spcBef>
                <a:spcPts val="700"/>
              </a:spcBef>
              <a:buClr>
                <a:schemeClr val="tx2"/>
              </a:buClr>
              <a:buFont typeface="Wingdings" panose="05000000000000000000" pitchFamily="2" charset="2"/>
              <a:buChar char="v"/>
            </a:pPr>
            <a:r>
              <a:rPr lang="en-US" dirty="0">
                <a:solidFill>
                  <a:schemeClr val="tx1">
                    <a:lumMod val="85000"/>
                    <a:lumOff val="15000"/>
                  </a:schemeClr>
                </a:solidFill>
              </a:rPr>
              <a:t> My conclusion</a:t>
            </a:r>
          </a:p>
          <a:p>
            <a:pPr marL="285750" indent="-228600" defTabSz="914400">
              <a:spcBef>
                <a:spcPts val="700"/>
              </a:spcBef>
              <a:buClr>
                <a:schemeClr val="tx2"/>
              </a:buClr>
              <a:buFont typeface="Wingdings" panose="05000000000000000000" pitchFamily="2" charset="2"/>
              <a:buChar char="v"/>
            </a:pPr>
            <a:endParaRPr lang="en-US" dirty="0">
              <a:solidFill>
                <a:schemeClr val="tx1">
                  <a:lumMod val="85000"/>
                  <a:lumOff val="15000"/>
                </a:schemeClr>
              </a:solidFill>
            </a:endParaRPr>
          </a:p>
          <a:p>
            <a:pPr marL="285750" indent="-228600" defTabSz="914400">
              <a:spcBef>
                <a:spcPts val="700"/>
              </a:spcBef>
              <a:buClr>
                <a:schemeClr val="tx2"/>
              </a:buClr>
              <a:buFont typeface="Wingdings" panose="05000000000000000000" pitchFamily="2" charset="2"/>
              <a:buChar char="v"/>
            </a:pPr>
            <a:r>
              <a:rPr lang="en-US" dirty="0">
                <a:solidFill>
                  <a:schemeClr val="tx1">
                    <a:lumMod val="85000"/>
                    <a:lumOff val="15000"/>
                  </a:schemeClr>
                </a:solidFill>
              </a:rPr>
              <a:t>Reference list</a:t>
            </a:r>
          </a:p>
          <a:p>
            <a:pPr marL="285750" indent="-228600" defTabSz="914400">
              <a:spcBef>
                <a:spcPts val="700"/>
              </a:spcBef>
              <a:buClr>
                <a:schemeClr val="tx2"/>
              </a:buClr>
              <a:buFont typeface="Wingdings" panose="05000000000000000000" pitchFamily="2" charset="2"/>
              <a:buChar char="v"/>
            </a:pPr>
            <a:endParaRPr lang="en-US" sz="1000" dirty="0">
              <a:solidFill>
                <a:schemeClr val="tx1">
                  <a:lumMod val="85000"/>
                  <a:lumOff val="15000"/>
                </a:schemeClr>
              </a:solidFill>
            </a:endParaRPr>
          </a:p>
          <a:p>
            <a:pPr marL="285750" indent="-228600" defTabSz="914400">
              <a:spcBef>
                <a:spcPts val="700"/>
              </a:spcBef>
              <a:buClr>
                <a:schemeClr val="tx2"/>
              </a:buClr>
              <a:buFont typeface="Wingdings" panose="05000000000000000000" pitchFamily="2" charset="2"/>
              <a:buChar char="v"/>
            </a:pPr>
            <a:endParaRPr lang="en-US" sz="1000" dirty="0">
              <a:solidFill>
                <a:schemeClr val="tx1">
                  <a:lumMod val="85000"/>
                  <a:lumOff val="15000"/>
                </a:schemeClr>
              </a:solidFill>
            </a:endParaRPr>
          </a:p>
          <a:p>
            <a:pPr marL="285750" indent="-228600" defTabSz="914400">
              <a:spcBef>
                <a:spcPts val="700"/>
              </a:spcBef>
              <a:buClr>
                <a:schemeClr val="tx2"/>
              </a:buClr>
              <a:buFont typeface="Wingdings" panose="05000000000000000000" pitchFamily="2" charset="2"/>
              <a:buChar char="v"/>
            </a:pPr>
            <a:endParaRPr lang="en-US" sz="1000" dirty="0">
              <a:solidFill>
                <a:schemeClr val="tx1">
                  <a:lumMod val="85000"/>
                  <a:lumOff val="15000"/>
                </a:schemeClr>
              </a:solidFill>
            </a:endParaRPr>
          </a:p>
          <a:p>
            <a:pPr marL="285750" indent="-228600" defTabSz="914400">
              <a:spcBef>
                <a:spcPts val="700"/>
              </a:spcBef>
              <a:buClr>
                <a:schemeClr val="tx2"/>
              </a:buClr>
              <a:buFont typeface="Wingdings" panose="05000000000000000000" pitchFamily="2" charset="2"/>
              <a:buChar char="v"/>
            </a:pPr>
            <a:endParaRPr lang="en-US" sz="1000" dirty="0">
              <a:solidFill>
                <a:schemeClr val="tx1">
                  <a:lumMod val="85000"/>
                  <a:lumOff val="15000"/>
                </a:schemeClr>
              </a:solidFill>
            </a:endParaRPr>
          </a:p>
          <a:p>
            <a:pPr marL="285750" indent="-228600" defTabSz="914400">
              <a:spcBef>
                <a:spcPts val="700"/>
              </a:spcBef>
              <a:buClr>
                <a:schemeClr val="tx2"/>
              </a:buClr>
              <a:buFont typeface="Wingdings" panose="05000000000000000000" pitchFamily="2" charset="2"/>
              <a:buChar char="v"/>
            </a:pPr>
            <a:endParaRPr lang="en-US" sz="1000" dirty="0">
              <a:solidFill>
                <a:schemeClr val="tx1">
                  <a:lumMod val="85000"/>
                  <a:lumOff val="15000"/>
                </a:schemeClr>
              </a:solidFill>
            </a:endParaRPr>
          </a:p>
          <a:p>
            <a:pPr marL="285750" indent="-228600" defTabSz="914400">
              <a:spcBef>
                <a:spcPts val="700"/>
              </a:spcBef>
              <a:buClr>
                <a:schemeClr val="tx2"/>
              </a:buClr>
              <a:buFont typeface="Wingdings" panose="05000000000000000000" pitchFamily="2" charset="2"/>
              <a:buChar char="v"/>
            </a:pPr>
            <a:endParaRPr lang="en-US" sz="1000" dirty="0">
              <a:solidFill>
                <a:schemeClr val="tx1">
                  <a:lumMod val="85000"/>
                  <a:lumOff val="15000"/>
                </a:schemeClr>
              </a:solidFill>
            </a:endParaRPr>
          </a:p>
        </p:txBody>
      </p:sp>
      <p:sp>
        <p:nvSpPr>
          <p:cNvPr id="26" name="Freeform 6">
            <a:extLst>
              <a:ext uri="{FF2B5EF4-FFF2-40B4-BE49-F238E27FC236}">
                <a16:creationId xmlns:a16="http://schemas.microsoft.com/office/drawing/2014/main" id="{20E344BB-E23E-4198-B2C7-8E752C6A9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90140" y="61344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pic>
        <p:nvPicPr>
          <p:cNvPr id="8" name="Graphic 7" descr="User Network">
            <a:extLst>
              <a:ext uri="{FF2B5EF4-FFF2-40B4-BE49-F238E27FC236}">
                <a16:creationId xmlns:a16="http://schemas.microsoft.com/office/drawing/2014/main" id="{E9BA5714-AB5A-4C78-AC38-2D10F945971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399261" y="1619392"/>
            <a:ext cx="3217333" cy="3217333"/>
          </a:xfrm>
          <a:prstGeom prst="rect">
            <a:avLst/>
          </a:prstGeom>
        </p:spPr>
      </p:pic>
    </p:spTree>
    <p:extLst>
      <p:ext uri="{BB962C8B-B14F-4D97-AF65-F5344CB8AC3E}">
        <p14:creationId xmlns:p14="http://schemas.microsoft.com/office/powerpoint/2010/main" val="27132161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drawing&#10;&#10;Description automatically generated">
            <a:extLst>
              <a:ext uri="{FF2B5EF4-FFF2-40B4-BE49-F238E27FC236}">
                <a16:creationId xmlns:a16="http://schemas.microsoft.com/office/drawing/2014/main" id="{02E348E7-97BF-4A38-BB98-F9F7BBAB0B5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42273" y="1149178"/>
            <a:ext cx="5919536" cy="4559643"/>
          </a:xfrm>
          <a:prstGeom prst="rect">
            <a:avLst/>
          </a:prstGeom>
        </p:spPr>
      </p:pic>
      <p:pic>
        <p:nvPicPr>
          <p:cNvPr id="1026" name="Picture 2" descr="Image result for NCDL">
            <a:extLst>
              <a:ext uri="{FF2B5EF4-FFF2-40B4-BE49-F238E27FC236}">
                <a16:creationId xmlns:a16="http://schemas.microsoft.com/office/drawing/2014/main" id="{9C92CA7B-6CE9-4D42-82A8-BD62BA7147F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75387" y="1993492"/>
            <a:ext cx="4055880" cy="28710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27815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8" name="Freeform 6">
            <a:extLst>
              <a:ext uri="{FF2B5EF4-FFF2-40B4-BE49-F238E27FC236}">
                <a16:creationId xmlns:a16="http://schemas.microsoft.com/office/drawing/2014/main" id="{B217C2AD-51B4-40CE-A71F-F5D3F846D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1029" name="Rectangle 72">
            <a:extLst>
              <a:ext uri="{FF2B5EF4-FFF2-40B4-BE49-F238E27FC236}">
                <a16:creationId xmlns:a16="http://schemas.microsoft.com/office/drawing/2014/main" id="{6F1BF92E-23CF-4BFE-9E1F-C359BACFA3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030" name="Rectangle 74">
            <a:extLst>
              <a:ext uri="{FF2B5EF4-FFF2-40B4-BE49-F238E27FC236}">
                <a16:creationId xmlns:a16="http://schemas.microsoft.com/office/drawing/2014/main" id="{0E624BD9-62FB-467A-ACDC-4836ADC5FE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31" name="Freeform 13">
            <a:extLst>
              <a:ext uri="{FF2B5EF4-FFF2-40B4-BE49-F238E27FC236}">
                <a16:creationId xmlns:a16="http://schemas.microsoft.com/office/drawing/2014/main" id="{4C973920-672E-443D-8D2E-2D1E3853A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141730" y="0"/>
            <a:ext cx="7789615" cy="6858000"/>
          </a:xfrm>
          <a:custGeom>
            <a:avLst/>
            <a:gdLst>
              <a:gd name="connsiteX0" fmla="*/ 9807836 w 9807836"/>
              <a:gd name="connsiteY0" fmla="*/ 0 h 6858000"/>
              <a:gd name="connsiteX1" fmla="*/ 0 w 9807836"/>
              <a:gd name="connsiteY1" fmla="*/ 0 h 6858000"/>
              <a:gd name="connsiteX2" fmla="*/ 26987 w 9807836"/>
              <a:gd name="connsiteY2" fmla="*/ 87312 h 6858000"/>
              <a:gd name="connsiteX3" fmla="*/ 52387 w 9807836"/>
              <a:gd name="connsiteY3" fmla="*/ 174625 h 6858000"/>
              <a:gd name="connsiteX4" fmla="*/ 77787 w 9807836"/>
              <a:gd name="connsiteY4" fmla="*/ 263525 h 6858000"/>
              <a:gd name="connsiteX5" fmla="*/ 100012 w 9807836"/>
              <a:gd name="connsiteY5" fmla="*/ 354012 h 6858000"/>
              <a:gd name="connsiteX6" fmla="*/ 127000 w 9807836"/>
              <a:gd name="connsiteY6" fmla="*/ 441325 h 6858000"/>
              <a:gd name="connsiteX7" fmla="*/ 155575 w 9807836"/>
              <a:gd name="connsiteY7" fmla="*/ 525462 h 6858000"/>
              <a:gd name="connsiteX8" fmla="*/ 192087 w 9807836"/>
              <a:gd name="connsiteY8" fmla="*/ 604837 h 6858000"/>
              <a:gd name="connsiteX9" fmla="*/ 234950 w 9807836"/>
              <a:gd name="connsiteY9" fmla="*/ 677862 h 6858000"/>
              <a:gd name="connsiteX10" fmla="*/ 282575 w 9807836"/>
              <a:gd name="connsiteY10" fmla="*/ 739775 h 6858000"/>
              <a:gd name="connsiteX11" fmla="*/ 334962 w 9807836"/>
              <a:gd name="connsiteY11" fmla="*/ 798512 h 6858000"/>
              <a:gd name="connsiteX12" fmla="*/ 395287 w 9807836"/>
              <a:gd name="connsiteY12" fmla="*/ 852487 h 6858000"/>
              <a:gd name="connsiteX13" fmla="*/ 458787 w 9807836"/>
              <a:gd name="connsiteY13" fmla="*/ 906462 h 6858000"/>
              <a:gd name="connsiteX14" fmla="*/ 525462 w 9807836"/>
              <a:gd name="connsiteY14" fmla="*/ 957262 h 6858000"/>
              <a:gd name="connsiteX15" fmla="*/ 592137 w 9807836"/>
              <a:gd name="connsiteY15" fmla="*/ 1008062 h 6858000"/>
              <a:gd name="connsiteX16" fmla="*/ 660400 w 9807836"/>
              <a:gd name="connsiteY16" fmla="*/ 1060450 h 6858000"/>
              <a:gd name="connsiteX17" fmla="*/ 725487 w 9807836"/>
              <a:gd name="connsiteY17" fmla="*/ 1111250 h 6858000"/>
              <a:gd name="connsiteX18" fmla="*/ 787400 w 9807836"/>
              <a:gd name="connsiteY18" fmla="*/ 1165225 h 6858000"/>
              <a:gd name="connsiteX19" fmla="*/ 844550 w 9807836"/>
              <a:gd name="connsiteY19" fmla="*/ 1223962 h 6858000"/>
              <a:gd name="connsiteX20" fmla="*/ 896937 w 9807836"/>
              <a:gd name="connsiteY20" fmla="*/ 1282700 h 6858000"/>
              <a:gd name="connsiteX21" fmla="*/ 939800 w 9807836"/>
              <a:gd name="connsiteY21" fmla="*/ 1346200 h 6858000"/>
              <a:gd name="connsiteX22" fmla="*/ 976312 w 9807836"/>
              <a:gd name="connsiteY22" fmla="*/ 1417637 h 6858000"/>
              <a:gd name="connsiteX23" fmla="*/ 998537 w 9807836"/>
              <a:gd name="connsiteY23" fmla="*/ 1487487 h 6858000"/>
              <a:gd name="connsiteX24" fmla="*/ 1012825 w 9807836"/>
              <a:gd name="connsiteY24" fmla="*/ 1565275 h 6858000"/>
              <a:gd name="connsiteX25" fmla="*/ 1019175 w 9807836"/>
              <a:gd name="connsiteY25" fmla="*/ 1641475 h 6858000"/>
              <a:gd name="connsiteX26" fmla="*/ 1017587 w 9807836"/>
              <a:gd name="connsiteY26" fmla="*/ 1722437 h 6858000"/>
              <a:gd name="connsiteX27" fmla="*/ 1011237 w 9807836"/>
              <a:gd name="connsiteY27" fmla="*/ 1803400 h 6858000"/>
              <a:gd name="connsiteX28" fmla="*/ 1003300 w 9807836"/>
              <a:gd name="connsiteY28" fmla="*/ 1887537 h 6858000"/>
              <a:gd name="connsiteX29" fmla="*/ 992187 w 9807836"/>
              <a:gd name="connsiteY29" fmla="*/ 1971675 h 6858000"/>
              <a:gd name="connsiteX30" fmla="*/ 979487 w 9807836"/>
              <a:gd name="connsiteY30" fmla="*/ 2055812 h 6858000"/>
              <a:gd name="connsiteX31" fmla="*/ 969962 w 9807836"/>
              <a:gd name="connsiteY31" fmla="*/ 2139950 h 6858000"/>
              <a:gd name="connsiteX32" fmla="*/ 963612 w 9807836"/>
              <a:gd name="connsiteY32" fmla="*/ 2224087 h 6858000"/>
              <a:gd name="connsiteX33" fmla="*/ 958850 w 9807836"/>
              <a:gd name="connsiteY33" fmla="*/ 2305050 h 6858000"/>
              <a:gd name="connsiteX34" fmla="*/ 963612 w 9807836"/>
              <a:gd name="connsiteY34" fmla="*/ 2384425 h 6858000"/>
              <a:gd name="connsiteX35" fmla="*/ 973137 w 9807836"/>
              <a:gd name="connsiteY35" fmla="*/ 2462212 h 6858000"/>
              <a:gd name="connsiteX36" fmla="*/ 993775 w 9807836"/>
              <a:gd name="connsiteY36" fmla="*/ 2543175 h 6858000"/>
              <a:gd name="connsiteX37" fmla="*/ 1025525 w 9807836"/>
              <a:gd name="connsiteY37" fmla="*/ 2622550 h 6858000"/>
              <a:gd name="connsiteX38" fmla="*/ 1063625 w 9807836"/>
              <a:gd name="connsiteY38" fmla="*/ 2701925 h 6858000"/>
              <a:gd name="connsiteX39" fmla="*/ 1106487 w 9807836"/>
              <a:gd name="connsiteY39" fmla="*/ 2781300 h 6858000"/>
              <a:gd name="connsiteX40" fmla="*/ 1150937 w 9807836"/>
              <a:gd name="connsiteY40" fmla="*/ 2859087 h 6858000"/>
              <a:gd name="connsiteX41" fmla="*/ 1198562 w 9807836"/>
              <a:gd name="connsiteY41" fmla="*/ 2938462 h 6858000"/>
              <a:gd name="connsiteX42" fmla="*/ 1241425 w 9807836"/>
              <a:gd name="connsiteY42" fmla="*/ 3017837 h 6858000"/>
              <a:gd name="connsiteX43" fmla="*/ 1284288 w 9807836"/>
              <a:gd name="connsiteY43" fmla="*/ 3098800 h 6858000"/>
              <a:gd name="connsiteX44" fmla="*/ 1320800 w 9807836"/>
              <a:gd name="connsiteY44" fmla="*/ 3179762 h 6858000"/>
              <a:gd name="connsiteX45" fmla="*/ 1349375 w 9807836"/>
              <a:gd name="connsiteY45" fmla="*/ 3260725 h 6858000"/>
              <a:gd name="connsiteX46" fmla="*/ 1365250 w 9807836"/>
              <a:gd name="connsiteY46" fmla="*/ 3343275 h 6858000"/>
              <a:gd name="connsiteX47" fmla="*/ 1374775 w 9807836"/>
              <a:gd name="connsiteY47" fmla="*/ 3429000 h 6858000"/>
              <a:gd name="connsiteX48" fmla="*/ 1365250 w 9807836"/>
              <a:gd name="connsiteY48" fmla="*/ 3514725 h 6858000"/>
              <a:gd name="connsiteX49" fmla="*/ 1349375 w 9807836"/>
              <a:gd name="connsiteY49" fmla="*/ 3597275 h 6858000"/>
              <a:gd name="connsiteX50" fmla="*/ 1320800 w 9807836"/>
              <a:gd name="connsiteY50" fmla="*/ 3678237 h 6858000"/>
              <a:gd name="connsiteX51" fmla="*/ 1284288 w 9807836"/>
              <a:gd name="connsiteY51" fmla="*/ 3759200 h 6858000"/>
              <a:gd name="connsiteX52" fmla="*/ 1241425 w 9807836"/>
              <a:gd name="connsiteY52" fmla="*/ 3840162 h 6858000"/>
              <a:gd name="connsiteX53" fmla="*/ 1198562 w 9807836"/>
              <a:gd name="connsiteY53" fmla="*/ 3919537 h 6858000"/>
              <a:gd name="connsiteX54" fmla="*/ 1150937 w 9807836"/>
              <a:gd name="connsiteY54" fmla="*/ 3998912 h 6858000"/>
              <a:gd name="connsiteX55" fmla="*/ 1106487 w 9807836"/>
              <a:gd name="connsiteY55" fmla="*/ 4076700 h 6858000"/>
              <a:gd name="connsiteX56" fmla="*/ 1063625 w 9807836"/>
              <a:gd name="connsiteY56" fmla="*/ 4156075 h 6858000"/>
              <a:gd name="connsiteX57" fmla="*/ 1025525 w 9807836"/>
              <a:gd name="connsiteY57" fmla="*/ 4235450 h 6858000"/>
              <a:gd name="connsiteX58" fmla="*/ 993775 w 9807836"/>
              <a:gd name="connsiteY58" fmla="*/ 4314825 h 6858000"/>
              <a:gd name="connsiteX59" fmla="*/ 973137 w 9807836"/>
              <a:gd name="connsiteY59" fmla="*/ 4395787 h 6858000"/>
              <a:gd name="connsiteX60" fmla="*/ 963612 w 9807836"/>
              <a:gd name="connsiteY60" fmla="*/ 4473575 h 6858000"/>
              <a:gd name="connsiteX61" fmla="*/ 958850 w 9807836"/>
              <a:gd name="connsiteY61" fmla="*/ 4552950 h 6858000"/>
              <a:gd name="connsiteX62" fmla="*/ 963612 w 9807836"/>
              <a:gd name="connsiteY62" fmla="*/ 4633912 h 6858000"/>
              <a:gd name="connsiteX63" fmla="*/ 969962 w 9807836"/>
              <a:gd name="connsiteY63" fmla="*/ 4718050 h 6858000"/>
              <a:gd name="connsiteX64" fmla="*/ 979487 w 9807836"/>
              <a:gd name="connsiteY64" fmla="*/ 4802187 h 6858000"/>
              <a:gd name="connsiteX65" fmla="*/ 992187 w 9807836"/>
              <a:gd name="connsiteY65" fmla="*/ 4886325 h 6858000"/>
              <a:gd name="connsiteX66" fmla="*/ 1003300 w 9807836"/>
              <a:gd name="connsiteY66" fmla="*/ 4970462 h 6858000"/>
              <a:gd name="connsiteX67" fmla="*/ 1011237 w 9807836"/>
              <a:gd name="connsiteY67" fmla="*/ 5054600 h 6858000"/>
              <a:gd name="connsiteX68" fmla="*/ 1017587 w 9807836"/>
              <a:gd name="connsiteY68" fmla="*/ 5135562 h 6858000"/>
              <a:gd name="connsiteX69" fmla="*/ 1019175 w 9807836"/>
              <a:gd name="connsiteY69" fmla="*/ 5216525 h 6858000"/>
              <a:gd name="connsiteX70" fmla="*/ 1012825 w 9807836"/>
              <a:gd name="connsiteY70" fmla="*/ 5292725 h 6858000"/>
              <a:gd name="connsiteX71" fmla="*/ 998537 w 9807836"/>
              <a:gd name="connsiteY71" fmla="*/ 5370512 h 6858000"/>
              <a:gd name="connsiteX72" fmla="*/ 976312 w 9807836"/>
              <a:gd name="connsiteY72" fmla="*/ 5440362 h 6858000"/>
              <a:gd name="connsiteX73" fmla="*/ 939800 w 9807836"/>
              <a:gd name="connsiteY73" fmla="*/ 5511800 h 6858000"/>
              <a:gd name="connsiteX74" fmla="*/ 896937 w 9807836"/>
              <a:gd name="connsiteY74" fmla="*/ 5575300 h 6858000"/>
              <a:gd name="connsiteX75" fmla="*/ 844550 w 9807836"/>
              <a:gd name="connsiteY75" fmla="*/ 5634037 h 6858000"/>
              <a:gd name="connsiteX76" fmla="*/ 787400 w 9807836"/>
              <a:gd name="connsiteY76" fmla="*/ 5692775 h 6858000"/>
              <a:gd name="connsiteX77" fmla="*/ 725487 w 9807836"/>
              <a:gd name="connsiteY77" fmla="*/ 5746750 h 6858000"/>
              <a:gd name="connsiteX78" fmla="*/ 660400 w 9807836"/>
              <a:gd name="connsiteY78" fmla="*/ 5797550 h 6858000"/>
              <a:gd name="connsiteX79" fmla="*/ 592137 w 9807836"/>
              <a:gd name="connsiteY79" fmla="*/ 5849937 h 6858000"/>
              <a:gd name="connsiteX80" fmla="*/ 525462 w 9807836"/>
              <a:gd name="connsiteY80" fmla="*/ 5900737 h 6858000"/>
              <a:gd name="connsiteX81" fmla="*/ 458787 w 9807836"/>
              <a:gd name="connsiteY81" fmla="*/ 5951537 h 6858000"/>
              <a:gd name="connsiteX82" fmla="*/ 395287 w 9807836"/>
              <a:gd name="connsiteY82" fmla="*/ 6005512 h 6858000"/>
              <a:gd name="connsiteX83" fmla="*/ 334962 w 9807836"/>
              <a:gd name="connsiteY83" fmla="*/ 6059487 h 6858000"/>
              <a:gd name="connsiteX84" fmla="*/ 282575 w 9807836"/>
              <a:gd name="connsiteY84" fmla="*/ 6118225 h 6858000"/>
              <a:gd name="connsiteX85" fmla="*/ 234950 w 9807836"/>
              <a:gd name="connsiteY85" fmla="*/ 6180137 h 6858000"/>
              <a:gd name="connsiteX86" fmla="*/ 192087 w 9807836"/>
              <a:gd name="connsiteY86" fmla="*/ 6253162 h 6858000"/>
              <a:gd name="connsiteX87" fmla="*/ 155575 w 9807836"/>
              <a:gd name="connsiteY87" fmla="*/ 6332537 h 6858000"/>
              <a:gd name="connsiteX88" fmla="*/ 127000 w 9807836"/>
              <a:gd name="connsiteY88" fmla="*/ 6416675 h 6858000"/>
              <a:gd name="connsiteX89" fmla="*/ 100012 w 9807836"/>
              <a:gd name="connsiteY89" fmla="*/ 6503987 h 6858000"/>
              <a:gd name="connsiteX90" fmla="*/ 77787 w 9807836"/>
              <a:gd name="connsiteY90" fmla="*/ 6594475 h 6858000"/>
              <a:gd name="connsiteX91" fmla="*/ 52387 w 9807836"/>
              <a:gd name="connsiteY91" fmla="*/ 6683375 h 6858000"/>
              <a:gd name="connsiteX92" fmla="*/ 26987 w 9807836"/>
              <a:gd name="connsiteY92" fmla="*/ 6770687 h 6858000"/>
              <a:gd name="connsiteX93" fmla="*/ 0 w 9807836"/>
              <a:gd name="connsiteY93" fmla="*/ 6858000 h 6858000"/>
              <a:gd name="connsiteX94" fmla="*/ 9807836 w 9807836"/>
              <a:gd name="connsiteY94" fmla="*/ 6858000 h 6858000"/>
              <a:gd name="connsiteX95" fmla="*/ 9807836 w 9807836"/>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9807836" h="6858000">
                <a:moveTo>
                  <a:pt x="9807836" y="0"/>
                </a:moveTo>
                <a:lnTo>
                  <a:pt x="0" y="0"/>
                </a:lnTo>
                <a:lnTo>
                  <a:pt x="26987" y="87312"/>
                </a:lnTo>
                <a:lnTo>
                  <a:pt x="52387" y="174625"/>
                </a:lnTo>
                <a:lnTo>
                  <a:pt x="77787" y="263525"/>
                </a:lnTo>
                <a:lnTo>
                  <a:pt x="100012" y="354012"/>
                </a:lnTo>
                <a:lnTo>
                  <a:pt x="127000" y="441325"/>
                </a:lnTo>
                <a:lnTo>
                  <a:pt x="155575" y="525462"/>
                </a:lnTo>
                <a:lnTo>
                  <a:pt x="192087" y="604837"/>
                </a:lnTo>
                <a:lnTo>
                  <a:pt x="234950" y="677862"/>
                </a:lnTo>
                <a:lnTo>
                  <a:pt x="282575" y="739775"/>
                </a:lnTo>
                <a:lnTo>
                  <a:pt x="334962" y="798512"/>
                </a:lnTo>
                <a:lnTo>
                  <a:pt x="395287" y="852487"/>
                </a:lnTo>
                <a:lnTo>
                  <a:pt x="458787" y="906462"/>
                </a:lnTo>
                <a:lnTo>
                  <a:pt x="525462" y="957262"/>
                </a:lnTo>
                <a:lnTo>
                  <a:pt x="592137" y="1008062"/>
                </a:lnTo>
                <a:lnTo>
                  <a:pt x="660400" y="1060450"/>
                </a:lnTo>
                <a:lnTo>
                  <a:pt x="725487" y="1111250"/>
                </a:lnTo>
                <a:lnTo>
                  <a:pt x="787400" y="1165225"/>
                </a:lnTo>
                <a:lnTo>
                  <a:pt x="844550" y="1223962"/>
                </a:lnTo>
                <a:lnTo>
                  <a:pt x="896937" y="1282700"/>
                </a:lnTo>
                <a:lnTo>
                  <a:pt x="939800" y="1346200"/>
                </a:lnTo>
                <a:lnTo>
                  <a:pt x="976312" y="1417637"/>
                </a:lnTo>
                <a:lnTo>
                  <a:pt x="998537" y="1487487"/>
                </a:lnTo>
                <a:lnTo>
                  <a:pt x="1012825" y="1565275"/>
                </a:lnTo>
                <a:lnTo>
                  <a:pt x="1019175" y="1641475"/>
                </a:lnTo>
                <a:lnTo>
                  <a:pt x="1017587" y="1722437"/>
                </a:lnTo>
                <a:lnTo>
                  <a:pt x="1011237" y="1803400"/>
                </a:lnTo>
                <a:lnTo>
                  <a:pt x="1003300" y="1887537"/>
                </a:lnTo>
                <a:lnTo>
                  <a:pt x="992187" y="1971675"/>
                </a:lnTo>
                <a:lnTo>
                  <a:pt x="979487" y="2055812"/>
                </a:lnTo>
                <a:lnTo>
                  <a:pt x="969962" y="2139950"/>
                </a:lnTo>
                <a:lnTo>
                  <a:pt x="963612" y="2224087"/>
                </a:lnTo>
                <a:lnTo>
                  <a:pt x="958850" y="2305050"/>
                </a:lnTo>
                <a:lnTo>
                  <a:pt x="963612" y="2384425"/>
                </a:lnTo>
                <a:lnTo>
                  <a:pt x="973137" y="2462212"/>
                </a:lnTo>
                <a:lnTo>
                  <a:pt x="993775" y="2543175"/>
                </a:lnTo>
                <a:lnTo>
                  <a:pt x="1025525" y="2622550"/>
                </a:lnTo>
                <a:lnTo>
                  <a:pt x="1063625" y="2701925"/>
                </a:lnTo>
                <a:lnTo>
                  <a:pt x="1106487" y="2781300"/>
                </a:lnTo>
                <a:lnTo>
                  <a:pt x="1150937" y="2859087"/>
                </a:lnTo>
                <a:lnTo>
                  <a:pt x="1198562" y="2938462"/>
                </a:lnTo>
                <a:lnTo>
                  <a:pt x="1241425" y="3017837"/>
                </a:lnTo>
                <a:lnTo>
                  <a:pt x="1284288" y="3098800"/>
                </a:lnTo>
                <a:lnTo>
                  <a:pt x="1320800" y="3179762"/>
                </a:lnTo>
                <a:lnTo>
                  <a:pt x="1349375" y="3260725"/>
                </a:lnTo>
                <a:lnTo>
                  <a:pt x="1365250" y="3343275"/>
                </a:lnTo>
                <a:lnTo>
                  <a:pt x="1374775" y="3429000"/>
                </a:lnTo>
                <a:lnTo>
                  <a:pt x="1365250" y="3514725"/>
                </a:lnTo>
                <a:lnTo>
                  <a:pt x="1349375" y="3597275"/>
                </a:lnTo>
                <a:lnTo>
                  <a:pt x="1320800" y="3678237"/>
                </a:lnTo>
                <a:lnTo>
                  <a:pt x="1284288" y="3759200"/>
                </a:lnTo>
                <a:lnTo>
                  <a:pt x="1241425" y="3840162"/>
                </a:lnTo>
                <a:lnTo>
                  <a:pt x="1198562" y="3919537"/>
                </a:lnTo>
                <a:lnTo>
                  <a:pt x="1150937" y="3998912"/>
                </a:lnTo>
                <a:lnTo>
                  <a:pt x="1106487" y="4076700"/>
                </a:lnTo>
                <a:lnTo>
                  <a:pt x="1063625" y="4156075"/>
                </a:lnTo>
                <a:lnTo>
                  <a:pt x="1025525" y="4235450"/>
                </a:lnTo>
                <a:lnTo>
                  <a:pt x="993775" y="4314825"/>
                </a:lnTo>
                <a:lnTo>
                  <a:pt x="973137" y="4395787"/>
                </a:lnTo>
                <a:lnTo>
                  <a:pt x="963612" y="4473575"/>
                </a:lnTo>
                <a:lnTo>
                  <a:pt x="958850" y="4552950"/>
                </a:lnTo>
                <a:lnTo>
                  <a:pt x="963612" y="4633912"/>
                </a:lnTo>
                <a:lnTo>
                  <a:pt x="969962" y="4718050"/>
                </a:lnTo>
                <a:lnTo>
                  <a:pt x="979487" y="4802187"/>
                </a:lnTo>
                <a:lnTo>
                  <a:pt x="992187" y="4886325"/>
                </a:lnTo>
                <a:lnTo>
                  <a:pt x="1003300" y="4970462"/>
                </a:lnTo>
                <a:lnTo>
                  <a:pt x="1011237" y="5054600"/>
                </a:lnTo>
                <a:lnTo>
                  <a:pt x="1017587" y="5135562"/>
                </a:lnTo>
                <a:lnTo>
                  <a:pt x="1019175" y="5216525"/>
                </a:lnTo>
                <a:lnTo>
                  <a:pt x="1012825" y="5292725"/>
                </a:lnTo>
                <a:lnTo>
                  <a:pt x="998537" y="5370512"/>
                </a:lnTo>
                <a:lnTo>
                  <a:pt x="976312" y="5440362"/>
                </a:lnTo>
                <a:lnTo>
                  <a:pt x="939800" y="5511800"/>
                </a:lnTo>
                <a:lnTo>
                  <a:pt x="896937" y="5575300"/>
                </a:lnTo>
                <a:lnTo>
                  <a:pt x="844550" y="5634037"/>
                </a:lnTo>
                <a:lnTo>
                  <a:pt x="787400" y="5692775"/>
                </a:lnTo>
                <a:lnTo>
                  <a:pt x="725487" y="5746750"/>
                </a:lnTo>
                <a:lnTo>
                  <a:pt x="660400" y="5797550"/>
                </a:lnTo>
                <a:lnTo>
                  <a:pt x="592137" y="5849937"/>
                </a:lnTo>
                <a:lnTo>
                  <a:pt x="525462" y="5900737"/>
                </a:lnTo>
                <a:lnTo>
                  <a:pt x="458787" y="5951537"/>
                </a:lnTo>
                <a:lnTo>
                  <a:pt x="395287" y="6005512"/>
                </a:lnTo>
                <a:lnTo>
                  <a:pt x="334962" y="6059487"/>
                </a:lnTo>
                <a:lnTo>
                  <a:pt x="282575" y="6118225"/>
                </a:lnTo>
                <a:lnTo>
                  <a:pt x="234950" y="6180137"/>
                </a:lnTo>
                <a:lnTo>
                  <a:pt x="192087" y="6253162"/>
                </a:lnTo>
                <a:lnTo>
                  <a:pt x="155575" y="6332537"/>
                </a:lnTo>
                <a:lnTo>
                  <a:pt x="127000" y="6416675"/>
                </a:lnTo>
                <a:lnTo>
                  <a:pt x="100012" y="6503987"/>
                </a:lnTo>
                <a:lnTo>
                  <a:pt x="77787" y="6594475"/>
                </a:lnTo>
                <a:lnTo>
                  <a:pt x="52387" y="6683375"/>
                </a:lnTo>
                <a:lnTo>
                  <a:pt x="26987" y="6770687"/>
                </a:lnTo>
                <a:lnTo>
                  <a:pt x="0" y="6858000"/>
                </a:lnTo>
                <a:lnTo>
                  <a:pt x="9807836" y="6858000"/>
                </a:lnTo>
                <a:lnTo>
                  <a:pt x="9807836" y="0"/>
                </a:lnTo>
                <a:close/>
              </a:path>
            </a:pathLst>
          </a:custGeom>
          <a:solidFill>
            <a:schemeClr val="accent1"/>
          </a:solidFill>
          <a:ln w="0">
            <a:noFill/>
            <a:prstDash val="solid"/>
            <a:round/>
            <a:headEnd/>
            <a:tailEnd/>
          </a:ln>
        </p:spPr>
      </p:sp>
      <p:sp>
        <p:nvSpPr>
          <p:cNvPr id="2" name="Title 1">
            <a:extLst>
              <a:ext uri="{FF2B5EF4-FFF2-40B4-BE49-F238E27FC236}">
                <a16:creationId xmlns:a16="http://schemas.microsoft.com/office/drawing/2014/main" id="{4D14A17C-7C84-4149-91C6-0C92A9D2A76D}"/>
              </a:ext>
            </a:extLst>
          </p:cNvPr>
          <p:cNvSpPr>
            <a:spLocks noGrp="1"/>
          </p:cNvSpPr>
          <p:nvPr>
            <p:ph type="title"/>
          </p:nvPr>
        </p:nvSpPr>
        <p:spPr>
          <a:xfrm>
            <a:off x="811944" y="268068"/>
            <a:ext cx="5490143" cy="918182"/>
          </a:xfrm>
        </p:spPr>
        <p:txBody>
          <a:bodyPr vert="horz" lIns="91440" tIns="45720" rIns="91440" bIns="45720" rtlCol="0" anchor="ctr">
            <a:normAutofit fontScale="90000"/>
          </a:bodyPr>
          <a:lstStyle/>
          <a:p>
            <a:r>
              <a:rPr lang="en-US" sz="8800" dirty="0">
                <a:solidFill>
                  <a:srgbClr val="2A1A00"/>
                </a:solidFill>
              </a:rPr>
              <a:t>History</a:t>
            </a:r>
          </a:p>
        </p:txBody>
      </p:sp>
      <p:sp>
        <p:nvSpPr>
          <p:cNvPr id="3" name="Text Placeholder 2">
            <a:extLst>
              <a:ext uri="{FF2B5EF4-FFF2-40B4-BE49-F238E27FC236}">
                <a16:creationId xmlns:a16="http://schemas.microsoft.com/office/drawing/2014/main" id="{07831D68-F037-4CAC-9CE7-F83561B3C4F7}"/>
              </a:ext>
            </a:extLst>
          </p:cNvPr>
          <p:cNvSpPr>
            <a:spLocks noGrp="1"/>
          </p:cNvSpPr>
          <p:nvPr>
            <p:ph type="body" idx="1"/>
          </p:nvPr>
        </p:nvSpPr>
        <p:spPr>
          <a:xfrm>
            <a:off x="926927" y="1433476"/>
            <a:ext cx="6020627" cy="5013000"/>
          </a:xfrm>
        </p:spPr>
        <p:txBody>
          <a:bodyPr vert="horz" lIns="91440" tIns="45720" rIns="91440" bIns="45720" rtlCol="0" anchor="ctr">
            <a:normAutofit/>
          </a:bodyPr>
          <a:lstStyle/>
          <a:p>
            <a:pPr marL="285750" indent="-285750">
              <a:lnSpc>
                <a:spcPct val="90000"/>
              </a:lnSpc>
              <a:buFont typeface="Wingdings" panose="05000000000000000000" pitchFamily="2" charset="2"/>
              <a:buChar char="v"/>
            </a:pPr>
            <a:r>
              <a:rPr lang="en-US" sz="1600" dirty="0">
                <a:solidFill>
                  <a:srgbClr val="F3F3F2"/>
                </a:solidFill>
              </a:rPr>
              <a:t>The founders’ Vision statement was to protect any dog that needed help</a:t>
            </a:r>
          </a:p>
          <a:p>
            <a:pPr marL="285750" indent="-285750">
              <a:lnSpc>
                <a:spcPct val="90000"/>
              </a:lnSpc>
              <a:buFont typeface="Wingdings" panose="05000000000000000000" pitchFamily="2" charset="2"/>
              <a:buChar char="v"/>
            </a:pPr>
            <a:r>
              <a:rPr lang="en-US" sz="1600" dirty="0">
                <a:solidFill>
                  <a:srgbClr val="F3F3F2"/>
                </a:solidFill>
              </a:rPr>
              <a:t>The </a:t>
            </a:r>
            <a:r>
              <a:rPr lang="en-US" sz="1600" dirty="0" err="1">
                <a:solidFill>
                  <a:srgbClr val="F3F3F2"/>
                </a:solidFill>
              </a:rPr>
              <a:t>organisation</a:t>
            </a:r>
            <a:r>
              <a:rPr lang="en-US" sz="1600" dirty="0">
                <a:solidFill>
                  <a:srgbClr val="F3F3F2"/>
                </a:solidFill>
              </a:rPr>
              <a:t> was founded in 1891 to protect dogs from “torture and ill-usage of every kind” (politics, 2019)</a:t>
            </a:r>
          </a:p>
          <a:p>
            <a:pPr marL="285750" indent="-285750">
              <a:lnSpc>
                <a:spcPct val="90000"/>
              </a:lnSpc>
              <a:buFont typeface="Wingdings" panose="05000000000000000000" pitchFamily="2" charset="2"/>
              <a:buChar char="v"/>
            </a:pPr>
            <a:r>
              <a:rPr lang="en-US" sz="1600" dirty="0">
                <a:solidFill>
                  <a:srgbClr val="F3F3F2"/>
                </a:solidFill>
              </a:rPr>
              <a:t>Between 1891 and 2003, the NCDL Succeeded IN 11 CAMPAINGS AND ACHIEVED 4 AWARDS FOR Bravery</a:t>
            </a:r>
          </a:p>
          <a:p>
            <a:pPr marL="285750" indent="-285750">
              <a:lnSpc>
                <a:spcPct val="90000"/>
              </a:lnSpc>
              <a:buFont typeface="Wingdings" panose="05000000000000000000" pitchFamily="2" charset="2"/>
              <a:buChar char="v"/>
            </a:pPr>
            <a:r>
              <a:rPr lang="en-US" sz="1600" dirty="0">
                <a:solidFill>
                  <a:srgbClr val="F3F3F2"/>
                </a:solidFill>
              </a:rPr>
              <a:t>The charity has helped dogs through 2 world wars</a:t>
            </a:r>
          </a:p>
          <a:p>
            <a:pPr>
              <a:lnSpc>
                <a:spcPct val="90000"/>
              </a:lnSpc>
            </a:pPr>
            <a:endParaRPr lang="en-US" sz="500" dirty="0">
              <a:solidFill>
                <a:srgbClr val="F3F3F2"/>
              </a:solidFill>
            </a:endParaRPr>
          </a:p>
          <a:p>
            <a:pPr>
              <a:lnSpc>
                <a:spcPct val="90000"/>
              </a:lnSpc>
            </a:pPr>
            <a:endParaRPr lang="en-US" sz="500" dirty="0">
              <a:solidFill>
                <a:srgbClr val="F3F3F2"/>
              </a:solidFill>
            </a:endParaRPr>
          </a:p>
        </p:txBody>
      </p:sp>
      <p:sp>
        <p:nvSpPr>
          <p:cNvPr id="79" name="Rectangle 78">
            <a:extLst>
              <a:ext uri="{FF2B5EF4-FFF2-40B4-BE49-F238E27FC236}">
                <a16:creationId xmlns:a16="http://schemas.microsoft.com/office/drawing/2014/main" id="{4363DD75-42D3-453C-A84D-D18B4215C9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rgbClr val="2A1A00"/>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026" name="Picture 2" descr="Image result for how much has the dogs trust raised since 1891">
            <a:extLst>
              <a:ext uri="{FF2B5EF4-FFF2-40B4-BE49-F238E27FC236}">
                <a16:creationId xmlns:a16="http://schemas.microsoft.com/office/drawing/2014/main" id="{05862893-3423-4821-9FC6-26241235A3F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7552944" y="1433476"/>
            <a:ext cx="3995592" cy="399559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2EFB81D-EE57-49AD-B85D-BE3529C830DB}"/>
              </a:ext>
            </a:extLst>
          </p:cNvPr>
          <p:cNvSpPr txBox="1"/>
          <p:nvPr/>
        </p:nvSpPr>
        <p:spPr>
          <a:xfrm>
            <a:off x="2908570" y="5865778"/>
            <a:ext cx="2928026" cy="369332"/>
          </a:xfrm>
          <a:prstGeom prst="rect">
            <a:avLst/>
          </a:prstGeom>
          <a:noFill/>
        </p:spPr>
        <p:txBody>
          <a:bodyPr wrap="square" rtlCol="0">
            <a:spAutoFit/>
          </a:bodyPr>
          <a:lstStyle/>
          <a:p>
            <a:pPr>
              <a:spcAft>
                <a:spcPts val="600"/>
              </a:spcAft>
            </a:pPr>
            <a:r>
              <a:rPr lang="en-GB"/>
              <a:t>(DOGS TRUST, 2019b)</a:t>
            </a:r>
          </a:p>
        </p:txBody>
      </p:sp>
    </p:spTree>
    <p:extLst>
      <p:ext uri="{BB962C8B-B14F-4D97-AF65-F5344CB8AC3E}">
        <p14:creationId xmlns:p14="http://schemas.microsoft.com/office/powerpoint/2010/main" val="18765633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8" name="Freeform 6">
            <a:extLst>
              <a:ext uri="{FF2B5EF4-FFF2-40B4-BE49-F238E27FC236}">
                <a16:creationId xmlns:a16="http://schemas.microsoft.com/office/drawing/2014/main" id="{B217C2AD-51B4-40CE-A71F-F5D3F846D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70" name="Rectangle 69">
            <a:extLst>
              <a:ext uri="{FF2B5EF4-FFF2-40B4-BE49-F238E27FC236}">
                <a16:creationId xmlns:a16="http://schemas.microsoft.com/office/drawing/2014/main" id="{6F1BF92E-23CF-4BFE-9E1F-C359BACFA3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72" name="Rectangle 71">
            <a:extLst>
              <a:ext uri="{FF2B5EF4-FFF2-40B4-BE49-F238E27FC236}">
                <a16:creationId xmlns:a16="http://schemas.microsoft.com/office/drawing/2014/main" id="{33DFEFC0-99B4-4D27-9168-1B2F659A34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4" name="Freeform: Shape 73">
            <a:extLst>
              <a:ext uri="{FF2B5EF4-FFF2-40B4-BE49-F238E27FC236}">
                <a16:creationId xmlns:a16="http://schemas.microsoft.com/office/drawing/2014/main" id="{A2C20081-2005-4B05-BEA4-EB8D4C90A3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070708"/>
            <a:ext cx="12192000" cy="1787292"/>
          </a:xfrm>
          <a:custGeom>
            <a:avLst/>
            <a:gdLst>
              <a:gd name="connsiteX0" fmla="*/ 619389 w 12192000"/>
              <a:gd name="connsiteY0" fmla="*/ 0 h 1787292"/>
              <a:gd name="connsiteX1" fmla="*/ 687652 w 12192000"/>
              <a:gd name="connsiteY1" fmla="*/ 3175 h 1787292"/>
              <a:gd name="connsiteX2" fmla="*/ 747977 w 12192000"/>
              <a:gd name="connsiteY2" fmla="*/ 9525 h 1787292"/>
              <a:gd name="connsiteX3" fmla="*/ 800364 w 12192000"/>
              <a:gd name="connsiteY3" fmla="*/ 20637 h 1787292"/>
              <a:gd name="connsiteX4" fmla="*/ 846402 w 12192000"/>
              <a:gd name="connsiteY4" fmla="*/ 36512 h 1787292"/>
              <a:gd name="connsiteX5" fmla="*/ 887677 w 12192000"/>
              <a:gd name="connsiteY5" fmla="*/ 52387 h 1787292"/>
              <a:gd name="connsiteX6" fmla="*/ 924189 w 12192000"/>
              <a:gd name="connsiteY6" fmla="*/ 68262 h 1787292"/>
              <a:gd name="connsiteX7" fmla="*/ 962289 w 12192000"/>
              <a:gd name="connsiteY7" fmla="*/ 87312 h 1787292"/>
              <a:gd name="connsiteX8" fmla="*/ 1000389 w 12192000"/>
              <a:gd name="connsiteY8" fmla="*/ 106362 h 1787292"/>
              <a:gd name="connsiteX9" fmla="*/ 1036902 w 12192000"/>
              <a:gd name="connsiteY9" fmla="*/ 125412 h 1787292"/>
              <a:gd name="connsiteX10" fmla="*/ 1078177 w 12192000"/>
              <a:gd name="connsiteY10" fmla="*/ 141287 h 1787292"/>
              <a:gd name="connsiteX11" fmla="*/ 1124214 w 12192000"/>
              <a:gd name="connsiteY11" fmla="*/ 155575 h 1787292"/>
              <a:gd name="connsiteX12" fmla="*/ 1176602 w 12192000"/>
              <a:gd name="connsiteY12" fmla="*/ 166687 h 1787292"/>
              <a:gd name="connsiteX13" fmla="*/ 1236927 w 12192000"/>
              <a:gd name="connsiteY13" fmla="*/ 174625 h 1787292"/>
              <a:gd name="connsiteX14" fmla="*/ 1305189 w 12192000"/>
              <a:gd name="connsiteY14" fmla="*/ 176212 h 1787292"/>
              <a:gd name="connsiteX15" fmla="*/ 1373452 w 12192000"/>
              <a:gd name="connsiteY15" fmla="*/ 174625 h 1787292"/>
              <a:gd name="connsiteX16" fmla="*/ 1433777 w 12192000"/>
              <a:gd name="connsiteY16" fmla="*/ 166687 h 1787292"/>
              <a:gd name="connsiteX17" fmla="*/ 1486164 w 12192000"/>
              <a:gd name="connsiteY17" fmla="*/ 155575 h 1787292"/>
              <a:gd name="connsiteX18" fmla="*/ 1532202 w 12192000"/>
              <a:gd name="connsiteY18" fmla="*/ 141287 h 1787292"/>
              <a:gd name="connsiteX19" fmla="*/ 1573477 w 12192000"/>
              <a:gd name="connsiteY19" fmla="*/ 125412 h 1787292"/>
              <a:gd name="connsiteX20" fmla="*/ 1609989 w 12192000"/>
              <a:gd name="connsiteY20" fmla="*/ 106362 h 1787292"/>
              <a:gd name="connsiteX21" fmla="*/ 1648089 w 12192000"/>
              <a:gd name="connsiteY21" fmla="*/ 87312 h 1787292"/>
              <a:gd name="connsiteX22" fmla="*/ 1686189 w 12192000"/>
              <a:gd name="connsiteY22" fmla="*/ 68262 h 1787292"/>
              <a:gd name="connsiteX23" fmla="*/ 1722702 w 12192000"/>
              <a:gd name="connsiteY23" fmla="*/ 52387 h 1787292"/>
              <a:gd name="connsiteX24" fmla="*/ 1763977 w 12192000"/>
              <a:gd name="connsiteY24" fmla="*/ 36512 h 1787292"/>
              <a:gd name="connsiteX25" fmla="*/ 1810014 w 12192000"/>
              <a:gd name="connsiteY25" fmla="*/ 20637 h 1787292"/>
              <a:gd name="connsiteX26" fmla="*/ 1862402 w 12192000"/>
              <a:gd name="connsiteY26" fmla="*/ 9525 h 1787292"/>
              <a:gd name="connsiteX27" fmla="*/ 1922727 w 12192000"/>
              <a:gd name="connsiteY27" fmla="*/ 3175 h 1787292"/>
              <a:gd name="connsiteX28" fmla="*/ 1990989 w 12192000"/>
              <a:gd name="connsiteY28" fmla="*/ 0 h 1787292"/>
              <a:gd name="connsiteX29" fmla="*/ 2059252 w 12192000"/>
              <a:gd name="connsiteY29" fmla="*/ 3175 h 1787292"/>
              <a:gd name="connsiteX30" fmla="*/ 2119577 w 12192000"/>
              <a:gd name="connsiteY30" fmla="*/ 9525 h 1787292"/>
              <a:gd name="connsiteX31" fmla="*/ 2171964 w 12192000"/>
              <a:gd name="connsiteY31" fmla="*/ 20637 h 1787292"/>
              <a:gd name="connsiteX32" fmla="*/ 2218002 w 12192000"/>
              <a:gd name="connsiteY32" fmla="*/ 36512 h 1787292"/>
              <a:gd name="connsiteX33" fmla="*/ 2259277 w 12192000"/>
              <a:gd name="connsiteY33" fmla="*/ 52387 h 1787292"/>
              <a:gd name="connsiteX34" fmla="*/ 2295789 w 12192000"/>
              <a:gd name="connsiteY34" fmla="*/ 68262 h 1787292"/>
              <a:gd name="connsiteX35" fmla="*/ 2333889 w 12192000"/>
              <a:gd name="connsiteY35" fmla="*/ 87312 h 1787292"/>
              <a:gd name="connsiteX36" fmla="*/ 2371989 w 12192000"/>
              <a:gd name="connsiteY36" fmla="*/ 106362 h 1787292"/>
              <a:gd name="connsiteX37" fmla="*/ 2408502 w 12192000"/>
              <a:gd name="connsiteY37" fmla="*/ 125412 h 1787292"/>
              <a:gd name="connsiteX38" fmla="*/ 2449777 w 12192000"/>
              <a:gd name="connsiteY38" fmla="*/ 141287 h 1787292"/>
              <a:gd name="connsiteX39" fmla="*/ 2495814 w 12192000"/>
              <a:gd name="connsiteY39" fmla="*/ 155575 h 1787292"/>
              <a:gd name="connsiteX40" fmla="*/ 2548202 w 12192000"/>
              <a:gd name="connsiteY40" fmla="*/ 166687 h 1787292"/>
              <a:gd name="connsiteX41" fmla="*/ 2608527 w 12192000"/>
              <a:gd name="connsiteY41" fmla="*/ 174625 h 1787292"/>
              <a:gd name="connsiteX42" fmla="*/ 2676789 w 12192000"/>
              <a:gd name="connsiteY42" fmla="*/ 176212 h 1787292"/>
              <a:gd name="connsiteX43" fmla="*/ 2745052 w 12192000"/>
              <a:gd name="connsiteY43" fmla="*/ 174625 h 1787292"/>
              <a:gd name="connsiteX44" fmla="*/ 2805377 w 12192000"/>
              <a:gd name="connsiteY44" fmla="*/ 166687 h 1787292"/>
              <a:gd name="connsiteX45" fmla="*/ 2857764 w 12192000"/>
              <a:gd name="connsiteY45" fmla="*/ 155575 h 1787292"/>
              <a:gd name="connsiteX46" fmla="*/ 2903802 w 12192000"/>
              <a:gd name="connsiteY46" fmla="*/ 141287 h 1787292"/>
              <a:gd name="connsiteX47" fmla="*/ 2945077 w 12192000"/>
              <a:gd name="connsiteY47" fmla="*/ 125412 h 1787292"/>
              <a:gd name="connsiteX48" fmla="*/ 2981589 w 12192000"/>
              <a:gd name="connsiteY48" fmla="*/ 106362 h 1787292"/>
              <a:gd name="connsiteX49" fmla="*/ 3019689 w 12192000"/>
              <a:gd name="connsiteY49" fmla="*/ 87312 h 1787292"/>
              <a:gd name="connsiteX50" fmla="*/ 3057789 w 12192000"/>
              <a:gd name="connsiteY50" fmla="*/ 68262 h 1787292"/>
              <a:gd name="connsiteX51" fmla="*/ 3094302 w 12192000"/>
              <a:gd name="connsiteY51" fmla="*/ 52387 h 1787292"/>
              <a:gd name="connsiteX52" fmla="*/ 3135577 w 12192000"/>
              <a:gd name="connsiteY52" fmla="*/ 36512 h 1787292"/>
              <a:gd name="connsiteX53" fmla="*/ 3181614 w 12192000"/>
              <a:gd name="connsiteY53" fmla="*/ 20637 h 1787292"/>
              <a:gd name="connsiteX54" fmla="*/ 3234002 w 12192000"/>
              <a:gd name="connsiteY54" fmla="*/ 9525 h 1787292"/>
              <a:gd name="connsiteX55" fmla="*/ 3294327 w 12192000"/>
              <a:gd name="connsiteY55" fmla="*/ 3175 h 1787292"/>
              <a:gd name="connsiteX56" fmla="*/ 3361002 w 12192000"/>
              <a:gd name="connsiteY56" fmla="*/ 0 h 1787292"/>
              <a:gd name="connsiteX57" fmla="*/ 3430852 w 12192000"/>
              <a:gd name="connsiteY57" fmla="*/ 3175 h 1787292"/>
              <a:gd name="connsiteX58" fmla="*/ 3491177 w 12192000"/>
              <a:gd name="connsiteY58" fmla="*/ 9525 h 1787292"/>
              <a:gd name="connsiteX59" fmla="*/ 3543564 w 12192000"/>
              <a:gd name="connsiteY59" fmla="*/ 20637 h 1787292"/>
              <a:gd name="connsiteX60" fmla="*/ 3589602 w 12192000"/>
              <a:gd name="connsiteY60" fmla="*/ 36512 h 1787292"/>
              <a:gd name="connsiteX61" fmla="*/ 3630877 w 12192000"/>
              <a:gd name="connsiteY61" fmla="*/ 52387 h 1787292"/>
              <a:gd name="connsiteX62" fmla="*/ 3667389 w 12192000"/>
              <a:gd name="connsiteY62" fmla="*/ 68262 h 1787292"/>
              <a:gd name="connsiteX63" fmla="*/ 3705489 w 12192000"/>
              <a:gd name="connsiteY63" fmla="*/ 87312 h 1787292"/>
              <a:gd name="connsiteX64" fmla="*/ 3743589 w 12192000"/>
              <a:gd name="connsiteY64" fmla="*/ 106362 h 1787292"/>
              <a:gd name="connsiteX65" fmla="*/ 3780102 w 12192000"/>
              <a:gd name="connsiteY65" fmla="*/ 125412 h 1787292"/>
              <a:gd name="connsiteX66" fmla="*/ 3821377 w 12192000"/>
              <a:gd name="connsiteY66" fmla="*/ 141287 h 1787292"/>
              <a:gd name="connsiteX67" fmla="*/ 3867414 w 12192000"/>
              <a:gd name="connsiteY67" fmla="*/ 155575 h 1787292"/>
              <a:gd name="connsiteX68" fmla="*/ 3919802 w 12192000"/>
              <a:gd name="connsiteY68" fmla="*/ 166687 h 1787292"/>
              <a:gd name="connsiteX69" fmla="*/ 3980127 w 12192000"/>
              <a:gd name="connsiteY69" fmla="*/ 174625 h 1787292"/>
              <a:gd name="connsiteX70" fmla="*/ 4048389 w 12192000"/>
              <a:gd name="connsiteY70" fmla="*/ 176212 h 1787292"/>
              <a:gd name="connsiteX71" fmla="*/ 4116652 w 12192000"/>
              <a:gd name="connsiteY71" fmla="*/ 174625 h 1787292"/>
              <a:gd name="connsiteX72" fmla="*/ 4176977 w 12192000"/>
              <a:gd name="connsiteY72" fmla="*/ 166687 h 1787292"/>
              <a:gd name="connsiteX73" fmla="*/ 4229364 w 12192000"/>
              <a:gd name="connsiteY73" fmla="*/ 155575 h 1787292"/>
              <a:gd name="connsiteX74" fmla="*/ 4275402 w 12192000"/>
              <a:gd name="connsiteY74" fmla="*/ 141287 h 1787292"/>
              <a:gd name="connsiteX75" fmla="*/ 4316677 w 12192000"/>
              <a:gd name="connsiteY75" fmla="*/ 125412 h 1787292"/>
              <a:gd name="connsiteX76" fmla="*/ 4353189 w 12192000"/>
              <a:gd name="connsiteY76" fmla="*/ 106362 h 1787292"/>
              <a:gd name="connsiteX77" fmla="*/ 4429389 w 12192000"/>
              <a:gd name="connsiteY77" fmla="*/ 68262 h 1787292"/>
              <a:gd name="connsiteX78" fmla="*/ 4465902 w 12192000"/>
              <a:gd name="connsiteY78" fmla="*/ 52387 h 1787292"/>
              <a:gd name="connsiteX79" fmla="*/ 4507177 w 12192000"/>
              <a:gd name="connsiteY79" fmla="*/ 36512 h 1787292"/>
              <a:gd name="connsiteX80" fmla="*/ 4553214 w 12192000"/>
              <a:gd name="connsiteY80" fmla="*/ 20637 h 1787292"/>
              <a:gd name="connsiteX81" fmla="*/ 4605602 w 12192000"/>
              <a:gd name="connsiteY81" fmla="*/ 9525 h 1787292"/>
              <a:gd name="connsiteX82" fmla="*/ 4665928 w 12192000"/>
              <a:gd name="connsiteY82" fmla="*/ 3175 h 1787292"/>
              <a:gd name="connsiteX83" fmla="*/ 4734189 w 12192000"/>
              <a:gd name="connsiteY83" fmla="*/ 0 h 1787292"/>
              <a:gd name="connsiteX84" fmla="*/ 4802453 w 12192000"/>
              <a:gd name="connsiteY84" fmla="*/ 3175 h 1787292"/>
              <a:gd name="connsiteX85" fmla="*/ 4862777 w 12192000"/>
              <a:gd name="connsiteY85" fmla="*/ 9525 h 1787292"/>
              <a:gd name="connsiteX86" fmla="*/ 4915165 w 12192000"/>
              <a:gd name="connsiteY86" fmla="*/ 20637 h 1787292"/>
              <a:gd name="connsiteX87" fmla="*/ 4961201 w 12192000"/>
              <a:gd name="connsiteY87" fmla="*/ 36512 h 1787292"/>
              <a:gd name="connsiteX88" fmla="*/ 5002476 w 12192000"/>
              <a:gd name="connsiteY88" fmla="*/ 52387 h 1787292"/>
              <a:gd name="connsiteX89" fmla="*/ 5038989 w 12192000"/>
              <a:gd name="connsiteY89" fmla="*/ 68262 h 1787292"/>
              <a:gd name="connsiteX90" fmla="*/ 5077089 w 12192000"/>
              <a:gd name="connsiteY90" fmla="*/ 87312 h 1787292"/>
              <a:gd name="connsiteX91" fmla="*/ 5115189 w 12192000"/>
              <a:gd name="connsiteY91" fmla="*/ 106362 h 1787292"/>
              <a:gd name="connsiteX92" fmla="*/ 5151701 w 12192000"/>
              <a:gd name="connsiteY92" fmla="*/ 125412 h 1787292"/>
              <a:gd name="connsiteX93" fmla="*/ 5192976 w 12192000"/>
              <a:gd name="connsiteY93" fmla="*/ 141287 h 1787292"/>
              <a:gd name="connsiteX94" fmla="*/ 5239014 w 12192000"/>
              <a:gd name="connsiteY94" fmla="*/ 155575 h 1787292"/>
              <a:gd name="connsiteX95" fmla="*/ 5291401 w 12192000"/>
              <a:gd name="connsiteY95" fmla="*/ 166687 h 1787292"/>
              <a:gd name="connsiteX96" fmla="*/ 5351727 w 12192000"/>
              <a:gd name="connsiteY96" fmla="*/ 174625 h 1787292"/>
              <a:gd name="connsiteX97" fmla="*/ 5410199 w 12192000"/>
              <a:gd name="connsiteY97" fmla="*/ 175985 h 1787292"/>
              <a:gd name="connsiteX98" fmla="*/ 5468671 w 12192000"/>
              <a:gd name="connsiteY98" fmla="*/ 174625 h 1787292"/>
              <a:gd name="connsiteX99" fmla="*/ 5528996 w 12192000"/>
              <a:gd name="connsiteY99" fmla="*/ 166687 h 1787292"/>
              <a:gd name="connsiteX100" fmla="*/ 5581383 w 12192000"/>
              <a:gd name="connsiteY100" fmla="*/ 155575 h 1787292"/>
              <a:gd name="connsiteX101" fmla="*/ 5627421 w 12192000"/>
              <a:gd name="connsiteY101" fmla="*/ 141287 h 1787292"/>
              <a:gd name="connsiteX102" fmla="*/ 5668696 w 12192000"/>
              <a:gd name="connsiteY102" fmla="*/ 125412 h 1787292"/>
              <a:gd name="connsiteX103" fmla="*/ 5705209 w 12192000"/>
              <a:gd name="connsiteY103" fmla="*/ 106362 h 1787292"/>
              <a:gd name="connsiteX104" fmla="*/ 5743308 w 12192000"/>
              <a:gd name="connsiteY104" fmla="*/ 87312 h 1787292"/>
              <a:gd name="connsiteX105" fmla="*/ 5781408 w 12192000"/>
              <a:gd name="connsiteY105" fmla="*/ 68262 h 1787292"/>
              <a:gd name="connsiteX106" fmla="*/ 5817921 w 12192000"/>
              <a:gd name="connsiteY106" fmla="*/ 52387 h 1787292"/>
              <a:gd name="connsiteX107" fmla="*/ 5859196 w 12192000"/>
              <a:gd name="connsiteY107" fmla="*/ 36512 h 1787292"/>
              <a:gd name="connsiteX108" fmla="*/ 5905234 w 12192000"/>
              <a:gd name="connsiteY108" fmla="*/ 20637 h 1787292"/>
              <a:gd name="connsiteX109" fmla="*/ 5957621 w 12192000"/>
              <a:gd name="connsiteY109" fmla="*/ 9525 h 1787292"/>
              <a:gd name="connsiteX110" fmla="*/ 6017947 w 12192000"/>
              <a:gd name="connsiteY110" fmla="*/ 3175 h 1787292"/>
              <a:gd name="connsiteX111" fmla="*/ 6086208 w 12192000"/>
              <a:gd name="connsiteY111" fmla="*/ 0 h 1787292"/>
              <a:gd name="connsiteX112" fmla="*/ 6095999 w 12192000"/>
              <a:gd name="connsiteY112" fmla="*/ 455 h 1787292"/>
              <a:gd name="connsiteX113" fmla="*/ 6105789 w 12192000"/>
              <a:gd name="connsiteY113" fmla="*/ 0 h 1787292"/>
              <a:gd name="connsiteX114" fmla="*/ 6174052 w 12192000"/>
              <a:gd name="connsiteY114" fmla="*/ 3175 h 1787292"/>
              <a:gd name="connsiteX115" fmla="*/ 6234377 w 12192000"/>
              <a:gd name="connsiteY115" fmla="*/ 9525 h 1787292"/>
              <a:gd name="connsiteX116" fmla="*/ 6286764 w 12192000"/>
              <a:gd name="connsiteY116" fmla="*/ 20637 h 1787292"/>
              <a:gd name="connsiteX117" fmla="*/ 6332802 w 12192000"/>
              <a:gd name="connsiteY117" fmla="*/ 36512 h 1787292"/>
              <a:gd name="connsiteX118" fmla="*/ 6374077 w 12192000"/>
              <a:gd name="connsiteY118" fmla="*/ 52387 h 1787292"/>
              <a:gd name="connsiteX119" fmla="*/ 6410589 w 12192000"/>
              <a:gd name="connsiteY119" fmla="*/ 68262 h 1787292"/>
              <a:gd name="connsiteX120" fmla="*/ 6448689 w 12192000"/>
              <a:gd name="connsiteY120" fmla="*/ 87312 h 1787292"/>
              <a:gd name="connsiteX121" fmla="*/ 6486789 w 12192000"/>
              <a:gd name="connsiteY121" fmla="*/ 106362 h 1787292"/>
              <a:gd name="connsiteX122" fmla="*/ 6523302 w 12192000"/>
              <a:gd name="connsiteY122" fmla="*/ 125412 h 1787292"/>
              <a:gd name="connsiteX123" fmla="*/ 6564577 w 12192000"/>
              <a:gd name="connsiteY123" fmla="*/ 141287 h 1787292"/>
              <a:gd name="connsiteX124" fmla="*/ 6610614 w 12192000"/>
              <a:gd name="connsiteY124" fmla="*/ 155575 h 1787292"/>
              <a:gd name="connsiteX125" fmla="*/ 6663002 w 12192000"/>
              <a:gd name="connsiteY125" fmla="*/ 166687 h 1787292"/>
              <a:gd name="connsiteX126" fmla="*/ 6723327 w 12192000"/>
              <a:gd name="connsiteY126" fmla="*/ 174625 h 1787292"/>
              <a:gd name="connsiteX127" fmla="*/ 6781799 w 12192000"/>
              <a:gd name="connsiteY127" fmla="*/ 175985 h 1787292"/>
              <a:gd name="connsiteX128" fmla="*/ 6840271 w 12192000"/>
              <a:gd name="connsiteY128" fmla="*/ 174625 h 1787292"/>
              <a:gd name="connsiteX129" fmla="*/ 6900596 w 12192000"/>
              <a:gd name="connsiteY129" fmla="*/ 166687 h 1787292"/>
              <a:gd name="connsiteX130" fmla="*/ 6952983 w 12192000"/>
              <a:gd name="connsiteY130" fmla="*/ 155575 h 1787292"/>
              <a:gd name="connsiteX131" fmla="*/ 6999021 w 12192000"/>
              <a:gd name="connsiteY131" fmla="*/ 141287 h 1787292"/>
              <a:gd name="connsiteX132" fmla="*/ 7040296 w 12192000"/>
              <a:gd name="connsiteY132" fmla="*/ 125412 h 1787292"/>
              <a:gd name="connsiteX133" fmla="*/ 7076808 w 12192000"/>
              <a:gd name="connsiteY133" fmla="*/ 106362 h 1787292"/>
              <a:gd name="connsiteX134" fmla="*/ 7114908 w 12192000"/>
              <a:gd name="connsiteY134" fmla="*/ 87312 h 1787292"/>
              <a:gd name="connsiteX135" fmla="*/ 7153008 w 12192000"/>
              <a:gd name="connsiteY135" fmla="*/ 68262 h 1787292"/>
              <a:gd name="connsiteX136" fmla="*/ 7189521 w 12192000"/>
              <a:gd name="connsiteY136" fmla="*/ 52387 h 1787292"/>
              <a:gd name="connsiteX137" fmla="*/ 7230796 w 12192000"/>
              <a:gd name="connsiteY137" fmla="*/ 36512 h 1787292"/>
              <a:gd name="connsiteX138" fmla="*/ 7276833 w 12192000"/>
              <a:gd name="connsiteY138" fmla="*/ 20637 h 1787292"/>
              <a:gd name="connsiteX139" fmla="*/ 7329221 w 12192000"/>
              <a:gd name="connsiteY139" fmla="*/ 9525 h 1787292"/>
              <a:gd name="connsiteX140" fmla="*/ 7389546 w 12192000"/>
              <a:gd name="connsiteY140" fmla="*/ 3175 h 1787292"/>
              <a:gd name="connsiteX141" fmla="*/ 7457808 w 12192000"/>
              <a:gd name="connsiteY141" fmla="*/ 0 h 1787292"/>
              <a:gd name="connsiteX142" fmla="*/ 7526071 w 12192000"/>
              <a:gd name="connsiteY142" fmla="*/ 3175 h 1787292"/>
              <a:gd name="connsiteX143" fmla="*/ 7586396 w 12192000"/>
              <a:gd name="connsiteY143" fmla="*/ 9525 h 1787292"/>
              <a:gd name="connsiteX144" fmla="*/ 7638783 w 12192000"/>
              <a:gd name="connsiteY144" fmla="*/ 20637 h 1787292"/>
              <a:gd name="connsiteX145" fmla="*/ 7684821 w 12192000"/>
              <a:gd name="connsiteY145" fmla="*/ 36512 h 1787292"/>
              <a:gd name="connsiteX146" fmla="*/ 7726096 w 12192000"/>
              <a:gd name="connsiteY146" fmla="*/ 52387 h 1787292"/>
              <a:gd name="connsiteX147" fmla="*/ 7762608 w 12192000"/>
              <a:gd name="connsiteY147" fmla="*/ 68262 h 1787292"/>
              <a:gd name="connsiteX148" fmla="*/ 7800708 w 12192000"/>
              <a:gd name="connsiteY148" fmla="*/ 87312 h 1787292"/>
              <a:gd name="connsiteX149" fmla="*/ 7838808 w 12192000"/>
              <a:gd name="connsiteY149" fmla="*/ 106362 h 1787292"/>
              <a:gd name="connsiteX150" fmla="*/ 7875321 w 12192000"/>
              <a:gd name="connsiteY150" fmla="*/ 125412 h 1787292"/>
              <a:gd name="connsiteX151" fmla="*/ 7916596 w 12192000"/>
              <a:gd name="connsiteY151" fmla="*/ 141287 h 1787292"/>
              <a:gd name="connsiteX152" fmla="*/ 7962633 w 12192000"/>
              <a:gd name="connsiteY152" fmla="*/ 155575 h 1787292"/>
              <a:gd name="connsiteX153" fmla="*/ 8015021 w 12192000"/>
              <a:gd name="connsiteY153" fmla="*/ 166687 h 1787292"/>
              <a:gd name="connsiteX154" fmla="*/ 8075346 w 12192000"/>
              <a:gd name="connsiteY154" fmla="*/ 174625 h 1787292"/>
              <a:gd name="connsiteX155" fmla="*/ 8143608 w 12192000"/>
              <a:gd name="connsiteY155" fmla="*/ 176212 h 1787292"/>
              <a:gd name="connsiteX156" fmla="*/ 8211871 w 12192000"/>
              <a:gd name="connsiteY156" fmla="*/ 174625 h 1787292"/>
              <a:gd name="connsiteX157" fmla="*/ 8272196 w 12192000"/>
              <a:gd name="connsiteY157" fmla="*/ 166687 h 1787292"/>
              <a:gd name="connsiteX158" fmla="*/ 8324583 w 12192000"/>
              <a:gd name="connsiteY158" fmla="*/ 155575 h 1787292"/>
              <a:gd name="connsiteX159" fmla="*/ 8370621 w 12192000"/>
              <a:gd name="connsiteY159" fmla="*/ 141287 h 1787292"/>
              <a:gd name="connsiteX160" fmla="*/ 8411896 w 12192000"/>
              <a:gd name="connsiteY160" fmla="*/ 125412 h 1787292"/>
              <a:gd name="connsiteX161" fmla="*/ 8448408 w 12192000"/>
              <a:gd name="connsiteY161" fmla="*/ 106362 h 1787292"/>
              <a:gd name="connsiteX162" fmla="*/ 8486508 w 12192000"/>
              <a:gd name="connsiteY162" fmla="*/ 87312 h 1787292"/>
              <a:gd name="connsiteX163" fmla="*/ 8524608 w 12192000"/>
              <a:gd name="connsiteY163" fmla="*/ 68262 h 1787292"/>
              <a:gd name="connsiteX164" fmla="*/ 8561120 w 12192000"/>
              <a:gd name="connsiteY164" fmla="*/ 52387 h 1787292"/>
              <a:gd name="connsiteX165" fmla="*/ 8602396 w 12192000"/>
              <a:gd name="connsiteY165" fmla="*/ 36512 h 1787292"/>
              <a:gd name="connsiteX166" fmla="*/ 8648432 w 12192000"/>
              <a:gd name="connsiteY166" fmla="*/ 20637 h 1787292"/>
              <a:gd name="connsiteX167" fmla="*/ 8700820 w 12192000"/>
              <a:gd name="connsiteY167" fmla="*/ 9525 h 1787292"/>
              <a:gd name="connsiteX168" fmla="*/ 8761146 w 12192000"/>
              <a:gd name="connsiteY168" fmla="*/ 3175 h 1787292"/>
              <a:gd name="connsiteX169" fmla="*/ 8827820 w 12192000"/>
              <a:gd name="connsiteY169" fmla="*/ 0 h 1787292"/>
              <a:gd name="connsiteX170" fmla="*/ 8897670 w 12192000"/>
              <a:gd name="connsiteY170" fmla="*/ 3175 h 1787292"/>
              <a:gd name="connsiteX171" fmla="*/ 8957996 w 12192000"/>
              <a:gd name="connsiteY171" fmla="*/ 9525 h 1787292"/>
              <a:gd name="connsiteX172" fmla="*/ 9010382 w 12192000"/>
              <a:gd name="connsiteY172" fmla="*/ 20637 h 1787292"/>
              <a:gd name="connsiteX173" fmla="*/ 9056420 w 12192000"/>
              <a:gd name="connsiteY173" fmla="*/ 36512 h 1787292"/>
              <a:gd name="connsiteX174" fmla="*/ 9097696 w 12192000"/>
              <a:gd name="connsiteY174" fmla="*/ 52387 h 1787292"/>
              <a:gd name="connsiteX175" fmla="*/ 9134208 w 12192000"/>
              <a:gd name="connsiteY175" fmla="*/ 68262 h 1787292"/>
              <a:gd name="connsiteX176" fmla="*/ 9172308 w 12192000"/>
              <a:gd name="connsiteY176" fmla="*/ 87312 h 1787292"/>
              <a:gd name="connsiteX177" fmla="*/ 9210408 w 12192000"/>
              <a:gd name="connsiteY177" fmla="*/ 106362 h 1787292"/>
              <a:gd name="connsiteX178" fmla="*/ 9246920 w 12192000"/>
              <a:gd name="connsiteY178" fmla="*/ 125412 h 1787292"/>
              <a:gd name="connsiteX179" fmla="*/ 9288196 w 12192000"/>
              <a:gd name="connsiteY179" fmla="*/ 141287 h 1787292"/>
              <a:gd name="connsiteX180" fmla="*/ 9334232 w 12192000"/>
              <a:gd name="connsiteY180" fmla="*/ 155575 h 1787292"/>
              <a:gd name="connsiteX181" fmla="*/ 9386620 w 12192000"/>
              <a:gd name="connsiteY181" fmla="*/ 166687 h 1787292"/>
              <a:gd name="connsiteX182" fmla="*/ 9446946 w 12192000"/>
              <a:gd name="connsiteY182" fmla="*/ 174625 h 1787292"/>
              <a:gd name="connsiteX183" fmla="*/ 9515208 w 12192000"/>
              <a:gd name="connsiteY183" fmla="*/ 176212 h 1787292"/>
              <a:gd name="connsiteX184" fmla="*/ 9583470 w 12192000"/>
              <a:gd name="connsiteY184" fmla="*/ 174625 h 1787292"/>
              <a:gd name="connsiteX185" fmla="*/ 9643796 w 12192000"/>
              <a:gd name="connsiteY185" fmla="*/ 166687 h 1787292"/>
              <a:gd name="connsiteX186" fmla="*/ 9696182 w 12192000"/>
              <a:gd name="connsiteY186" fmla="*/ 155575 h 1787292"/>
              <a:gd name="connsiteX187" fmla="*/ 9742220 w 12192000"/>
              <a:gd name="connsiteY187" fmla="*/ 141287 h 1787292"/>
              <a:gd name="connsiteX188" fmla="*/ 9783496 w 12192000"/>
              <a:gd name="connsiteY188" fmla="*/ 125412 h 1787292"/>
              <a:gd name="connsiteX189" fmla="*/ 9820008 w 12192000"/>
              <a:gd name="connsiteY189" fmla="*/ 106362 h 1787292"/>
              <a:gd name="connsiteX190" fmla="*/ 9896208 w 12192000"/>
              <a:gd name="connsiteY190" fmla="*/ 68262 h 1787292"/>
              <a:gd name="connsiteX191" fmla="*/ 9932720 w 12192000"/>
              <a:gd name="connsiteY191" fmla="*/ 52387 h 1787292"/>
              <a:gd name="connsiteX192" fmla="*/ 9973996 w 12192000"/>
              <a:gd name="connsiteY192" fmla="*/ 36512 h 1787292"/>
              <a:gd name="connsiteX193" fmla="*/ 10020032 w 12192000"/>
              <a:gd name="connsiteY193" fmla="*/ 20637 h 1787292"/>
              <a:gd name="connsiteX194" fmla="*/ 10072420 w 12192000"/>
              <a:gd name="connsiteY194" fmla="*/ 9525 h 1787292"/>
              <a:gd name="connsiteX195" fmla="*/ 10132746 w 12192000"/>
              <a:gd name="connsiteY195" fmla="*/ 3175 h 1787292"/>
              <a:gd name="connsiteX196" fmla="*/ 10201008 w 12192000"/>
              <a:gd name="connsiteY196" fmla="*/ 0 h 1787292"/>
              <a:gd name="connsiteX197" fmla="*/ 10269270 w 12192000"/>
              <a:gd name="connsiteY197" fmla="*/ 3175 h 1787292"/>
              <a:gd name="connsiteX198" fmla="*/ 10329596 w 12192000"/>
              <a:gd name="connsiteY198" fmla="*/ 9525 h 1787292"/>
              <a:gd name="connsiteX199" fmla="*/ 10381982 w 12192000"/>
              <a:gd name="connsiteY199" fmla="*/ 20637 h 1787292"/>
              <a:gd name="connsiteX200" fmla="*/ 10428020 w 12192000"/>
              <a:gd name="connsiteY200" fmla="*/ 36512 h 1787292"/>
              <a:gd name="connsiteX201" fmla="*/ 10469296 w 12192000"/>
              <a:gd name="connsiteY201" fmla="*/ 52387 h 1787292"/>
              <a:gd name="connsiteX202" fmla="*/ 10505808 w 12192000"/>
              <a:gd name="connsiteY202" fmla="*/ 68262 h 1787292"/>
              <a:gd name="connsiteX203" fmla="*/ 10543908 w 12192000"/>
              <a:gd name="connsiteY203" fmla="*/ 87312 h 1787292"/>
              <a:gd name="connsiteX204" fmla="*/ 10582008 w 12192000"/>
              <a:gd name="connsiteY204" fmla="*/ 106362 h 1787292"/>
              <a:gd name="connsiteX205" fmla="*/ 10618520 w 12192000"/>
              <a:gd name="connsiteY205" fmla="*/ 125412 h 1787292"/>
              <a:gd name="connsiteX206" fmla="*/ 10659796 w 12192000"/>
              <a:gd name="connsiteY206" fmla="*/ 141287 h 1787292"/>
              <a:gd name="connsiteX207" fmla="*/ 10705832 w 12192000"/>
              <a:gd name="connsiteY207" fmla="*/ 155575 h 1787292"/>
              <a:gd name="connsiteX208" fmla="*/ 10758220 w 12192000"/>
              <a:gd name="connsiteY208" fmla="*/ 166687 h 1787292"/>
              <a:gd name="connsiteX209" fmla="*/ 10818546 w 12192000"/>
              <a:gd name="connsiteY209" fmla="*/ 174625 h 1787292"/>
              <a:gd name="connsiteX210" fmla="*/ 10886808 w 12192000"/>
              <a:gd name="connsiteY210" fmla="*/ 176212 h 1787292"/>
              <a:gd name="connsiteX211" fmla="*/ 10955070 w 12192000"/>
              <a:gd name="connsiteY211" fmla="*/ 174625 h 1787292"/>
              <a:gd name="connsiteX212" fmla="*/ 11015396 w 12192000"/>
              <a:gd name="connsiteY212" fmla="*/ 166687 h 1787292"/>
              <a:gd name="connsiteX213" fmla="*/ 11067782 w 12192000"/>
              <a:gd name="connsiteY213" fmla="*/ 155575 h 1787292"/>
              <a:gd name="connsiteX214" fmla="*/ 11113820 w 12192000"/>
              <a:gd name="connsiteY214" fmla="*/ 141287 h 1787292"/>
              <a:gd name="connsiteX215" fmla="*/ 11155096 w 12192000"/>
              <a:gd name="connsiteY215" fmla="*/ 125412 h 1787292"/>
              <a:gd name="connsiteX216" fmla="*/ 11191608 w 12192000"/>
              <a:gd name="connsiteY216" fmla="*/ 106362 h 1787292"/>
              <a:gd name="connsiteX217" fmla="*/ 11229708 w 12192000"/>
              <a:gd name="connsiteY217" fmla="*/ 87312 h 1787292"/>
              <a:gd name="connsiteX218" fmla="*/ 11267808 w 12192000"/>
              <a:gd name="connsiteY218" fmla="*/ 68262 h 1787292"/>
              <a:gd name="connsiteX219" fmla="*/ 11304320 w 12192000"/>
              <a:gd name="connsiteY219" fmla="*/ 52387 h 1787292"/>
              <a:gd name="connsiteX220" fmla="*/ 11345596 w 12192000"/>
              <a:gd name="connsiteY220" fmla="*/ 36512 h 1787292"/>
              <a:gd name="connsiteX221" fmla="*/ 11391632 w 12192000"/>
              <a:gd name="connsiteY221" fmla="*/ 20637 h 1787292"/>
              <a:gd name="connsiteX222" fmla="*/ 11444020 w 12192000"/>
              <a:gd name="connsiteY222" fmla="*/ 9525 h 1787292"/>
              <a:gd name="connsiteX223" fmla="*/ 11504346 w 12192000"/>
              <a:gd name="connsiteY223" fmla="*/ 3175 h 1787292"/>
              <a:gd name="connsiteX224" fmla="*/ 11572608 w 12192000"/>
              <a:gd name="connsiteY224" fmla="*/ 0 h 1787292"/>
              <a:gd name="connsiteX225" fmla="*/ 11640870 w 12192000"/>
              <a:gd name="connsiteY225" fmla="*/ 3175 h 1787292"/>
              <a:gd name="connsiteX226" fmla="*/ 11701196 w 12192000"/>
              <a:gd name="connsiteY226" fmla="*/ 9525 h 1787292"/>
              <a:gd name="connsiteX227" fmla="*/ 11753582 w 12192000"/>
              <a:gd name="connsiteY227" fmla="*/ 20637 h 1787292"/>
              <a:gd name="connsiteX228" fmla="*/ 11799620 w 12192000"/>
              <a:gd name="connsiteY228" fmla="*/ 36512 h 1787292"/>
              <a:gd name="connsiteX229" fmla="*/ 11840896 w 12192000"/>
              <a:gd name="connsiteY229" fmla="*/ 52387 h 1787292"/>
              <a:gd name="connsiteX230" fmla="*/ 11877408 w 12192000"/>
              <a:gd name="connsiteY230" fmla="*/ 68262 h 1787292"/>
              <a:gd name="connsiteX231" fmla="*/ 11915508 w 12192000"/>
              <a:gd name="connsiteY231" fmla="*/ 87312 h 1787292"/>
              <a:gd name="connsiteX232" fmla="*/ 11953608 w 12192000"/>
              <a:gd name="connsiteY232" fmla="*/ 106362 h 1787292"/>
              <a:gd name="connsiteX233" fmla="*/ 11990120 w 12192000"/>
              <a:gd name="connsiteY233" fmla="*/ 125412 h 1787292"/>
              <a:gd name="connsiteX234" fmla="*/ 12031396 w 12192000"/>
              <a:gd name="connsiteY234" fmla="*/ 141287 h 1787292"/>
              <a:gd name="connsiteX235" fmla="*/ 12077432 w 12192000"/>
              <a:gd name="connsiteY235" fmla="*/ 155575 h 1787292"/>
              <a:gd name="connsiteX236" fmla="*/ 12129820 w 12192000"/>
              <a:gd name="connsiteY236" fmla="*/ 166688 h 1787292"/>
              <a:gd name="connsiteX237" fmla="*/ 12190146 w 12192000"/>
              <a:gd name="connsiteY237" fmla="*/ 174625 h 1787292"/>
              <a:gd name="connsiteX238" fmla="*/ 12192000 w 12192000"/>
              <a:gd name="connsiteY238" fmla="*/ 174668 h 1787292"/>
              <a:gd name="connsiteX239" fmla="*/ 12192000 w 12192000"/>
              <a:gd name="connsiteY239" fmla="*/ 885826 h 1787292"/>
              <a:gd name="connsiteX240" fmla="*/ 12192000 w 12192000"/>
              <a:gd name="connsiteY240" fmla="*/ 1787292 h 1787292"/>
              <a:gd name="connsiteX241" fmla="*/ 0 w 12192000"/>
              <a:gd name="connsiteY241" fmla="*/ 1787292 h 1787292"/>
              <a:gd name="connsiteX242" fmla="*/ 0 w 12192000"/>
              <a:gd name="connsiteY242" fmla="*/ 885826 h 1787292"/>
              <a:gd name="connsiteX243" fmla="*/ 0 w 12192000"/>
              <a:gd name="connsiteY243" fmla="*/ 174668 h 1787292"/>
              <a:gd name="connsiteX244" fmla="*/ 1852 w 12192000"/>
              <a:gd name="connsiteY244" fmla="*/ 174625 h 1787292"/>
              <a:gd name="connsiteX245" fmla="*/ 62177 w 12192000"/>
              <a:gd name="connsiteY245" fmla="*/ 166687 h 1787292"/>
              <a:gd name="connsiteX246" fmla="*/ 114564 w 12192000"/>
              <a:gd name="connsiteY246" fmla="*/ 155575 h 1787292"/>
              <a:gd name="connsiteX247" fmla="*/ 160602 w 12192000"/>
              <a:gd name="connsiteY247" fmla="*/ 141287 h 1787292"/>
              <a:gd name="connsiteX248" fmla="*/ 201877 w 12192000"/>
              <a:gd name="connsiteY248" fmla="*/ 125412 h 1787292"/>
              <a:gd name="connsiteX249" fmla="*/ 238389 w 12192000"/>
              <a:gd name="connsiteY249" fmla="*/ 106362 h 1787292"/>
              <a:gd name="connsiteX250" fmla="*/ 276489 w 12192000"/>
              <a:gd name="connsiteY250" fmla="*/ 87312 h 1787292"/>
              <a:gd name="connsiteX251" fmla="*/ 314589 w 12192000"/>
              <a:gd name="connsiteY251" fmla="*/ 68262 h 1787292"/>
              <a:gd name="connsiteX252" fmla="*/ 351102 w 12192000"/>
              <a:gd name="connsiteY252" fmla="*/ 52387 h 1787292"/>
              <a:gd name="connsiteX253" fmla="*/ 392377 w 12192000"/>
              <a:gd name="connsiteY253" fmla="*/ 36512 h 1787292"/>
              <a:gd name="connsiteX254" fmla="*/ 438414 w 12192000"/>
              <a:gd name="connsiteY254" fmla="*/ 20637 h 1787292"/>
              <a:gd name="connsiteX255" fmla="*/ 490802 w 12192000"/>
              <a:gd name="connsiteY255" fmla="*/ 9525 h 1787292"/>
              <a:gd name="connsiteX256" fmla="*/ 551127 w 12192000"/>
              <a:gd name="connsiteY256" fmla="*/ 3175 h 1787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Lst>
            <a:rect l="l" t="t" r="r" b="b"/>
            <a:pathLst>
              <a:path w="12192000" h="1787292">
                <a:moveTo>
                  <a:pt x="619389" y="0"/>
                </a:moveTo>
                <a:lnTo>
                  <a:pt x="687652" y="3175"/>
                </a:lnTo>
                <a:lnTo>
                  <a:pt x="747977" y="9525"/>
                </a:lnTo>
                <a:lnTo>
                  <a:pt x="800364" y="20637"/>
                </a:lnTo>
                <a:lnTo>
                  <a:pt x="846402" y="36512"/>
                </a:lnTo>
                <a:lnTo>
                  <a:pt x="887677" y="52387"/>
                </a:lnTo>
                <a:lnTo>
                  <a:pt x="924189" y="68262"/>
                </a:lnTo>
                <a:lnTo>
                  <a:pt x="962289" y="87312"/>
                </a:lnTo>
                <a:lnTo>
                  <a:pt x="1000389" y="106362"/>
                </a:lnTo>
                <a:lnTo>
                  <a:pt x="1036902" y="125412"/>
                </a:lnTo>
                <a:lnTo>
                  <a:pt x="1078177" y="141287"/>
                </a:lnTo>
                <a:lnTo>
                  <a:pt x="1124214" y="155575"/>
                </a:lnTo>
                <a:lnTo>
                  <a:pt x="1176602" y="166687"/>
                </a:lnTo>
                <a:lnTo>
                  <a:pt x="1236927" y="174625"/>
                </a:lnTo>
                <a:lnTo>
                  <a:pt x="1305189" y="176212"/>
                </a:lnTo>
                <a:lnTo>
                  <a:pt x="1373452" y="174625"/>
                </a:lnTo>
                <a:lnTo>
                  <a:pt x="1433777" y="166687"/>
                </a:lnTo>
                <a:lnTo>
                  <a:pt x="1486164" y="155575"/>
                </a:lnTo>
                <a:lnTo>
                  <a:pt x="1532202" y="141287"/>
                </a:lnTo>
                <a:lnTo>
                  <a:pt x="1573477" y="125412"/>
                </a:lnTo>
                <a:lnTo>
                  <a:pt x="1609989" y="106362"/>
                </a:lnTo>
                <a:lnTo>
                  <a:pt x="1648089" y="87312"/>
                </a:lnTo>
                <a:lnTo>
                  <a:pt x="1686189" y="68262"/>
                </a:lnTo>
                <a:lnTo>
                  <a:pt x="1722702" y="52387"/>
                </a:lnTo>
                <a:lnTo>
                  <a:pt x="1763977" y="36512"/>
                </a:lnTo>
                <a:lnTo>
                  <a:pt x="1810014" y="20637"/>
                </a:lnTo>
                <a:lnTo>
                  <a:pt x="1862402" y="9525"/>
                </a:lnTo>
                <a:lnTo>
                  <a:pt x="1922727" y="3175"/>
                </a:lnTo>
                <a:lnTo>
                  <a:pt x="1990989" y="0"/>
                </a:lnTo>
                <a:lnTo>
                  <a:pt x="2059252" y="3175"/>
                </a:lnTo>
                <a:lnTo>
                  <a:pt x="2119577" y="9525"/>
                </a:lnTo>
                <a:lnTo>
                  <a:pt x="2171964" y="20637"/>
                </a:lnTo>
                <a:lnTo>
                  <a:pt x="2218002" y="36512"/>
                </a:lnTo>
                <a:lnTo>
                  <a:pt x="2259277" y="52387"/>
                </a:lnTo>
                <a:lnTo>
                  <a:pt x="2295789" y="68262"/>
                </a:lnTo>
                <a:lnTo>
                  <a:pt x="2333889" y="87312"/>
                </a:lnTo>
                <a:lnTo>
                  <a:pt x="2371989" y="106362"/>
                </a:lnTo>
                <a:lnTo>
                  <a:pt x="2408502" y="125412"/>
                </a:lnTo>
                <a:lnTo>
                  <a:pt x="2449777" y="141287"/>
                </a:lnTo>
                <a:lnTo>
                  <a:pt x="2495814" y="155575"/>
                </a:lnTo>
                <a:lnTo>
                  <a:pt x="2548202" y="166687"/>
                </a:lnTo>
                <a:lnTo>
                  <a:pt x="2608527" y="174625"/>
                </a:lnTo>
                <a:lnTo>
                  <a:pt x="2676789" y="176212"/>
                </a:lnTo>
                <a:lnTo>
                  <a:pt x="2745052" y="174625"/>
                </a:lnTo>
                <a:lnTo>
                  <a:pt x="2805377" y="166687"/>
                </a:lnTo>
                <a:lnTo>
                  <a:pt x="2857764" y="155575"/>
                </a:lnTo>
                <a:lnTo>
                  <a:pt x="2903802" y="141287"/>
                </a:lnTo>
                <a:lnTo>
                  <a:pt x="2945077" y="125412"/>
                </a:lnTo>
                <a:lnTo>
                  <a:pt x="2981589" y="106362"/>
                </a:lnTo>
                <a:lnTo>
                  <a:pt x="3019689" y="87312"/>
                </a:lnTo>
                <a:lnTo>
                  <a:pt x="3057789" y="68262"/>
                </a:lnTo>
                <a:lnTo>
                  <a:pt x="3094302" y="52387"/>
                </a:lnTo>
                <a:lnTo>
                  <a:pt x="3135577" y="36512"/>
                </a:lnTo>
                <a:lnTo>
                  <a:pt x="3181614" y="20637"/>
                </a:lnTo>
                <a:lnTo>
                  <a:pt x="3234002" y="9525"/>
                </a:lnTo>
                <a:lnTo>
                  <a:pt x="3294327" y="3175"/>
                </a:lnTo>
                <a:lnTo>
                  <a:pt x="3361002" y="0"/>
                </a:lnTo>
                <a:lnTo>
                  <a:pt x="3430852" y="3175"/>
                </a:lnTo>
                <a:lnTo>
                  <a:pt x="3491177" y="9525"/>
                </a:lnTo>
                <a:lnTo>
                  <a:pt x="3543564" y="20637"/>
                </a:lnTo>
                <a:lnTo>
                  <a:pt x="3589602" y="36512"/>
                </a:lnTo>
                <a:lnTo>
                  <a:pt x="3630877" y="52387"/>
                </a:lnTo>
                <a:lnTo>
                  <a:pt x="3667389" y="68262"/>
                </a:lnTo>
                <a:lnTo>
                  <a:pt x="3705489" y="87312"/>
                </a:lnTo>
                <a:lnTo>
                  <a:pt x="3743589" y="106362"/>
                </a:lnTo>
                <a:lnTo>
                  <a:pt x="3780102" y="125412"/>
                </a:lnTo>
                <a:lnTo>
                  <a:pt x="3821377" y="141287"/>
                </a:lnTo>
                <a:lnTo>
                  <a:pt x="3867414" y="155575"/>
                </a:lnTo>
                <a:lnTo>
                  <a:pt x="3919802" y="166687"/>
                </a:lnTo>
                <a:lnTo>
                  <a:pt x="3980127" y="174625"/>
                </a:lnTo>
                <a:lnTo>
                  <a:pt x="4048389" y="176212"/>
                </a:lnTo>
                <a:lnTo>
                  <a:pt x="4116652" y="174625"/>
                </a:lnTo>
                <a:lnTo>
                  <a:pt x="4176977" y="166687"/>
                </a:lnTo>
                <a:lnTo>
                  <a:pt x="4229364" y="155575"/>
                </a:lnTo>
                <a:lnTo>
                  <a:pt x="4275402" y="141287"/>
                </a:lnTo>
                <a:lnTo>
                  <a:pt x="4316677" y="125412"/>
                </a:lnTo>
                <a:lnTo>
                  <a:pt x="4353189" y="106362"/>
                </a:lnTo>
                <a:lnTo>
                  <a:pt x="4429389" y="68262"/>
                </a:lnTo>
                <a:lnTo>
                  <a:pt x="4465902" y="52387"/>
                </a:lnTo>
                <a:lnTo>
                  <a:pt x="4507177" y="36512"/>
                </a:lnTo>
                <a:lnTo>
                  <a:pt x="4553214" y="20637"/>
                </a:lnTo>
                <a:lnTo>
                  <a:pt x="4605602" y="9525"/>
                </a:lnTo>
                <a:lnTo>
                  <a:pt x="4665928" y="3175"/>
                </a:lnTo>
                <a:lnTo>
                  <a:pt x="4734189" y="0"/>
                </a:lnTo>
                <a:lnTo>
                  <a:pt x="4802453" y="3175"/>
                </a:lnTo>
                <a:lnTo>
                  <a:pt x="4862777" y="9525"/>
                </a:lnTo>
                <a:lnTo>
                  <a:pt x="4915165" y="20637"/>
                </a:lnTo>
                <a:lnTo>
                  <a:pt x="4961201" y="36512"/>
                </a:lnTo>
                <a:lnTo>
                  <a:pt x="5002476" y="52387"/>
                </a:lnTo>
                <a:lnTo>
                  <a:pt x="5038989" y="68262"/>
                </a:lnTo>
                <a:lnTo>
                  <a:pt x="5077089" y="87312"/>
                </a:lnTo>
                <a:lnTo>
                  <a:pt x="5115189" y="106362"/>
                </a:lnTo>
                <a:lnTo>
                  <a:pt x="5151701" y="125412"/>
                </a:lnTo>
                <a:lnTo>
                  <a:pt x="5192976" y="141287"/>
                </a:lnTo>
                <a:lnTo>
                  <a:pt x="5239014" y="155575"/>
                </a:lnTo>
                <a:lnTo>
                  <a:pt x="5291401" y="166687"/>
                </a:lnTo>
                <a:lnTo>
                  <a:pt x="5351727" y="174625"/>
                </a:lnTo>
                <a:lnTo>
                  <a:pt x="5410199" y="175985"/>
                </a:lnTo>
                <a:lnTo>
                  <a:pt x="5468671" y="174625"/>
                </a:lnTo>
                <a:lnTo>
                  <a:pt x="5528996" y="166687"/>
                </a:lnTo>
                <a:lnTo>
                  <a:pt x="5581383" y="155575"/>
                </a:lnTo>
                <a:lnTo>
                  <a:pt x="5627421" y="141287"/>
                </a:lnTo>
                <a:lnTo>
                  <a:pt x="5668696" y="125412"/>
                </a:lnTo>
                <a:lnTo>
                  <a:pt x="5705209" y="106362"/>
                </a:lnTo>
                <a:lnTo>
                  <a:pt x="5743308" y="87312"/>
                </a:lnTo>
                <a:lnTo>
                  <a:pt x="5781408" y="68262"/>
                </a:lnTo>
                <a:lnTo>
                  <a:pt x="5817921" y="52387"/>
                </a:lnTo>
                <a:lnTo>
                  <a:pt x="5859196" y="36512"/>
                </a:lnTo>
                <a:lnTo>
                  <a:pt x="5905234" y="20637"/>
                </a:lnTo>
                <a:lnTo>
                  <a:pt x="5957621" y="9525"/>
                </a:lnTo>
                <a:lnTo>
                  <a:pt x="6017947" y="3175"/>
                </a:lnTo>
                <a:lnTo>
                  <a:pt x="6086208" y="0"/>
                </a:lnTo>
                <a:lnTo>
                  <a:pt x="6095999" y="455"/>
                </a:lnTo>
                <a:lnTo>
                  <a:pt x="6105789" y="0"/>
                </a:lnTo>
                <a:lnTo>
                  <a:pt x="6174052" y="3175"/>
                </a:lnTo>
                <a:lnTo>
                  <a:pt x="6234377" y="9525"/>
                </a:lnTo>
                <a:lnTo>
                  <a:pt x="6286764" y="20637"/>
                </a:lnTo>
                <a:lnTo>
                  <a:pt x="6332802" y="36512"/>
                </a:lnTo>
                <a:lnTo>
                  <a:pt x="6374077" y="52387"/>
                </a:lnTo>
                <a:lnTo>
                  <a:pt x="6410589" y="68262"/>
                </a:lnTo>
                <a:lnTo>
                  <a:pt x="6448689" y="87312"/>
                </a:lnTo>
                <a:lnTo>
                  <a:pt x="6486789" y="106362"/>
                </a:lnTo>
                <a:lnTo>
                  <a:pt x="6523302" y="125412"/>
                </a:lnTo>
                <a:lnTo>
                  <a:pt x="6564577" y="141287"/>
                </a:lnTo>
                <a:lnTo>
                  <a:pt x="6610614" y="155575"/>
                </a:lnTo>
                <a:lnTo>
                  <a:pt x="6663002" y="166687"/>
                </a:lnTo>
                <a:lnTo>
                  <a:pt x="6723327" y="174625"/>
                </a:lnTo>
                <a:lnTo>
                  <a:pt x="6781799" y="175985"/>
                </a:lnTo>
                <a:lnTo>
                  <a:pt x="6840271" y="174625"/>
                </a:lnTo>
                <a:lnTo>
                  <a:pt x="6900596" y="166687"/>
                </a:lnTo>
                <a:lnTo>
                  <a:pt x="6952983" y="155575"/>
                </a:lnTo>
                <a:lnTo>
                  <a:pt x="6999021" y="141287"/>
                </a:lnTo>
                <a:lnTo>
                  <a:pt x="7040296" y="125412"/>
                </a:lnTo>
                <a:lnTo>
                  <a:pt x="7076808" y="106362"/>
                </a:lnTo>
                <a:lnTo>
                  <a:pt x="7114908" y="87312"/>
                </a:lnTo>
                <a:lnTo>
                  <a:pt x="7153008" y="68262"/>
                </a:lnTo>
                <a:lnTo>
                  <a:pt x="7189521" y="52387"/>
                </a:lnTo>
                <a:lnTo>
                  <a:pt x="7230796" y="36512"/>
                </a:lnTo>
                <a:lnTo>
                  <a:pt x="7276833" y="20637"/>
                </a:lnTo>
                <a:lnTo>
                  <a:pt x="7329221" y="9525"/>
                </a:lnTo>
                <a:lnTo>
                  <a:pt x="7389546" y="3175"/>
                </a:lnTo>
                <a:lnTo>
                  <a:pt x="7457808" y="0"/>
                </a:lnTo>
                <a:lnTo>
                  <a:pt x="7526071" y="3175"/>
                </a:lnTo>
                <a:lnTo>
                  <a:pt x="7586396" y="9525"/>
                </a:lnTo>
                <a:lnTo>
                  <a:pt x="7638783" y="20637"/>
                </a:lnTo>
                <a:lnTo>
                  <a:pt x="7684821" y="36512"/>
                </a:lnTo>
                <a:lnTo>
                  <a:pt x="7726096" y="52387"/>
                </a:lnTo>
                <a:lnTo>
                  <a:pt x="7762608" y="68262"/>
                </a:lnTo>
                <a:lnTo>
                  <a:pt x="7800708" y="87312"/>
                </a:lnTo>
                <a:lnTo>
                  <a:pt x="7838808" y="106362"/>
                </a:lnTo>
                <a:lnTo>
                  <a:pt x="7875321" y="125412"/>
                </a:lnTo>
                <a:lnTo>
                  <a:pt x="7916596" y="141287"/>
                </a:lnTo>
                <a:lnTo>
                  <a:pt x="7962633" y="155575"/>
                </a:lnTo>
                <a:lnTo>
                  <a:pt x="8015021" y="166687"/>
                </a:lnTo>
                <a:lnTo>
                  <a:pt x="8075346" y="174625"/>
                </a:lnTo>
                <a:lnTo>
                  <a:pt x="8143608" y="176212"/>
                </a:lnTo>
                <a:lnTo>
                  <a:pt x="8211871" y="174625"/>
                </a:lnTo>
                <a:lnTo>
                  <a:pt x="8272196" y="166687"/>
                </a:lnTo>
                <a:lnTo>
                  <a:pt x="8324583" y="155575"/>
                </a:lnTo>
                <a:lnTo>
                  <a:pt x="8370621" y="141287"/>
                </a:lnTo>
                <a:lnTo>
                  <a:pt x="8411896" y="125412"/>
                </a:lnTo>
                <a:lnTo>
                  <a:pt x="8448408" y="106362"/>
                </a:lnTo>
                <a:lnTo>
                  <a:pt x="8486508" y="87312"/>
                </a:lnTo>
                <a:lnTo>
                  <a:pt x="8524608" y="68262"/>
                </a:lnTo>
                <a:lnTo>
                  <a:pt x="8561120" y="52387"/>
                </a:lnTo>
                <a:lnTo>
                  <a:pt x="8602396" y="36512"/>
                </a:lnTo>
                <a:lnTo>
                  <a:pt x="8648432" y="20637"/>
                </a:lnTo>
                <a:lnTo>
                  <a:pt x="8700820" y="9525"/>
                </a:lnTo>
                <a:lnTo>
                  <a:pt x="8761146" y="3175"/>
                </a:lnTo>
                <a:lnTo>
                  <a:pt x="8827820" y="0"/>
                </a:lnTo>
                <a:lnTo>
                  <a:pt x="8897670" y="3175"/>
                </a:lnTo>
                <a:lnTo>
                  <a:pt x="8957996" y="9525"/>
                </a:lnTo>
                <a:lnTo>
                  <a:pt x="9010382" y="20637"/>
                </a:lnTo>
                <a:lnTo>
                  <a:pt x="9056420" y="36512"/>
                </a:lnTo>
                <a:lnTo>
                  <a:pt x="9097696" y="52387"/>
                </a:lnTo>
                <a:lnTo>
                  <a:pt x="9134208" y="68262"/>
                </a:lnTo>
                <a:lnTo>
                  <a:pt x="9172308" y="87312"/>
                </a:lnTo>
                <a:lnTo>
                  <a:pt x="9210408" y="106362"/>
                </a:lnTo>
                <a:lnTo>
                  <a:pt x="9246920" y="125412"/>
                </a:lnTo>
                <a:lnTo>
                  <a:pt x="9288196" y="141287"/>
                </a:lnTo>
                <a:lnTo>
                  <a:pt x="9334232" y="155575"/>
                </a:lnTo>
                <a:lnTo>
                  <a:pt x="9386620" y="166687"/>
                </a:lnTo>
                <a:lnTo>
                  <a:pt x="9446946" y="174625"/>
                </a:lnTo>
                <a:lnTo>
                  <a:pt x="9515208" y="176212"/>
                </a:lnTo>
                <a:lnTo>
                  <a:pt x="9583470" y="174625"/>
                </a:lnTo>
                <a:lnTo>
                  <a:pt x="9643796" y="166687"/>
                </a:lnTo>
                <a:lnTo>
                  <a:pt x="9696182" y="155575"/>
                </a:lnTo>
                <a:lnTo>
                  <a:pt x="9742220" y="141287"/>
                </a:lnTo>
                <a:lnTo>
                  <a:pt x="9783496" y="125412"/>
                </a:lnTo>
                <a:lnTo>
                  <a:pt x="9820008" y="106362"/>
                </a:lnTo>
                <a:lnTo>
                  <a:pt x="9896208" y="68262"/>
                </a:lnTo>
                <a:lnTo>
                  <a:pt x="9932720" y="52387"/>
                </a:lnTo>
                <a:lnTo>
                  <a:pt x="9973996" y="36512"/>
                </a:lnTo>
                <a:lnTo>
                  <a:pt x="10020032" y="20637"/>
                </a:lnTo>
                <a:lnTo>
                  <a:pt x="10072420" y="9525"/>
                </a:lnTo>
                <a:lnTo>
                  <a:pt x="10132746" y="3175"/>
                </a:lnTo>
                <a:lnTo>
                  <a:pt x="10201008" y="0"/>
                </a:lnTo>
                <a:lnTo>
                  <a:pt x="10269270" y="3175"/>
                </a:lnTo>
                <a:lnTo>
                  <a:pt x="10329596" y="9525"/>
                </a:lnTo>
                <a:lnTo>
                  <a:pt x="10381982" y="20637"/>
                </a:lnTo>
                <a:lnTo>
                  <a:pt x="10428020" y="36512"/>
                </a:lnTo>
                <a:lnTo>
                  <a:pt x="10469296" y="52387"/>
                </a:lnTo>
                <a:lnTo>
                  <a:pt x="10505808" y="68262"/>
                </a:lnTo>
                <a:lnTo>
                  <a:pt x="10543908" y="87312"/>
                </a:lnTo>
                <a:lnTo>
                  <a:pt x="10582008" y="106362"/>
                </a:lnTo>
                <a:lnTo>
                  <a:pt x="10618520" y="125412"/>
                </a:lnTo>
                <a:lnTo>
                  <a:pt x="10659796" y="141287"/>
                </a:lnTo>
                <a:lnTo>
                  <a:pt x="10705832" y="155575"/>
                </a:lnTo>
                <a:lnTo>
                  <a:pt x="10758220" y="166687"/>
                </a:lnTo>
                <a:lnTo>
                  <a:pt x="10818546" y="174625"/>
                </a:lnTo>
                <a:lnTo>
                  <a:pt x="10886808" y="176212"/>
                </a:lnTo>
                <a:lnTo>
                  <a:pt x="10955070" y="174625"/>
                </a:lnTo>
                <a:lnTo>
                  <a:pt x="11015396" y="166687"/>
                </a:lnTo>
                <a:lnTo>
                  <a:pt x="11067782" y="155575"/>
                </a:lnTo>
                <a:lnTo>
                  <a:pt x="11113820" y="141287"/>
                </a:lnTo>
                <a:lnTo>
                  <a:pt x="11155096" y="125412"/>
                </a:lnTo>
                <a:lnTo>
                  <a:pt x="11191608" y="106362"/>
                </a:lnTo>
                <a:lnTo>
                  <a:pt x="11229708" y="87312"/>
                </a:lnTo>
                <a:lnTo>
                  <a:pt x="11267808" y="68262"/>
                </a:lnTo>
                <a:lnTo>
                  <a:pt x="11304320" y="52387"/>
                </a:lnTo>
                <a:lnTo>
                  <a:pt x="11345596" y="36512"/>
                </a:lnTo>
                <a:lnTo>
                  <a:pt x="11391632" y="20637"/>
                </a:lnTo>
                <a:lnTo>
                  <a:pt x="11444020" y="9525"/>
                </a:lnTo>
                <a:lnTo>
                  <a:pt x="11504346" y="3175"/>
                </a:lnTo>
                <a:lnTo>
                  <a:pt x="11572608" y="0"/>
                </a:lnTo>
                <a:lnTo>
                  <a:pt x="11640870" y="3175"/>
                </a:lnTo>
                <a:lnTo>
                  <a:pt x="11701196" y="9525"/>
                </a:lnTo>
                <a:lnTo>
                  <a:pt x="11753582" y="20637"/>
                </a:lnTo>
                <a:lnTo>
                  <a:pt x="11799620" y="36512"/>
                </a:lnTo>
                <a:lnTo>
                  <a:pt x="11840896" y="52387"/>
                </a:lnTo>
                <a:lnTo>
                  <a:pt x="11877408" y="68262"/>
                </a:lnTo>
                <a:lnTo>
                  <a:pt x="11915508" y="87312"/>
                </a:lnTo>
                <a:lnTo>
                  <a:pt x="11953608" y="106362"/>
                </a:lnTo>
                <a:lnTo>
                  <a:pt x="11990120" y="125412"/>
                </a:lnTo>
                <a:lnTo>
                  <a:pt x="12031396" y="141287"/>
                </a:lnTo>
                <a:lnTo>
                  <a:pt x="12077432" y="155575"/>
                </a:lnTo>
                <a:lnTo>
                  <a:pt x="12129820" y="166688"/>
                </a:lnTo>
                <a:lnTo>
                  <a:pt x="12190146" y="174625"/>
                </a:lnTo>
                <a:lnTo>
                  <a:pt x="12192000" y="174668"/>
                </a:lnTo>
                <a:lnTo>
                  <a:pt x="12192000" y="885826"/>
                </a:lnTo>
                <a:lnTo>
                  <a:pt x="12192000" y="1787292"/>
                </a:lnTo>
                <a:lnTo>
                  <a:pt x="0" y="1787292"/>
                </a:lnTo>
                <a:lnTo>
                  <a:pt x="0" y="885826"/>
                </a:lnTo>
                <a:lnTo>
                  <a:pt x="0" y="174668"/>
                </a:lnTo>
                <a:lnTo>
                  <a:pt x="1852" y="174625"/>
                </a:lnTo>
                <a:lnTo>
                  <a:pt x="62177" y="166687"/>
                </a:lnTo>
                <a:lnTo>
                  <a:pt x="114564" y="155575"/>
                </a:lnTo>
                <a:lnTo>
                  <a:pt x="160602" y="141287"/>
                </a:lnTo>
                <a:lnTo>
                  <a:pt x="201877" y="125412"/>
                </a:lnTo>
                <a:lnTo>
                  <a:pt x="238389" y="106362"/>
                </a:lnTo>
                <a:lnTo>
                  <a:pt x="276489" y="87312"/>
                </a:lnTo>
                <a:lnTo>
                  <a:pt x="314589" y="68262"/>
                </a:lnTo>
                <a:lnTo>
                  <a:pt x="351102" y="52387"/>
                </a:lnTo>
                <a:lnTo>
                  <a:pt x="392377" y="36512"/>
                </a:lnTo>
                <a:lnTo>
                  <a:pt x="438414" y="20637"/>
                </a:lnTo>
                <a:lnTo>
                  <a:pt x="490802" y="9525"/>
                </a:lnTo>
                <a:lnTo>
                  <a:pt x="551127" y="3175"/>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452ED6-C721-4C55-BE25-4BE56639694E}"/>
              </a:ext>
            </a:extLst>
          </p:cNvPr>
          <p:cNvSpPr>
            <a:spLocks noGrp="1"/>
          </p:cNvSpPr>
          <p:nvPr>
            <p:ph type="title"/>
          </p:nvPr>
        </p:nvSpPr>
        <p:spPr>
          <a:xfrm>
            <a:off x="1078523" y="5449151"/>
            <a:ext cx="10318418" cy="523811"/>
          </a:xfrm>
        </p:spPr>
        <p:txBody>
          <a:bodyPr vert="horz" lIns="91440" tIns="45720" rIns="91440" bIns="45720" rtlCol="0" anchor="b">
            <a:normAutofit/>
          </a:bodyPr>
          <a:lstStyle/>
          <a:p>
            <a:pPr algn="ctr"/>
            <a:r>
              <a:rPr lang="en-US" sz="1900" spc="800">
                <a:solidFill>
                  <a:srgbClr val="2A1A00"/>
                </a:solidFill>
              </a:rPr>
              <a:t>What are goals, objectives &amp; mission statements?</a:t>
            </a:r>
          </a:p>
        </p:txBody>
      </p:sp>
      <p:pic>
        <p:nvPicPr>
          <p:cNvPr id="13" name="Picture 12" descr="A close up of a toy&#10;&#10;Description automatically generated">
            <a:extLst>
              <a:ext uri="{FF2B5EF4-FFF2-40B4-BE49-F238E27FC236}">
                <a16:creationId xmlns:a16="http://schemas.microsoft.com/office/drawing/2014/main" id="{60DC1C51-9EE5-4893-B8B9-D41EF7A2C0B5}"/>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4362" r="-3" b="-3"/>
          <a:stretch/>
        </p:blipFill>
        <p:spPr>
          <a:xfrm>
            <a:off x="3317676" y="643467"/>
            <a:ext cx="5556647" cy="3925867"/>
          </a:xfrm>
          <a:prstGeom prst="rect">
            <a:avLst/>
          </a:prstGeom>
        </p:spPr>
      </p:pic>
    </p:spTree>
    <p:extLst>
      <p:ext uri="{BB962C8B-B14F-4D97-AF65-F5344CB8AC3E}">
        <p14:creationId xmlns:p14="http://schemas.microsoft.com/office/powerpoint/2010/main" val="29500725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6F919-401F-4DC1-9CFB-41F3C963CF34}"/>
              </a:ext>
            </a:extLst>
          </p:cNvPr>
          <p:cNvSpPr>
            <a:spLocks noGrp="1"/>
          </p:cNvSpPr>
          <p:nvPr>
            <p:ph type="title"/>
          </p:nvPr>
        </p:nvSpPr>
        <p:spPr>
          <a:xfrm>
            <a:off x="1251677" y="645105"/>
            <a:ext cx="4357499" cy="1320855"/>
          </a:xfrm>
        </p:spPr>
        <p:txBody>
          <a:bodyPr>
            <a:normAutofit/>
          </a:bodyPr>
          <a:lstStyle/>
          <a:p>
            <a:r>
              <a:rPr lang="en-GB" sz="3400"/>
              <a:t>The dog’s trust mission statement:</a:t>
            </a:r>
          </a:p>
        </p:txBody>
      </p:sp>
      <p:sp>
        <p:nvSpPr>
          <p:cNvPr id="3" name="Content Placeholder 2">
            <a:extLst>
              <a:ext uri="{FF2B5EF4-FFF2-40B4-BE49-F238E27FC236}">
                <a16:creationId xmlns:a16="http://schemas.microsoft.com/office/drawing/2014/main" id="{E6069E09-5B86-420B-9D69-FB8F28E8193E}"/>
              </a:ext>
            </a:extLst>
          </p:cNvPr>
          <p:cNvSpPr>
            <a:spLocks noGrp="1"/>
          </p:cNvSpPr>
          <p:nvPr>
            <p:ph idx="1"/>
          </p:nvPr>
        </p:nvSpPr>
        <p:spPr>
          <a:xfrm>
            <a:off x="1251678" y="2286001"/>
            <a:ext cx="4363595" cy="3593591"/>
          </a:xfrm>
        </p:spPr>
        <p:txBody>
          <a:bodyPr>
            <a:normAutofit/>
          </a:bodyPr>
          <a:lstStyle/>
          <a:p>
            <a:pPr marL="0" indent="0">
              <a:buNone/>
            </a:pPr>
            <a:r>
              <a:rPr lang="en-GB">
                <a:solidFill>
                  <a:schemeClr val="tx1"/>
                </a:solidFill>
              </a:rPr>
              <a:t>“</a:t>
            </a:r>
            <a:r>
              <a:rPr lang="en-GB" i="1">
                <a:solidFill>
                  <a:schemeClr val="tx1"/>
                </a:solidFill>
              </a:rPr>
              <a:t>Our mission is to bring about the day when all dogs can enjoy a happy life, free from the threat of unnecessary destruction</a:t>
            </a:r>
            <a:r>
              <a:rPr lang="en-GB">
                <a:solidFill>
                  <a:schemeClr val="tx1"/>
                </a:solidFill>
              </a:rPr>
              <a:t>”</a:t>
            </a:r>
          </a:p>
          <a:p>
            <a:pPr marL="0" indent="0">
              <a:buNone/>
            </a:pPr>
            <a:endParaRPr lang="en-GB">
              <a:solidFill>
                <a:schemeClr val="tx1"/>
              </a:solidFill>
            </a:endParaRPr>
          </a:p>
          <a:p>
            <a:pPr marL="0" indent="0">
              <a:buNone/>
            </a:pPr>
            <a:r>
              <a:rPr lang="en-GB">
                <a:solidFill>
                  <a:schemeClr val="tx1"/>
                </a:solidFill>
              </a:rPr>
              <a:t>(The dog’s trust, 2019c)</a:t>
            </a:r>
          </a:p>
          <a:p>
            <a:pPr marL="0" indent="0">
              <a:buNone/>
            </a:pPr>
            <a:endParaRPr lang="en-GB">
              <a:solidFill>
                <a:schemeClr val="tx1"/>
              </a:solidFill>
            </a:endParaRPr>
          </a:p>
          <a:p>
            <a:endParaRPr lang="en-GB">
              <a:solidFill>
                <a:schemeClr val="tx1"/>
              </a:solidFill>
            </a:endParaRPr>
          </a:p>
          <a:p>
            <a:endParaRPr lang="en-GB">
              <a:solidFill>
                <a:schemeClr val="tx1"/>
              </a:solidFill>
            </a:endParaRPr>
          </a:p>
        </p:txBody>
      </p:sp>
      <p:pic>
        <p:nvPicPr>
          <p:cNvPr id="7" name="Graphic 6" descr="Paw Prints">
            <a:extLst>
              <a:ext uri="{FF2B5EF4-FFF2-40B4-BE49-F238E27FC236}">
                <a16:creationId xmlns:a16="http://schemas.microsoft.com/office/drawing/2014/main" id="{1A82407B-6599-431B-9C25-58E87EA0C91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98193" y="853757"/>
            <a:ext cx="5176744" cy="5176744"/>
          </a:xfrm>
          <a:prstGeom prst="rect">
            <a:avLst/>
          </a:prstGeom>
        </p:spPr>
      </p:pic>
    </p:spTree>
    <p:extLst>
      <p:ext uri="{BB962C8B-B14F-4D97-AF65-F5344CB8AC3E}">
        <p14:creationId xmlns:p14="http://schemas.microsoft.com/office/powerpoint/2010/main" val="21923669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Freeform 6">
            <a:extLst>
              <a:ext uri="{FF2B5EF4-FFF2-40B4-BE49-F238E27FC236}">
                <a16:creationId xmlns:a16="http://schemas.microsoft.com/office/drawing/2014/main" id="{BA15FC70-5D44-4EDC-917B-7183FDE6EE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14" name="Rectangle 13">
            <a:extLst>
              <a:ext uri="{FF2B5EF4-FFF2-40B4-BE49-F238E27FC236}">
                <a16:creationId xmlns:a16="http://schemas.microsoft.com/office/drawing/2014/main" id="{E0FDFFBE-5ED1-4C3A-BECC-06257E024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5EB5C8F0-2881-4184-92C6-0E251C42A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1999" cy="4292600"/>
          </a:xfrm>
          <a:prstGeom prst="rect">
            <a:avLst/>
          </a:prstGeom>
          <a:solidFill>
            <a:schemeClr val="bg2"/>
          </a:solidFill>
          <a:ln w="0">
            <a:noFill/>
            <a:prstDash val="solid"/>
            <a:round/>
            <a:headEnd/>
            <a:tailEnd/>
          </a:ln>
        </p:spPr>
        <p:txBody>
          <a:bodyPr rtlCol="0" anchor="ctr"/>
          <a:lstStyle/>
          <a:p>
            <a:pPr algn="ctr"/>
            <a:endParaRPr lang="en-US"/>
          </a:p>
        </p:txBody>
      </p:sp>
      <p:sp>
        <p:nvSpPr>
          <p:cNvPr id="18" name="Freeform: Shape 17">
            <a:extLst>
              <a:ext uri="{FF2B5EF4-FFF2-40B4-BE49-F238E27FC236}">
                <a16:creationId xmlns:a16="http://schemas.microsoft.com/office/drawing/2014/main" id="{C2BCC826-0F95-4DB1-9DBA-C1F7BD609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55946"/>
            <a:ext cx="12192000" cy="3102054"/>
          </a:xfrm>
          <a:custGeom>
            <a:avLst/>
            <a:gdLst>
              <a:gd name="connsiteX0" fmla="*/ 685801 w 12192000"/>
              <a:gd name="connsiteY0" fmla="*/ 0 h 3102054"/>
              <a:gd name="connsiteX1" fmla="*/ 754064 w 12192000"/>
              <a:gd name="connsiteY1" fmla="*/ 3175 h 3102054"/>
              <a:gd name="connsiteX2" fmla="*/ 814389 w 12192000"/>
              <a:gd name="connsiteY2" fmla="*/ 9525 h 3102054"/>
              <a:gd name="connsiteX3" fmla="*/ 866776 w 12192000"/>
              <a:gd name="connsiteY3" fmla="*/ 20637 h 3102054"/>
              <a:gd name="connsiteX4" fmla="*/ 912814 w 12192000"/>
              <a:gd name="connsiteY4" fmla="*/ 36512 h 3102054"/>
              <a:gd name="connsiteX5" fmla="*/ 954089 w 12192000"/>
              <a:gd name="connsiteY5" fmla="*/ 52387 h 3102054"/>
              <a:gd name="connsiteX6" fmla="*/ 990601 w 12192000"/>
              <a:gd name="connsiteY6" fmla="*/ 68262 h 3102054"/>
              <a:gd name="connsiteX7" fmla="*/ 1028701 w 12192000"/>
              <a:gd name="connsiteY7" fmla="*/ 87312 h 3102054"/>
              <a:gd name="connsiteX8" fmla="*/ 1066801 w 12192000"/>
              <a:gd name="connsiteY8" fmla="*/ 106362 h 3102054"/>
              <a:gd name="connsiteX9" fmla="*/ 1103314 w 12192000"/>
              <a:gd name="connsiteY9" fmla="*/ 125412 h 3102054"/>
              <a:gd name="connsiteX10" fmla="*/ 1144589 w 12192000"/>
              <a:gd name="connsiteY10" fmla="*/ 141287 h 3102054"/>
              <a:gd name="connsiteX11" fmla="*/ 1190626 w 12192000"/>
              <a:gd name="connsiteY11" fmla="*/ 155575 h 3102054"/>
              <a:gd name="connsiteX12" fmla="*/ 1243014 w 12192000"/>
              <a:gd name="connsiteY12" fmla="*/ 166687 h 3102054"/>
              <a:gd name="connsiteX13" fmla="*/ 1303339 w 12192000"/>
              <a:gd name="connsiteY13" fmla="*/ 174625 h 3102054"/>
              <a:gd name="connsiteX14" fmla="*/ 1371601 w 12192000"/>
              <a:gd name="connsiteY14" fmla="*/ 176212 h 3102054"/>
              <a:gd name="connsiteX15" fmla="*/ 1439864 w 12192000"/>
              <a:gd name="connsiteY15" fmla="*/ 174625 h 3102054"/>
              <a:gd name="connsiteX16" fmla="*/ 1500189 w 12192000"/>
              <a:gd name="connsiteY16" fmla="*/ 166687 h 3102054"/>
              <a:gd name="connsiteX17" fmla="*/ 1552576 w 12192000"/>
              <a:gd name="connsiteY17" fmla="*/ 155575 h 3102054"/>
              <a:gd name="connsiteX18" fmla="*/ 1598614 w 12192000"/>
              <a:gd name="connsiteY18" fmla="*/ 141287 h 3102054"/>
              <a:gd name="connsiteX19" fmla="*/ 1639889 w 12192000"/>
              <a:gd name="connsiteY19" fmla="*/ 125412 h 3102054"/>
              <a:gd name="connsiteX20" fmla="*/ 1676401 w 12192000"/>
              <a:gd name="connsiteY20" fmla="*/ 106362 h 3102054"/>
              <a:gd name="connsiteX21" fmla="*/ 1714501 w 12192000"/>
              <a:gd name="connsiteY21" fmla="*/ 87312 h 3102054"/>
              <a:gd name="connsiteX22" fmla="*/ 1752601 w 12192000"/>
              <a:gd name="connsiteY22" fmla="*/ 68262 h 3102054"/>
              <a:gd name="connsiteX23" fmla="*/ 1789114 w 12192000"/>
              <a:gd name="connsiteY23" fmla="*/ 52387 h 3102054"/>
              <a:gd name="connsiteX24" fmla="*/ 1830389 w 12192000"/>
              <a:gd name="connsiteY24" fmla="*/ 36512 h 3102054"/>
              <a:gd name="connsiteX25" fmla="*/ 1876426 w 12192000"/>
              <a:gd name="connsiteY25" fmla="*/ 20637 h 3102054"/>
              <a:gd name="connsiteX26" fmla="*/ 1928814 w 12192000"/>
              <a:gd name="connsiteY26" fmla="*/ 9525 h 3102054"/>
              <a:gd name="connsiteX27" fmla="*/ 1989139 w 12192000"/>
              <a:gd name="connsiteY27" fmla="*/ 3175 h 3102054"/>
              <a:gd name="connsiteX28" fmla="*/ 2057401 w 12192000"/>
              <a:gd name="connsiteY28" fmla="*/ 0 h 3102054"/>
              <a:gd name="connsiteX29" fmla="*/ 2125664 w 12192000"/>
              <a:gd name="connsiteY29" fmla="*/ 3175 h 3102054"/>
              <a:gd name="connsiteX30" fmla="*/ 2185989 w 12192000"/>
              <a:gd name="connsiteY30" fmla="*/ 9525 h 3102054"/>
              <a:gd name="connsiteX31" fmla="*/ 2238376 w 12192000"/>
              <a:gd name="connsiteY31" fmla="*/ 20637 h 3102054"/>
              <a:gd name="connsiteX32" fmla="*/ 2284414 w 12192000"/>
              <a:gd name="connsiteY32" fmla="*/ 36512 h 3102054"/>
              <a:gd name="connsiteX33" fmla="*/ 2325688 w 12192000"/>
              <a:gd name="connsiteY33" fmla="*/ 52387 h 3102054"/>
              <a:gd name="connsiteX34" fmla="*/ 2362201 w 12192000"/>
              <a:gd name="connsiteY34" fmla="*/ 68262 h 3102054"/>
              <a:gd name="connsiteX35" fmla="*/ 2400301 w 12192000"/>
              <a:gd name="connsiteY35" fmla="*/ 87312 h 3102054"/>
              <a:gd name="connsiteX36" fmla="*/ 2438401 w 12192000"/>
              <a:gd name="connsiteY36" fmla="*/ 106362 h 3102054"/>
              <a:gd name="connsiteX37" fmla="*/ 2474913 w 12192000"/>
              <a:gd name="connsiteY37" fmla="*/ 125412 h 3102054"/>
              <a:gd name="connsiteX38" fmla="*/ 2516188 w 12192000"/>
              <a:gd name="connsiteY38" fmla="*/ 141287 h 3102054"/>
              <a:gd name="connsiteX39" fmla="*/ 2562226 w 12192000"/>
              <a:gd name="connsiteY39" fmla="*/ 155575 h 3102054"/>
              <a:gd name="connsiteX40" fmla="*/ 2614614 w 12192000"/>
              <a:gd name="connsiteY40" fmla="*/ 166687 h 3102054"/>
              <a:gd name="connsiteX41" fmla="*/ 2674938 w 12192000"/>
              <a:gd name="connsiteY41" fmla="*/ 174625 h 3102054"/>
              <a:gd name="connsiteX42" fmla="*/ 2743201 w 12192000"/>
              <a:gd name="connsiteY42" fmla="*/ 176212 h 3102054"/>
              <a:gd name="connsiteX43" fmla="*/ 2811464 w 12192000"/>
              <a:gd name="connsiteY43" fmla="*/ 174625 h 3102054"/>
              <a:gd name="connsiteX44" fmla="*/ 2871789 w 12192000"/>
              <a:gd name="connsiteY44" fmla="*/ 166687 h 3102054"/>
              <a:gd name="connsiteX45" fmla="*/ 2924176 w 12192000"/>
              <a:gd name="connsiteY45" fmla="*/ 155575 h 3102054"/>
              <a:gd name="connsiteX46" fmla="*/ 2970214 w 12192000"/>
              <a:gd name="connsiteY46" fmla="*/ 141287 h 3102054"/>
              <a:gd name="connsiteX47" fmla="*/ 3011489 w 12192000"/>
              <a:gd name="connsiteY47" fmla="*/ 125412 h 3102054"/>
              <a:gd name="connsiteX48" fmla="*/ 3048001 w 12192000"/>
              <a:gd name="connsiteY48" fmla="*/ 106362 h 3102054"/>
              <a:gd name="connsiteX49" fmla="*/ 3086101 w 12192000"/>
              <a:gd name="connsiteY49" fmla="*/ 87312 h 3102054"/>
              <a:gd name="connsiteX50" fmla="*/ 3124201 w 12192000"/>
              <a:gd name="connsiteY50" fmla="*/ 68262 h 3102054"/>
              <a:gd name="connsiteX51" fmla="*/ 3160714 w 12192000"/>
              <a:gd name="connsiteY51" fmla="*/ 52387 h 3102054"/>
              <a:gd name="connsiteX52" fmla="*/ 3201989 w 12192000"/>
              <a:gd name="connsiteY52" fmla="*/ 36512 h 3102054"/>
              <a:gd name="connsiteX53" fmla="*/ 3248026 w 12192000"/>
              <a:gd name="connsiteY53" fmla="*/ 20637 h 3102054"/>
              <a:gd name="connsiteX54" fmla="*/ 3300414 w 12192000"/>
              <a:gd name="connsiteY54" fmla="*/ 9525 h 3102054"/>
              <a:gd name="connsiteX55" fmla="*/ 3360739 w 12192000"/>
              <a:gd name="connsiteY55" fmla="*/ 3175 h 3102054"/>
              <a:gd name="connsiteX56" fmla="*/ 3427414 w 12192000"/>
              <a:gd name="connsiteY56" fmla="*/ 0 h 3102054"/>
              <a:gd name="connsiteX57" fmla="*/ 3497264 w 12192000"/>
              <a:gd name="connsiteY57" fmla="*/ 3175 h 3102054"/>
              <a:gd name="connsiteX58" fmla="*/ 3557589 w 12192000"/>
              <a:gd name="connsiteY58" fmla="*/ 9525 h 3102054"/>
              <a:gd name="connsiteX59" fmla="*/ 3609976 w 12192000"/>
              <a:gd name="connsiteY59" fmla="*/ 20637 h 3102054"/>
              <a:gd name="connsiteX60" fmla="*/ 3656014 w 12192000"/>
              <a:gd name="connsiteY60" fmla="*/ 36512 h 3102054"/>
              <a:gd name="connsiteX61" fmla="*/ 3697288 w 12192000"/>
              <a:gd name="connsiteY61" fmla="*/ 52387 h 3102054"/>
              <a:gd name="connsiteX62" fmla="*/ 3733801 w 12192000"/>
              <a:gd name="connsiteY62" fmla="*/ 68262 h 3102054"/>
              <a:gd name="connsiteX63" fmla="*/ 3771901 w 12192000"/>
              <a:gd name="connsiteY63" fmla="*/ 87312 h 3102054"/>
              <a:gd name="connsiteX64" fmla="*/ 3810001 w 12192000"/>
              <a:gd name="connsiteY64" fmla="*/ 106362 h 3102054"/>
              <a:gd name="connsiteX65" fmla="*/ 3846514 w 12192000"/>
              <a:gd name="connsiteY65" fmla="*/ 125412 h 3102054"/>
              <a:gd name="connsiteX66" fmla="*/ 3887789 w 12192000"/>
              <a:gd name="connsiteY66" fmla="*/ 141287 h 3102054"/>
              <a:gd name="connsiteX67" fmla="*/ 3933826 w 12192000"/>
              <a:gd name="connsiteY67" fmla="*/ 155575 h 3102054"/>
              <a:gd name="connsiteX68" fmla="*/ 3986214 w 12192000"/>
              <a:gd name="connsiteY68" fmla="*/ 166687 h 3102054"/>
              <a:gd name="connsiteX69" fmla="*/ 4046539 w 12192000"/>
              <a:gd name="connsiteY69" fmla="*/ 174625 h 3102054"/>
              <a:gd name="connsiteX70" fmla="*/ 4114801 w 12192000"/>
              <a:gd name="connsiteY70" fmla="*/ 176212 h 3102054"/>
              <a:gd name="connsiteX71" fmla="*/ 4183064 w 12192000"/>
              <a:gd name="connsiteY71" fmla="*/ 174625 h 3102054"/>
              <a:gd name="connsiteX72" fmla="*/ 4243388 w 12192000"/>
              <a:gd name="connsiteY72" fmla="*/ 166687 h 3102054"/>
              <a:gd name="connsiteX73" fmla="*/ 4295776 w 12192000"/>
              <a:gd name="connsiteY73" fmla="*/ 155575 h 3102054"/>
              <a:gd name="connsiteX74" fmla="*/ 4341813 w 12192000"/>
              <a:gd name="connsiteY74" fmla="*/ 141287 h 3102054"/>
              <a:gd name="connsiteX75" fmla="*/ 4383088 w 12192000"/>
              <a:gd name="connsiteY75" fmla="*/ 125412 h 3102054"/>
              <a:gd name="connsiteX76" fmla="*/ 4419601 w 12192000"/>
              <a:gd name="connsiteY76" fmla="*/ 106362 h 3102054"/>
              <a:gd name="connsiteX77" fmla="*/ 4495801 w 12192000"/>
              <a:gd name="connsiteY77" fmla="*/ 68262 h 3102054"/>
              <a:gd name="connsiteX78" fmla="*/ 4532314 w 12192000"/>
              <a:gd name="connsiteY78" fmla="*/ 52387 h 3102054"/>
              <a:gd name="connsiteX79" fmla="*/ 4573588 w 12192000"/>
              <a:gd name="connsiteY79" fmla="*/ 36512 h 3102054"/>
              <a:gd name="connsiteX80" fmla="*/ 4619626 w 12192000"/>
              <a:gd name="connsiteY80" fmla="*/ 20637 h 3102054"/>
              <a:gd name="connsiteX81" fmla="*/ 4672013 w 12192000"/>
              <a:gd name="connsiteY81" fmla="*/ 9525 h 3102054"/>
              <a:gd name="connsiteX82" fmla="*/ 4732338 w 12192000"/>
              <a:gd name="connsiteY82" fmla="*/ 3175 h 3102054"/>
              <a:gd name="connsiteX83" fmla="*/ 4800601 w 12192000"/>
              <a:gd name="connsiteY83" fmla="*/ 0 h 3102054"/>
              <a:gd name="connsiteX84" fmla="*/ 4868864 w 12192000"/>
              <a:gd name="connsiteY84" fmla="*/ 3175 h 3102054"/>
              <a:gd name="connsiteX85" fmla="*/ 4929188 w 12192000"/>
              <a:gd name="connsiteY85" fmla="*/ 9525 h 3102054"/>
              <a:gd name="connsiteX86" fmla="*/ 4981576 w 12192000"/>
              <a:gd name="connsiteY86" fmla="*/ 20637 h 3102054"/>
              <a:gd name="connsiteX87" fmla="*/ 5027614 w 12192000"/>
              <a:gd name="connsiteY87" fmla="*/ 36512 h 3102054"/>
              <a:gd name="connsiteX88" fmla="*/ 5068889 w 12192000"/>
              <a:gd name="connsiteY88" fmla="*/ 52387 h 3102054"/>
              <a:gd name="connsiteX89" fmla="*/ 5105402 w 12192000"/>
              <a:gd name="connsiteY89" fmla="*/ 68262 h 3102054"/>
              <a:gd name="connsiteX90" fmla="*/ 5143502 w 12192000"/>
              <a:gd name="connsiteY90" fmla="*/ 87312 h 3102054"/>
              <a:gd name="connsiteX91" fmla="*/ 5181601 w 12192000"/>
              <a:gd name="connsiteY91" fmla="*/ 106362 h 3102054"/>
              <a:gd name="connsiteX92" fmla="*/ 5218115 w 12192000"/>
              <a:gd name="connsiteY92" fmla="*/ 125412 h 3102054"/>
              <a:gd name="connsiteX93" fmla="*/ 5259388 w 12192000"/>
              <a:gd name="connsiteY93" fmla="*/ 141287 h 3102054"/>
              <a:gd name="connsiteX94" fmla="*/ 5305426 w 12192000"/>
              <a:gd name="connsiteY94" fmla="*/ 155575 h 3102054"/>
              <a:gd name="connsiteX95" fmla="*/ 5357813 w 12192000"/>
              <a:gd name="connsiteY95" fmla="*/ 166687 h 3102054"/>
              <a:gd name="connsiteX96" fmla="*/ 5418139 w 12192000"/>
              <a:gd name="connsiteY96" fmla="*/ 174625 h 3102054"/>
              <a:gd name="connsiteX97" fmla="*/ 5486401 w 12192000"/>
              <a:gd name="connsiteY97" fmla="*/ 176212 h 3102054"/>
              <a:gd name="connsiteX98" fmla="*/ 5554663 w 12192000"/>
              <a:gd name="connsiteY98" fmla="*/ 174625 h 3102054"/>
              <a:gd name="connsiteX99" fmla="*/ 5614989 w 12192000"/>
              <a:gd name="connsiteY99" fmla="*/ 166687 h 3102054"/>
              <a:gd name="connsiteX100" fmla="*/ 5667376 w 12192000"/>
              <a:gd name="connsiteY100" fmla="*/ 155575 h 3102054"/>
              <a:gd name="connsiteX101" fmla="*/ 5713414 w 12192000"/>
              <a:gd name="connsiteY101" fmla="*/ 141287 h 3102054"/>
              <a:gd name="connsiteX102" fmla="*/ 5754689 w 12192000"/>
              <a:gd name="connsiteY102" fmla="*/ 125412 h 3102054"/>
              <a:gd name="connsiteX103" fmla="*/ 5791202 w 12192000"/>
              <a:gd name="connsiteY103" fmla="*/ 106362 h 3102054"/>
              <a:gd name="connsiteX104" fmla="*/ 5829302 w 12192000"/>
              <a:gd name="connsiteY104" fmla="*/ 87312 h 3102054"/>
              <a:gd name="connsiteX105" fmla="*/ 5867402 w 12192000"/>
              <a:gd name="connsiteY105" fmla="*/ 68262 h 3102054"/>
              <a:gd name="connsiteX106" fmla="*/ 5903915 w 12192000"/>
              <a:gd name="connsiteY106" fmla="*/ 52387 h 3102054"/>
              <a:gd name="connsiteX107" fmla="*/ 5945189 w 12192000"/>
              <a:gd name="connsiteY107" fmla="*/ 36512 h 3102054"/>
              <a:gd name="connsiteX108" fmla="*/ 5991226 w 12192000"/>
              <a:gd name="connsiteY108" fmla="*/ 20637 h 3102054"/>
              <a:gd name="connsiteX109" fmla="*/ 6043614 w 12192000"/>
              <a:gd name="connsiteY109" fmla="*/ 9525 h 3102054"/>
              <a:gd name="connsiteX110" fmla="*/ 6103939 w 12192000"/>
              <a:gd name="connsiteY110" fmla="*/ 3175 h 3102054"/>
              <a:gd name="connsiteX111" fmla="*/ 6172201 w 12192000"/>
              <a:gd name="connsiteY111" fmla="*/ 0 h 3102054"/>
              <a:gd name="connsiteX112" fmla="*/ 6210301 w 12192000"/>
              <a:gd name="connsiteY112" fmla="*/ 1772 h 3102054"/>
              <a:gd name="connsiteX113" fmla="*/ 6248401 w 12192000"/>
              <a:gd name="connsiteY113" fmla="*/ 0 h 3102054"/>
              <a:gd name="connsiteX114" fmla="*/ 6316664 w 12192000"/>
              <a:gd name="connsiteY114" fmla="*/ 3175 h 3102054"/>
              <a:gd name="connsiteX115" fmla="*/ 6376989 w 12192000"/>
              <a:gd name="connsiteY115" fmla="*/ 9525 h 3102054"/>
              <a:gd name="connsiteX116" fmla="*/ 6429376 w 12192000"/>
              <a:gd name="connsiteY116" fmla="*/ 20637 h 3102054"/>
              <a:gd name="connsiteX117" fmla="*/ 6475414 w 12192000"/>
              <a:gd name="connsiteY117" fmla="*/ 36512 h 3102054"/>
              <a:gd name="connsiteX118" fmla="*/ 6516689 w 12192000"/>
              <a:gd name="connsiteY118" fmla="*/ 52387 h 3102054"/>
              <a:gd name="connsiteX119" fmla="*/ 6553202 w 12192000"/>
              <a:gd name="connsiteY119" fmla="*/ 68262 h 3102054"/>
              <a:gd name="connsiteX120" fmla="*/ 6591302 w 12192000"/>
              <a:gd name="connsiteY120" fmla="*/ 87312 h 3102054"/>
              <a:gd name="connsiteX121" fmla="*/ 6629401 w 12192000"/>
              <a:gd name="connsiteY121" fmla="*/ 106362 h 3102054"/>
              <a:gd name="connsiteX122" fmla="*/ 6665915 w 12192000"/>
              <a:gd name="connsiteY122" fmla="*/ 125412 h 3102054"/>
              <a:gd name="connsiteX123" fmla="*/ 6707189 w 12192000"/>
              <a:gd name="connsiteY123" fmla="*/ 141287 h 3102054"/>
              <a:gd name="connsiteX124" fmla="*/ 6753226 w 12192000"/>
              <a:gd name="connsiteY124" fmla="*/ 155575 h 3102054"/>
              <a:gd name="connsiteX125" fmla="*/ 6805614 w 12192000"/>
              <a:gd name="connsiteY125" fmla="*/ 166687 h 3102054"/>
              <a:gd name="connsiteX126" fmla="*/ 6865939 w 12192000"/>
              <a:gd name="connsiteY126" fmla="*/ 174625 h 3102054"/>
              <a:gd name="connsiteX127" fmla="*/ 6934201 w 12192000"/>
              <a:gd name="connsiteY127" fmla="*/ 176212 h 3102054"/>
              <a:gd name="connsiteX128" fmla="*/ 7002464 w 12192000"/>
              <a:gd name="connsiteY128" fmla="*/ 174625 h 3102054"/>
              <a:gd name="connsiteX129" fmla="*/ 7062789 w 12192000"/>
              <a:gd name="connsiteY129" fmla="*/ 166687 h 3102054"/>
              <a:gd name="connsiteX130" fmla="*/ 7115176 w 12192000"/>
              <a:gd name="connsiteY130" fmla="*/ 155575 h 3102054"/>
              <a:gd name="connsiteX131" fmla="*/ 7161214 w 12192000"/>
              <a:gd name="connsiteY131" fmla="*/ 141287 h 3102054"/>
              <a:gd name="connsiteX132" fmla="*/ 7202489 w 12192000"/>
              <a:gd name="connsiteY132" fmla="*/ 125412 h 3102054"/>
              <a:gd name="connsiteX133" fmla="*/ 7239001 w 12192000"/>
              <a:gd name="connsiteY133" fmla="*/ 106362 h 3102054"/>
              <a:gd name="connsiteX134" fmla="*/ 7277101 w 12192000"/>
              <a:gd name="connsiteY134" fmla="*/ 87312 h 3102054"/>
              <a:gd name="connsiteX135" fmla="*/ 7315201 w 12192000"/>
              <a:gd name="connsiteY135" fmla="*/ 68262 h 3102054"/>
              <a:gd name="connsiteX136" fmla="*/ 7351714 w 12192000"/>
              <a:gd name="connsiteY136" fmla="*/ 52387 h 3102054"/>
              <a:gd name="connsiteX137" fmla="*/ 7392989 w 12192000"/>
              <a:gd name="connsiteY137" fmla="*/ 36512 h 3102054"/>
              <a:gd name="connsiteX138" fmla="*/ 7439026 w 12192000"/>
              <a:gd name="connsiteY138" fmla="*/ 20637 h 3102054"/>
              <a:gd name="connsiteX139" fmla="*/ 7491414 w 12192000"/>
              <a:gd name="connsiteY139" fmla="*/ 9525 h 3102054"/>
              <a:gd name="connsiteX140" fmla="*/ 7551739 w 12192000"/>
              <a:gd name="connsiteY140" fmla="*/ 3175 h 3102054"/>
              <a:gd name="connsiteX141" fmla="*/ 7620001 w 12192000"/>
              <a:gd name="connsiteY141" fmla="*/ 0 h 3102054"/>
              <a:gd name="connsiteX142" fmla="*/ 7688264 w 12192000"/>
              <a:gd name="connsiteY142" fmla="*/ 3175 h 3102054"/>
              <a:gd name="connsiteX143" fmla="*/ 7748589 w 12192000"/>
              <a:gd name="connsiteY143" fmla="*/ 9525 h 3102054"/>
              <a:gd name="connsiteX144" fmla="*/ 7800976 w 12192000"/>
              <a:gd name="connsiteY144" fmla="*/ 20637 h 3102054"/>
              <a:gd name="connsiteX145" fmla="*/ 7847014 w 12192000"/>
              <a:gd name="connsiteY145" fmla="*/ 36512 h 3102054"/>
              <a:gd name="connsiteX146" fmla="*/ 7888289 w 12192000"/>
              <a:gd name="connsiteY146" fmla="*/ 52387 h 3102054"/>
              <a:gd name="connsiteX147" fmla="*/ 7924801 w 12192000"/>
              <a:gd name="connsiteY147" fmla="*/ 68262 h 3102054"/>
              <a:gd name="connsiteX148" fmla="*/ 7962901 w 12192000"/>
              <a:gd name="connsiteY148" fmla="*/ 87312 h 3102054"/>
              <a:gd name="connsiteX149" fmla="*/ 8001001 w 12192000"/>
              <a:gd name="connsiteY149" fmla="*/ 106362 h 3102054"/>
              <a:gd name="connsiteX150" fmla="*/ 8037514 w 12192000"/>
              <a:gd name="connsiteY150" fmla="*/ 125412 h 3102054"/>
              <a:gd name="connsiteX151" fmla="*/ 8078789 w 12192000"/>
              <a:gd name="connsiteY151" fmla="*/ 141287 h 3102054"/>
              <a:gd name="connsiteX152" fmla="*/ 8124826 w 12192000"/>
              <a:gd name="connsiteY152" fmla="*/ 155575 h 3102054"/>
              <a:gd name="connsiteX153" fmla="*/ 8177214 w 12192000"/>
              <a:gd name="connsiteY153" fmla="*/ 166687 h 3102054"/>
              <a:gd name="connsiteX154" fmla="*/ 8237539 w 12192000"/>
              <a:gd name="connsiteY154" fmla="*/ 174625 h 3102054"/>
              <a:gd name="connsiteX155" fmla="*/ 8305801 w 12192000"/>
              <a:gd name="connsiteY155" fmla="*/ 176212 h 3102054"/>
              <a:gd name="connsiteX156" fmla="*/ 8374064 w 12192000"/>
              <a:gd name="connsiteY156" fmla="*/ 174625 h 3102054"/>
              <a:gd name="connsiteX157" fmla="*/ 8434388 w 12192000"/>
              <a:gd name="connsiteY157" fmla="*/ 166687 h 3102054"/>
              <a:gd name="connsiteX158" fmla="*/ 8486776 w 12192000"/>
              <a:gd name="connsiteY158" fmla="*/ 155575 h 3102054"/>
              <a:gd name="connsiteX159" fmla="*/ 8532814 w 12192000"/>
              <a:gd name="connsiteY159" fmla="*/ 141287 h 3102054"/>
              <a:gd name="connsiteX160" fmla="*/ 8574088 w 12192000"/>
              <a:gd name="connsiteY160" fmla="*/ 125412 h 3102054"/>
              <a:gd name="connsiteX161" fmla="*/ 8610600 w 12192000"/>
              <a:gd name="connsiteY161" fmla="*/ 106362 h 3102054"/>
              <a:gd name="connsiteX162" fmla="*/ 8648700 w 12192000"/>
              <a:gd name="connsiteY162" fmla="*/ 87312 h 3102054"/>
              <a:gd name="connsiteX163" fmla="*/ 8686800 w 12192000"/>
              <a:gd name="connsiteY163" fmla="*/ 68262 h 3102054"/>
              <a:gd name="connsiteX164" fmla="*/ 8723314 w 12192000"/>
              <a:gd name="connsiteY164" fmla="*/ 52387 h 3102054"/>
              <a:gd name="connsiteX165" fmla="*/ 8764588 w 12192000"/>
              <a:gd name="connsiteY165" fmla="*/ 36512 h 3102054"/>
              <a:gd name="connsiteX166" fmla="*/ 8810626 w 12192000"/>
              <a:gd name="connsiteY166" fmla="*/ 20637 h 3102054"/>
              <a:gd name="connsiteX167" fmla="*/ 8863014 w 12192000"/>
              <a:gd name="connsiteY167" fmla="*/ 9525 h 3102054"/>
              <a:gd name="connsiteX168" fmla="*/ 8923338 w 12192000"/>
              <a:gd name="connsiteY168" fmla="*/ 3175 h 3102054"/>
              <a:gd name="connsiteX169" fmla="*/ 8990014 w 12192000"/>
              <a:gd name="connsiteY169" fmla="*/ 0 h 3102054"/>
              <a:gd name="connsiteX170" fmla="*/ 9059864 w 12192000"/>
              <a:gd name="connsiteY170" fmla="*/ 3175 h 3102054"/>
              <a:gd name="connsiteX171" fmla="*/ 9120188 w 12192000"/>
              <a:gd name="connsiteY171" fmla="*/ 9525 h 3102054"/>
              <a:gd name="connsiteX172" fmla="*/ 9172576 w 12192000"/>
              <a:gd name="connsiteY172" fmla="*/ 20637 h 3102054"/>
              <a:gd name="connsiteX173" fmla="*/ 9218614 w 12192000"/>
              <a:gd name="connsiteY173" fmla="*/ 36512 h 3102054"/>
              <a:gd name="connsiteX174" fmla="*/ 9259888 w 12192000"/>
              <a:gd name="connsiteY174" fmla="*/ 52387 h 3102054"/>
              <a:gd name="connsiteX175" fmla="*/ 9296400 w 12192000"/>
              <a:gd name="connsiteY175" fmla="*/ 68262 h 3102054"/>
              <a:gd name="connsiteX176" fmla="*/ 9334500 w 12192000"/>
              <a:gd name="connsiteY176" fmla="*/ 87312 h 3102054"/>
              <a:gd name="connsiteX177" fmla="*/ 9372600 w 12192000"/>
              <a:gd name="connsiteY177" fmla="*/ 106362 h 3102054"/>
              <a:gd name="connsiteX178" fmla="*/ 9409114 w 12192000"/>
              <a:gd name="connsiteY178" fmla="*/ 125412 h 3102054"/>
              <a:gd name="connsiteX179" fmla="*/ 9450388 w 12192000"/>
              <a:gd name="connsiteY179" fmla="*/ 141287 h 3102054"/>
              <a:gd name="connsiteX180" fmla="*/ 9496426 w 12192000"/>
              <a:gd name="connsiteY180" fmla="*/ 155575 h 3102054"/>
              <a:gd name="connsiteX181" fmla="*/ 9548814 w 12192000"/>
              <a:gd name="connsiteY181" fmla="*/ 166687 h 3102054"/>
              <a:gd name="connsiteX182" fmla="*/ 9609138 w 12192000"/>
              <a:gd name="connsiteY182" fmla="*/ 174625 h 3102054"/>
              <a:gd name="connsiteX183" fmla="*/ 9677400 w 12192000"/>
              <a:gd name="connsiteY183" fmla="*/ 176212 h 3102054"/>
              <a:gd name="connsiteX184" fmla="*/ 9745664 w 12192000"/>
              <a:gd name="connsiteY184" fmla="*/ 174625 h 3102054"/>
              <a:gd name="connsiteX185" fmla="*/ 9805988 w 12192000"/>
              <a:gd name="connsiteY185" fmla="*/ 166687 h 3102054"/>
              <a:gd name="connsiteX186" fmla="*/ 9858376 w 12192000"/>
              <a:gd name="connsiteY186" fmla="*/ 155575 h 3102054"/>
              <a:gd name="connsiteX187" fmla="*/ 9904414 w 12192000"/>
              <a:gd name="connsiteY187" fmla="*/ 141287 h 3102054"/>
              <a:gd name="connsiteX188" fmla="*/ 9945688 w 12192000"/>
              <a:gd name="connsiteY188" fmla="*/ 125412 h 3102054"/>
              <a:gd name="connsiteX189" fmla="*/ 9982200 w 12192000"/>
              <a:gd name="connsiteY189" fmla="*/ 106362 h 3102054"/>
              <a:gd name="connsiteX190" fmla="*/ 10058400 w 12192000"/>
              <a:gd name="connsiteY190" fmla="*/ 68262 h 3102054"/>
              <a:gd name="connsiteX191" fmla="*/ 10094914 w 12192000"/>
              <a:gd name="connsiteY191" fmla="*/ 52387 h 3102054"/>
              <a:gd name="connsiteX192" fmla="*/ 10136188 w 12192000"/>
              <a:gd name="connsiteY192" fmla="*/ 36512 h 3102054"/>
              <a:gd name="connsiteX193" fmla="*/ 10182226 w 12192000"/>
              <a:gd name="connsiteY193" fmla="*/ 20637 h 3102054"/>
              <a:gd name="connsiteX194" fmla="*/ 10234614 w 12192000"/>
              <a:gd name="connsiteY194" fmla="*/ 9525 h 3102054"/>
              <a:gd name="connsiteX195" fmla="*/ 10294938 w 12192000"/>
              <a:gd name="connsiteY195" fmla="*/ 3175 h 3102054"/>
              <a:gd name="connsiteX196" fmla="*/ 10363200 w 12192000"/>
              <a:gd name="connsiteY196" fmla="*/ 0 h 3102054"/>
              <a:gd name="connsiteX197" fmla="*/ 10431464 w 12192000"/>
              <a:gd name="connsiteY197" fmla="*/ 3175 h 3102054"/>
              <a:gd name="connsiteX198" fmla="*/ 10491788 w 12192000"/>
              <a:gd name="connsiteY198" fmla="*/ 9525 h 3102054"/>
              <a:gd name="connsiteX199" fmla="*/ 10544176 w 12192000"/>
              <a:gd name="connsiteY199" fmla="*/ 20637 h 3102054"/>
              <a:gd name="connsiteX200" fmla="*/ 10590214 w 12192000"/>
              <a:gd name="connsiteY200" fmla="*/ 36512 h 3102054"/>
              <a:gd name="connsiteX201" fmla="*/ 10631488 w 12192000"/>
              <a:gd name="connsiteY201" fmla="*/ 52387 h 3102054"/>
              <a:gd name="connsiteX202" fmla="*/ 10668000 w 12192000"/>
              <a:gd name="connsiteY202" fmla="*/ 68262 h 3102054"/>
              <a:gd name="connsiteX203" fmla="*/ 10706100 w 12192000"/>
              <a:gd name="connsiteY203" fmla="*/ 87312 h 3102054"/>
              <a:gd name="connsiteX204" fmla="*/ 10744200 w 12192000"/>
              <a:gd name="connsiteY204" fmla="*/ 106362 h 3102054"/>
              <a:gd name="connsiteX205" fmla="*/ 10780714 w 12192000"/>
              <a:gd name="connsiteY205" fmla="*/ 125412 h 3102054"/>
              <a:gd name="connsiteX206" fmla="*/ 10821988 w 12192000"/>
              <a:gd name="connsiteY206" fmla="*/ 141287 h 3102054"/>
              <a:gd name="connsiteX207" fmla="*/ 10868026 w 12192000"/>
              <a:gd name="connsiteY207" fmla="*/ 155575 h 3102054"/>
              <a:gd name="connsiteX208" fmla="*/ 10920414 w 12192000"/>
              <a:gd name="connsiteY208" fmla="*/ 166687 h 3102054"/>
              <a:gd name="connsiteX209" fmla="*/ 10980738 w 12192000"/>
              <a:gd name="connsiteY209" fmla="*/ 174625 h 3102054"/>
              <a:gd name="connsiteX210" fmla="*/ 11049000 w 12192000"/>
              <a:gd name="connsiteY210" fmla="*/ 176212 h 3102054"/>
              <a:gd name="connsiteX211" fmla="*/ 11117264 w 12192000"/>
              <a:gd name="connsiteY211" fmla="*/ 174625 h 3102054"/>
              <a:gd name="connsiteX212" fmla="*/ 11177588 w 12192000"/>
              <a:gd name="connsiteY212" fmla="*/ 166687 h 3102054"/>
              <a:gd name="connsiteX213" fmla="*/ 11229976 w 12192000"/>
              <a:gd name="connsiteY213" fmla="*/ 155575 h 3102054"/>
              <a:gd name="connsiteX214" fmla="*/ 11276014 w 12192000"/>
              <a:gd name="connsiteY214" fmla="*/ 141287 h 3102054"/>
              <a:gd name="connsiteX215" fmla="*/ 11317288 w 12192000"/>
              <a:gd name="connsiteY215" fmla="*/ 125412 h 3102054"/>
              <a:gd name="connsiteX216" fmla="*/ 11353800 w 12192000"/>
              <a:gd name="connsiteY216" fmla="*/ 106362 h 3102054"/>
              <a:gd name="connsiteX217" fmla="*/ 11391900 w 12192000"/>
              <a:gd name="connsiteY217" fmla="*/ 87312 h 3102054"/>
              <a:gd name="connsiteX218" fmla="*/ 11430000 w 12192000"/>
              <a:gd name="connsiteY218" fmla="*/ 68263 h 3102054"/>
              <a:gd name="connsiteX219" fmla="*/ 11466514 w 12192000"/>
              <a:gd name="connsiteY219" fmla="*/ 52388 h 3102054"/>
              <a:gd name="connsiteX220" fmla="*/ 11507788 w 12192000"/>
              <a:gd name="connsiteY220" fmla="*/ 36513 h 3102054"/>
              <a:gd name="connsiteX221" fmla="*/ 11553826 w 12192000"/>
              <a:gd name="connsiteY221" fmla="*/ 20638 h 3102054"/>
              <a:gd name="connsiteX222" fmla="*/ 11606214 w 12192000"/>
              <a:gd name="connsiteY222" fmla="*/ 9525 h 3102054"/>
              <a:gd name="connsiteX223" fmla="*/ 11666538 w 12192000"/>
              <a:gd name="connsiteY223" fmla="*/ 3175 h 3102054"/>
              <a:gd name="connsiteX224" fmla="*/ 11734800 w 12192000"/>
              <a:gd name="connsiteY224" fmla="*/ 0 h 3102054"/>
              <a:gd name="connsiteX225" fmla="*/ 11803064 w 12192000"/>
              <a:gd name="connsiteY225" fmla="*/ 3175 h 3102054"/>
              <a:gd name="connsiteX226" fmla="*/ 11863388 w 12192000"/>
              <a:gd name="connsiteY226" fmla="*/ 9525 h 3102054"/>
              <a:gd name="connsiteX227" fmla="*/ 11915776 w 12192000"/>
              <a:gd name="connsiteY227" fmla="*/ 20638 h 3102054"/>
              <a:gd name="connsiteX228" fmla="*/ 11961814 w 12192000"/>
              <a:gd name="connsiteY228" fmla="*/ 36513 h 3102054"/>
              <a:gd name="connsiteX229" fmla="*/ 12003088 w 12192000"/>
              <a:gd name="connsiteY229" fmla="*/ 52388 h 3102054"/>
              <a:gd name="connsiteX230" fmla="*/ 12039600 w 12192000"/>
              <a:gd name="connsiteY230" fmla="*/ 68263 h 3102054"/>
              <a:gd name="connsiteX231" fmla="*/ 12077700 w 12192000"/>
              <a:gd name="connsiteY231" fmla="*/ 87313 h 3102054"/>
              <a:gd name="connsiteX232" fmla="*/ 12115800 w 12192000"/>
              <a:gd name="connsiteY232" fmla="*/ 106363 h 3102054"/>
              <a:gd name="connsiteX233" fmla="*/ 12152314 w 12192000"/>
              <a:gd name="connsiteY233" fmla="*/ 125413 h 3102054"/>
              <a:gd name="connsiteX234" fmla="*/ 12192000 w 12192000"/>
              <a:gd name="connsiteY234" fmla="*/ 140677 h 3102054"/>
              <a:gd name="connsiteX235" fmla="*/ 12192000 w 12192000"/>
              <a:gd name="connsiteY235" fmla="*/ 885826 h 3102054"/>
              <a:gd name="connsiteX236" fmla="*/ 12191999 w 12192000"/>
              <a:gd name="connsiteY236" fmla="*/ 885826 h 3102054"/>
              <a:gd name="connsiteX237" fmla="*/ 12191999 w 12192000"/>
              <a:gd name="connsiteY237" fmla="*/ 3102054 h 3102054"/>
              <a:gd name="connsiteX238" fmla="*/ 0 w 12192000"/>
              <a:gd name="connsiteY238" fmla="*/ 3102054 h 3102054"/>
              <a:gd name="connsiteX239" fmla="*/ 0 w 12192000"/>
              <a:gd name="connsiteY239" fmla="*/ 638254 h 3102054"/>
              <a:gd name="connsiteX240" fmla="*/ 1 w 12192000"/>
              <a:gd name="connsiteY240" fmla="*/ 638254 h 3102054"/>
              <a:gd name="connsiteX241" fmla="*/ 1 w 12192000"/>
              <a:gd name="connsiteY241" fmla="*/ 176212 h 3102054"/>
              <a:gd name="connsiteX242" fmla="*/ 68264 w 12192000"/>
              <a:gd name="connsiteY242" fmla="*/ 174625 h 3102054"/>
              <a:gd name="connsiteX243" fmla="*/ 128589 w 12192000"/>
              <a:gd name="connsiteY243" fmla="*/ 166687 h 3102054"/>
              <a:gd name="connsiteX244" fmla="*/ 180976 w 12192000"/>
              <a:gd name="connsiteY244" fmla="*/ 155575 h 3102054"/>
              <a:gd name="connsiteX245" fmla="*/ 227014 w 12192000"/>
              <a:gd name="connsiteY245" fmla="*/ 141287 h 3102054"/>
              <a:gd name="connsiteX246" fmla="*/ 268289 w 12192000"/>
              <a:gd name="connsiteY246" fmla="*/ 125412 h 3102054"/>
              <a:gd name="connsiteX247" fmla="*/ 304801 w 12192000"/>
              <a:gd name="connsiteY247" fmla="*/ 106362 h 3102054"/>
              <a:gd name="connsiteX248" fmla="*/ 342901 w 12192000"/>
              <a:gd name="connsiteY248" fmla="*/ 87312 h 3102054"/>
              <a:gd name="connsiteX249" fmla="*/ 381001 w 12192000"/>
              <a:gd name="connsiteY249" fmla="*/ 68262 h 3102054"/>
              <a:gd name="connsiteX250" fmla="*/ 417514 w 12192000"/>
              <a:gd name="connsiteY250" fmla="*/ 52387 h 3102054"/>
              <a:gd name="connsiteX251" fmla="*/ 458789 w 12192000"/>
              <a:gd name="connsiteY251" fmla="*/ 36512 h 3102054"/>
              <a:gd name="connsiteX252" fmla="*/ 504826 w 12192000"/>
              <a:gd name="connsiteY252" fmla="*/ 20637 h 3102054"/>
              <a:gd name="connsiteX253" fmla="*/ 557214 w 12192000"/>
              <a:gd name="connsiteY253" fmla="*/ 9525 h 3102054"/>
              <a:gd name="connsiteX254" fmla="*/ 617539 w 12192000"/>
              <a:gd name="connsiteY254" fmla="*/ 3175 h 3102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Lst>
            <a:rect l="l" t="t" r="r" b="b"/>
            <a:pathLst>
              <a:path w="12192000" h="3102054">
                <a:moveTo>
                  <a:pt x="685801" y="0"/>
                </a:moveTo>
                <a:lnTo>
                  <a:pt x="754064" y="3175"/>
                </a:lnTo>
                <a:lnTo>
                  <a:pt x="814389" y="9525"/>
                </a:lnTo>
                <a:lnTo>
                  <a:pt x="866776" y="20637"/>
                </a:lnTo>
                <a:lnTo>
                  <a:pt x="912814" y="36512"/>
                </a:lnTo>
                <a:lnTo>
                  <a:pt x="954089" y="52387"/>
                </a:lnTo>
                <a:lnTo>
                  <a:pt x="990601" y="68262"/>
                </a:lnTo>
                <a:lnTo>
                  <a:pt x="1028701" y="87312"/>
                </a:lnTo>
                <a:lnTo>
                  <a:pt x="1066801" y="106362"/>
                </a:lnTo>
                <a:lnTo>
                  <a:pt x="1103314" y="125412"/>
                </a:lnTo>
                <a:lnTo>
                  <a:pt x="1144589" y="141287"/>
                </a:lnTo>
                <a:lnTo>
                  <a:pt x="1190626" y="155575"/>
                </a:lnTo>
                <a:lnTo>
                  <a:pt x="1243014" y="166687"/>
                </a:lnTo>
                <a:lnTo>
                  <a:pt x="1303339" y="174625"/>
                </a:lnTo>
                <a:lnTo>
                  <a:pt x="1371601" y="176212"/>
                </a:lnTo>
                <a:lnTo>
                  <a:pt x="1439864" y="174625"/>
                </a:lnTo>
                <a:lnTo>
                  <a:pt x="1500189" y="166687"/>
                </a:lnTo>
                <a:lnTo>
                  <a:pt x="1552576" y="155575"/>
                </a:lnTo>
                <a:lnTo>
                  <a:pt x="1598614" y="141287"/>
                </a:lnTo>
                <a:lnTo>
                  <a:pt x="1639889" y="125412"/>
                </a:lnTo>
                <a:lnTo>
                  <a:pt x="1676401" y="106362"/>
                </a:lnTo>
                <a:lnTo>
                  <a:pt x="1714501" y="87312"/>
                </a:lnTo>
                <a:lnTo>
                  <a:pt x="1752601" y="68262"/>
                </a:lnTo>
                <a:lnTo>
                  <a:pt x="1789114" y="52387"/>
                </a:lnTo>
                <a:lnTo>
                  <a:pt x="1830389" y="36512"/>
                </a:lnTo>
                <a:lnTo>
                  <a:pt x="1876426" y="20637"/>
                </a:lnTo>
                <a:lnTo>
                  <a:pt x="1928814" y="9525"/>
                </a:lnTo>
                <a:lnTo>
                  <a:pt x="1989139" y="3175"/>
                </a:lnTo>
                <a:lnTo>
                  <a:pt x="2057401" y="0"/>
                </a:lnTo>
                <a:lnTo>
                  <a:pt x="2125664" y="3175"/>
                </a:lnTo>
                <a:lnTo>
                  <a:pt x="2185989" y="9525"/>
                </a:lnTo>
                <a:lnTo>
                  <a:pt x="2238376" y="20637"/>
                </a:lnTo>
                <a:lnTo>
                  <a:pt x="2284414" y="36512"/>
                </a:lnTo>
                <a:lnTo>
                  <a:pt x="2325688" y="52387"/>
                </a:lnTo>
                <a:lnTo>
                  <a:pt x="2362201" y="68262"/>
                </a:lnTo>
                <a:lnTo>
                  <a:pt x="2400301" y="87312"/>
                </a:lnTo>
                <a:lnTo>
                  <a:pt x="2438401" y="106362"/>
                </a:lnTo>
                <a:lnTo>
                  <a:pt x="2474913" y="125412"/>
                </a:lnTo>
                <a:lnTo>
                  <a:pt x="2516188" y="141287"/>
                </a:lnTo>
                <a:lnTo>
                  <a:pt x="2562226" y="155575"/>
                </a:lnTo>
                <a:lnTo>
                  <a:pt x="2614614" y="166687"/>
                </a:lnTo>
                <a:lnTo>
                  <a:pt x="2674938" y="174625"/>
                </a:lnTo>
                <a:lnTo>
                  <a:pt x="2743201" y="176212"/>
                </a:lnTo>
                <a:lnTo>
                  <a:pt x="2811464" y="174625"/>
                </a:lnTo>
                <a:lnTo>
                  <a:pt x="2871789" y="166687"/>
                </a:lnTo>
                <a:lnTo>
                  <a:pt x="2924176" y="155575"/>
                </a:lnTo>
                <a:lnTo>
                  <a:pt x="2970214" y="141287"/>
                </a:lnTo>
                <a:lnTo>
                  <a:pt x="3011489" y="125412"/>
                </a:lnTo>
                <a:lnTo>
                  <a:pt x="3048001" y="106362"/>
                </a:lnTo>
                <a:lnTo>
                  <a:pt x="3086101" y="87312"/>
                </a:lnTo>
                <a:lnTo>
                  <a:pt x="3124201" y="68262"/>
                </a:lnTo>
                <a:lnTo>
                  <a:pt x="3160714" y="52387"/>
                </a:lnTo>
                <a:lnTo>
                  <a:pt x="3201989" y="36512"/>
                </a:lnTo>
                <a:lnTo>
                  <a:pt x="3248026" y="20637"/>
                </a:lnTo>
                <a:lnTo>
                  <a:pt x="3300414" y="9525"/>
                </a:lnTo>
                <a:lnTo>
                  <a:pt x="3360739" y="3175"/>
                </a:lnTo>
                <a:lnTo>
                  <a:pt x="3427414" y="0"/>
                </a:lnTo>
                <a:lnTo>
                  <a:pt x="3497264" y="3175"/>
                </a:lnTo>
                <a:lnTo>
                  <a:pt x="3557589" y="9525"/>
                </a:lnTo>
                <a:lnTo>
                  <a:pt x="3609976" y="20637"/>
                </a:lnTo>
                <a:lnTo>
                  <a:pt x="3656014" y="36512"/>
                </a:lnTo>
                <a:lnTo>
                  <a:pt x="3697288" y="52387"/>
                </a:lnTo>
                <a:lnTo>
                  <a:pt x="3733801" y="68262"/>
                </a:lnTo>
                <a:lnTo>
                  <a:pt x="3771901" y="87312"/>
                </a:lnTo>
                <a:lnTo>
                  <a:pt x="3810001" y="106362"/>
                </a:lnTo>
                <a:lnTo>
                  <a:pt x="3846514" y="125412"/>
                </a:lnTo>
                <a:lnTo>
                  <a:pt x="3887789" y="141287"/>
                </a:lnTo>
                <a:lnTo>
                  <a:pt x="3933826" y="155575"/>
                </a:lnTo>
                <a:lnTo>
                  <a:pt x="3986214" y="166687"/>
                </a:lnTo>
                <a:lnTo>
                  <a:pt x="4046539" y="174625"/>
                </a:lnTo>
                <a:lnTo>
                  <a:pt x="4114801" y="176212"/>
                </a:lnTo>
                <a:lnTo>
                  <a:pt x="4183064" y="174625"/>
                </a:lnTo>
                <a:lnTo>
                  <a:pt x="4243388" y="166687"/>
                </a:lnTo>
                <a:lnTo>
                  <a:pt x="4295776" y="155575"/>
                </a:lnTo>
                <a:lnTo>
                  <a:pt x="4341813" y="141287"/>
                </a:lnTo>
                <a:lnTo>
                  <a:pt x="4383088" y="125412"/>
                </a:lnTo>
                <a:lnTo>
                  <a:pt x="4419601" y="106362"/>
                </a:lnTo>
                <a:lnTo>
                  <a:pt x="4495801" y="68262"/>
                </a:lnTo>
                <a:lnTo>
                  <a:pt x="4532314" y="52387"/>
                </a:lnTo>
                <a:lnTo>
                  <a:pt x="4573588" y="36512"/>
                </a:lnTo>
                <a:lnTo>
                  <a:pt x="4619626" y="20637"/>
                </a:lnTo>
                <a:lnTo>
                  <a:pt x="4672013" y="9525"/>
                </a:lnTo>
                <a:lnTo>
                  <a:pt x="4732338" y="3175"/>
                </a:lnTo>
                <a:lnTo>
                  <a:pt x="4800601" y="0"/>
                </a:lnTo>
                <a:lnTo>
                  <a:pt x="4868864" y="3175"/>
                </a:lnTo>
                <a:lnTo>
                  <a:pt x="4929188" y="9525"/>
                </a:lnTo>
                <a:lnTo>
                  <a:pt x="4981576" y="20637"/>
                </a:lnTo>
                <a:lnTo>
                  <a:pt x="5027614" y="36512"/>
                </a:lnTo>
                <a:lnTo>
                  <a:pt x="5068889" y="52387"/>
                </a:lnTo>
                <a:lnTo>
                  <a:pt x="5105402" y="68262"/>
                </a:lnTo>
                <a:lnTo>
                  <a:pt x="5143502" y="87312"/>
                </a:lnTo>
                <a:lnTo>
                  <a:pt x="5181601" y="106362"/>
                </a:lnTo>
                <a:lnTo>
                  <a:pt x="5218115" y="125412"/>
                </a:lnTo>
                <a:lnTo>
                  <a:pt x="5259388" y="141287"/>
                </a:lnTo>
                <a:lnTo>
                  <a:pt x="5305426" y="155575"/>
                </a:lnTo>
                <a:lnTo>
                  <a:pt x="5357813" y="166687"/>
                </a:lnTo>
                <a:lnTo>
                  <a:pt x="5418139" y="174625"/>
                </a:lnTo>
                <a:lnTo>
                  <a:pt x="5486401" y="176212"/>
                </a:lnTo>
                <a:lnTo>
                  <a:pt x="5554663" y="174625"/>
                </a:lnTo>
                <a:lnTo>
                  <a:pt x="5614989" y="166687"/>
                </a:lnTo>
                <a:lnTo>
                  <a:pt x="5667376" y="155575"/>
                </a:lnTo>
                <a:lnTo>
                  <a:pt x="5713414" y="141287"/>
                </a:lnTo>
                <a:lnTo>
                  <a:pt x="5754689" y="125412"/>
                </a:lnTo>
                <a:lnTo>
                  <a:pt x="5791202" y="106362"/>
                </a:lnTo>
                <a:lnTo>
                  <a:pt x="5829302" y="87312"/>
                </a:lnTo>
                <a:lnTo>
                  <a:pt x="5867402" y="68262"/>
                </a:lnTo>
                <a:lnTo>
                  <a:pt x="5903915" y="52387"/>
                </a:lnTo>
                <a:lnTo>
                  <a:pt x="5945189" y="36512"/>
                </a:lnTo>
                <a:lnTo>
                  <a:pt x="5991226" y="20637"/>
                </a:lnTo>
                <a:lnTo>
                  <a:pt x="6043614" y="9525"/>
                </a:lnTo>
                <a:lnTo>
                  <a:pt x="6103939" y="3175"/>
                </a:lnTo>
                <a:lnTo>
                  <a:pt x="6172201" y="0"/>
                </a:lnTo>
                <a:lnTo>
                  <a:pt x="6210301" y="1772"/>
                </a:lnTo>
                <a:lnTo>
                  <a:pt x="6248401" y="0"/>
                </a:lnTo>
                <a:lnTo>
                  <a:pt x="6316664" y="3175"/>
                </a:lnTo>
                <a:lnTo>
                  <a:pt x="6376989" y="9525"/>
                </a:lnTo>
                <a:lnTo>
                  <a:pt x="6429376" y="20637"/>
                </a:lnTo>
                <a:lnTo>
                  <a:pt x="6475414" y="36512"/>
                </a:lnTo>
                <a:lnTo>
                  <a:pt x="6516689" y="52387"/>
                </a:lnTo>
                <a:lnTo>
                  <a:pt x="6553202" y="68262"/>
                </a:lnTo>
                <a:lnTo>
                  <a:pt x="6591302" y="87312"/>
                </a:lnTo>
                <a:lnTo>
                  <a:pt x="6629401" y="106362"/>
                </a:lnTo>
                <a:lnTo>
                  <a:pt x="6665915" y="125412"/>
                </a:lnTo>
                <a:lnTo>
                  <a:pt x="6707189" y="141287"/>
                </a:lnTo>
                <a:lnTo>
                  <a:pt x="6753226" y="155575"/>
                </a:lnTo>
                <a:lnTo>
                  <a:pt x="6805614" y="166687"/>
                </a:lnTo>
                <a:lnTo>
                  <a:pt x="6865939" y="174625"/>
                </a:lnTo>
                <a:lnTo>
                  <a:pt x="6934201" y="176212"/>
                </a:lnTo>
                <a:lnTo>
                  <a:pt x="7002464" y="174625"/>
                </a:lnTo>
                <a:lnTo>
                  <a:pt x="7062789" y="166687"/>
                </a:lnTo>
                <a:lnTo>
                  <a:pt x="7115176" y="155575"/>
                </a:lnTo>
                <a:lnTo>
                  <a:pt x="7161214" y="141287"/>
                </a:lnTo>
                <a:lnTo>
                  <a:pt x="7202489" y="125412"/>
                </a:lnTo>
                <a:lnTo>
                  <a:pt x="7239001" y="106362"/>
                </a:lnTo>
                <a:lnTo>
                  <a:pt x="7277101" y="87312"/>
                </a:lnTo>
                <a:lnTo>
                  <a:pt x="7315201" y="68262"/>
                </a:lnTo>
                <a:lnTo>
                  <a:pt x="7351714" y="52387"/>
                </a:lnTo>
                <a:lnTo>
                  <a:pt x="7392989" y="36512"/>
                </a:lnTo>
                <a:lnTo>
                  <a:pt x="7439026" y="20637"/>
                </a:lnTo>
                <a:lnTo>
                  <a:pt x="7491414" y="9525"/>
                </a:lnTo>
                <a:lnTo>
                  <a:pt x="7551739" y="3175"/>
                </a:lnTo>
                <a:lnTo>
                  <a:pt x="7620001" y="0"/>
                </a:lnTo>
                <a:lnTo>
                  <a:pt x="7688264" y="3175"/>
                </a:lnTo>
                <a:lnTo>
                  <a:pt x="7748589" y="9525"/>
                </a:lnTo>
                <a:lnTo>
                  <a:pt x="7800976" y="20637"/>
                </a:lnTo>
                <a:lnTo>
                  <a:pt x="7847014" y="36512"/>
                </a:lnTo>
                <a:lnTo>
                  <a:pt x="7888289" y="52387"/>
                </a:lnTo>
                <a:lnTo>
                  <a:pt x="7924801" y="68262"/>
                </a:lnTo>
                <a:lnTo>
                  <a:pt x="7962901" y="87312"/>
                </a:lnTo>
                <a:lnTo>
                  <a:pt x="8001001" y="106362"/>
                </a:lnTo>
                <a:lnTo>
                  <a:pt x="8037514" y="125412"/>
                </a:lnTo>
                <a:lnTo>
                  <a:pt x="8078789" y="141287"/>
                </a:lnTo>
                <a:lnTo>
                  <a:pt x="8124826" y="155575"/>
                </a:lnTo>
                <a:lnTo>
                  <a:pt x="8177214" y="166687"/>
                </a:lnTo>
                <a:lnTo>
                  <a:pt x="8237539" y="174625"/>
                </a:lnTo>
                <a:lnTo>
                  <a:pt x="8305801" y="176212"/>
                </a:lnTo>
                <a:lnTo>
                  <a:pt x="8374064" y="174625"/>
                </a:lnTo>
                <a:lnTo>
                  <a:pt x="8434388" y="166687"/>
                </a:lnTo>
                <a:lnTo>
                  <a:pt x="8486776" y="155575"/>
                </a:lnTo>
                <a:lnTo>
                  <a:pt x="8532814" y="141287"/>
                </a:lnTo>
                <a:lnTo>
                  <a:pt x="8574088" y="125412"/>
                </a:lnTo>
                <a:lnTo>
                  <a:pt x="8610600" y="106362"/>
                </a:lnTo>
                <a:lnTo>
                  <a:pt x="8648700" y="87312"/>
                </a:lnTo>
                <a:lnTo>
                  <a:pt x="8686800" y="68262"/>
                </a:lnTo>
                <a:lnTo>
                  <a:pt x="8723314" y="52387"/>
                </a:lnTo>
                <a:lnTo>
                  <a:pt x="8764588" y="36512"/>
                </a:lnTo>
                <a:lnTo>
                  <a:pt x="8810626" y="20637"/>
                </a:lnTo>
                <a:lnTo>
                  <a:pt x="8863014" y="9525"/>
                </a:lnTo>
                <a:lnTo>
                  <a:pt x="8923338" y="3175"/>
                </a:lnTo>
                <a:lnTo>
                  <a:pt x="8990014" y="0"/>
                </a:lnTo>
                <a:lnTo>
                  <a:pt x="9059864" y="3175"/>
                </a:lnTo>
                <a:lnTo>
                  <a:pt x="9120188" y="9525"/>
                </a:lnTo>
                <a:lnTo>
                  <a:pt x="9172576" y="20637"/>
                </a:lnTo>
                <a:lnTo>
                  <a:pt x="9218614" y="36512"/>
                </a:lnTo>
                <a:lnTo>
                  <a:pt x="9259888" y="52387"/>
                </a:lnTo>
                <a:lnTo>
                  <a:pt x="9296400" y="68262"/>
                </a:lnTo>
                <a:lnTo>
                  <a:pt x="9334500" y="87312"/>
                </a:lnTo>
                <a:lnTo>
                  <a:pt x="9372600" y="106362"/>
                </a:lnTo>
                <a:lnTo>
                  <a:pt x="9409114" y="125412"/>
                </a:lnTo>
                <a:lnTo>
                  <a:pt x="9450388" y="141287"/>
                </a:lnTo>
                <a:lnTo>
                  <a:pt x="9496426" y="155575"/>
                </a:lnTo>
                <a:lnTo>
                  <a:pt x="9548814" y="166687"/>
                </a:lnTo>
                <a:lnTo>
                  <a:pt x="9609138" y="174625"/>
                </a:lnTo>
                <a:lnTo>
                  <a:pt x="9677400" y="176212"/>
                </a:lnTo>
                <a:lnTo>
                  <a:pt x="9745664" y="174625"/>
                </a:lnTo>
                <a:lnTo>
                  <a:pt x="9805988" y="166687"/>
                </a:lnTo>
                <a:lnTo>
                  <a:pt x="9858376" y="155575"/>
                </a:lnTo>
                <a:lnTo>
                  <a:pt x="9904414" y="141287"/>
                </a:lnTo>
                <a:lnTo>
                  <a:pt x="9945688" y="125412"/>
                </a:lnTo>
                <a:lnTo>
                  <a:pt x="9982200" y="106362"/>
                </a:lnTo>
                <a:lnTo>
                  <a:pt x="10058400" y="68262"/>
                </a:lnTo>
                <a:lnTo>
                  <a:pt x="10094914" y="52387"/>
                </a:lnTo>
                <a:lnTo>
                  <a:pt x="10136188" y="36512"/>
                </a:lnTo>
                <a:lnTo>
                  <a:pt x="10182226" y="20637"/>
                </a:lnTo>
                <a:lnTo>
                  <a:pt x="10234614" y="9525"/>
                </a:lnTo>
                <a:lnTo>
                  <a:pt x="10294938" y="3175"/>
                </a:lnTo>
                <a:lnTo>
                  <a:pt x="10363200" y="0"/>
                </a:lnTo>
                <a:lnTo>
                  <a:pt x="10431464" y="3175"/>
                </a:lnTo>
                <a:lnTo>
                  <a:pt x="10491788" y="9525"/>
                </a:lnTo>
                <a:lnTo>
                  <a:pt x="10544176" y="20637"/>
                </a:lnTo>
                <a:lnTo>
                  <a:pt x="10590214" y="36512"/>
                </a:lnTo>
                <a:lnTo>
                  <a:pt x="10631488" y="52387"/>
                </a:lnTo>
                <a:lnTo>
                  <a:pt x="10668000" y="68262"/>
                </a:lnTo>
                <a:lnTo>
                  <a:pt x="10706100" y="87312"/>
                </a:lnTo>
                <a:lnTo>
                  <a:pt x="10744200" y="106362"/>
                </a:lnTo>
                <a:lnTo>
                  <a:pt x="10780714" y="125412"/>
                </a:lnTo>
                <a:lnTo>
                  <a:pt x="10821988" y="141287"/>
                </a:lnTo>
                <a:lnTo>
                  <a:pt x="10868026" y="155575"/>
                </a:lnTo>
                <a:lnTo>
                  <a:pt x="10920414" y="166687"/>
                </a:lnTo>
                <a:lnTo>
                  <a:pt x="10980738" y="174625"/>
                </a:lnTo>
                <a:lnTo>
                  <a:pt x="11049000" y="176212"/>
                </a:lnTo>
                <a:lnTo>
                  <a:pt x="11117264" y="174625"/>
                </a:lnTo>
                <a:lnTo>
                  <a:pt x="11177588" y="166687"/>
                </a:lnTo>
                <a:lnTo>
                  <a:pt x="11229976" y="155575"/>
                </a:lnTo>
                <a:lnTo>
                  <a:pt x="11276014" y="141287"/>
                </a:lnTo>
                <a:lnTo>
                  <a:pt x="11317288" y="125412"/>
                </a:lnTo>
                <a:lnTo>
                  <a:pt x="11353800" y="106362"/>
                </a:lnTo>
                <a:lnTo>
                  <a:pt x="11391900" y="87312"/>
                </a:lnTo>
                <a:lnTo>
                  <a:pt x="11430000" y="68263"/>
                </a:lnTo>
                <a:lnTo>
                  <a:pt x="11466514" y="52388"/>
                </a:lnTo>
                <a:lnTo>
                  <a:pt x="11507788" y="36513"/>
                </a:lnTo>
                <a:lnTo>
                  <a:pt x="11553826" y="20638"/>
                </a:lnTo>
                <a:lnTo>
                  <a:pt x="11606214" y="9525"/>
                </a:lnTo>
                <a:lnTo>
                  <a:pt x="11666538" y="3175"/>
                </a:lnTo>
                <a:lnTo>
                  <a:pt x="11734800" y="0"/>
                </a:lnTo>
                <a:lnTo>
                  <a:pt x="11803064" y="3175"/>
                </a:lnTo>
                <a:lnTo>
                  <a:pt x="11863388" y="9525"/>
                </a:lnTo>
                <a:lnTo>
                  <a:pt x="11915776" y="20638"/>
                </a:lnTo>
                <a:lnTo>
                  <a:pt x="11961814" y="36513"/>
                </a:lnTo>
                <a:lnTo>
                  <a:pt x="12003088" y="52388"/>
                </a:lnTo>
                <a:lnTo>
                  <a:pt x="12039600" y="68263"/>
                </a:lnTo>
                <a:lnTo>
                  <a:pt x="12077700" y="87313"/>
                </a:lnTo>
                <a:lnTo>
                  <a:pt x="12115800" y="106363"/>
                </a:lnTo>
                <a:lnTo>
                  <a:pt x="12152314" y="125413"/>
                </a:lnTo>
                <a:lnTo>
                  <a:pt x="12192000" y="140677"/>
                </a:lnTo>
                <a:lnTo>
                  <a:pt x="12192000" y="885826"/>
                </a:lnTo>
                <a:lnTo>
                  <a:pt x="12191999" y="885826"/>
                </a:lnTo>
                <a:lnTo>
                  <a:pt x="12191999" y="3102054"/>
                </a:lnTo>
                <a:lnTo>
                  <a:pt x="0" y="3102054"/>
                </a:lnTo>
                <a:lnTo>
                  <a:pt x="0" y="638254"/>
                </a:lnTo>
                <a:lnTo>
                  <a:pt x="1" y="638254"/>
                </a:lnTo>
                <a:lnTo>
                  <a:pt x="1" y="176212"/>
                </a:lnTo>
                <a:lnTo>
                  <a:pt x="68264" y="174625"/>
                </a:lnTo>
                <a:lnTo>
                  <a:pt x="128589" y="166687"/>
                </a:lnTo>
                <a:lnTo>
                  <a:pt x="180976" y="155575"/>
                </a:lnTo>
                <a:lnTo>
                  <a:pt x="227014" y="141287"/>
                </a:lnTo>
                <a:lnTo>
                  <a:pt x="268289" y="125412"/>
                </a:lnTo>
                <a:lnTo>
                  <a:pt x="304801" y="106362"/>
                </a:lnTo>
                <a:lnTo>
                  <a:pt x="342901" y="87312"/>
                </a:lnTo>
                <a:lnTo>
                  <a:pt x="381001" y="68262"/>
                </a:lnTo>
                <a:lnTo>
                  <a:pt x="417514" y="52387"/>
                </a:lnTo>
                <a:lnTo>
                  <a:pt x="458789" y="36512"/>
                </a:lnTo>
                <a:lnTo>
                  <a:pt x="504826" y="20637"/>
                </a:lnTo>
                <a:lnTo>
                  <a:pt x="557214" y="9525"/>
                </a:lnTo>
                <a:lnTo>
                  <a:pt x="617539" y="3175"/>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0D130F-EA70-4DDA-AEAB-DB607B4E2937}"/>
              </a:ext>
            </a:extLst>
          </p:cNvPr>
          <p:cNvSpPr>
            <a:spLocks noGrp="1"/>
          </p:cNvSpPr>
          <p:nvPr>
            <p:ph type="title"/>
          </p:nvPr>
        </p:nvSpPr>
        <p:spPr>
          <a:xfrm>
            <a:off x="755168" y="4292599"/>
            <a:ext cx="10681664" cy="1465771"/>
          </a:xfrm>
        </p:spPr>
        <p:txBody>
          <a:bodyPr vert="horz" lIns="91440" tIns="45720" rIns="91440" bIns="45720" rtlCol="0" anchor="ctr">
            <a:normAutofit/>
          </a:bodyPr>
          <a:lstStyle/>
          <a:p>
            <a:pPr algn="ctr"/>
            <a:r>
              <a:rPr lang="en-US" sz="5600" spc="800"/>
              <a:t>The not-for-profit sector</a:t>
            </a:r>
          </a:p>
        </p:txBody>
      </p:sp>
      <p:graphicFrame>
        <p:nvGraphicFramePr>
          <p:cNvPr id="10" name="Chart 9">
            <a:extLst>
              <a:ext uri="{FF2B5EF4-FFF2-40B4-BE49-F238E27FC236}">
                <a16:creationId xmlns:a16="http://schemas.microsoft.com/office/drawing/2014/main" id="{441EB411-404D-4190-AB6B-C1A3A73FD206}"/>
              </a:ext>
            </a:extLst>
          </p:cNvPr>
          <p:cNvGraphicFramePr/>
          <p:nvPr>
            <p:extLst>
              <p:ext uri="{D42A27DB-BD31-4B8C-83A1-F6EECF244321}">
                <p14:modId xmlns:p14="http://schemas.microsoft.com/office/powerpoint/2010/main" val="448489888"/>
              </p:ext>
            </p:extLst>
          </p:nvPr>
        </p:nvGraphicFramePr>
        <p:xfrm>
          <a:off x="566368" y="219943"/>
          <a:ext cx="4963265" cy="3852714"/>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5" name="Chart 14">
            <a:extLst>
              <a:ext uri="{FF2B5EF4-FFF2-40B4-BE49-F238E27FC236}">
                <a16:creationId xmlns:a16="http://schemas.microsoft.com/office/drawing/2014/main" id="{8D8DBA99-27D2-4A95-9977-5143CFC4B2D2}"/>
              </a:ext>
            </a:extLst>
          </p:cNvPr>
          <p:cNvGraphicFramePr/>
          <p:nvPr>
            <p:extLst>
              <p:ext uri="{D42A27DB-BD31-4B8C-83A1-F6EECF244321}">
                <p14:modId xmlns:p14="http://schemas.microsoft.com/office/powerpoint/2010/main" val="934859679"/>
              </p:ext>
            </p:extLst>
          </p:nvPr>
        </p:nvGraphicFramePr>
        <p:xfrm>
          <a:off x="6199583" y="219943"/>
          <a:ext cx="5235575" cy="3852715"/>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237781057"/>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reeform 6">
            <a:extLst>
              <a:ext uri="{FF2B5EF4-FFF2-40B4-BE49-F238E27FC236}">
                <a16:creationId xmlns:a16="http://schemas.microsoft.com/office/drawing/2014/main" id="{841EFD0D-0D37-447B-B1EA-4F7197EB29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3" name="Rectangle 12">
            <a:extLst>
              <a:ext uri="{FF2B5EF4-FFF2-40B4-BE49-F238E27FC236}">
                <a16:creationId xmlns:a16="http://schemas.microsoft.com/office/drawing/2014/main" id="{5A6DFF24-307B-44B0-93F0-893676F148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5" name="Rectangle 14">
            <a:extLst>
              <a:ext uri="{FF2B5EF4-FFF2-40B4-BE49-F238E27FC236}">
                <a16:creationId xmlns:a16="http://schemas.microsoft.com/office/drawing/2014/main" id="{2D6CE9D5-28BB-4329-B5E2-B06131F27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Rectangle 16">
            <a:extLst>
              <a:ext uri="{FF2B5EF4-FFF2-40B4-BE49-F238E27FC236}">
                <a16:creationId xmlns:a16="http://schemas.microsoft.com/office/drawing/2014/main" id="{8D9F7D40-5D59-4F59-A331-D8F7710AC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Freeform 11">
            <a:extLst>
              <a:ext uri="{FF2B5EF4-FFF2-40B4-BE49-F238E27FC236}">
                <a16:creationId xmlns:a16="http://schemas.microsoft.com/office/drawing/2014/main" id="{E2B1BC2F-AEBF-4990-A7F9-197AAF28B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548664" y="0"/>
            <a:ext cx="4643336"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494DA4D4-5FCA-41C6-A2C8-E25F7ECCC844}"/>
              </a:ext>
            </a:extLst>
          </p:cNvPr>
          <p:cNvSpPr>
            <a:spLocks noGrp="1"/>
          </p:cNvSpPr>
          <p:nvPr>
            <p:ph type="title"/>
          </p:nvPr>
        </p:nvSpPr>
        <p:spPr>
          <a:xfrm>
            <a:off x="8339328" y="457200"/>
            <a:ext cx="3090672" cy="1197864"/>
          </a:xfrm>
        </p:spPr>
        <p:txBody>
          <a:bodyPr vert="horz" lIns="91440" tIns="45720" rIns="91440" bIns="45720" rtlCol="0" anchor="b">
            <a:normAutofit/>
          </a:bodyPr>
          <a:lstStyle/>
          <a:p>
            <a:r>
              <a:rPr lang="en-US" sz="1900">
                <a:solidFill>
                  <a:schemeClr val="accent1"/>
                </a:solidFill>
              </a:rPr>
              <a:t>The dog’s trust and CSR…</a:t>
            </a:r>
          </a:p>
        </p:txBody>
      </p:sp>
      <p:pic>
        <p:nvPicPr>
          <p:cNvPr id="5" name="Picture 4" descr="A close up of a logo&#10;&#10;Description automatically generated">
            <a:extLst>
              <a:ext uri="{FF2B5EF4-FFF2-40B4-BE49-F238E27FC236}">
                <a16:creationId xmlns:a16="http://schemas.microsoft.com/office/drawing/2014/main" id="{84AAAB41-FAAE-4494-949C-A4E84A09F69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26927" y="1480178"/>
            <a:ext cx="5978273" cy="3586963"/>
          </a:xfrm>
          <a:prstGeom prst="rect">
            <a:avLst/>
          </a:prstGeom>
        </p:spPr>
      </p:pic>
      <p:sp>
        <p:nvSpPr>
          <p:cNvPr id="3" name="TextBox 2">
            <a:extLst>
              <a:ext uri="{FF2B5EF4-FFF2-40B4-BE49-F238E27FC236}">
                <a16:creationId xmlns:a16="http://schemas.microsoft.com/office/drawing/2014/main" id="{FC99097A-91A8-47AB-9733-169B6C48BFE2}"/>
              </a:ext>
            </a:extLst>
          </p:cNvPr>
          <p:cNvSpPr txBox="1"/>
          <p:nvPr/>
        </p:nvSpPr>
        <p:spPr>
          <a:xfrm>
            <a:off x="8339328" y="1655065"/>
            <a:ext cx="3090672" cy="4224528"/>
          </a:xfrm>
          <a:prstGeom prst="rect">
            <a:avLst/>
          </a:prstGeom>
        </p:spPr>
        <p:txBody>
          <a:bodyPr vert="horz" lIns="91440" tIns="45720" rIns="91440" bIns="45720" rtlCol="0">
            <a:normAutofit/>
          </a:bodyPr>
          <a:lstStyle/>
          <a:p>
            <a:pPr indent="-228600" defTabSz="914400">
              <a:lnSpc>
                <a:spcPct val="110000"/>
              </a:lnSpc>
              <a:spcBef>
                <a:spcPts val="700"/>
              </a:spcBef>
              <a:buClr>
                <a:schemeClr val="tx2"/>
              </a:buClr>
            </a:pPr>
            <a:r>
              <a:rPr lang="en-US" sz="1600" i="1">
                <a:solidFill>
                  <a:schemeClr val="bg1"/>
                </a:solidFill>
              </a:rPr>
              <a:t>“CSR is concerned with building integrity and fairness into corporate policies, strategies and decision making. CSR policies can benefit an organisation b y developing and enhancing relationships with customers and suppliers, help to attract and retain a strong workforce and improve a business’s reputation and standing” </a:t>
            </a:r>
          </a:p>
          <a:p>
            <a:pPr indent="-228600" defTabSz="914400">
              <a:lnSpc>
                <a:spcPct val="110000"/>
              </a:lnSpc>
              <a:spcBef>
                <a:spcPts val="700"/>
              </a:spcBef>
              <a:buClr>
                <a:schemeClr val="tx2"/>
              </a:buClr>
            </a:pPr>
            <a:endParaRPr lang="en-US" sz="1600" i="1">
              <a:solidFill>
                <a:schemeClr val="bg1"/>
              </a:solidFill>
            </a:endParaRPr>
          </a:p>
          <a:p>
            <a:pPr indent="-228600" defTabSz="914400">
              <a:lnSpc>
                <a:spcPct val="110000"/>
              </a:lnSpc>
              <a:spcBef>
                <a:spcPts val="700"/>
              </a:spcBef>
              <a:buClr>
                <a:schemeClr val="tx2"/>
              </a:buClr>
            </a:pPr>
            <a:r>
              <a:rPr lang="en-US" sz="1600">
                <a:solidFill>
                  <a:schemeClr val="bg1"/>
                </a:solidFill>
              </a:rPr>
              <a:t>(CMI, 2013)</a:t>
            </a:r>
          </a:p>
        </p:txBody>
      </p:sp>
    </p:spTree>
    <p:extLst>
      <p:ext uri="{BB962C8B-B14F-4D97-AF65-F5344CB8AC3E}">
        <p14:creationId xmlns:p14="http://schemas.microsoft.com/office/powerpoint/2010/main" val="35171549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1" name="Freeform 6">
            <a:extLst>
              <a:ext uri="{FF2B5EF4-FFF2-40B4-BE49-F238E27FC236}">
                <a16:creationId xmlns:a16="http://schemas.microsoft.com/office/drawing/2014/main" id="{BB8C1D0E-0B06-46C9-A8BD-A8E13FF993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13" name="Rectangle 12">
            <a:extLst>
              <a:ext uri="{FF2B5EF4-FFF2-40B4-BE49-F238E27FC236}">
                <a16:creationId xmlns:a16="http://schemas.microsoft.com/office/drawing/2014/main" id="{7D1ADC4A-8537-4084-99C7-F8D378A640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D0E6FD24-FC15-4419-B4F8-87A6F572CC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423370-59A4-4C67-B8E8-1F79AA058AD0}"/>
              </a:ext>
            </a:extLst>
          </p:cNvPr>
          <p:cNvSpPr>
            <a:spLocks noGrp="1"/>
          </p:cNvSpPr>
          <p:nvPr>
            <p:ph type="title"/>
          </p:nvPr>
        </p:nvSpPr>
        <p:spPr>
          <a:xfrm>
            <a:off x="5799184" y="1098388"/>
            <a:ext cx="6035040" cy="4394988"/>
          </a:xfrm>
        </p:spPr>
        <p:txBody>
          <a:bodyPr vert="horz" lIns="91440" tIns="45720" rIns="91440" bIns="45720" rtlCol="0" anchor="ctr">
            <a:normAutofit/>
          </a:bodyPr>
          <a:lstStyle/>
          <a:p>
            <a:pPr algn="ctr"/>
            <a:r>
              <a:rPr lang="en-US" sz="10000" spc="800" dirty="0"/>
              <a:t>The swot analysis:</a:t>
            </a:r>
          </a:p>
        </p:txBody>
      </p:sp>
      <p:pic>
        <p:nvPicPr>
          <p:cNvPr id="5" name="Picture 4" descr="A close up of a logo&#10;&#10;Description automatically generated">
            <a:extLst>
              <a:ext uri="{FF2B5EF4-FFF2-40B4-BE49-F238E27FC236}">
                <a16:creationId xmlns:a16="http://schemas.microsoft.com/office/drawing/2014/main" id="{A87A3E1B-3613-428C-9C31-12CA24A3F56F}"/>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643" r="1" b="1"/>
          <a:stretch/>
        </p:blipFill>
        <p:spPr>
          <a:xfrm>
            <a:off x="211015" y="762000"/>
            <a:ext cx="4994031" cy="4911969"/>
          </a:xfrm>
          <a:prstGeom prst="rect">
            <a:avLst/>
          </a:prstGeom>
        </p:spPr>
      </p:pic>
      <p:sp>
        <p:nvSpPr>
          <p:cNvPr id="17" name="Freeform 14">
            <a:extLst>
              <a:ext uri="{FF2B5EF4-FFF2-40B4-BE49-F238E27FC236}">
                <a16:creationId xmlns:a16="http://schemas.microsoft.com/office/drawing/2014/main" id="{F90D41EE-859E-4D0B-8464-D44C2B4D6E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0"/>
            <a:ext cx="5362575" cy="6858000"/>
          </a:xfrm>
          <a:custGeom>
            <a:avLst/>
            <a:gdLst>
              <a:gd name="connsiteX0" fmla="*/ 0 w 5362575"/>
              <a:gd name="connsiteY0" fmla="*/ 0 h 6858000"/>
              <a:gd name="connsiteX1" fmla="*/ 5362575 w 5362575"/>
              <a:gd name="connsiteY1" fmla="*/ 0 h 6858000"/>
              <a:gd name="connsiteX2" fmla="*/ 5362575 w 5362575"/>
              <a:gd name="connsiteY2" fmla="*/ 6858000 h 6858000"/>
              <a:gd name="connsiteX3" fmla="*/ 0 w 5362575"/>
              <a:gd name="connsiteY3" fmla="*/ 6858000 h 6858000"/>
              <a:gd name="connsiteX4" fmla="*/ 0 w 5362575"/>
              <a:gd name="connsiteY4" fmla="*/ 0 h 6858000"/>
              <a:gd name="connsiteX5" fmla="*/ 2681287 w 5362575"/>
              <a:gd name="connsiteY5" fmla="*/ 857250 h 6858000"/>
              <a:gd name="connsiteX6" fmla="*/ 2636249 w 5362575"/>
              <a:gd name="connsiteY6" fmla="*/ 861472 h 6858000"/>
              <a:gd name="connsiteX7" fmla="*/ 2592618 w 5362575"/>
              <a:gd name="connsiteY7" fmla="*/ 872732 h 6858000"/>
              <a:gd name="connsiteX8" fmla="*/ 2550395 w 5362575"/>
              <a:gd name="connsiteY8" fmla="*/ 889621 h 6858000"/>
              <a:gd name="connsiteX9" fmla="*/ 2506764 w 5362575"/>
              <a:gd name="connsiteY9" fmla="*/ 910733 h 6858000"/>
              <a:gd name="connsiteX10" fmla="*/ 2465948 w 5362575"/>
              <a:gd name="connsiteY10" fmla="*/ 934660 h 6858000"/>
              <a:gd name="connsiteX11" fmla="*/ 2423725 w 5362575"/>
              <a:gd name="connsiteY11" fmla="*/ 959994 h 6858000"/>
              <a:gd name="connsiteX12" fmla="*/ 2381501 w 5362575"/>
              <a:gd name="connsiteY12" fmla="*/ 982513 h 6858000"/>
              <a:gd name="connsiteX13" fmla="*/ 2339278 w 5362575"/>
              <a:gd name="connsiteY13" fmla="*/ 1005032 h 6858000"/>
              <a:gd name="connsiteX14" fmla="*/ 2297055 w 5362575"/>
              <a:gd name="connsiteY14" fmla="*/ 1021921 h 6858000"/>
              <a:gd name="connsiteX15" fmla="*/ 2253424 w 5362575"/>
              <a:gd name="connsiteY15" fmla="*/ 1033181 h 6858000"/>
              <a:gd name="connsiteX16" fmla="*/ 2209793 w 5362575"/>
              <a:gd name="connsiteY16" fmla="*/ 1038811 h 6858000"/>
              <a:gd name="connsiteX17" fmla="*/ 2163347 w 5362575"/>
              <a:gd name="connsiteY17" fmla="*/ 1038811 h 6858000"/>
              <a:gd name="connsiteX18" fmla="*/ 2115494 w 5362575"/>
              <a:gd name="connsiteY18" fmla="*/ 1035996 h 6858000"/>
              <a:gd name="connsiteX19" fmla="*/ 2067641 w 5362575"/>
              <a:gd name="connsiteY19" fmla="*/ 1030366 h 6858000"/>
              <a:gd name="connsiteX20" fmla="*/ 2019788 w 5362575"/>
              <a:gd name="connsiteY20" fmla="*/ 1023329 h 6858000"/>
              <a:gd name="connsiteX21" fmla="*/ 1971934 w 5362575"/>
              <a:gd name="connsiteY21" fmla="*/ 1017699 h 6858000"/>
              <a:gd name="connsiteX22" fmla="*/ 1924081 w 5362575"/>
              <a:gd name="connsiteY22" fmla="*/ 1013477 h 6858000"/>
              <a:gd name="connsiteX23" fmla="*/ 1879043 w 5362575"/>
              <a:gd name="connsiteY23" fmla="*/ 1014884 h 6858000"/>
              <a:gd name="connsiteX24" fmla="*/ 1835412 w 5362575"/>
              <a:gd name="connsiteY24" fmla="*/ 1020514 h 6858000"/>
              <a:gd name="connsiteX25" fmla="*/ 1793189 w 5362575"/>
              <a:gd name="connsiteY25" fmla="*/ 1033181 h 6858000"/>
              <a:gd name="connsiteX26" fmla="*/ 1758003 w 5362575"/>
              <a:gd name="connsiteY26" fmla="*/ 1051478 h 6858000"/>
              <a:gd name="connsiteX27" fmla="*/ 1724224 w 5362575"/>
              <a:gd name="connsiteY27" fmla="*/ 1075404 h 6858000"/>
              <a:gd name="connsiteX28" fmla="*/ 1694668 w 5362575"/>
              <a:gd name="connsiteY28" fmla="*/ 1103553 h 6858000"/>
              <a:gd name="connsiteX29" fmla="*/ 1665111 w 5362575"/>
              <a:gd name="connsiteY29" fmla="*/ 1135924 h 6858000"/>
              <a:gd name="connsiteX30" fmla="*/ 1638370 w 5362575"/>
              <a:gd name="connsiteY30" fmla="*/ 1169703 h 6858000"/>
              <a:gd name="connsiteX31" fmla="*/ 1611628 w 5362575"/>
              <a:gd name="connsiteY31" fmla="*/ 1204889 h 6858000"/>
              <a:gd name="connsiteX32" fmla="*/ 1584887 w 5362575"/>
              <a:gd name="connsiteY32" fmla="*/ 1240075 h 6858000"/>
              <a:gd name="connsiteX33" fmla="*/ 1558145 w 5362575"/>
              <a:gd name="connsiteY33" fmla="*/ 1273854 h 6858000"/>
              <a:gd name="connsiteX34" fmla="*/ 1529996 w 5362575"/>
              <a:gd name="connsiteY34" fmla="*/ 1306225 h 6858000"/>
              <a:gd name="connsiteX35" fmla="*/ 1497625 w 5362575"/>
              <a:gd name="connsiteY35" fmla="*/ 1334374 h 6858000"/>
              <a:gd name="connsiteX36" fmla="*/ 1466661 w 5362575"/>
              <a:gd name="connsiteY36" fmla="*/ 1359708 h 6858000"/>
              <a:gd name="connsiteX37" fmla="*/ 1431475 w 5362575"/>
              <a:gd name="connsiteY37" fmla="*/ 1379412 h 6858000"/>
              <a:gd name="connsiteX38" fmla="*/ 1393474 w 5362575"/>
              <a:gd name="connsiteY38" fmla="*/ 1396302 h 6858000"/>
              <a:gd name="connsiteX39" fmla="*/ 1352658 w 5362575"/>
              <a:gd name="connsiteY39" fmla="*/ 1410376 h 6858000"/>
              <a:gd name="connsiteX40" fmla="*/ 1310435 w 5362575"/>
              <a:gd name="connsiteY40" fmla="*/ 1423043 h 6858000"/>
              <a:gd name="connsiteX41" fmla="*/ 1268212 w 5362575"/>
              <a:gd name="connsiteY41" fmla="*/ 1434303 h 6858000"/>
              <a:gd name="connsiteX42" fmla="*/ 1224581 w 5362575"/>
              <a:gd name="connsiteY42" fmla="*/ 1445562 h 6858000"/>
              <a:gd name="connsiteX43" fmla="*/ 1183765 w 5362575"/>
              <a:gd name="connsiteY43" fmla="*/ 1458229 h 6858000"/>
              <a:gd name="connsiteX44" fmla="*/ 1142949 w 5362575"/>
              <a:gd name="connsiteY44" fmla="*/ 1472304 h 6858000"/>
              <a:gd name="connsiteX45" fmla="*/ 1104948 w 5362575"/>
              <a:gd name="connsiteY45" fmla="*/ 1489193 h 6858000"/>
              <a:gd name="connsiteX46" fmla="*/ 1071169 w 5362575"/>
              <a:gd name="connsiteY46" fmla="*/ 1510305 h 6858000"/>
              <a:gd name="connsiteX47" fmla="*/ 1040205 w 5362575"/>
              <a:gd name="connsiteY47" fmla="*/ 1535639 h 6858000"/>
              <a:gd name="connsiteX48" fmla="*/ 1014871 w 5362575"/>
              <a:gd name="connsiteY48" fmla="*/ 1566603 h 6858000"/>
              <a:gd name="connsiteX49" fmla="*/ 993760 w 5362575"/>
              <a:gd name="connsiteY49" fmla="*/ 1600381 h 6858000"/>
              <a:gd name="connsiteX50" fmla="*/ 976870 w 5362575"/>
              <a:gd name="connsiteY50" fmla="*/ 1638382 h 6858000"/>
              <a:gd name="connsiteX51" fmla="*/ 962796 w 5362575"/>
              <a:gd name="connsiteY51" fmla="*/ 1679198 h 6858000"/>
              <a:gd name="connsiteX52" fmla="*/ 950129 w 5362575"/>
              <a:gd name="connsiteY52" fmla="*/ 1720014 h 6858000"/>
              <a:gd name="connsiteX53" fmla="*/ 938869 w 5362575"/>
              <a:gd name="connsiteY53" fmla="*/ 1763645 h 6858000"/>
              <a:gd name="connsiteX54" fmla="*/ 927610 w 5362575"/>
              <a:gd name="connsiteY54" fmla="*/ 1805868 h 6858000"/>
              <a:gd name="connsiteX55" fmla="*/ 914943 w 5362575"/>
              <a:gd name="connsiteY55" fmla="*/ 1848092 h 6858000"/>
              <a:gd name="connsiteX56" fmla="*/ 900868 w 5362575"/>
              <a:gd name="connsiteY56" fmla="*/ 1888908 h 6858000"/>
              <a:gd name="connsiteX57" fmla="*/ 883979 w 5362575"/>
              <a:gd name="connsiteY57" fmla="*/ 1926909 h 6858000"/>
              <a:gd name="connsiteX58" fmla="*/ 864275 w 5362575"/>
              <a:gd name="connsiteY58" fmla="*/ 1962095 h 6858000"/>
              <a:gd name="connsiteX59" fmla="*/ 838941 w 5362575"/>
              <a:gd name="connsiteY59" fmla="*/ 1993059 h 6858000"/>
              <a:gd name="connsiteX60" fmla="*/ 810792 w 5362575"/>
              <a:gd name="connsiteY60" fmla="*/ 2025430 h 6858000"/>
              <a:gd name="connsiteX61" fmla="*/ 778420 w 5362575"/>
              <a:gd name="connsiteY61" fmla="*/ 2053579 h 6858000"/>
              <a:gd name="connsiteX62" fmla="*/ 743234 w 5362575"/>
              <a:gd name="connsiteY62" fmla="*/ 2080320 h 6858000"/>
              <a:gd name="connsiteX63" fmla="*/ 708048 w 5362575"/>
              <a:gd name="connsiteY63" fmla="*/ 2107062 h 6858000"/>
              <a:gd name="connsiteX64" fmla="*/ 672862 w 5362575"/>
              <a:gd name="connsiteY64" fmla="*/ 2133803 h 6858000"/>
              <a:gd name="connsiteX65" fmla="*/ 639083 w 5362575"/>
              <a:gd name="connsiteY65" fmla="*/ 2160545 h 6858000"/>
              <a:gd name="connsiteX66" fmla="*/ 606712 w 5362575"/>
              <a:gd name="connsiteY66" fmla="*/ 2190101 h 6858000"/>
              <a:gd name="connsiteX67" fmla="*/ 578563 w 5362575"/>
              <a:gd name="connsiteY67" fmla="*/ 2219658 h 6858000"/>
              <a:gd name="connsiteX68" fmla="*/ 554637 w 5362575"/>
              <a:gd name="connsiteY68" fmla="*/ 2253436 h 6858000"/>
              <a:gd name="connsiteX69" fmla="*/ 536340 w 5362575"/>
              <a:gd name="connsiteY69" fmla="*/ 2288622 h 6858000"/>
              <a:gd name="connsiteX70" fmla="*/ 523673 w 5362575"/>
              <a:gd name="connsiteY70" fmla="*/ 2330846 h 6858000"/>
              <a:gd name="connsiteX71" fmla="*/ 518043 w 5362575"/>
              <a:gd name="connsiteY71" fmla="*/ 2374477 h 6858000"/>
              <a:gd name="connsiteX72" fmla="*/ 516635 w 5362575"/>
              <a:gd name="connsiteY72" fmla="*/ 2419515 h 6858000"/>
              <a:gd name="connsiteX73" fmla="*/ 520858 w 5362575"/>
              <a:gd name="connsiteY73" fmla="*/ 2467368 h 6858000"/>
              <a:gd name="connsiteX74" fmla="*/ 526488 w 5362575"/>
              <a:gd name="connsiteY74" fmla="*/ 2515221 h 6858000"/>
              <a:gd name="connsiteX75" fmla="*/ 533525 w 5362575"/>
              <a:gd name="connsiteY75" fmla="*/ 2563074 h 6858000"/>
              <a:gd name="connsiteX76" fmla="*/ 539155 w 5362575"/>
              <a:gd name="connsiteY76" fmla="*/ 2610927 h 6858000"/>
              <a:gd name="connsiteX77" fmla="*/ 541970 w 5362575"/>
              <a:gd name="connsiteY77" fmla="*/ 2658781 h 6858000"/>
              <a:gd name="connsiteX78" fmla="*/ 541970 w 5362575"/>
              <a:gd name="connsiteY78" fmla="*/ 2705226 h 6858000"/>
              <a:gd name="connsiteX79" fmla="*/ 536340 w 5362575"/>
              <a:gd name="connsiteY79" fmla="*/ 2748857 h 6858000"/>
              <a:gd name="connsiteX80" fmla="*/ 525080 w 5362575"/>
              <a:gd name="connsiteY80" fmla="*/ 2792488 h 6858000"/>
              <a:gd name="connsiteX81" fmla="*/ 508191 w 5362575"/>
              <a:gd name="connsiteY81" fmla="*/ 2833304 h 6858000"/>
              <a:gd name="connsiteX82" fmla="*/ 487079 w 5362575"/>
              <a:gd name="connsiteY82" fmla="*/ 2875527 h 6858000"/>
              <a:gd name="connsiteX83" fmla="*/ 463153 w 5362575"/>
              <a:gd name="connsiteY83" fmla="*/ 2917751 h 6858000"/>
              <a:gd name="connsiteX84" fmla="*/ 437819 w 5362575"/>
              <a:gd name="connsiteY84" fmla="*/ 2959974 h 6858000"/>
              <a:gd name="connsiteX85" fmla="*/ 413892 w 5362575"/>
              <a:gd name="connsiteY85" fmla="*/ 3000790 h 6858000"/>
              <a:gd name="connsiteX86" fmla="*/ 392780 w 5362575"/>
              <a:gd name="connsiteY86" fmla="*/ 3044421 h 6858000"/>
              <a:gd name="connsiteX87" fmla="*/ 375891 w 5362575"/>
              <a:gd name="connsiteY87" fmla="*/ 3086644 h 6858000"/>
              <a:gd name="connsiteX88" fmla="*/ 364631 w 5362575"/>
              <a:gd name="connsiteY88" fmla="*/ 3130275 h 6858000"/>
              <a:gd name="connsiteX89" fmla="*/ 360409 w 5362575"/>
              <a:gd name="connsiteY89" fmla="*/ 3175313 h 6858000"/>
              <a:gd name="connsiteX90" fmla="*/ 364631 w 5362575"/>
              <a:gd name="connsiteY90" fmla="*/ 3220351 h 6858000"/>
              <a:gd name="connsiteX91" fmla="*/ 375891 w 5362575"/>
              <a:gd name="connsiteY91" fmla="*/ 3263982 h 6858000"/>
              <a:gd name="connsiteX92" fmla="*/ 392780 w 5362575"/>
              <a:gd name="connsiteY92" fmla="*/ 3306206 h 6858000"/>
              <a:gd name="connsiteX93" fmla="*/ 413892 w 5362575"/>
              <a:gd name="connsiteY93" fmla="*/ 3349836 h 6858000"/>
              <a:gd name="connsiteX94" fmla="*/ 437819 w 5362575"/>
              <a:gd name="connsiteY94" fmla="*/ 3390652 h 6858000"/>
              <a:gd name="connsiteX95" fmla="*/ 463153 w 5362575"/>
              <a:gd name="connsiteY95" fmla="*/ 3432876 h 6858000"/>
              <a:gd name="connsiteX96" fmla="*/ 487079 w 5362575"/>
              <a:gd name="connsiteY96" fmla="*/ 3475099 h 6858000"/>
              <a:gd name="connsiteX97" fmla="*/ 508191 w 5362575"/>
              <a:gd name="connsiteY97" fmla="*/ 3517322 h 6858000"/>
              <a:gd name="connsiteX98" fmla="*/ 525080 w 5362575"/>
              <a:gd name="connsiteY98" fmla="*/ 3558138 h 6858000"/>
              <a:gd name="connsiteX99" fmla="*/ 536340 w 5362575"/>
              <a:gd name="connsiteY99" fmla="*/ 3601769 h 6858000"/>
              <a:gd name="connsiteX100" fmla="*/ 541970 w 5362575"/>
              <a:gd name="connsiteY100" fmla="*/ 3645400 h 6858000"/>
              <a:gd name="connsiteX101" fmla="*/ 541970 w 5362575"/>
              <a:gd name="connsiteY101" fmla="*/ 3691846 h 6858000"/>
              <a:gd name="connsiteX102" fmla="*/ 539155 w 5362575"/>
              <a:gd name="connsiteY102" fmla="*/ 3739699 h 6858000"/>
              <a:gd name="connsiteX103" fmla="*/ 533525 w 5362575"/>
              <a:gd name="connsiteY103" fmla="*/ 3787552 h 6858000"/>
              <a:gd name="connsiteX104" fmla="*/ 526488 w 5362575"/>
              <a:gd name="connsiteY104" fmla="*/ 3835405 h 6858000"/>
              <a:gd name="connsiteX105" fmla="*/ 520858 w 5362575"/>
              <a:gd name="connsiteY105" fmla="*/ 3883258 h 6858000"/>
              <a:gd name="connsiteX106" fmla="*/ 516635 w 5362575"/>
              <a:gd name="connsiteY106" fmla="*/ 3931111 h 6858000"/>
              <a:gd name="connsiteX107" fmla="*/ 518043 w 5362575"/>
              <a:gd name="connsiteY107" fmla="*/ 3976150 h 6858000"/>
              <a:gd name="connsiteX108" fmla="*/ 523673 w 5362575"/>
              <a:gd name="connsiteY108" fmla="*/ 4019781 h 6858000"/>
              <a:gd name="connsiteX109" fmla="*/ 536340 w 5362575"/>
              <a:gd name="connsiteY109" fmla="*/ 4062004 h 6858000"/>
              <a:gd name="connsiteX110" fmla="*/ 554637 w 5362575"/>
              <a:gd name="connsiteY110" fmla="*/ 4097190 h 6858000"/>
              <a:gd name="connsiteX111" fmla="*/ 578563 w 5362575"/>
              <a:gd name="connsiteY111" fmla="*/ 4130969 h 6858000"/>
              <a:gd name="connsiteX112" fmla="*/ 606712 w 5362575"/>
              <a:gd name="connsiteY112" fmla="*/ 4160525 h 6858000"/>
              <a:gd name="connsiteX113" fmla="*/ 639083 w 5362575"/>
              <a:gd name="connsiteY113" fmla="*/ 4190081 h 6858000"/>
              <a:gd name="connsiteX114" fmla="*/ 672862 w 5362575"/>
              <a:gd name="connsiteY114" fmla="*/ 4216823 h 6858000"/>
              <a:gd name="connsiteX115" fmla="*/ 708048 w 5362575"/>
              <a:gd name="connsiteY115" fmla="*/ 4243564 h 6858000"/>
              <a:gd name="connsiteX116" fmla="*/ 743234 w 5362575"/>
              <a:gd name="connsiteY116" fmla="*/ 4270306 h 6858000"/>
              <a:gd name="connsiteX117" fmla="*/ 778420 w 5362575"/>
              <a:gd name="connsiteY117" fmla="*/ 4297047 h 6858000"/>
              <a:gd name="connsiteX118" fmla="*/ 810792 w 5362575"/>
              <a:gd name="connsiteY118" fmla="*/ 4325196 h 6858000"/>
              <a:gd name="connsiteX119" fmla="*/ 838941 w 5362575"/>
              <a:gd name="connsiteY119" fmla="*/ 4357567 h 6858000"/>
              <a:gd name="connsiteX120" fmla="*/ 864275 w 5362575"/>
              <a:gd name="connsiteY120" fmla="*/ 4388531 h 6858000"/>
              <a:gd name="connsiteX121" fmla="*/ 883979 w 5362575"/>
              <a:gd name="connsiteY121" fmla="*/ 4423717 h 6858000"/>
              <a:gd name="connsiteX122" fmla="*/ 900868 w 5362575"/>
              <a:gd name="connsiteY122" fmla="*/ 4461718 h 6858000"/>
              <a:gd name="connsiteX123" fmla="*/ 914943 w 5362575"/>
              <a:gd name="connsiteY123" fmla="*/ 4502534 h 6858000"/>
              <a:gd name="connsiteX124" fmla="*/ 927610 w 5362575"/>
              <a:gd name="connsiteY124" fmla="*/ 4544758 h 6858000"/>
              <a:gd name="connsiteX125" fmla="*/ 938869 w 5362575"/>
              <a:gd name="connsiteY125" fmla="*/ 4586981 h 6858000"/>
              <a:gd name="connsiteX126" fmla="*/ 950129 w 5362575"/>
              <a:gd name="connsiteY126" fmla="*/ 4630612 h 6858000"/>
              <a:gd name="connsiteX127" fmla="*/ 962796 w 5362575"/>
              <a:gd name="connsiteY127" fmla="*/ 4671428 h 6858000"/>
              <a:gd name="connsiteX128" fmla="*/ 976870 w 5362575"/>
              <a:gd name="connsiteY128" fmla="*/ 4712244 h 6858000"/>
              <a:gd name="connsiteX129" fmla="*/ 993760 w 5362575"/>
              <a:gd name="connsiteY129" fmla="*/ 4750245 h 6858000"/>
              <a:gd name="connsiteX130" fmla="*/ 1014871 w 5362575"/>
              <a:gd name="connsiteY130" fmla="*/ 4784024 h 6858000"/>
              <a:gd name="connsiteX131" fmla="*/ 1040205 w 5362575"/>
              <a:gd name="connsiteY131" fmla="*/ 4814987 h 6858000"/>
              <a:gd name="connsiteX132" fmla="*/ 1071169 w 5362575"/>
              <a:gd name="connsiteY132" fmla="*/ 4840321 h 6858000"/>
              <a:gd name="connsiteX133" fmla="*/ 1104948 w 5362575"/>
              <a:gd name="connsiteY133" fmla="*/ 4861433 h 6858000"/>
              <a:gd name="connsiteX134" fmla="*/ 1142949 w 5362575"/>
              <a:gd name="connsiteY134" fmla="*/ 4878322 h 6858000"/>
              <a:gd name="connsiteX135" fmla="*/ 1183765 w 5362575"/>
              <a:gd name="connsiteY135" fmla="*/ 4892397 h 6858000"/>
              <a:gd name="connsiteX136" fmla="*/ 1224581 w 5362575"/>
              <a:gd name="connsiteY136" fmla="*/ 4905064 h 6858000"/>
              <a:gd name="connsiteX137" fmla="*/ 1268212 w 5362575"/>
              <a:gd name="connsiteY137" fmla="*/ 4916323 h 6858000"/>
              <a:gd name="connsiteX138" fmla="*/ 1310435 w 5362575"/>
              <a:gd name="connsiteY138" fmla="*/ 4927583 h 6858000"/>
              <a:gd name="connsiteX139" fmla="*/ 1352658 w 5362575"/>
              <a:gd name="connsiteY139" fmla="*/ 4940250 h 6858000"/>
              <a:gd name="connsiteX140" fmla="*/ 1393474 w 5362575"/>
              <a:gd name="connsiteY140" fmla="*/ 4954324 h 6858000"/>
              <a:gd name="connsiteX141" fmla="*/ 1431475 w 5362575"/>
              <a:gd name="connsiteY141" fmla="*/ 4971214 h 6858000"/>
              <a:gd name="connsiteX142" fmla="*/ 1466661 w 5362575"/>
              <a:gd name="connsiteY142" fmla="*/ 4990918 h 6858000"/>
              <a:gd name="connsiteX143" fmla="*/ 1497625 w 5362575"/>
              <a:gd name="connsiteY143" fmla="*/ 5016252 h 6858000"/>
              <a:gd name="connsiteX144" fmla="*/ 1529996 w 5362575"/>
              <a:gd name="connsiteY144" fmla="*/ 5044401 h 6858000"/>
              <a:gd name="connsiteX145" fmla="*/ 1558145 w 5362575"/>
              <a:gd name="connsiteY145" fmla="*/ 5076772 h 6858000"/>
              <a:gd name="connsiteX146" fmla="*/ 1584887 w 5362575"/>
              <a:gd name="connsiteY146" fmla="*/ 5110551 h 6858000"/>
              <a:gd name="connsiteX147" fmla="*/ 1611628 w 5362575"/>
              <a:gd name="connsiteY147" fmla="*/ 5145737 h 6858000"/>
              <a:gd name="connsiteX148" fmla="*/ 1638370 w 5362575"/>
              <a:gd name="connsiteY148" fmla="*/ 5180923 h 6858000"/>
              <a:gd name="connsiteX149" fmla="*/ 1665111 w 5362575"/>
              <a:gd name="connsiteY149" fmla="*/ 5214702 h 6858000"/>
              <a:gd name="connsiteX150" fmla="*/ 1694668 w 5362575"/>
              <a:gd name="connsiteY150" fmla="*/ 5247073 h 6858000"/>
              <a:gd name="connsiteX151" fmla="*/ 1724224 w 5362575"/>
              <a:gd name="connsiteY151" fmla="*/ 5275222 h 6858000"/>
              <a:gd name="connsiteX152" fmla="*/ 1758003 w 5362575"/>
              <a:gd name="connsiteY152" fmla="*/ 5299149 h 6858000"/>
              <a:gd name="connsiteX153" fmla="*/ 1793189 w 5362575"/>
              <a:gd name="connsiteY153" fmla="*/ 5317446 h 6858000"/>
              <a:gd name="connsiteX154" fmla="*/ 1835412 w 5362575"/>
              <a:gd name="connsiteY154" fmla="*/ 5330113 h 6858000"/>
              <a:gd name="connsiteX155" fmla="*/ 1879043 w 5362575"/>
              <a:gd name="connsiteY155" fmla="*/ 5335742 h 6858000"/>
              <a:gd name="connsiteX156" fmla="*/ 1924081 w 5362575"/>
              <a:gd name="connsiteY156" fmla="*/ 5337150 h 6858000"/>
              <a:gd name="connsiteX157" fmla="*/ 1971934 w 5362575"/>
              <a:gd name="connsiteY157" fmla="*/ 5332927 h 6858000"/>
              <a:gd name="connsiteX158" fmla="*/ 2019788 w 5362575"/>
              <a:gd name="connsiteY158" fmla="*/ 5327298 h 6858000"/>
              <a:gd name="connsiteX159" fmla="*/ 2067641 w 5362575"/>
              <a:gd name="connsiteY159" fmla="*/ 5320260 h 6858000"/>
              <a:gd name="connsiteX160" fmla="*/ 2115494 w 5362575"/>
              <a:gd name="connsiteY160" fmla="*/ 5314631 h 6858000"/>
              <a:gd name="connsiteX161" fmla="*/ 2163347 w 5362575"/>
              <a:gd name="connsiteY161" fmla="*/ 5311816 h 6858000"/>
              <a:gd name="connsiteX162" fmla="*/ 2209793 w 5362575"/>
              <a:gd name="connsiteY162" fmla="*/ 5311816 h 6858000"/>
              <a:gd name="connsiteX163" fmla="*/ 2253424 w 5362575"/>
              <a:gd name="connsiteY163" fmla="*/ 5317446 h 6858000"/>
              <a:gd name="connsiteX164" fmla="*/ 2297055 w 5362575"/>
              <a:gd name="connsiteY164" fmla="*/ 5328705 h 6858000"/>
              <a:gd name="connsiteX165" fmla="*/ 2339278 w 5362575"/>
              <a:gd name="connsiteY165" fmla="*/ 5345594 h 6858000"/>
              <a:gd name="connsiteX166" fmla="*/ 2381501 w 5362575"/>
              <a:gd name="connsiteY166" fmla="*/ 5368114 h 6858000"/>
              <a:gd name="connsiteX167" fmla="*/ 2423725 w 5362575"/>
              <a:gd name="connsiteY167" fmla="*/ 5390633 h 6858000"/>
              <a:gd name="connsiteX168" fmla="*/ 2465948 w 5362575"/>
              <a:gd name="connsiteY168" fmla="*/ 5415967 h 6858000"/>
              <a:gd name="connsiteX169" fmla="*/ 2506764 w 5362575"/>
              <a:gd name="connsiteY169" fmla="*/ 5439893 h 6858000"/>
              <a:gd name="connsiteX170" fmla="*/ 2550395 w 5362575"/>
              <a:gd name="connsiteY170" fmla="*/ 5461005 h 6858000"/>
              <a:gd name="connsiteX171" fmla="*/ 2592618 w 5362575"/>
              <a:gd name="connsiteY171" fmla="*/ 5477894 h 6858000"/>
              <a:gd name="connsiteX172" fmla="*/ 2636249 w 5362575"/>
              <a:gd name="connsiteY172" fmla="*/ 5489154 h 6858000"/>
              <a:gd name="connsiteX173" fmla="*/ 2681287 w 5362575"/>
              <a:gd name="connsiteY173" fmla="*/ 5493376 h 6858000"/>
              <a:gd name="connsiteX174" fmla="*/ 2726325 w 5362575"/>
              <a:gd name="connsiteY174" fmla="*/ 5489154 h 6858000"/>
              <a:gd name="connsiteX175" fmla="*/ 2769956 w 5362575"/>
              <a:gd name="connsiteY175" fmla="*/ 5477894 h 6858000"/>
              <a:gd name="connsiteX176" fmla="*/ 2812180 w 5362575"/>
              <a:gd name="connsiteY176" fmla="*/ 5461005 h 6858000"/>
              <a:gd name="connsiteX177" fmla="*/ 2855810 w 5362575"/>
              <a:gd name="connsiteY177" fmla="*/ 5439893 h 6858000"/>
              <a:gd name="connsiteX178" fmla="*/ 2896626 w 5362575"/>
              <a:gd name="connsiteY178" fmla="*/ 5415967 h 6858000"/>
              <a:gd name="connsiteX179" fmla="*/ 2938850 w 5362575"/>
              <a:gd name="connsiteY179" fmla="*/ 5390633 h 6858000"/>
              <a:gd name="connsiteX180" fmla="*/ 2981073 w 5362575"/>
              <a:gd name="connsiteY180" fmla="*/ 5368114 h 6858000"/>
              <a:gd name="connsiteX181" fmla="*/ 3023296 w 5362575"/>
              <a:gd name="connsiteY181" fmla="*/ 5345594 h 6858000"/>
              <a:gd name="connsiteX182" fmla="*/ 3064112 w 5362575"/>
              <a:gd name="connsiteY182" fmla="*/ 5328705 h 6858000"/>
              <a:gd name="connsiteX183" fmla="*/ 3109151 w 5362575"/>
              <a:gd name="connsiteY183" fmla="*/ 5317446 h 6858000"/>
              <a:gd name="connsiteX184" fmla="*/ 3152781 w 5362575"/>
              <a:gd name="connsiteY184" fmla="*/ 5311816 h 6858000"/>
              <a:gd name="connsiteX185" fmla="*/ 3199227 w 5362575"/>
              <a:gd name="connsiteY185" fmla="*/ 5311816 h 6858000"/>
              <a:gd name="connsiteX186" fmla="*/ 3247080 w 5362575"/>
              <a:gd name="connsiteY186" fmla="*/ 5314631 h 6858000"/>
              <a:gd name="connsiteX187" fmla="*/ 3294933 w 5362575"/>
              <a:gd name="connsiteY187" fmla="*/ 5320260 h 6858000"/>
              <a:gd name="connsiteX188" fmla="*/ 3342787 w 5362575"/>
              <a:gd name="connsiteY188" fmla="*/ 5327298 h 6858000"/>
              <a:gd name="connsiteX189" fmla="*/ 3390640 w 5362575"/>
              <a:gd name="connsiteY189" fmla="*/ 5332927 h 6858000"/>
              <a:gd name="connsiteX190" fmla="*/ 3438493 w 5362575"/>
              <a:gd name="connsiteY190" fmla="*/ 5337150 h 6858000"/>
              <a:gd name="connsiteX191" fmla="*/ 3483531 w 5362575"/>
              <a:gd name="connsiteY191" fmla="*/ 5335742 h 6858000"/>
              <a:gd name="connsiteX192" fmla="*/ 3527162 w 5362575"/>
              <a:gd name="connsiteY192" fmla="*/ 5330113 h 6858000"/>
              <a:gd name="connsiteX193" fmla="*/ 3569385 w 5362575"/>
              <a:gd name="connsiteY193" fmla="*/ 5317446 h 6858000"/>
              <a:gd name="connsiteX194" fmla="*/ 3604572 w 5362575"/>
              <a:gd name="connsiteY194" fmla="*/ 5299149 h 6858000"/>
              <a:gd name="connsiteX195" fmla="*/ 3638350 w 5362575"/>
              <a:gd name="connsiteY195" fmla="*/ 5275222 h 6858000"/>
              <a:gd name="connsiteX196" fmla="*/ 3667907 w 5362575"/>
              <a:gd name="connsiteY196" fmla="*/ 5247073 h 6858000"/>
              <a:gd name="connsiteX197" fmla="*/ 3697463 w 5362575"/>
              <a:gd name="connsiteY197" fmla="*/ 5214702 h 6858000"/>
              <a:gd name="connsiteX198" fmla="*/ 3724204 w 5362575"/>
              <a:gd name="connsiteY198" fmla="*/ 5180923 h 6858000"/>
              <a:gd name="connsiteX199" fmla="*/ 3750946 w 5362575"/>
              <a:gd name="connsiteY199" fmla="*/ 5145737 h 6858000"/>
              <a:gd name="connsiteX200" fmla="*/ 3777687 w 5362575"/>
              <a:gd name="connsiteY200" fmla="*/ 5110551 h 6858000"/>
              <a:gd name="connsiteX201" fmla="*/ 3804429 w 5362575"/>
              <a:gd name="connsiteY201" fmla="*/ 5076772 h 6858000"/>
              <a:gd name="connsiteX202" fmla="*/ 3832578 w 5362575"/>
              <a:gd name="connsiteY202" fmla="*/ 5044401 h 6858000"/>
              <a:gd name="connsiteX203" fmla="*/ 3864949 w 5362575"/>
              <a:gd name="connsiteY203" fmla="*/ 5016252 h 6858000"/>
              <a:gd name="connsiteX204" fmla="*/ 3895913 w 5362575"/>
              <a:gd name="connsiteY204" fmla="*/ 4990918 h 6858000"/>
              <a:gd name="connsiteX205" fmla="*/ 3931099 w 5362575"/>
              <a:gd name="connsiteY205" fmla="*/ 4971214 h 6858000"/>
              <a:gd name="connsiteX206" fmla="*/ 3969100 w 5362575"/>
              <a:gd name="connsiteY206" fmla="*/ 4954324 h 6858000"/>
              <a:gd name="connsiteX207" fmla="*/ 4009916 w 5362575"/>
              <a:gd name="connsiteY207" fmla="*/ 4940250 h 6858000"/>
              <a:gd name="connsiteX208" fmla="*/ 4052139 w 5362575"/>
              <a:gd name="connsiteY208" fmla="*/ 4927583 h 6858000"/>
              <a:gd name="connsiteX209" fmla="*/ 4094363 w 5362575"/>
              <a:gd name="connsiteY209" fmla="*/ 4916323 h 6858000"/>
              <a:gd name="connsiteX210" fmla="*/ 4137993 w 5362575"/>
              <a:gd name="connsiteY210" fmla="*/ 4905064 h 6858000"/>
              <a:gd name="connsiteX211" fmla="*/ 4178809 w 5362575"/>
              <a:gd name="connsiteY211" fmla="*/ 4892397 h 6858000"/>
              <a:gd name="connsiteX212" fmla="*/ 4219625 w 5362575"/>
              <a:gd name="connsiteY212" fmla="*/ 4878322 h 6858000"/>
              <a:gd name="connsiteX213" fmla="*/ 4257626 w 5362575"/>
              <a:gd name="connsiteY213" fmla="*/ 4861433 h 6858000"/>
              <a:gd name="connsiteX214" fmla="*/ 4291405 w 5362575"/>
              <a:gd name="connsiteY214" fmla="*/ 4840321 h 6858000"/>
              <a:gd name="connsiteX215" fmla="*/ 4322369 w 5362575"/>
              <a:gd name="connsiteY215" fmla="*/ 4814987 h 6858000"/>
              <a:gd name="connsiteX216" fmla="*/ 4347703 w 5362575"/>
              <a:gd name="connsiteY216" fmla="*/ 4784024 h 6858000"/>
              <a:gd name="connsiteX217" fmla="*/ 4368815 w 5362575"/>
              <a:gd name="connsiteY217" fmla="*/ 4750245 h 6858000"/>
              <a:gd name="connsiteX218" fmla="*/ 4385704 w 5362575"/>
              <a:gd name="connsiteY218" fmla="*/ 4712244 h 6858000"/>
              <a:gd name="connsiteX219" fmla="*/ 4399778 w 5362575"/>
              <a:gd name="connsiteY219" fmla="*/ 4671428 h 6858000"/>
              <a:gd name="connsiteX220" fmla="*/ 4412445 w 5362575"/>
              <a:gd name="connsiteY220" fmla="*/ 4630612 h 6858000"/>
              <a:gd name="connsiteX221" fmla="*/ 4423705 w 5362575"/>
              <a:gd name="connsiteY221" fmla="*/ 4586981 h 6858000"/>
              <a:gd name="connsiteX222" fmla="*/ 4434964 w 5362575"/>
              <a:gd name="connsiteY222" fmla="*/ 4544758 h 6858000"/>
              <a:gd name="connsiteX223" fmla="*/ 4447632 w 5362575"/>
              <a:gd name="connsiteY223" fmla="*/ 4502534 h 6858000"/>
              <a:gd name="connsiteX224" fmla="*/ 4461706 w 5362575"/>
              <a:gd name="connsiteY224" fmla="*/ 4461718 h 6858000"/>
              <a:gd name="connsiteX225" fmla="*/ 4478595 w 5362575"/>
              <a:gd name="connsiteY225" fmla="*/ 4423717 h 6858000"/>
              <a:gd name="connsiteX226" fmla="*/ 4498300 w 5362575"/>
              <a:gd name="connsiteY226" fmla="*/ 4388531 h 6858000"/>
              <a:gd name="connsiteX227" fmla="*/ 4523634 w 5362575"/>
              <a:gd name="connsiteY227" fmla="*/ 4357567 h 6858000"/>
              <a:gd name="connsiteX228" fmla="*/ 4551782 w 5362575"/>
              <a:gd name="connsiteY228" fmla="*/ 4325196 h 6858000"/>
              <a:gd name="connsiteX229" fmla="*/ 4584154 w 5362575"/>
              <a:gd name="connsiteY229" fmla="*/ 4297047 h 6858000"/>
              <a:gd name="connsiteX230" fmla="*/ 4617933 w 5362575"/>
              <a:gd name="connsiteY230" fmla="*/ 4270306 h 6858000"/>
              <a:gd name="connsiteX231" fmla="*/ 4654526 w 5362575"/>
              <a:gd name="connsiteY231" fmla="*/ 4243564 h 6858000"/>
              <a:gd name="connsiteX232" fmla="*/ 4689712 w 5362575"/>
              <a:gd name="connsiteY232" fmla="*/ 4216823 h 6858000"/>
              <a:gd name="connsiteX233" fmla="*/ 4723491 w 5362575"/>
              <a:gd name="connsiteY233" fmla="*/ 4190081 h 6858000"/>
              <a:gd name="connsiteX234" fmla="*/ 4755862 w 5362575"/>
              <a:gd name="connsiteY234" fmla="*/ 4160525 h 6858000"/>
              <a:gd name="connsiteX235" fmla="*/ 4784011 w 5362575"/>
              <a:gd name="connsiteY235" fmla="*/ 4130969 h 6858000"/>
              <a:gd name="connsiteX236" fmla="*/ 4807938 w 5362575"/>
              <a:gd name="connsiteY236" fmla="*/ 4097190 h 6858000"/>
              <a:gd name="connsiteX237" fmla="*/ 4826235 w 5362575"/>
              <a:gd name="connsiteY237" fmla="*/ 4062004 h 6858000"/>
              <a:gd name="connsiteX238" fmla="*/ 4838902 w 5362575"/>
              <a:gd name="connsiteY238" fmla="*/ 4019781 h 6858000"/>
              <a:gd name="connsiteX239" fmla="*/ 4844531 w 5362575"/>
              <a:gd name="connsiteY239" fmla="*/ 3976150 h 6858000"/>
              <a:gd name="connsiteX240" fmla="*/ 4845939 w 5362575"/>
              <a:gd name="connsiteY240" fmla="*/ 3931111 h 6858000"/>
              <a:gd name="connsiteX241" fmla="*/ 4841716 w 5362575"/>
              <a:gd name="connsiteY241" fmla="*/ 3883258 h 6858000"/>
              <a:gd name="connsiteX242" fmla="*/ 4836087 w 5362575"/>
              <a:gd name="connsiteY242" fmla="*/ 3835405 h 6858000"/>
              <a:gd name="connsiteX243" fmla="*/ 4829049 w 5362575"/>
              <a:gd name="connsiteY243" fmla="*/ 3787552 h 6858000"/>
              <a:gd name="connsiteX244" fmla="*/ 4823420 w 5362575"/>
              <a:gd name="connsiteY244" fmla="*/ 3739699 h 6858000"/>
              <a:gd name="connsiteX245" fmla="*/ 4820605 w 5362575"/>
              <a:gd name="connsiteY245" fmla="*/ 3691846 h 6858000"/>
              <a:gd name="connsiteX246" fmla="*/ 4820605 w 5362575"/>
              <a:gd name="connsiteY246" fmla="*/ 3645400 h 6858000"/>
              <a:gd name="connsiteX247" fmla="*/ 4826235 w 5362575"/>
              <a:gd name="connsiteY247" fmla="*/ 3601769 h 6858000"/>
              <a:gd name="connsiteX248" fmla="*/ 4837494 w 5362575"/>
              <a:gd name="connsiteY248" fmla="*/ 3558138 h 6858000"/>
              <a:gd name="connsiteX249" fmla="*/ 4854383 w 5362575"/>
              <a:gd name="connsiteY249" fmla="*/ 3517322 h 6858000"/>
              <a:gd name="connsiteX250" fmla="*/ 4876903 w 5362575"/>
              <a:gd name="connsiteY250" fmla="*/ 3475099 h 6858000"/>
              <a:gd name="connsiteX251" fmla="*/ 4899422 w 5362575"/>
              <a:gd name="connsiteY251" fmla="*/ 3432876 h 6858000"/>
              <a:gd name="connsiteX252" fmla="*/ 4924756 w 5362575"/>
              <a:gd name="connsiteY252" fmla="*/ 3390652 h 6858000"/>
              <a:gd name="connsiteX253" fmla="*/ 4948682 w 5362575"/>
              <a:gd name="connsiteY253" fmla="*/ 3349836 h 6858000"/>
              <a:gd name="connsiteX254" fmla="*/ 4969794 w 5362575"/>
              <a:gd name="connsiteY254" fmla="*/ 3306206 h 6858000"/>
              <a:gd name="connsiteX255" fmla="*/ 4986683 w 5362575"/>
              <a:gd name="connsiteY255" fmla="*/ 3263982 h 6858000"/>
              <a:gd name="connsiteX256" fmla="*/ 4997943 w 5362575"/>
              <a:gd name="connsiteY256" fmla="*/ 3220351 h 6858000"/>
              <a:gd name="connsiteX257" fmla="*/ 5002165 w 5362575"/>
              <a:gd name="connsiteY257" fmla="*/ 3175313 h 6858000"/>
              <a:gd name="connsiteX258" fmla="*/ 4997943 w 5362575"/>
              <a:gd name="connsiteY258" fmla="*/ 3130275 h 6858000"/>
              <a:gd name="connsiteX259" fmla="*/ 4986683 w 5362575"/>
              <a:gd name="connsiteY259" fmla="*/ 3086644 h 6858000"/>
              <a:gd name="connsiteX260" fmla="*/ 4969794 w 5362575"/>
              <a:gd name="connsiteY260" fmla="*/ 3044421 h 6858000"/>
              <a:gd name="connsiteX261" fmla="*/ 4948682 w 5362575"/>
              <a:gd name="connsiteY261" fmla="*/ 3000790 h 6858000"/>
              <a:gd name="connsiteX262" fmla="*/ 4924756 w 5362575"/>
              <a:gd name="connsiteY262" fmla="*/ 2959974 h 6858000"/>
              <a:gd name="connsiteX263" fmla="*/ 4899422 w 5362575"/>
              <a:gd name="connsiteY263" fmla="*/ 2917751 h 6858000"/>
              <a:gd name="connsiteX264" fmla="*/ 4876903 w 5362575"/>
              <a:gd name="connsiteY264" fmla="*/ 2875527 h 6858000"/>
              <a:gd name="connsiteX265" fmla="*/ 4854383 w 5362575"/>
              <a:gd name="connsiteY265" fmla="*/ 2833304 h 6858000"/>
              <a:gd name="connsiteX266" fmla="*/ 4837494 w 5362575"/>
              <a:gd name="connsiteY266" fmla="*/ 2792488 h 6858000"/>
              <a:gd name="connsiteX267" fmla="*/ 4826235 w 5362575"/>
              <a:gd name="connsiteY267" fmla="*/ 2748857 h 6858000"/>
              <a:gd name="connsiteX268" fmla="*/ 4820605 w 5362575"/>
              <a:gd name="connsiteY268" fmla="*/ 2705226 h 6858000"/>
              <a:gd name="connsiteX269" fmla="*/ 4820605 w 5362575"/>
              <a:gd name="connsiteY269" fmla="*/ 2658781 h 6858000"/>
              <a:gd name="connsiteX270" fmla="*/ 4823420 w 5362575"/>
              <a:gd name="connsiteY270" fmla="*/ 2610927 h 6858000"/>
              <a:gd name="connsiteX271" fmla="*/ 4829049 w 5362575"/>
              <a:gd name="connsiteY271" fmla="*/ 2563074 h 6858000"/>
              <a:gd name="connsiteX272" fmla="*/ 4836087 w 5362575"/>
              <a:gd name="connsiteY272" fmla="*/ 2515221 h 6858000"/>
              <a:gd name="connsiteX273" fmla="*/ 4841716 w 5362575"/>
              <a:gd name="connsiteY273" fmla="*/ 2467368 h 6858000"/>
              <a:gd name="connsiteX274" fmla="*/ 4845939 w 5362575"/>
              <a:gd name="connsiteY274" fmla="*/ 2419515 h 6858000"/>
              <a:gd name="connsiteX275" fmla="*/ 4844531 w 5362575"/>
              <a:gd name="connsiteY275" fmla="*/ 2374477 h 6858000"/>
              <a:gd name="connsiteX276" fmla="*/ 4838902 w 5362575"/>
              <a:gd name="connsiteY276" fmla="*/ 2330846 h 6858000"/>
              <a:gd name="connsiteX277" fmla="*/ 4826235 w 5362575"/>
              <a:gd name="connsiteY277" fmla="*/ 2288622 h 6858000"/>
              <a:gd name="connsiteX278" fmla="*/ 4807938 w 5362575"/>
              <a:gd name="connsiteY278" fmla="*/ 2253436 h 6858000"/>
              <a:gd name="connsiteX279" fmla="*/ 4784011 w 5362575"/>
              <a:gd name="connsiteY279" fmla="*/ 2219658 h 6858000"/>
              <a:gd name="connsiteX280" fmla="*/ 4755862 w 5362575"/>
              <a:gd name="connsiteY280" fmla="*/ 2190101 h 6858000"/>
              <a:gd name="connsiteX281" fmla="*/ 4723491 w 5362575"/>
              <a:gd name="connsiteY281" fmla="*/ 2160545 h 6858000"/>
              <a:gd name="connsiteX282" fmla="*/ 4689712 w 5362575"/>
              <a:gd name="connsiteY282" fmla="*/ 2133803 h 6858000"/>
              <a:gd name="connsiteX283" fmla="*/ 4654526 w 5362575"/>
              <a:gd name="connsiteY283" fmla="*/ 2107062 h 6858000"/>
              <a:gd name="connsiteX284" fmla="*/ 4617933 w 5362575"/>
              <a:gd name="connsiteY284" fmla="*/ 2080320 h 6858000"/>
              <a:gd name="connsiteX285" fmla="*/ 4584154 w 5362575"/>
              <a:gd name="connsiteY285" fmla="*/ 2053579 h 6858000"/>
              <a:gd name="connsiteX286" fmla="*/ 4551782 w 5362575"/>
              <a:gd name="connsiteY286" fmla="*/ 2025430 h 6858000"/>
              <a:gd name="connsiteX287" fmla="*/ 4523634 w 5362575"/>
              <a:gd name="connsiteY287" fmla="*/ 1993059 h 6858000"/>
              <a:gd name="connsiteX288" fmla="*/ 4498300 w 5362575"/>
              <a:gd name="connsiteY288" fmla="*/ 1962095 h 6858000"/>
              <a:gd name="connsiteX289" fmla="*/ 4478595 w 5362575"/>
              <a:gd name="connsiteY289" fmla="*/ 1926909 h 6858000"/>
              <a:gd name="connsiteX290" fmla="*/ 4461706 w 5362575"/>
              <a:gd name="connsiteY290" fmla="*/ 1888908 h 6858000"/>
              <a:gd name="connsiteX291" fmla="*/ 4447632 w 5362575"/>
              <a:gd name="connsiteY291" fmla="*/ 1848092 h 6858000"/>
              <a:gd name="connsiteX292" fmla="*/ 4434964 w 5362575"/>
              <a:gd name="connsiteY292" fmla="*/ 1805868 h 6858000"/>
              <a:gd name="connsiteX293" fmla="*/ 4423705 w 5362575"/>
              <a:gd name="connsiteY293" fmla="*/ 1763645 h 6858000"/>
              <a:gd name="connsiteX294" fmla="*/ 4412445 w 5362575"/>
              <a:gd name="connsiteY294" fmla="*/ 1720014 h 6858000"/>
              <a:gd name="connsiteX295" fmla="*/ 4399778 w 5362575"/>
              <a:gd name="connsiteY295" fmla="*/ 1679198 h 6858000"/>
              <a:gd name="connsiteX296" fmla="*/ 4385704 w 5362575"/>
              <a:gd name="connsiteY296" fmla="*/ 1638382 h 6858000"/>
              <a:gd name="connsiteX297" fmla="*/ 4368815 w 5362575"/>
              <a:gd name="connsiteY297" fmla="*/ 1600381 h 6858000"/>
              <a:gd name="connsiteX298" fmla="*/ 4347703 w 5362575"/>
              <a:gd name="connsiteY298" fmla="*/ 1566603 h 6858000"/>
              <a:gd name="connsiteX299" fmla="*/ 4322369 w 5362575"/>
              <a:gd name="connsiteY299" fmla="*/ 1535639 h 6858000"/>
              <a:gd name="connsiteX300" fmla="*/ 4291405 w 5362575"/>
              <a:gd name="connsiteY300" fmla="*/ 1510305 h 6858000"/>
              <a:gd name="connsiteX301" fmla="*/ 4257626 w 5362575"/>
              <a:gd name="connsiteY301" fmla="*/ 1489193 h 6858000"/>
              <a:gd name="connsiteX302" fmla="*/ 4219625 w 5362575"/>
              <a:gd name="connsiteY302" fmla="*/ 1472304 h 6858000"/>
              <a:gd name="connsiteX303" fmla="*/ 4178809 w 5362575"/>
              <a:gd name="connsiteY303" fmla="*/ 1458229 h 6858000"/>
              <a:gd name="connsiteX304" fmla="*/ 4137993 w 5362575"/>
              <a:gd name="connsiteY304" fmla="*/ 1445562 h 6858000"/>
              <a:gd name="connsiteX305" fmla="*/ 4094363 w 5362575"/>
              <a:gd name="connsiteY305" fmla="*/ 1434303 h 6858000"/>
              <a:gd name="connsiteX306" fmla="*/ 4052139 w 5362575"/>
              <a:gd name="connsiteY306" fmla="*/ 1423043 h 6858000"/>
              <a:gd name="connsiteX307" fmla="*/ 4009916 w 5362575"/>
              <a:gd name="connsiteY307" fmla="*/ 1410376 h 6858000"/>
              <a:gd name="connsiteX308" fmla="*/ 3969100 w 5362575"/>
              <a:gd name="connsiteY308" fmla="*/ 1396302 h 6858000"/>
              <a:gd name="connsiteX309" fmla="*/ 3931099 w 5362575"/>
              <a:gd name="connsiteY309" fmla="*/ 1379412 h 6858000"/>
              <a:gd name="connsiteX310" fmla="*/ 3895913 w 5362575"/>
              <a:gd name="connsiteY310" fmla="*/ 1359708 h 6858000"/>
              <a:gd name="connsiteX311" fmla="*/ 3864949 w 5362575"/>
              <a:gd name="connsiteY311" fmla="*/ 1334374 h 6858000"/>
              <a:gd name="connsiteX312" fmla="*/ 3832578 w 5362575"/>
              <a:gd name="connsiteY312" fmla="*/ 1306225 h 6858000"/>
              <a:gd name="connsiteX313" fmla="*/ 3804429 w 5362575"/>
              <a:gd name="connsiteY313" fmla="*/ 1273854 h 6858000"/>
              <a:gd name="connsiteX314" fmla="*/ 3777687 w 5362575"/>
              <a:gd name="connsiteY314" fmla="*/ 1240075 h 6858000"/>
              <a:gd name="connsiteX315" fmla="*/ 3750946 w 5362575"/>
              <a:gd name="connsiteY315" fmla="*/ 1204889 h 6858000"/>
              <a:gd name="connsiteX316" fmla="*/ 3724204 w 5362575"/>
              <a:gd name="connsiteY316" fmla="*/ 1169703 h 6858000"/>
              <a:gd name="connsiteX317" fmla="*/ 3697463 w 5362575"/>
              <a:gd name="connsiteY317" fmla="*/ 1135924 h 6858000"/>
              <a:gd name="connsiteX318" fmla="*/ 3667907 w 5362575"/>
              <a:gd name="connsiteY318" fmla="*/ 1103553 h 6858000"/>
              <a:gd name="connsiteX319" fmla="*/ 3638350 w 5362575"/>
              <a:gd name="connsiteY319" fmla="*/ 1075404 h 6858000"/>
              <a:gd name="connsiteX320" fmla="*/ 3604572 w 5362575"/>
              <a:gd name="connsiteY320" fmla="*/ 1051478 h 6858000"/>
              <a:gd name="connsiteX321" fmla="*/ 3569385 w 5362575"/>
              <a:gd name="connsiteY321" fmla="*/ 1033181 h 6858000"/>
              <a:gd name="connsiteX322" fmla="*/ 3527162 w 5362575"/>
              <a:gd name="connsiteY322" fmla="*/ 1020514 h 6858000"/>
              <a:gd name="connsiteX323" fmla="*/ 3483531 w 5362575"/>
              <a:gd name="connsiteY323" fmla="*/ 1014884 h 6858000"/>
              <a:gd name="connsiteX324" fmla="*/ 3438493 w 5362575"/>
              <a:gd name="connsiteY324" fmla="*/ 1013477 h 6858000"/>
              <a:gd name="connsiteX325" fmla="*/ 3390640 w 5362575"/>
              <a:gd name="connsiteY325" fmla="*/ 1017699 h 6858000"/>
              <a:gd name="connsiteX326" fmla="*/ 3342787 w 5362575"/>
              <a:gd name="connsiteY326" fmla="*/ 1023329 h 6858000"/>
              <a:gd name="connsiteX327" fmla="*/ 3294933 w 5362575"/>
              <a:gd name="connsiteY327" fmla="*/ 1030366 h 6858000"/>
              <a:gd name="connsiteX328" fmla="*/ 3247080 w 5362575"/>
              <a:gd name="connsiteY328" fmla="*/ 1035996 h 6858000"/>
              <a:gd name="connsiteX329" fmla="*/ 3199227 w 5362575"/>
              <a:gd name="connsiteY329" fmla="*/ 1038811 h 6858000"/>
              <a:gd name="connsiteX330" fmla="*/ 3152781 w 5362575"/>
              <a:gd name="connsiteY330" fmla="*/ 1038811 h 6858000"/>
              <a:gd name="connsiteX331" fmla="*/ 3109151 w 5362575"/>
              <a:gd name="connsiteY331" fmla="*/ 1033181 h 6858000"/>
              <a:gd name="connsiteX332" fmla="*/ 3064112 w 5362575"/>
              <a:gd name="connsiteY332" fmla="*/ 1021921 h 6858000"/>
              <a:gd name="connsiteX333" fmla="*/ 3023296 w 5362575"/>
              <a:gd name="connsiteY333" fmla="*/ 1005032 h 6858000"/>
              <a:gd name="connsiteX334" fmla="*/ 2981073 w 5362575"/>
              <a:gd name="connsiteY334" fmla="*/ 982513 h 6858000"/>
              <a:gd name="connsiteX335" fmla="*/ 2938850 w 5362575"/>
              <a:gd name="connsiteY335" fmla="*/ 959994 h 6858000"/>
              <a:gd name="connsiteX336" fmla="*/ 2896626 w 5362575"/>
              <a:gd name="connsiteY336" fmla="*/ 934660 h 6858000"/>
              <a:gd name="connsiteX337" fmla="*/ 2855810 w 5362575"/>
              <a:gd name="connsiteY337" fmla="*/ 910733 h 6858000"/>
              <a:gd name="connsiteX338" fmla="*/ 2812180 w 5362575"/>
              <a:gd name="connsiteY338" fmla="*/ 889621 h 6858000"/>
              <a:gd name="connsiteX339" fmla="*/ 2769956 w 5362575"/>
              <a:gd name="connsiteY339" fmla="*/ 872732 h 6858000"/>
              <a:gd name="connsiteX340" fmla="*/ 2726325 w 5362575"/>
              <a:gd name="connsiteY340" fmla="*/ 861472 h 6858000"/>
              <a:gd name="connsiteX341" fmla="*/ 2681287 w 5362575"/>
              <a:gd name="connsiteY341" fmla="*/ 857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Lst>
            <a:rect l="l" t="t" r="r" b="b"/>
            <a:pathLst>
              <a:path w="5362575" h="6858000">
                <a:moveTo>
                  <a:pt x="0" y="0"/>
                </a:moveTo>
                <a:lnTo>
                  <a:pt x="5362575" y="0"/>
                </a:lnTo>
                <a:lnTo>
                  <a:pt x="5362575" y="6858000"/>
                </a:lnTo>
                <a:lnTo>
                  <a:pt x="0" y="6858000"/>
                </a:lnTo>
                <a:lnTo>
                  <a:pt x="0" y="0"/>
                </a:lnTo>
                <a:close/>
                <a:moveTo>
                  <a:pt x="2681287" y="857250"/>
                </a:moveTo>
                <a:lnTo>
                  <a:pt x="2636249" y="861472"/>
                </a:lnTo>
                <a:lnTo>
                  <a:pt x="2592618" y="872732"/>
                </a:lnTo>
                <a:lnTo>
                  <a:pt x="2550395" y="889621"/>
                </a:lnTo>
                <a:lnTo>
                  <a:pt x="2506764" y="910733"/>
                </a:lnTo>
                <a:lnTo>
                  <a:pt x="2465948" y="934660"/>
                </a:lnTo>
                <a:lnTo>
                  <a:pt x="2423725" y="959994"/>
                </a:lnTo>
                <a:lnTo>
                  <a:pt x="2381501" y="982513"/>
                </a:lnTo>
                <a:lnTo>
                  <a:pt x="2339278" y="1005032"/>
                </a:lnTo>
                <a:lnTo>
                  <a:pt x="2297055" y="1021921"/>
                </a:lnTo>
                <a:lnTo>
                  <a:pt x="2253424" y="1033181"/>
                </a:lnTo>
                <a:lnTo>
                  <a:pt x="2209793" y="1038811"/>
                </a:lnTo>
                <a:lnTo>
                  <a:pt x="2163347" y="1038811"/>
                </a:lnTo>
                <a:lnTo>
                  <a:pt x="2115494" y="1035996"/>
                </a:lnTo>
                <a:lnTo>
                  <a:pt x="2067641" y="1030366"/>
                </a:lnTo>
                <a:lnTo>
                  <a:pt x="2019788" y="1023329"/>
                </a:lnTo>
                <a:lnTo>
                  <a:pt x="1971934" y="1017699"/>
                </a:lnTo>
                <a:lnTo>
                  <a:pt x="1924081" y="1013477"/>
                </a:lnTo>
                <a:lnTo>
                  <a:pt x="1879043" y="1014884"/>
                </a:lnTo>
                <a:lnTo>
                  <a:pt x="1835412" y="1020514"/>
                </a:lnTo>
                <a:lnTo>
                  <a:pt x="1793189" y="1033181"/>
                </a:lnTo>
                <a:lnTo>
                  <a:pt x="1758003" y="1051478"/>
                </a:lnTo>
                <a:lnTo>
                  <a:pt x="1724224" y="1075404"/>
                </a:lnTo>
                <a:lnTo>
                  <a:pt x="1694668" y="1103553"/>
                </a:lnTo>
                <a:lnTo>
                  <a:pt x="1665111" y="1135924"/>
                </a:lnTo>
                <a:lnTo>
                  <a:pt x="1638370" y="1169703"/>
                </a:lnTo>
                <a:lnTo>
                  <a:pt x="1611628" y="1204889"/>
                </a:lnTo>
                <a:lnTo>
                  <a:pt x="1584887" y="1240075"/>
                </a:lnTo>
                <a:lnTo>
                  <a:pt x="1558145" y="1273854"/>
                </a:lnTo>
                <a:lnTo>
                  <a:pt x="1529996" y="1306225"/>
                </a:lnTo>
                <a:lnTo>
                  <a:pt x="1497625" y="1334374"/>
                </a:lnTo>
                <a:lnTo>
                  <a:pt x="1466661" y="1359708"/>
                </a:lnTo>
                <a:lnTo>
                  <a:pt x="1431475" y="1379412"/>
                </a:lnTo>
                <a:lnTo>
                  <a:pt x="1393474" y="1396302"/>
                </a:lnTo>
                <a:lnTo>
                  <a:pt x="1352658" y="1410376"/>
                </a:lnTo>
                <a:lnTo>
                  <a:pt x="1310435" y="1423043"/>
                </a:lnTo>
                <a:lnTo>
                  <a:pt x="1268212" y="1434303"/>
                </a:lnTo>
                <a:lnTo>
                  <a:pt x="1224581" y="1445562"/>
                </a:lnTo>
                <a:lnTo>
                  <a:pt x="1183765" y="1458229"/>
                </a:lnTo>
                <a:lnTo>
                  <a:pt x="1142949" y="1472304"/>
                </a:lnTo>
                <a:lnTo>
                  <a:pt x="1104948" y="1489193"/>
                </a:lnTo>
                <a:lnTo>
                  <a:pt x="1071169" y="1510305"/>
                </a:lnTo>
                <a:lnTo>
                  <a:pt x="1040205" y="1535639"/>
                </a:lnTo>
                <a:lnTo>
                  <a:pt x="1014871" y="1566603"/>
                </a:lnTo>
                <a:lnTo>
                  <a:pt x="993760" y="1600381"/>
                </a:lnTo>
                <a:lnTo>
                  <a:pt x="976870" y="1638382"/>
                </a:lnTo>
                <a:lnTo>
                  <a:pt x="962796" y="1679198"/>
                </a:lnTo>
                <a:lnTo>
                  <a:pt x="950129" y="1720014"/>
                </a:lnTo>
                <a:lnTo>
                  <a:pt x="938869" y="1763645"/>
                </a:lnTo>
                <a:lnTo>
                  <a:pt x="927610" y="1805868"/>
                </a:lnTo>
                <a:lnTo>
                  <a:pt x="914943" y="1848092"/>
                </a:lnTo>
                <a:lnTo>
                  <a:pt x="900868" y="1888908"/>
                </a:lnTo>
                <a:lnTo>
                  <a:pt x="883979" y="1926909"/>
                </a:lnTo>
                <a:lnTo>
                  <a:pt x="864275" y="1962095"/>
                </a:lnTo>
                <a:lnTo>
                  <a:pt x="838941" y="1993059"/>
                </a:lnTo>
                <a:lnTo>
                  <a:pt x="810792" y="2025430"/>
                </a:lnTo>
                <a:lnTo>
                  <a:pt x="778420" y="2053579"/>
                </a:lnTo>
                <a:lnTo>
                  <a:pt x="743234" y="2080320"/>
                </a:lnTo>
                <a:lnTo>
                  <a:pt x="708048" y="2107062"/>
                </a:lnTo>
                <a:lnTo>
                  <a:pt x="672862" y="2133803"/>
                </a:lnTo>
                <a:lnTo>
                  <a:pt x="639083" y="2160545"/>
                </a:lnTo>
                <a:lnTo>
                  <a:pt x="606712" y="2190101"/>
                </a:lnTo>
                <a:lnTo>
                  <a:pt x="578563" y="2219658"/>
                </a:lnTo>
                <a:lnTo>
                  <a:pt x="554637" y="2253436"/>
                </a:lnTo>
                <a:lnTo>
                  <a:pt x="536340" y="2288622"/>
                </a:lnTo>
                <a:lnTo>
                  <a:pt x="523673" y="2330846"/>
                </a:lnTo>
                <a:lnTo>
                  <a:pt x="518043" y="2374477"/>
                </a:lnTo>
                <a:lnTo>
                  <a:pt x="516635" y="2419515"/>
                </a:lnTo>
                <a:lnTo>
                  <a:pt x="520858" y="2467368"/>
                </a:lnTo>
                <a:lnTo>
                  <a:pt x="526488" y="2515221"/>
                </a:lnTo>
                <a:lnTo>
                  <a:pt x="533525" y="2563074"/>
                </a:lnTo>
                <a:lnTo>
                  <a:pt x="539155" y="2610927"/>
                </a:lnTo>
                <a:lnTo>
                  <a:pt x="541970" y="2658781"/>
                </a:lnTo>
                <a:lnTo>
                  <a:pt x="541970" y="2705226"/>
                </a:lnTo>
                <a:lnTo>
                  <a:pt x="536340" y="2748857"/>
                </a:lnTo>
                <a:lnTo>
                  <a:pt x="525080" y="2792488"/>
                </a:lnTo>
                <a:lnTo>
                  <a:pt x="508191" y="2833304"/>
                </a:lnTo>
                <a:lnTo>
                  <a:pt x="487079" y="2875527"/>
                </a:lnTo>
                <a:lnTo>
                  <a:pt x="463153" y="2917751"/>
                </a:lnTo>
                <a:lnTo>
                  <a:pt x="437819" y="2959974"/>
                </a:lnTo>
                <a:lnTo>
                  <a:pt x="413892" y="3000790"/>
                </a:lnTo>
                <a:lnTo>
                  <a:pt x="392780" y="3044421"/>
                </a:lnTo>
                <a:lnTo>
                  <a:pt x="375891" y="3086644"/>
                </a:lnTo>
                <a:lnTo>
                  <a:pt x="364631" y="3130275"/>
                </a:lnTo>
                <a:lnTo>
                  <a:pt x="360409" y="3175313"/>
                </a:lnTo>
                <a:lnTo>
                  <a:pt x="364631" y="3220351"/>
                </a:lnTo>
                <a:lnTo>
                  <a:pt x="375891" y="3263982"/>
                </a:lnTo>
                <a:lnTo>
                  <a:pt x="392780" y="3306206"/>
                </a:lnTo>
                <a:lnTo>
                  <a:pt x="413892" y="3349836"/>
                </a:lnTo>
                <a:lnTo>
                  <a:pt x="437819" y="3390652"/>
                </a:lnTo>
                <a:lnTo>
                  <a:pt x="463153" y="3432876"/>
                </a:lnTo>
                <a:lnTo>
                  <a:pt x="487079" y="3475099"/>
                </a:lnTo>
                <a:lnTo>
                  <a:pt x="508191" y="3517322"/>
                </a:lnTo>
                <a:lnTo>
                  <a:pt x="525080" y="3558138"/>
                </a:lnTo>
                <a:lnTo>
                  <a:pt x="536340" y="3601769"/>
                </a:lnTo>
                <a:lnTo>
                  <a:pt x="541970" y="3645400"/>
                </a:lnTo>
                <a:lnTo>
                  <a:pt x="541970" y="3691846"/>
                </a:lnTo>
                <a:lnTo>
                  <a:pt x="539155" y="3739699"/>
                </a:lnTo>
                <a:lnTo>
                  <a:pt x="533525" y="3787552"/>
                </a:lnTo>
                <a:lnTo>
                  <a:pt x="526488" y="3835405"/>
                </a:lnTo>
                <a:lnTo>
                  <a:pt x="520858" y="3883258"/>
                </a:lnTo>
                <a:lnTo>
                  <a:pt x="516635" y="3931111"/>
                </a:lnTo>
                <a:lnTo>
                  <a:pt x="518043" y="3976150"/>
                </a:lnTo>
                <a:lnTo>
                  <a:pt x="523673" y="4019781"/>
                </a:lnTo>
                <a:lnTo>
                  <a:pt x="536340" y="4062004"/>
                </a:lnTo>
                <a:lnTo>
                  <a:pt x="554637" y="4097190"/>
                </a:lnTo>
                <a:lnTo>
                  <a:pt x="578563" y="4130969"/>
                </a:lnTo>
                <a:lnTo>
                  <a:pt x="606712" y="4160525"/>
                </a:lnTo>
                <a:lnTo>
                  <a:pt x="639083" y="4190081"/>
                </a:lnTo>
                <a:lnTo>
                  <a:pt x="672862" y="4216823"/>
                </a:lnTo>
                <a:lnTo>
                  <a:pt x="708048" y="4243564"/>
                </a:lnTo>
                <a:lnTo>
                  <a:pt x="743234" y="4270306"/>
                </a:lnTo>
                <a:lnTo>
                  <a:pt x="778420" y="4297047"/>
                </a:lnTo>
                <a:lnTo>
                  <a:pt x="810792" y="4325196"/>
                </a:lnTo>
                <a:lnTo>
                  <a:pt x="838941" y="4357567"/>
                </a:lnTo>
                <a:lnTo>
                  <a:pt x="864275" y="4388531"/>
                </a:lnTo>
                <a:lnTo>
                  <a:pt x="883979" y="4423717"/>
                </a:lnTo>
                <a:lnTo>
                  <a:pt x="900868" y="4461718"/>
                </a:lnTo>
                <a:lnTo>
                  <a:pt x="914943" y="4502534"/>
                </a:lnTo>
                <a:lnTo>
                  <a:pt x="927610" y="4544758"/>
                </a:lnTo>
                <a:lnTo>
                  <a:pt x="938869" y="4586981"/>
                </a:lnTo>
                <a:lnTo>
                  <a:pt x="950129" y="4630612"/>
                </a:lnTo>
                <a:lnTo>
                  <a:pt x="962796" y="4671428"/>
                </a:lnTo>
                <a:lnTo>
                  <a:pt x="976870" y="4712244"/>
                </a:lnTo>
                <a:lnTo>
                  <a:pt x="993760" y="4750245"/>
                </a:lnTo>
                <a:lnTo>
                  <a:pt x="1014871" y="4784024"/>
                </a:lnTo>
                <a:lnTo>
                  <a:pt x="1040205" y="4814987"/>
                </a:lnTo>
                <a:lnTo>
                  <a:pt x="1071169" y="4840321"/>
                </a:lnTo>
                <a:lnTo>
                  <a:pt x="1104948" y="4861433"/>
                </a:lnTo>
                <a:lnTo>
                  <a:pt x="1142949" y="4878322"/>
                </a:lnTo>
                <a:lnTo>
                  <a:pt x="1183765" y="4892397"/>
                </a:lnTo>
                <a:lnTo>
                  <a:pt x="1224581" y="4905064"/>
                </a:lnTo>
                <a:lnTo>
                  <a:pt x="1268212" y="4916323"/>
                </a:lnTo>
                <a:lnTo>
                  <a:pt x="1310435" y="4927583"/>
                </a:lnTo>
                <a:lnTo>
                  <a:pt x="1352658" y="4940250"/>
                </a:lnTo>
                <a:lnTo>
                  <a:pt x="1393474" y="4954324"/>
                </a:lnTo>
                <a:lnTo>
                  <a:pt x="1431475" y="4971214"/>
                </a:lnTo>
                <a:lnTo>
                  <a:pt x="1466661" y="4990918"/>
                </a:lnTo>
                <a:lnTo>
                  <a:pt x="1497625" y="5016252"/>
                </a:lnTo>
                <a:lnTo>
                  <a:pt x="1529996" y="5044401"/>
                </a:lnTo>
                <a:lnTo>
                  <a:pt x="1558145" y="5076772"/>
                </a:lnTo>
                <a:lnTo>
                  <a:pt x="1584887" y="5110551"/>
                </a:lnTo>
                <a:lnTo>
                  <a:pt x="1611628" y="5145737"/>
                </a:lnTo>
                <a:lnTo>
                  <a:pt x="1638370" y="5180923"/>
                </a:lnTo>
                <a:lnTo>
                  <a:pt x="1665111" y="5214702"/>
                </a:lnTo>
                <a:lnTo>
                  <a:pt x="1694668" y="5247073"/>
                </a:lnTo>
                <a:lnTo>
                  <a:pt x="1724224" y="5275222"/>
                </a:lnTo>
                <a:lnTo>
                  <a:pt x="1758003" y="5299149"/>
                </a:lnTo>
                <a:lnTo>
                  <a:pt x="1793189" y="5317446"/>
                </a:lnTo>
                <a:lnTo>
                  <a:pt x="1835412" y="5330113"/>
                </a:lnTo>
                <a:lnTo>
                  <a:pt x="1879043" y="5335742"/>
                </a:lnTo>
                <a:lnTo>
                  <a:pt x="1924081" y="5337150"/>
                </a:lnTo>
                <a:lnTo>
                  <a:pt x="1971934" y="5332927"/>
                </a:lnTo>
                <a:lnTo>
                  <a:pt x="2019788" y="5327298"/>
                </a:lnTo>
                <a:lnTo>
                  <a:pt x="2067641" y="5320260"/>
                </a:lnTo>
                <a:lnTo>
                  <a:pt x="2115494" y="5314631"/>
                </a:lnTo>
                <a:lnTo>
                  <a:pt x="2163347" y="5311816"/>
                </a:lnTo>
                <a:lnTo>
                  <a:pt x="2209793" y="5311816"/>
                </a:lnTo>
                <a:lnTo>
                  <a:pt x="2253424" y="5317446"/>
                </a:lnTo>
                <a:lnTo>
                  <a:pt x="2297055" y="5328705"/>
                </a:lnTo>
                <a:lnTo>
                  <a:pt x="2339278" y="5345594"/>
                </a:lnTo>
                <a:lnTo>
                  <a:pt x="2381501" y="5368114"/>
                </a:lnTo>
                <a:lnTo>
                  <a:pt x="2423725" y="5390633"/>
                </a:lnTo>
                <a:lnTo>
                  <a:pt x="2465948" y="5415967"/>
                </a:lnTo>
                <a:lnTo>
                  <a:pt x="2506764" y="5439893"/>
                </a:lnTo>
                <a:lnTo>
                  <a:pt x="2550395" y="5461005"/>
                </a:lnTo>
                <a:lnTo>
                  <a:pt x="2592618" y="5477894"/>
                </a:lnTo>
                <a:lnTo>
                  <a:pt x="2636249" y="5489154"/>
                </a:lnTo>
                <a:lnTo>
                  <a:pt x="2681287" y="5493376"/>
                </a:lnTo>
                <a:lnTo>
                  <a:pt x="2726325" y="5489154"/>
                </a:lnTo>
                <a:lnTo>
                  <a:pt x="2769956" y="5477894"/>
                </a:lnTo>
                <a:lnTo>
                  <a:pt x="2812180" y="5461005"/>
                </a:lnTo>
                <a:lnTo>
                  <a:pt x="2855810" y="5439893"/>
                </a:lnTo>
                <a:lnTo>
                  <a:pt x="2896626" y="5415967"/>
                </a:lnTo>
                <a:lnTo>
                  <a:pt x="2938850" y="5390633"/>
                </a:lnTo>
                <a:lnTo>
                  <a:pt x="2981073" y="5368114"/>
                </a:lnTo>
                <a:lnTo>
                  <a:pt x="3023296" y="5345594"/>
                </a:lnTo>
                <a:lnTo>
                  <a:pt x="3064112" y="5328705"/>
                </a:lnTo>
                <a:lnTo>
                  <a:pt x="3109151" y="5317446"/>
                </a:lnTo>
                <a:lnTo>
                  <a:pt x="3152781" y="5311816"/>
                </a:lnTo>
                <a:lnTo>
                  <a:pt x="3199227" y="5311816"/>
                </a:lnTo>
                <a:lnTo>
                  <a:pt x="3247080" y="5314631"/>
                </a:lnTo>
                <a:lnTo>
                  <a:pt x="3294933" y="5320260"/>
                </a:lnTo>
                <a:lnTo>
                  <a:pt x="3342787" y="5327298"/>
                </a:lnTo>
                <a:lnTo>
                  <a:pt x="3390640" y="5332927"/>
                </a:lnTo>
                <a:lnTo>
                  <a:pt x="3438493" y="5337150"/>
                </a:lnTo>
                <a:lnTo>
                  <a:pt x="3483531" y="5335742"/>
                </a:lnTo>
                <a:lnTo>
                  <a:pt x="3527162" y="5330113"/>
                </a:lnTo>
                <a:lnTo>
                  <a:pt x="3569385" y="5317446"/>
                </a:lnTo>
                <a:lnTo>
                  <a:pt x="3604572" y="5299149"/>
                </a:lnTo>
                <a:lnTo>
                  <a:pt x="3638350" y="5275222"/>
                </a:lnTo>
                <a:lnTo>
                  <a:pt x="3667907" y="5247073"/>
                </a:lnTo>
                <a:lnTo>
                  <a:pt x="3697463" y="5214702"/>
                </a:lnTo>
                <a:lnTo>
                  <a:pt x="3724204" y="5180923"/>
                </a:lnTo>
                <a:lnTo>
                  <a:pt x="3750946" y="5145737"/>
                </a:lnTo>
                <a:lnTo>
                  <a:pt x="3777687" y="5110551"/>
                </a:lnTo>
                <a:lnTo>
                  <a:pt x="3804429" y="5076772"/>
                </a:lnTo>
                <a:lnTo>
                  <a:pt x="3832578" y="5044401"/>
                </a:lnTo>
                <a:lnTo>
                  <a:pt x="3864949" y="5016252"/>
                </a:lnTo>
                <a:lnTo>
                  <a:pt x="3895913" y="4990918"/>
                </a:lnTo>
                <a:lnTo>
                  <a:pt x="3931099" y="4971214"/>
                </a:lnTo>
                <a:lnTo>
                  <a:pt x="3969100" y="4954324"/>
                </a:lnTo>
                <a:lnTo>
                  <a:pt x="4009916" y="4940250"/>
                </a:lnTo>
                <a:lnTo>
                  <a:pt x="4052139" y="4927583"/>
                </a:lnTo>
                <a:lnTo>
                  <a:pt x="4094363" y="4916323"/>
                </a:lnTo>
                <a:lnTo>
                  <a:pt x="4137993" y="4905064"/>
                </a:lnTo>
                <a:lnTo>
                  <a:pt x="4178809" y="4892397"/>
                </a:lnTo>
                <a:lnTo>
                  <a:pt x="4219625" y="4878322"/>
                </a:lnTo>
                <a:lnTo>
                  <a:pt x="4257626" y="4861433"/>
                </a:lnTo>
                <a:lnTo>
                  <a:pt x="4291405" y="4840321"/>
                </a:lnTo>
                <a:lnTo>
                  <a:pt x="4322369" y="4814987"/>
                </a:lnTo>
                <a:lnTo>
                  <a:pt x="4347703" y="4784024"/>
                </a:lnTo>
                <a:lnTo>
                  <a:pt x="4368815" y="4750245"/>
                </a:lnTo>
                <a:lnTo>
                  <a:pt x="4385704" y="4712244"/>
                </a:lnTo>
                <a:lnTo>
                  <a:pt x="4399778" y="4671428"/>
                </a:lnTo>
                <a:lnTo>
                  <a:pt x="4412445" y="4630612"/>
                </a:lnTo>
                <a:lnTo>
                  <a:pt x="4423705" y="4586981"/>
                </a:lnTo>
                <a:lnTo>
                  <a:pt x="4434964" y="4544758"/>
                </a:lnTo>
                <a:lnTo>
                  <a:pt x="4447632" y="4502534"/>
                </a:lnTo>
                <a:lnTo>
                  <a:pt x="4461706" y="4461718"/>
                </a:lnTo>
                <a:lnTo>
                  <a:pt x="4478595" y="4423717"/>
                </a:lnTo>
                <a:lnTo>
                  <a:pt x="4498300" y="4388531"/>
                </a:lnTo>
                <a:lnTo>
                  <a:pt x="4523634" y="4357567"/>
                </a:lnTo>
                <a:lnTo>
                  <a:pt x="4551782" y="4325196"/>
                </a:lnTo>
                <a:lnTo>
                  <a:pt x="4584154" y="4297047"/>
                </a:lnTo>
                <a:lnTo>
                  <a:pt x="4617933" y="4270306"/>
                </a:lnTo>
                <a:lnTo>
                  <a:pt x="4654526" y="4243564"/>
                </a:lnTo>
                <a:lnTo>
                  <a:pt x="4689712" y="4216823"/>
                </a:lnTo>
                <a:lnTo>
                  <a:pt x="4723491" y="4190081"/>
                </a:lnTo>
                <a:lnTo>
                  <a:pt x="4755862" y="4160525"/>
                </a:lnTo>
                <a:lnTo>
                  <a:pt x="4784011" y="4130969"/>
                </a:lnTo>
                <a:lnTo>
                  <a:pt x="4807938" y="4097190"/>
                </a:lnTo>
                <a:lnTo>
                  <a:pt x="4826235" y="4062004"/>
                </a:lnTo>
                <a:lnTo>
                  <a:pt x="4838902" y="4019781"/>
                </a:lnTo>
                <a:lnTo>
                  <a:pt x="4844531" y="3976150"/>
                </a:lnTo>
                <a:lnTo>
                  <a:pt x="4845939" y="3931111"/>
                </a:lnTo>
                <a:lnTo>
                  <a:pt x="4841716" y="3883258"/>
                </a:lnTo>
                <a:lnTo>
                  <a:pt x="4836087" y="3835405"/>
                </a:lnTo>
                <a:lnTo>
                  <a:pt x="4829049" y="3787552"/>
                </a:lnTo>
                <a:lnTo>
                  <a:pt x="4823420" y="3739699"/>
                </a:lnTo>
                <a:lnTo>
                  <a:pt x="4820605" y="3691846"/>
                </a:lnTo>
                <a:lnTo>
                  <a:pt x="4820605" y="3645400"/>
                </a:lnTo>
                <a:lnTo>
                  <a:pt x="4826235" y="3601769"/>
                </a:lnTo>
                <a:lnTo>
                  <a:pt x="4837494" y="3558138"/>
                </a:lnTo>
                <a:lnTo>
                  <a:pt x="4854383" y="3517322"/>
                </a:lnTo>
                <a:lnTo>
                  <a:pt x="4876903" y="3475099"/>
                </a:lnTo>
                <a:lnTo>
                  <a:pt x="4899422" y="3432876"/>
                </a:lnTo>
                <a:lnTo>
                  <a:pt x="4924756" y="3390652"/>
                </a:lnTo>
                <a:lnTo>
                  <a:pt x="4948682" y="3349836"/>
                </a:lnTo>
                <a:lnTo>
                  <a:pt x="4969794" y="3306206"/>
                </a:lnTo>
                <a:lnTo>
                  <a:pt x="4986683" y="3263982"/>
                </a:lnTo>
                <a:lnTo>
                  <a:pt x="4997943" y="3220351"/>
                </a:lnTo>
                <a:lnTo>
                  <a:pt x="5002165" y="3175313"/>
                </a:lnTo>
                <a:lnTo>
                  <a:pt x="4997943" y="3130275"/>
                </a:lnTo>
                <a:lnTo>
                  <a:pt x="4986683" y="3086644"/>
                </a:lnTo>
                <a:lnTo>
                  <a:pt x="4969794" y="3044421"/>
                </a:lnTo>
                <a:lnTo>
                  <a:pt x="4948682" y="3000790"/>
                </a:lnTo>
                <a:lnTo>
                  <a:pt x="4924756" y="2959974"/>
                </a:lnTo>
                <a:lnTo>
                  <a:pt x="4899422" y="2917751"/>
                </a:lnTo>
                <a:lnTo>
                  <a:pt x="4876903" y="2875527"/>
                </a:lnTo>
                <a:lnTo>
                  <a:pt x="4854383" y="2833304"/>
                </a:lnTo>
                <a:lnTo>
                  <a:pt x="4837494" y="2792488"/>
                </a:lnTo>
                <a:lnTo>
                  <a:pt x="4826235" y="2748857"/>
                </a:lnTo>
                <a:lnTo>
                  <a:pt x="4820605" y="2705226"/>
                </a:lnTo>
                <a:lnTo>
                  <a:pt x="4820605" y="2658781"/>
                </a:lnTo>
                <a:lnTo>
                  <a:pt x="4823420" y="2610927"/>
                </a:lnTo>
                <a:lnTo>
                  <a:pt x="4829049" y="2563074"/>
                </a:lnTo>
                <a:lnTo>
                  <a:pt x="4836087" y="2515221"/>
                </a:lnTo>
                <a:lnTo>
                  <a:pt x="4841716" y="2467368"/>
                </a:lnTo>
                <a:lnTo>
                  <a:pt x="4845939" y="2419515"/>
                </a:lnTo>
                <a:lnTo>
                  <a:pt x="4844531" y="2374477"/>
                </a:lnTo>
                <a:lnTo>
                  <a:pt x="4838902" y="2330846"/>
                </a:lnTo>
                <a:lnTo>
                  <a:pt x="4826235" y="2288622"/>
                </a:lnTo>
                <a:lnTo>
                  <a:pt x="4807938" y="2253436"/>
                </a:lnTo>
                <a:lnTo>
                  <a:pt x="4784011" y="2219658"/>
                </a:lnTo>
                <a:lnTo>
                  <a:pt x="4755862" y="2190101"/>
                </a:lnTo>
                <a:lnTo>
                  <a:pt x="4723491" y="2160545"/>
                </a:lnTo>
                <a:lnTo>
                  <a:pt x="4689712" y="2133803"/>
                </a:lnTo>
                <a:lnTo>
                  <a:pt x="4654526" y="2107062"/>
                </a:lnTo>
                <a:lnTo>
                  <a:pt x="4617933" y="2080320"/>
                </a:lnTo>
                <a:lnTo>
                  <a:pt x="4584154" y="2053579"/>
                </a:lnTo>
                <a:lnTo>
                  <a:pt x="4551782" y="2025430"/>
                </a:lnTo>
                <a:lnTo>
                  <a:pt x="4523634" y="1993059"/>
                </a:lnTo>
                <a:lnTo>
                  <a:pt x="4498300" y="1962095"/>
                </a:lnTo>
                <a:lnTo>
                  <a:pt x="4478595" y="1926909"/>
                </a:lnTo>
                <a:lnTo>
                  <a:pt x="4461706" y="1888908"/>
                </a:lnTo>
                <a:lnTo>
                  <a:pt x="4447632" y="1848092"/>
                </a:lnTo>
                <a:lnTo>
                  <a:pt x="4434964" y="1805868"/>
                </a:lnTo>
                <a:lnTo>
                  <a:pt x="4423705" y="1763645"/>
                </a:lnTo>
                <a:lnTo>
                  <a:pt x="4412445" y="1720014"/>
                </a:lnTo>
                <a:lnTo>
                  <a:pt x="4399778" y="1679198"/>
                </a:lnTo>
                <a:lnTo>
                  <a:pt x="4385704" y="1638382"/>
                </a:lnTo>
                <a:lnTo>
                  <a:pt x="4368815" y="1600381"/>
                </a:lnTo>
                <a:lnTo>
                  <a:pt x="4347703" y="1566603"/>
                </a:lnTo>
                <a:lnTo>
                  <a:pt x="4322369" y="1535639"/>
                </a:lnTo>
                <a:lnTo>
                  <a:pt x="4291405" y="1510305"/>
                </a:lnTo>
                <a:lnTo>
                  <a:pt x="4257626" y="1489193"/>
                </a:lnTo>
                <a:lnTo>
                  <a:pt x="4219625" y="1472304"/>
                </a:lnTo>
                <a:lnTo>
                  <a:pt x="4178809" y="1458229"/>
                </a:lnTo>
                <a:lnTo>
                  <a:pt x="4137993" y="1445562"/>
                </a:lnTo>
                <a:lnTo>
                  <a:pt x="4094363" y="1434303"/>
                </a:lnTo>
                <a:lnTo>
                  <a:pt x="4052139" y="1423043"/>
                </a:lnTo>
                <a:lnTo>
                  <a:pt x="4009916" y="1410376"/>
                </a:lnTo>
                <a:lnTo>
                  <a:pt x="3969100" y="1396302"/>
                </a:lnTo>
                <a:lnTo>
                  <a:pt x="3931099" y="1379412"/>
                </a:lnTo>
                <a:lnTo>
                  <a:pt x="3895913" y="1359708"/>
                </a:lnTo>
                <a:lnTo>
                  <a:pt x="3864949" y="1334374"/>
                </a:lnTo>
                <a:lnTo>
                  <a:pt x="3832578" y="1306225"/>
                </a:lnTo>
                <a:lnTo>
                  <a:pt x="3804429" y="1273854"/>
                </a:lnTo>
                <a:lnTo>
                  <a:pt x="3777687" y="1240075"/>
                </a:lnTo>
                <a:lnTo>
                  <a:pt x="3750946" y="1204889"/>
                </a:lnTo>
                <a:lnTo>
                  <a:pt x="3724204" y="1169703"/>
                </a:lnTo>
                <a:lnTo>
                  <a:pt x="3697463" y="1135924"/>
                </a:lnTo>
                <a:lnTo>
                  <a:pt x="3667907" y="1103553"/>
                </a:lnTo>
                <a:lnTo>
                  <a:pt x="3638350" y="1075404"/>
                </a:lnTo>
                <a:lnTo>
                  <a:pt x="3604572" y="1051478"/>
                </a:lnTo>
                <a:lnTo>
                  <a:pt x="3569385" y="1033181"/>
                </a:lnTo>
                <a:lnTo>
                  <a:pt x="3527162" y="1020514"/>
                </a:lnTo>
                <a:lnTo>
                  <a:pt x="3483531" y="1014884"/>
                </a:lnTo>
                <a:lnTo>
                  <a:pt x="3438493" y="1013477"/>
                </a:lnTo>
                <a:lnTo>
                  <a:pt x="3390640" y="1017699"/>
                </a:lnTo>
                <a:lnTo>
                  <a:pt x="3342787" y="1023329"/>
                </a:lnTo>
                <a:lnTo>
                  <a:pt x="3294933" y="1030366"/>
                </a:lnTo>
                <a:lnTo>
                  <a:pt x="3247080" y="1035996"/>
                </a:lnTo>
                <a:lnTo>
                  <a:pt x="3199227" y="1038811"/>
                </a:lnTo>
                <a:lnTo>
                  <a:pt x="3152781" y="1038811"/>
                </a:lnTo>
                <a:lnTo>
                  <a:pt x="3109151" y="1033181"/>
                </a:lnTo>
                <a:lnTo>
                  <a:pt x="3064112" y="1021921"/>
                </a:lnTo>
                <a:lnTo>
                  <a:pt x="3023296" y="1005032"/>
                </a:lnTo>
                <a:lnTo>
                  <a:pt x="2981073" y="982513"/>
                </a:lnTo>
                <a:lnTo>
                  <a:pt x="2938850" y="959994"/>
                </a:lnTo>
                <a:lnTo>
                  <a:pt x="2896626" y="934660"/>
                </a:lnTo>
                <a:lnTo>
                  <a:pt x="2855810" y="910733"/>
                </a:lnTo>
                <a:lnTo>
                  <a:pt x="2812180" y="889621"/>
                </a:lnTo>
                <a:lnTo>
                  <a:pt x="2769956" y="872732"/>
                </a:lnTo>
                <a:lnTo>
                  <a:pt x="2726325" y="861472"/>
                </a:lnTo>
                <a:lnTo>
                  <a:pt x="2681287" y="857250"/>
                </a:lnTo>
                <a:close/>
              </a:path>
            </a:pathLst>
          </a:custGeom>
          <a:solidFill>
            <a:schemeClr val="tx2"/>
          </a:solidFill>
          <a:ln w="101600">
            <a:noFill/>
            <a:prstDash val="solid"/>
            <a:round/>
            <a:headEnd/>
            <a:tailEnd/>
          </a:ln>
        </p:spPr>
      </p:sp>
      <p:sp>
        <p:nvSpPr>
          <p:cNvPr id="19" name="Rectangle 18">
            <a:extLst>
              <a:ext uri="{FF2B5EF4-FFF2-40B4-BE49-F238E27FC236}">
                <a16:creationId xmlns:a16="http://schemas.microsoft.com/office/drawing/2014/main" id="{8E2004CB-520C-4EB0-8EB4-5A457A3C8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362574" y="0"/>
            <a:ext cx="76202" cy="6858000"/>
          </a:xfrm>
          <a:prstGeom prst="rect">
            <a:avLst/>
          </a:prstGeom>
          <a:solidFill>
            <a:schemeClr val="bg2"/>
          </a:solidFill>
          <a:ln w="0">
            <a:noFill/>
            <a:prstDash val="solid"/>
            <a:round/>
            <a:headEnd/>
            <a:tailEnd/>
          </a:ln>
        </p:spPr>
        <p:txBody>
          <a:bodyPr rtlCol="0" anchor="ctr"/>
          <a:lstStyle/>
          <a:p>
            <a:pPr algn="ctr"/>
            <a:endParaRPr lang="en-US"/>
          </a:p>
        </p:txBody>
      </p:sp>
    </p:spTree>
    <p:extLst>
      <p:ext uri="{BB962C8B-B14F-4D97-AF65-F5344CB8AC3E}">
        <p14:creationId xmlns:p14="http://schemas.microsoft.com/office/powerpoint/2010/main" val="12610825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1" name="Freeform 6">
            <a:extLst>
              <a:ext uri="{FF2B5EF4-FFF2-40B4-BE49-F238E27FC236}">
                <a16:creationId xmlns:a16="http://schemas.microsoft.com/office/drawing/2014/main" id="{D1FDF194-C99A-4C11-8A97-58FF75F6EC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3" name="Rectangle 15">
            <a:extLst>
              <a:ext uri="{FF2B5EF4-FFF2-40B4-BE49-F238E27FC236}">
                <a16:creationId xmlns:a16="http://schemas.microsoft.com/office/drawing/2014/main" id="{DECAB5A9-13C6-4C85-AB53-C7D8B8954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5" name="Rectangle 17">
            <a:extLst>
              <a:ext uri="{FF2B5EF4-FFF2-40B4-BE49-F238E27FC236}">
                <a16:creationId xmlns:a16="http://schemas.microsoft.com/office/drawing/2014/main" id="{CE03ACFB-F845-47DD-B1F4-DB5B221BBC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A0144B8D-ABC9-4F44-8451-5B06A9C80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09036" y="1286056"/>
            <a:ext cx="4482957" cy="5571944"/>
          </a:xfrm>
          <a:custGeom>
            <a:avLst/>
            <a:gdLst>
              <a:gd name="connsiteX0" fmla="*/ 3095991 w 4482957"/>
              <a:gd name="connsiteY0" fmla="*/ 0 h 5571944"/>
              <a:gd name="connsiteX1" fmla="*/ 3156069 w 4482957"/>
              <a:gd name="connsiteY1" fmla="*/ 5631 h 5571944"/>
              <a:gd name="connsiteX2" fmla="*/ 3214272 w 4482957"/>
              <a:gd name="connsiteY2" fmla="*/ 20652 h 5571944"/>
              <a:gd name="connsiteX3" fmla="*/ 3270598 w 4482957"/>
              <a:gd name="connsiteY3" fmla="*/ 43182 h 5571944"/>
              <a:gd name="connsiteX4" fmla="*/ 3328798 w 4482957"/>
              <a:gd name="connsiteY4" fmla="*/ 71344 h 5571944"/>
              <a:gd name="connsiteX5" fmla="*/ 3383247 w 4482957"/>
              <a:gd name="connsiteY5" fmla="*/ 103262 h 5571944"/>
              <a:gd name="connsiteX6" fmla="*/ 3439573 w 4482957"/>
              <a:gd name="connsiteY6" fmla="*/ 137057 h 5571944"/>
              <a:gd name="connsiteX7" fmla="*/ 3495897 w 4482957"/>
              <a:gd name="connsiteY7" fmla="*/ 167096 h 5571944"/>
              <a:gd name="connsiteX8" fmla="*/ 3552221 w 4482957"/>
              <a:gd name="connsiteY8" fmla="*/ 197137 h 5571944"/>
              <a:gd name="connsiteX9" fmla="*/ 3606669 w 4482957"/>
              <a:gd name="connsiteY9" fmla="*/ 219666 h 5571944"/>
              <a:gd name="connsiteX10" fmla="*/ 3666749 w 4482957"/>
              <a:gd name="connsiteY10" fmla="*/ 234686 h 5571944"/>
              <a:gd name="connsiteX11" fmla="*/ 3724950 w 4482957"/>
              <a:gd name="connsiteY11" fmla="*/ 242197 h 5571944"/>
              <a:gd name="connsiteX12" fmla="*/ 3786907 w 4482957"/>
              <a:gd name="connsiteY12" fmla="*/ 242197 h 5571944"/>
              <a:gd name="connsiteX13" fmla="*/ 3850743 w 4482957"/>
              <a:gd name="connsiteY13" fmla="*/ 238443 h 5571944"/>
              <a:gd name="connsiteX14" fmla="*/ 3914577 w 4482957"/>
              <a:gd name="connsiteY14" fmla="*/ 230932 h 5571944"/>
              <a:gd name="connsiteX15" fmla="*/ 3978413 w 4482957"/>
              <a:gd name="connsiteY15" fmla="*/ 221545 h 5571944"/>
              <a:gd name="connsiteX16" fmla="*/ 4042247 w 4482957"/>
              <a:gd name="connsiteY16" fmla="*/ 214035 h 5571944"/>
              <a:gd name="connsiteX17" fmla="*/ 4106083 w 4482957"/>
              <a:gd name="connsiteY17" fmla="*/ 208401 h 5571944"/>
              <a:gd name="connsiteX18" fmla="*/ 4166161 w 4482957"/>
              <a:gd name="connsiteY18" fmla="*/ 210279 h 5571944"/>
              <a:gd name="connsiteX19" fmla="*/ 4224364 w 4482957"/>
              <a:gd name="connsiteY19" fmla="*/ 217789 h 5571944"/>
              <a:gd name="connsiteX20" fmla="*/ 4280690 w 4482957"/>
              <a:gd name="connsiteY20" fmla="*/ 234686 h 5571944"/>
              <a:gd name="connsiteX21" fmla="*/ 4327628 w 4482957"/>
              <a:gd name="connsiteY21" fmla="*/ 259094 h 5571944"/>
              <a:gd name="connsiteX22" fmla="*/ 4372686 w 4482957"/>
              <a:gd name="connsiteY22" fmla="*/ 291012 h 5571944"/>
              <a:gd name="connsiteX23" fmla="*/ 4412114 w 4482957"/>
              <a:gd name="connsiteY23" fmla="*/ 328561 h 5571944"/>
              <a:gd name="connsiteX24" fmla="*/ 4451542 w 4482957"/>
              <a:gd name="connsiteY24" fmla="*/ 371743 h 5571944"/>
              <a:gd name="connsiteX25" fmla="*/ 4482957 w 4482957"/>
              <a:gd name="connsiteY25" fmla="*/ 411426 h 5571944"/>
              <a:gd name="connsiteX26" fmla="*/ 4482957 w 4482957"/>
              <a:gd name="connsiteY26" fmla="*/ 5571944 h 5571944"/>
              <a:gd name="connsiteX27" fmla="*/ 1544560 w 4482957"/>
              <a:gd name="connsiteY27" fmla="*/ 5571944 h 5571944"/>
              <a:gd name="connsiteX28" fmla="*/ 1517016 w 4482957"/>
              <a:gd name="connsiteY28" fmla="*/ 5547992 h 5571944"/>
              <a:gd name="connsiteX29" fmla="*/ 1475711 w 4482957"/>
              <a:gd name="connsiteY29" fmla="*/ 5514197 h 5571944"/>
              <a:gd name="connsiteX30" fmla="*/ 1428774 w 4482957"/>
              <a:gd name="connsiteY30" fmla="*/ 5487914 h 5571944"/>
              <a:gd name="connsiteX31" fmla="*/ 1378082 w 4482957"/>
              <a:gd name="connsiteY31" fmla="*/ 5465383 h 5571944"/>
              <a:gd name="connsiteX32" fmla="*/ 1323635 w 4482957"/>
              <a:gd name="connsiteY32" fmla="*/ 5446609 h 5571944"/>
              <a:gd name="connsiteX33" fmla="*/ 1267309 w 4482957"/>
              <a:gd name="connsiteY33" fmla="*/ 5429711 h 5571944"/>
              <a:gd name="connsiteX34" fmla="*/ 1210986 w 4482957"/>
              <a:gd name="connsiteY34" fmla="*/ 5414691 h 5571944"/>
              <a:gd name="connsiteX35" fmla="*/ 1152783 w 4482957"/>
              <a:gd name="connsiteY35" fmla="*/ 5399670 h 5571944"/>
              <a:gd name="connsiteX36" fmla="*/ 1098336 w 4482957"/>
              <a:gd name="connsiteY36" fmla="*/ 5382773 h 5571944"/>
              <a:gd name="connsiteX37" fmla="*/ 1043887 w 4482957"/>
              <a:gd name="connsiteY37" fmla="*/ 5363998 h 5571944"/>
              <a:gd name="connsiteX38" fmla="*/ 993197 w 4482957"/>
              <a:gd name="connsiteY38" fmla="*/ 5341467 h 5571944"/>
              <a:gd name="connsiteX39" fmla="*/ 948135 w 4482957"/>
              <a:gd name="connsiteY39" fmla="*/ 5313305 h 5571944"/>
              <a:gd name="connsiteX40" fmla="*/ 906830 w 4482957"/>
              <a:gd name="connsiteY40" fmla="*/ 5279510 h 5571944"/>
              <a:gd name="connsiteX41" fmla="*/ 873037 w 4482957"/>
              <a:gd name="connsiteY41" fmla="*/ 5238207 h 5571944"/>
              <a:gd name="connsiteX42" fmla="*/ 844875 w 4482957"/>
              <a:gd name="connsiteY42" fmla="*/ 5193146 h 5571944"/>
              <a:gd name="connsiteX43" fmla="*/ 822344 w 4482957"/>
              <a:gd name="connsiteY43" fmla="*/ 5142453 h 5571944"/>
              <a:gd name="connsiteX44" fmla="*/ 803570 w 4482957"/>
              <a:gd name="connsiteY44" fmla="*/ 5088007 h 5571944"/>
              <a:gd name="connsiteX45" fmla="*/ 786672 w 4482957"/>
              <a:gd name="connsiteY45" fmla="*/ 5033560 h 5571944"/>
              <a:gd name="connsiteX46" fmla="*/ 771652 w 4482957"/>
              <a:gd name="connsiteY46" fmla="*/ 4975357 h 5571944"/>
              <a:gd name="connsiteX47" fmla="*/ 756631 w 4482957"/>
              <a:gd name="connsiteY47" fmla="*/ 4919033 h 5571944"/>
              <a:gd name="connsiteX48" fmla="*/ 739734 w 4482957"/>
              <a:gd name="connsiteY48" fmla="*/ 4862708 h 5571944"/>
              <a:gd name="connsiteX49" fmla="*/ 720959 w 4482957"/>
              <a:gd name="connsiteY49" fmla="*/ 4808259 h 5571944"/>
              <a:gd name="connsiteX50" fmla="*/ 698428 w 4482957"/>
              <a:gd name="connsiteY50" fmla="*/ 4757566 h 5571944"/>
              <a:gd name="connsiteX51" fmla="*/ 672143 w 4482957"/>
              <a:gd name="connsiteY51" fmla="*/ 4710630 h 5571944"/>
              <a:gd name="connsiteX52" fmla="*/ 638351 w 4482957"/>
              <a:gd name="connsiteY52" fmla="*/ 4669325 h 5571944"/>
              <a:gd name="connsiteX53" fmla="*/ 600799 w 4482957"/>
              <a:gd name="connsiteY53" fmla="*/ 4626142 h 5571944"/>
              <a:gd name="connsiteX54" fmla="*/ 557617 w 4482957"/>
              <a:gd name="connsiteY54" fmla="*/ 4588593 h 5571944"/>
              <a:gd name="connsiteX55" fmla="*/ 510678 w 4482957"/>
              <a:gd name="connsiteY55" fmla="*/ 4552921 h 5571944"/>
              <a:gd name="connsiteX56" fmla="*/ 463742 w 4482957"/>
              <a:gd name="connsiteY56" fmla="*/ 4517249 h 5571944"/>
              <a:gd name="connsiteX57" fmla="*/ 416805 w 4482957"/>
              <a:gd name="connsiteY57" fmla="*/ 4481577 h 5571944"/>
              <a:gd name="connsiteX58" fmla="*/ 371744 w 4482957"/>
              <a:gd name="connsiteY58" fmla="*/ 4445903 h 5571944"/>
              <a:gd name="connsiteX59" fmla="*/ 328562 w 4482957"/>
              <a:gd name="connsiteY59" fmla="*/ 4406477 h 5571944"/>
              <a:gd name="connsiteX60" fmla="*/ 291012 w 4482957"/>
              <a:gd name="connsiteY60" fmla="*/ 4367050 h 5571944"/>
              <a:gd name="connsiteX61" fmla="*/ 259096 w 4482957"/>
              <a:gd name="connsiteY61" fmla="*/ 4321989 h 5571944"/>
              <a:gd name="connsiteX62" fmla="*/ 234689 w 4482957"/>
              <a:gd name="connsiteY62" fmla="*/ 4275053 h 5571944"/>
              <a:gd name="connsiteX63" fmla="*/ 217791 w 4482957"/>
              <a:gd name="connsiteY63" fmla="*/ 4218729 h 5571944"/>
              <a:gd name="connsiteX64" fmla="*/ 210281 w 4482957"/>
              <a:gd name="connsiteY64" fmla="*/ 4160526 h 5571944"/>
              <a:gd name="connsiteX65" fmla="*/ 208402 w 4482957"/>
              <a:gd name="connsiteY65" fmla="*/ 4100444 h 5571944"/>
              <a:gd name="connsiteX66" fmla="*/ 214035 w 4482957"/>
              <a:gd name="connsiteY66" fmla="*/ 4036610 h 5571944"/>
              <a:gd name="connsiteX67" fmla="*/ 221545 w 4482957"/>
              <a:gd name="connsiteY67" fmla="*/ 3972776 h 5571944"/>
              <a:gd name="connsiteX68" fmla="*/ 230932 w 4482957"/>
              <a:gd name="connsiteY68" fmla="*/ 3908940 h 5571944"/>
              <a:gd name="connsiteX69" fmla="*/ 238443 w 4482957"/>
              <a:gd name="connsiteY69" fmla="*/ 3845106 h 5571944"/>
              <a:gd name="connsiteX70" fmla="*/ 242199 w 4482957"/>
              <a:gd name="connsiteY70" fmla="*/ 3781272 h 5571944"/>
              <a:gd name="connsiteX71" fmla="*/ 242199 w 4482957"/>
              <a:gd name="connsiteY71" fmla="*/ 3719313 h 5571944"/>
              <a:gd name="connsiteX72" fmla="*/ 234689 w 4482957"/>
              <a:gd name="connsiteY72" fmla="*/ 3661113 h 5571944"/>
              <a:gd name="connsiteX73" fmla="*/ 219668 w 4482957"/>
              <a:gd name="connsiteY73" fmla="*/ 3602910 h 5571944"/>
              <a:gd name="connsiteX74" fmla="*/ 197138 w 4482957"/>
              <a:gd name="connsiteY74" fmla="*/ 3548461 h 5571944"/>
              <a:gd name="connsiteX75" fmla="*/ 168976 w 4482957"/>
              <a:gd name="connsiteY75" fmla="*/ 3492137 h 5571944"/>
              <a:gd name="connsiteX76" fmla="*/ 137057 w 4482957"/>
              <a:gd name="connsiteY76" fmla="*/ 3435814 h 5571944"/>
              <a:gd name="connsiteX77" fmla="*/ 103264 w 4482957"/>
              <a:gd name="connsiteY77" fmla="*/ 3379488 h 5571944"/>
              <a:gd name="connsiteX78" fmla="*/ 71346 w 4482957"/>
              <a:gd name="connsiteY78" fmla="*/ 3325039 h 5571944"/>
              <a:gd name="connsiteX79" fmla="*/ 43182 w 4482957"/>
              <a:gd name="connsiteY79" fmla="*/ 3266839 h 5571944"/>
              <a:gd name="connsiteX80" fmla="*/ 20654 w 4482957"/>
              <a:gd name="connsiteY80" fmla="*/ 3210513 h 5571944"/>
              <a:gd name="connsiteX81" fmla="*/ 5634 w 4482957"/>
              <a:gd name="connsiteY81" fmla="*/ 3152310 h 5571944"/>
              <a:gd name="connsiteX82" fmla="*/ 0 w 4482957"/>
              <a:gd name="connsiteY82" fmla="*/ 3092230 h 5571944"/>
              <a:gd name="connsiteX83" fmla="*/ 5634 w 4482957"/>
              <a:gd name="connsiteY83" fmla="*/ 3032152 h 5571944"/>
              <a:gd name="connsiteX84" fmla="*/ 20654 w 4482957"/>
              <a:gd name="connsiteY84" fmla="*/ 2973950 h 5571944"/>
              <a:gd name="connsiteX85" fmla="*/ 43182 w 4482957"/>
              <a:gd name="connsiteY85" fmla="*/ 2917624 h 5571944"/>
              <a:gd name="connsiteX86" fmla="*/ 71346 w 4482957"/>
              <a:gd name="connsiteY86" fmla="*/ 2859423 h 5571944"/>
              <a:gd name="connsiteX87" fmla="*/ 103264 w 4482957"/>
              <a:gd name="connsiteY87" fmla="*/ 2804974 h 5571944"/>
              <a:gd name="connsiteX88" fmla="*/ 137057 w 4482957"/>
              <a:gd name="connsiteY88" fmla="*/ 2748651 h 5571944"/>
              <a:gd name="connsiteX89" fmla="*/ 168976 w 4482957"/>
              <a:gd name="connsiteY89" fmla="*/ 2692325 h 5571944"/>
              <a:gd name="connsiteX90" fmla="*/ 197138 w 4482957"/>
              <a:gd name="connsiteY90" fmla="*/ 2636001 h 5571944"/>
              <a:gd name="connsiteX91" fmla="*/ 219668 w 4482957"/>
              <a:gd name="connsiteY91" fmla="*/ 2581552 h 5571944"/>
              <a:gd name="connsiteX92" fmla="*/ 234689 w 4482957"/>
              <a:gd name="connsiteY92" fmla="*/ 2523350 h 5571944"/>
              <a:gd name="connsiteX93" fmla="*/ 242199 w 4482957"/>
              <a:gd name="connsiteY93" fmla="*/ 2465149 h 5571944"/>
              <a:gd name="connsiteX94" fmla="*/ 242199 w 4482957"/>
              <a:gd name="connsiteY94" fmla="*/ 2403192 h 5571944"/>
              <a:gd name="connsiteX95" fmla="*/ 238443 w 4482957"/>
              <a:gd name="connsiteY95" fmla="*/ 2339356 h 5571944"/>
              <a:gd name="connsiteX96" fmla="*/ 230932 w 4482957"/>
              <a:gd name="connsiteY96" fmla="*/ 2275522 h 5571944"/>
              <a:gd name="connsiteX97" fmla="*/ 221545 w 4482957"/>
              <a:gd name="connsiteY97" fmla="*/ 2211686 h 5571944"/>
              <a:gd name="connsiteX98" fmla="*/ 214035 w 4482957"/>
              <a:gd name="connsiteY98" fmla="*/ 2147852 h 5571944"/>
              <a:gd name="connsiteX99" fmla="*/ 208402 w 4482957"/>
              <a:gd name="connsiteY99" fmla="*/ 2084018 h 5571944"/>
              <a:gd name="connsiteX100" fmla="*/ 210281 w 4482957"/>
              <a:gd name="connsiteY100" fmla="*/ 2023938 h 5571944"/>
              <a:gd name="connsiteX101" fmla="*/ 217791 w 4482957"/>
              <a:gd name="connsiteY101" fmla="*/ 1965736 h 5571944"/>
              <a:gd name="connsiteX102" fmla="*/ 234689 w 4482957"/>
              <a:gd name="connsiteY102" fmla="*/ 1909410 h 5571944"/>
              <a:gd name="connsiteX103" fmla="*/ 259096 w 4482957"/>
              <a:gd name="connsiteY103" fmla="*/ 1862474 h 5571944"/>
              <a:gd name="connsiteX104" fmla="*/ 291012 w 4482957"/>
              <a:gd name="connsiteY104" fmla="*/ 1817414 h 5571944"/>
              <a:gd name="connsiteX105" fmla="*/ 328562 w 4482957"/>
              <a:gd name="connsiteY105" fmla="*/ 1777986 h 5571944"/>
              <a:gd name="connsiteX106" fmla="*/ 371744 w 4482957"/>
              <a:gd name="connsiteY106" fmla="*/ 1738560 h 5571944"/>
              <a:gd name="connsiteX107" fmla="*/ 416805 w 4482957"/>
              <a:gd name="connsiteY107" fmla="*/ 1702885 h 5571944"/>
              <a:gd name="connsiteX108" fmla="*/ 463742 w 4482957"/>
              <a:gd name="connsiteY108" fmla="*/ 1667213 h 5571944"/>
              <a:gd name="connsiteX109" fmla="*/ 510678 w 4482957"/>
              <a:gd name="connsiteY109" fmla="*/ 1631541 h 5571944"/>
              <a:gd name="connsiteX110" fmla="*/ 557617 w 4482957"/>
              <a:gd name="connsiteY110" fmla="*/ 1595869 h 5571944"/>
              <a:gd name="connsiteX111" fmla="*/ 600799 w 4482957"/>
              <a:gd name="connsiteY111" fmla="*/ 1558320 h 5571944"/>
              <a:gd name="connsiteX112" fmla="*/ 638351 w 4482957"/>
              <a:gd name="connsiteY112" fmla="*/ 1515138 h 5571944"/>
              <a:gd name="connsiteX113" fmla="*/ 672143 w 4482957"/>
              <a:gd name="connsiteY113" fmla="*/ 1473832 h 5571944"/>
              <a:gd name="connsiteX114" fmla="*/ 698428 w 4482957"/>
              <a:gd name="connsiteY114" fmla="*/ 1426896 h 5571944"/>
              <a:gd name="connsiteX115" fmla="*/ 720959 w 4482957"/>
              <a:gd name="connsiteY115" fmla="*/ 1376203 h 5571944"/>
              <a:gd name="connsiteX116" fmla="*/ 739734 w 4482957"/>
              <a:gd name="connsiteY116" fmla="*/ 1321755 h 5571944"/>
              <a:gd name="connsiteX117" fmla="*/ 756631 w 4482957"/>
              <a:gd name="connsiteY117" fmla="*/ 1265429 h 5571944"/>
              <a:gd name="connsiteX118" fmla="*/ 771652 w 4482957"/>
              <a:gd name="connsiteY118" fmla="*/ 1209105 h 5571944"/>
              <a:gd name="connsiteX119" fmla="*/ 786672 w 4482957"/>
              <a:gd name="connsiteY119" fmla="*/ 1150903 h 5571944"/>
              <a:gd name="connsiteX120" fmla="*/ 803570 w 4482957"/>
              <a:gd name="connsiteY120" fmla="*/ 1096456 h 5571944"/>
              <a:gd name="connsiteX121" fmla="*/ 822344 w 4482957"/>
              <a:gd name="connsiteY121" fmla="*/ 1042007 h 5571944"/>
              <a:gd name="connsiteX122" fmla="*/ 844875 w 4482957"/>
              <a:gd name="connsiteY122" fmla="*/ 991317 h 5571944"/>
              <a:gd name="connsiteX123" fmla="*/ 873037 w 4482957"/>
              <a:gd name="connsiteY123" fmla="*/ 946257 h 5571944"/>
              <a:gd name="connsiteX124" fmla="*/ 906830 w 4482957"/>
              <a:gd name="connsiteY124" fmla="*/ 904952 h 5571944"/>
              <a:gd name="connsiteX125" fmla="*/ 948135 w 4482957"/>
              <a:gd name="connsiteY125" fmla="*/ 871157 h 5571944"/>
              <a:gd name="connsiteX126" fmla="*/ 993197 w 4482957"/>
              <a:gd name="connsiteY126" fmla="*/ 842995 h 5571944"/>
              <a:gd name="connsiteX127" fmla="*/ 1043887 w 4482957"/>
              <a:gd name="connsiteY127" fmla="*/ 820464 h 5571944"/>
              <a:gd name="connsiteX128" fmla="*/ 1098336 w 4482957"/>
              <a:gd name="connsiteY128" fmla="*/ 801690 h 5571944"/>
              <a:gd name="connsiteX129" fmla="*/ 1152783 w 4482957"/>
              <a:gd name="connsiteY129" fmla="*/ 784792 h 5571944"/>
              <a:gd name="connsiteX130" fmla="*/ 1210986 w 4482957"/>
              <a:gd name="connsiteY130" fmla="*/ 769772 h 5571944"/>
              <a:gd name="connsiteX131" fmla="*/ 1267309 w 4482957"/>
              <a:gd name="connsiteY131" fmla="*/ 754751 h 5571944"/>
              <a:gd name="connsiteX132" fmla="*/ 1323635 w 4482957"/>
              <a:gd name="connsiteY132" fmla="*/ 737854 h 5571944"/>
              <a:gd name="connsiteX133" fmla="*/ 1378082 w 4482957"/>
              <a:gd name="connsiteY133" fmla="*/ 719079 h 5571944"/>
              <a:gd name="connsiteX134" fmla="*/ 1428774 w 4482957"/>
              <a:gd name="connsiteY134" fmla="*/ 696549 h 5571944"/>
              <a:gd name="connsiteX135" fmla="*/ 1475711 w 4482957"/>
              <a:gd name="connsiteY135" fmla="*/ 670266 h 5571944"/>
              <a:gd name="connsiteX136" fmla="*/ 1517016 w 4482957"/>
              <a:gd name="connsiteY136" fmla="*/ 636471 h 5571944"/>
              <a:gd name="connsiteX137" fmla="*/ 1560199 w 4482957"/>
              <a:gd name="connsiteY137" fmla="*/ 598919 h 5571944"/>
              <a:gd name="connsiteX138" fmla="*/ 1597750 w 4482957"/>
              <a:gd name="connsiteY138" fmla="*/ 555737 h 5571944"/>
              <a:gd name="connsiteX139" fmla="*/ 1633422 w 4482957"/>
              <a:gd name="connsiteY139" fmla="*/ 510678 h 5571944"/>
              <a:gd name="connsiteX140" fmla="*/ 1669094 w 4482957"/>
              <a:gd name="connsiteY140" fmla="*/ 463741 h 5571944"/>
              <a:gd name="connsiteX141" fmla="*/ 1704766 w 4482957"/>
              <a:gd name="connsiteY141" fmla="*/ 416803 h 5571944"/>
              <a:gd name="connsiteX142" fmla="*/ 1740438 w 4482957"/>
              <a:gd name="connsiteY142" fmla="*/ 371743 h 5571944"/>
              <a:gd name="connsiteX143" fmla="*/ 1779867 w 4482957"/>
              <a:gd name="connsiteY143" fmla="*/ 328561 h 5571944"/>
              <a:gd name="connsiteX144" fmla="*/ 1819293 w 4482957"/>
              <a:gd name="connsiteY144" fmla="*/ 291012 h 5571944"/>
              <a:gd name="connsiteX145" fmla="*/ 1864354 w 4482957"/>
              <a:gd name="connsiteY145" fmla="*/ 259094 h 5571944"/>
              <a:gd name="connsiteX146" fmla="*/ 1911291 w 4482957"/>
              <a:gd name="connsiteY146" fmla="*/ 234686 h 5571944"/>
              <a:gd name="connsiteX147" fmla="*/ 1967617 w 4482957"/>
              <a:gd name="connsiteY147" fmla="*/ 217789 h 5571944"/>
              <a:gd name="connsiteX148" fmla="*/ 2025819 w 4482957"/>
              <a:gd name="connsiteY148" fmla="*/ 210279 h 5571944"/>
              <a:gd name="connsiteX149" fmla="*/ 2085897 w 4482957"/>
              <a:gd name="connsiteY149" fmla="*/ 208401 h 5571944"/>
              <a:gd name="connsiteX150" fmla="*/ 2149731 w 4482957"/>
              <a:gd name="connsiteY150" fmla="*/ 214035 h 5571944"/>
              <a:gd name="connsiteX151" fmla="*/ 2213567 w 4482957"/>
              <a:gd name="connsiteY151" fmla="*/ 221545 h 5571944"/>
              <a:gd name="connsiteX152" fmla="*/ 2277403 w 4482957"/>
              <a:gd name="connsiteY152" fmla="*/ 230932 h 5571944"/>
              <a:gd name="connsiteX153" fmla="*/ 2341237 w 4482957"/>
              <a:gd name="connsiteY153" fmla="*/ 238443 h 5571944"/>
              <a:gd name="connsiteX154" fmla="*/ 2405071 w 4482957"/>
              <a:gd name="connsiteY154" fmla="*/ 242197 h 5571944"/>
              <a:gd name="connsiteX155" fmla="*/ 2467030 w 4482957"/>
              <a:gd name="connsiteY155" fmla="*/ 242197 h 5571944"/>
              <a:gd name="connsiteX156" fmla="*/ 2525233 w 4482957"/>
              <a:gd name="connsiteY156" fmla="*/ 234686 h 5571944"/>
              <a:gd name="connsiteX157" fmla="*/ 2583436 w 4482957"/>
              <a:gd name="connsiteY157" fmla="*/ 219666 h 5571944"/>
              <a:gd name="connsiteX158" fmla="*/ 2639760 w 4482957"/>
              <a:gd name="connsiteY158" fmla="*/ 197137 h 5571944"/>
              <a:gd name="connsiteX159" fmla="*/ 2696083 w 4482957"/>
              <a:gd name="connsiteY159" fmla="*/ 167096 h 5571944"/>
              <a:gd name="connsiteX160" fmla="*/ 2752409 w 4482957"/>
              <a:gd name="connsiteY160" fmla="*/ 137057 h 5571944"/>
              <a:gd name="connsiteX161" fmla="*/ 2808733 w 4482957"/>
              <a:gd name="connsiteY161" fmla="*/ 103262 h 5571944"/>
              <a:gd name="connsiteX162" fmla="*/ 2863182 w 4482957"/>
              <a:gd name="connsiteY162" fmla="*/ 71344 h 5571944"/>
              <a:gd name="connsiteX163" fmla="*/ 2921385 w 4482957"/>
              <a:gd name="connsiteY163" fmla="*/ 43182 h 5571944"/>
              <a:gd name="connsiteX164" fmla="*/ 2977708 w 4482957"/>
              <a:gd name="connsiteY164" fmla="*/ 20652 h 5571944"/>
              <a:gd name="connsiteX165" fmla="*/ 3035911 w 4482957"/>
              <a:gd name="connsiteY165" fmla="*/ 5631 h 5571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Lst>
            <a:rect l="l" t="t" r="r" b="b"/>
            <a:pathLst>
              <a:path w="4482957" h="5571944">
                <a:moveTo>
                  <a:pt x="3095991" y="0"/>
                </a:moveTo>
                <a:lnTo>
                  <a:pt x="3156069" y="5631"/>
                </a:lnTo>
                <a:lnTo>
                  <a:pt x="3214272" y="20652"/>
                </a:lnTo>
                <a:lnTo>
                  <a:pt x="3270598" y="43182"/>
                </a:lnTo>
                <a:lnTo>
                  <a:pt x="3328798" y="71344"/>
                </a:lnTo>
                <a:lnTo>
                  <a:pt x="3383247" y="103262"/>
                </a:lnTo>
                <a:lnTo>
                  <a:pt x="3439573" y="137057"/>
                </a:lnTo>
                <a:lnTo>
                  <a:pt x="3495897" y="167096"/>
                </a:lnTo>
                <a:lnTo>
                  <a:pt x="3552221" y="197137"/>
                </a:lnTo>
                <a:lnTo>
                  <a:pt x="3606669" y="219666"/>
                </a:lnTo>
                <a:lnTo>
                  <a:pt x="3666749" y="234686"/>
                </a:lnTo>
                <a:lnTo>
                  <a:pt x="3724950" y="242197"/>
                </a:lnTo>
                <a:lnTo>
                  <a:pt x="3786907" y="242197"/>
                </a:lnTo>
                <a:lnTo>
                  <a:pt x="3850743" y="238443"/>
                </a:lnTo>
                <a:lnTo>
                  <a:pt x="3914577" y="230932"/>
                </a:lnTo>
                <a:lnTo>
                  <a:pt x="3978413" y="221545"/>
                </a:lnTo>
                <a:lnTo>
                  <a:pt x="4042247" y="214035"/>
                </a:lnTo>
                <a:lnTo>
                  <a:pt x="4106083" y="208401"/>
                </a:lnTo>
                <a:lnTo>
                  <a:pt x="4166161" y="210279"/>
                </a:lnTo>
                <a:lnTo>
                  <a:pt x="4224364" y="217789"/>
                </a:lnTo>
                <a:lnTo>
                  <a:pt x="4280690" y="234686"/>
                </a:lnTo>
                <a:lnTo>
                  <a:pt x="4327628" y="259094"/>
                </a:lnTo>
                <a:lnTo>
                  <a:pt x="4372686" y="291012"/>
                </a:lnTo>
                <a:lnTo>
                  <a:pt x="4412114" y="328561"/>
                </a:lnTo>
                <a:lnTo>
                  <a:pt x="4451542" y="371743"/>
                </a:lnTo>
                <a:lnTo>
                  <a:pt x="4482957" y="411426"/>
                </a:lnTo>
                <a:lnTo>
                  <a:pt x="4482957" y="5571944"/>
                </a:lnTo>
                <a:lnTo>
                  <a:pt x="1544560" y="5571944"/>
                </a:lnTo>
                <a:lnTo>
                  <a:pt x="1517016" y="5547992"/>
                </a:lnTo>
                <a:lnTo>
                  <a:pt x="1475711" y="5514197"/>
                </a:lnTo>
                <a:lnTo>
                  <a:pt x="1428774" y="5487914"/>
                </a:lnTo>
                <a:lnTo>
                  <a:pt x="1378082" y="5465383"/>
                </a:lnTo>
                <a:lnTo>
                  <a:pt x="1323635" y="5446609"/>
                </a:lnTo>
                <a:lnTo>
                  <a:pt x="1267309" y="5429711"/>
                </a:lnTo>
                <a:lnTo>
                  <a:pt x="1210986" y="5414691"/>
                </a:lnTo>
                <a:lnTo>
                  <a:pt x="1152783" y="5399670"/>
                </a:lnTo>
                <a:lnTo>
                  <a:pt x="1098336" y="5382773"/>
                </a:lnTo>
                <a:lnTo>
                  <a:pt x="1043887" y="5363998"/>
                </a:lnTo>
                <a:lnTo>
                  <a:pt x="993197" y="5341467"/>
                </a:lnTo>
                <a:lnTo>
                  <a:pt x="948135" y="5313305"/>
                </a:lnTo>
                <a:lnTo>
                  <a:pt x="906830" y="5279510"/>
                </a:lnTo>
                <a:lnTo>
                  <a:pt x="873037" y="5238207"/>
                </a:lnTo>
                <a:lnTo>
                  <a:pt x="844875" y="5193146"/>
                </a:lnTo>
                <a:lnTo>
                  <a:pt x="822344" y="5142453"/>
                </a:lnTo>
                <a:lnTo>
                  <a:pt x="803570" y="5088007"/>
                </a:lnTo>
                <a:lnTo>
                  <a:pt x="786672" y="5033560"/>
                </a:lnTo>
                <a:lnTo>
                  <a:pt x="771652" y="4975357"/>
                </a:lnTo>
                <a:lnTo>
                  <a:pt x="756631" y="4919033"/>
                </a:lnTo>
                <a:lnTo>
                  <a:pt x="739734" y="4862708"/>
                </a:lnTo>
                <a:lnTo>
                  <a:pt x="720959" y="4808259"/>
                </a:lnTo>
                <a:lnTo>
                  <a:pt x="698428" y="4757566"/>
                </a:lnTo>
                <a:lnTo>
                  <a:pt x="672143" y="4710630"/>
                </a:lnTo>
                <a:lnTo>
                  <a:pt x="638351" y="4669325"/>
                </a:lnTo>
                <a:lnTo>
                  <a:pt x="600799" y="4626142"/>
                </a:lnTo>
                <a:lnTo>
                  <a:pt x="557617" y="4588593"/>
                </a:lnTo>
                <a:lnTo>
                  <a:pt x="510678" y="4552921"/>
                </a:lnTo>
                <a:lnTo>
                  <a:pt x="463742" y="4517249"/>
                </a:lnTo>
                <a:lnTo>
                  <a:pt x="416805" y="4481577"/>
                </a:lnTo>
                <a:lnTo>
                  <a:pt x="371744" y="4445903"/>
                </a:lnTo>
                <a:lnTo>
                  <a:pt x="328562" y="4406477"/>
                </a:lnTo>
                <a:lnTo>
                  <a:pt x="291012" y="4367050"/>
                </a:lnTo>
                <a:lnTo>
                  <a:pt x="259096" y="4321989"/>
                </a:lnTo>
                <a:lnTo>
                  <a:pt x="234689" y="4275053"/>
                </a:lnTo>
                <a:lnTo>
                  <a:pt x="217791" y="4218729"/>
                </a:lnTo>
                <a:lnTo>
                  <a:pt x="210281" y="4160526"/>
                </a:lnTo>
                <a:lnTo>
                  <a:pt x="208402" y="4100444"/>
                </a:lnTo>
                <a:lnTo>
                  <a:pt x="214035" y="4036610"/>
                </a:lnTo>
                <a:lnTo>
                  <a:pt x="221545" y="3972776"/>
                </a:lnTo>
                <a:lnTo>
                  <a:pt x="230932" y="3908940"/>
                </a:lnTo>
                <a:lnTo>
                  <a:pt x="238443" y="3845106"/>
                </a:lnTo>
                <a:lnTo>
                  <a:pt x="242199" y="3781272"/>
                </a:lnTo>
                <a:lnTo>
                  <a:pt x="242199" y="3719313"/>
                </a:lnTo>
                <a:lnTo>
                  <a:pt x="234689" y="3661113"/>
                </a:lnTo>
                <a:lnTo>
                  <a:pt x="219668" y="3602910"/>
                </a:lnTo>
                <a:lnTo>
                  <a:pt x="197138" y="3548461"/>
                </a:lnTo>
                <a:lnTo>
                  <a:pt x="168976" y="3492137"/>
                </a:lnTo>
                <a:lnTo>
                  <a:pt x="137057" y="3435814"/>
                </a:lnTo>
                <a:lnTo>
                  <a:pt x="103264" y="3379488"/>
                </a:lnTo>
                <a:lnTo>
                  <a:pt x="71346" y="3325039"/>
                </a:lnTo>
                <a:lnTo>
                  <a:pt x="43182" y="3266839"/>
                </a:lnTo>
                <a:lnTo>
                  <a:pt x="20654" y="3210513"/>
                </a:lnTo>
                <a:lnTo>
                  <a:pt x="5634" y="3152310"/>
                </a:lnTo>
                <a:lnTo>
                  <a:pt x="0" y="3092230"/>
                </a:lnTo>
                <a:lnTo>
                  <a:pt x="5634" y="3032152"/>
                </a:lnTo>
                <a:lnTo>
                  <a:pt x="20654" y="2973950"/>
                </a:lnTo>
                <a:lnTo>
                  <a:pt x="43182" y="2917624"/>
                </a:lnTo>
                <a:lnTo>
                  <a:pt x="71346" y="2859423"/>
                </a:lnTo>
                <a:lnTo>
                  <a:pt x="103264" y="2804974"/>
                </a:lnTo>
                <a:lnTo>
                  <a:pt x="137057" y="2748651"/>
                </a:lnTo>
                <a:lnTo>
                  <a:pt x="168976" y="2692325"/>
                </a:lnTo>
                <a:lnTo>
                  <a:pt x="197138" y="2636001"/>
                </a:lnTo>
                <a:lnTo>
                  <a:pt x="219668" y="2581552"/>
                </a:lnTo>
                <a:lnTo>
                  <a:pt x="234689" y="2523350"/>
                </a:lnTo>
                <a:lnTo>
                  <a:pt x="242199" y="2465149"/>
                </a:lnTo>
                <a:lnTo>
                  <a:pt x="242199" y="2403192"/>
                </a:lnTo>
                <a:lnTo>
                  <a:pt x="238443" y="2339356"/>
                </a:lnTo>
                <a:lnTo>
                  <a:pt x="230932" y="2275522"/>
                </a:lnTo>
                <a:lnTo>
                  <a:pt x="221545" y="2211686"/>
                </a:lnTo>
                <a:lnTo>
                  <a:pt x="214035" y="2147852"/>
                </a:lnTo>
                <a:lnTo>
                  <a:pt x="208402" y="2084018"/>
                </a:lnTo>
                <a:lnTo>
                  <a:pt x="210281" y="2023938"/>
                </a:lnTo>
                <a:lnTo>
                  <a:pt x="217791" y="1965736"/>
                </a:lnTo>
                <a:lnTo>
                  <a:pt x="234689" y="1909410"/>
                </a:lnTo>
                <a:lnTo>
                  <a:pt x="259096" y="1862474"/>
                </a:lnTo>
                <a:lnTo>
                  <a:pt x="291012" y="1817414"/>
                </a:lnTo>
                <a:lnTo>
                  <a:pt x="328562" y="1777986"/>
                </a:lnTo>
                <a:lnTo>
                  <a:pt x="371744" y="1738560"/>
                </a:lnTo>
                <a:lnTo>
                  <a:pt x="416805" y="1702885"/>
                </a:lnTo>
                <a:lnTo>
                  <a:pt x="463742" y="1667213"/>
                </a:lnTo>
                <a:lnTo>
                  <a:pt x="510678" y="1631541"/>
                </a:lnTo>
                <a:lnTo>
                  <a:pt x="557617" y="1595869"/>
                </a:lnTo>
                <a:lnTo>
                  <a:pt x="600799" y="1558320"/>
                </a:lnTo>
                <a:lnTo>
                  <a:pt x="638351" y="1515138"/>
                </a:lnTo>
                <a:lnTo>
                  <a:pt x="672143" y="1473832"/>
                </a:lnTo>
                <a:lnTo>
                  <a:pt x="698428" y="1426896"/>
                </a:lnTo>
                <a:lnTo>
                  <a:pt x="720959" y="1376203"/>
                </a:lnTo>
                <a:lnTo>
                  <a:pt x="739734" y="1321755"/>
                </a:lnTo>
                <a:lnTo>
                  <a:pt x="756631" y="1265429"/>
                </a:lnTo>
                <a:lnTo>
                  <a:pt x="771652" y="1209105"/>
                </a:lnTo>
                <a:lnTo>
                  <a:pt x="786672" y="1150903"/>
                </a:lnTo>
                <a:lnTo>
                  <a:pt x="803570" y="1096456"/>
                </a:lnTo>
                <a:lnTo>
                  <a:pt x="822344" y="1042007"/>
                </a:lnTo>
                <a:lnTo>
                  <a:pt x="844875" y="991317"/>
                </a:lnTo>
                <a:lnTo>
                  <a:pt x="873037" y="946257"/>
                </a:lnTo>
                <a:lnTo>
                  <a:pt x="906830" y="904952"/>
                </a:lnTo>
                <a:lnTo>
                  <a:pt x="948135" y="871157"/>
                </a:lnTo>
                <a:lnTo>
                  <a:pt x="993197" y="842995"/>
                </a:lnTo>
                <a:lnTo>
                  <a:pt x="1043887" y="820464"/>
                </a:lnTo>
                <a:lnTo>
                  <a:pt x="1098336" y="801690"/>
                </a:lnTo>
                <a:lnTo>
                  <a:pt x="1152783" y="784792"/>
                </a:lnTo>
                <a:lnTo>
                  <a:pt x="1210986" y="769772"/>
                </a:lnTo>
                <a:lnTo>
                  <a:pt x="1267309" y="754751"/>
                </a:lnTo>
                <a:lnTo>
                  <a:pt x="1323635" y="737854"/>
                </a:lnTo>
                <a:lnTo>
                  <a:pt x="1378082" y="719079"/>
                </a:lnTo>
                <a:lnTo>
                  <a:pt x="1428774" y="696549"/>
                </a:lnTo>
                <a:lnTo>
                  <a:pt x="1475711" y="670266"/>
                </a:lnTo>
                <a:lnTo>
                  <a:pt x="1517016" y="636471"/>
                </a:lnTo>
                <a:lnTo>
                  <a:pt x="1560199" y="598919"/>
                </a:lnTo>
                <a:lnTo>
                  <a:pt x="1597750" y="555737"/>
                </a:lnTo>
                <a:lnTo>
                  <a:pt x="1633422" y="510678"/>
                </a:lnTo>
                <a:lnTo>
                  <a:pt x="1669094" y="463741"/>
                </a:lnTo>
                <a:lnTo>
                  <a:pt x="1704766" y="416803"/>
                </a:lnTo>
                <a:lnTo>
                  <a:pt x="1740438" y="371743"/>
                </a:lnTo>
                <a:lnTo>
                  <a:pt x="1779867" y="328561"/>
                </a:lnTo>
                <a:lnTo>
                  <a:pt x="1819293" y="291012"/>
                </a:lnTo>
                <a:lnTo>
                  <a:pt x="1864354" y="259094"/>
                </a:lnTo>
                <a:lnTo>
                  <a:pt x="1911291" y="234686"/>
                </a:lnTo>
                <a:lnTo>
                  <a:pt x="1967617" y="217789"/>
                </a:lnTo>
                <a:lnTo>
                  <a:pt x="2025819" y="210279"/>
                </a:lnTo>
                <a:lnTo>
                  <a:pt x="2085897" y="208401"/>
                </a:lnTo>
                <a:lnTo>
                  <a:pt x="2149731" y="214035"/>
                </a:lnTo>
                <a:lnTo>
                  <a:pt x="2213567" y="221545"/>
                </a:lnTo>
                <a:lnTo>
                  <a:pt x="2277403" y="230932"/>
                </a:lnTo>
                <a:lnTo>
                  <a:pt x="2341237" y="238443"/>
                </a:lnTo>
                <a:lnTo>
                  <a:pt x="2405071" y="242197"/>
                </a:lnTo>
                <a:lnTo>
                  <a:pt x="2467030" y="242197"/>
                </a:lnTo>
                <a:lnTo>
                  <a:pt x="2525233" y="234686"/>
                </a:lnTo>
                <a:lnTo>
                  <a:pt x="2583436" y="219666"/>
                </a:lnTo>
                <a:lnTo>
                  <a:pt x="2639760" y="197137"/>
                </a:lnTo>
                <a:lnTo>
                  <a:pt x="2696083" y="167096"/>
                </a:lnTo>
                <a:lnTo>
                  <a:pt x="2752409" y="137057"/>
                </a:lnTo>
                <a:lnTo>
                  <a:pt x="2808733" y="103262"/>
                </a:lnTo>
                <a:lnTo>
                  <a:pt x="2863182" y="71344"/>
                </a:lnTo>
                <a:lnTo>
                  <a:pt x="2921385" y="43182"/>
                </a:lnTo>
                <a:lnTo>
                  <a:pt x="2977708" y="20652"/>
                </a:lnTo>
                <a:lnTo>
                  <a:pt x="3035911" y="5631"/>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Calibri" panose="020F0502020204030204"/>
            </a:endParaRPr>
          </a:p>
        </p:txBody>
      </p:sp>
      <p:sp>
        <p:nvSpPr>
          <p:cNvPr id="22" name="Freeform: Shape 21">
            <a:extLst>
              <a:ext uri="{FF2B5EF4-FFF2-40B4-BE49-F238E27FC236}">
                <a16:creationId xmlns:a16="http://schemas.microsoft.com/office/drawing/2014/main" id="{30581CF1-C445-4EA2-8A1B-47EFAA87E3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2288" y="0"/>
            <a:ext cx="5344102" cy="3217319"/>
          </a:xfrm>
          <a:custGeom>
            <a:avLst/>
            <a:gdLst>
              <a:gd name="connsiteX0" fmla="*/ 209034 w 5344102"/>
              <a:gd name="connsiteY0" fmla="*/ 0 h 3217319"/>
              <a:gd name="connsiteX1" fmla="*/ 5135071 w 5344102"/>
              <a:gd name="connsiteY1" fmla="*/ 0 h 3217319"/>
              <a:gd name="connsiteX2" fmla="*/ 5135071 w 5344102"/>
              <a:gd name="connsiteY2" fmla="*/ 7298 h 3217319"/>
              <a:gd name="connsiteX3" fmla="*/ 5141552 w 5344102"/>
              <a:gd name="connsiteY3" fmla="*/ 57529 h 3217319"/>
              <a:gd name="connsiteX4" fmla="*/ 5154514 w 5344102"/>
              <a:gd name="connsiteY4" fmla="*/ 107762 h 3217319"/>
              <a:gd name="connsiteX5" fmla="*/ 5173960 w 5344102"/>
              <a:gd name="connsiteY5" fmla="*/ 154755 h 3217319"/>
              <a:gd name="connsiteX6" fmla="*/ 5199887 w 5344102"/>
              <a:gd name="connsiteY6" fmla="*/ 203366 h 3217319"/>
              <a:gd name="connsiteX7" fmla="*/ 5225812 w 5344102"/>
              <a:gd name="connsiteY7" fmla="*/ 251980 h 3217319"/>
              <a:gd name="connsiteX8" fmla="*/ 5254980 w 5344102"/>
              <a:gd name="connsiteY8" fmla="*/ 300590 h 3217319"/>
              <a:gd name="connsiteX9" fmla="*/ 5282526 w 5344102"/>
              <a:gd name="connsiteY9" fmla="*/ 347583 h 3217319"/>
              <a:gd name="connsiteX10" fmla="*/ 5306833 w 5344102"/>
              <a:gd name="connsiteY10" fmla="*/ 397815 h 3217319"/>
              <a:gd name="connsiteX11" fmla="*/ 5326276 w 5344102"/>
              <a:gd name="connsiteY11" fmla="*/ 446428 h 3217319"/>
              <a:gd name="connsiteX12" fmla="*/ 5339241 w 5344102"/>
              <a:gd name="connsiteY12" fmla="*/ 496660 h 3217319"/>
              <a:gd name="connsiteX13" fmla="*/ 5344102 w 5344102"/>
              <a:gd name="connsiteY13" fmla="*/ 548512 h 3217319"/>
              <a:gd name="connsiteX14" fmla="*/ 5339241 w 5344102"/>
              <a:gd name="connsiteY14" fmla="*/ 600365 h 3217319"/>
              <a:gd name="connsiteX15" fmla="*/ 5326276 w 5344102"/>
              <a:gd name="connsiteY15" fmla="*/ 650598 h 3217319"/>
              <a:gd name="connsiteX16" fmla="*/ 5306833 w 5344102"/>
              <a:gd name="connsiteY16" fmla="*/ 699211 h 3217319"/>
              <a:gd name="connsiteX17" fmla="*/ 5282526 w 5344102"/>
              <a:gd name="connsiteY17" fmla="*/ 749442 h 3217319"/>
              <a:gd name="connsiteX18" fmla="*/ 5254980 w 5344102"/>
              <a:gd name="connsiteY18" fmla="*/ 796435 h 3217319"/>
              <a:gd name="connsiteX19" fmla="*/ 5225812 w 5344102"/>
              <a:gd name="connsiteY19" fmla="*/ 845048 h 3217319"/>
              <a:gd name="connsiteX20" fmla="*/ 5199887 w 5344102"/>
              <a:gd name="connsiteY20" fmla="*/ 893659 h 3217319"/>
              <a:gd name="connsiteX21" fmla="*/ 5173960 w 5344102"/>
              <a:gd name="connsiteY21" fmla="*/ 942270 h 3217319"/>
              <a:gd name="connsiteX22" fmla="*/ 5154514 w 5344102"/>
              <a:gd name="connsiteY22" fmla="*/ 989263 h 3217319"/>
              <a:gd name="connsiteX23" fmla="*/ 5141552 w 5344102"/>
              <a:gd name="connsiteY23" fmla="*/ 1039497 h 3217319"/>
              <a:gd name="connsiteX24" fmla="*/ 5135071 w 5344102"/>
              <a:gd name="connsiteY24" fmla="*/ 1089727 h 3217319"/>
              <a:gd name="connsiteX25" fmla="*/ 5135071 w 5344102"/>
              <a:gd name="connsiteY25" fmla="*/ 1143202 h 3217319"/>
              <a:gd name="connsiteX26" fmla="*/ 5138311 w 5344102"/>
              <a:gd name="connsiteY26" fmla="*/ 1198295 h 3217319"/>
              <a:gd name="connsiteX27" fmla="*/ 5144792 w 5344102"/>
              <a:gd name="connsiteY27" fmla="*/ 1253388 h 3217319"/>
              <a:gd name="connsiteX28" fmla="*/ 5152894 w 5344102"/>
              <a:gd name="connsiteY28" fmla="*/ 1308483 h 3217319"/>
              <a:gd name="connsiteX29" fmla="*/ 5159375 w 5344102"/>
              <a:gd name="connsiteY29" fmla="*/ 1363576 h 3217319"/>
              <a:gd name="connsiteX30" fmla="*/ 5164237 w 5344102"/>
              <a:gd name="connsiteY30" fmla="*/ 1418669 h 3217319"/>
              <a:gd name="connsiteX31" fmla="*/ 5162616 w 5344102"/>
              <a:gd name="connsiteY31" fmla="*/ 1470524 h 3217319"/>
              <a:gd name="connsiteX32" fmla="*/ 5156135 w 5344102"/>
              <a:gd name="connsiteY32" fmla="*/ 1520757 h 3217319"/>
              <a:gd name="connsiteX33" fmla="*/ 5141552 w 5344102"/>
              <a:gd name="connsiteY33" fmla="*/ 1569369 h 3217319"/>
              <a:gd name="connsiteX34" fmla="*/ 5120486 w 5344102"/>
              <a:gd name="connsiteY34" fmla="*/ 1609878 h 3217319"/>
              <a:gd name="connsiteX35" fmla="*/ 5092939 w 5344102"/>
              <a:gd name="connsiteY35" fmla="*/ 1648768 h 3217319"/>
              <a:gd name="connsiteX36" fmla="*/ 5060529 w 5344102"/>
              <a:gd name="connsiteY36" fmla="*/ 1682797 h 3217319"/>
              <a:gd name="connsiteX37" fmla="*/ 5023262 w 5344102"/>
              <a:gd name="connsiteY37" fmla="*/ 1716824 h 3217319"/>
              <a:gd name="connsiteX38" fmla="*/ 4984371 w 5344102"/>
              <a:gd name="connsiteY38" fmla="*/ 1747613 h 3217319"/>
              <a:gd name="connsiteX39" fmla="*/ 4943861 w 5344102"/>
              <a:gd name="connsiteY39" fmla="*/ 1778400 h 3217319"/>
              <a:gd name="connsiteX40" fmla="*/ 4901732 w 5344102"/>
              <a:gd name="connsiteY40" fmla="*/ 1809188 h 3217319"/>
              <a:gd name="connsiteX41" fmla="*/ 4862842 w 5344102"/>
              <a:gd name="connsiteY41" fmla="*/ 1839975 h 3217319"/>
              <a:gd name="connsiteX42" fmla="*/ 4825572 w 5344102"/>
              <a:gd name="connsiteY42" fmla="*/ 1872383 h 3217319"/>
              <a:gd name="connsiteX43" fmla="*/ 4793164 w 5344102"/>
              <a:gd name="connsiteY43" fmla="*/ 1909652 h 3217319"/>
              <a:gd name="connsiteX44" fmla="*/ 4763996 w 5344102"/>
              <a:gd name="connsiteY44" fmla="*/ 1945301 h 3217319"/>
              <a:gd name="connsiteX45" fmla="*/ 4741309 w 5344102"/>
              <a:gd name="connsiteY45" fmla="*/ 1985810 h 3217319"/>
              <a:gd name="connsiteX46" fmla="*/ 4721865 w 5344102"/>
              <a:gd name="connsiteY46" fmla="*/ 2029562 h 3217319"/>
              <a:gd name="connsiteX47" fmla="*/ 4705661 w 5344102"/>
              <a:gd name="connsiteY47" fmla="*/ 2076555 h 3217319"/>
              <a:gd name="connsiteX48" fmla="*/ 4691078 w 5344102"/>
              <a:gd name="connsiteY48" fmla="*/ 2125168 h 3217319"/>
              <a:gd name="connsiteX49" fmla="*/ 4678114 w 5344102"/>
              <a:gd name="connsiteY49" fmla="*/ 2173779 h 3217319"/>
              <a:gd name="connsiteX50" fmla="*/ 4665151 w 5344102"/>
              <a:gd name="connsiteY50" fmla="*/ 2224012 h 3217319"/>
              <a:gd name="connsiteX51" fmla="*/ 4650566 w 5344102"/>
              <a:gd name="connsiteY51" fmla="*/ 2271004 h 3217319"/>
              <a:gd name="connsiteX52" fmla="*/ 4634363 w 5344102"/>
              <a:gd name="connsiteY52" fmla="*/ 2317994 h 3217319"/>
              <a:gd name="connsiteX53" fmla="*/ 4614920 w 5344102"/>
              <a:gd name="connsiteY53" fmla="*/ 2361746 h 3217319"/>
              <a:gd name="connsiteX54" fmla="*/ 4590613 w 5344102"/>
              <a:gd name="connsiteY54" fmla="*/ 2400637 h 3217319"/>
              <a:gd name="connsiteX55" fmla="*/ 4561447 w 5344102"/>
              <a:gd name="connsiteY55" fmla="*/ 2436284 h 3217319"/>
              <a:gd name="connsiteX56" fmla="*/ 4525797 w 5344102"/>
              <a:gd name="connsiteY56" fmla="*/ 2465451 h 3217319"/>
              <a:gd name="connsiteX57" fmla="*/ 4486906 w 5344102"/>
              <a:gd name="connsiteY57" fmla="*/ 2489757 h 3217319"/>
              <a:gd name="connsiteX58" fmla="*/ 4443155 w 5344102"/>
              <a:gd name="connsiteY58" fmla="*/ 2509203 h 3217319"/>
              <a:gd name="connsiteX59" fmla="*/ 4396163 w 5344102"/>
              <a:gd name="connsiteY59" fmla="*/ 2525407 h 3217319"/>
              <a:gd name="connsiteX60" fmla="*/ 4349173 w 5344102"/>
              <a:gd name="connsiteY60" fmla="*/ 2539990 h 3217319"/>
              <a:gd name="connsiteX61" fmla="*/ 4298939 w 5344102"/>
              <a:gd name="connsiteY61" fmla="*/ 2552954 h 3217319"/>
              <a:gd name="connsiteX62" fmla="*/ 4250326 w 5344102"/>
              <a:gd name="connsiteY62" fmla="*/ 2565918 h 3217319"/>
              <a:gd name="connsiteX63" fmla="*/ 4201715 w 5344102"/>
              <a:gd name="connsiteY63" fmla="*/ 2580502 h 3217319"/>
              <a:gd name="connsiteX64" fmla="*/ 4154724 w 5344102"/>
              <a:gd name="connsiteY64" fmla="*/ 2596705 h 3217319"/>
              <a:gd name="connsiteX65" fmla="*/ 4110972 w 5344102"/>
              <a:gd name="connsiteY65" fmla="*/ 2616151 h 3217319"/>
              <a:gd name="connsiteX66" fmla="*/ 4070464 w 5344102"/>
              <a:gd name="connsiteY66" fmla="*/ 2638835 h 3217319"/>
              <a:gd name="connsiteX67" fmla="*/ 4034814 w 5344102"/>
              <a:gd name="connsiteY67" fmla="*/ 2668002 h 3217319"/>
              <a:gd name="connsiteX68" fmla="*/ 3997545 w 5344102"/>
              <a:gd name="connsiteY68" fmla="*/ 2700411 h 3217319"/>
              <a:gd name="connsiteX69" fmla="*/ 3965136 w 5344102"/>
              <a:gd name="connsiteY69" fmla="*/ 2737680 h 3217319"/>
              <a:gd name="connsiteX70" fmla="*/ 3934348 w 5344102"/>
              <a:gd name="connsiteY70" fmla="*/ 2776570 h 3217319"/>
              <a:gd name="connsiteX71" fmla="*/ 3903560 w 5344102"/>
              <a:gd name="connsiteY71" fmla="*/ 2817079 h 3217319"/>
              <a:gd name="connsiteX72" fmla="*/ 3872773 w 5344102"/>
              <a:gd name="connsiteY72" fmla="*/ 2857590 h 3217319"/>
              <a:gd name="connsiteX73" fmla="*/ 3841985 w 5344102"/>
              <a:gd name="connsiteY73" fmla="*/ 2896480 h 3217319"/>
              <a:gd name="connsiteX74" fmla="*/ 3807956 w 5344102"/>
              <a:gd name="connsiteY74" fmla="*/ 2933749 h 3217319"/>
              <a:gd name="connsiteX75" fmla="*/ 3773927 w 5344102"/>
              <a:gd name="connsiteY75" fmla="*/ 2966156 h 3217319"/>
              <a:gd name="connsiteX76" fmla="*/ 3735039 w 5344102"/>
              <a:gd name="connsiteY76" fmla="*/ 2993703 h 3217319"/>
              <a:gd name="connsiteX77" fmla="*/ 3694528 w 5344102"/>
              <a:gd name="connsiteY77" fmla="*/ 3014769 h 3217319"/>
              <a:gd name="connsiteX78" fmla="*/ 3645915 w 5344102"/>
              <a:gd name="connsiteY78" fmla="*/ 3029353 h 3217319"/>
              <a:gd name="connsiteX79" fmla="*/ 3595682 w 5344102"/>
              <a:gd name="connsiteY79" fmla="*/ 3035835 h 3217319"/>
              <a:gd name="connsiteX80" fmla="*/ 3543830 w 5344102"/>
              <a:gd name="connsiteY80" fmla="*/ 3037455 h 3217319"/>
              <a:gd name="connsiteX81" fmla="*/ 3488736 w 5344102"/>
              <a:gd name="connsiteY81" fmla="*/ 3032593 h 3217319"/>
              <a:gd name="connsiteX82" fmla="*/ 3433642 w 5344102"/>
              <a:gd name="connsiteY82" fmla="*/ 3026113 h 3217319"/>
              <a:gd name="connsiteX83" fmla="*/ 3378548 w 5344102"/>
              <a:gd name="connsiteY83" fmla="*/ 3018009 h 3217319"/>
              <a:gd name="connsiteX84" fmla="*/ 3323455 w 5344102"/>
              <a:gd name="connsiteY84" fmla="*/ 3011529 h 3217319"/>
              <a:gd name="connsiteX85" fmla="*/ 3268360 w 5344102"/>
              <a:gd name="connsiteY85" fmla="*/ 3008288 h 3217319"/>
              <a:gd name="connsiteX86" fmla="*/ 3214887 w 5344102"/>
              <a:gd name="connsiteY86" fmla="*/ 3008288 h 3217319"/>
              <a:gd name="connsiteX87" fmla="*/ 3164655 w 5344102"/>
              <a:gd name="connsiteY87" fmla="*/ 3014769 h 3217319"/>
              <a:gd name="connsiteX88" fmla="*/ 3112802 w 5344102"/>
              <a:gd name="connsiteY88" fmla="*/ 3027733 h 3217319"/>
              <a:gd name="connsiteX89" fmla="*/ 3065810 w 5344102"/>
              <a:gd name="connsiteY89" fmla="*/ 3047177 h 3217319"/>
              <a:gd name="connsiteX90" fmla="*/ 3017198 w 5344102"/>
              <a:gd name="connsiteY90" fmla="*/ 3073104 h 3217319"/>
              <a:gd name="connsiteX91" fmla="*/ 2968587 w 5344102"/>
              <a:gd name="connsiteY91" fmla="*/ 3099031 h 3217319"/>
              <a:gd name="connsiteX92" fmla="*/ 2919974 w 5344102"/>
              <a:gd name="connsiteY92" fmla="*/ 3128197 h 3217319"/>
              <a:gd name="connsiteX93" fmla="*/ 2872980 w 5344102"/>
              <a:gd name="connsiteY93" fmla="*/ 3155745 h 3217319"/>
              <a:gd name="connsiteX94" fmla="*/ 2822750 w 5344102"/>
              <a:gd name="connsiteY94" fmla="*/ 3180050 h 3217319"/>
              <a:gd name="connsiteX95" fmla="*/ 2774137 w 5344102"/>
              <a:gd name="connsiteY95" fmla="*/ 3199496 h 3217319"/>
              <a:gd name="connsiteX96" fmla="*/ 2723903 w 5344102"/>
              <a:gd name="connsiteY96" fmla="*/ 3212459 h 3217319"/>
              <a:gd name="connsiteX97" fmla="*/ 2672052 w 5344102"/>
              <a:gd name="connsiteY97" fmla="*/ 3217319 h 3217319"/>
              <a:gd name="connsiteX98" fmla="*/ 2620199 w 5344102"/>
              <a:gd name="connsiteY98" fmla="*/ 3212459 h 3217319"/>
              <a:gd name="connsiteX99" fmla="*/ 2569966 w 5344102"/>
              <a:gd name="connsiteY99" fmla="*/ 3199496 h 3217319"/>
              <a:gd name="connsiteX100" fmla="*/ 2521355 w 5344102"/>
              <a:gd name="connsiteY100" fmla="*/ 3180050 h 3217319"/>
              <a:gd name="connsiteX101" fmla="*/ 2471122 w 5344102"/>
              <a:gd name="connsiteY101" fmla="*/ 3155745 h 3217319"/>
              <a:gd name="connsiteX102" fmla="*/ 2424129 w 5344102"/>
              <a:gd name="connsiteY102" fmla="*/ 3128197 h 3217319"/>
              <a:gd name="connsiteX103" fmla="*/ 2375517 w 5344102"/>
              <a:gd name="connsiteY103" fmla="*/ 3099031 h 3217319"/>
              <a:gd name="connsiteX104" fmla="*/ 2326904 w 5344102"/>
              <a:gd name="connsiteY104" fmla="*/ 3073104 h 3217319"/>
              <a:gd name="connsiteX105" fmla="*/ 2278293 w 5344102"/>
              <a:gd name="connsiteY105" fmla="*/ 3047177 h 3217319"/>
              <a:gd name="connsiteX106" fmla="*/ 2229682 w 5344102"/>
              <a:gd name="connsiteY106" fmla="*/ 3027733 h 3217319"/>
              <a:gd name="connsiteX107" fmla="*/ 2179449 w 5344102"/>
              <a:gd name="connsiteY107" fmla="*/ 3014769 h 3217319"/>
              <a:gd name="connsiteX108" fmla="*/ 2129216 w 5344102"/>
              <a:gd name="connsiteY108" fmla="*/ 3008288 h 3217319"/>
              <a:gd name="connsiteX109" fmla="*/ 2075741 w 5344102"/>
              <a:gd name="connsiteY109" fmla="*/ 3008288 h 3217319"/>
              <a:gd name="connsiteX110" fmla="*/ 2020648 w 5344102"/>
              <a:gd name="connsiteY110" fmla="*/ 3011529 h 3217319"/>
              <a:gd name="connsiteX111" fmla="*/ 1965555 w 5344102"/>
              <a:gd name="connsiteY111" fmla="*/ 3018009 h 3217319"/>
              <a:gd name="connsiteX112" fmla="*/ 1910460 w 5344102"/>
              <a:gd name="connsiteY112" fmla="*/ 3026113 h 3217319"/>
              <a:gd name="connsiteX113" fmla="*/ 1855365 w 5344102"/>
              <a:gd name="connsiteY113" fmla="*/ 3032593 h 3217319"/>
              <a:gd name="connsiteX114" fmla="*/ 1800272 w 5344102"/>
              <a:gd name="connsiteY114" fmla="*/ 3037455 h 3217319"/>
              <a:gd name="connsiteX115" fmla="*/ 1748420 w 5344102"/>
              <a:gd name="connsiteY115" fmla="*/ 3035835 h 3217319"/>
              <a:gd name="connsiteX116" fmla="*/ 1698188 w 5344102"/>
              <a:gd name="connsiteY116" fmla="*/ 3029353 h 3217319"/>
              <a:gd name="connsiteX117" fmla="*/ 1649575 w 5344102"/>
              <a:gd name="connsiteY117" fmla="*/ 3014769 h 3217319"/>
              <a:gd name="connsiteX118" fmla="*/ 1609065 w 5344102"/>
              <a:gd name="connsiteY118" fmla="*/ 2993703 h 3217319"/>
              <a:gd name="connsiteX119" fmla="*/ 1570174 w 5344102"/>
              <a:gd name="connsiteY119" fmla="*/ 2966156 h 3217319"/>
              <a:gd name="connsiteX120" fmla="*/ 1536147 w 5344102"/>
              <a:gd name="connsiteY120" fmla="*/ 2933749 h 3217319"/>
              <a:gd name="connsiteX121" fmla="*/ 1502117 w 5344102"/>
              <a:gd name="connsiteY121" fmla="*/ 2896480 h 3217319"/>
              <a:gd name="connsiteX122" fmla="*/ 1471330 w 5344102"/>
              <a:gd name="connsiteY122" fmla="*/ 2857590 h 3217319"/>
              <a:gd name="connsiteX123" fmla="*/ 1440542 w 5344102"/>
              <a:gd name="connsiteY123" fmla="*/ 2817079 h 3217319"/>
              <a:gd name="connsiteX124" fmla="*/ 1409755 w 5344102"/>
              <a:gd name="connsiteY124" fmla="*/ 2776570 h 3217319"/>
              <a:gd name="connsiteX125" fmla="*/ 1378968 w 5344102"/>
              <a:gd name="connsiteY125" fmla="*/ 2737680 h 3217319"/>
              <a:gd name="connsiteX126" fmla="*/ 1346559 w 5344102"/>
              <a:gd name="connsiteY126" fmla="*/ 2700411 h 3217319"/>
              <a:gd name="connsiteX127" fmla="*/ 1309289 w 5344102"/>
              <a:gd name="connsiteY127" fmla="*/ 2668002 h 3217319"/>
              <a:gd name="connsiteX128" fmla="*/ 1273640 w 5344102"/>
              <a:gd name="connsiteY128" fmla="*/ 2638835 h 3217319"/>
              <a:gd name="connsiteX129" fmla="*/ 1233130 w 5344102"/>
              <a:gd name="connsiteY129" fmla="*/ 2616151 h 3217319"/>
              <a:gd name="connsiteX130" fmla="*/ 1189379 w 5344102"/>
              <a:gd name="connsiteY130" fmla="*/ 2596705 h 3217319"/>
              <a:gd name="connsiteX131" fmla="*/ 1142388 w 5344102"/>
              <a:gd name="connsiteY131" fmla="*/ 2580502 h 3217319"/>
              <a:gd name="connsiteX132" fmla="*/ 1093775 w 5344102"/>
              <a:gd name="connsiteY132" fmla="*/ 2565918 h 3217319"/>
              <a:gd name="connsiteX133" fmla="*/ 1045164 w 5344102"/>
              <a:gd name="connsiteY133" fmla="*/ 2552954 h 3217319"/>
              <a:gd name="connsiteX134" fmla="*/ 994931 w 5344102"/>
              <a:gd name="connsiteY134" fmla="*/ 2539990 h 3217319"/>
              <a:gd name="connsiteX135" fmla="*/ 947939 w 5344102"/>
              <a:gd name="connsiteY135" fmla="*/ 2525407 h 3217319"/>
              <a:gd name="connsiteX136" fmla="*/ 900946 w 5344102"/>
              <a:gd name="connsiteY136" fmla="*/ 2509203 h 3217319"/>
              <a:gd name="connsiteX137" fmla="*/ 857197 w 5344102"/>
              <a:gd name="connsiteY137" fmla="*/ 2489757 h 3217319"/>
              <a:gd name="connsiteX138" fmla="*/ 818305 w 5344102"/>
              <a:gd name="connsiteY138" fmla="*/ 2465451 h 3217319"/>
              <a:gd name="connsiteX139" fmla="*/ 782657 w 5344102"/>
              <a:gd name="connsiteY139" fmla="*/ 2436284 h 3217319"/>
              <a:gd name="connsiteX140" fmla="*/ 753491 w 5344102"/>
              <a:gd name="connsiteY140" fmla="*/ 2400637 h 3217319"/>
              <a:gd name="connsiteX141" fmla="*/ 729185 w 5344102"/>
              <a:gd name="connsiteY141" fmla="*/ 2361746 h 3217319"/>
              <a:gd name="connsiteX142" fmla="*/ 709739 w 5344102"/>
              <a:gd name="connsiteY142" fmla="*/ 2317994 h 3217319"/>
              <a:gd name="connsiteX143" fmla="*/ 693536 w 5344102"/>
              <a:gd name="connsiteY143" fmla="*/ 2271004 h 3217319"/>
              <a:gd name="connsiteX144" fmla="*/ 678952 w 5344102"/>
              <a:gd name="connsiteY144" fmla="*/ 2224012 h 3217319"/>
              <a:gd name="connsiteX145" fmla="*/ 665989 w 5344102"/>
              <a:gd name="connsiteY145" fmla="*/ 2173779 h 3217319"/>
              <a:gd name="connsiteX146" fmla="*/ 653024 w 5344102"/>
              <a:gd name="connsiteY146" fmla="*/ 2125168 h 3217319"/>
              <a:gd name="connsiteX147" fmla="*/ 638441 w 5344102"/>
              <a:gd name="connsiteY147" fmla="*/ 2076555 h 3217319"/>
              <a:gd name="connsiteX148" fmla="*/ 622237 w 5344102"/>
              <a:gd name="connsiteY148" fmla="*/ 2029562 h 3217319"/>
              <a:gd name="connsiteX149" fmla="*/ 602791 w 5344102"/>
              <a:gd name="connsiteY149" fmla="*/ 1985810 h 3217319"/>
              <a:gd name="connsiteX150" fmla="*/ 580106 w 5344102"/>
              <a:gd name="connsiteY150" fmla="*/ 1945301 h 3217319"/>
              <a:gd name="connsiteX151" fmla="*/ 550941 w 5344102"/>
              <a:gd name="connsiteY151" fmla="*/ 1909652 h 3217319"/>
              <a:gd name="connsiteX152" fmla="*/ 518531 w 5344102"/>
              <a:gd name="connsiteY152" fmla="*/ 1872383 h 3217319"/>
              <a:gd name="connsiteX153" fmla="*/ 481262 w 5344102"/>
              <a:gd name="connsiteY153" fmla="*/ 1839975 h 3217319"/>
              <a:gd name="connsiteX154" fmla="*/ 440750 w 5344102"/>
              <a:gd name="connsiteY154" fmla="*/ 1809188 h 3217319"/>
              <a:gd name="connsiteX155" fmla="*/ 400241 w 5344102"/>
              <a:gd name="connsiteY155" fmla="*/ 1778400 h 3217319"/>
              <a:gd name="connsiteX156" fmla="*/ 359731 w 5344102"/>
              <a:gd name="connsiteY156" fmla="*/ 1747613 h 3217319"/>
              <a:gd name="connsiteX157" fmla="*/ 320841 w 5344102"/>
              <a:gd name="connsiteY157" fmla="*/ 1716824 h 3217319"/>
              <a:gd name="connsiteX158" fmla="*/ 283572 w 5344102"/>
              <a:gd name="connsiteY158" fmla="*/ 1682797 h 3217319"/>
              <a:gd name="connsiteX159" fmla="*/ 251164 w 5344102"/>
              <a:gd name="connsiteY159" fmla="*/ 1648768 h 3217319"/>
              <a:gd name="connsiteX160" fmla="*/ 223618 w 5344102"/>
              <a:gd name="connsiteY160" fmla="*/ 1609878 h 3217319"/>
              <a:gd name="connsiteX161" fmla="*/ 202553 w 5344102"/>
              <a:gd name="connsiteY161" fmla="*/ 1569369 h 3217319"/>
              <a:gd name="connsiteX162" fmla="*/ 187969 w 5344102"/>
              <a:gd name="connsiteY162" fmla="*/ 1520757 h 3217319"/>
              <a:gd name="connsiteX163" fmla="*/ 181487 w 5344102"/>
              <a:gd name="connsiteY163" fmla="*/ 1470524 h 3217319"/>
              <a:gd name="connsiteX164" fmla="*/ 179866 w 5344102"/>
              <a:gd name="connsiteY164" fmla="*/ 1418669 h 3217319"/>
              <a:gd name="connsiteX165" fmla="*/ 184727 w 5344102"/>
              <a:gd name="connsiteY165" fmla="*/ 1363576 h 3217319"/>
              <a:gd name="connsiteX166" fmla="*/ 191209 w 5344102"/>
              <a:gd name="connsiteY166" fmla="*/ 1308483 h 3217319"/>
              <a:gd name="connsiteX167" fmla="*/ 199310 w 5344102"/>
              <a:gd name="connsiteY167" fmla="*/ 1253388 h 3217319"/>
              <a:gd name="connsiteX168" fmla="*/ 205793 w 5344102"/>
              <a:gd name="connsiteY168" fmla="*/ 1198295 h 3217319"/>
              <a:gd name="connsiteX169" fmla="*/ 209034 w 5344102"/>
              <a:gd name="connsiteY169" fmla="*/ 1143202 h 3217319"/>
              <a:gd name="connsiteX170" fmla="*/ 209034 w 5344102"/>
              <a:gd name="connsiteY170" fmla="*/ 1089727 h 3217319"/>
              <a:gd name="connsiteX171" fmla="*/ 202553 w 5344102"/>
              <a:gd name="connsiteY171" fmla="*/ 1039497 h 3217319"/>
              <a:gd name="connsiteX172" fmla="*/ 189589 w 5344102"/>
              <a:gd name="connsiteY172" fmla="*/ 989263 h 3217319"/>
              <a:gd name="connsiteX173" fmla="*/ 170144 w 5344102"/>
              <a:gd name="connsiteY173" fmla="*/ 942270 h 3217319"/>
              <a:gd name="connsiteX174" fmla="*/ 145838 w 5344102"/>
              <a:gd name="connsiteY174" fmla="*/ 893659 h 3217319"/>
              <a:gd name="connsiteX175" fmla="*/ 118290 w 5344102"/>
              <a:gd name="connsiteY175" fmla="*/ 845048 h 3217319"/>
              <a:gd name="connsiteX176" fmla="*/ 89124 w 5344102"/>
              <a:gd name="connsiteY176" fmla="*/ 796435 h 3217319"/>
              <a:gd name="connsiteX177" fmla="*/ 61577 w 5344102"/>
              <a:gd name="connsiteY177" fmla="*/ 749442 h 3217319"/>
              <a:gd name="connsiteX178" fmla="*/ 37269 w 5344102"/>
              <a:gd name="connsiteY178" fmla="*/ 699211 h 3217319"/>
              <a:gd name="connsiteX179" fmla="*/ 17826 w 5344102"/>
              <a:gd name="connsiteY179" fmla="*/ 650598 h 3217319"/>
              <a:gd name="connsiteX180" fmla="*/ 4863 w 5344102"/>
              <a:gd name="connsiteY180" fmla="*/ 600365 h 3217319"/>
              <a:gd name="connsiteX181" fmla="*/ 0 w 5344102"/>
              <a:gd name="connsiteY181" fmla="*/ 548512 h 3217319"/>
              <a:gd name="connsiteX182" fmla="*/ 4863 w 5344102"/>
              <a:gd name="connsiteY182" fmla="*/ 496660 h 3217319"/>
              <a:gd name="connsiteX183" fmla="*/ 17826 w 5344102"/>
              <a:gd name="connsiteY183" fmla="*/ 446428 h 3217319"/>
              <a:gd name="connsiteX184" fmla="*/ 37269 w 5344102"/>
              <a:gd name="connsiteY184" fmla="*/ 397815 h 3217319"/>
              <a:gd name="connsiteX185" fmla="*/ 61577 w 5344102"/>
              <a:gd name="connsiteY185" fmla="*/ 347583 h 3217319"/>
              <a:gd name="connsiteX186" fmla="*/ 89124 w 5344102"/>
              <a:gd name="connsiteY186" fmla="*/ 300590 h 3217319"/>
              <a:gd name="connsiteX187" fmla="*/ 118290 w 5344102"/>
              <a:gd name="connsiteY187" fmla="*/ 251980 h 3217319"/>
              <a:gd name="connsiteX188" fmla="*/ 145838 w 5344102"/>
              <a:gd name="connsiteY188" fmla="*/ 203366 h 3217319"/>
              <a:gd name="connsiteX189" fmla="*/ 170144 w 5344102"/>
              <a:gd name="connsiteY189" fmla="*/ 154755 h 3217319"/>
              <a:gd name="connsiteX190" fmla="*/ 189589 w 5344102"/>
              <a:gd name="connsiteY190" fmla="*/ 107762 h 3217319"/>
              <a:gd name="connsiteX191" fmla="*/ 202553 w 5344102"/>
              <a:gd name="connsiteY191" fmla="*/ 57529 h 3217319"/>
              <a:gd name="connsiteX192" fmla="*/ 209034 w 5344102"/>
              <a:gd name="connsiteY192" fmla="*/ 7298 h 3217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Lst>
            <a:rect l="l" t="t" r="r" b="b"/>
            <a:pathLst>
              <a:path w="5344102" h="3217319">
                <a:moveTo>
                  <a:pt x="209034" y="0"/>
                </a:moveTo>
                <a:lnTo>
                  <a:pt x="5135071" y="0"/>
                </a:lnTo>
                <a:lnTo>
                  <a:pt x="5135071" y="7298"/>
                </a:lnTo>
                <a:lnTo>
                  <a:pt x="5141552" y="57529"/>
                </a:lnTo>
                <a:lnTo>
                  <a:pt x="5154514" y="107762"/>
                </a:lnTo>
                <a:lnTo>
                  <a:pt x="5173960" y="154755"/>
                </a:lnTo>
                <a:lnTo>
                  <a:pt x="5199887" y="203366"/>
                </a:lnTo>
                <a:lnTo>
                  <a:pt x="5225812" y="251980"/>
                </a:lnTo>
                <a:lnTo>
                  <a:pt x="5254980" y="300590"/>
                </a:lnTo>
                <a:lnTo>
                  <a:pt x="5282526" y="347583"/>
                </a:lnTo>
                <a:lnTo>
                  <a:pt x="5306833" y="397815"/>
                </a:lnTo>
                <a:lnTo>
                  <a:pt x="5326276" y="446428"/>
                </a:lnTo>
                <a:lnTo>
                  <a:pt x="5339241" y="496660"/>
                </a:lnTo>
                <a:lnTo>
                  <a:pt x="5344102" y="548512"/>
                </a:lnTo>
                <a:lnTo>
                  <a:pt x="5339241" y="600365"/>
                </a:lnTo>
                <a:lnTo>
                  <a:pt x="5326276" y="650598"/>
                </a:lnTo>
                <a:lnTo>
                  <a:pt x="5306833" y="699211"/>
                </a:lnTo>
                <a:lnTo>
                  <a:pt x="5282526" y="749442"/>
                </a:lnTo>
                <a:lnTo>
                  <a:pt x="5254980" y="796435"/>
                </a:lnTo>
                <a:lnTo>
                  <a:pt x="5225812" y="845048"/>
                </a:lnTo>
                <a:lnTo>
                  <a:pt x="5199887" y="893659"/>
                </a:lnTo>
                <a:lnTo>
                  <a:pt x="5173960" y="942270"/>
                </a:lnTo>
                <a:lnTo>
                  <a:pt x="5154514" y="989263"/>
                </a:lnTo>
                <a:lnTo>
                  <a:pt x="5141552" y="1039497"/>
                </a:lnTo>
                <a:lnTo>
                  <a:pt x="5135071" y="1089727"/>
                </a:lnTo>
                <a:lnTo>
                  <a:pt x="5135071" y="1143202"/>
                </a:lnTo>
                <a:lnTo>
                  <a:pt x="5138311" y="1198295"/>
                </a:lnTo>
                <a:lnTo>
                  <a:pt x="5144792" y="1253388"/>
                </a:lnTo>
                <a:lnTo>
                  <a:pt x="5152894" y="1308483"/>
                </a:lnTo>
                <a:lnTo>
                  <a:pt x="5159375" y="1363576"/>
                </a:lnTo>
                <a:lnTo>
                  <a:pt x="5164237" y="1418669"/>
                </a:lnTo>
                <a:lnTo>
                  <a:pt x="5162616" y="1470524"/>
                </a:lnTo>
                <a:lnTo>
                  <a:pt x="5156135" y="1520757"/>
                </a:lnTo>
                <a:lnTo>
                  <a:pt x="5141552" y="1569369"/>
                </a:lnTo>
                <a:lnTo>
                  <a:pt x="5120486" y="1609878"/>
                </a:lnTo>
                <a:lnTo>
                  <a:pt x="5092939" y="1648768"/>
                </a:lnTo>
                <a:lnTo>
                  <a:pt x="5060529" y="1682797"/>
                </a:lnTo>
                <a:lnTo>
                  <a:pt x="5023262" y="1716824"/>
                </a:lnTo>
                <a:lnTo>
                  <a:pt x="4984371" y="1747613"/>
                </a:lnTo>
                <a:lnTo>
                  <a:pt x="4943861" y="1778400"/>
                </a:lnTo>
                <a:lnTo>
                  <a:pt x="4901732" y="1809188"/>
                </a:lnTo>
                <a:lnTo>
                  <a:pt x="4862842" y="1839975"/>
                </a:lnTo>
                <a:lnTo>
                  <a:pt x="4825572" y="1872383"/>
                </a:lnTo>
                <a:lnTo>
                  <a:pt x="4793164" y="1909652"/>
                </a:lnTo>
                <a:lnTo>
                  <a:pt x="4763996" y="1945301"/>
                </a:lnTo>
                <a:lnTo>
                  <a:pt x="4741309" y="1985810"/>
                </a:lnTo>
                <a:lnTo>
                  <a:pt x="4721865" y="2029562"/>
                </a:lnTo>
                <a:lnTo>
                  <a:pt x="4705661" y="2076555"/>
                </a:lnTo>
                <a:lnTo>
                  <a:pt x="4691078" y="2125168"/>
                </a:lnTo>
                <a:lnTo>
                  <a:pt x="4678114" y="2173779"/>
                </a:lnTo>
                <a:lnTo>
                  <a:pt x="4665151" y="2224012"/>
                </a:lnTo>
                <a:lnTo>
                  <a:pt x="4650566" y="2271004"/>
                </a:lnTo>
                <a:lnTo>
                  <a:pt x="4634363" y="2317994"/>
                </a:lnTo>
                <a:lnTo>
                  <a:pt x="4614920" y="2361746"/>
                </a:lnTo>
                <a:lnTo>
                  <a:pt x="4590613" y="2400637"/>
                </a:lnTo>
                <a:lnTo>
                  <a:pt x="4561447" y="2436284"/>
                </a:lnTo>
                <a:lnTo>
                  <a:pt x="4525797" y="2465451"/>
                </a:lnTo>
                <a:lnTo>
                  <a:pt x="4486906" y="2489757"/>
                </a:lnTo>
                <a:lnTo>
                  <a:pt x="4443155" y="2509203"/>
                </a:lnTo>
                <a:lnTo>
                  <a:pt x="4396163" y="2525407"/>
                </a:lnTo>
                <a:lnTo>
                  <a:pt x="4349173" y="2539990"/>
                </a:lnTo>
                <a:lnTo>
                  <a:pt x="4298939" y="2552954"/>
                </a:lnTo>
                <a:lnTo>
                  <a:pt x="4250326" y="2565918"/>
                </a:lnTo>
                <a:lnTo>
                  <a:pt x="4201715" y="2580502"/>
                </a:lnTo>
                <a:lnTo>
                  <a:pt x="4154724" y="2596705"/>
                </a:lnTo>
                <a:lnTo>
                  <a:pt x="4110972" y="2616151"/>
                </a:lnTo>
                <a:lnTo>
                  <a:pt x="4070464" y="2638835"/>
                </a:lnTo>
                <a:lnTo>
                  <a:pt x="4034814" y="2668002"/>
                </a:lnTo>
                <a:lnTo>
                  <a:pt x="3997545" y="2700411"/>
                </a:lnTo>
                <a:lnTo>
                  <a:pt x="3965136" y="2737680"/>
                </a:lnTo>
                <a:lnTo>
                  <a:pt x="3934348" y="2776570"/>
                </a:lnTo>
                <a:lnTo>
                  <a:pt x="3903560" y="2817079"/>
                </a:lnTo>
                <a:lnTo>
                  <a:pt x="3872773" y="2857590"/>
                </a:lnTo>
                <a:lnTo>
                  <a:pt x="3841985" y="2896480"/>
                </a:lnTo>
                <a:lnTo>
                  <a:pt x="3807956" y="2933749"/>
                </a:lnTo>
                <a:lnTo>
                  <a:pt x="3773927" y="2966156"/>
                </a:lnTo>
                <a:lnTo>
                  <a:pt x="3735039" y="2993703"/>
                </a:lnTo>
                <a:lnTo>
                  <a:pt x="3694528" y="3014769"/>
                </a:lnTo>
                <a:lnTo>
                  <a:pt x="3645915" y="3029353"/>
                </a:lnTo>
                <a:lnTo>
                  <a:pt x="3595682" y="3035835"/>
                </a:lnTo>
                <a:lnTo>
                  <a:pt x="3543830" y="3037455"/>
                </a:lnTo>
                <a:lnTo>
                  <a:pt x="3488736" y="3032593"/>
                </a:lnTo>
                <a:lnTo>
                  <a:pt x="3433642" y="3026113"/>
                </a:lnTo>
                <a:lnTo>
                  <a:pt x="3378548" y="3018009"/>
                </a:lnTo>
                <a:lnTo>
                  <a:pt x="3323455" y="3011529"/>
                </a:lnTo>
                <a:lnTo>
                  <a:pt x="3268360" y="3008288"/>
                </a:lnTo>
                <a:lnTo>
                  <a:pt x="3214887" y="3008288"/>
                </a:lnTo>
                <a:lnTo>
                  <a:pt x="3164655" y="3014769"/>
                </a:lnTo>
                <a:lnTo>
                  <a:pt x="3112802" y="3027733"/>
                </a:lnTo>
                <a:lnTo>
                  <a:pt x="3065810" y="3047177"/>
                </a:lnTo>
                <a:lnTo>
                  <a:pt x="3017198" y="3073104"/>
                </a:lnTo>
                <a:lnTo>
                  <a:pt x="2968587" y="3099031"/>
                </a:lnTo>
                <a:lnTo>
                  <a:pt x="2919974" y="3128197"/>
                </a:lnTo>
                <a:lnTo>
                  <a:pt x="2872980" y="3155745"/>
                </a:lnTo>
                <a:lnTo>
                  <a:pt x="2822750" y="3180050"/>
                </a:lnTo>
                <a:lnTo>
                  <a:pt x="2774137" y="3199496"/>
                </a:lnTo>
                <a:lnTo>
                  <a:pt x="2723903" y="3212459"/>
                </a:lnTo>
                <a:lnTo>
                  <a:pt x="2672052" y="3217319"/>
                </a:lnTo>
                <a:lnTo>
                  <a:pt x="2620199" y="3212459"/>
                </a:lnTo>
                <a:lnTo>
                  <a:pt x="2569966" y="3199496"/>
                </a:lnTo>
                <a:lnTo>
                  <a:pt x="2521355" y="3180050"/>
                </a:lnTo>
                <a:lnTo>
                  <a:pt x="2471122" y="3155745"/>
                </a:lnTo>
                <a:lnTo>
                  <a:pt x="2424129" y="3128197"/>
                </a:lnTo>
                <a:lnTo>
                  <a:pt x="2375517" y="3099031"/>
                </a:lnTo>
                <a:lnTo>
                  <a:pt x="2326904" y="3073104"/>
                </a:lnTo>
                <a:lnTo>
                  <a:pt x="2278293" y="3047177"/>
                </a:lnTo>
                <a:lnTo>
                  <a:pt x="2229682" y="3027733"/>
                </a:lnTo>
                <a:lnTo>
                  <a:pt x="2179449" y="3014769"/>
                </a:lnTo>
                <a:lnTo>
                  <a:pt x="2129216" y="3008288"/>
                </a:lnTo>
                <a:lnTo>
                  <a:pt x="2075741" y="3008288"/>
                </a:lnTo>
                <a:lnTo>
                  <a:pt x="2020648" y="3011529"/>
                </a:lnTo>
                <a:lnTo>
                  <a:pt x="1965555" y="3018009"/>
                </a:lnTo>
                <a:lnTo>
                  <a:pt x="1910460" y="3026113"/>
                </a:lnTo>
                <a:lnTo>
                  <a:pt x="1855365" y="3032593"/>
                </a:lnTo>
                <a:lnTo>
                  <a:pt x="1800272" y="3037455"/>
                </a:lnTo>
                <a:lnTo>
                  <a:pt x="1748420" y="3035835"/>
                </a:lnTo>
                <a:lnTo>
                  <a:pt x="1698188" y="3029353"/>
                </a:lnTo>
                <a:lnTo>
                  <a:pt x="1649575" y="3014769"/>
                </a:lnTo>
                <a:lnTo>
                  <a:pt x="1609065" y="2993703"/>
                </a:lnTo>
                <a:lnTo>
                  <a:pt x="1570174" y="2966156"/>
                </a:lnTo>
                <a:lnTo>
                  <a:pt x="1536147" y="2933749"/>
                </a:lnTo>
                <a:lnTo>
                  <a:pt x="1502117" y="2896480"/>
                </a:lnTo>
                <a:lnTo>
                  <a:pt x="1471330" y="2857590"/>
                </a:lnTo>
                <a:lnTo>
                  <a:pt x="1440542" y="2817079"/>
                </a:lnTo>
                <a:lnTo>
                  <a:pt x="1409755" y="2776570"/>
                </a:lnTo>
                <a:lnTo>
                  <a:pt x="1378968" y="2737680"/>
                </a:lnTo>
                <a:lnTo>
                  <a:pt x="1346559" y="2700411"/>
                </a:lnTo>
                <a:lnTo>
                  <a:pt x="1309289" y="2668002"/>
                </a:lnTo>
                <a:lnTo>
                  <a:pt x="1273640" y="2638835"/>
                </a:lnTo>
                <a:lnTo>
                  <a:pt x="1233130" y="2616151"/>
                </a:lnTo>
                <a:lnTo>
                  <a:pt x="1189379" y="2596705"/>
                </a:lnTo>
                <a:lnTo>
                  <a:pt x="1142388" y="2580502"/>
                </a:lnTo>
                <a:lnTo>
                  <a:pt x="1093775" y="2565918"/>
                </a:lnTo>
                <a:lnTo>
                  <a:pt x="1045164" y="2552954"/>
                </a:lnTo>
                <a:lnTo>
                  <a:pt x="994931" y="2539990"/>
                </a:lnTo>
                <a:lnTo>
                  <a:pt x="947939" y="2525407"/>
                </a:lnTo>
                <a:lnTo>
                  <a:pt x="900946" y="2509203"/>
                </a:lnTo>
                <a:lnTo>
                  <a:pt x="857197" y="2489757"/>
                </a:lnTo>
                <a:lnTo>
                  <a:pt x="818305" y="2465451"/>
                </a:lnTo>
                <a:lnTo>
                  <a:pt x="782657" y="2436284"/>
                </a:lnTo>
                <a:lnTo>
                  <a:pt x="753491" y="2400637"/>
                </a:lnTo>
                <a:lnTo>
                  <a:pt x="729185" y="2361746"/>
                </a:lnTo>
                <a:lnTo>
                  <a:pt x="709739" y="2317994"/>
                </a:lnTo>
                <a:lnTo>
                  <a:pt x="693536" y="2271004"/>
                </a:lnTo>
                <a:lnTo>
                  <a:pt x="678952" y="2224012"/>
                </a:lnTo>
                <a:lnTo>
                  <a:pt x="665989" y="2173779"/>
                </a:lnTo>
                <a:lnTo>
                  <a:pt x="653024" y="2125168"/>
                </a:lnTo>
                <a:lnTo>
                  <a:pt x="638441" y="2076555"/>
                </a:lnTo>
                <a:lnTo>
                  <a:pt x="622237" y="2029562"/>
                </a:lnTo>
                <a:lnTo>
                  <a:pt x="602791" y="1985810"/>
                </a:lnTo>
                <a:lnTo>
                  <a:pt x="580106" y="1945301"/>
                </a:lnTo>
                <a:lnTo>
                  <a:pt x="550941" y="1909652"/>
                </a:lnTo>
                <a:lnTo>
                  <a:pt x="518531" y="1872383"/>
                </a:lnTo>
                <a:lnTo>
                  <a:pt x="481262" y="1839975"/>
                </a:lnTo>
                <a:lnTo>
                  <a:pt x="440750" y="1809188"/>
                </a:lnTo>
                <a:lnTo>
                  <a:pt x="400241" y="1778400"/>
                </a:lnTo>
                <a:lnTo>
                  <a:pt x="359731" y="1747613"/>
                </a:lnTo>
                <a:lnTo>
                  <a:pt x="320841" y="1716824"/>
                </a:lnTo>
                <a:lnTo>
                  <a:pt x="283572" y="1682797"/>
                </a:lnTo>
                <a:lnTo>
                  <a:pt x="251164" y="1648768"/>
                </a:lnTo>
                <a:lnTo>
                  <a:pt x="223618" y="1609878"/>
                </a:lnTo>
                <a:lnTo>
                  <a:pt x="202553" y="1569369"/>
                </a:lnTo>
                <a:lnTo>
                  <a:pt x="187969" y="1520757"/>
                </a:lnTo>
                <a:lnTo>
                  <a:pt x="181487" y="1470524"/>
                </a:lnTo>
                <a:lnTo>
                  <a:pt x="179866" y="1418669"/>
                </a:lnTo>
                <a:lnTo>
                  <a:pt x="184727" y="1363576"/>
                </a:lnTo>
                <a:lnTo>
                  <a:pt x="191209" y="1308483"/>
                </a:lnTo>
                <a:lnTo>
                  <a:pt x="199310" y="1253388"/>
                </a:lnTo>
                <a:lnTo>
                  <a:pt x="205793" y="1198295"/>
                </a:lnTo>
                <a:lnTo>
                  <a:pt x="209034" y="1143202"/>
                </a:lnTo>
                <a:lnTo>
                  <a:pt x="209034" y="1089727"/>
                </a:lnTo>
                <a:lnTo>
                  <a:pt x="202553" y="1039497"/>
                </a:lnTo>
                <a:lnTo>
                  <a:pt x="189589" y="989263"/>
                </a:lnTo>
                <a:lnTo>
                  <a:pt x="170144" y="942270"/>
                </a:lnTo>
                <a:lnTo>
                  <a:pt x="145838" y="893659"/>
                </a:lnTo>
                <a:lnTo>
                  <a:pt x="118290" y="845048"/>
                </a:lnTo>
                <a:lnTo>
                  <a:pt x="89124" y="796435"/>
                </a:lnTo>
                <a:lnTo>
                  <a:pt x="61577" y="749442"/>
                </a:lnTo>
                <a:lnTo>
                  <a:pt x="37269" y="699211"/>
                </a:lnTo>
                <a:lnTo>
                  <a:pt x="17826" y="650598"/>
                </a:lnTo>
                <a:lnTo>
                  <a:pt x="4863" y="600365"/>
                </a:lnTo>
                <a:lnTo>
                  <a:pt x="0" y="548512"/>
                </a:lnTo>
                <a:lnTo>
                  <a:pt x="4863" y="496660"/>
                </a:lnTo>
                <a:lnTo>
                  <a:pt x="17826" y="446428"/>
                </a:lnTo>
                <a:lnTo>
                  <a:pt x="37269" y="397815"/>
                </a:lnTo>
                <a:lnTo>
                  <a:pt x="61577" y="347583"/>
                </a:lnTo>
                <a:lnTo>
                  <a:pt x="89124" y="300590"/>
                </a:lnTo>
                <a:lnTo>
                  <a:pt x="118290" y="251980"/>
                </a:lnTo>
                <a:lnTo>
                  <a:pt x="145838" y="203366"/>
                </a:lnTo>
                <a:lnTo>
                  <a:pt x="170144" y="154755"/>
                </a:lnTo>
                <a:lnTo>
                  <a:pt x="189589" y="107762"/>
                </a:lnTo>
                <a:lnTo>
                  <a:pt x="202553" y="57529"/>
                </a:lnTo>
                <a:lnTo>
                  <a:pt x="209034" y="7298"/>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Calibri" panose="020F0502020204030204"/>
            </a:endParaRPr>
          </a:p>
        </p:txBody>
      </p:sp>
      <p:sp>
        <p:nvSpPr>
          <p:cNvPr id="24" name="Freeform: Shape 23">
            <a:extLst>
              <a:ext uri="{FF2B5EF4-FFF2-40B4-BE49-F238E27FC236}">
                <a16:creationId xmlns:a16="http://schemas.microsoft.com/office/drawing/2014/main" id="{8AA67516-D5EE-411A-A4E4-A25599272A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4681" y="0"/>
            <a:ext cx="5019316" cy="3055154"/>
          </a:xfrm>
          <a:custGeom>
            <a:avLst/>
            <a:gdLst>
              <a:gd name="connsiteX0" fmla="*/ 196330 w 5019316"/>
              <a:gd name="connsiteY0" fmla="*/ 0 h 3055154"/>
              <a:gd name="connsiteX1" fmla="*/ 4822988 w 5019316"/>
              <a:gd name="connsiteY1" fmla="*/ 0 h 3055154"/>
              <a:gd name="connsiteX2" fmla="*/ 4822988 w 5019316"/>
              <a:gd name="connsiteY2" fmla="*/ 40184 h 3055154"/>
              <a:gd name="connsiteX3" fmla="*/ 4829076 w 5019316"/>
              <a:gd name="connsiteY3" fmla="*/ 87363 h 3055154"/>
              <a:gd name="connsiteX4" fmla="*/ 4841250 w 5019316"/>
              <a:gd name="connsiteY4" fmla="*/ 134544 h 3055154"/>
              <a:gd name="connsiteX5" fmla="*/ 4859514 w 5019316"/>
              <a:gd name="connsiteY5" fmla="*/ 178682 h 3055154"/>
              <a:gd name="connsiteX6" fmla="*/ 4883865 w 5019316"/>
              <a:gd name="connsiteY6" fmla="*/ 224339 h 3055154"/>
              <a:gd name="connsiteX7" fmla="*/ 4908215 w 5019316"/>
              <a:gd name="connsiteY7" fmla="*/ 269998 h 3055154"/>
              <a:gd name="connsiteX8" fmla="*/ 4935610 w 5019316"/>
              <a:gd name="connsiteY8" fmla="*/ 315655 h 3055154"/>
              <a:gd name="connsiteX9" fmla="*/ 4961482 w 5019316"/>
              <a:gd name="connsiteY9" fmla="*/ 359793 h 3055154"/>
              <a:gd name="connsiteX10" fmla="*/ 4984312 w 5019316"/>
              <a:gd name="connsiteY10" fmla="*/ 406972 h 3055154"/>
              <a:gd name="connsiteX11" fmla="*/ 5002574 w 5019316"/>
              <a:gd name="connsiteY11" fmla="*/ 452631 h 3055154"/>
              <a:gd name="connsiteX12" fmla="*/ 5014750 w 5019316"/>
              <a:gd name="connsiteY12" fmla="*/ 499811 h 3055154"/>
              <a:gd name="connsiteX13" fmla="*/ 5019316 w 5019316"/>
              <a:gd name="connsiteY13" fmla="*/ 548512 h 3055154"/>
              <a:gd name="connsiteX14" fmla="*/ 5014750 w 5019316"/>
              <a:gd name="connsiteY14" fmla="*/ 597215 h 3055154"/>
              <a:gd name="connsiteX15" fmla="*/ 5002574 w 5019316"/>
              <a:gd name="connsiteY15" fmla="*/ 644395 h 3055154"/>
              <a:gd name="connsiteX16" fmla="*/ 4984312 w 5019316"/>
              <a:gd name="connsiteY16" fmla="*/ 690054 h 3055154"/>
              <a:gd name="connsiteX17" fmla="*/ 4961482 w 5019316"/>
              <a:gd name="connsiteY17" fmla="*/ 737233 h 3055154"/>
              <a:gd name="connsiteX18" fmla="*/ 4935610 w 5019316"/>
              <a:gd name="connsiteY18" fmla="*/ 781371 h 3055154"/>
              <a:gd name="connsiteX19" fmla="*/ 4908215 w 5019316"/>
              <a:gd name="connsiteY19" fmla="*/ 827030 h 3055154"/>
              <a:gd name="connsiteX20" fmla="*/ 4883865 w 5019316"/>
              <a:gd name="connsiteY20" fmla="*/ 872687 h 3055154"/>
              <a:gd name="connsiteX21" fmla="*/ 4859514 w 5019316"/>
              <a:gd name="connsiteY21" fmla="*/ 918345 h 3055154"/>
              <a:gd name="connsiteX22" fmla="*/ 4841250 w 5019316"/>
              <a:gd name="connsiteY22" fmla="*/ 962482 h 3055154"/>
              <a:gd name="connsiteX23" fmla="*/ 4829076 w 5019316"/>
              <a:gd name="connsiteY23" fmla="*/ 1009663 h 3055154"/>
              <a:gd name="connsiteX24" fmla="*/ 4822988 w 5019316"/>
              <a:gd name="connsiteY24" fmla="*/ 1056842 h 3055154"/>
              <a:gd name="connsiteX25" fmla="*/ 4822988 w 5019316"/>
              <a:gd name="connsiteY25" fmla="*/ 1107067 h 3055154"/>
              <a:gd name="connsiteX26" fmla="*/ 4826031 w 5019316"/>
              <a:gd name="connsiteY26" fmla="*/ 1158813 h 3055154"/>
              <a:gd name="connsiteX27" fmla="*/ 4832119 w 5019316"/>
              <a:gd name="connsiteY27" fmla="*/ 1210558 h 3055154"/>
              <a:gd name="connsiteX28" fmla="*/ 4839728 w 5019316"/>
              <a:gd name="connsiteY28" fmla="*/ 1262305 h 3055154"/>
              <a:gd name="connsiteX29" fmla="*/ 4845816 w 5019316"/>
              <a:gd name="connsiteY29" fmla="*/ 1314051 h 3055154"/>
              <a:gd name="connsiteX30" fmla="*/ 4850383 w 5019316"/>
              <a:gd name="connsiteY30" fmla="*/ 1365796 h 3055154"/>
              <a:gd name="connsiteX31" fmla="*/ 4848859 w 5019316"/>
              <a:gd name="connsiteY31" fmla="*/ 1414500 h 3055154"/>
              <a:gd name="connsiteX32" fmla="*/ 4842773 w 5019316"/>
              <a:gd name="connsiteY32" fmla="*/ 1461681 h 3055154"/>
              <a:gd name="connsiteX33" fmla="*/ 4829076 w 5019316"/>
              <a:gd name="connsiteY33" fmla="*/ 1507338 h 3055154"/>
              <a:gd name="connsiteX34" fmla="*/ 4809290 w 5019316"/>
              <a:gd name="connsiteY34" fmla="*/ 1545386 h 3055154"/>
              <a:gd name="connsiteX35" fmla="*/ 4783417 w 5019316"/>
              <a:gd name="connsiteY35" fmla="*/ 1581914 h 3055154"/>
              <a:gd name="connsiteX36" fmla="*/ 4752978 w 5019316"/>
              <a:gd name="connsiteY36" fmla="*/ 1613874 h 3055154"/>
              <a:gd name="connsiteX37" fmla="*/ 4717975 w 5019316"/>
              <a:gd name="connsiteY37" fmla="*/ 1645834 h 3055154"/>
              <a:gd name="connsiteX38" fmla="*/ 4681447 w 5019316"/>
              <a:gd name="connsiteY38" fmla="*/ 1674752 h 3055154"/>
              <a:gd name="connsiteX39" fmla="*/ 4643400 w 5019316"/>
              <a:gd name="connsiteY39" fmla="*/ 1703669 h 3055154"/>
              <a:gd name="connsiteX40" fmla="*/ 4603831 w 5019316"/>
              <a:gd name="connsiteY40" fmla="*/ 1732585 h 3055154"/>
              <a:gd name="connsiteX41" fmla="*/ 4567303 w 5019316"/>
              <a:gd name="connsiteY41" fmla="*/ 1761502 h 3055154"/>
              <a:gd name="connsiteX42" fmla="*/ 4532299 w 5019316"/>
              <a:gd name="connsiteY42" fmla="*/ 1791940 h 3055154"/>
              <a:gd name="connsiteX43" fmla="*/ 4501861 w 5019316"/>
              <a:gd name="connsiteY43" fmla="*/ 1826945 h 3055154"/>
              <a:gd name="connsiteX44" fmla="*/ 4474466 w 5019316"/>
              <a:gd name="connsiteY44" fmla="*/ 1860428 h 3055154"/>
              <a:gd name="connsiteX45" fmla="*/ 4453158 w 5019316"/>
              <a:gd name="connsiteY45" fmla="*/ 1898476 h 3055154"/>
              <a:gd name="connsiteX46" fmla="*/ 4434896 w 5019316"/>
              <a:gd name="connsiteY46" fmla="*/ 1939569 h 3055154"/>
              <a:gd name="connsiteX47" fmla="*/ 4419677 w 5019316"/>
              <a:gd name="connsiteY47" fmla="*/ 1983706 h 3055154"/>
              <a:gd name="connsiteX48" fmla="*/ 4405979 w 5019316"/>
              <a:gd name="connsiteY48" fmla="*/ 2029365 h 3055154"/>
              <a:gd name="connsiteX49" fmla="*/ 4393803 w 5019316"/>
              <a:gd name="connsiteY49" fmla="*/ 2075023 h 3055154"/>
              <a:gd name="connsiteX50" fmla="*/ 4381628 w 5019316"/>
              <a:gd name="connsiteY50" fmla="*/ 2122203 h 3055154"/>
              <a:gd name="connsiteX51" fmla="*/ 4367930 w 5019316"/>
              <a:gd name="connsiteY51" fmla="*/ 2166339 h 3055154"/>
              <a:gd name="connsiteX52" fmla="*/ 4352711 w 5019316"/>
              <a:gd name="connsiteY52" fmla="*/ 2210475 h 3055154"/>
              <a:gd name="connsiteX53" fmla="*/ 4334449 w 5019316"/>
              <a:gd name="connsiteY53" fmla="*/ 2251568 h 3055154"/>
              <a:gd name="connsiteX54" fmla="*/ 4311619 w 5019316"/>
              <a:gd name="connsiteY54" fmla="*/ 2288096 h 3055154"/>
              <a:gd name="connsiteX55" fmla="*/ 4284226 w 5019316"/>
              <a:gd name="connsiteY55" fmla="*/ 2321577 h 3055154"/>
              <a:gd name="connsiteX56" fmla="*/ 4250743 w 5019316"/>
              <a:gd name="connsiteY56" fmla="*/ 2348972 h 3055154"/>
              <a:gd name="connsiteX57" fmla="*/ 4214216 w 5019316"/>
              <a:gd name="connsiteY57" fmla="*/ 2371801 h 3055154"/>
              <a:gd name="connsiteX58" fmla="*/ 4173123 w 5019316"/>
              <a:gd name="connsiteY58" fmla="*/ 2390065 h 3055154"/>
              <a:gd name="connsiteX59" fmla="*/ 4128988 w 5019316"/>
              <a:gd name="connsiteY59" fmla="*/ 2405284 h 3055154"/>
              <a:gd name="connsiteX60" fmla="*/ 4084853 w 5019316"/>
              <a:gd name="connsiteY60" fmla="*/ 2418982 h 3055154"/>
              <a:gd name="connsiteX61" fmla="*/ 4037672 w 5019316"/>
              <a:gd name="connsiteY61" fmla="*/ 2431158 h 3055154"/>
              <a:gd name="connsiteX62" fmla="*/ 3992014 w 5019316"/>
              <a:gd name="connsiteY62" fmla="*/ 2443334 h 3055154"/>
              <a:gd name="connsiteX63" fmla="*/ 3946357 w 5019316"/>
              <a:gd name="connsiteY63" fmla="*/ 2457031 h 3055154"/>
              <a:gd name="connsiteX64" fmla="*/ 3902222 w 5019316"/>
              <a:gd name="connsiteY64" fmla="*/ 2472250 h 3055154"/>
              <a:gd name="connsiteX65" fmla="*/ 3861129 w 5019316"/>
              <a:gd name="connsiteY65" fmla="*/ 2490514 h 3055154"/>
              <a:gd name="connsiteX66" fmla="*/ 3823082 w 5019316"/>
              <a:gd name="connsiteY66" fmla="*/ 2511820 h 3055154"/>
              <a:gd name="connsiteX67" fmla="*/ 3789599 w 5019316"/>
              <a:gd name="connsiteY67" fmla="*/ 2539215 h 3055154"/>
              <a:gd name="connsiteX68" fmla="*/ 3754595 w 5019316"/>
              <a:gd name="connsiteY68" fmla="*/ 2569655 h 3055154"/>
              <a:gd name="connsiteX69" fmla="*/ 3724155 w 5019316"/>
              <a:gd name="connsiteY69" fmla="*/ 2604660 h 3055154"/>
              <a:gd name="connsiteX70" fmla="*/ 3695239 w 5019316"/>
              <a:gd name="connsiteY70" fmla="*/ 2641186 h 3055154"/>
              <a:gd name="connsiteX71" fmla="*/ 3666323 w 5019316"/>
              <a:gd name="connsiteY71" fmla="*/ 2679234 h 3055154"/>
              <a:gd name="connsiteX72" fmla="*/ 3637406 w 5019316"/>
              <a:gd name="connsiteY72" fmla="*/ 2717283 h 3055154"/>
              <a:gd name="connsiteX73" fmla="*/ 3608490 w 5019316"/>
              <a:gd name="connsiteY73" fmla="*/ 2753810 h 3055154"/>
              <a:gd name="connsiteX74" fmla="*/ 3576529 w 5019316"/>
              <a:gd name="connsiteY74" fmla="*/ 2788814 h 3055154"/>
              <a:gd name="connsiteX75" fmla="*/ 3544567 w 5019316"/>
              <a:gd name="connsiteY75" fmla="*/ 2819253 h 3055154"/>
              <a:gd name="connsiteX76" fmla="*/ 3508043 w 5019316"/>
              <a:gd name="connsiteY76" fmla="*/ 2845126 h 3055154"/>
              <a:gd name="connsiteX77" fmla="*/ 3469994 w 5019316"/>
              <a:gd name="connsiteY77" fmla="*/ 2864912 h 3055154"/>
              <a:gd name="connsiteX78" fmla="*/ 3424336 w 5019316"/>
              <a:gd name="connsiteY78" fmla="*/ 2878609 h 3055154"/>
              <a:gd name="connsiteX79" fmla="*/ 3377155 w 5019316"/>
              <a:gd name="connsiteY79" fmla="*/ 2884697 h 3055154"/>
              <a:gd name="connsiteX80" fmla="*/ 3328455 w 5019316"/>
              <a:gd name="connsiteY80" fmla="*/ 2886219 h 3055154"/>
              <a:gd name="connsiteX81" fmla="*/ 3276709 w 5019316"/>
              <a:gd name="connsiteY81" fmla="*/ 2881652 h 3055154"/>
              <a:gd name="connsiteX82" fmla="*/ 3224964 w 5019316"/>
              <a:gd name="connsiteY82" fmla="*/ 2875566 h 3055154"/>
              <a:gd name="connsiteX83" fmla="*/ 3173217 w 5019316"/>
              <a:gd name="connsiteY83" fmla="*/ 2867955 h 3055154"/>
              <a:gd name="connsiteX84" fmla="*/ 3121473 w 5019316"/>
              <a:gd name="connsiteY84" fmla="*/ 2861868 h 3055154"/>
              <a:gd name="connsiteX85" fmla="*/ 3069726 w 5019316"/>
              <a:gd name="connsiteY85" fmla="*/ 2858824 h 3055154"/>
              <a:gd name="connsiteX86" fmla="*/ 3019503 w 5019316"/>
              <a:gd name="connsiteY86" fmla="*/ 2858824 h 3055154"/>
              <a:gd name="connsiteX87" fmla="*/ 2972324 w 5019316"/>
              <a:gd name="connsiteY87" fmla="*/ 2864912 h 3055154"/>
              <a:gd name="connsiteX88" fmla="*/ 2923623 w 5019316"/>
              <a:gd name="connsiteY88" fmla="*/ 2877088 h 3055154"/>
              <a:gd name="connsiteX89" fmla="*/ 2879486 w 5019316"/>
              <a:gd name="connsiteY89" fmla="*/ 2895350 h 3055154"/>
              <a:gd name="connsiteX90" fmla="*/ 2833829 w 5019316"/>
              <a:gd name="connsiteY90" fmla="*/ 2919702 h 3055154"/>
              <a:gd name="connsiteX91" fmla="*/ 2788172 w 5019316"/>
              <a:gd name="connsiteY91" fmla="*/ 2944054 h 3055154"/>
              <a:gd name="connsiteX92" fmla="*/ 2742513 w 5019316"/>
              <a:gd name="connsiteY92" fmla="*/ 2971447 h 3055154"/>
              <a:gd name="connsiteX93" fmla="*/ 2698376 w 5019316"/>
              <a:gd name="connsiteY93" fmla="*/ 2997321 h 3055154"/>
              <a:gd name="connsiteX94" fmla="*/ 2651198 w 5019316"/>
              <a:gd name="connsiteY94" fmla="*/ 3020150 h 3055154"/>
              <a:gd name="connsiteX95" fmla="*/ 2605539 w 5019316"/>
              <a:gd name="connsiteY95" fmla="*/ 3038414 h 3055154"/>
              <a:gd name="connsiteX96" fmla="*/ 2558359 w 5019316"/>
              <a:gd name="connsiteY96" fmla="*/ 3050590 h 3055154"/>
              <a:gd name="connsiteX97" fmla="*/ 2509659 w 5019316"/>
              <a:gd name="connsiteY97" fmla="*/ 3055154 h 3055154"/>
              <a:gd name="connsiteX98" fmla="*/ 2460957 w 5019316"/>
              <a:gd name="connsiteY98" fmla="*/ 3050590 h 3055154"/>
              <a:gd name="connsiteX99" fmla="*/ 2413777 w 5019316"/>
              <a:gd name="connsiteY99" fmla="*/ 3038414 h 3055154"/>
              <a:gd name="connsiteX100" fmla="*/ 2368120 w 5019316"/>
              <a:gd name="connsiteY100" fmla="*/ 3020150 h 3055154"/>
              <a:gd name="connsiteX101" fmla="*/ 2320940 w 5019316"/>
              <a:gd name="connsiteY101" fmla="*/ 2997321 h 3055154"/>
              <a:gd name="connsiteX102" fmla="*/ 2276803 w 5019316"/>
              <a:gd name="connsiteY102" fmla="*/ 2971447 h 3055154"/>
              <a:gd name="connsiteX103" fmla="*/ 2231146 w 5019316"/>
              <a:gd name="connsiteY103" fmla="*/ 2944054 h 3055154"/>
              <a:gd name="connsiteX104" fmla="*/ 2185488 w 5019316"/>
              <a:gd name="connsiteY104" fmla="*/ 2919702 h 3055154"/>
              <a:gd name="connsiteX105" fmla="*/ 2139831 w 5019316"/>
              <a:gd name="connsiteY105" fmla="*/ 2895350 h 3055154"/>
              <a:gd name="connsiteX106" fmla="*/ 2094174 w 5019316"/>
              <a:gd name="connsiteY106" fmla="*/ 2877088 h 3055154"/>
              <a:gd name="connsiteX107" fmla="*/ 2046994 w 5019316"/>
              <a:gd name="connsiteY107" fmla="*/ 2864912 h 3055154"/>
              <a:gd name="connsiteX108" fmla="*/ 1999813 w 5019316"/>
              <a:gd name="connsiteY108" fmla="*/ 2858824 h 3055154"/>
              <a:gd name="connsiteX109" fmla="*/ 1949589 w 5019316"/>
              <a:gd name="connsiteY109" fmla="*/ 2858824 h 3055154"/>
              <a:gd name="connsiteX110" fmla="*/ 1897844 w 5019316"/>
              <a:gd name="connsiteY110" fmla="*/ 2861868 h 3055154"/>
              <a:gd name="connsiteX111" fmla="*/ 1846099 w 5019316"/>
              <a:gd name="connsiteY111" fmla="*/ 2867955 h 3055154"/>
              <a:gd name="connsiteX112" fmla="*/ 1794352 w 5019316"/>
              <a:gd name="connsiteY112" fmla="*/ 2875566 h 3055154"/>
              <a:gd name="connsiteX113" fmla="*/ 1742606 w 5019316"/>
              <a:gd name="connsiteY113" fmla="*/ 2881652 h 3055154"/>
              <a:gd name="connsiteX114" fmla="*/ 1690861 w 5019316"/>
              <a:gd name="connsiteY114" fmla="*/ 2886219 h 3055154"/>
              <a:gd name="connsiteX115" fmla="*/ 1642161 w 5019316"/>
              <a:gd name="connsiteY115" fmla="*/ 2884697 h 3055154"/>
              <a:gd name="connsiteX116" fmla="*/ 1594981 w 5019316"/>
              <a:gd name="connsiteY116" fmla="*/ 2878609 h 3055154"/>
              <a:gd name="connsiteX117" fmla="*/ 1549322 w 5019316"/>
              <a:gd name="connsiteY117" fmla="*/ 2864912 h 3055154"/>
              <a:gd name="connsiteX118" fmla="*/ 1511275 w 5019316"/>
              <a:gd name="connsiteY118" fmla="*/ 2845126 h 3055154"/>
              <a:gd name="connsiteX119" fmla="*/ 1474747 w 5019316"/>
              <a:gd name="connsiteY119" fmla="*/ 2819253 h 3055154"/>
              <a:gd name="connsiteX120" fmla="*/ 1442788 w 5019316"/>
              <a:gd name="connsiteY120" fmla="*/ 2788814 h 3055154"/>
              <a:gd name="connsiteX121" fmla="*/ 1410827 w 5019316"/>
              <a:gd name="connsiteY121" fmla="*/ 2753810 h 3055154"/>
              <a:gd name="connsiteX122" fmla="*/ 1381910 w 5019316"/>
              <a:gd name="connsiteY122" fmla="*/ 2717283 h 3055154"/>
              <a:gd name="connsiteX123" fmla="*/ 1352994 w 5019316"/>
              <a:gd name="connsiteY123" fmla="*/ 2679234 h 3055154"/>
              <a:gd name="connsiteX124" fmla="*/ 1324077 w 5019316"/>
              <a:gd name="connsiteY124" fmla="*/ 2641186 h 3055154"/>
              <a:gd name="connsiteX125" fmla="*/ 1295161 w 5019316"/>
              <a:gd name="connsiteY125" fmla="*/ 2604660 h 3055154"/>
              <a:gd name="connsiteX126" fmla="*/ 1264721 w 5019316"/>
              <a:gd name="connsiteY126" fmla="*/ 2569655 h 3055154"/>
              <a:gd name="connsiteX127" fmla="*/ 1229717 w 5019316"/>
              <a:gd name="connsiteY127" fmla="*/ 2539215 h 3055154"/>
              <a:gd name="connsiteX128" fmla="*/ 1196234 w 5019316"/>
              <a:gd name="connsiteY128" fmla="*/ 2511820 h 3055154"/>
              <a:gd name="connsiteX129" fmla="*/ 1158187 w 5019316"/>
              <a:gd name="connsiteY129" fmla="*/ 2490514 h 3055154"/>
              <a:gd name="connsiteX130" fmla="*/ 1117095 w 5019316"/>
              <a:gd name="connsiteY130" fmla="*/ 2472250 h 3055154"/>
              <a:gd name="connsiteX131" fmla="*/ 1072959 w 5019316"/>
              <a:gd name="connsiteY131" fmla="*/ 2457031 h 3055154"/>
              <a:gd name="connsiteX132" fmla="*/ 1027301 w 5019316"/>
              <a:gd name="connsiteY132" fmla="*/ 2443334 h 3055154"/>
              <a:gd name="connsiteX133" fmla="*/ 981644 w 5019316"/>
              <a:gd name="connsiteY133" fmla="*/ 2431158 h 3055154"/>
              <a:gd name="connsiteX134" fmla="*/ 934464 w 5019316"/>
              <a:gd name="connsiteY134" fmla="*/ 2418982 h 3055154"/>
              <a:gd name="connsiteX135" fmla="*/ 890329 w 5019316"/>
              <a:gd name="connsiteY135" fmla="*/ 2405284 h 3055154"/>
              <a:gd name="connsiteX136" fmla="*/ 846192 w 5019316"/>
              <a:gd name="connsiteY136" fmla="*/ 2390065 h 3055154"/>
              <a:gd name="connsiteX137" fmla="*/ 805101 w 5019316"/>
              <a:gd name="connsiteY137" fmla="*/ 2371801 h 3055154"/>
              <a:gd name="connsiteX138" fmla="*/ 768573 w 5019316"/>
              <a:gd name="connsiteY138" fmla="*/ 2348972 h 3055154"/>
              <a:gd name="connsiteX139" fmla="*/ 735091 w 5019316"/>
              <a:gd name="connsiteY139" fmla="*/ 2321577 h 3055154"/>
              <a:gd name="connsiteX140" fmla="*/ 707698 w 5019316"/>
              <a:gd name="connsiteY140" fmla="*/ 2288096 h 3055154"/>
              <a:gd name="connsiteX141" fmla="*/ 684869 w 5019316"/>
              <a:gd name="connsiteY141" fmla="*/ 2251568 h 3055154"/>
              <a:gd name="connsiteX142" fmla="*/ 666605 w 5019316"/>
              <a:gd name="connsiteY142" fmla="*/ 2210475 h 3055154"/>
              <a:gd name="connsiteX143" fmla="*/ 651386 w 5019316"/>
              <a:gd name="connsiteY143" fmla="*/ 2166339 h 3055154"/>
              <a:gd name="connsiteX144" fmla="*/ 637689 w 5019316"/>
              <a:gd name="connsiteY144" fmla="*/ 2122203 h 3055154"/>
              <a:gd name="connsiteX145" fmla="*/ 625513 w 5019316"/>
              <a:gd name="connsiteY145" fmla="*/ 2075023 h 3055154"/>
              <a:gd name="connsiteX146" fmla="*/ 613337 w 5019316"/>
              <a:gd name="connsiteY146" fmla="*/ 2029365 h 3055154"/>
              <a:gd name="connsiteX147" fmla="*/ 599640 w 5019316"/>
              <a:gd name="connsiteY147" fmla="*/ 1983706 h 3055154"/>
              <a:gd name="connsiteX148" fmla="*/ 584421 w 5019316"/>
              <a:gd name="connsiteY148" fmla="*/ 1939569 h 3055154"/>
              <a:gd name="connsiteX149" fmla="*/ 566157 w 5019316"/>
              <a:gd name="connsiteY149" fmla="*/ 1898476 h 3055154"/>
              <a:gd name="connsiteX150" fmla="*/ 544850 w 5019316"/>
              <a:gd name="connsiteY150" fmla="*/ 1860428 h 3055154"/>
              <a:gd name="connsiteX151" fmla="*/ 517457 w 5019316"/>
              <a:gd name="connsiteY151" fmla="*/ 1826945 h 3055154"/>
              <a:gd name="connsiteX152" fmla="*/ 487017 w 5019316"/>
              <a:gd name="connsiteY152" fmla="*/ 1791940 h 3055154"/>
              <a:gd name="connsiteX153" fmla="*/ 452013 w 5019316"/>
              <a:gd name="connsiteY153" fmla="*/ 1761502 h 3055154"/>
              <a:gd name="connsiteX154" fmla="*/ 413964 w 5019316"/>
              <a:gd name="connsiteY154" fmla="*/ 1732585 h 3055154"/>
              <a:gd name="connsiteX155" fmla="*/ 375916 w 5019316"/>
              <a:gd name="connsiteY155" fmla="*/ 1703669 h 3055154"/>
              <a:gd name="connsiteX156" fmla="*/ 337869 w 5019316"/>
              <a:gd name="connsiteY156" fmla="*/ 1674752 h 3055154"/>
              <a:gd name="connsiteX157" fmla="*/ 301341 w 5019316"/>
              <a:gd name="connsiteY157" fmla="*/ 1645834 h 3055154"/>
              <a:gd name="connsiteX158" fmla="*/ 266337 w 5019316"/>
              <a:gd name="connsiteY158" fmla="*/ 1613874 h 3055154"/>
              <a:gd name="connsiteX159" fmla="*/ 235899 w 5019316"/>
              <a:gd name="connsiteY159" fmla="*/ 1581914 h 3055154"/>
              <a:gd name="connsiteX160" fmla="*/ 210028 w 5019316"/>
              <a:gd name="connsiteY160" fmla="*/ 1545386 h 3055154"/>
              <a:gd name="connsiteX161" fmla="*/ 190243 w 5019316"/>
              <a:gd name="connsiteY161" fmla="*/ 1507338 h 3055154"/>
              <a:gd name="connsiteX162" fmla="*/ 176545 w 5019316"/>
              <a:gd name="connsiteY162" fmla="*/ 1461681 h 3055154"/>
              <a:gd name="connsiteX163" fmla="*/ 170457 w 5019316"/>
              <a:gd name="connsiteY163" fmla="*/ 1414500 h 3055154"/>
              <a:gd name="connsiteX164" fmla="*/ 168934 w 5019316"/>
              <a:gd name="connsiteY164" fmla="*/ 1365796 h 3055154"/>
              <a:gd name="connsiteX165" fmla="*/ 173500 w 5019316"/>
              <a:gd name="connsiteY165" fmla="*/ 1314051 h 3055154"/>
              <a:gd name="connsiteX166" fmla="*/ 179588 w 5019316"/>
              <a:gd name="connsiteY166" fmla="*/ 1262305 h 3055154"/>
              <a:gd name="connsiteX167" fmla="*/ 187198 w 5019316"/>
              <a:gd name="connsiteY167" fmla="*/ 1210558 h 3055154"/>
              <a:gd name="connsiteX168" fmla="*/ 193285 w 5019316"/>
              <a:gd name="connsiteY168" fmla="*/ 1158813 h 3055154"/>
              <a:gd name="connsiteX169" fmla="*/ 196330 w 5019316"/>
              <a:gd name="connsiteY169" fmla="*/ 1107067 h 3055154"/>
              <a:gd name="connsiteX170" fmla="*/ 196330 w 5019316"/>
              <a:gd name="connsiteY170" fmla="*/ 1056842 h 3055154"/>
              <a:gd name="connsiteX171" fmla="*/ 190243 w 5019316"/>
              <a:gd name="connsiteY171" fmla="*/ 1009663 h 3055154"/>
              <a:gd name="connsiteX172" fmla="*/ 178067 w 5019316"/>
              <a:gd name="connsiteY172" fmla="*/ 962482 h 3055154"/>
              <a:gd name="connsiteX173" fmla="*/ 159803 w 5019316"/>
              <a:gd name="connsiteY173" fmla="*/ 918345 h 3055154"/>
              <a:gd name="connsiteX174" fmla="*/ 136974 w 5019316"/>
              <a:gd name="connsiteY174" fmla="*/ 872687 h 3055154"/>
              <a:gd name="connsiteX175" fmla="*/ 111101 w 5019316"/>
              <a:gd name="connsiteY175" fmla="*/ 827030 h 3055154"/>
              <a:gd name="connsiteX176" fmla="*/ 83708 w 5019316"/>
              <a:gd name="connsiteY176" fmla="*/ 781371 h 3055154"/>
              <a:gd name="connsiteX177" fmla="*/ 57835 w 5019316"/>
              <a:gd name="connsiteY177" fmla="*/ 737233 h 3055154"/>
              <a:gd name="connsiteX178" fmla="*/ 35005 w 5019316"/>
              <a:gd name="connsiteY178" fmla="*/ 690054 h 3055154"/>
              <a:gd name="connsiteX179" fmla="*/ 16743 w 5019316"/>
              <a:gd name="connsiteY179" fmla="*/ 644395 h 3055154"/>
              <a:gd name="connsiteX180" fmla="*/ 4567 w 5019316"/>
              <a:gd name="connsiteY180" fmla="*/ 597215 h 3055154"/>
              <a:gd name="connsiteX181" fmla="*/ 0 w 5019316"/>
              <a:gd name="connsiteY181" fmla="*/ 548512 h 3055154"/>
              <a:gd name="connsiteX182" fmla="*/ 4567 w 5019316"/>
              <a:gd name="connsiteY182" fmla="*/ 499811 h 3055154"/>
              <a:gd name="connsiteX183" fmla="*/ 16743 w 5019316"/>
              <a:gd name="connsiteY183" fmla="*/ 452631 h 3055154"/>
              <a:gd name="connsiteX184" fmla="*/ 35005 w 5019316"/>
              <a:gd name="connsiteY184" fmla="*/ 406972 h 3055154"/>
              <a:gd name="connsiteX185" fmla="*/ 57835 w 5019316"/>
              <a:gd name="connsiteY185" fmla="*/ 359793 h 3055154"/>
              <a:gd name="connsiteX186" fmla="*/ 83708 w 5019316"/>
              <a:gd name="connsiteY186" fmla="*/ 315655 h 3055154"/>
              <a:gd name="connsiteX187" fmla="*/ 111101 w 5019316"/>
              <a:gd name="connsiteY187" fmla="*/ 269998 h 3055154"/>
              <a:gd name="connsiteX188" fmla="*/ 136974 w 5019316"/>
              <a:gd name="connsiteY188" fmla="*/ 224339 h 3055154"/>
              <a:gd name="connsiteX189" fmla="*/ 159803 w 5019316"/>
              <a:gd name="connsiteY189" fmla="*/ 178682 h 3055154"/>
              <a:gd name="connsiteX190" fmla="*/ 178067 w 5019316"/>
              <a:gd name="connsiteY190" fmla="*/ 134544 h 3055154"/>
              <a:gd name="connsiteX191" fmla="*/ 190243 w 5019316"/>
              <a:gd name="connsiteY191" fmla="*/ 87363 h 3055154"/>
              <a:gd name="connsiteX192" fmla="*/ 196330 w 5019316"/>
              <a:gd name="connsiteY192" fmla="*/ 40184 h 3055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Lst>
            <a:rect l="l" t="t" r="r" b="b"/>
            <a:pathLst>
              <a:path w="5019316" h="3055154">
                <a:moveTo>
                  <a:pt x="196330" y="0"/>
                </a:moveTo>
                <a:lnTo>
                  <a:pt x="4822988" y="0"/>
                </a:lnTo>
                <a:lnTo>
                  <a:pt x="4822988" y="40184"/>
                </a:lnTo>
                <a:lnTo>
                  <a:pt x="4829076" y="87363"/>
                </a:lnTo>
                <a:lnTo>
                  <a:pt x="4841250" y="134544"/>
                </a:lnTo>
                <a:lnTo>
                  <a:pt x="4859514" y="178682"/>
                </a:lnTo>
                <a:lnTo>
                  <a:pt x="4883865" y="224339"/>
                </a:lnTo>
                <a:lnTo>
                  <a:pt x="4908215" y="269998"/>
                </a:lnTo>
                <a:lnTo>
                  <a:pt x="4935610" y="315655"/>
                </a:lnTo>
                <a:lnTo>
                  <a:pt x="4961482" y="359793"/>
                </a:lnTo>
                <a:lnTo>
                  <a:pt x="4984312" y="406972"/>
                </a:lnTo>
                <a:lnTo>
                  <a:pt x="5002574" y="452631"/>
                </a:lnTo>
                <a:lnTo>
                  <a:pt x="5014750" y="499811"/>
                </a:lnTo>
                <a:lnTo>
                  <a:pt x="5019316" y="548512"/>
                </a:lnTo>
                <a:lnTo>
                  <a:pt x="5014750" y="597215"/>
                </a:lnTo>
                <a:lnTo>
                  <a:pt x="5002574" y="644395"/>
                </a:lnTo>
                <a:lnTo>
                  <a:pt x="4984312" y="690054"/>
                </a:lnTo>
                <a:lnTo>
                  <a:pt x="4961482" y="737233"/>
                </a:lnTo>
                <a:lnTo>
                  <a:pt x="4935610" y="781371"/>
                </a:lnTo>
                <a:lnTo>
                  <a:pt x="4908215" y="827030"/>
                </a:lnTo>
                <a:lnTo>
                  <a:pt x="4883865" y="872687"/>
                </a:lnTo>
                <a:lnTo>
                  <a:pt x="4859514" y="918345"/>
                </a:lnTo>
                <a:lnTo>
                  <a:pt x="4841250" y="962482"/>
                </a:lnTo>
                <a:lnTo>
                  <a:pt x="4829076" y="1009663"/>
                </a:lnTo>
                <a:lnTo>
                  <a:pt x="4822988" y="1056842"/>
                </a:lnTo>
                <a:lnTo>
                  <a:pt x="4822988" y="1107067"/>
                </a:lnTo>
                <a:lnTo>
                  <a:pt x="4826031" y="1158813"/>
                </a:lnTo>
                <a:lnTo>
                  <a:pt x="4832119" y="1210558"/>
                </a:lnTo>
                <a:lnTo>
                  <a:pt x="4839728" y="1262305"/>
                </a:lnTo>
                <a:lnTo>
                  <a:pt x="4845816" y="1314051"/>
                </a:lnTo>
                <a:lnTo>
                  <a:pt x="4850383" y="1365796"/>
                </a:lnTo>
                <a:lnTo>
                  <a:pt x="4848859" y="1414500"/>
                </a:lnTo>
                <a:lnTo>
                  <a:pt x="4842773" y="1461681"/>
                </a:lnTo>
                <a:lnTo>
                  <a:pt x="4829076" y="1507338"/>
                </a:lnTo>
                <a:lnTo>
                  <a:pt x="4809290" y="1545386"/>
                </a:lnTo>
                <a:lnTo>
                  <a:pt x="4783417" y="1581914"/>
                </a:lnTo>
                <a:lnTo>
                  <a:pt x="4752978" y="1613874"/>
                </a:lnTo>
                <a:lnTo>
                  <a:pt x="4717975" y="1645834"/>
                </a:lnTo>
                <a:lnTo>
                  <a:pt x="4681447" y="1674752"/>
                </a:lnTo>
                <a:lnTo>
                  <a:pt x="4643400" y="1703669"/>
                </a:lnTo>
                <a:lnTo>
                  <a:pt x="4603831" y="1732585"/>
                </a:lnTo>
                <a:lnTo>
                  <a:pt x="4567303" y="1761502"/>
                </a:lnTo>
                <a:lnTo>
                  <a:pt x="4532299" y="1791940"/>
                </a:lnTo>
                <a:lnTo>
                  <a:pt x="4501861" y="1826945"/>
                </a:lnTo>
                <a:lnTo>
                  <a:pt x="4474466" y="1860428"/>
                </a:lnTo>
                <a:lnTo>
                  <a:pt x="4453158" y="1898476"/>
                </a:lnTo>
                <a:lnTo>
                  <a:pt x="4434896" y="1939569"/>
                </a:lnTo>
                <a:lnTo>
                  <a:pt x="4419677" y="1983706"/>
                </a:lnTo>
                <a:lnTo>
                  <a:pt x="4405979" y="2029365"/>
                </a:lnTo>
                <a:lnTo>
                  <a:pt x="4393803" y="2075023"/>
                </a:lnTo>
                <a:lnTo>
                  <a:pt x="4381628" y="2122203"/>
                </a:lnTo>
                <a:lnTo>
                  <a:pt x="4367930" y="2166339"/>
                </a:lnTo>
                <a:lnTo>
                  <a:pt x="4352711" y="2210475"/>
                </a:lnTo>
                <a:lnTo>
                  <a:pt x="4334449" y="2251568"/>
                </a:lnTo>
                <a:lnTo>
                  <a:pt x="4311619" y="2288096"/>
                </a:lnTo>
                <a:lnTo>
                  <a:pt x="4284226" y="2321577"/>
                </a:lnTo>
                <a:lnTo>
                  <a:pt x="4250743" y="2348972"/>
                </a:lnTo>
                <a:lnTo>
                  <a:pt x="4214216" y="2371801"/>
                </a:lnTo>
                <a:lnTo>
                  <a:pt x="4173123" y="2390065"/>
                </a:lnTo>
                <a:lnTo>
                  <a:pt x="4128988" y="2405284"/>
                </a:lnTo>
                <a:lnTo>
                  <a:pt x="4084853" y="2418982"/>
                </a:lnTo>
                <a:lnTo>
                  <a:pt x="4037672" y="2431158"/>
                </a:lnTo>
                <a:lnTo>
                  <a:pt x="3992014" y="2443334"/>
                </a:lnTo>
                <a:lnTo>
                  <a:pt x="3946357" y="2457031"/>
                </a:lnTo>
                <a:lnTo>
                  <a:pt x="3902222" y="2472250"/>
                </a:lnTo>
                <a:lnTo>
                  <a:pt x="3861129" y="2490514"/>
                </a:lnTo>
                <a:lnTo>
                  <a:pt x="3823082" y="2511820"/>
                </a:lnTo>
                <a:lnTo>
                  <a:pt x="3789599" y="2539215"/>
                </a:lnTo>
                <a:lnTo>
                  <a:pt x="3754595" y="2569655"/>
                </a:lnTo>
                <a:lnTo>
                  <a:pt x="3724155" y="2604660"/>
                </a:lnTo>
                <a:lnTo>
                  <a:pt x="3695239" y="2641186"/>
                </a:lnTo>
                <a:lnTo>
                  <a:pt x="3666323" y="2679234"/>
                </a:lnTo>
                <a:lnTo>
                  <a:pt x="3637406" y="2717283"/>
                </a:lnTo>
                <a:lnTo>
                  <a:pt x="3608490" y="2753810"/>
                </a:lnTo>
                <a:lnTo>
                  <a:pt x="3576529" y="2788814"/>
                </a:lnTo>
                <a:lnTo>
                  <a:pt x="3544567" y="2819253"/>
                </a:lnTo>
                <a:lnTo>
                  <a:pt x="3508043" y="2845126"/>
                </a:lnTo>
                <a:lnTo>
                  <a:pt x="3469994" y="2864912"/>
                </a:lnTo>
                <a:lnTo>
                  <a:pt x="3424336" y="2878609"/>
                </a:lnTo>
                <a:lnTo>
                  <a:pt x="3377155" y="2884697"/>
                </a:lnTo>
                <a:lnTo>
                  <a:pt x="3328455" y="2886219"/>
                </a:lnTo>
                <a:lnTo>
                  <a:pt x="3276709" y="2881652"/>
                </a:lnTo>
                <a:lnTo>
                  <a:pt x="3224964" y="2875566"/>
                </a:lnTo>
                <a:lnTo>
                  <a:pt x="3173217" y="2867955"/>
                </a:lnTo>
                <a:lnTo>
                  <a:pt x="3121473" y="2861868"/>
                </a:lnTo>
                <a:lnTo>
                  <a:pt x="3069726" y="2858824"/>
                </a:lnTo>
                <a:lnTo>
                  <a:pt x="3019503" y="2858824"/>
                </a:lnTo>
                <a:lnTo>
                  <a:pt x="2972324" y="2864912"/>
                </a:lnTo>
                <a:lnTo>
                  <a:pt x="2923623" y="2877088"/>
                </a:lnTo>
                <a:lnTo>
                  <a:pt x="2879486" y="2895350"/>
                </a:lnTo>
                <a:lnTo>
                  <a:pt x="2833829" y="2919702"/>
                </a:lnTo>
                <a:lnTo>
                  <a:pt x="2788172" y="2944054"/>
                </a:lnTo>
                <a:lnTo>
                  <a:pt x="2742513" y="2971447"/>
                </a:lnTo>
                <a:lnTo>
                  <a:pt x="2698376" y="2997321"/>
                </a:lnTo>
                <a:lnTo>
                  <a:pt x="2651198" y="3020150"/>
                </a:lnTo>
                <a:lnTo>
                  <a:pt x="2605539" y="3038414"/>
                </a:lnTo>
                <a:lnTo>
                  <a:pt x="2558359" y="3050590"/>
                </a:lnTo>
                <a:lnTo>
                  <a:pt x="2509659" y="3055154"/>
                </a:lnTo>
                <a:lnTo>
                  <a:pt x="2460957" y="3050590"/>
                </a:lnTo>
                <a:lnTo>
                  <a:pt x="2413777" y="3038414"/>
                </a:lnTo>
                <a:lnTo>
                  <a:pt x="2368120" y="3020150"/>
                </a:lnTo>
                <a:lnTo>
                  <a:pt x="2320940" y="2997321"/>
                </a:lnTo>
                <a:lnTo>
                  <a:pt x="2276803" y="2971447"/>
                </a:lnTo>
                <a:lnTo>
                  <a:pt x="2231146" y="2944054"/>
                </a:lnTo>
                <a:lnTo>
                  <a:pt x="2185488" y="2919702"/>
                </a:lnTo>
                <a:lnTo>
                  <a:pt x="2139831" y="2895350"/>
                </a:lnTo>
                <a:lnTo>
                  <a:pt x="2094174" y="2877088"/>
                </a:lnTo>
                <a:lnTo>
                  <a:pt x="2046994" y="2864912"/>
                </a:lnTo>
                <a:lnTo>
                  <a:pt x="1999813" y="2858824"/>
                </a:lnTo>
                <a:lnTo>
                  <a:pt x="1949589" y="2858824"/>
                </a:lnTo>
                <a:lnTo>
                  <a:pt x="1897844" y="2861868"/>
                </a:lnTo>
                <a:lnTo>
                  <a:pt x="1846099" y="2867955"/>
                </a:lnTo>
                <a:lnTo>
                  <a:pt x="1794352" y="2875566"/>
                </a:lnTo>
                <a:lnTo>
                  <a:pt x="1742606" y="2881652"/>
                </a:lnTo>
                <a:lnTo>
                  <a:pt x="1690861" y="2886219"/>
                </a:lnTo>
                <a:lnTo>
                  <a:pt x="1642161" y="2884697"/>
                </a:lnTo>
                <a:lnTo>
                  <a:pt x="1594981" y="2878609"/>
                </a:lnTo>
                <a:lnTo>
                  <a:pt x="1549322" y="2864912"/>
                </a:lnTo>
                <a:lnTo>
                  <a:pt x="1511275" y="2845126"/>
                </a:lnTo>
                <a:lnTo>
                  <a:pt x="1474747" y="2819253"/>
                </a:lnTo>
                <a:lnTo>
                  <a:pt x="1442788" y="2788814"/>
                </a:lnTo>
                <a:lnTo>
                  <a:pt x="1410827" y="2753810"/>
                </a:lnTo>
                <a:lnTo>
                  <a:pt x="1381910" y="2717283"/>
                </a:lnTo>
                <a:lnTo>
                  <a:pt x="1352994" y="2679234"/>
                </a:lnTo>
                <a:lnTo>
                  <a:pt x="1324077" y="2641186"/>
                </a:lnTo>
                <a:lnTo>
                  <a:pt x="1295161" y="2604660"/>
                </a:lnTo>
                <a:lnTo>
                  <a:pt x="1264721" y="2569655"/>
                </a:lnTo>
                <a:lnTo>
                  <a:pt x="1229717" y="2539215"/>
                </a:lnTo>
                <a:lnTo>
                  <a:pt x="1196234" y="2511820"/>
                </a:lnTo>
                <a:lnTo>
                  <a:pt x="1158187" y="2490514"/>
                </a:lnTo>
                <a:lnTo>
                  <a:pt x="1117095" y="2472250"/>
                </a:lnTo>
                <a:lnTo>
                  <a:pt x="1072959" y="2457031"/>
                </a:lnTo>
                <a:lnTo>
                  <a:pt x="1027301" y="2443334"/>
                </a:lnTo>
                <a:lnTo>
                  <a:pt x="981644" y="2431158"/>
                </a:lnTo>
                <a:lnTo>
                  <a:pt x="934464" y="2418982"/>
                </a:lnTo>
                <a:lnTo>
                  <a:pt x="890329" y="2405284"/>
                </a:lnTo>
                <a:lnTo>
                  <a:pt x="846192" y="2390065"/>
                </a:lnTo>
                <a:lnTo>
                  <a:pt x="805101" y="2371801"/>
                </a:lnTo>
                <a:lnTo>
                  <a:pt x="768573" y="2348972"/>
                </a:lnTo>
                <a:lnTo>
                  <a:pt x="735091" y="2321577"/>
                </a:lnTo>
                <a:lnTo>
                  <a:pt x="707698" y="2288096"/>
                </a:lnTo>
                <a:lnTo>
                  <a:pt x="684869" y="2251568"/>
                </a:lnTo>
                <a:lnTo>
                  <a:pt x="666605" y="2210475"/>
                </a:lnTo>
                <a:lnTo>
                  <a:pt x="651386" y="2166339"/>
                </a:lnTo>
                <a:lnTo>
                  <a:pt x="637689" y="2122203"/>
                </a:lnTo>
                <a:lnTo>
                  <a:pt x="625513" y="2075023"/>
                </a:lnTo>
                <a:lnTo>
                  <a:pt x="613337" y="2029365"/>
                </a:lnTo>
                <a:lnTo>
                  <a:pt x="599640" y="1983706"/>
                </a:lnTo>
                <a:lnTo>
                  <a:pt x="584421" y="1939569"/>
                </a:lnTo>
                <a:lnTo>
                  <a:pt x="566157" y="1898476"/>
                </a:lnTo>
                <a:lnTo>
                  <a:pt x="544850" y="1860428"/>
                </a:lnTo>
                <a:lnTo>
                  <a:pt x="517457" y="1826945"/>
                </a:lnTo>
                <a:lnTo>
                  <a:pt x="487017" y="1791940"/>
                </a:lnTo>
                <a:lnTo>
                  <a:pt x="452013" y="1761502"/>
                </a:lnTo>
                <a:lnTo>
                  <a:pt x="413964" y="1732585"/>
                </a:lnTo>
                <a:lnTo>
                  <a:pt x="375916" y="1703669"/>
                </a:lnTo>
                <a:lnTo>
                  <a:pt x="337869" y="1674752"/>
                </a:lnTo>
                <a:lnTo>
                  <a:pt x="301341" y="1645834"/>
                </a:lnTo>
                <a:lnTo>
                  <a:pt x="266337" y="1613874"/>
                </a:lnTo>
                <a:lnTo>
                  <a:pt x="235899" y="1581914"/>
                </a:lnTo>
                <a:lnTo>
                  <a:pt x="210028" y="1545386"/>
                </a:lnTo>
                <a:lnTo>
                  <a:pt x="190243" y="1507338"/>
                </a:lnTo>
                <a:lnTo>
                  <a:pt x="176545" y="1461681"/>
                </a:lnTo>
                <a:lnTo>
                  <a:pt x="170457" y="1414500"/>
                </a:lnTo>
                <a:lnTo>
                  <a:pt x="168934" y="1365796"/>
                </a:lnTo>
                <a:lnTo>
                  <a:pt x="173500" y="1314051"/>
                </a:lnTo>
                <a:lnTo>
                  <a:pt x="179588" y="1262305"/>
                </a:lnTo>
                <a:lnTo>
                  <a:pt x="187198" y="1210558"/>
                </a:lnTo>
                <a:lnTo>
                  <a:pt x="193285" y="1158813"/>
                </a:lnTo>
                <a:lnTo>
                  <a:pt x="196330" y="1107067"/>
                </a:lnTo>
                <a:lnTo>
                  <a:pt x="196330" y="1056842"/>
                </a:lnTo>
                <a:lnTo>
                  <a:pt x="190243" y="1009663"/>
                </a:lnTo>
                <a:lnTo>
                  <a:pt x="178067" y="962482"/>
                </a:lnTo>
                <a:lnTo>
                  <a:pt x="159803" y="918345"/>
                </a:lnTo>
                <a:lnTo>
                  <a:pt x="136974" y="872687"/>
                </a:lnTo>
                <a:lnTo>
                  <a:pt x="111101" y="827030"/>
                </a:lnTo>
                <a:lnTo>
                  <a:pt x="83708" y="781371"/>
                </a:lnTo>
                <a:lnTo>
                  <a:pt x="57835" y="737233"/>
                </a:lnTo>
                <a:lnTo>
                  <a:pt x="35005" y="690054"/>
                </a:lnTo>
                <a:lnTo>
                  <a:pt x="16743" y="644395"/>
                </a:lnTo>
                <a:lnTo>
                  <a:pt x="4567" y="597215"/>
                </a:lnTo>
                <a:lnTo>
                  <a:pt x="0" y="548512"/>
                </a:lnTo>
                <a:lnTo>
                  <a:pt x="4567" y="499811"/>
                </a:lnTo>
                <a:lnTo>
                  <a:pt x="16743" y="452631"/>
                </a:lnTo>
                <a:lnTo>
                  <a:pt x="35005" y="406972"/>
                </a:lnTo>
                <a:lnTo>
                  <a:pt x="57835" y="359793"/>
                </a:lnTo>
                <a:lnTo>
                  <a:pt x="83708" y="315655"/>
                </a:lnTo>
                <a:lnTo>
                  <a:pt x="111101" y="269998"/>
                </a:lnTo>
                <a:lnTo>
                  <a:pt x="136974" y="224339"/>
                </a:lnTo>
                <a:lnTo>
                  <a:pt x="159803" y="178682"/>
                </a:lnTo>
                <a:lnTo>
                  <a:pt x="178067" y="134544"/>
                </a:lnTo>
                <a:lnTo>
                  <a:pt x="190243" y="87363"/>
                </a:lnTo>
                <a:lnTo>
                  <a:pt x="196330" y="40184"/>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drawing of a cartoon character&#10;&#10;Description automatically generated">
            <a:extLst>
              <a:ext uri="{FF2B5EF4-FFF2-40B4-BE49-F238E27FC236}">
                <a16:creationId xmlns:a16="http://schemas.microsoft.com/office/drawing/2014/main" id="{08756440-8849-418F-813A-4B7A6D4300B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691027" y="136943"/>
            <a:ext cx="1883999" cy="2093333"/>
          </a:xfrm>
          <a:prstGeom prst="rect">
            <a:avLst/>
          </a:prstGeom>
        </p:spPr>
      </p:pic>
      <p:sp>
        <p:nvSpPr>
          <p:cNvPr id="26" name="Freeform: Shape 25">
            <a:extLst>
              <a:ext uri="{FF2B5EF4-FFF2-40B4-BE49-F238E27FC236}">
                <a16:creationId xmlns:a16="http://schemas.microsoft.com/office/drawing/2014/main" id="{B6922953-020C-4A91-B326-3EC0C073B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6465" y="1433268"/>
            <a:ext cx="4335537" cy="5424732"/>
          </a:xfrm>
          <a:custGeom>
            <a:avLst/>
            <a:gdLst>
              <a:gd name="connsiteX0" fmla="*/ 2948563 w 4335537"/>
              <a:gd name="connsiteY0" fmla="*/ 0 h 5424732"/>
              <a:gd name="connsiteX1" fmla="*/ 3005780 w 4335537"/>
              <a:gd name="connsiteY1" fmla="*/ 5363 h 5424732"/>
              <a:gd name="connsiteX2" fmla="*/ 3061211 w 4335537"/>
              <a:gd name="connsiteY2" fmla="*/ 19669 h 5424732"/>
              <a:gd name="connsiteX3" fmla="*/ 3114855 w 4335537"/>
              <a:gd name="connsiteY3" fmla="*/ 41127 h 5424732"/>
              <a:gd name="connsiteX4" fmla="*/ 3170284 w 4335537"/>
              <a:gd name="connsiteY4" fmla="*/ 67948 h 5424732"/>
              <a:gd name="connsiteX5" fmla="*/ 3222140 w 4335537"/>
              <a:gd name="connsiteY5" fmla="*/ 98346 h 5424732"/>
              <a:gd name="connsiteX6" fmla="*/ 3275784 w 4335537"/>
              <a:gd name="connsiteY6" fmla="*/ 130533 h 5424732"/>
              <a:gd name="connsiteX7" fmla="*/ 3329425 w 4335537"/>
              <a:gd name="connsiteY7" fmla="*/ 159141 h 5424732"/>
              <a:gd name="connsiteX8" fmla="*/ 3383067 w 4335537"/>
              <a:gd name="connsiteY8" fmla="*/ 187752 h 5424732"/>
              <a:gd name="connsiteX9" fmla="*/ 3434923 w 4335537"/>
              <a:gd name="connsiteY9" fmla="*/ 209208 h 5424732"/>
              <a:gd name="connsiteX10" fmla="*/ 3492142 w 4335537"/>
              <a:gd name="connsiteY10" fmla="*/ 223514 h 5424732"/>
              <a:gd name="connsiteX11" fmla="*/ 3547571 w 4335537"/>
              <a:gd name="connsiteY11" fmla="*/ 230666 h 5424732"/>
              <a:gd name="connsiteX12" fmla="*/ 3606578 w 4335537"/>
              <a:gd name="connsiteY12" fmla="*/ 230666 h 5424732"/>
              <a:gd name="connsiteX13" fmla="*/ 3667374 w 4335537"/>
              <a:gd name="connsiteY13" fmla="*/ 227091 h 5424732"/>
              <a:gd name="connsiteX14" fmla="*/ 3728169 w 4335537"/>
              <a:gd name="connsiteY14" fmla="*/ 219938 h 5424732"/>
              <a:gd name="connsiteX15" fmla="*/ 3788965 w 4335537"/>
              <a:gd name="connsiteY15" fmla="*/ 210998 h 5424732"/>
              <a:gd name="connsiteX16" fmla="*/ 3849759 w 4335537"/>
              <a:gd name="connsiteY16" fmla="*/ 203845 h 5424732"/>
              <a:gd name="connsiteX17" fmla="*/ 3910555 w 4335537"/>
              <a:gd name="connsiteY17" fmla="*/ 198480 h 5424732"/>
              <a:gd name="connsiteX18" fmla="*/ 3967772 w 4335537"/>
              <a:gd name="connsiteY18" fmla="*/ 200268 h 5424732"/>
              <a:gd name="connsiteX19" fmla="*/ 4023204 w 4335537"/>
              <a:gd name="connsiteY19" fmla="*/ 207421 h 5424732"/>
              <a:gd name="connsiteX20" fmla="*/ 4076847 w 4335537"/>
              <a:gd name="connsiteY20" fmla="*/ 223514 h 5424732"/>
              <a:gd name="connsiteX21" fmla="*/ 4121551 w 4335537"/>
              <a:gd name="connsiteY21" fmla="*/ 246759 h 5424732"/>
              <a:gd name="connsiteX22" fmla="*/ 4164463 w 4335537"/>
              <a:gd name="connsiteY22" fmla="*/ 277158 h 5424732"/>
              <a:gd name="connsiteX23" fmla="*/ 4202013 w 4335537"/>
              <a:gd name="connsiteY23" fmla="*/ 312919 h 5424732"/>
              <a:gd name="connsiteX24" fmla="*/ 4239564 w 4335537"/>
              <a:gd name="connsiteY24" fmla="*/ 354046 h 5424732"/>
              <a:gd name="connsiteX25" fmla="*/ 4273537 w 4335537"/>
              <a:gd name="connsiteY25" fmla="*/ 396960 h 5424732"/>
              <a:gd name="connsiteX26" fmla="*/ 4307511 w 4335537"/>
              <a:gd name="connsiteY26" fmla="*/ 441664 h 5424732"/>
              <a:gd name="connsiteX27" fmla="*/ 4335537 w 4335537"/>
              <a:gd name="connsiteY27" fmla="*/ 478541 h 5424732"/>
              <a:gd name="connsiteX28" fmla="*/ 4335537 w 4335537"/>
              <a:gd name="connsiteY28" fmla="*/ 5411497 h 5424732"/>
              <a:gd name="connsiteX29" fmla="*/ 4325479 w 4335537"/>
              <a:gd name="connsiteY29" fmla="*/ 5424732 h 5424732"/>
              <a:gd name="connsiteX30" fmla="*/ 1571645 w 4335537"/>
              <a:gd name="connsiteY30" fmla="*/ 5424732 h 5424732"/>
              <a:gd name="connsiteX31" fmla="*/ 1555640 w 4335537"/>
              <a:gd name="connsiteY31" fmla="*/ 5403672 h 5424732"/>
              <a:gd name="connsiteX32" fmla="*/ 1521666 w 4335537"/>
              <a:gd name="connsiteY32" fmla="*/ 5360758 h 5424732"/>
              <a:gd name="connsiteX33" fmla="*/ 1485903 w 4335537"/>
              <a:gd name="connsiteY33" fmla="*/ 5319632 h 5424732"/>
              <a:gd name="connsiteX34" fmla="*/ 1444777 w 4335537"/>
              <a:gd name="connsiteY34" fmla="*/ 5283868 h 5424732"/>
              <a:gd name="connsiteX35" fmla="*/ 1405439 w 4335537"/>
              <a:gd name="connsiteY35" fmla="*/ 5251682 h 5424732"/>
              <a:gd name="connsiteX36" fmla="*/ 1360737 w 4335537"/>
              <a:gd name="connsiteY36" fmla="*/ 5226651 h 5424732"/>
              <a:gd name="connsiteX37" fmla="*/ 1312459 w 4335537"/>
              <a:gd name="connsiteY37" fmla="*/ 5205192 h 5424732"/>
              <a:gd name="connsiteX38" fmla="*/ 1260605 w 4335537"/>
              <a:gd name="connsiteY38" fmla="*/ 5187312 h 5424732"/>
              <a:gd name="connsiteX39" fmla="*/ 1206961 w 4335537"/>
              <a:gd name="connsiteY39" fmla="*/ 5171219 h 5424732"/>
              <a:gd name="connsiteX40" fmla="*/ 1153319 w 4335537"/>
              <a:gd name="connsiteY40" fmla="*/ 5156913 h 5424732"/>
              <a:gd name="connsiteX41" fmla="*/ 1097888 w 4335537"/>
              <a:gd name="connsiteY41" fmla="*/ 5142608 h 5424732"/>
              <a:gd name="connsiteX42" fmla="*/ 1046034 w 4335537"/>
              <a:gd name="connsiteY42" fmla="*/ 5126515 h 5424732"/>
              <a:gd name="connsiteX43" fmla="*/ 994178 w 4335537"/>
              <a:gd name="connsiteY43" fmla="*/ 5108634 h 5424732"/>
              <a:gd name="connsiteX44" fmla="*/ 945901 w 4335537"/>
              <a:gd name="connsiteY44" fmla="*/ 5087176 h 5424732"/>
              <a:gd name="connsiteX45" fmla="*/ 902986 w 4335537"/>
              <a:gd name="connsiteY45" fmla="*/ 5060355 h 5424732"/>
              <a:gd name="connsiteX46" fmla="*/ 863647 w 4335537"/>
              <a:gd name="connsiteY46" fmla="*/ 5028169 h 5424732"/>
              <a:gd name="connsiteX47" fmla="*/ 831463 w 4335537"/>
              <a:gd name="connsiteY47" fmla="*/ 4988832 h 5424732"/>
              <a:gd name="connsiteX48" fmla="*/ 804643 w 4335537"/>
              <a:gd name="connsiteY48" fmla="*/ 4945915 h 5424732"/>
              <a:gd name="connsiteX49" fmla="*/ 783185 w 4335537"/>
              <a:gd name="connsiteY49" fmla="*/ 4897636 h 5424732"/>
              <a:gd name="connsiteX50" fmla="*/ 765304 w 4335537"/>
              <a:gd name="connsiteY50" fmla="*/ 4845782 h 5424732"/>
              <a:gd name="connsiteX51" fmla="*/ 749211 w 4335537"/>
              <a:gd name="connsiteY51" fmla="*/ 4793927 h 5424732"/>
              <a:gd name="connsiteX52" fmla="*/ 734906 w 4335537"/>
              <a:gd name="connsiteY52" fmla="*/ 4738495 h 5424732"/>
              <a:gd name="connsiteX53" fmla="*/ 720601 w 4335537"/>
              <a:gd name="connsiteY53" fmla="*/ 4684853 h 5424732"/>
              <a:gd name="connsiteX54" fmla="*/ 704508 w 4335537"/>
              <a:gd name="connsiteY54" fmla="*/ 4631208 h 5424732"/>
              <a:gd name="connsiteX55" fmla="*/ 686627 w 4335537"/>
              <a:gd name="connsiteY55" fmla="*/ 4579352 h 5424732"/>
              <a:gd name="connsiteX56" fmla="*/ 665170 w 4335537"/>
              <a:gd name="connsiteY56" fmla="*/ 4531073 h 5424732"/>
              <a:gd name="connsiteX57" fmla="*/ 640137 w 4335537"/>
              <a:gd name="connsiteY57" fmla="*/ 4486371 h 5424732"/>
              <a:gd name="connsiteX58" fmla="*/ 607953 w 4335537"/>
              <a:gd name="connsiteY58" fmla="*/ 4447032 h 5424732"/>
              <a:gd name="connsiteX59" fmla="*/ 572190 w 4335537"/>
              <a:gd name="connsiteY59" fmla="*/ 4405905 h 5424732"/>
              <a:gd name="connsiteX60" fmla="*/ 531064 w 4335537"/>
              <a:gd name="connsiteY60" fmla="*/ 4370144 h 5424732"/>
              <a:gd name="connsiteX61" fmla="*/ 486360 w 4335537"/>
              <a:gd name="connsiteY61" fmla="*/ 4336170 h 5424732"/>
              <a:gd name="connsiteX62" fmla="*/ 441659 w 4335537"/>
              <a:gd name="connsiteY62" fmla="*/ 4302196 h 5424732"/>
              <a:gd name="connsiteX63" fmla="*/ 396958 w 4335537"/>
              <a:gd name="connsiteY63" fmla="*/ 4268222 h 5424732"/>
              <a:gd name="connsiteX64" fmla="*/ 354042 w 4335537"/>
              <a:gd name="connsiteY64" fmla="*/ 4234246 h 5424732"/>
              <a:gd name="connsiteX65" fmla="*/ 312916 w 4335537"/>
              <a:gd name="connsiteY65" fmla="*/ 4196697 h 5424732"/>
              <a:gd name="connsiteX66" fmla="*/ 277155 w 4335537"/>
              <a:gd name="connsiteY66" fmla="*/ 4159148 h 5424732"/>
              <a:gd name="connsiteX67" fmla="*/ 246759 w 4335537"/>
              <a:gd name="connsiteY67" fmla="*/ 4116232 h 5424732"/>
              <a:gd name="connsiteX68" fmla="*/ 223513 w 4335537"/>
              <a:gd name="connsiteY68" fmla="*/ 4071530 h 5424732"/>
              <a:gd name="connsiteX69" fmla="*/ 207420 w 4335537"/>
              <a:gd name="connsiteY69" fmla="*/ 4017888 h 5424732"/>
              <a:gd name="connsiteX70" fmla="*/ 200268 w 4335537"/>
              <a:gd name="connsiteY70" fmla="*/ 3962456 h 5424732"/>
              <a:gd name="connsiteX71" fmla="*/ 198478 w 4335537"/>
              <a:gd name="connsiteY71" fmla="*/ 3905234 h 5424732"/>
              <a:gd name="connsiteX72" fmla="*/ 203843 w 4335537"/>
              <a:gd name="connsiteY72" fmla="*/ 3844439 h 5424732"/>
              <a:gd name="connsiteX73" fmla="*/ 210996 w 4335537"/>
              <a:gd name="connsiteY73" fmla="*/ 3783644 h 5424732"/>
              <a:gd name="connsiteX74" fmla="*/ 219936 w 4335537"/>
              <a:gd name="connsiteY74" fmla="*/ 3722847 h 5424732"/>
              <a:gd name="connsiteX75" fmla="*/ 227088 w 4335537"/>
              <a:gd name="connsiteY75" fmla="*/ 3662052 h 5424732"/>
              <a:gd name="connsiteX76" fmla="*/ 230666 w 4335537"/>
              <a:gd name="connsiteY76" fmla="*/ 3601257 h 5424732"/>
              <a:gd name="connsiteX77" fmla="*/ 230666 w 4335537"/>
              <a:gd name="connsiteY77" fmla="*/ 3542248 h 5424732"/>
              <a:gd name="connsiteX78" fmla="*/ 223513 w 4335537"/>
              <a:gd name="connsiteY78" fmla="*/ 3486818 h 5424732"/>
              <a:gd name="connsiteX79" fmla="*/ 209208 w 4335537"/>
              <a:gd name="connsiteY79" fmla="*/ 3431386 h 5424732"/>
              <a:gd name="connsiteX80" fmla="*/ 187750 w 4335537"/>
              <a:gd name="connsiteY80" fmla="*/ 3379529 h 5424732"/>
              <a:gd name="connsiteX81" fmla="*/ 160929 w 4335537"/>
              <a:gd name="connsiteY81" fmla="*/ 3325887 h 5424732"/>
              <a:gd name="connsiteX82" fmla="*/ 130531 w 4335537"/>
              <a:gd name="connsiteY82" fmla="*/ 3272245 h 5424732"/>
              <a:gd name="connsiteX83" fmla="*/ 98347 w 4335537"/>
              <a:gd name="connsiteY83" fmla="*/ 3218601 h 5424732"/>
              <a:gd name="connsiteX84" fmla="*/ 67949 w 4335537"/>
              <a:gd name="connsiteY84" fmla="*/ 3166744 h 5424732"/>
              <a:gd name="connsiteX85" fmla="*/ 41126 w 4335537"/>
              <a:gd name="connsiteY85" fmla="*/ 3111314 h 5424732"/>
              <a:gd name="connsiteX86" fmla="*/ 19670 w 4335537"/>
              <a:gd name="connsiteY86" fmla="*/ 3057670 h 5424732"/>
              <a:gd name="connsiteX87" fmla="*/ 5365 w 4335537"/>
              <a:gd name="connsiteY87" fmla="*/ 3002238 h 5424732"/>
              <a:gd name="connsiteX88" fmla="*/ 0 w 4335537"/>
              <a:gd name="connsiteY88" fmla="*/ 2945018 h 5424732"/>
              <a:gd name="connsiteX89" fmla="*/ 5365 w 4335537"/>
              <a:gd name="connsiteY89" fmla="*/ 2887800 h 5424732"/>
              <a:gd name="connsiteX90" fmla="*/ 19670 w 4335537"/>
              <a:gd name="connsiteY90" fmla="*/ 2832369 h 5424732"/>
              <a:gd name="connsiteX91" fmla="*/ 41126 w 4335537"/>
              <a:gd name="connsiteY91" fmla="*/ 2778724 h 5424732"/>
              <a:gd name="connsiteX92" fmla="*/ 67949 w 4335537"/>
              <a:gd name="connsiteY92" fmla="*/ 2723294 h 5424732"/>
              <a:gd name="connsiteX93" fmla="*/ 98347 w 4335537"/>
              <a:gd name="connsiteY93" fmla="*/ 2671438 h 5424732"/>
              <a:gd name="connsiteX94" fmla="*/ 130531 w 4335537"/>
              <a:gd name="connsiteY94" fmla="*/ 2617795 h 5424732"/>
              <a:gd name="connsiteX95" fmla="*/ 160929 w 4335537"/>
              <a:gd name="connsiteY95" fmla="*/ 2564151 h 5424732"/>
              <a:gd name="connsiteX96" fmla="*/ 187750 w 4335537"/>
              <a:gd name="connsiteY96" fmla="*/ 2510509 h 5424732"/>
              <a:gd name="connsiteX97" fmla="*/ 209208 w 4335537"/>
              <a:gd name="connsiteY97" fmla="*/ 2458652 h 5424732"/>
              <a:gd name="connsiteX98" fmla="*/ 223513 w 4335537"/>
              <a:gd name="connsiteY98" fmla="*/ 2403220 h 5424732"/>
              <a:gd name="connsiteX99" fmla="*/ 230666 w 4335537"/>
              <a:gd name="connsiteY99" fmla="*/ 2347790 h 5424732"/>
              <a:gd name="connsiteX100" fmla="*/ 230666 w 4335537"/>
              <a:gd name="connsiteY100" fmla="*/ 2288783 h 5424732"/>
              <a:gd name="connsiteX101" fmla="*/ 227088 w 4335537"/>
              <a:gd name="connsiteY101" fmla="*/ 2227986 h 5424732"/>
              <a:gd name="connsiteX102" fmla="*/ 219936 w 4335537"/>
              <a:gd name="connsiteY102" fmla="*/ 2167191 h 5424732"/>
              <a:gd name="connsiteX103" fmla="*/ 210996 w 4335537"/>
              <a:gd name="connsiteY103" fmla="*/ 2106394 h 5424732"/>
              <a:gd name="connsiteX104" fmla="*/ 203843 w 4335537"/>
              <a:gd name="connsiteY104" fmla="*/ 2045599 h 5424732"/>
              <a:gd name="connsiteX105" fmla="*/ 198478 w 4335537"/>
              <a:gd name="connsiteY105" fmla="*/ 1984804 h 5424732"/>
              <a:gd name="connsiteX106" fmla="*/ 200268 w 4335537"/>
              <a:gd name="connsiteY106" fmla="*/ 1927585 h 5424732"/>
              <a:gd name="connsiteX107" fmla="*/ 207420 w 4335537"/>
              <a:gd name="connsiteY107" fmla="*/ 1872153 h 5424732"/>
              <a:gd name="connsiteX108" fmla="*/ 223513 w 4335537"/>
              <a:gd name="connsiteY108" fmla="*/ 1818508 h 5424732"/>
              <a:gd name="connsiteX109" fmla="*/ 246759 w 4335537"/>
              <a:gd name="connsiteY109" fmla="*/ 1773807 h 5424732"/>
              <a:gd name="connsiteX110" fmla="*/ 277155 w 4335537"/>
              <a:gd name="connsiteY110" fmla="*/ 1730892 h 5424732"/>
              <a:gd name="connsiteX111" fmla="*/ 312916 w 4335537"/>
              <a:gd name="connsiteY111" fmla="*/ 1693341 h 5424732"/>
              <a:gd name="connsiteX112" fmla="*/ 354042 w 4335537"/>
              <a:gd name="connsiteY112" fmla="*/ 1655792 h 5424732"/>
              <a:gd name="connsiteX113" fmla="*/ 396958 w 4335537"/>
              <a:gd name="connsiteY113" fmla="*/ 1621816 h 5424732"/>
              <a:gd name="connsiteX114" fmla="*/ 441659 w 4335537"/>
              <a:gd name="connsiteY114" fmla="*/ 1587842 h 5424732"/>
              <a:gd name="connsiteX115" fmla="*/ 486360 w 4335537"/>
              <a:gd name="connsiteY115" fmla="*/ 1553868 h 5424732"/>
              <a:gd name="connsiteX116" fmla="*/ 531064 w 4335537"/>
              <a:gd name="connsiteY116" fmla="*/ 1519895 h 5424732"/>
              <a:gd name="connsiteX117" fmla="*/ 572190 w 4335537"/>
              <a:gd name="connsiteY117" fmla="*/ 1484133 h 5424732"/>
              <a:gd name="connsiteX118" fmla="*/ 607953 w 4335537"/>
              <a:gd name="connsiteY118" fmla="*/ 1443007 h 5424732"/>
              <a:gd name="connsiteX119" fmla="*/ 640137 w 4335537"/>
              <a:gd name="connsiteY119" fmla="*/ 1403668 h 5424732"/>
              <a:gd name="connsiteX120" fmla="*/ 665170 w 4335537"/>
              <a:gd name="connsiteY120" fmla="*/ 1358966 h 5424732"/>
              <a:gd name="connsiteX121" fmla="*/ 686627 w 4335537"/>
              <a:gd name="connsiteY121" fmla="*/ 1310687 h 5424732"/>
              <a:gd name="connsiteX122" fmla="*/ 704508 w 4335537"/>
              <a:gd name="connsiteY122" fmla="*/ 1258830 h 5424732"/>
              <a:gd name="connsiteX123" fmla="*/ 720601 w 4335537"/>
              <a:gd name="connsiteY123" fmla="*/ 1205186 h 5424732"/>
              <a:gd name="connsiteX124" fmla="*/ 734906 w 4335537"/>
              <a:gd name="connsiteY124" fmla="*/ 1151543 h 5424732"/>
              <a:gd name="connsiteX125" fmla="*/ 749211 w 4335537"/>
              <a:gd name="connsiteY125" fmla="*/ 1096111 h 5424732"/>
              <a:gd name="connsiteX126" fmla="*/ 765304 w 4335537"/>
              <a:gd name="connsiteY126" fmla="*/ 1044257 h 5424732"/>
              <a:gd name="connsiteX127" fmla="*/ 783185 w 4335537"/>
              <a:gd name="connsiteY127" fmla="*/ 992400 h 5424732"/>
              <a:gd name="connsiteX128" fmla="*/ 804643 w 4335537"/>
              <a:gd name="connsiteY128" fmla="*/ 944123 h 5424732"/>
              <a:gd name="connsiteX129" fmla="*/ 831463 w 4335537"/>
              <a:gd name="connsiteY129" fmla="*/ 901209 h 5424732"/>
              <a:gd name="connsiteX130" fmla="*/ 863647 w 4335537"/>
              <a:gd name="connsiteY130" fmla="*/ 861870 h 5424732"/>
              <a:gd name="connsiteX131" fmla="*/ 902986 w 4335537"/>
              <a:gd name="connsiteY131" fmla="*/ 829684 h 5424732"/>
              <a:gd name="connsiteX132" fmla="*/ 945901 w 4335537"/>
              <a:gd name="connsiteY132" fmla="*/ 802863 h 5424732"/>
              <a:gd name="connsiteX133" fmla="*/ 994178 w 4335537"/>
              <a:gd name="connsiteY133" fmla="*/ 781405 h 5424732"/>
              <a:gd name="connsiteX134" fmla="*/ 1046034 w 4335537"/>
              <a:gd name="connsiteY134" fmla="*/ 763524 h 5424732"/>
              <a:gd name="connsiteX135" fmla="*/ 1097888 w 4335537"/>
              <a:gd name="connsiteY135" fmla="*/ 747431 h 5424732"/>
              <a:gd name="connsiteX136" fmla="*/ 1153319 w 4335537"/>
              <a:gd name="connsiteY136" fmla="*/ 733125 h 5424732"/>
              <a:gd name="connsiteX137" fmla="*/ 1206961 w 4335537"/>
              <a:gd name="connsiteY137" fmla="*/ 718820 h 5424732"/>
              <a:gd name="connsiteX138" fmla="*/ 1260605 w 4335537"/>
              <a:gd name="connsiteY138" fmla="*/ 702727 h 5424732"/>
              <a:gd name="connsiteX139" fmla="*/ 1312459 w 4335537"/>
              <a:gd name="connsiteY139" fmla="*/ 684846 h 5424732"/>
              <a:gd name="connsiteX140" fmla="*/ 1360737 w 4335537"/>
              <a:gd name="connsiteY140" fmla="*/ 663388 h 5424732"/>
              <a:gd name="connsiteX141" fmla="*/ 1405439 w 4335537"/>
              <a:gd name="connsiteY141" fmla="*/ 638356 h 5424732"/>
              <a:gd name="connsiteX142" fmla="*/ 1444777 w 4335537"/>
              <a:gd name="connsiteY142" fmla="*/ 606170 h 5424732"/>
              <a:gd name="connsiteX143" fmla="*/ 1485903 w 4335537"/>
              <a:gd name="connsiteY143" fmla="*/ 570407 h 5424732"/>
              <a:gd name="connsiteX144" fmla="*/ 1521666 w 4335537"/>
              <a:gd name="connsiteY144" fmla="*/ 529280 h 5424732"/>
              <a:gd name="connsiteX145" fmla="*/ 1555640 w 4335537"/>
              <a:gd name="connsiteY145" fmla="*/ 486366 h 5424732"/>
              <a:gd name="connsiteX146" fmla="*/ 1589613 w 4335537"/>
              <a:gd name="connsiteY146" fmla="*/ 441664 h 5424732"/>
              <a:gd name="connsiteX147" fmla="*/ 1623587 w 4335537"/>
              <a:gd name="connsiteY147" fmla="*/ 396960 h 5424732"/>
              <a:gd name="connsiteX148" fmla="*/ 1657560 w 4335537"/>
              <a:gd name="connsiteY148" fmla="*/ 354046 h 5424732"/>
              <a:gd name="connsiteX149" fmla="*/ 1695111 w 4335537"/>
              <a:gd name="connsiteY149" fmla="*/ 312919 h 5424732"/>
              <a:gd name="connsiteX150" fmla="*/ 1732660 w 4335537"/>
              <a:gd name="connsiteY150" fmla="*/ 277158 h 5424732"/>
              <a:gd name="connsiteX151" fmla="*/ 1775575 w 4335537"/>
              <a:gd name="connsiteY151" fmla="*/ 246759 h 5424732"/>
              <a:gd name="connsiteX152" fmla="*/ 1820277 w 4335537"/>
              <a:gd name="connsiteY152" fmla="*/ 223514 h 5424732"/>
              <a:gd name="connsiteX153" fmla="*/ 1873920 w 4335537"/>
              <a:gd name="connsiteY153" fmla="*/ 207421 h 5424732"/>
              <a:gd name="connsiteX154" fmla="*/ 1929352 w 4335537"/>
              <a:gd name="connsiteY154" fmla="*/ 200268 h 5424732"/>
              <a:gd name="connsiteX155" fmla="*/ 1986569 w 4335537"/>
              <a:gd name="connsiteY155" fmla="*/ 198480 h 5424732"/>
              <a:gd name="connsiteX156" fmla="*/ 2047363 w 4335537"/>
              <a:gd name="connsiteY156" fmla="*/ 203845 h 5424732"/>
              <a:gd name="connsiteX157" fmla="*/ 2108159 w 4335537"/>
              <a:gd name="connsiteY157" fmla="*/ 210998 h 5424732"/>
              <a:gd name="connsiteX158" fmla="*/ 2168955 w 4335537"/>
              <a:gd name="connsiteY158" fmla="*/ 219938 h 5424732"/>
              <a:gd name="connsiteX159" fmla="*/ 2229750 w 4335537"/>
              <a:gd name="connsiteY159" fmla="*/ 227091 h 5424732"/>
              <a:gd name="connsiteX160" fmla="*/ 2290544 w 4335537"/>
              <a:gd name="connsiteY160" fmla="*/ 230666 h 5424732"/>
              <a:gd name="connsiteX161" fmla="*/ 2349553 w 4335537"/>
              <a:gd name="connsiteY161" fmla="*/ 230666 h 5424732"/>
              <a:gd name="connsiteX162" fmla="*/ 2404984 w 4335537"/>
              <a:gd name="connsiteY162" fmla="*/ 223514 h 5424732"/>
              <a:gd name="connsiteX163" fmla="*/ 2460415 w 4335537"/>
              <a:gd name="connsiteY163" fmla="*/ 209208 h 5424732"/>
              <a:gd name="connsiteX164" fmla="*/ 2514057 w 4335537"/>
              <a:gd name="connsiteY164" fmla="*/ 187752 h 5424732"/>
              <a:gd name="connsiteX165" fmla="*/ 2567699 w 4335537"/>
              <a:gd name="connsiteY165" fmla="*/ 159141 h 5424732"/>
              <a:gd name="connsiteX166" fmla="*/ 2621342 w 4335537"/>
              <a:gd name="connsiteY166" fmla="*/ 130533 h 5424732"/>
              <a:gd name="connsiteX167" fmla="*/ 2674984 w 4335537"/>
              <a:gd name="connsiteY167" fmla="*/ 98346 h 5424732"/>
              <a:gd name="connsiteX168" fmla="*/ 2726840 w 4335537"/>
              <a:gd name="connsiteY168" fmla="*/ 67948 h 5424732"/>
              <a:gd name="connsiteX169" fmla="*/ 2782271 w 4335537"/>
              <a:gd name="connsiteY169" fmla="*/ 41127 h 5424732"/>
              <a:gd name="connsiteX170" fmla="*/ 2835913 w 4335537"/>
              <a:gd name="connsiteY170" fmla="*/ 19669 h 5424732"/>
              <a:gd name="connsiteX171" fmla="*/ 2891344 w 4335537"/>
              <a:gd name="connsiteY171" fmla="*/ 5363 h 5424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Lst>
            <a:rect l="l" t="t" r="r" b="b"/>
            <a:pathLst>
              <a:path w="4335537" h="5424732">
                <a:moveTo>
                  <a:pt x="2948563" y="0"/>
                </a:moveTo>
                <a:lnTo>
                  <a:pt x="3005780" y="5363"/>
                </a:lnTo>
                <a:lnTo>
                  <a:pt x="3061211" y="19669"/>
                </a:lnTo>
                <a:lnTo>
                  <a:pt x="3114855" y="41127"/>
                </a:lnTo>
                <a:lnTo>
                  <a:pt x="3170284" y="67948"/>
                </a:lnTo>
                <a:lnTo>
                  <a:pt x="3222140" y="98346"/>
                </a:lnTo>
                <a:lnTo>
                  <a:pt x="3275784" y="130533"/>
                </a:lnTo>
                <a:lnTo>
                  <a:pt x="3329425" y="159141"/>
                </a:lnTo>
                <a:lnTo>
                  <a:pt x="3383067" y="187752"/>
                </a:lnTo>
                <a:lnTo>
                  <a:pt x="3434923" y="209208"/>
                </a:lnTo>
                <a:lnTo>
                  <a:pt x="3492142" y="223514"/>
                </a:lnTo>
                <a:lnTo>
                  <a:pt x="3547571" y="230666"/>
                </a:lnTo>
                <a:lnTo>
                  <a:pt x="3606578" y="230666"/>
                </a:lnTo>
                <a:lnTo>
                  <a:pt x="3667374" y="227091"/>
                </a:lnTo>
                <a:lnTo>
                  <a:pt x="3728169" y="219938"/>
                </a:lnTo>
                <a:lnTo>
                  <a:pt x="3788965" y="210998"/>
                </a:lnTo>
                <a:lnTo>
                  <a:pt x="3849759" y="203845"/>
                </a:lnTo>
                <a:lnTo>
                  <a:pt x="3910555" y="198480"/>
                </a:lnTo>
                <a:lnTo>
                  <a:pt x="3967772" y="200268"/>
                </a:lnTo>
                <a:lnTo>
                  <a:pt x="4023204" y="207421"/>
                </a:lnTo>
                <a:lnTo>
                  <a:pt x="4076847" y="223514"/>
                </a:lnTo>
                <a:lnTo>
                  <a:pt x="4121551" y="246759"/>
                </a:lnTo>
                <a:lnTo>
                  <a:pt x="4164463" y="277158"/>
                </a:lnTo>
                <a:lnTo>
                  <a:pt x="4202013" y="312919"/>
                </a:lnTo>
                <a:lnTo>
                  <a:pt x="4239564" y="354046"/>
                </a:lnTo>
                <a:lnTo>
                  <a:pt x="4273537" y="396960"/>
                </a:lnTo>
                <a:lnTo>
                  <a:pt x="4307511" y="441664"/>
                </a:lnTo>
                <a:lnTo>
                  <a:pt x="4335537" y="478541"/>
                </a:lnTo>
                <a:lnTo>
                  <a:pt x="4335537" y="5411497"/>
                </a:lnTo>
                <a:lnTo>
                  <a:pt x="4325479" y="5424732"/>
                </a:lnTo>
                <a:lnTo>
                  <a:pt x="1571645" y="5424732"/>
                </a:lnTo>
                <a:lnTo>
                  <a:pt x="1555640" y="5403672"/>
                </a:lnTo>
                <a:lnTo>
                  <a:pt x="1521666" y="5360758"/>
                </a:lnTo>
                <a:lnTo>
                  <a:pt x="1485903" y="5319632"/>
                </a:lnTo>
                <a:lnTo>
                  <a:pt x="1444777" y="5283868"/>
                </a:lnTo>
                <a:lnTo>
                  <a:pt x="1405439" y="5251682"/>
                </a:lnTo>
                <a:lnTo>
                  <a:pt x="1360737" y="5226651"/>
                </a:lnTo>
                <a:lnTo>
                  <a:pt x="1312459" y="5205192"/>
                </a:lnTo>
                <a:lnTo>
                  <a:pt x="1260605" y="5187312"/>
                </a:lnTo>
                <a:lnTo>
                  <a:pt x="1206961" y="5171219"/>
                </a:lnTo>
                <a:lnTo>
                  <a:pt x="1153319" y="5156913"/>
                </a:lnTo>
                <a:lnTo>
                  <a:pt x="1097888" y="5142608"/>
                </a:lnTo>
                <a:lnTo>
                  <a:pt x="1046034" y="5126515"/>
                </a:lnTo>
                <a:lnTo>
                  <a:pt x="994178" y="5108634"/>
                </a:lnTo>
                <a:lnTo>
                  <a:pt x="945901" y="5087176"/>
                </a:lnTo>
                <a:lnTo>
                  <a:pt x="902986" y="5060355"/>
                </a:lnTo>
                <a:lnTo>
                  <a:pt x="863647" y="5028169"/>
                </a:lnTo>
                <a:lnTo>
                  <a:pt x="831463" y="4988832"/>
                </a:lnTo>
                <a:lnTo>
                  <a:pt x="804643" y="4945915"/>
                </a:lnTo>
                <a:lnTo>
                  <a:pt x="783185" y="4897636"/>
                </a:lnTo>
                <a:lnTo>
                  <a:pt x="765304" y="4845782"/>
                </a:lnTo>
                <a:lnTo>
                  <a:pt x="749211" y="4793927"/>
                </a:lnTo>
                <a:lnTo>
                  <a:pt x="734906" y="4738495"/>
                </a:lnTo>
                <a:lnTo>
                  <a:pt x="720601" y="4684853"/>
                </a:lnTo>
                <a:lnTo>
                  <a:pt x="704508" y="4631208"/>
                </a:lnTo>
                <a:lnTo>
                  <a:pt x="686627" y="4579352"/>
                </a:lnTo>
                <a:lnTo>
                  <a:pt x="665170" y="4531073"/>
                </a:lnTo>
                <a:lnTo>
                  <a:pt x="640137" y="4486371"/>
                </a:lnTo>
                <a:lnTo>
                  <a:pt x="607953" y="4447032"/>
                </a:lnTo>
                <a:lnTo>
                  <a:pt x="572190" y="4405905"/>
                </a:lnTo>
                <a:lnTo>
                  <a:pt x="531064" y="4370144"/>
                </a:lnTo>
                <a:lnTo>
                  <a:pt x="486360" y="4336170"/>
                </a:lnTo>
                <a:lnTo>
                  <a:pt x="441659" y="4302196"/>
                </a:lnTo>
                <a:lnTo>
                  <a:pt x="396958" y="4268222"/>
                </a:lnTo>
                <a:lnTo>
                  <a:pt x="354042" y="4234246"/>
                </a:lnTo>
                <a:lnTo>
                  <a:pt x="312916" y="4196697"/>
                </a:lnTo>
                <a:lnTo>
                  <a:pt x="277155" y="4159148"/>
                </a:lnTo>
                <a:lnTo>
                  <a:pt x="246759" y="4116232"/>
                </a:lnTo>
                <a:lnTo>
                  <a:pt x="223513" y="4071530"/>
                </a:lnTo>
                <a:lnTo>
                  <a:pt x="207420" y="4017888"/>
                </a:lnTo>
                <a:lnTo>
                  <a:pt x="200268" y="3962456"/>
                </a:lnTo>
                <a:lnTo>
                  <a:pt x="198478" y="3905234"/>
                </a:lnTo>
                <a:lnTo>
                  <a:pt x="203843" y="3844439"/>
                </a:lnTo>
                <a:lnTo>
                  <a:pt x="210996" y="3783644"/>
                </a:lnTo>
                <a:lnTo>
                  <a:pt x="219936" y="3722847"/>
                </a:lnTo>
                <a:lnTo>
                  <a:pt x="227088" y="3662052"/>
                </a:lnTo>
                <a:lnTo>
                  <a:pt x="230666" y="3601257"/>
                </a:lnTo>
                <a:lnTo>
                  <a:pt x="230666" y="3542248"/>
                </a:lnTo>
                <a:lnTo>
                  <a:pt x="223513" y="3486818"/>
                </a:lnTo>
                <a:lnTo>
                  <a:pt x="209208" y="3431386"/>
                </a:lnTo>
                <a:lnTo>
                  <a:pt x="187750" y="3379529"/>
                </a:lnTo>
                <a:lnTo>
                  <a:pt x="160929" y="3325887"/>
                </a:lnTo>
                <a:lnTo>
                  <a:pt x="130531" y="3272245"/>
                </a:lnTo>
                <a:lnTo>
                  <a:pt x="98347" y="3218601"/>
                </a:lnTo>
                <a:lnTo>
                  <a:pt x="67949" y="3166744"/>
                </a:lnTo>
                <a:lnTo>
                  <a:pt x="41126" y="3111314"/>
                </a:lnTo>
                <a:lnTo>
                  <a:pt x="19670" y="3057670"/>
                </a:lnTo>
                <a:lnTo>
                  <a:pt x="5365" y="3002238"/>
                </a:lnTo>
                <a:lnTo>
                  <a:pt x="0" y="2945018"/>
                </a:lnTo>
                <a:lnTo>
                  <a:pt x="5365" y="2887800"/>
                </a:lnTo>
                <a:lnTo>
                  <a:pt x="19670" y="2832369"/>
                </a:lnTo>
                <a:lnTo>
                  <a:pt x="41126" y="2778724"/>
                </a:lnTo>
                <a:lnTo>
                  <a:pt x="67949" y="2723294"/>
                </a:lnTo>
                <a:lnTo>
                  <a:pt x="98347" y="2671438"/>
                </a:lnTo>
                <a:lnTo>
                  <a:pt x="130531" y="2617795"/>
                </a:lnTo>
                <a:lnTo>
                  <a:pt x="160929" y="2564151"/>
                </a:lnTo>
                <a:lnTo>
                  <a:pt x="187750" y="2510509"/>
                </a:lnTo>
                <a:lnTo>
                  <a:pt x="209208" y="2458652"/>
                </a:lnTo>
                <a:lnTo>
                  <a:pt x="223513" y="2403220"/>
                </a:lnTo>
                <a:lnTo>
                  <a:pt x="230666" y="2347790"/>
                </a:lnTo>
                <a:lnTo>
                  <a:pt x="230666" y="2288783"/>
                </a:lnTo>
                <a:lnTo>
                  <a:pt x="227088" y="2227986"/>
                </a:lnTo>
                <a:lnTo>
                  <a:pt x="219936" y="2167191"/>
                </a:lnTo>
                <a:lnTo>
                  <a:pt x="210996" y="2106394"/>
                </a:lnTo>
                <a:lnTo>
                  <a:pt x="203843" y="2045599"/>
                </a:lnTo>
                <a:lnTo>
                  <a:pt x="198478" y="1984804"/>
                </a:lnTo>
                <a:lnTo>
                  <a:pt x="200268" y="1927585"/>
                </a:lnTo>
                <a:lnTo>
                  <a:pt x="207420" y="1872153"/>
                </a:lnTo>
                <a:lnTo>
                  <a:pt x="223513" y="1818508"/>
                </a:lnTo>
                <a:lnTo>
                  <a:pt x="246759" y="1773807"/>
                </a:lnTo>
                <a:lnTo>
                  <a:pt x="277155" y="1730892"/>
                </a:lnTo>
                <a:lnTo>
                  <a:pt x="312916" y="1693341"/>
                </a:lnTo>
                <a:lnTo>
                  <a:pt x="354042" y="1655792"/>
                </a:lnTo>
                <a:lnTo>
                  <a:pt x="396958" y="1621816"/>
                </a:lnTo>
                <a:lnTo>
                  <a:pt x="441659" y="1587842"/>
                </a:lnTo>
                <a:lnTo>
                  <a:pt x="486360" y="1553868"/>
                </a:lnTo>
                <a:lnTo>
                  <a:pt x="531064" y="1519895"/>
                </a:lnTo>
                <a:lnTo>
                  <a:pt x="572190" y="1484133"/>
                </a:lnTo>
                <a:lnTo>
                  <a:pt x="607953" y="1443007"/>
                </a:lnTo>
                <a:lnTo>
                  <a:pt x="640137" y="1403668"/>
                </a:lnTo>
                <a:lnTo>
                  <a:pt x="665170" y="1358966"/>
                </a:lnTo>
                <a:lnTo>
                  <a:pt x="686627" y="1310687"/>
                </a:lnTo>
                <a:lnTo>
                  <a:pt x="704508" y="1258830"/>
                </a:lnTo>
                <a:lnTo>
                  <a:pt x="720601" y="1205186"/>
                </a:lnTo>
                <a:lnTo>
                  <a:pt x="734906" y="1151543"/>
                </a:lnTo>
                <a:lnTo>
                  <a:pt x="749211" y="1096111"/>
                </a:lnTo>
                <a:lnTo>
                  <a:pt x="765304" y="1044257"/>
                </a:lnTo>
                <a:lnTo>
                  <a:pt x="783185" y="992400"/>
                </a:lnTo>
                <a:lnTo>
                  <a:pt x="804643" y="944123"/>
                </a:lnTo>
                <a:lnTo>
                  <a:pt x="831463" y="901209"/>
                </a:lnTo>
                <a:lnTo>
                  <a:pt x="863647" y="861870"/>
                </a:lnTo>
                <a:lnTo>
                  <a:pt x="902986" y="829684"/>
                </a:lnTo>
                <a:lnTo>
                  <a:pt x="945901" y="802863"/>
                </a:lnTo>
                <a:lnTo>
                  <a:pt x="994178" y="781405"/>
                </a:lnTo>
                <a:lnTo>
                  <a:pt x="1046034" y="763524"/>
                </a:lnTo>
                <a:lnTo>
                  <a:pt x="1097888" y="747431"/>
                </a:lnTo>
                <a:lnTo>
                  <a:pt x="1153319" y="733125"/>
                </a:lnTo>
                <a:lnTo>
                  <a:pt x="1206961" y="718820"/>
                </a:lnTo>
                <a:lnTo>
                  <a:pt x="1260605" y="702727"/>
                </a:lnTo>
                <a:lnTo>
                  <a:pt x="1312459" y="684846"/>
                </a:lnTo>
                <a:lnTo>
                  <a:pt x="1360737" y="663388"/>
                </a:lnTo>
                <a:lnTo>
                  <a:pt x="1405439" y="638356"/>
                </a:lnTo>
                <a:lnTo>
                  <a:pt x="1444777" y="606170"/>
                </a:lnTo>
                <a:lnTo>
                  <a:pt x="1485903" y="570407"/>
                </a:lnTo>
                <a:lnTo>
                  <a:pt x="1521666" y="529280"/>
                </a:lnTo>
                <a:lnTo>
                  <a:pt x="1555640" y="486366"/>
                </a:lnTo>
                <a:lnTo>
                  <a:pt x="1589613" y="441664"/>
                </a:lnTo>
                <a:lnTo>
                  <a:pt x="1623587" y="396960"/>
                </a:lnTo>
                <a:lnTo>
                  <a:pt x="1657560" y="354046"/>
                </a:lnTo>
                <a:lnTo>
                  <a:pt x="1695111" y="312919"/>
                </a:lnTo>
                <a:lnTo>
                  <a:pt x="1732660" y="277158"/>
                </a:lnTo>
                <a:lnTo>
                  <a:pt x="1775575" y="246759"/>
                </a:lnTo>
                <a:lnTo>
                  <a:pt x="1820277" y="223514"/>
                </a:lnTo>
                <a:lnTo>
                  <a:pt x="1873920" y="207421"/>
                </a:lnTo>
                <a:lnTo>
                  <a:pt x="1929352" y="200268"/>
                </a:lnTo>
                <a:lnTo>
                  <a:pt x="1986569" y="198480"/>
                </a:lnTo>
                <a:lnTo>
                  <a:pt x="2047363" y="203845"/>
                </a:lnTo>
                <a:lnTo>
                  <a:pt x="2108159" y="210998"/>
                </a:lnTo>
                <a:lnTo>
                  <a:pt x="2168955" y="219938"/>
                </a:lnTo>
                <a:lnTo>
                  <a:pt x="2229750" y="227091"/>
                </a:lnTo>
                <a:lnTo>
                  <a:pt x="2290544" y="230666"/>
                </a:lnTo>
                <a:lnTo>
                  <a:pt x="2349553" y="230666"/>
                </a:lnTo>
                <a:lnTo>
                  <a:pt x="2404984" y="223514"/>
                </a:lnTo>
                <a:lnTo>
                  <a:pt x="2460415" y="209208"/>
                </a:lnTo>
                <a:lnTo>
                  <a:pt x="2514057" y="187752"/>
                </a:lnTo>
                <a:lnTo>
                  <a:pt x="2567699" y="159141"/>
                </a:lnTo>
                <a:lnTo>
                  <a:pt x="2621342" y="130533"/>
                </a:lnTo>
                <a:lnTo>
                  <a:pt x="2674984" y="98346"/>
                </a:lnTo>
                <a:lnTo>
                  <a:pt x="2726840" y="67948"/>
                </a:lnTo>
                <a:lnTo>
                  <a:pt x="2782271" y="41127"/>
                </a:lnTo>
                <a:lnTo>
                  <a:pt x="2835913" y="19669"/>
                </a:lnTo>
                <a:lnTo>
                  <a:pt x="2891344" y="5363"/>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creenshot of a cell phone screen with text&#10;&#10;Description automatically generated">
            <a:extLst>
              <a:ext uri="{FF2B5EF4-FFF2-40B4-BE49-F238E27FC236}">
                <a16:creationId xmlns:a16="http://schemas.microsoft.com/office/drawing/2014/main" id="{95406172-EABE-47C5-946C-76D3F5760AB7}"/>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298039" y="2772696"/>
            <a:ext cx="2307303" cy="3460955"/>
          </a:xfrm>
          <a:prstGeom prst="rect">
            <a:avLst/>
          </a:prstGeom>
        </p:spPr>
      </p:pic>
      <p:sp>
        <p:nvSpPr>
          <p:cNvPr id="10" name="TextBox 9">
            <a:extLst>
              <a:ext uri="{FF2B5EF4-FFF2-40B4-BE49-F238E27FC236}">
                <a16:creationId xmlns:a16="http://schemas.microsoft.com/office/drawing/2014/main" id="{0BB27DF2-B44F-4AE8-A3B2-285C42466B73}"/>
              </a:ext>
            </a:extLst>
          </p:cNvPr>
          <p:cNvSpPr txBox="1"/>
          <p:nvPr/>
        </p:nvSpPr>
        <p:spPr>
          <a:xfrm>
            <a:off x="916455" y="4252137"/>
            <a:ext cx="5749637" cy="1754326"/>
          </a:xfrm>
          <a:prstGeom prst="rect">
            <a:avLst/>
          </a:prstGeom>
          <a:noFill/>
        </p:spPr>
        <p:txBody>
          <a:bodyPr wrap="square" rtlCol="0">
            <a:spAutoFit/>
          </a:bodyPr>
          <a:lstStyle/>
          <a:p>
            <a:r>
              <a:rPr lang="en-GB" sz="5400" dirty="0"/>
              <a:t>THE PESTEL ANALYSIS:</a:t>
            </a:r>
          </a:p>
        </p:txBody>
      </p:sp>
    </p:spTree>
    <p:extLst>
      <p:ext uri="{BB962C8B-B14F-4D97-AF65-F5344CB8AC3E}">
        <p14:creationId xmlns:p14="http://schemas.microsoft.com/office/powerpoint/2010/main" val="28628848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CF92E-5B52-4261-9E9D-63820D9F7A1E}"/>
              </a:ext>
            </a:extLst>
          </p:cNvPr>
          <p:cNvSpPr>
            <a:spLocks noGrp="1"/>
          </p:cNvSpPr>
          <p:nvPr>
            <p:ph type="title"/>
          </p:nvPr>
        </p:nvSpPr>
        <p:spPr>
          <a:xfrm>
            <a:off x="1251679" y="645106"/>
            <a:ext cx="3384329" cy="5421435"/>
          </a:xfrm>
        </p:spPr>
        <p:txBody>
          <a:bodyPr anchor="ctr">
            <a:normAutofit/>
          </a:bodyPr>
          <a:lstStyle/>
          <a:p>
            <a:r>
              <a:rPr lang="en-GB" sz="4000"/>
              <a:t>THE FIVE DIFFERENT LEADERSHIP STYLES</a:t>
            </a:r>
          </a:p>
        </p:txBody>
      </p:sp>
      <p:graphicFrame>
        <p:nvGraphicFramePr>
          <p:cNvPr id="5" name="Content Placeholder 2">
            <a:extLst>
              <a:ext uri="{FF2B5EF4-FFF2-40B4-BE49-F238E27FC236}">
                <a16:creationId xmlns:a16="http://schemas.microsoft.com/office/drawing/2014/main" id="{FA3685DA-27CD-41DB-B71B-094E19254899}"/>
              </a:ext>
            </a:extLst>
          </p:cNvPr>
          <p:cNvGraphicFramePr>
            <a:graphicFrameLocks noGrp="1"/>
          </p:cNvGraphicFramePr>
          <p:nvPr>
            <p:ph idx="1"/>
            <p:extLst>
              <p:ext uri="{D42A27DB-BD31-4B8C-83A1-F6EECF244321}">
                <p14:modId xmlns:p14="http://schemas.microsoft.com/office/powerpoint/2010/main" val="3617831659"/>
              </p:ext>
            </p:extLst>
          </p:nvPr>
        </p:nvGraphicFramePr>
        <p:xfrm>
          <a:off x="5280025" y="644525"/>
          <a:ext cx="5994400" cy="54094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1E12D481-1634-4017-8D3B-0AB80AB2E081}"/>
              </a:ext>
            </a:extLst>
          </p:cNvPr>
          <p:cNvSpPr txBox="1"/>
          <p:nvPr/>
        </p:nvSpPr>
        <p:spPr>
          <a:xfrm>
            <a:off x="1468582" y="5514109"/>
            <a:ext cx="3020291" cy="369332"/>
          </a:xfrm>
          <a:prstGeom prst="rect">
            <a:avLst/>
          </a:prstGeom>
          <a:noFill/>
        </p:spPr>
        <p:txBody>
          <a:bodyPr wrap="square" rtlCol="0">
            <a:spAutoFit/>
          </a:bodyPr>
          <a:lstStyle/>
          <a:p>
            <a:r>
              <a:rPr lang="en-GB" dirty="0"/>
              <a:t>(7 secrets, 2019)</a:t>
            </a:r>
          </a:p>
        </p:txBody>
      </p:sp>
    </p:spTree>
    <p:extLst>
      <p:ext uri="{BB962C8B-B14F-4D97-AF65-F5344CB8AC3E}">
        <p14:creationId xmlns:p14="http://schemas.microsoft.com/office/powerpoint/2010/main" val="39791720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Freeform 6">
            <a:extLst>
              <a:ext uri="{FF2B5EF4-FFF2-40B4-BE49-F238E27FC236}">
                <a16:creationId xmlns:a16="http://schemas.microsoft.com/office/drawing/2014/main" id="{BDF6FB8D-346B-4EB6-A3A1-1614C47F2A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73" name="Rectangle 72">
            <a:extLst>
              <a:ext uri="{FF2B5EF4-FFF2-40B4-BE49-F238E27FC236}">
                <a16:creationId xmlns:a16="http://schemas.microsoft.com/office/drawing/2014/main" id="{1A2B93DE-5503-4F12-8AC0-CA7F2A5F7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 name="Rectangle 74">
            <a:extLst>
              <a:ext uri="{FF2B5EF4-FFF2-40B4-BE49-F238E27FC236}">
                <a16:creationId xmlns:a16="http://schemas.microsoft.com/office/drawing/2014/main" id="{D51C2583-D81D-433C-A0A4-598804BE2F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Freeform: Shape 76">
            <a:extLst>
              <a:ext uri="{FF2B5EF4-FFF2-40B4-BE49-F238E27FC236}">
                <a16:creationId xmlns:a16="http://schemas.microsoft.com/office/drawing/2014/main" id="{4A7E75D1-4A60-441B-AA45-0D1C700FA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7229905" cy="6858003"/>
          </a:xfrm>
          <a:custGeom>
            <a:avLst/>
            <a:gdLst>
              <a:gd name="connsiteX0" fmla="*/ 0 w 7229905"/>
              <a:gd name="connsiteY0" fmla="*/ 0 h 6858003"/>
              <a:gd name="connsiteX1" fmla="*/ 903514 w 7229905"/>
              <a:gd name="connsiteY1" fmla="*/ 0 h 6858003"/>
              <a:gd name="connsiteX2" fmla="*/ 903514 w 7229905"/>
              <a:gd name="connsiteY2" fmla="*/ 3 h 6858003"/>
              <a:gd name="connsiteX3" fmla="*/ 7229905 w 7229905"/>
              <a:gd name="connsiteY3" fmla="*/ 3 h 6858003"/>
              <a:gd name="connsiteX4" fmla="*/ 7224866 w 7229905"/>
              <a:gd name="connsiteY4" fmla="*/ 66678 h 6858003"/>
              <a:gd name="connsiteX5" fmla="*/ 7216468 w 7229905"/>
              <a:gd name="connsiteY5" fmla="*/ 122240 h 6858003"/>
              <a:gd name="connsiteX6" fmla="*/ 7206391 w 7229905"/>
              <a:gd name="connsiteY6" fmla="*/ 174628 h 6858003"/>
              <a:gd name="connsiteX7" fmla="*/ 7189595 w 7229905"/>
              <a:gd name="connsiteY7" fmla="*/ 217490 h 6858003"/>
              <a:gd name="connsiteX8" fmla="*/ 7172799 w 7229905"/>
              <a:gd name="connsiteY8" fmla="*/ 260353 h 6858003"/>
              <a:gd name="connsiteX9" fmla="*/ 7152644 w 7229905"/>
              <a:gd name="connsiteY9" fmla="*/ 296865 h 6858003"/>
              <a:gd name="connsiteX10" fmla="*/ 7132489 w 7229905"/>
              <a:gd name="connsiteY10" fmla="*/ 334965 h 6858003"/>
              <a:gd name="connsiteX11" fmla="*/ 7114013 w 7229905"/>
              <a:gd name="connsiteY11" fmla="*/ 369890 h 6858003"/>
              <a:gd name="connsiteX12" fmla="*/ 7095537 w 7229905"/>
              <a:gd name="connsiteY12" fmla="*/ 409578 h 6858003"/>
              <a:gd name="connsiteX13" fmla="*/ 7078742 w 7229905"/>
              <a:gd name="connsiteY13" fmla="*/ 450853 h 6858003"/>
              <a:gd name="connsiteX14" fmla="*/ 7063625 w 7229905"/>
              <a:gd name="connsiteY14" fmla="*/ 496890 h 6858003"/>
              <a:gd name="connsiteX15" fmla="*/ 7051868 w 7229905"/>
              <a:gd name="connsiteY15" fmla="*/ 546103 h 6858003"/>
              <a:gd name="connsiteX16" fmla="*/ 7043469 w 7229905"/>
              <a:gd name="connsiteY16" fmla="*/ 606428 h 6858003"/>
              <a:gd name="connsiteX17" fmla="*/ 7040110 w 7229905"/>
              <a:gd name="connsiteY17" fmla="*/ 673103 h 6858003"/>
              <a:gd name="connsiteX18" fmla="*/ 7043469 w 7229905"/>
              <a:gd name="connsiteY18" fmla="*/ 744540 h 6858003"/>
              <a:gd name="connsiteX19" fmla="*/ 7051868 w 7229905"/>
              <a:gd name="connsiteY19" fmla="*/ 801690 h 6858003"/>
              <a:gd name="connsiteX20" fmla="*/ 7063625 w 7229905"/>
              <a:gd name="connsiteY20" fmla="*/ 854078 h 6858003"/>
              <a:gd name="connsiteX21" fmla="*/ 7078742 w 7229905"/>
              <a:gd name="connsiteY21" fmla="*/ 901703 h 6858003"/>
              <a:gd name="connsiteX22" fmla="*/ 7095537 w 7229905"/>
              <a:gd name="connsiteY22" fmla="*/ 942978 h 6858003"/>
              <a:gd name="connsiteX23" fmla="*/ 7115693 w 7229905"/>
              <a:gd name="connsiteY23" fmla="*/ 981078 h 6858003"/>
              <a:gd name="connsiteX24" fmla="*/ 7135848 w 7229905"/>
              <a:gd name="connsiteY24" fmla="*/ 1017590 h 6858003"/>
              <a:gd name="connsiteX25" fmla="*/ 7156003 w 7229905"/>
              <a:gd name="connsiteY25" fmla="*/ 1055690 h 6858003"/>
              <a:gd name="connsiteX26" fmla="*/ 7174478 w 7229905"/>
              <a:gd name="connsiteY26" fmla="*/ 1095378 h 6858003"/>
              <a:gd name="connsiteX27" fmla="*/ 7192954 w 7229905"/>
              <a:gd name="connsiteY27" fmla="*/ 1136653 h 6858003"/>
              <a:gd name="connsiteX28" fmla="*/ 7208070 w 7229905"/>
              <a:gd name="connsiteY28" fmla="*/ 1182690 h 6858003"/>
              <a:gd name="connsiteX29" fmla="*/ 7218148 w 7229905"/>
              <a:gd name="connsiteY29" fmla="*/ 1235078 h 6858003"/>
              <a:gd name="connsiteX30" fmla="*/ 7228225 w 7229905"/>
              <a:gd name="connsiteY30" fmla="*/ 1295403 h 6858003"/>
              <a:gd name="connsiteX31" fmla="*/ 7229905 w 7229905"/>
              <a:gd name="connsiteY31" fmla="*/ 1363665 h 6858003"/>
              <a:gd name="connsiteX32" fmla="*/ 7228225 w 7229905"/>
              <a:gd name="connsiteY32" fmla="*/ 1431928 h 6858003"/>
              <a:gd name="connsiteX33" fmla="*/ 7218148 w 7229905"/>
              <a:gd name="connsiteY33" fmla="*/ 1492253 h 6858003"/>
              <a:gd name="connsiteX34" fmla="*/ 7208070 w 7229905"/>
              <a:gd name="connsiteY34" fmla="*/ 1544640 h 6858003"/>
              <a:gd name="connsiteX35" fmla="*/ 7192954 w 7229905"/>
              <a:gd name="connsiteY35" fmla="*/ 1589090 h 6858003"/>
              <a:gd name="connsiteX36" fmla="*/ 7174478 w 7229905"/>
              <a:gd name="connsiteY36" fmla="*/ 1631953 h 6858003"/>
              <a:gd name="connsiteX37" fmla="*/ 7156003 w 7229905"/>
              <a:gd name="connsiteY37" fmla="*/ 1671640 h 6858003"/>
              <a:gd name="connsiteX38" fmla="*/ 7135848 w 7229905"/>
              <a:gd name="connsiteY38" fmla="*/ 1708153 h 6858003"/>
              <a:gd name="connsiteX39" fmla="*/ 7115693 w 7229905"/>
              <a:gd name="connsiteY39" fmla="*/ 1743078 h 6858003"/>
              <a:gd name="connsiteX40" fmla="*/ 7095537 w 7229905"/>
              <a:gd name="connsiteY40" fmla="*/ 1782765 h 6858003"/>
              <a:gd name="connsiteX41" fmla="*/ 7078742 w 7229905"/>
              <a:gd name="connsiteY41" fmla="*/ 1824040 h 6858003"/>
              <a:gd name="connsiteX42" fmla="*/ 7063625 w 7229905"/>
              <a:gd name="connsiteY42" fmla="*/ 1870078 h 6858003"/>
              <a:gd name="connsiteX43" fmla="*/ 7051868 w 7229905"/>
              <a:gd name="connsiteY43" fmla="*/ 1922465 h 6858003"/>
              <a:gd name="connsiteX44" fmla="*/ 7043469 w 7229905"/>
              <a:gd name="connsiteY44" fmla="*/ 1982790 h 6858003"/>
              <a:gd name="connsiteX45" fmla="*/ 7040110 w 7229905"/>
              <a:gd name="connsiteY45" fmla="*/ 2051053 h 6858003"/>
              <a:gd name="connsiteX46" fmla="*/ 7043469 w 7229905"/>
              <a:gd name="connsiteY46" fmla="*/ 2119315 h 6858003"/>
              <a:gd name="connsiteX47" fmla="*/ 7051868 w 7229905"/>
              <a:gd name="connsiteY47" fmla="*/ 2179640 h 6858003"/>
              <a:gd name="connsiteX48" fmla="*/ 7063625 w 7229905"/>
              <a:gd name="connsiteY48" fmla="*/ 2232028 h 6858003"/>
              <a:gd name="connsiteX49" fmla="*/ 7078742 w 7229905"/>
              <a:gd name="connsiteY49" fmla="*/ 2278065 h 6858003"/>
              <a:gd name="connsiteX50" fmla="*/ 7095537 w 7229905"/>
              <a:gd name="connsiteY50" fmla="*/ 2319340 h 6858003"/>
              <a:gd name="connsiteX51" fmla="*/ 7115693 w 7229905"/>
              <a:gd name="connsiteY51" fmla="*/ 2359028 h 6858003"/>
              <a:gd name="connsiteX52" fmla="*/ 7135848 w 7229905"/>
              <a:gd name="connsiteY52" fmla="*/ 2395540 h 6858003"/>
              <a:gd name="connsiteX53" fmla="*/ 7156003 w 7229905"/>
              <a:gd name="connsiteY53" fmla="*/ 2433640 h 6858003"/>
              <a:gd name="connsiteX54" fmla="*/ 7174478 w 7229905"/>
              <a:gd name="connsiteY54" fmla="*/ 2471740 h 6858003"/>
              <a:gd name="connsiteX55" fmla="*/ 7192954 w 7229905"/>
              <a:gd name="connsiteY55" fmla="*/ 2513015 h 6858003"/>
              <a:gd name="connsiteX56" fmla="*/ 7208070 w 7229905"/>
              <a:gd name="connsiteY56" fmla="*/ 2560640 h 6858003"/>
              <a:gd name="connsiteX57" fmla="*/ 7218148 w 7229905"/>
              <a:gd name="connsiteY57" fmla="*/ 2613028 h 6858003"/>
              <a:gd name="connsiteX58" fmla="*/ 7228225 w 7229905"/>
              <a:gd name="connsiteY58" fmla="*/ 2671765 h 6858003"/>
              <a:gd name="connsiteX59" fmla="*/ 7229905 w 7229905"/>
              <a:gd name="connsiteY59" fmla="*/ 2741615 h 6858003"/>
              <a:gd name="connsiteX60" fmla="*/ 7228225 w 7229905"/>
              <a:gd name="connsiteY60" fmla="*/ 2809878 h 6858003"/>
              <a:gd name="connsiteX61" fmla="*/ 7218148 w 7229905"/>
              <a:gd name="connsiteY61" fmla="*/ 2868615 h 6858003"/>
              <a:gd name="connsiteX62" fmla="*/ 7208070 w 7229905"/>
              <a:gd name="connsiteY62" fmla="*/ 2922590 h 6858003"/>
              <a:gd name="connsiteX63" fmla="*/ 7192954 w 7229905"/>
              <a:gd name="connsiteY63" fmla="*/ 2967040 h 6858003"/>
              <a:gd name="connsiteX64" fmla="*/ 7174478 w 7229905"/>
              <a:gd name="connsiteY64" fmla="*/ 3009903 h 6858003"/>
              <a:gd name="connsiteX65" fmla="*/ 7156003 w 7229905"/>
              <a:gd name="connsiteY65" fmla="*/ 3046415 h 6858003"/>
              <a:gd name="connsiteX66" fmla="*/ 7135848 w 7229905"/>
              <a:gd name="connsiteY66" fmla="*/ 3084515 h 6858003"/>
              <a:gd name="connsiteX67" fmla="*/ 7115693 w 7229905"/>
              <a:gd name="connsiteY67" fmla="*/ 3121028 h 6858003"/>
              <a:gd name="connsiteX68" fmla="*/ 7095537 w 7229905"/>
              <a:gd name="connsiteY68" fmla="*/ 3160715 h 6858003"/>
              <a:gd name="connsiteX69" fmla="*/ 7078742 w 7229905"/>
              <a:gd name="connsiteY69" fmla="*/ 3201990 h 6858003"/>
              <a:gd name="connsiteX70" fmla="*/ 7063625 w 7229905"/>
              <a:gd name="connsiteY70" fmla="*/ 3248028 h 6858003"/>
              <a:gd name="connsiteX71" fmla="*/ 7051868 w 7229905"/>
              <a:gd name="connsiteY71" fmla="*/ 3300415 h 6858003"/>
              <a:gd name="connsiteX72" fmla="*/ 7043469 w 7229905"/>
              <a:gd name="connsiteY72" fmla="*/ 3360740 h 6858003"/>
              <a:gd name="connsiteX73" fmla="*/ 7040110 w 7229905"/>
              <a:gd name="connsiteY73" fmla="*/ 3427415 h 6858003"/>
              <a:gd name="connsiteX74" fmla="*/ 7043469 w 7229905"/>
              <a:gd name="connsiteY74" fmla="*/ 3497265 h 6858003"/>
              <a:gd name="connsiteX75" fmla="*/ 7051868 w 7229905"/>
              <a:gd name="connsiteY75" fmla="*/ 3557590 h 6858003"/>
              <a:gd name="connsiteX76" fmla="*/ 7063625 w 7229905"/>
              <a:gd name="connsiteY76" fmla="*/ 3609978 h 6858003"/>
              <a:gd name="connsiteX77" fmla="*/ 7078742 w 7229905"/>
              <a:gd name="connsiteY77" fmla="*/ 3656015 h 6858003"/>
              <a:gd name="connsiteX78" fmla="*/ 7095537 w 7229905"/>
              <a:gd name="connsiteY78" fmla="*/ 3697290 h 6858003"/>
              <a:gd name="connsiteX79" fmla="*/ 7115693 w 7229905"/>
              <a:gd name="connsiteY79" fmla="*/ 3736978 h 6858003"/>
              <a:gd name="connsiteX80" fmla="*/ 7156003 w 7229905"/>
              <a:gd name="connsiteY80" fmla="*/ 3811590 h 6858003"/>
              <a:gd name="connsiteX81" fmla="*/ 7174478 w 7229905"/>
              <a:gd name="connsiteY81" fmla="*/ 3848103 h 6858003"/>
              <a:gd name="connsiteX82" fmla="*/ 7192954 w 7229905"/>
              <a:gd name="connsiteY82" fmla="*/ 3890965 h 6858003"/>
              <a:gd name="connsiteX83" fmla="*/ 7208070 w 7229905"/>
              <a:gd name="connsiteY83" fmla="*/ 3935415 h 6858003"/>
              <a:gd name="connsiteX84" fmla="*/ 7218148 w 7229905"/>
              <a:gd name="connsiteY84" fmla="*/ 3987803 h 6858003"/>
              <a:gd name="connsiteX85" fmla="*/ 7228225 w 7229905"/>
              <a:gd name="connsiteY85" fmla="*/ 4048128 h 6858003"/>
              <a:gd name="connsiteX86" fmla="*/ 7229905 w 7229905"/>
              <a:gd name="connsiteY86" fmla="*/ 4116390 h 6858003"/>
              <a:gd name="connsiteX87" fmla="*/ 7228225 w 7229905"/>
              <a:gd name="connsiteY87" fmla="*/ 4186240 h 6858003"/>
              <a:gd name="connsiteX88" fmla="*/ 7218148 w 7229905"/>
              <a:gd name="connsiteY88" fmla="*/ 4244978 h 6858003"/>
              <a:gd name="connsiteX89" fmla="*/ 7208070 w 7229905"/>
              <a:gd name="connsiteY89" fmla="*/ 4297365 h 6858003"/>
              <a:gd name="connsiteX90" fmla="*/ 7192954 w 7229905"/>
              <a:gd name="connsiteY90" fmla="*/ 4343403 h 6858003"/>
              <a:gd name="connsiteX91" fmla="*/ 7174478 w 7229905"/>
              <a:gd name="connsiteY91" fmla="*/ 4386265 h 6858003"/>
              <a:gd name="connsiteX92" fmla="*/ 7156003 w 7229905"/>
              <a:gd name="connsiteY92" fmla="*/ 4424365 h 6858003"/>
              <a:gd name="connsiteX93" fmla="*/ 7115693 w 7229905"/>
              <a:gd name="connsiteY93" fmla="*/ 4498978 h 6858003"/>
              <a:gd name="connsiteX94" fmla="*/ 7095537 w 7229905"/>
              <a:gd name="connsiteY94" fmla="*/ 4537078 h 6858003"/>
              <a:gd name="connsiteX95" fmla="*/ 7078742 w 7229905"/>
              <a:gd name="connsiteY95" fmla="*/ 4579940 h 6858003"/>
              <a:gd name="connsiteX96" fmla="*/ 7063625 w 7229905"/>
              <a:gd name="connsiteY96" fmla="*/ 4625978 h 6858003"/>
              <a:gd name="connsiteX97" fmla="*/ 7051868 w 7229905"/>
              <a:gd name="connsiteY97" fmla="*/ 4678365 h 6858003"/>
              <a:gd name="connsiteX98" fmla="*/ 7043469 w 7229905"/>
              <a:gd name="connsiteY98" fmla="*/ 4738690 h 6858003"/>
              <a:gd name="connsiteX99" fmla="*/ 7040110 w 7229905"/>
              <a:gd name="connsiteY99" fmla="*/ 4806953 h 6858003"/>
              <a:gd name="connsiteX100" fmla="*/ 7043469 w 7229905"/>
              <a:gd name="connsiteY100" fmla="*/ 4875215 h 6858003"/>
              <a:gd name="connsiteX101" fmla="*/ 7051868 w 7229905"/>
              <a:gd name="connsiteY101" fmla="*/ 4935540 h 6858003"/>
              <a:gd name="connsiteX102" fmla="*/ 7063625 w 7229905"/>
              <a:gd name="connsiteY102" fmla="*/ 4987928 h 6858003"/>
              <a:gd name="connsiteX103" fmla="*/ 7078742 w 7229905"/>
              <a:gd name="connsiteY103" fmla="*/ 5033965 h 6858003"/>
              <a:gd name="connsiteX104" fmla="*/ 7095537 w 7229905"/>
              <a:gd name="connsiteY104" fmla="*/ 5075240 h 6858003"/>
              <a:gd name="connsiteX105" fmla="*/ 7115693 w 7229905"/>
              <a:gd name="connsiteY105" fmla="*/ 5114928 h 6858003"/>
              <a:gd name="connsiteX106" fmla="*/ 7135848 w 7229905"/>
              <a:gd name="connsiteY106" fmla="*/ 5149853 h 6858003"/>
              <a:gd name="connsiteX107" fmla="*/ 7156003 w 7229905"/>
              <a:gd name="connsiteY107" fmla="*/ 5186365 h 6858003"/>
              <a:gd name="connsiteX108" fmla="*/ 7174478 w 7229905"/>
              <a:gd name="connsiteY108" fmla="*/ 5226053 h 6858003"/>
              <a:gd name="connsiteX109" fmla="*/ 7192954 w 7229905"/>
              <a:gd name="connsiteY109" fmla="*/ 5268915 h 6858003"/>
              <a:gd name="connsiteX110" fmla="*/ 7208070 w 7229905"/>
              <a:gd name="connsiteY110" fmla="*/ 5313365 h 6858003"/>
              <a:gd name="connsiteX111" fmla="*/ 7218148 w 7229905"/>
              <a:gd name="connsiteY111" fmla="*/ 5365753 h 6858003"/>
              <a:gd name="connsiteX112" fmla="*/ 7228225 w 7229905"/>
              <a:gd name="connsiteY112" fmla="*/ 5426078 h 6858003"/>
              <a:gd name="connsiteX113" fmla="*/ 7229905 w 7229905"/>
              <a:gd name="connsiteY113" fmla="*/ 5494340 h 6858003"/>
              <a:gd name="connsiteX114" fmla="*/ 7228225 w 7229905"/>
              <a:gd name="connsiteY114" fmla="*/ 5562603 h 6858003"/>
              <a:gd name="connsiteX115" fmla="*/ 7218148 w 7229905"/>
              <a:gd name="connsiteY115" fmla="*/ 5622928 h 6858003"/>
              <a:gd name="connsiteX116" fmla="*/ 7208070 w 7229905"/>
              <a:gd name="connsiteY116" fmla="*/ 5675315 h 6858003"/>
              <a:gd name="connsiteX117" fmla="*/ 7192954 w 7229905"/>
              <a:gd name="connsiteY117" fmla="*/ 5721353 h 6858003"/>
              <a:gd name="connsiteX118" fmla="*/ 7174478 w 7229905"/>
              <a:gd name="connsiteY118" fmla="*/ 5762628 h 6858003"/>
              <a:gd name="connsiteX119" fmla="*/ 7156003 w 7229905"/>
              <a:gd name="connsiteY119" fmla="*/ 5802315 h 6858003"/>
              <a:gd name="connsiteX120" fmla="*/ 7135848 w 7229905"/>
              <a:gd name="connsiteY120" fmla="*/ 5840415 h 6858003"/>
              <a:gd name="connsiteX121" fmla="*/ 7115693 w 7229905"/>
              <a:gd name="connsiteY121" fmla="*/ 5876928 h 6858003"/>
              <a:gd name="connsiteX122" fmla="*/ 7095537 w 7229905"/>
              <a:gd name="connsiteY122" fmla="*/ 5915028 h 6858003"/>
              <a:gd name="connsiteX123" fmla="*/ 7078742 w 7229905"/>
              <a:gd name="connsiteY123" fmla="*/ 5956303 h 6858003"/>
              <a:gd name="connsiteX124" fmla="*/ 7063625 w 7229905"/>
              <a:gd name="connsiteY124" fmla="*/ 6003928 h 6858003"/>
              <a:gd name="connsiteX125" fmla="*/ 7051868 w 7229905"/>
              <a:gd name="connsiteY125" fmla="*/ 6056315 h 6858003"/>
              <a:gd name="connsiteX126" fmla="*/ 7043469 w 7229905"/>
              <a:gd name="connsiteY126" fmla="*/ 6113465 h 6858003"/>
              <a:gd name="connsiteX127" fmla="*/ 7040110 w 7229905"/>
              <a:gd name="connsiteY127" fmla="*/ 6183315 h 6858003"/>
              <a:gd name="connsiteX128" fmla="*/ 7043469 w 7229905"/>
              <a:gd name="connsiteY128" fmla="*/ 6251578 h 6858003"/>
              <a:gd name="connsiteX129" fmla="*/ 7051868 w 7229905"/>
              <a:gd name="connsiteY129" fmla="*/ 6311903 h 6858003"/>
              <a:gd name="connsiteX130" fmla="*/ 7063625 w 7229905"/>
              <a:gd name="connsiteY130" fmla="*/ 6361115 h 6858003"/>
              <a:gd name="connsiteX131" fmla="*/ 7078742 w 7229905"/>
              <a:gd name="connsiteY131" fmla="*/ 6407153 h 6858003"/>
              <a:gd name="connsiteX132" fmla="*/ 7095537 w 7229905"/>
              <a:gd name="connsiteY132" fmla="*/ 6448428 h 6858003"/>
              <a:gd name="connsiteX133" fmla="*/ 7114013 w 7229905"/>
              <a:gd name="connsiteY133" fmla="*/ 6488115 h 6858003"/>
              <a:gd name="connsiteX134" fmla="*/ 7132489 w 7229905"/>
              <a:gd name="connsiteY134" fmla="*/ 6523040 h 6858003"/>
              <a:gd name="connsiteX135" fmla="*/ 7152644 w 7229905"/>
              <a:gd name="connsiteY135" fmla="*/ 6561140 h 6858003"/>
              <a:gd name="connsiteX136" fmla="*/ 7172799 w 7229905"/>
              <a:gd name="connsiteY136" fmla="*/ 6597653 h 6858003"/>
              <a:gd name="connsiteX137" fmla="*/ 7189595 w 7229905"/>
              <a:gd name="connsiteY137" fmla="*/ 6640515 h 6858003"/>
              <a:gd name="connsiteX138" fmla="*/ 7206391 w 7229905"/>
              <a:gd name="connsiteY138" fmla="*/ 6683378 h 6858003"/>
              <a:gd name="connsiteX139" fmla="*/ 7216468 w 7229905"/>
              <a:gd name="connsiteY139" fmla="*/ 6735765 h 6858003"/>
              <a:gd name="connsiteX140" fmla="*/ 7224866 w 7229905"/>
              <a:gd name="connsiteY140" fmla="*/ 6791328 h 6858003"/>
              <a:gd name="connsiteX141" fmla="*/ 7229905 w 7229905"/>
              <a:gd name="connsiteY141" fmla="*/ 6858003 h 6858003"/>
              <a:gd name="connsiteX142" fmla="*/ 130629 w 7229905"/>
              <a:gd name="connsiteY142" fmla="*/ 6858003 h 6858003"/>
              <a:gd name="connsiteX143" fmla="*/ 130629 w 7229905"/>
              <a:gd name="connsiteY143" fmla="*/ 6857997 h 6858003"/>
              <a:gd name="connsiteX144" fmla="*/ 0 w 7229905"/>
              <a:gd name="connsiteY144" fmla="*/ 6857997 h 6858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7229905" h="6858003">
                <a:moveTo>
                  <a:pt x="0" y="0"/>
                </a:moveTo>
                <a:lnTo>
                  <a:pt x="903514" y="0"/>
                </a:lnTo>
                <a:lnTo>
                  <a:pt x="903514" y="3"/>
                </a:lnTo>
                <a:lnTo>
                  <a:pt x="7229905" y="3"/>
                </a:lnTo>
                <a:lnTo>
                  <a:pt x="7224866" y="66678"/>
                </a:lnTo>
                <a:lnTo>
                  <a:pt x="7216468" y="122240"/>
                </a:lnTo>
                <a:lnTo>
                  <a:pt x="7206391" y="174628"/>
                </a:lnTo>
                <a:lnTo>
                  <a:pt x="7189595" y="217490"/>
                </a:lnTo>
                <a:lnTo>
                  <a:pt x="7172799" y="260353"/>
                </a:lnTo>
                <a:lnTo>
                  <a:pt x="7152644" y="296865"/>
                </a:lnTo>
                <a:lnTo>
                  <a:pt x="7132489" y="334965"/>
                </a:lnTo>
                <a:lnTo>
                  <a:pt x="7114013" y="369890"/>
                </a:lnTo>
                <a:lnTo>
                  <a:pt x="7095537" y="409578"/>
                </a:lnTo>
                <a:lnTo>
                  <a:pt x="7078742" y="450853"/>
                </a:lnTo>
                <a:lnTo>
                  <a:pt x="7063625" y="496890"/>
                </a:lnTo>
                <a:lnTo>
                  <a:pt x="7051868" y="546103"/>
                </a:lnTo>
                <a:lnTo>
                  <a:pt x="7043469" y="606428"/>
                </a:lnTo>
                <a:lnTo>
                  <a:pt x="7040110" y="673103"/>
                </a:lnTo>
                <a:lnTo>
                  <a:pt x="7043469" y="744540"/>
                </a:lnTo>
                <a:lnTo>
                  <a:pt x="7051868" y="801690"/>
                </a:lnTo>
                <a:lnTo>
                  <a:pt x="7063625" y="854078"/>
                </a:lnTo>
                <a:lnTo>
                  <a:pt x="7078742" y="901703"/>
                </a:lnTo>
                <a:lnTo>
                  <a:pt x="7095537" y="942978"/>
                </a:lnTo>
                <a:lnTo>
                  <a:pt x="7115693" y="981078"/>
                </a:lnTo>
                <a:lnTo>
                  <a:pt x="7135848" y="1017590"/>
                </a:lnTo>
                <a:lnTo>
                  <a:pt x="7156003" y="1055690"/>
                </a:lnTo>
                <a:lnTo>
                  <a:pt x="7174478" y="1095378"/>
                </a:lnTo>
                <a:lnTo>
                  <a:pt x="7192954" y="1136653"/>
                </a:lnTo>
                <a:lnTo>
                  <a:pt x="7208070" y="1182690"/>
                </a:lnTo>
                <a:lnTo>
                  <a:pt x="7218148" y="1235078"/>
                </a:lnTo>
                <a:lnTo>
                  <a:pt x="7228225" y="1295403"/>
                </a:lnTo>
                <a:lnTo>
                  <a:pt x="7229905" y="1363665"/>
                </a:lnTo>
                <a:lnTo>
                  <a:pt x="7228225" y="1431928"/>
                </a:lnTo>
                <a:lnTo>
                  <a:pt x="7218148" y="1492253"/>
                </a:lnTo>
                <a:lnTo>
                  <a:pt x="7208070" y="1544640"/>
                </a:lnTo>
                <a:lnTo>
                  <a:pt x="7192954" y="1589090"/>
                </a:lnTo>
                <a:lnTo>
                  <a:pt x="7174478" y="1631953"/>
                </a:lnTo>
                <a:lnTo>
                  <a:pt x="7156003" y="1671640"/>
                </a:lnTo>
                <a:lnTo>
                  <a:pt x="7135848" y="1708153"/>
                </a:lnTo>
                <a:lnTo>
                  <a:pt x="7115693" y="1743078"/>
                </a:lnTo>
                <a:lnTo>
                  <a:pt x="7095537" y="1782765"/>
                </a:lnTo>
                <a:lnTo>
                  <a:pt x="7078742" y="1824040"/>
                </a:lnTo>
                <a:lnTo>
                  <a:pt x="7063625" y="1870078"/>
                </a:lnTo>
                <a:lnTo>
                  <a:pt x="7051868" y="1922465"/>
                </a:lnTo>
                <a:lnTo>
                  <a:pt x="7043469" y="1982790"/>
                </a:lnTo>
                <a:lnTo>
                  <a:pt x="7040110" y="2051053"/>
                </a:lnTo>
                <a:lnTo>
                  <a:pt x="7043469" y="2119315"/>
                </a:lnTo>
                <a:lnTo>
                  <a:pt x="7051868" y="2179640"/>
                </a:lnTo>
                <a:lnTo>
                  <a:pt x="7063625" y="2232028"/>
                </a:lnTo>
                <a:lnTo>
                  <a:pt x="7078742" y="2278065"/>
                </a:lnTo>
                <a:lnTo>
                  <a:pt x="7095537" y="2319340"/>
                </a:lnTo>
                <a:lnTo>
                  <a:pt x="7115693" y="2359028"/>
                </a:lnTo>
                <a:lnTo>
                  <a:pt x="7135848" y="2395540"/>
                </a:lnTo>
                <a:lnTo>
                  <a:pt x="7156003" y="2433640"/>
                </a:lnTo>
                <a:lnTo>
                  <a:pt x="7174478" y="2471740"/>
                </a:lnTo>
                <a:lnTo>
                  <a:pt x="7192954" y="2513015"/>
                </a:lnTo>
                <a:lnTo>
                  <a:pt x="7208070" y="2560640"/>
                </a:lnTo>
                <a:lnTo>
                  <a:pt x="7218148" y="2613028"/>
                </a:lnTo>
                <a:lnTo>
                  <a:pt x="7228225" y="2671765"/>
                </a:lnTo>
                <a:lnTo>
                  <a:pt x="7229905" y="2741615"/>
                </a:lnTo>
                <a:lnTo>
                  <a:pt x="7228225" y="2809878"/>
                </a:lnTo>
                <a:lnTo>
                  <a:pt x="7218148" y="2868615"/>
                </a:lnTo>
                <a:lnTo>
                  <a:pt x="7208070" y="2922590"/>
                </a:lnTo>
                <a:lnTo>
                  <a:pt x="7192954" y="2967040"/>
                </a:lnTo>
                <a:lnTo>
                  <a:pt x="7174478" y="3009903"/>
                </a:lnTo>
                <a:lnTo>
                  <a:pt x="7156003" y="3046415"/>
                </a:lnTo>
                <a:lnTo>
                  <a:pt x="7135848" y="3084515"/>
                </a:lnTo>
                <a:lnTo>
                  <a:pt x="7115693" y="3121028"/>
                </a:lnTo>
                <a:lnTo>
                  <a:pt x="7095537" y="3160715"/>
                </a:lnTo>
                <a:lnTo>
                  <a:pt x="7078742" y="3201990"/>
                </a:lnTo>
                <a:lnTo>
                  <a:pt x="7063625" y="3248028"/>
                </a:lnTo>
                <a:lnTo>
                  <a:pt x="7051868" y="3300415"/>
                </a:lnTo>
                <a:lnTo>
                  <a:pt x="7043469" y="3360740"/>
                </a:lnTo>
                <a:lnTo>
                  <a:pt x="7040110" y="3427415"/>
                </a:lnTo>
                <a:lnTo>
                  <a:pt x="7043469" y="3497265"/>
                </a:lnTo>
                <a:lnTo>
                  <a:pt x="7051868" y="3557590"/>
                </a:lnTo>
                <a:lnTo>
                  <a:pt x="7063625" y="3609978"/>
                </a:lnTo>
                <a:lnTo>
                  <a:pt x="7078742" y="3656015"/>
                </a:lnTo>
                <a:lnTo>
                  <a:pt x="7095537" y="3697290"/>
                </a:lnTo>
                <a:lnTo>
                  <a:pt x="7115693" y="3736978"/>
                </a:lnTo>
                <a:lnTo>
                  <a:pt x="7156003" y="3811590"/>
                </a:lnTo>
                <a:lnTo>
                  <a:pt x="7174478" y="3848103"/>
                </a:lnTo>
                <a:lnTo>
                  <a:pt x="7192954" y="3890965"/>
                </a:lnTo>
                <a:lnTo>
                  <a:pt x="7208070" y="3935415"/>
                </a:lnTo>
                <a:lnTo>
                  <a:pt x="7218148" y="3987803"/>
                </a:lnTo>
                <a:lnTo>
                  <a:pt x="7228225" y="4048128"/>
                </a:lnTo>
                <a:lnTo>
                  <a:pt x="7229905" y="4116390"/>
                </a:lnTo>
                <a:lnTo>
                  <a:pt x="7228225" y="4186240"/>
                </a:lnTo>
                <a:lnTo>
                  <a:pt x="7218148" y="4244978"/>
                </a:lnTo>
                <a:lnTo>
                  <a:pt x="7208070" y="4297365"/>
                </a:lnTo>
                <a:lnTo>
                  <a:pt x="7192954" y="4343403"/>
                </a:lnTo>
                <a:lnTo>
                  <a:pt x="7174478" y="4386265"/>
                </a:lnTo>
                <a:lnTo>
                  <a:pt x="7156003" y="4424365"/>
                </a:lnTo>
                <a:lnTo>
                  <a:pt x="7115693" y="4498978"/>
                </a:lnTo>
                <a:lnTo>
                  <a:pt x="7095537" y="4537078"/>
                </a:lnTo>
                <a:lnTo>
                  <a:pt x="7078742" y="4579940"/>
                </a:lnTo>
                <a:lnTo>
                  <a:pt x="7063625" y="4625978"/>
                </a:lnTo>
                <a:lnTo>
                  <a:pt x="7051868" y="4678365"/>
                </a:lnTo>
                <a:lnTo>
                  <a:pt x="7043469" y="4738690"/>
                </a:lnTo>
                <a:lnTo>
                  <a:pt x="7040110" y="4806953"/>
                </a:lnTo>
                <a:lnTo>
                  <a:pt x="7043469" y="4875215"/>
                </a:lnTo>
                <a:lnTo>
                  <a:pt x="7051868" y="4935540"/>
                </a:lnTo>
                <a:lnTo>
                  <a:pt x="7063625" y="4987928"/>
                </a:lnTo>
                <a:lnTo>
                  <a:pt x="7078742" y="5033965"/>
                </a:lnTo>
                <a:lnTo>
                  <a:pt x="7095537" y="5075240"/>
                </a:lnTo>
                <a:lnTo>
                  <a:pt x="7115693" y="5114928"/>
                </a:lnTo>
                <a:lnTo>
                  <a:pt x="7135848" y="5149853"/>
                </a:lnTo>
                <a:lnTo>
                  <a:pt x="7156003" y="5186365"/>
                </a:lnTo>
                <a:lnTo>
                  <a:pt x="7174478" y="5226053"/>
                </a:lnTo>
                <a:lnTo>
                  <a:pt x="7192954" y="5268915"/>
                </a:lnTo>
                <a:lnTo>
                  <a:pt x="7208070" y="5313365"/>
                </a:lnTo>
                <a:lnTo>
                  <a:pt x="7218148" y="5365753"/>
                </a:lnTo>
                <a:lnTo>
                  <a:pt x="7228225" y="5426078"/>
                </a:lnTo>
                <a:lnTo>
                  <a:pt x="7229905" y="5494340"/>
                </a:lnTo>
                <a:lnTo>
                  <a:pt x="7228225" y="5562603"/>
                </a:lnTo>
                <a:lnTo>
                  <a:pt x="7218148" y="5622928"/>
                </a:lnTo>
                <a:lnTo>
                  <a:pt x="7208070" y="5675315"/>
                </a:lnTo>
                <a:lnTo>
                  <a:pt x="7192954" y="5721353"/>
                </a:lnTo>
                <a:lnTo>
                  <a:pt x="7174478" y="5762628"/>
                </a:lnTo>
                <a:lnTo>
                  <a:pt x="7156003" y="5802315"/>
                </a:lnTo>
                <a:lnTo>
                  <a:pt x="7135848" y="5840415"/>
                </a:lnTo>
                <a:lnTo>
                  <a:pt x="7115693" y="5876928"/>
                </a:lnTo>
                <a:lnTo>
                  <a:pt x="7095537" y="5915028"/>
                </a:lnTo>
                <a:lnTo>
                  <a:pt x="7078742" y="5956303"/>
                </a:lnTo>
                <a:lnTo>
                  <a:pt x="7063625" y="6003928"/>
                </a:lnTo>
                <a:lnTo>
                  <a:pt x="7051868" y="6056315"/>
                </a:lnTo>
                <a:lnTo>
                  <a:pt x="7043469" y="6113465"/>
                </a:lnTo>
                <a:lnTo>
                  <a:pt x="7040110" y="6183315"/>
                </a:lnTo>
                <a:lnTo>
                  <a:pt x="7043469" y="6251578"/>
                </a:lnTo>
                <a:lnTo>
                  <a:pt x="7051868" y="6311903"/>
                </a:lnTo>
                <a:lnTo>
                  <a:pt x="7063625" y="6361115"/>
                </a:lnTo>
                <a:lnTo>
                  <a:pt x="7078742" y="6407153"/>
                </a:lnTo>
                <a:lnTo>
                  <a:pt x="7095537" y="6448428"/>
                </a:lnTo>
                <a:lnTo>
                  <a:pt x="7114013" y="6488115"/>
                </a:lnTo>
                <a:lnTo>
                  <a:pt x="7132489" y="6523040"/>
                </a:lnTo>
                <a:lnTo>
                  <a:pt x="7152644" y="6561140"/>
                </a:lnTo>
                <a:lnTo>
                  <a:pt x="7172799" y="6597653"/>
                </a:lnTo>
                <a:lnTo>
                  <a:pt x="7189595" y="6640515"/>
                </a:lnTo>
                <a:lnTo>
                  <a:pt x="7206391" y="6683378"/>
                </a:lnTo>
                <a:lnTo>
                  <a:pt x="7216468" y="6735765"/>
                </a:lnTo>
                <a:lnTo>
                  <a:pt x="7224866" y="6791328"/>
                </a:lnTo>
                <a:lnTo>
                  <a:pt x="7229905" y="6858003"/>
                </a:lnTo>
                <a:lnTo>
                  <a:pt x="130629" y="6858003"/>
                </a:lnTo>
                <a:lnTo>
                  <a:pt x="130629" y="6857997"/>
                </a:lnTo>
                <a:lnTo>
                  <a:pt x="0" y="6857997"/>
                </a:lnTo>
                <a:close/>
              </a:path>
            </a:pathLst>
          </a:cu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sunset in the background&#10;&#10;Description automatically generated">
            <a:extLst>
              <a:ext uri="{FF2B5EF4-FFF2-40B4-BE49-F238E27FC236}">
                <a16:creationId xmlns:a16="http://schemas.microsoft.com/office/drawing/2014/main" id="{881CCDCB-8B5A-4178-89EA-CE00355D0287}"/>
              </a:ext>
            </a:extLst>
          </p:cNvPr>
          <p:cNvPicPr>
            <a:picLocks noChangeAspect="1"/>
          </p:cNvPicPr>
          <p:nvPr/>
        </p:nvPicPr>
        <p:blipFill rotWithShape="1">
          <a:blip r:embed="rId3">
            <a:alphaModFix amt="35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1546" r="24410" b="-1"/>
          <a:stretch/>
        </p:blipFill>
        <p:spPr>
          <a:xfrm>
            <a:off x="20" y="10"/>
            <a:ext cx="7229885" cy="6857993"/>
          </a:xfrm>
          <a:custGeom>
            <a:avLst/>
            <a:gdLst>
              <a:gd name="connsiteX0" fmla="*/ 0 w 7229905"/>
              <a:gd name="connsiteY0" fmla="*/ 0 h 6858003"/>
              <a:gd name="connsiteX1" fmla="*/ 903514 w 7229905"/>
              <a:gd name="connsiteY1" fmla="*/ 0 h 6858003"/>
              <a:gd name="connsiteX2" fmla="*/ 903514 w 7229905"/>
              <a:gd name="connsiteY2" fmla="*/ 3 h 6858003"/>
              <a:gd name="connsiteX3" fmla="*/ 7229905 w 7229905"/>
              <a:gd name="connsiteY3" fmla="*/ 3 h 6858003"/>
              <a:gd name="connsiteX4" fmla="*/ 7224866 w 7229905"/>
              <a:gd name="connsiteY4" fmla="*/ 66678 h 6858003"/>
              <a:gd name="connsiteX5" fmla="*/ 7216468 w 7229905"/>
              <a:gd name="connsiteY5" fmla="*/ 122240 h 6858003"/>
              <a:gd name="connsiteX6" fmla="*/ 7206391 w 7229905"/>
              <a:gd name="connsiteY6" fmla="*/ 174628 h 6858003"/>
              <a:gd name="connsiteX7" fmla="*/ 7189595 w 7229905"/>
              <a:gd name="connsiteY7" fmla="*/ 217490 h 6858003"/>
              <a:gd name="connsiteX8" fmla="*/ 7172799 w 7229905"/>
              <a:gd name="connsiteY8" fmla="*/ 260353 h 6858003"/>
              <a:gd name="connsiteX9" fmla="*/ 7152644 w 7229905"/>
              <a:gd name="connsiteY9" fmla="*/ 296865 h 6858003"/>
              <a:gd name="connsiteX10" fmla="*/ 7132489 w 7229905"/>
              <a:gd name="connsiteY10" fmla="*/ 334965 h 6858003"/>
              <a:gd name="connsiteX11" fmla="*/ 7114013 w 7229905"/>
              <a:gd name="connsiteY11" fmla="*/ 369890 h 6858003"/>
              <a:gd name="connsiteX12" fmla="*/ 7095537 w 7229905"/>
              <a:gd name="connsiteY12" fmla="*/ 409578 h 6858003"/>
              <a:gd name="connsiteX13" fmla="*/ 7078742 w 7229905"/>
              <a:gd name="connsiteY13" fmla="*/ 450853 h 6858003"/>
              <a:gd name="connsiteX14" fmla="*/ 7063625 w 7229905"/>
              <a:gd name="connsiteY14" fmla="*/ 496890 h 6858003"/>
              <a:gd name="connsiteX15" fmla="*/ 7051868 w 7229905"/>
              <a:gd name="connsiteY15" fmla="*/ 546103 h 6858003"/>
              <a:gd name="connsiteX16" fmla="*/ 7043469 w 7229905"/>
              <a:gd name="connsiteY16" fmla="*/ 606428 h 6858003"/>
              <a:gd name="connsiteX17" fmla="*/ 7040110 w 7229905"/>
              <a:gd name="connsiteY17" fmla="*/ 673103 h 6858003"/>
              <a:gd name="connsiteX18" fmla="*/ 7043469 w 7229905"/>
              <a:gd name="connsiteY18" fmla="*/ 744540 h 6858003"/>
              <a:gd name="connsiteX19" fmla="*/ 7051868 w 7229905"/>
              <a:gd name="connsiteY19" fmla="*/ 801690 h 6858003"/>
              <a:gd name="connsiteX20" fmla="*/ 7063625 w 7229905"/>
              <a:gd name="connsiteY20" fmla="*/ 854078 h 6858003"/>
              <a:gd name="connsiteX21" fmla="*/ 7078742 w 7229905"/>
              <a:gd name="connsiteY21" fmla="*/ 901703 h 6858003"/>
              <a:gd name="connsiteX22" fmla="*/ 7095537 w 7229905"/>
              <a:gd name="connsiteY22" fmla="*/ 942978 h 6858003"/>
              <a:gd name="connsiteX23" fmla="*/ 7115693 w 7229905"/>
              <a:gd name="connsiteY23" fmla="*/ 981078 h 6858003"/>
              <a:gd name="connsiteX24" fmla="*/ 7135848 w 7229905"/>
              <a:gd name="connsiteY24" fmla="*/ 1017590 h 6858003"/>
              <a:gd name="connsiteX25" fmla="*/ 7156003 w 7229905"/>
              <a:gd name="connsiteY25" fmla="*/ 1055690 h 6858003"/>
              <a:gd name="connsiteX26" fmla="*/ 7174478 w 7229905"/>
              <a:gd name="connsiteY26" fmla="*/ 1095378 h 6858003"/>
              <a:gd name="connsiteX27" fmla="*/ 7192954 w 7229905"/>
              <a:gd name="connsiteY27" fmla="*/ 1136653 h 6858003"/>
              <a:gd name="connsiteX28" fmla="*/ 7208070 w 7229905"/>
              <a:gd name="connsiteY28" fmla="*/ 1182690 h 6858003"/>
              <a:gd name="connsiteX29" fmla="*/ 7218148 w 7229905"/>
              <a:gd name="connsiteY29" fmla="*/ 1235078 h 6858003"/>
              <a:gd name="connsiteX30" fmla="*/ 7228225 w 7229905"/>
              <a:gd name="connsiteY30" fmla="*/ 1295403 h 6858003"/>
              <a:gd name="connsiteX31" fmla="*/ 7229905 w 7229905"/>
              <a:gd name="connsiteY31" fmla="*/ 1363665 h 6858003"/>
              <a:gd name="connsiteX32" fmla="*/ 7228225 w 7229905"/>
              <a:gd name="connsiteY32" fmla="*/ 1431928 h 6858003"/>
              <a:gd name="connsiteX33" fmla="*/ 7218148 w 7229905"/>
              <a:gd name="connsiteY33" fmla="*/ 1492253 h 6858003"/>
              <a:gd name="connsiteX34" fmla="*/ 7208070 w 7229905"/>
              <a:gd name="connsiteY34" fmla="*/ 1544640 h 6858003"/>
              <a:gd name="connsiteX35" fmla="*/ 7192954 w 7229905"/>
              <a:gd name="connsiteY35" fmla="*/ 1589090 h 6858003"/>
              <a:gd name="connsiteX36" fmla="*/ 7174478 w 7229905"/>
              <a:gd name="connsiteY36" fmla="*/ 1631953 h 6858003"/>
              <a:gd name="connsiteX37" fmla="*/ 7156003 w 7229905"/>
              <a:gd name="connsiteY37" fmla="*/ 1671640 h 6858003"/>
              <a:gd name="connsiteX38" fmla="*/ 7135848 w 7229905"/>
              <a:gd name="connsiteY38" fmla="*/ 1708153 h 6858003"/>
              <a:gd name="connsiteX39" fmla="*/ 7115693 w 7229905"/>
              <a:gd name="connsiteY39" fmla="*/ 1743078 h 6858003"/>
              <a:gd name="connsiteX40" fmla="*/ 7095537 w 7229905"/>
              <a:gd name="connsiteY40" fmla="*/ 1782765 h 6858003"/>
              <a:gd name="connsiteX41" fmla="*/ 7078742 w 7229905"/>
              <a:gd name="connsiteY41" fmla="*/ 1824040 h 6858003"/>
              <a:gd name="connsiteX42" fmla="*/ 7063625 w 7229905"/>
              <a:gd name="connsiteY42" fmla="*/ 1870078 h 6858003"/>
              <a:gd name="connsiteX43" fmla="*/ 7051868 w 7229905"/>
              <a:gd name="connsiteY43" fmla="*/ 1922465 h 6858003"/>
              <a:gd name="connsiteX44" fmla="*/ 7043469 w 7229905"/>
              <a:gd name="connsiteY44" fmla="*/ 1982790 h 6858003"/>
              <a:gd name="connsiteX45" fmla="*/ 7040110 w 7229905"/>
              <a:gd name="connsiteY45" fmla="*/ 2051053 h 6858003"/>
              <a:gd name="connsiteX46" fmla="*/ 7043469 w 7229905"/>
              <a:gd name="connsiteY46" fmla="*/ 2119315 h 6858003"/>
              <a:gd name="connsiteX47" fmla="*/ 7051868 w 7229905"/>
              <a:gd name="connsiteY47" fmla="*/ 2179640 h 6858003"/>
              <a:gd name="connsiteX48" fmla="*/ 7063625 w 7229905"/>
              <a:gd name="connsiteY48" fmla="*/ 2232028 h 6858003"/>
              <a:gd name="connsiteX49" fmla="*/ 7078742 w 7229905"/>
              <a:gd name="connsiteY49" fmla="*/ 2278065 h 6858003"/>
              <a:gd name="connsiteX50" fmla="*/ 7095537 w 7229905"/>
              <a:gd name="connsiteY50" fmla="*/ 2319340 h 6858003"/>
              <a:gd name="connsiteX51" fmla="*/ 7115693 w 7229905"/>
              <a:gd name="connsiteY51" fmla="*/ 2359028 h 6858003"/>
              <a:gd name="connsiteX52" fmla="*/ 7135848 w 7229905"/>
              <a:gd name="connsiteY52" fmla="*/ 2395540 h 6858003"/>
              <a:gd name="connsiteX53" fmla="*/ 7156003 w 7229905"/>
              <a:gd name="connsiteY53" fmla="*/ 2433640 h 6858003"/>
              <a:gd name="connsiteX54" fmla="*/ 7174478 w 7229905"/>
              <a:gd name="connsiteY54" fmla="*/ 2471740 h 6858003"/>
              <a:gd name="connsiteX55" fmla="*/ 7192954 w 7229905"/>
              <a:gd name="connsiteY55" fmla="*/ 2513015 h 6858003"/>
              <a:gd name="connsiteX56" fmla="*/ 7208070 w 7229905"/>
              <a:gd name="connsiteY56" fmla="*/ 2560640 h 6858003"/>
              <a:gd name="connsiteX57" fmla="*/ 7218148 w 7229905"/>
              <a:gd name="connsiteY57" fmla="*/ 2613028 h 6858003"/>
              <a:gd name="connsiteX58" fmla="*/ 7228225 w 7229905"/>
              <a:gd name="connsiteY58" fmla="*/ 2671765 h 6858003"/>
              <a:gd name="connsiteX59" fmla="*/ 7229905 w 7229905"/>
              <a:gd name="connsiteY59" fmla="*/ 2741615 h 6858003"/>
              <a:gd name="connsiteX60" fmla="*/ 7228225 w 7229905"/>
              <a:gd name="connsiteY60" fmla="*/ 2809878 h 6858003"/>
              <a:gd name="connsiteX61" fmla="*/ 7218148 w 7229905"/>
              <a:gd name="connsiteY61" fmla="*/ 2868615 h 6858003"/>
              <a:gd name="connsiteX62" fmla="*/ 7208070 w 7229905"/>
              <a:gd name="connsiteY62" fmla="*/ 2922590 h 6858003"/>
              <a:gd name="connsiteX63" fmla="*/ 7192954 w 7229905"/>
              <a:gd name="connsiteY63" fmla="*/ 2967040 h 6858003"/>
              <a:gd name="connsiteX64" fmla="*/ 7174478 w 7229905"/>
              <a:gd name="connsiteY64" fmla="*/ 3009903 h 6858003"/>
              <a:gd name="connsiteX65" fmla="*/ 7156003 w 7229905"/>
              <a:gd name="connsiteY65" fmla="*/ 3046415 h 6858003"/>
              <a:gd name="connsiteX66" fmla="*/ 7135848 w 7229905"/>
              <a:gd name="connsiteY66" fmla="*/ 3084515 h 6858003"/>
              <a:gd name="connsiteX67" fmla="*/ 7115693 w 7229905"/>
              <a:gd name="connsiteY67" fmla="*/ 3121028 h 6858003"/>
              <a:gd name="connsiteX68" fmla="*/ 7095537 w 7229905"/>
              <a:gd name="connsiteY68" fmla="*/ 3160715 h 6858003"/>
              <a:gd name="connsiteX69" fmla="*/ 7078742 w 7229905"/>
              <a:gd name="connsiteY69" fmla="*/ 3201990 h 6858003"/>
              <a:gd name="connsiteX70" fmla="*/ 7063625 w 7229905"/>
              <a:gd name="connsiteY70" fmla="*/ 3248028 h 6858003"/>
              <a:gd name="connsiteX71" fmla="*/ 7051868 w 7229905"/>
              <a:gd name="connsiteY71" fmla="*/ 3300415 h 6858003"/>
              <a:gd name="connsiteX72" fmla="*/ 7043469 w 7229905"/>
              <a:gd name="connsiteY72" fmla="*/ 3360740 h 6858003"/>
              <a:gd name="connsiteX73" fmla="*/ 7040110 w 7229905"/>
              <a:gd name="connsiteY73" fmla="*/ 3427415 h 6858003"/>
              <a:gd name="connsiteX74" fmla="*/ 7043469 w 7229905"/>
              <a:gd name="connsiteY74" fmla="*/ 3497265 h 6858003"/>
              <a:gd name="connsiteX75" fmla="*/ 7051868 w 7229905"/>
              <a:gd name="connsiteY75" fmla="*/ 3557590 h 6858003"/>
              <a:gd name="connsiteX76" fmla="*/ 7063625 w 7229905"/>
              <a:gd name="connsiteY76" fmla="*/ 3609978 h 6858003"/>
              <a:gd name="connsiteX77" fmla="*/ 7078742 w 7229905"/>
              <a:gd name="connsiteY77" fmla="*/ 3656015 h 6858003"/>
              <a:gd name="connsiteX78" fmla="*/ 7095537 w 7229905"/>
              <a:gd name="connsiteY78" fmla="*/ 3697290 h 6858003"/>
              <a:gd name="connsiteX79" fmla="*/ 7115693 w 7229905"/>
              <a:gd name="connsiteY79" fmla="*/ 3736978 h 6858003"/>
              <a:gd name="connsiteX80" fmla="*/ 7156003 w 7229905"/>
              <a:gd name="connsiteY80" fmla="*/ 3811590 h 6858003"/>
              <a:gd name="connsiteX81" fmla="*/ 7174478 w 7229905"/>
              <a:gd name="connsiteY81" fmla="*/ 3848103 h 6858003"/>
              <a:gd name="connsiteX82" fmla="*/ 7192954 w 7229905"/>
              <a:gd name="connsiteY82" fmla="*/ 3890965 h 6858003"/>
              <a:gd name="connsiteX83" fmla="*/ 7208070 w 7229905"/>
              <a:gd name="connsiteY83" fmla="*/ 3935415 h 6858003"/>
              <a:gd name="connsiteX84" fmla="*/ 7218148 w 7229905"/>
              <a:gd name="connsiteY84" fmla="*/ 3987803 h 6858003"/>
              <a:gd name="connsiteX85" fmla="*/ 7228225 w 7229905"/>
              <a:gd name="connsiteY85" fmla="*/ 4048128 h 6858003"/>
              <a:gd name="connsiteX86" fmla="*/ 7229905 w 7229905"/>
              <a:gd name="connsiteY86" fmla="*/ 4116390 h 6858003"/>
              <a:gd name="connsiteX87" fmla="*/ 7228225 w 7229905"/>
              <a:gd name="connsiteY87" fmla="*/ 4186240 h 6858003"/>
              <a:gd name="connsiteX88" fmla="*/ 7218148 w 7229905"/>
              <a:gd name="connsiteY88" fmla="*/ 4244978 h 6858003"/>
              <a:gd name="connsiteX89" fmla="*/ 7208070 w 7229905"/>
              <a:gd name="connsiteY89" fmla="*/ 4297365 h 6858003"/>
              <a:gd name="connsiteX90" fmla="*/ 7192954 w 7229905"/>
              <a:gd name="connsiteY90" fmla="*/ 4343403 h 6858003"/>
              <a:gd name="connsiteX91" fmla="*/ 7174478 w 7229905"/>
              <a:gd name="connsiteY91" fmla="*/ 4386265 h 6858003"/>
              <a:gd name="connsiteX92" fmla="*/ 7156003 w 7229905"/>
              <a:gd name="connsiteY92" fmla="*/ 4424365 h 6858003"/>
              <a:gd name="connsiteX93" fmla="*/ 7115693 w 7229905"/>
              <a:gd name="connsiteY93" fmla="*/ 4498978 h 6858003"/>
              <a:gd name="connsiteX94" fmla="*/ 7095537 w 7229905"/>
              <a:gd name="connsiteY94" fmla="*/ 4537078 h 6858003"/>
              <a:gd name="connsiteX95" fmla="*/ 7078742 w 7229905"/>
              <a:gd name="connsiteY95" fmla="*/ 4579940 h 6858003"/>
              <a:gd name="connsiteX96" fmla="*/ 7063625 w 7229905"/>
              <a:gd name="connsiteY96" fmla="*/ 4625978 h 6858003"/>
              <a:gd name="connsiteX97" fmla="*/ 7051868 w 7229905"/>
              <a:gd name="connsiteY97" fmla="*/ 4678365 h 6858003"/>
              <a:gd name="connsiteX98" fmla="*/ 7043469 w 7229905"/>
              <a:gd name="connsiteY98" fmla="*/ 4738690 h 6858003"/>
              <a:gd name="connsiteX99" fmla="*/ 7040110 w 7229905"/>
              <a:gd name="connsiteY99" fmla="*/ 4806953 h 6858003"/>
              <a:gd name="connsiteX100" fmla="*/ 7043469 w 7229905"/>
              <a:gd name="connsiteY100" fmla="*/ 4875215 h 6858003"/>
              <a:gd name="connsiteX101" fmla="*/ 7051868 w 7229905"/>
              <a:gd name="connsiteY101" fmla="*/ 4935540 h 6858003"/>
              <a:gd name="connsiteX102" fmla="*/ 7063625 w 7229905"/>
              <a:gd name="connsiteY102" fmla="*/ 4987928 h 6858003"/>
              <a:gd name="connsiteX103" fmla="*/ 7078742 w 7229905"/>
              <a:gd name="connsiteY103" fmla="*/ 5033965 h 6858003"/>
              <a:gd name="connsiteX104" fmla="*/ 7095537 w 7229905"/>
              <a:gd name="connsiteY104" fmla="*/ 5075240 h 6858003"/>
              <a:gd name="connsiteX105" fmla="*/ 7115693 w 7229905"/>
              <a:gd name="connsiteY105" fmla="*/ 5114928 h 6858003"/>
              <a:gd name="connsiteX106" fmla="*/ 7135848 w 7229905"/>
              <a:gd name="connsiteY106" fmla="*/ 5149853 h 6858003"/>
              <a:gd name="connsiteX107" fmla="*/ 7156003 w 7229905"/>
              <a:gd name="connsiteY107" fmla="*/ 5186365 h 6858003"/>
              <a:gd name="connsiteX108" fmla="*/ 7174478 w 7229905"/>
              <a:gd name="connsiteY108" fmla="*/ 5226053 h 6858003"/>
              <a:gd name="connsiteX109" fmla="*/ 7192954 w 7229905"/>
              <a:gd name="connsiteY109" fmla="*/ 5268915 h 6858003"/>
              <a:gd name="connsiteX110" fmla="*/ 7208070 w 7229905"/>
              <a:gd name="connsiteY110" fmla="*/ 5313365 h 6858003"/>
              <a:gd name="connsiteX111" fmla="*/ 7218148 w 7229905"/>
              <a:gd name="connsiteY111" fmla="*/ 5365753 h 6858003"/>
              <a:gd name="connsiteX112" fmla="*/ 7228225 w 7229905"/>
              <a:gd name="connsiteY112" fmla="*/ 5426078 h 6858003"/>
              <a:gd name="connsiteX113" fmla="*/ 7229905 w 7229905"/>
              <a:gd name="connsiteY113" fmla="*/ 5494340 h 6858003"/>
              <a:gd name="connsiteX114" fmla="*/ 7228225 w 7229905"/>
              <a:gd name="connsiteY114" fmla="*/ 5562603 h 6858003"/>
              <a:gd name="connsiteX115" fmla="*/ 7218148 w 7229905"/>
              <a:gd name="connsiteY115" fmla="*/ 5622928 h 6858003"/>
              <a:gd name="connsiteX116" fmla="*/ 7208070 w 7229905"/>
              <a:gd name="connsiteY116" fmla="*/ 5675315 h 6858003"/>
              <a:gd name="connsiteX117" fmla="*/ 7192954 w 7229905"/>
              <a:gd name="connsiteY117" fmla="*/ 5721353 h 6858003"/>
              <a:gd name="connsiteX118" fmla="*/ 7174478 w 7229905"/>
              <a:gd name="connsiteY118" fmla="*/ 5762628 h 6858003"/>
              <a:gd name="connsiteX119" fmla="*/ 7156003 w 7229905"/>
              <a:gd name="connsiteY119" fmla="*/ 5802315 h 6858003"/>
              <a:gd name="connsiteX120" fmla="*/ 7135848 w 7229905"/>
              <a:gd name="connsiteY120" fmla="*/ 5840415 h 6858003"/>
              <a:gd name="connsiteX121" fmla="*/ 7115693 w 7229905"/>
              <a:gd name="connsiteY121" fmla="*/ 5876928 h 6858003"/>
              <a:gd name="connsiteX122" fmla="*/ 7095537 w 7229905"/>
              <a:gd name="connsiteY122" fmla="*/ 5915028 h 6858003"/>
              <a:gd name="connsiteX123" fmla="*/ 7078742 w 7229905"/>
              <a:gd name="connsiteY123" fmla="*/ 5956303 h 6858003"/>
              <a:gd name="connsiteX124" fmla="*/ 7063625 w 7229905"/>
              <a:gd name="connsiteY124" fmla="*/ 6003928 h 6858003"/>
              <a:gd name="connsiteX125" fmla="*/ 7051868 w 7229905"/>
              <a:gd name="connsiteY125" fmla="*/ 6056315 h 6858003"/>
              <a:gd name="connsiteX126" fmla="*/ 7043469 w 7229905"/>
              <a:gd name="connsiteY126" fmla="*/ 6113465 h 6858003"/>
              <a:gd name="connsiteX127" fmla="*/ 7040110 w 7229905"/>
              <a:gd name="connsiteY127" fmla="*/ 6183315 h 6858003"/>
              <a:gd name="connsiteX128" fmla="*/ 7043469 w 7229905"/>
              <a:gd name="connsiteY128" fmla="*/ 6251578 h 6858003"/>
              <a:gd name="connsiteX129" fmla="*/ 7051868 w 7229905"/>
              <a:gd name="connsiteY129" fmla="*/ 6311903 h 6858003"/>
              <a:gd name="connsiteX130" fmla="*/ 7063625 w 7229905"/>
              <a:gd name="connsiteY130" fmla="*/ 6361115 h 6858003"/>
              <a:gd name="connsiteX131" fmla="*/ 7078742 w 7229905"/>
              <a:gd name="connsiteY131" fmla="*/ 6407153 h 6858003"/>
              <a:gd name="connsiteX132" fmla="*/ 7095537 w 7229905"/>
              <a:gd name="connsiteY132" fmla="*/ 6448428 h 6858003"/>
              <a:gd name="connsiteX133" fmla="*/ 7114013 w 7229905"/>
              <a:gd name="connsiteY133" fmla="*/ 6488115 h 6858003"/>
              <a:gd name="connsiteX134" fmla="*/ 7132489 w 7229905"/>
              <a:gd name="connsiteY134" fmla="*/ 6523040 h 6858003"/>
              <a:gd name="connsiteX135" fmla="*/ 7152644 w 7229905"/>
              <a:gd name="connsiteY135" fmla="*/ 6561140 h 6858003"/>
              <a:gd name="connsiteX136" fmla="*/ 7172799 w 7229905"/>
              <a:gd name="connsiteY136" fmla="*/ 6597653 h 6858003"/>
              <a:gd name="connsiteX137" fmla="*/ 7189595 w 7229905"/>
              <a:gd name="connsiteY137" fmla="*/ 6640515 h 6858003"/>
              <a:gd name="connsiteX138" fmla="*/ 7206391 w 7229905"/>
              <a:gd name="connsiteY138" fmla="*/ 6683378 h 6858003"/>
              <a:gd name="connsiteX139" fmla="*/ 7216468 w 7229905"/>
              <a:gd name="connsiteY139" fmla="*/ 6735765 h 6858003"/>
              <a:gd name="connsiteX140" fmla="*/ 7224866 w 7229905"/>
              <a:gd name="connsiteY140" fmla="*/ 6791328 h 6858003"/>
              <a:gd name="connsiteX141" fmla="*/ 7229905 w 7229905"/>
              <a:gd name="connsiteY141" fmla="*/ 6858003 h 6858003"/>
              <a:gd name="connsiteX142" fmla="*/ 130629 w 7229905"/>
              <a:gd name="connsiteY142" fmla="*/ 6858003 h 6858003"/>
              <a:gd name="connsiteX143" fmla="*/ 130629 w 7229905"/>
              <a:gd name="connsiteY143" fmla="*/ 6857997 h 6858003"/>
              <a:gd name="connsiteX144" fmla="*/ 0 w 7229905"/>
              <a:gd name="connsiteY144" fmla="*/ 6857997 h 6858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7229905" h="6858003">
                <a:moveTo>
                  <a:pt x="0" y="0"/>
                </a:moveTo>
                <a:lnTo>
                  <a:pt x="903514" y="0"/>
                </a:lnTo>
                <a:lnTo>
                  <a:pt x="903514" y="3"/>
                </a:lnTo>
                <a:lnTo>
                  <a:pt x="7229905" y="3"/>
                </a:lnTo>
                <a:lnTo>
                  <a:pt x="7224866" y="66678"/>
                </a:lnTo>
                <a:lnTo>
                  <a:pt x="7216468" y="122240"/>
                </a:lnTo>
                <a:lnTo>
                  <a:pt x="7206391" y="174628"/>
                </a:lnTo>
                <a:lnTo>
                  <a:pt x="7189595" y="217490"/>
                </a:lnTo>
                <a:lnTo>
                  <a:pt x="7172799" y="260353"/>
                </a:lnTo>
                <a:lnTo>
                  <a:pt x="7152644" y="296865"/>
                </a:lnTo>
                <a:lnTo>
                  <a:pt x="7132489" y="334965"/>
                </a:lnTo>
                <a:lnTo>
                  <a:pt x="7114013" y="369890"/>
                </a:lnTo>
                <a:lnTo>
                  <a:pt x="7095537" y="409578"/>
                </a:lnTo>
                <a:lnTo>
                  <a:pt x="7078742" y="450853"/>
                </a:lnTo>
                <a:lnTo>
                  <a:pt x="7063625" y="496890"/>
                </a:lnTo>
                <a:lnTo>
                  <a:pt x="7051868" y="546103"/>
                </a:lnTo>
                <a:lnTo>
                  <a:pt x="7043469" y="606428"/>
                </a:lnTo>
                <a:lnTo>
                  <a:pt x="7040110" y="673103"/>
                </a:lnTo>
                <a:lnTo>
                  <a:pt x="7043469" y="744540"/>
                </a:lnTo>
                <a:lnTo>
                  <a:pt x="7051868" y="801690"/>
                </a:lnTo>
                <a:lnTo>
                  <a:pt x="7063625" y="854078"/>
                </a:lnTo>
                <a:lnTo>
                  <a:pt x="7078742" y="901703"/>
                </a:lnTo>
                <a:lnTo>
                  <a:pt x="7095537" y="942978"/>
                </a:lnTo>
                <a:lnTo>
                  <a:pt x="7115693" y="981078"/>
                </a:lnTo>
                <a:lnTo>
                  <a:pt x="7135848" y="1017590"/>
                </a:lnTo>
                <a:lnTo>
                  <a:pt x="7156003" y="1055690"/>
                </a:lnTo>
                <a:lnTo>
                  <a:pt x="7174478" y="1095378"/>
                </a:lnTo>
                <a:lnTo>
                  <a:pt x="7192954" y="1136653"/>
                </a:lnTo>
                <a:lnTo>
                  <a:pt x="7208070" y="1182690"/>
                </a:lnTo>
                <a:lnTo>
                  <a:pt x="7218148" y="1235078"/>
                </a:lnTo>
                <a:lnTo>
                  <a:pt x="7228225" y="1295403"/>
                </a:lnTo>
                <a:lnTo>
                  <a:pt x="7229905" y="1363665"/>
                </a:lnTo>
                <a:lnTo>
                  <a:pt x="7228225" y="1431928"/>
                </a:lnTo>
                <a:lnTo>
                  <a:pt x="7218148" y="1492253"/>
                </a:lnTo>
                <a:lnTo>
                  <a:pt x="7208070" y="1544640"/>
                </a:lnTo>
                <a:lnTo>
                  <a:pt x="7192954" y="1589090"/>
                </a:lnTo>
                <a:lnTo>
                  <a:pt x="7174478" y="1631953"/>
                </a:lnTo>
                <a:lnTo>
                  <a:pt x="7156003" y="1671640"/>
                </a:lnTo>
                <a:lnTo>
                  <a:pt x="7135848" y="1708153"/>
                </a:lnTo>
                <a:lnTo>
                  <a:pt x="7115693" y="1743078"/>
                </a:lnTo>
                <a:lnTo>
                  <a:pt x="7095537" y="1782765"/>
                </a:lnTo>
                <a:lnTo>
                  <a:pt x="7078742" y="1824040"/>
                </a:lnTo>
                <a:lnTo>
                  <a:pt x="7063625" y="1870078"/>
                </a:lnTo>
                <a:lnTo>
                  <a:pt x="7051868" y="1922465"/>
                </a:lnTo>
                <a:lnTo>
                  <a:pt x="7043469" y="1982790"/>
                </a:lnTo>
                <a:lnTo>
                  <a:pt x="7040110" y="2051053"/>
                </a:lnTo>
                <a:lnTo>
                  <a:pt x="7043469" y="2119315"/>
                </a:lnTo>
                <a:lnTo>
                  <a:pt x="7051868" y="2179640"/>
                </a:lnTo>
                <a:lnTo>
                  <a:pt x="7063625" y="2232028"/>
                </a:lnTo>
                <a:lnTo>
                  <a:pt x="7078742" y="2278065"/>
                </a:lnTo>
                <a:lnTo>
                  <a:pt x="7095537" y="2319340"/>
                </a:lnTo>
                <a:lnTo>
                  <a:pt x="7115693" y="2359028"/>
                </a:lnTo>
                <a:lnTo>
                  <a:pt x="7135848" y="2395540"/>
                </a:lnTo>
                <a:lnTo>
                  <a:pt x="7156003" y="2433640"/>
                </a:lnTo>
                <a:lnTo>
                  <a:pt x="7174478" y="2471740"/>
                </a:lnTo>
                <a:lnTo>
                  <a:pt x="7192954" y="2513015"/>
                </a:lnTo>
                <a:lnTo>
                  <a:pt x="7208070" y="2560640"/>
                </a:lnTo>
                <a:lnTo>
                  <a:pt x="7218148" y="2613028"/>
                </a:lnTo>
                <a:lnTo>
                  <a:pt x="7228225" y="2671765"/>
                </a:lnTo>
                <a:lnTo>
                  <a:pt x="7229905" y="2741615"/>
                </a:lnTo>
                <a:lnTo>
                  <a:pt x="7228225" y="2809878"/>
                </a:lnTo>
                <a:lnTo>
                  <a:pt x="7218148" y="2868615"/>
                </a:lnTo>
                <a:lnTo>
                  <a:pt x="7208070" y="2922590"/>
                </a:lnTo>
                <a:lnTo>
                  <a:pt x="7192954" y="2967040"/>
                </a:lnTo>
                <a:lnTo>
                  <a:pt x="7174478" y="3009903"/>
                </a:lnTo>
                <a:lnTo>
                  <a:pt x="7156003" y="3046415"/>
                </a:lnTo>
                <a:lnTo>
                  <a:pt x="7135848" y="3084515"/>
                </a:lnTo>
                <a:lnTo>
                  <a:pt x="7115693" y="3121028"/>
                </a:lnTo>
                <a:lnTo>
                  <a:pt x="7095537" y="3160715"/>
                </a:lnTo>
                <a:lnTo>
                  <a:pt x="7078742" y="3201990"/>
                </a:lnTo>
                <a:lnTo>
                  <a:pt x="7063625" y="3248028"/>
                </a:lnTo>
                <a:lnTo>
                  <a:pt x="7051868" y="3300415"/>
                </a:lnTo>
                <a:lnTo>
                  <a:pt x="7043469" y="3360740"/>
                </a:lnTo>
                <a:lnTo>
                  <a:pt x="7040110" y="3427415"/>
                </a:lnTo>
                <a:lnTo>
                  <a:pt x="7043469" y="3497265"/>
                </a:lnTo>
                <a:lnTo>
                  <a:pt x="7051868" y="3557590"/>
                </a:lnTo>
                <a:lnTo>
                  <a:pt x="7063625" y="3609978"/>
                </a:lnTo>
                <a:lnTo>
                  <a:pt x="7078742" y="3656015"/>
                </a:lnTo>
                <a:lnTo>
                  <a:pt x="7095537" y="3697290"/>
                </a:lnTo>
                <a:lnTo>
                  <a:pt x="7115693" y="3736978"/>
                </a:lnTo>
                <a:lnTo>
                  <a:pt x="7156003" y="3811590"/>
                </a:lnTo>
                <a:lnTo>
                  <a:pt x="7174478" y="3848103"/>
                </a:lnTo>
                <a:lnTo>
                  <a:pt x="7192954" y="3890965"/>
                </a:lnTo>
                <a:lnTo>
                  <a:pt x="7208070" y="3935415"/>
                </a:lnTo>
                <a:lnTo>
                  <a:pt x="7218148" y="3987803"/>
                </a:lnTo>
                <a:lnTo>
                  <a:pt x="7228225" y="4048128"/>
                </a:lnTo>
                <a:lnTo>
                  <a:pt x="7229905" y="4116390"/>
                </a:lnTo>
                <a:lnTo>
                  <a:pt x="7228225" y="4186240"/>
                </a:lnTo>
                <a:lnTo>
                  <a:pt x="7218148" y="4244978"/>
                </a:lnTo>
                <a:lnTo>
                  <a:pt x="7208070" y="4297365"/>
                </a:lnTo>
                <a:lnTo>
                  <a:pt x="7192954" y="4343403"/>
                </a:lnTo>
                <a:lnTo>
                  <a:pt x="7174478" y="4386265"/>
                </a:lnTo>
                <a:lnTo>
                  <a:pt x="7156003" y="4424365"/>
                </a:lnTo>
                <a:lnTo>
                  <a:pt x="7115693" y="4498978"/>
                </a:lnTo>
                <a:lnTo>
                  <a:pt x="7095537" y="4537078"/>
                </a:lnTo>
                <a:lnTo>
                  <a:pt x="7078742" y="4579940"/>
                </a:lnTo>
                <a:lnTo>
                  <a:pt x="7063625" y="4625978"/>
                </a:lnTo>
                <a:lnTo>
                  <a:pt x="7051868" y="4678365"/>
                </a:lnTo>
                <a:lnTo>
                  <a:pt x="7043469" y="4738690"/>
                </a:lnTo>
                <a:lnTo>
                  <a:pt x="7040110" y="4806953"/>
                </a:lnTo>
                <a:lnTo>
                  <a:pt x="7043469" y="4875215"/>
                </a:lnTo>
                <a:lnTo>
                  <a:pt x="7051868" y="4935540"/>
                </a:lnTo>
                <a:lnTo>
                  <a:pt x="7063625" y="4987928"/>
                </a:lnTo>
                <a:lnTo>
                  <a:pt x="7078742" y="5033965"/>
                </a:lnTo>
                <a:lnTo>
                  <a:pt x="7095537" y="5075240"/>
                </a:lnTo>
                <a:lnTo>
                  <a:pt x="7115693" y="5114928"/>
                </a:lnTo>
                <a:lnTo>
                  <a:pt x="7135848" y="5149853"/>
                </a:lnTo>
                <a:lnTo>
                  <a:pt x="7156003" y="5186365"/>
                </a:lnTo>
                <a:lnTo>
                  <a:pt x="7174478" y="5226053"/>
                </a:lnTo>
                <a:lnTo>
                  <a:pt x="7192954" y="5268915"/>
                </a:lnTo>
                <a:lnTo>
                  <a:pt x="7208070" y="5313365"/>
                </a:lnTo>
                <a:lnTo>
                  <a:pt x="7218148" y="5365753"/>
                </a:lnTo>
                <a:lnTo>
                  <a:pt x="7228225" y="5426078"/>
                </a:lnTo>
                <a:lnTo>
                  <a:pt x="7229905" y="5494340"/>
                </a:lnTo>
                <a:lnTo>
                  <a:pt x="7228225" y="5562603"/>
                </a:lnTo>
                <a:lnTo>
                  <a:pt x="7218148" y="5622928"/>
                </a:lnTo>
                <a:lnTo>
                  <a:pt x="7208070" y="5675315"/>
                </a:lnTo>
                <a:lnTo>
                  <a:pt x="7192954" y="5721353"/>
                </a:lnTo>
                <a:lnTo>
                  <a:pt x="7174478" y="5762628"/>
                </a:lnTo>
                <a:lnTo>
                  <a:pt x="7156003" y="5802315"/>
                </a:lnTo>
                <a:lnTo>
                  <a:pt x="7135848" y="5840415"/>
                </a:lnTo>
                <a:lnTo>
                  <a:pt x="7115693" y="5876928"/>
                </a:lnTo>
                <a:lnTo>
                  <a:pt x="7095537" y="5915028"/>
                </a:lnTo>
                <a:lnTo>
                  <a:pt x="7078742" y="5956303"/>
                </a:lnTo>
                <a:lnTo>
                  <a:pt x="7063625" y="6003928"/>
                </a:lnTo>
                <a:lnTo>
                  <a:pt x="7051868" y="6056315"/>
                </a:lnTo>
                <a:lnTo>
                  <a:pt x="7043469" y="6113465"/>
                </a:lnTo>
                <a:lnTo>
                  <a:pt x="7040110" y="6183315"/>
                </a:lnTo>
                <a:lnTo>
                  <a:pt x="7043469" y="6251578"/>
                </a:lnTo>
                <a:lnTo>
                  <a:pt x="7051868" y="6311903"/>
                </a:lnTo>
                <a:lnTo>
                  <a:pt x="7063625" y="6361115"/>
                </a:lnTo>
                <a:lnTo>
                  <a:pt x="7078742" y="6407153"/>
                </a:lnTo>
                <a:lnTo>
                  <a:pt x="7095537" y="6448428"/>
                </a:lnTo>
                <a:lnTo>
                  <a:pt x="7114013" y="6488115"/>
                </a:lnTo>
                <a:lnTo>
                  <a:pt x="7132489" y="6523040"/>
                </a:lnTo>
                <a:lnTo>
                  <a:pt x="7152644" y="6561140"/>
                </a:lnTo>
                <a:lnTo>
                  <a:pt x="7172799" y="6597653"/>
                </a:lnTo>
                <a:lnTo>
                  <a:pt x="7189595" y="6640515"/>
                </a:lnTo>
                <a:lnTo>
                  <a:pt x="7206391" y="6683378"/>
                </a:lnTo>
                <a:lnTo>
                  <a:pt x="7216468" y="6735765"/>
                </a:lnTo>
                <a:lnTo>
                  <a:pt x="7224866" y="6791328"/>
                </a:lnTo>
                <a:lnTo>
                  <a:pt x="7229905" y="6858003"/>
                </a:lnTo>
                <a:lnTo>
                  <a:pt x="130629" y="6858003"/>
                </a:lnTo>
                <a:lnTo>
                  <a:pt x="130629" y="6857997"/>
                </a:lnTo>
                <a:lnTo>
                  <a:pt x="0" y="6857997"/>
                </a:lnTo>
                <a:close/>
              </a:path>
            </a:pathLst>
          </a:custGeom>
        </p:spPr>
      </p:pic>
      <p:sp>
        <p:nvSpPr>
          <p:cNvPr id="2" name="Title 1">
            <a:extLst>
              <a:ext uri="{FF2B5EF4-FFF2-40B4-BE49-F238E27FC236}">
                <a16:creationId xmlns:a16="http://schemas.microsoft.com/office/drawing/2014/main" id="{ADEBE3A7-C851-4DAB-941A-FD705F76B3DC}"/>
              </a:ext>
            </a:extLst>
          </p:cNvPr>
          <p:cNvSpPr>
            <a:spLocks noGrp="1"/>
          </p:cNvSpPr>
          <p:nvPr>
            <p:ph type="title"/>
          </p:nvPr>
        </p:nvSpPr>
        <p:spPr>
          <a:xfrm>
            <a:off x="644849" y="954923"/>
            <a:ext cx="5875694" cy="4656552"/>
          </a:xfrm>
        </p:spPr>
        <p:txBody>
          <a:bodyPr vert="horz" lIns="91440" tIns="45720" rIns="91440" bIns="45720" rtlCol="0" anchor="ctr">
            <a:normAutofit/>
          </a:bodyPr>
          <a:lstStyle/>
          <a:p>
            <a:pPr algn="ctr"/>
            <a:r>
              <a:rPr lang="en-US" sz="5000" spc="800">
                <a:solidFill>
                  <a:srgbClr val="FFFFFF"/>
                </a:solidFill>
              </a:rPr>
              <a:t>The paternalistic leadership style adopted by the dog’s trust</a:t>
            </a:r>
          </a:p>
        </p:txBody>
      </p:sp>
      <p:pic>
        <p:nvPicPr>
          <p:cNvPr id="1026" name="Picture 2" descr="Image result for staff of the dogs trust">
            <a:extLst>
              <a:ext uri="{FF2B5EF4-FFF2-40B4-BE49-F238E27FC236}">
                <a16:creationId xmlns:a16="http://schemas.microsoft.com/office/drawing/2014/main" id="{BCD28A35-88A3-43D7-87C4-E1D3E3424E0D}"/>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937" r="18781" b="2"/>
          <a:stretch/>
        </p:blipFill>
        <p:spPr bwMode="auto">
          <a:xfrm>
            <a:off x="7231214" y="-3"/>
            <a:ext cx="4960786" cy="3428997"/>
          </a:xfrm>
          <a:custGeom>
            <a:avLst/>
            <a:gdLst>
              <a:gd name="connsiteX0" fmla="*/ 189795 w 4960786"/>
              <a:gd name="connsiteY0" fmla="*/ 0 h 3428997"/>
              <a:gd name="connsiteX1" fmla="*/ 4960786 w 4960786"/>
              <a:gd name="connsiteY1" fmla="*/ 0 h 3428997"/>
              <a:gd name="connsiteX2" fmla="*/ 4960786 w 4960786"/>
              <a:gd name="connsiteY2" fmla="*/ 3428997 h 3428997"/>
              <a:gd name="connsiteX3" fmla="*/ 76 w 4960786"/>
              <a:gd name="connsiteY3" fmla="*/ 3428997 h 3428997"/>
              <a:gd name="connsiteX4" fmla="*/ 0 w 4960786"/>
              <a:gd name="connsiteY4" fmla="*/ 3427412 h 3428997"/>
              <a:gd name="connsiteX5" fmla="*/ 3359 w 4960786"/>
              <a:gd name="connsiteY5" fmla="*/ 3360737 h 3428997"/>
              <a:gd name="connsiteX6" fmla="*/ 11758 w 4960786"/>
              <a:gd name="connsiteY6" fmla="*/ 3300412 h 3428997"/>
              <a:gd name="connsiteX7" fmla="*/ 23515 w 4960786"/>
              <a:gd name="connsiteY7" fmla="*/ 3248025 h 3428997"/>
              <a:gd name="connsiteX8" fmla="*/ 38632 w 4960786"/>
              <a:gd name="connsiteY8" fmla="*/ 3201987 h 3428997"/>
              <a:gd name="connsiteX9" fmla="*/ 55427 w 4960786"/>
              <a:gd name="connsiteY9" fmla="*/ 3160712 h 3428997"/>
              <a:gd name="connsiteX10" fmla="*/ 75583 w 4960786"/>
              <a:gd name="connsiteY10" fmla="*/ 3121025 h 3428997"/>
              <a:gd name="connsiteX11" fmla="*/ 95738 w 4960786"/>
              <a:gd name="connsiteY11" fmla="*/ 3084512 h 3428997"/>
              <a:gd name="connsiteX12" fmla="*/ 115893 w 4960786"/>
              <a:gd name="connsiteY12" fmla="*/ 3046412 h 3428997"/>
              <a:gd name="connsiteX13" fmla="*/ 134368 w 4960786"/>
              <a:gd name="connsiteY13" fmla="*/ 3009900 h 3428997"/>
              <a:gd name="connsiteX14" fmla="*/ 152844 w 4960786"/>
              <a:gd name="connsiteY14" fmla="*/ 2967037 h 3428997"/>
              <a:gd name="connsiteX15" fmla="*/ 167960 w 4960786"/>
              <a:gd name="connsiteY15" fmla="*/ 2922587 h 3428997"/>
              <a:gd name="connsiteX16" fmla="*/ 178038 w 4960786"/>
              <a:gd name="connsiteY16" fmla="*/ 2868612 h 3428997"/>
              <a:gd name="connsiteX17" fmla="*/ 188115 w 4960786"/>
              <a:gd name="connsiteY17" fmla="*/ 2809875 h 3428997"/>
              <a:gd name="connsiteX18" fmla="*/ 189795 w 4960786"/>
              <a:gd name="connsiteY18" fmla="*/ 2741612 h 3428997"/>
              <a:gd name="connsiteX19" fmla="*/ 188115 w 4960786"/>
              <a:gd name="connsiteY19" fmla="*/ 2671762 h 3428997"/>
              <a:gd name="connsiteX20" fmla="*/ 178038 w 4960786"/>
              <a:gd name="connsiteY20" fmla="*/ 2613025 h 3428997"/>
              <a:gd name="connsiteX21" fmla="*/ 167960 w 4960786"/>
              <a:gd name="connsiteY21" fmla="*/ 2560637 h 3428997"/>
              <a:gd name="connsiteX22" fmla="*/ 152844 w 4960786"/>
              <a:gd name="connsiteY22" fmla="*/ 2513012 h 3428997"/>
              <a:gd name="connsiteX23" fmla="*/ 134368 w 4960786"/>
              <a:gd name="connsiteY23" fmla="*/ 2471737 h 3428997"/>
              <a:gd name="connsiteX24" fmla="*/ 115893 w 4960786"/>
              <a:gd name="connsiteY24" fmla="*/ 2433637 h 3428997"/>
              <a:gd name="connsiteX25" fmla="*/ 95738 w 4960786"/>
              <a:gd name="connsiteY25" fmla="*/ 2395537 h 3428997"/>
              <a:gd name="connsiteX26" fmla="*/ 75583 w 4960786"/>
              <a:gd name="connsiteY26" fmla="*/ 2359025 h 3428997"/>
              <a:gd name="connsiteX27" fmla="*/ 55427 w 4960786"/>
              <a:gd name="connsiteY27" fmla="*/ 2319337 h 3428997"/>
              <a:gd name="connsiteX28" fmla="*/ 38632 w 4960786"/>
              <a:gd name="connsiteY28" fmla="*/ 2278062 h 3428997"/>
              <a:gd name="connsiteX29" fmla="*/ 23515 w 4960786"/>
              <a:gd name="connsiteY29" fmla="*/ 2232025 h 3428997"/>
              <a:gd name="connsiteX30" fmla="*/ 11758 w 4960786"/>
              <a:gd name="connsiteY30" fmla="*/ 2179637 h 3428997"/>
              <a:gd name="connsiteX31" fmla="*/ 3359 w 4960786"/>
              <a:gd name="connsiteY31" fmla="*/ 2119312 h 3428997"/>
              <a:gd name="connsiteX32" fmla="*/ 0 w 4960786"/>
              <a:gd name="connsiteY32" fmla="*/ 2051050 h 3428997"/>
              <a:gd name="connsiteX33" fmla="*/ 3359 w 4960786"/>
              <a:gd name="connsiteY33" fmla="*/ 1982787 h 3428997"/>
              <a:gd name="connsiteX34" fmla="*/ 11758 w 4960786"/>
              <a:gd name="connsiteY34" fmla="*/ 1922462 h 3428997"/>
              <a:gd name="connsiteX35" fmla="*/ 23515 w 4960786"/>
              <a:gd name="connsiteY35" fmla="*/ 1870075 h 3428997"/>
              <a:gd name="connsiteX36" fmla="*/ 38632 w 4960786"/>
              <a:gd name="connsiteY36" fmla="*/ 1824037 h 3428997"/>
              <a:gd name="connsiteX37" fmla="*/ 55427 w 4960786"/>
              <a:gd name="connsiteY37" fmla="*/ 1782762 h 3428997"/>
              <a:gd name="connsiteX38" fmla="*/ 75583 w 4960786"/>
              <a:gd name="connsiteY38" fmla="*/ 1743075 h 3428997"/>
              <a:gd name="connsiteX39" fmla="*/ 95738 w 4960786"/>
              <a:gd name="connsiteY39" fmla="*/ 1708150 h 3428997"/>
              <a:gd name="connsiteX40" fmla="*/ 115893 w 4960786"/>
              <a:gd name="connsiteY40" fmla="*/ 1671637 h 3428997"/>
              <a:gd name="connsiteX41" fmla="*/ 134368 w 4960786"/>
              <a:gd name="connsiteY41" fmla="*/ 1631950 h 3428997"/>
              <a:gd name="connsiteX42" fmla="*/ 152844 w 4960786"/>
              <a:gd name="connsiteY42" fmla="*/ 1589087 h 3428997"/>
              <a:gd name="connsiteX43" fmla="*/ 167960 w 4960786"/>
              <a:gd name="connsiteY43" fmla="*/ 1544637 h 3428997"/>
              <a:gd name="connsiteX44" fmla="*/ 178038 w 4960786"/>
              <a:gd name="connsiteY44" fmla="*/ 1492250 h 3428997"/>
              <a:gd name="connsiteX45" fmla="*/ 188115 w 4960786"/>
              <a:gd name="connsiteY45" fmla="*/ 1431925 h 3428997"/>
              <a:gd name="connsiteX46" fmla="*/ 189795 w 4960786"/>
              <a:gd name="connsiteY46" fmla="*/ 1363662 h 3428997"/>
              <a:gd name="connsiteX47" fmla="*/ 188115 w 4960786"/>
              <a:gd name="connsiteY47" fmla="*/ 1295400 h 3428997"/>
              <a:gd name="connsiteX48" fmla="*/ 178038 w 4960786"/>
              <a:gd name="connsiteY48" fmla="*/ 1235075 h 3428997"/>
              <a:gd name="connsiteX49" fmla="*/ 167960 w 4960786"/>
              <a:gd name="connsiteY49" fmla="*/ 1182687 h 3428997"/>
              <a:gd name="connsiteX50" fmla="*/ 152844 w 4960786"/>
              <a:gd name="connsiteY50" fmla="*/ 1136650 h 3428997"/>
              <a:gd name="connsiteX51" fmla="*/ 134368 w 4960786"/>
              <a:gd name="connsiteY51" fmla="*/ 1095375 h 3428997"/>
              <a:gd name="connsiteX52" fmla="*/ 115893 w 4960786"/>
              <a:gd name="connsiteY52" fmla="*/ 1055687 h 3428997"/>
              <a:gd name="connsiteX53" fmla="*/ 95738 w 4960786"/>
              <a:gd name="connsiteY53" fmla="*/ 1017587 h 3428997"/>
              <a:gd name="connsiteX54" fmla="*/ 75583 w 4960786"/>
              <a:gd name="connsiteY54" fmla="*/ 981075 h 3428997"/>
              <a:gd name="connsiteX55" fmla="*/ 55427 w 4960786"/>
              <a:gd name="connsiteY55" fmla="*/ 942975 h 3428997"/>
              <a:gd name="connsiteX56" fmla="*/ 38632 w 4960786"/>
              <a:gd name="connsiteY56" fmla="*/ 901700 h 3428997"/>
              <a:gd name="connsiteX57" fmla="*/ 23515 w 4960786"/>
              <a:gd name="connsiteY57" fmla="*/ 854075 h 3428997"/>
              <a:gd name="connsiteX58" fmla="*/ 11758 w 4960786"/>
              <a:gd name="connsiteY58" fmla="*/ 801687 h 3428997"/>
              <a:gd name="connsiteX59" fmla="*/ 3359 w 4960786"/>
              <a:gd name="connsiteY59" fmla="*/ 744537 h 3428997"/>
              <a:gd name="connsiteX60" fmla="*/ 0 w 4960786"/>
              <a:gd name="connsiteY60" fmla="*/ 673100 h 3428997"/>
              <a:gd name="connsiteX61" fmla="*/ 3359 w 4960786"/>
              <a:gd name="connsiteY61" fmla="*/ 606425 h 3428997"/>
              <a:gd name="connsiteX62" fmla="*/ 11758 w 4960786"/>
              <a:gd name="connsiteY62" fmla="*/ 546100 h 3428997"/>
              <a:gd name="connsiteX63" fmla="*/ 23515 w 4960786"/>
              <a:gd name="connsiteY63" fmla="*/ 496887 h 3428997"/>
              <a:gd name="connsiteX64" fmla="*/ 38632 w 4960786"/>
              <a:gd name="connsiteY64" fmla="*/ 450850 h 3428997"/>
              <a:gd name="connsiteX65" fmla="*/ 55427 w 4960786"/>
              <a:gd name="connsiteY65" fmla="*/ 409575 h 3428997"/>
              <a:gd name="connsiteX66" fmla="*/ 73903 w 4960786"/>
              <a:gd name="connsiteY66" fmla="*/ 369887 h 3428997"/>
              <a:gd name="connsiteX67" fmla="*/ 92379 w 4960786"/>
              <a:gd name="connsiteY67" fmla="*/ 334962 h 3428997"/>
              <a:gd name="connsiteX68" fmla="*/ 112534 w 4960786"/>
              <a:gd name="connsiteY68" fmla="*/ 296862 h 3428997"/>
              <a:gd name="connsiteX69" fmla="*/ 132689 w 4960786"/>
              <a:gd name="connsiteY69" fmla="*/ 260350 h 3428997"/>
              <a:gd name="connsiteX70" fmla="*/ 149485 w 4960786"/>
              <a:gd name="connsiteY70" fmla="*/ 217487 h 3428997"/>
              <a:gd name="connsiteX71" fmla="*/ 166281 w 4960786"/>
              <a:gd name="connsiteY71" fmla="*/ 174625 h 3428997"/>
              <a:gd name="connsiteX72" fmla="*/ 176358 w 4960786"/>
              <a:gd name="connsiteY72" fmla="*/ 122237 h 3428997"/>
              <a:gd name="connsiteX73" fmla="*/ 184756 w 4960786"/>
              <a:gd name="connsiteY73" fmla="*/ 66675 h 3428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4960786" h="3428997">
                <a:moveTo>
                  <a:pt x="189795" y="0"/>
                </a:moveTo>
                <a:lnTo>
                  <a:pt x="4960786" y="0"/>
                </a:lnTo>
                <a:lnTo>
                  <a:pt x="4960786" y="3428997"/>
                </a:lnTo>
                <a:lnTo>
                  <a:pt x="76" y="3428997"/>
                </a:lnTo>
                <a:lnTo>
                  <a:pt x="0" y="3427412"/>
                </a:lnTo>
                <a:lnTo>
                  <a:pt x="3359" y="3360737"/>
                </a:lnTo>
                <a:lnTo>
                  <a:pt x="11758" y="3300412"/>
                </a:lnTo>
                <a:lnTo>
                  <a:pt x="23515" y="3248025"/>
                </a:lnTo>
                <a:lnTo>
                  <a:pt x="38632" y="3201987"/>
                </a:lnTo>
                <a:lnTo>
                  <a:pt x="55427" y="3160712"/>
                </a:lnTo>
                <a:lnTo>
                  <a:pt x="75583" y="3121025"/>
                </a:lnTo>
                <a:lnTo>
                  <a:pt x="95738" y="3084512"/>
                </a:lnTo>
                <a:lnTo>
                  <a:pt x="115893" y="3046412"/>
                </a:lnTo>
                <a:lnTo>
                  <a:pt x="134368" y="3009900"/>
                </a:lnTo>
                <a:lnTo>
                  <a:pt x="152844" y="2967037"/>
                </a:lnTo>
                <a:lnTo>
                  <a:pt x="167960" y="2922587"/>
                </a:lnTo>
                <a:lnTo>
                  <a:pt x="178038" y="2868612"/>
                </a:lnTo>
                <a:lnTo>
                  <a:pt x="188115" y="2809875"/>
                </a:lnTo>
                <a:lnTo>
                  <a:pt x="189795" y="2741612"/>
                </a:lnTo>
                <a:lnTo>
                  <a:pt x="188115" y="2671762"/>
                </a:lnTo>
                <a:lnTo>
                  <a:pt x="178038" y="2613025"/>
                </a:lnTo>
                <a:lnTo>
                  <a:pt x="167960" y="2560637"/>
                </a:lnTo>
                <a:lnTo>
                  <a:pt x="152844" y="2513012"/>
                </a:lnTo>
                <a:lnTo>
                  <a:pt x="134368" y="2471737"/>
                </a:lnTo>
                <a:lnTo>
                  <a:pt x="115893" y="2433637"/>
                </a:lnTo>
                <a:lnTo>
                  <a:pt x="95738" y="2395537"/>
                </a:lnTo>
                <a:lnTo>
                  <a:pt x="75583" y="2359025"/>
                </a:lnTo>
                <a:lnTo>
                  <a:pt x="55427" y="2319337"/>
                </a:lnTo>
                <a:lnTo>
                  <a:pt x="38632" y="2278062"/>
                </a:lnTo>
                <a:lnTo>
                  <a:pt x="23515" y="2232025"/>
                </a:lnTo>
                <a:lnTo>
                  <a:pt x="11758" y="2179637"/>
                </a:lnTo>
                <a:lnTo>
                  <a:pt x="3359" y="2119312"/>
                </a:lnTo>
                <a:lnTo>
                  <a:pt x="0" y="2051050"/>
                </a:lnTo>
                <a:lnTo>
                  <a:pt x="3359" y="1982787"/>
                </a:lnTo>
                <a:lnTo>
                  <a:pt x="11758" y="1922462"/>
                </a:lnTo>
                <a:lnTo>
                  <a:pt x="23515" y="1870075"/>
                </a:lnTo>
                <a:lnTo>
                  <a:pt x="38632" y="1824037"/>
                </a:lnTo>
                <a:lnTo>
                  <a:pt x="55427" y="1782762"/>
                </a:lnTo>
                <a:lnTo>
                  <a:pt x="75583" y="1743075"/>
                </a:lnTo>
                <a:lnTo>
                  <a:pt x="95738" y="1708150"/>
                </a:lnTo>
                <a:lnTo>
                  <a:pt x="115893" y="1671637"/>
                </a:lnTo>
                <a:lnTo>
                  <a:pt x="134368" y="1631950"/>
                </a:lnTo>
                <a:lnTo>
                  <a:pt x="152844" y="1589087"/>
                </a:lnTo>
                <a:lnTo>
                  <a:pt x="167960" y="1544637"/>
                </a:lnTo>
                <a:lnTo>
                  <a:pt x="178038" y="1492250"/>
                </a:lnTo>
                <a:lnTo>
                  <a:pt x="188115" y="1431925"/>
                </a:lnTo>
                <a:lnTo>
                  <a:pt x="189795" y="1363662"/>
                </a:lnTo>
                <a:lnTo>
                  <a:pt x="188115" y="1295400"/>
                </a:lnTo>
                <a:lnTo>
                  <a:pt x="178038" y="1235075"/>
                </a:lnTo>
                <a:lnTo>
                  <a:pt x="167960" y="1182687"/>
                </a:lnTo>
                <a:lnTo>
                  <a:pt x="152844" y="1136650"/>
                </a:lnTo>
                <a:lnTo>
                  <a:pt x="134368" y="1095375"/>
                </a:lnTo>
                <a:lnTo>
                  <a:pt x="115893" y="1055687"/>
                </a:lnTo>
                <a:lnTo>
                  <a:pt x="95738" y="1017587"/>
                </a:lnTo>
                <a:lnTo>
                  <a:pt x="75583" y="981075"/>
                </a:lnTo>
                <a:lnTo>
                  <a:pt x="55427" y="942975"/>
                </a:lnTo>
                <a:lnTo>
                  <a:pt x="38632" y="901700"/>
                </a:lnTo>
                <a:lnTo>
                  <a:pt x="23515" y="854075"/>
                </a:lnTo>
                <a:lnTo>
                  <a:pt x="11758" y="801687"/>
                </a:lnTo>
                <a:lnTo>
                  <a:pt x="3359" y="744537"/>
                </a:lnTo>
                <a:lnTo>
                  <a:pt x="0" y="673100"/>
                </a:lnTo>
                <a:lnTo>
                  <a:pt x="3359" y="606425"/>
                </a:lnTo>
                <a:lnTo>
                  <a:pt x="11758" y="546100"/>
                </a:lnTo>
                <a:lnTo>
                  <a:pt x="23515" y="496887"/>
                </a:lnTo>
                <a:lnTo>
                  <a:pt x="38632" y="450850"/>
                </a:lnTo>
                <a:lnTo>
                  <a:pt x="55427" y="409575"/>
                </a:lnTo>
                <a:lnTo>
                  <a:pt x="73903" y="369887"/>
                </a:lnTo>
                <a:lnTo>
                  <a:pt x="92379" y="334962"/>
                </a:lnTo>
                <a:lnTo>
                  <a:pt x="112534" y="296862"/>
                </a:lnTo>
                <a:lnTo>
                  <a:pt x="132689" y="260350"/>
                </a:lnTo>
                <a:lnTo>
                  <a:pt x="149485" y="217487"/>
                </a:lnTo>
                <a:lnTo>
                  <a:pt x="166281" y="174625"/>
                </a:lnTo>
                <a:lnTo>
                  <a:pt x="176358" y="122237"/>
                </a:lnTo>
                <a:lnTo>
                  <a:pt x="184756" y="66675"/>
                </a:lnTo>
                <a:close/>
              </a:path>
            </a:pathLst>
          </a:custGeom>
          <a:noFill/>
          <a:extLst>
            <a:ext uri="{909E8E84-426E-40DD-AFC4-6F175D3DCCD1}">
              <a14:hiddenFill xmlns:a14="http://schemas.microsoft.com/office/drawing/2010/main">
                <a:solidFill>
                  <a:srgbClr val="FFFFFF"/>
                </a:solidFill>
              </a14:hiddenFill>
            </a:ext>
          </a:extLst>
        </p:spPr>
      </p:pic>
      <p:pic>
        <p:nvPicPr>
          <p:cNvPr id="8" name="Picture 7" descr="A picture containing dark, sitting, front, man&#10;&#10;Description automatically generated">
            <a:extLst>
              <a:ext uri="{FF2B5EF4-FFF2-40B4-BE49-F238E27FC236}">
                <a16:creationId xmlns:a16="http://schemas.microsoft.com/office/drawing/2014/main" id="{AAD04A8C-686E-4076-BF5B-67DFF25EE945}"/>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t="13744" b="8153"/>
          <a:stretch/>
        </p:blipFill>
        <p:spPr>
          <a:xfrm>
            <a:off x="7231215" y="3428997"/>
            <a:ext cx="4960785" cy="3428997"/>
          </a:xfrm>
          <a:custGeom>
            <a:avLst/>
            <a:gdLst>
              <a:gd name="connsiteX0" fmla="*/ 76 w 4960785"/>
              <a:gd name="connsiteY0" fmla="*/ 0 h 3428997"/>
              <a:gd name="connsiteX1" fmla="*/ 4960785 w 4960785"/>
              <a:gd name="connsiteY1" fmla="*/ 0 h 3428997"/>
              <a:gd name="connsiteX2" fmla="*/ 4960785 w 4960785"/>
              <a:gd name="connsiteY2" fmla="*/ 3428997 h 3428997"/>
              <a:gd name="connsiteX3" fmla="*/ 189795 w 4960785"/>
              <a:gd name="connsiteY3" fmla="*/ 3428997 h 3428997"/>
              <a:gd name="connsiteX4" fmla="*/ 184756 w 4960785"/>
              <a:gd name="connsiteY4" fmla="*/ 3362328 h 3428997"/>
              <a:gd name="connsiteX5" fmla="*/ 176358 w 4960785"/>
              <a:gd name="connsiteY5" fmla="*/ 3306765 h 3428997"/>
              <a:gd name="connsiteX6" fmla="*/ 166281 w 4960785"/>
              <a:gd name="connsiteY6" fmla="*/ 3254378 h 3428997"/>
              <a:gd name="connsiteX7" fmla="*/ 149485 w 4960785"/>
              <a:gd name="connsiteY7" fmla="*/ 3211515 h 3428997"/>
              <a:gd name="connsiteX8" fmla="*/ 132689 w 4960785"/>
              <a:gd name="connsiteY8" fmla="*/ 3168653 h 3428997"/>
              <a:gd name="connsiteX9" fmla="*/ 112534 w 4960785"/>
              <a:gd name="connsiteY9" fmla="*/ 3132140 h 3428997"/>
              <a:gd name="connsiteX10" fmla="*/ 92379 w 4960785"/>
              <a:gd name="connsiteY10" fmla="*/ 3094040 h 3428997"/>
              <a:gd name="connsiteX11" fmla="*/ 73903 w 4960785"/>
              <a:gd name="connsiteY11" fmla="*/ 3059115 h 3428997"/>
              <a:gd name="connsiteX12" fmla="*/ 55427 w 4960785"/>
              <a:gd name="connsiteY12" fmla="*/ 3019428 h 3428997"/>
              <a:gd name="connsiteX13" fmla="*/ 38632 w 4960785"/>
              <a:gd name="connsiteY13" fmla="*/ 2978153 h 3428997"/>
              <a:gd name="connsiteX14" fmla="*/ 23515 w 4960785"/>
              <a:gd name="connsiteY14" fmla="*/ 2932115 h 3428997"/>
              <a:gd name="connsiteX15" fmla="*/ 11758 w 4960785"/>
              <a:gd name="connsiteY15" fmla="*/ 2882903 h 3428997"/>
              <a:gd name="connsiteX16" fmla="*/ 3359 w 4960785"/>
              <a:gd name="connsiteY16" fmla="*/ 2822578 h 3428997"/>
              <a:gd name="connsiteX17" fmla="*/ 0 w 4960785"/>
              <a:gd name="connsiteY17" fmla="*/ 2754315 h 3428997"/>
              <a:gd name="connsiteX18" fmla="*/ 3359 w 4960785"/>
              <a:gd name="connsiteY18" fmla="*/ 2684465 h 3428997"/>
              <a:gd name="connsiteX19" fmla="*/ 11758 w 4960785"/>
              <a:gd name="connsiteY19" fmla="*/ 2627315 h 3428997"/>
              <a:gd name="connsiteX20" fmla="*/ 23515 w 4960785"/>
              <a:gd name="connsiteY20" fmla="*/ 2574928 h 3428997"/>
              <a:gd name="connsiteX21" fmla="*/ 38632 w 4960785"/>
              <a:gd name="connsiteY21" fmla="*/ 2527303 h 3428997"/>
              <a:gd name="connsiteX22" fmla="*/ 55427 w 4960785"/>
              <a:gd name="connsiteY22" fmla="*/ 2486028 h 3428997"/>
              <a:gd name="connsiteX23" fmla="*/ 75583 w 4960785"/>
              <a:gd name="connsiteY23" fmla="*/ 2447928 h 3428997"/>
              <a:gd name="connsiteX24" fmla="*/ 95738 w 4960785"/>
              <a:gd name="connsiteY24" fmla="*/ 2411415 h 3428997"/>
              <a:gd name="connsiteX25" fmla="*/ 115893 w 4960785"/>
              <a:gd name="connsiteY25" fmla="*/ 2373315 h 3428997"/>
              <a:gd name="connsiteX26" fmla="*/ 134368 w 4960785"/>
              <a:gd name="connsiteY26" fmla="*/ 2333628 h 3428997"/>
              <a:gd name="connsiteX27" fmla="*/ 152844 w 4960785"/>
              <a:gd name="connsiteY27" fmla="*/ 2292353 h 3428997"/>
              <a:gd name="connsiteX28" fmla="*/ 167960 w 4960785"/>
              <a:gd name="connsiteY28" fmla="*/ 2246315 h 3428997"/>
              <a:gd name="connsiteX29" fmla="*/ 178038 w 4960785"/>
              <a:gd name="connsiteY29" fmla="*/ 2193928 h 3428997"/>
              <a:gd name="connsiteX30" fmla="*/ 188115 w 4960785"/>
              <a:gd name="connsiteY30" fmla="*/ 2133603 h 3428997"/>
              <a:gd name="connsiteX31" fmla="*/ 189795 w 4960785"/>
              <a:gd name="connsiteY31" fmla="*/ 2065340 h 3428997"/>
              <a:gd name="connsiteX32" fmla="*/ 188115 w 4960785"/>
              <a:gd name="connsiteY32" fmla="*/ 1997078 h 3428997"/>
              <a:gd name="connsiteX33" fmla="*/ 178038 w 4960785"/>
              <a:gd name="connsiteY33" fmla="*/ 1936753 h 3428997"/>
              <a:gd name="connsiteX34" fmla="*/ 167960 w 4960785"/>
              <a:gd name="connsiteY34" fmla="*/ 1884365 h 3428997"/>
              <a:gd name="connsiteX35" fmla="*/ 152844 w 4960785"/>
              <a:gd name="connsiteY35" fmla="*/ 1839915 h 3428997"/>
              <a:gd name="connsiteX36" fmla="*/ 134368 w 4960785"/>
              <a:gd name="connsiteY36" fmla="*/ 1797053 h 3428997"/>
              <a:gd name="connsiteX37" fmla="*/ 115893 w 4960785"/>
              <a:gd name="connsiteY37" fmla="*/ 1757365 h 3428997"/>
              <a:gd name="connsiteX38" fmla="*/ 95738 w 4960785"/>
              <a:gd name="connsiteY38" fmla="*/ 1720853 h 3428997"/>
              <a:gd name="connsiteX39" fmla="*/ 75583 w 4960785"/>
              <a:gd name="connsiteY39" fmla="*/ 1685928 h 3428997"/>
              <a:gd name="connsiteX40" fmla="*/ 55427 w 4960785"/>
              <a:gd name="connsiteY40" fmla="*/ 1646240 h 3428997"/>
              <a:gd name="connsiteX41" fmla="*/ 38632 w 4960785"/>
              <a:gd name="connsiteY41" fmla="*/ 1604965 h 3428997"/>
              <a:gd name="connsiteX42" fmla="*/ 23515 w 4960785"/>
              <a:gd name="connsiteY42" fmla="*/ 1558928 h 3428997"/>
              <a:gd name="connsiteX43" fmla="*/ 11758 w 4960785"/>
              <a:gd name="connsiteY43" fmla="*/ 1506540 h 3428997"/>
              <a:gd name="connsiteX44" fmla="*/ 3359 w 4960785"/>
              <a:gd name="connsiteY44" fmla="*/ 1446215 h 3428997"/>
              <a:gd name="connsiteX45" fmla="*/ 0 w 4960785"/>
              <a:gd name="connsiteY45" fmla="*/ 1377953 h 3428997"/>
              <a:gd name="connsiteX46" fmla="*/ 3359 w 4960785"/>
              <a:gd name="connsiteY46" fmla="*/ 1309690 h 3428997"/>
              <a:gd name="connsiteX47" fmla="*/ 11758 w 4960785"/>
              <a:gd name="connsiteY47" fmla="*/ 1249365 h 3428997"/>
              <a:gd name="connsiteX48" fmla="*/ 23515 w 4960785"/>
              <a:gd name="connsiteY48" fmla="*/ 1196978 h 3428997"/>
              <a:gd name="connsiteX49" fmla="*/ 38632 w 4960785"/>
              <a:gd name="connsiteY49" fmla="*/ 1150940 h 3428997"/>
              <a:gd name="connsiteX50" fmla="*/ 55427 w 4960785"/>
              <a:gd name="connsiteY50" fmla="*/ 1108078 h 3428997"/>
              <a:gd name="connsiteX51" fmla="*/ 75583 w 4960785"/>
              <a:gd name="connsiteY51" fmla="*/ 1069978 h 3428997"/>
              <a:gd name="connsiteX52" fmla="*/ 115893 w 4960785"/>
              <a:gd name="connsiteY52" fmla="*/ 995365 h 3428997"/>
              <a:gd name="connsiteX53" fmla="*/ 134368 w 4960785"/>
              <a:gd name="connsiteY53" fmla="*/ 957265 h 3428997"/>
              <a:gd name="connsiteX54" fmla="*/ 152844 w 4960785"/>
              <a:gd name="connsiteY54" fmla="*/ 914403 h 3428997"/>
              <a:gd name="connsiteX55" fmla="*/ 167960 w 4960785"/>
              <a:gd name="connsiteY55" fmla="*/ 868365 h 3428997"/>
              <a:gd name="connsiteX56" fmla="*/ 178038 w 4960785"/>
              <a:gd name="connsiteY56" fmla="*/ 815978 h 3428997"/>
              <a:gd name="connsiteX57" fmla="*/ 188115 w 4960785"/>
              <a:gd name="connsiteY57" fmla="*/ 757240 h 3428997"/>
              <a:gd name="connsiteX58" fmla="*/ 189795 w 4960785"/>
              <a:gd name="connsiteY58" fmla="*/ 687390 h 3428997"/>
              <a:gd name="connsiteX59" fmla="*/ 188115 w 4960785"/>
              <a:gd name="connsiteY59" fmla="*/ 619128 h 3428997"/>
              <a:gd name="connsiteX60" fmla="*/ 178038 w 4960785"/>
              <a:gd name="connsiteY60" fmla="*/ 558803 h 3428997"/>
              <a:gd name="connsiteX61" fmla="*/ 167960 w 4960785"/>
              <a:gd name="connsiteY61" fmla="*/ 506415 h 3428997"/>
              <a:gd name="connsiteX62" fmla="*/ 152844 w 4960785"/>
              <a:gd name="connsiteY62" fmla="*/ 461965 h 3428997"/>
              <a:gd name="connsiteX63" fmla="*/ 134368 w 4960785"/>
              <a:gd name="connsiteY63" fmla="*/ 419103 h 3428997"/>
              <a:gd name="connsiteX64" fmla="*/ 115893 w 4960785"/>
              <a:gd name="connsiteY64" fmla="*/ 382590 h 3428997"/>
              <a:gd name="connsiteX65" fmla="*/ 75583 w 4960785"/>
              <a:gd name="connsiteY65" fmla="*/ 307978 h 3428997"/>
              <a:gd name="connsiteX66" fmla="*/ 55427 w 4960785"/>
              <a:gd name="connsiteY66" fmla="*/ 268290 h 3428997"/>
              <a:gd name="connsiteX67" fmla="*/ 38632 w 4960785"/>
              <a:gd name="connsiteY67" fmla="*/ 227015 h 3428997"/>
              <a:gd name="connsiteX68" fmla="*/ 23515 w 4960785"/>
              <a:gd name="connsiteY68" fmla="*/ 180978 h 3428997"/>
              <a:gd name="connsiteX69" fmla="*/ 11758 w 4960785"/>
              <a:gd name="connsiteY69" fmla="*/ 128590 h 3428997"/>
              <a:gd name="connsiteX70" fmla="*/ 3359 w 4960785"/>
              <a:gd name="connsiteY70" fmla="*/ 68265 h 3428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4960785" h="3428997">
                <a:moveTo>
                  <a:pt x="76" y="0"/>
                </a:moveTo>
                <a:lnTo>
                  <a:pt x="4960785" y="0"/>
                </a:lnTo>
                <a:lnTo>
                  <a:pt x="4960785" y="3428997"/>
                </a:lnTo>
                <a:lnTo>
                  <a:pt x="189795" y="3428997"/>
                </a:lnTo>
                <a:lnTo>
                  <a:pt x="184756" y="3362328"/>
                </a:lnTo>
                <a:lnTo>
                  <a:pt x="176358" y="3306765"/>
                </a:lnTo>
                <a:lnTo>
                  <a:pt x="166281" y="3254378"/>
                </a:lnTo>
                <a:lnTo>
                  <a:pt x="149485" y="3211515"/>
                </a:lnTo>
                <a:lnTo>
                  <a:pt x="132689" y="3168653"/>
                </a:lnTo>
                <a:lnTo>
                  <a:pt x="112534" y="3132140"/>
                </a:lnTo>
                <a:lnTo>
                  <a:pt x="92379" y="3094040"/>
                </a:lnTo>
                <a:lnTo>
                  <a:pt x="73903" y="3059115"/>
                </a:lnTo>
                <a:lnTo>
                  <a:pt x="55427" y="3019428"/>
                </a:lnTo>
                <a:lnTo>
                  <a:pt x="38632" y="2978153"/>
                </a:lnTo>
                <a:lnTo>
                  <a:pt x="23515" y="2932115"/>
                </a:lnTo>
                <a:lnTo>
                  <a:pt x="11758" y="2882903"/>
                </a:lnTo>
                <a:lnTo>
                  <a:pt x="3359" y="2822578"/>
                </a:lnTo>
                <a:lnTo>
                  <a:pt x="0" y="2754315"/>
                </a:lnTo>
                <a:lnTo>
                  <a:pt x="3359" y="2684465"/>
                </a:lnTo>
                <a:lnTo>
                  <a:pt x="11758" y="2627315"/>
                </a:lnTo>
                <a:lnTo>
                  <a:pt x="23515" y="2574928"/>
                </a:lnTo>
                <a:lnTo>
                  <a:pt x="38632" y="2527303"/>
                </a:lnTo>
                <a:lnTo>
                  <a:pt x="55427" y="2486028"/>
                </a:lnTo>
                <a:lnTo>
                  <a:pt x="75583" y="2447928"/>
                </a:lnTo>
                <a:lnTo>
                  <a:pt x="95738" y="2411415"/>
                </a:lnTo>
                <a:lnTo>
                  <a:pt x="115893" y="2373315"/>
                </a:lnTo>
                <a:lnTo>
                  <a:pt x="134368" y="2333628"/>
                </a:lnTo>
                <a:lnTo>
                  <a:pt x="152844" y="2292353"/>
                </a:lnTo>
                <a:lnTo>
                  <a:pt x="167960" y="2246315"/>
                </a:lnTo>
                <a:lnTo>
                  <a:pt x="178038" y="2193928"/>
                </a:lnTo>
                <a:lnTo>
                  <a:pt x="188115" y="2133603"/>
                </a:lnTo>
                <a:lnTo>
                  <a:pt x="189795" y="2065340"/>
                </a:lnTo>
                <a:lnTo>
                  <a:pt x="188115" y="1997078"/>
                </a:lnTo>
                <a:lnTo>
                  <a:pt x="178038" y="1936753"/>
                </a:lnTo>
                <a:lnTo>
                  <a:pt x="167960" y="1884365"/>
                </a:lnTo>
                <a:lnTo>
                  <a:pt x="152844" y="1839915"/>
                </a:lnTo>
                <a:lnTo>
                  <a:pt x="134368" y="1797053"/>
                </a:lnTo>
                <a:lnTo>
                  <a:pt x="115893" y="1757365"/>
                </a:lnTo>
                <a:lnTo>
                  <a:pt x="95738" y="1720853"/>
                </a:lnTo>
                <a:lnTo>
                  <a:pt x="75583" y="1685928"/>
                </a:lnTo>
                <a:lnTo>
                  <a:pt x="55427" y="1646240"/>
                </a:lnTo>
                <a:lnTo>
                  <a:pt x="38632" y="1604965"/>
                </a:lnTo>
                <a:lnTo>
                  <a:pt x="23515" y="1558928"/>
                </a:lnTo>
                <a:lnTo>
                  <a:pt x="11758" y="1506540"/>
                </a:lnTo>
                <a:lnTo>
                  <a:pt x="3359" y="1446215"/>
                </a:lnTo>
                <a:lnTo>
                  <a:pt x="0" y="1377953"/>
                </a:lnTo>
                <a:lnTo>
                  <a:pt x="3359" y="1309690"/>
                </a:lnTo>
                <a:lnTo>
                  <a:pt x="11758" y="1249365"/>
                </a:lnTo>
                <a:lnTo>
                  <a:pt x="23515" y="1196978"/>
                </a:lnTo>
                <a:lnTo>
                  <a:pt x="38632" y="1150940"/>
                </a:lnTo>
                <a:lnTo>
                  <a:pt x="55427" y="1108078"/>
                </a:lnTo>
                <a:lnTo>
                  <a:pt x="75583" y="1069978"/>
                </a:lnTo>
                <a:lnTo>
                  <a:pt x="115893" y="995365"/>
                </a:lnTo>
                <a:lnTo>
                  <a:pt x="134368" y="957265"/>
                </a:lnTo>
                <a:lnTo>
                  <a:pt x="152844" y="914403"/>
                </a:lnTo>
                <a:lnTo>
                  <a:pt x="167960" y="868365"/>
                </a:lnTo>
                <a:lnTo>
                  <a:pt x="178038" y="815978"/>
                </a:lnTo>
                <a:lnTo>
                  <a:pt x="188115" y="757240"/>
                </a:lnTo>
                <a:lnTo>
                  <a:pt x="189795" y="687390"/>
                </a:lnTo>
                <a:lnTo>
                  <a:pt x="188115" y="619128"/>
                </a:lnTo>
                <a:lnTo>
                  <a:pt x="178038" y="558803"/>
                </a:lnTo>
                <a:lnTo>
                  <a:pt x="167960" y="506415"/>
                </a:lnTo>
                <a:lnTo>
                  <a:pt x="152844" y="461965"/>
                </a:lnTo>
                <a:lnTo>
                  <a:pt x="134368" y="419103"/>
                </a:lnTo>
                <a:lnTo>
                  <a:pt x="115893" y="382590"/>
                </a:lnTo>
                <a:lnTo>
                  <a:pt x="75583" y="307978"/>
                </a:lnTo>
                <a:lnTo>
                  <a:pt x="55427" y="268290"/>
                </a:lnTo>
                <a:lnTo>
                  <a:pt x="38632" y="227015"/>
                </a:lnTo>
                <a:lnTo>
                  <a:pt x="23515" y="180978"/>
                </a:lnTo>
                <a:lnTo>
                  <a:pt x="11758" y="128590"/>
                </a:lnTo>
                <a:lnTo>
                  <a:pt x="3359" y="68265"/>
                </a:lnTo>
                <a:close/>
              </a:path>
            </a:pathLst>
          </a:custGeom>
        </p:spPr>
      </p:pic>
    </p:spTree>
    <p:extLst>
      <p:ext uri="{BB962C8B-B14F-4D97-AF65-F5344CB8AC3E}">
        <p14:creationId xmlns:p14="http://schemas.microsoft.com/office/powerpoint/2010/main" val="1230627869"/>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4" name="Freeform 6">
            <a:extLst>
              <a:ext uri="{FF2B5EF4-FFF2-40B4-BE49-F238E27FC236}">
                <a16:creationId xmlns:a16="http://schemas.microsoft.com/office/drawing/2014/main" id="{BA15FC70-5D44-4EDC-917B-7183FDE6EE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16" name="Rectangle 15">
            <a:extLst>
              <a:ext uri="{FF2B5EF4-FFF2-40B4-BE49-F238E27FC236}">
                <a16:creationId xmlns:a16="http://schemas.microsoft.com/office/drawing/2014/main" id="{E0FDFFBE-5ED1-4C3A-BECC-06257E024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8" name="Rectangle 17">
            <a:extLst>
              <a:ext uri="{FF2B5EF4-FFF2-40B4-BE49-F238E27FC236}">
                <a16:creationId xmlns:a16="http://schemas.microsoft.com/office/drawing/2014/main" id="{CE03ACFB-F845-47DD-B1F4-DB5B221BBC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C6A3B0-1BEA-4256-A1DC-6DEA113F756E}"/>
              </a:ext>
            </a:extLst>
          </p:cNvPr>
          <p:cNvSpPr>
            <a:spLocks noGrp="1"/>
          </p:cNvSpPr>
          <p:nvPr>
            <p:ph type="title"/>
          </p:nvPr>
        </p:nvSpPr>
        <p:spPr>
          <a:xfrm>
            <a:off x="804672" y="4007334"/>
            <a:ext cx="6455833" cy="1728876"/>
          </a:xfrm>
        </p:spPr>
        <p:txBody>
          <a:bodyPr vert="horz" lIns="91440" tIns="45720" rIns="91440" bIns="45720" rtlCol="0" anchor="t">
            <a:normAutofit/>
          </a:bodyPr>
          <a:lstStyle/>
          <a:p>
            <a:r>
              <a:rPr lang="en-US" sz="4800">
                <a:solidFill>
                  <a:schemeClr val="tx1"/>
                </a:solidFill>
              </a:rPr>
              <a:t>Group formation</a:t>
            </a:r>
          </a:p>
        </p:txBody>
      </p:sp>
      <p:sp>
        <p:nvSpPr>
          <p:cNvPr id="20" name="Freeform: Shape 19">
            <a:extLst>
              <a:ext uri="{FF2B5EF4-FFF2-40B4-BE49-F238E27FC236}">
                <a16:creationId xmlns:a16="http://schemas.microsoft.com/office/drawing/2014/main" id="{A0144B8D-ABC9-4F44-8451-5B06A9C80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09036" y="1286055"/>
            <a:ext cx="4482957" cy="5571944"/>
          </a:xfrm>
          <a:custGeom>
            <a:avLst/>
            <a:gdLst>
              <a:gd name="connsiteX0" fmla="*/ 3095991 w 4482957"/>
              <a:gd name="connsiteY0" fmla="*/ 0 h 5571944"/>
              <a:gd name="connsiteX1" fmla="*/ 3156069 w 4482957"/>
              <a:gd name="connsiteY1" fmla="*/ 5631 h 5571944"/>
              <a:gd name="connsiteX2" fmla="*/ 3214272 w 4482957"/>
              <a:gd name="connsiteY2" fmla="*/ 20652 h 5571944"/>
              <a:gd name="connsiteX3" fmla="*/ 3270598 w 4482957"/>
              <a:gd name="connsiteY3" fmla="*/ 43182 h 5571944"/>
              <a:gd name="connsiteX4" fmla="*/ 3328798 w 4482957"/>
              <a:gd name="connsiteY4" fmla="*/ 71344 h 5571944"/>
              <a:gd name="connsiteX5" fmla="*/ 3383247 w 4482957"/>
              <a:gd name="connsiteY5" fmla="*/ 103262 h 5571944"/>
              <a:gd name="connsiteX6" fmla="*/ 3439573 w 4482957"/>
              <a:gd name="connsiteY6" fmla="*/ 137057 h 5571944"/>
              <a:gd name="connsiteX7" fmla="*/ 3495897 w 4482957"/>
              <a:gd name="connsiteY7" fmla="*/ 167096 h 5571944"/>
              <a:gd name="connsiteX8" fmla="*/ 3552221 w 4482957"/>
              <a:gd name="connsiteY8" fmla="*/ 197137 h 5571944"/>
              <a:gd name="connsiteX9" fmla="*/ 3606669 w 4482957"/>
              <a:gd name="connsiteY9" fmla="*/ 219666 h 5571944"/>
              <a:gd name="connsiteX10" fmla="*/ 3666749 w 4482957"/>
              <a:gd name="connsiteY10" fmla="*/ 234686 h 5571944"/>
              <a:gd name="connsiteX11" fmla="*/ 3724950 w 4482957"/>
              <a:gd name="connsiteY11" fmla="*/ 242197 h 5571944"/>
              <a:gd name="connsiteX12" fmla="*/ 3786907 w 4482957"/>
              <a:gd name="connsiteY12" fmla="*/ 242197 h 5571944"/>
              <a:gd name="connsiteX13" fmla="*/ 3850743 w 4482957"/>
              <a:gd name="connsiteY13" fmla="*/ 238443 h 5571944"/>
              <a:gd name="connsiteX14" fmla="*/ 3914577 w 4482957"/>
              <a:gd name="connsiteY14" fmla="*/ 230932 h 5571944"/>
              <a:gd name="connsiteX15" fmla="*/ 3978413 w 4482957"/>
              <a:gd name="connsiteY15" fmla="*/ 221545 h 5571944"/>
              <a:gd name="connsiteX16" fmla="*/ 4042247 w 4482957"/>
              <a:gd name="connsiteY16" fmla="*/ 214035 h 5571944"/>
              <a:gd name="connsiteX17" fmla="*/ 4106083 w 4482957"/>
              <a:gd name="connsiteY17" fmla="*/ 208401 h 5571944"/>
              <a:gd name="connsiteX18" fmla="*/ 4166161 w 4482957"/>
              <a:gd name="connsiteY18" fmla="*/ 210279 h 5571944"/>
              <a:gd name="connsiteX19" fmla="*/ 4224364 w 4482957"/>
              <a:gd name="connsiteY19" fmla="*/ 217789 h 5571944"/>
              <a:gd name="connsiteX20" fmla="*/ 4280690 w 4482957"/>
              <a:gd name="connsiteY20" fmla="*/ 234686 h 5571944"/>
              <a:gd name="connsiteX21" fmla="*/ 4327628 w 4482957"/>
              <a:gd name="connsiteY21" fmla="*/ 259094 h 5571944"/>
              <a:gd name="connsiteX22" fmla="*/ 4372686 w 4482957"/>
              <a:gd name="connsiteY22" fmla="*/ 291012 h 5571944"/>
              <a:gd name="connsiteX23" fmla="*/ 4412114 w 4482957"/>
              <a:gd name="connsiteY23" fmla="*/ 328561 h 5571944"/>
              <a:gd name="connsiteX24" fmla="*/ 4451542 w 4482957"/>
              <a:gd name="connsiteY24" fmla="*/ 371743 h 5571944"/>
              <a:gd name="connsiteX25" fmla="*/ 4482957 w 4482957"/>
              <a:gd name="connsiteY25" fmla="*/ 411426 h 5571944"/>
              <a:gd name="connsiteX26" fmla="*/ 4482957 w 4482957"/>
              <a:gd name="connsiteY26" fmla="*/ 5571944 h 5571944"/>
              <a:gd name="connsiteX27" fmla="*/ 1544560 w 4482957"/>
              <a:gd name="connsiteY27" fmla="*/ 5571944 h 5571944"/>
              <a:gd name="connsiteX28" fmla="*/ 1517016 w 4482957"/>
              <a:gd name="connsiteY28" fmla="*/ 5547992 h 5571944"/>
              <a:gd name="connsiteX29" fmla="*/ 1475711 w 4482957"/>
              <a:gd name="connsiteY29" fmla="*/ 5514197 h 5571944"/>
              <a:gd name="connsiteX30" fmla="*/ 1428774 w 4482957"/>
              <a:gd name="connsiteY30" fmla="*/ 5487914 h 5571944"/>
              <a:gd name="connsiteX31" fmla="*/ 1378082 w 4482957"/>
              <a:gd name="connsiteY31" fmla="*/ 5465383 h 5571944"/>
              <a:gd name="connsiteX32" fmla="*/ 1323635 w 4482957"/>
              <a:gd name="connsiteY32" fmla="*/ 5446609 h 5571944"/>
              <a:gd name="connsiteX33" fmla="*/ 1267309 w 4482957"/>
              <a:gd name="connsiteY33" fmla="*/ 5429711 h 5571944"/>
              <a:gd name="connsiteX34" fmla="*/ 1210986 w 4482957"/>
              <a:gd name="connsiteY34" fmla="*/ 5414691 h 5571944"/>
              <a:gd name="connsiteX35" fmla="*/ 1152783 w 4482957"/>
              <a:gd name="connsiteY35" fmla="*/ 5399670 h 5571944"/>
              <a:gd name="connsiteX36" fmla="*/ 1098336 w 4482957"/>
              <a:gd name="connsiteY36" fmla="*/ 5382773 h 5571944"/>
              <a:gd name="connsiteX37" fmla="*/ 1043887 w 4482957"/>
              <a:gd name="connsiteY37" fmla="*/ 5363998 h 5571944"/>
              <a:gd name="connsiteX38" fmla="*/ 993197 w 4482957"/>
              <a:gd name="connsiteY38" fmla="*/ 5341467 h 5571944"/>
              <a:gd name="connsiteX39" fmla="*/ 948135 w 4482957"/>
              <a:gd name="connsiteY39" fmla="*/ 5313305 h 5571944"/>
              <a:gd name="connsiteX40" fmla="*/ 906830 w 4482957"/>
              <a:gd name="connsiteY40" fmla="*/ 5279510 h 5571944"/>
              <a:gd name="connsiteX41" fmla="*/ 873037 w 4482957"/>
              <a:gd name="connsiteY41" fmla="*/ 5238207 h 5571944"/>
              <a:gd name="connsiteX42" fmla="*/ 844875 w 4482957"/>
              <a:gd name="connsiteY42" fmla="*/ 5193146 h 5571944"/>
              <a:gd name="connsiteX43" fmla="*/ 822344 w 4482957"/>
              <a:gd name="connsiteY43" fmla="*/ 5142453 h 5571944"/>
              <a:gd name="connsiteX44" fmla="*/ 803570 w 4482957"/>
              <a:gd name="connsiteY44" fmla="*/ 5088007 h 5571944"/>
              <a:gd name="connsiteX45" fmla="*/ 786672 w 4482957"/>
              <a:gd name="connsiteY45" fmla="*/ 5033560 h 5571944"/>
              <a:gd name="connsiteX46" fmla="*/ 771652 w 4482957"/>
              <a:gd name="connsiteY46" fmla="*/ 4975357 h 5571944"/>
              <a:gd name="connsiteX47" fmla="*/ 756631 w 4482957"/>
              <a:gd name="connsiteY47" fmla="*/ 4919033 h 5571944"/>
              <a:gd name="connsiteX48" fmla="*/ 739734 w 4482957"/>
              <a:gd name="connsiteY48" fmla="*/ 4862708 h 5571944"/>
              <a:gd name="connsiteX49" fmla="*/ 720959 w 4482957"/>
              <a:gd name="connsiteY49" fmla="*/ 4808259 h 5571944"/>
              <a:gd name="connsiteX50" fmla="*/ 698428 w 4482957"/>
              <a:gd name="connsiteY50" fmla="*/ 4757566 h 5571944"/>
              <a:gd name="connsiteX51" fmla="*/ 672143 w 4482957"/>
              <a:gd name="connsiteY51" fmla="*/ 4710630 h 5571944"/>
              <a:gd name="connsiteX52" fmla="*/ 638351 w 4482957"/>
              <a:gd name="connsiteY52" fmla="*/ 4669325 h 5571944"/>
              <a:gd name="connsiteX53" fmla="*/ 600799 w 4482957"/>
              <a:gd name="connsiteY53" fmla="*/ 4626142 h 5571944"/>
              <a:gd name="connsiteX54" fmla="*/ 557617 w 4482957"/>
              <a:gd name="connsiteY54" fmla="*/ 4588593 h 5571944"/>
              <a:gd name="connsiteX55" fmla="*/ 510678 w 4482957"/>
              <a:gd name="connsiteY55" fmla="*/ 4552921 h 5571944"/>
              <a:gd name="connsiteX56" fmla="*/ 463742 w 4482957"/>
              <a:gd name="connsiteY56" fmla="*/ 4517249 h 5571944"/>
              <a:gd name="connsiteX57" fmla="*/ 416805 w 4482957"/>
              <a:gd name="connsiteY57" fmla="*/ 4481577 h 5571944"/>
              <a:gd name="connsiteX58" fmla="*/ 371744 w 4482957"/>
              <a:gd name="connsiteY58" fmla="*/ 4445903 h 5571944"/>
              <a:gd name="connsiteX59" fmla="*/ 328562 w 4482957"/>
              <a:gd name="connsiteY59" fmla="*/ 4406477 h 5571944"/>
              <a:gd name="connsiteX60" fmla="*/ 291012 w 4482957"/>
              <a:gd name="connsiteY60" fmla="*/ 4367050 h 5571944"/>
              <a:gd name="connsiteX61" fmla="*/ 259096 w 4482957"/>
              <a:gd name="connsiteY61" fmla="*/ 4321989 h 5571944"/>
              <a:gd name="connsiteX62" fmla="*/ 234689 w 4482957"/>
              <a:gd name="connsiteY62" fmla="*/ 4275053 h 5571944"/>
              <a:gd name="connsiteX63" fmla="*/ 217791 w 4482957"/>
              <a:gd name="connsiteY63" fmla="*/ 4218729 h 5571944"/>
              <a:gd name="connsiteX64" fmla="*/ 210281 w 4482957"/>
              <a:gd name="connsiteY64" fmla="*/ 4160526 h 5571944"/>
              <a:gd name="connsiteX65" fmla="*/ 208402 w 4482957"/>
              <a:gd name="connsiteY65" fmla="*/ 4100444 h 5571944"/>
              <a:gd name="connsiteX66" fmla="*/ 214035 w 4482957"/>
              <a:gd name="connsiteY66" fmla="*/ 4036610 h 5571944"/>
              <a:gd name="connsiteX67" fmla="*/ 221545 w 4482957"/>
              <a:gd name="connsiteY67" fmla="*/ 3972776 h 5571944"/>
              <a:gd name="connsiteX68" fmla="*/ 230932 w 4482957"/>
              <a:gd name="connsiteY68" fmla="*/ 3908940 h 5571944"/>
              <a:gd name="connsiteX69" fmla="*/ 238443 w 4482957"/>
              <a:gd name="connsiteY69" fmla="*/ 3845106 h 5571944"/>
              <a:gd name="connsiteX70" fmla="*/ 242199 w 4482957"/>
              <a:gd name="connsiteY70" fmla="*/ 3781272 h 5571944"/>
              <a:gd name="connsiteX71" fmla="*/ 242199 w 4482957"/>
              <a:gd name="connsiteY71" fmla="*/ 3719313 h 5571944"/>
              <a:gd name="connsiteX72" fmla="*/ 234689 w 4482957"/>
              <a:gd name="connsiteY72" fmla="*/ 3661113 h 5571944"/>
              <a:gd name="connsiteX73" fmla="*/ 219668 w 4482957"/>
              <a:gd name="connsiteY73" fmla="*/ 3602910 h 5571944"/>
              <a:gd name="connsiteX74" fmla="*/ 197138 w 4482957"/>
              <a:gd name="connsiteY74" fmla="*/ 3548461 h 5571944"/>
              <a:gd name="connsiteX75" fmla="*/ 168976 w 4482957"/>
              <a:gd name="connsiteY75" fmla="*/ 3492137 h 5571944"/>
              <a:gd name="connsiteX76" fmla="*/ 137057 w 4482957"/>
              <a:gd name="connsiteY76" fmla="*/ 3435814 h 5571944"/>
              <a:gd name="connsiteX77" fmla="*/ 103264 w 4482957"/>
              <a:gd name="connsiteY77" fmla="*/ 3379488 h 5571944"/>
              <a:gd name="connsiteX78" fmla="*/ 71346 w 4482957"/>
              <a:gd name="connsiteY78" fmla="*/ 3325039 h 5571944"/>
              <a:gd name="connsiteX79" fmla="*/ 43182 w 4482957"/>
              <a:gd name="connsiteY79" fmla="*/ 3266839 h 5571944"/>
              <a:gd name="connsiteX80" fmla="*/ 20654 w 4482957"/>
              <a:gd name="connsiteY80" fmla="*/ 3210513 h 5571944"/>
              <a:gd name="connsiteX81" fmla="*/ 5634 w 4482957"/>
              <a:gd name="connsiteY81" fmla="*/ 3152310 h 5571944"/>
              <a:gd name="connsiteX82" fmla="*/ 0 w 4482957"/>
              <a:gd name="connsiteY82" fmla="*/ 3092230 h 5571944"/>
              <a:gd name="connsiteX83" fmla="*/ 5634 w 4482957"/>
              <a:gd name="connsiteY83" fmla="*/ 3032152 h 5571944"/>
              <a:gd name="connsiteX84" fmla="*/ 20654 w 4482957"/>
              <a:gd name="connsiteY84" fmla="*/ 2973950 h 5571944"/>
              <a:gd name="connsiteX85" fmla="*/ 43182 w 4482957"/>
              <a:gd name="connsiteY85" fmla="*/ 2917624 h 5571944"/>
              <a:gd name="connsiteX86" fmla="*/ 71346 w 4482957"/>
              <a:gd name="connsiteY86" fmla="*/ 2859423 h 5571944"/>
              <a:gd name="connsiteX87" fmla="*/ 103264 w 4482957"/>
              <a:gd name="connsiteY87" fmla="*/ 2804974 h 5571944"/>
              <a:gd name="connsiteX88" fmla="*/ 137057 w 4482957"/>
              <a:gd name="connsiteY88" fmla="*/ 2748651 h 5571944"/>
              <a:gd name="connsiteX89" fmla="*/ 168976 w 4482957"/>
              <a:gd name="connsiteY89" fmla="*/ 2692325 h 5571944"/>
              <a:gd name="connsiteX90" fmla="*/ 197138 w 4482957"/>
              <a:gd name="connsiteY90" fmla="*/ 2636001 h 5571944"/>
              <a:gd name="connsiteX91" fmla="*/ 219668 w 4482957"/>
              <a:gd name="connsiteY91" fmla="*/ 2581552 h 5571944"/>
              <a:gd name="connsiteX92" fmla="*/ 234689 w 4482957"/>
              <a:gd name="connsiteY92" fmla="*/ 2523350 h 5571944"/>
              <a:gd name="connsiteX93" fmla="*/ 242199 w 4482957"/>
              <a:gd name="connsiteY93" fmla="*/ 2465149 h 5571944"/>
              <a:gd name="connsiteX94" fmla="*/ 242199 w 4482957"/>
              <a:gd name="connsiteY94" fmla="*/ 2403192 h 5571944"/>
              <a:gd name="connsiteX95" fmla="*/ 238443 w 4482957"/>
              <a:gd name="connsiteY95" fmla="*/ 2339356 h 5571944"/>
              <a:gd name="connsiteX96" fmla="*/ 230932 w 4482957"/>
              <a:gd name="connsiteY96" fmla="*/ 2275522 h 5571944"/>
              <a:gd name="connsiteX97" fmla="*/ 221545 w 4482957"/>
              <a:gd name="connsiteY97" fmla="*/ 2211686 h 5571944"/>
              <a:gd name="connsiteX98" fmla="*/ 214035 w 4482957"/>
              <a:gd name="connsiteY98" fmla="*/ 2147852 h 5571944"/>
              <a:gd name="connsiteX99" fmla="*/ 208402 w 4482957"/>
              <a:gd name="connsiteY99" fmla="*/ 2084018 h 5571944"/>
              <a:gd name="connsiteX100" fmla="*/ 210281 w 4482957"/>
              <a:gd name="connsiteY100" fmla="*/ 2023938 h 5571944"/>
              <a:gd name="connsiteX101" fmla="*/ 217791 w 4482957"/>
              <a:gd name="connsiteY101" fmla="*/ 1965736 h 5571944"/>
              <a:gd name="connsiteX102" fmla="*/ 234689 w 4482957"/>
              <a:gd name="connsiteY102" fmla="*/ 1909410 h 5571944"/>
              <a:gd name="connsiteX103" fmla="*/ 259096 w 4482957"/>
              <a:gd name="connsiteY103" fmla="*/ 1862474 h 5571944"/>
              <a:gd name="connsiteX104" fmla="*/ 291012 w 4482957"/>
              <a:gd name="connsiteY104" fmla="*/ 1817414 h 5571944"/>
              <a:gd name="connsiteX105" fmla="*/ 328562 w 4482957"/>
              <a:gd name="connsiteY105" fmla="*/ 1777986 h 5571944"/>
              <a:gd name="connsiteX106" fmla="*/ 371744 w 4482957"/>
              <a:gd name="connsiteY106" fmla="*/ 1738560 h 5571944"/>
              <a:gd name="connsiteX107" fmla="*/ 416805 w 4482957"/>
              <a:gd name="connsiteY107" fmla="*/ 1702885 h 5571944"/>
              <a:gd name="connsiteX108" fmla="*/ 463742 w 4482957"/>
              <a:gd name="connsiteY108" fmla="*/ 1667213 h 5571944"/>
              <a:gd name="connsiteX109" fmla="*/ 510678 w 4482957"/>
              <a:gd name="connsiteY109" fmla="*/ 1631541 h 5571944"/>
              <a:gd name="connsiteX110" fmla="*/ 557617 w 4482957"/>
              <a:gd name="connsiteY110" fmla="*/ 1595869 h 5571944"/>
              <a:gd name="connsiteX111" fmla="*/ 600799 w 4482957"/>
              <a:gd name="connsiteY111" fmla="*/ 1558320 h 5571944"/>
              <a:gd name="connsiteX112" fmla="*/ 638351 w 4482957"/>
              <a:gd name="connsiteY112" fmla="*/ 1515138 h 5571944"/>
              <a:gd name="connsiteX113" fmla="*/ 672143 w 4482957"/>
              <a:gd name="connsiteY113" fmla="*/ 1473832 h 5571944"/>
              <a:gd name="connsiteX114" fmla="*/ 698428 w 4482957"/>
              <a:gd name="connsiteY114" fmla="*/ 1426896 h 5571944"/>
              <a:gd name="connsiteX115" fmla="*/ 720959 w 4482957"/>
              <a:gd name="connsiteY115" fmla="*/ 1376203 h 5571944"/>
              <a:gd name="connsiteX116" fmla="*/ 739734 w 4482957"/>
              <a:gd name="connsiteY116" fmla="*/ 1321755 h 5571944"/>
              <a:gd name="connsiteX117" fmla="*/ 756631 w 4482957"/>
              <a:gd name="connsiteY117" fmla="*/ 1265429 h 5571944"/>
              <a:gd name="connsiteX118" fmla="*/ 771652 w 4482957"/>
              <a:gd name="connsiteY118" fmla="*/ 1209105 h 5571944"/>
              <a:gd name="connsiteX119" fmla="*/ 786672 w 4482957"/>
              <a:gd name="connsiteY119" fmla="*/ 1150903 h 5571944"/>
              <a:gd name="connsiteX120" fmla="*/ 803570 w 4482957"/>
              <a:gd name="connsiteY120" fmla="*/ 1096456 h 5571944"/>
              <a:gd name="connsiteX121" fmla="*/ 822344 w 4482957"/>
              <a:gd name="connsiteY121" fmla="*/ 1042007 h 5571944"/>
              <a:gd name="connsiteX122" fmla="*/ 844875 w 4482957"/>
              <a:gd name="connsiteY122" fmla="*/ 991317 h 5571944"/>
              <a:gd name="connsiteX123" fmla="*/ 873037 w 4482957"/>
              <a:gd name="connsiteY123" fmla="*/ 946257 h 5571944"/>
              <a:gd name="connsiteX124" fmla="*/ 906830 w 4482957"/>
              <a:gd name="connsiteY124" fmla="*/ 904952 h 5571944"/>
              <a:gd name="connsiteX125" fmla="*/ 948135 w 4482957"/>
              <a:gd name="connsiteY125" fmla="*/ 871157 h 5571944"/>
              <a:gd name="connsiteX126" fmla="*/ 993197 w 4482957"/>
              <a:gd name="connsiteY126" fmla="*/ 842995 h 5571944"/>
              <a:gd name="connsiteX127" fmla="*/ 1043887 w 4482957"/>
              <a:gd name="connsiteY127" fmla="*/ 820464 h 5571944"/>
              <a:gd name="connsiteX128" fmla="*/ 1098336 w 4482957"/>
              <a:gd name="connsiteY128" fmla="*/ 801690 h 5571944"/>
              <a:gd name="connsiteX129" fmla="*/ 1152783 w 4482957"/>
              <a:gd name="connsiteY129" fmla="*/ 784792 h 5571944"/>
              <a:gd name="connsiteX130" fmla="*/ 1210986 w 4482957"/>
              <a:gd name="connsiteY130" fmla="*/ 769772 h 5571944"/>
              <a:gd name="connsiteX131" fmla="*/ 1267309 w 4482957"/>
              <a:gd name="connsiteY131" fmla="*/ 754751 h 5571944"/>
              <a:gd name="connsiteX132" fmla="*/ 1323635 w 4482957"/>
              <a:gd name="connsiteY132" fmla="*/ 737854 h 5571944"/>
              <a:gd name="connsiteX133" fmla="*/ 1378082 w 4482957"/>
              <a:gd name="connsiteY133" fmla="*/ 719079 h 5571944"/>
              <a:gd name="connsiteX134" fmla="*/ 1428774 w 4482957"/>
              <a:gd name="connsiteY134" fmla="*/ 696549 h 5571944"/>
              <a:gd name="connsiteX135" fmla="*/ 1475711 w 4482957"/>
              <a:gd name="connsiteY135" fmla="*/ 670266 h 5571944"/>
              <a:gd name="connsiteX136" fmla="*/ 1517016 w 4482957"/>
              <a:gd name="connsiteY136" fmla="*/ 636471 h 5571944"/>
              <a:gd name="connsiteX137" fmla="*/ 1560199 w 4482957"/>
              <a:gd name="connsiteY137" fmla="*/ 598919 h 5571944"/>
              <a:gd name="connsiteX138" fmla="*/ 1597750 w 4482957"/>
              <a:gd name="connsiteY138" fmla="*/ 555737 h 5571944"/>
              <a:gd name="connsiteX139" fmla="*/ 1633422 w 4482957"/>
              <a:gd name="connsiteY139" fmla="*/ 510678 h 5571944"/>
              <a:gd name="connsiteX140" fmla="*/ 1669094 w 4482957"/>
              <a:gd name="connsiteY140" fmla="*/ 463741 h 5571944"/>
              <a:gd name="connsiteX141" fmla="*/ 1704766 w 4482957"/>
              <a:gd name="connsiteY141" fmla="*/ 416803 h 5571944"/>
              <a:gd name="connsiteX142" fmla="*/ 1740438 w 4482957"/>
              <a:gd name="connsiteY142" fmla="*/ 371743 h 5571944"/>
              <a:gd name="connsiteX143" fmla="*/ 1779867 w 4482957"/>
              <a:gd name="connsiteY143" fmla="*/ 328561 h 5571944"/>
              <a:gd name="connsiteX144" fmla="*/ 1819293 w 4482957"/>
              <a:gd name="connsiteY144" fmla="*/ 291012 h 5571944"/>
              <a:gd name="connsiteX145" fmla="*/ 1864354 w 4482957"/>
              <a:gd name="connsiteY145" fmla="*/ 259094 h 5571944"/>
              <a:gd name="connsiteX146" fmla="*/ 1911291 w 4482957"/>
              <a:gd name="connsiteY146" fmla="*/ 234686 h 5571944"/>
              <a:gd name="connsiteX147" fmla="*/ 1967617 w 4482957"/>
              <a:gd name="connsiteY147" fmla="*/ 217789 h 5571944"/>
              <a:gd name="connsiteX148" fmla="*/ 2025819 w 4482957"/>
              <a:gd name="connsiteY148" fmla="*/ 210279 h 5571944"/>
              <a:gd name="connsiteX149" fmla="*/ 2085897 w 4482957"/>
              <a:gd name="connsiteY149" fmla="*/ 208401 h 5571944"/>
              <a:gd name="connsiteX150" fmla="*/ 2149731 w 4482957"/>
              <a:gd name="connsiteY150" fmla="*/ 214035 h 5571944"/>
              <a:gd name="connsiteX151" fmla="*/ 2213567 w 4482957"/>
              <a:gd name="connsiteY151" fmla="*/ 221545 h 5571944"/>
              <a:gd name="connsiteX152" fmla="*/ 2277403 w 4482957"/>
              <a:gd name="connsiteY152" fmla="*/ 230932 h 5571944"/>
              <a:gd name="connsiteX153" fmla="*/ 2341237 w 4482957"/>
              <a:gd name="connsiteY153" fmla="*/ 238443 h 5571944"/>
              <a:gd name="connsiteX154" fmla="*/ 2405071 w 4482957"/>
              <a:gd name="connsiteY154" fmla="*/ 242197 h 5571944"/>
              <a:gd name="connsiteX155" fmla="*/ 2467030 w 4482957"/>
              <a:gd name="connsiteY155" fmla="*/ 242197 h 5571944"/>
              <a:gd name="connsiteX156" fmla="*/ 2525233 w 4482957"/>
              <a:gd name="connsiteY156" fmla="*/ 234686 h 5571944"/>
              <a:gd name="connsiteX157" fmla="*/ 2583436 w 4482957"/>
              <a:gd name="connsiteY157" fmla="*/ 219666 h 5571944"/>
              <a:gd name="connsiteX158" fmla="*/ 2639760 w 4482957"/>
              <a:gd name="connsiteY158" fmla="*/ 197137 h 5571944"/>
              <a:gd name="connsiteX159" fmla="*/ 2696083 w 4482957"/>
              <a:gd name="connsiteY159" fmla="*/ 167096 h 5571944"/>
              <a:gd name="connsiteX160" fmla="*/ 2752409 w 4482957"/>
              <a:gd name="connsiteY160" fmla="*/ 137057 h 5571944"/>
              <a:gd name="connsiteX161" fmla="*/ 2808733 w 4482957"/>
              <a:gd name="connsiteY161" fmla="*/ 103262 h 5571944"/>
              <a:gd name="connsiteX162" fmla="*/ 2863182 w 4482957"/>
              <a:gd name="connsiteY162" fmla="*/ 71344 h 5571944"/>
              <a:gd name="connsiteX163" fmla="*/ 2921385 w 4482957"/>
              <a:gd name="connsiteY163" fmla="*/ 43182 h 5571944"/>
              <a:gd name="connsiteX164" fmla="*/ 2977708 w 4482957"/>
              <a:gd name="connsiteY164" fmla="*/ 20652 h 5571944"/>
              <a:gd name="connsiteX165" fmla="*/ 3035911 w 4482957"/>
              <a:gd name="connsiteY165" fmla="*/ 5631 h 5571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Lst>
            <a:rect l="l" t="t" r="r" b="b"/>
            <a:pathLst>
              <a:path w="4482957" h="5571944">
                <a:moveTo>
                  <a:pt x="3095991" y="0"/>
                </a:moveTo>
                <a:lnTo>
                  <a:pt x="3156069" y="5631"/>
                </a:lnTo>
                <a:lnTo>
                  <a:pt x="3214272" y="20652"/>
                </a:lnTo>
                <a:lnTo>
                  <a:pt x="3270598" y="43182"/>
                </a:lnTo>
                <a:lnTo>
                  <a:pt x="3328798" y="71344"/>
                </a:lnTo>
                <a:lnTo>
                  <a:pt x="3383247" y="103262"/>
                </a:lnTo>
                <a:lnTo>
                  <a:pt x="3439573" y="137057"/>
                </a:lnTo>
                <a:lnTo>
                  <a:pt x="3495897" y="167096"/>
                </a:lnTo>
                <a:lnTo>
                  <a:pt x="3552221" y="197137"/>
                </a:lnTo>
                <a:lnTo>
                  <a:pt x="3606669" y="219666"/>
                </a:lnTo>
                <a:lnTo>
                  <a:pt x="3666749" y="234686"/>
                </a:lnTo>
                <a:lnTo>
                  <a:pt x="3724950" y="242197"/>
                </a:lnTo>
                <a:lnTo>
                  <a:pt x="3786907" y="242197"/>
                </a:lnTo>
                <a:lnTo>
                  <a:pt x="3850743" y="238443"/>
                </a:lnTo>
                <a:lnTo>
                  <a:pt x="3914577" y="230932"/>
                </a:lnTo>
                <a:lnTo>
                  <a:pt x="3978413" y="221545"/>
                </a:lnTo>
                <a:lnTo>
                  <a:pt x="4042247" y="214035"/>
                </a:lnTo>
                <a:lnTo>
                  <a:pt x="4106083" y="208401"/>
                </a:lnTo>
                <a:lnTo>
                  <a:pt x="4166161" y="210279"/>
                </a:lnTo>
                <a:lnTo>
                  <a:pt x="4224364" y="217789"/>
                </a:lnTo>
                <a:lnTo>
                  <a:pt x="4280690" y="234686"/>
                </a:lnTo>
                <a:lnTo>
                  <a:pt x="4327628" y="259094"/>
                </a:lnTo>
                <a:lnTo>
                  <a:pt x="4372686" y="291012"/>
                </a:lnTo>
                <a:lnTo>
                  <a:pt x="4412114" y="328561"/>
                </a:lnTo>
                <a:lnTo>
                  <a:pt x="4451542" y="371743"/>
                </a:lnTo>
                <a:lnTo>
                  <a:pt x="4482957" y="411426"/>
                </a:lnTo>
                <a:lnTo>
                  <a:pt x="4482957" y="5571944"/>
                </a:lnTo>
                <a:lnTo>
                  <a:pt x="1544560" y="5571944"/>
                </a:lnTo>
                <a:lnTo>
                  <a:pt x="1517016" y="5547992"/>
                </a:lnTo>
                <a:lnTo>
                  <a:pt x="1475711" y="5514197"/>
                </a:lnTo>
                <a:lnTo>
                  <a:pt x="1428774" y="5487914"/>
                </a:lnTo>
                <a:lnTo>
                  <a:pt x="1378082" y="5465383"/>
                </a:lnTo>
                <a:lnTo>
                  <a:pt x="1323635" y="5446609"/>
                </a:lnTo>
                <a:lnTo>
                  <a:pt x="1267309" y="5429711"/>
                </a:lnTo>
                <a:lnTo>
                  <a:pt x="1210986" y="5414691"/>
                </a:lnTo>
                <a:lnTo>
                  <a:pt x="1152783" y="5399670"/>
                </a:lnTo>
                <a:lnTo>
                  <a:pt x="1098336" y="5382773"/>
                </a:lnTo>
                <a:lnTo>
                  <a:pt x="1043887" y="5363998"/>
                </a:lnTo>
                <a:lnTo>
                  <a:pt x="993197" y="5341467"/>
                </a:lnTo>
                <a:lnTo>
                  <a:pt x="948135" y="5313305"/>
                </a:lnTo>
                <a:lnTo>
                  <a:pt x="906830" y="5279510"/>
                </a:lnTo>
                <a:lnTo>
                  <a:pt x="873037" y="5238207"/>
                </a:lnTo>
                <a:lnTo>
                  <a:pt x="844875" y="5193146"/>
                </a:lnTo>
                <a:lnTo>
                  <a:pt x="822344" y="5142453"/>
                </a:lnTo>
                <a:lnTo>
                  <a:pt x="803570" y="5088007"/>
                </a:lnTo>
                <a:lnTo>
                  <a:pt x="786672" y="5033560"/>
                </a:lnTo>
                <a:lnTo>
                  <a:pt x="771652" y="4975357"/>
                </a:lnTo>
                <a:lnTo>
                  <a:pt x="756631" y="4919033"/>
                </a:lnTo>
                <a:lnTo>
                  <a:pt x="739734" y="4862708"/>
                </a:lnTo>
                <a:lnTo>
                  <a:pt x="720959" y="4808259"/>
                </a:lnTo>
                <a:lnTo>
                  <a:pt x="698428" y="4757566"/>
                </a:lnTo>
                <a:lnTo>
                  <a:pt x="672143" y="4710630"/>
                </a:lnTo>
                <a:lnTo>
                  <a:pt x="638351" y="4669325"/>
                </a:lnTo>
                <a:lnTo>
                  <a:pt x="600799" y="4626142"/>
                </a:lnTo>
                <a:lnTo>
                  <a:pt x="557617" y="4588593"/>
                </a:lnTo>
                <a:lnTo>
                  <a:pt x="510678" y="4552921"/>
                </a:lnTo>
                <a:lnTo>
                  <a:pt x="463742" y="4517249"/>
                </a:lnTo>
                <a:lnTo>
                  <a:pt x="416805" y="4481577"/>
                </a:lnTo>
                <a:lnTo>
                  <a:pt x="371744" y="4445903"/>
                </a:lnTo>
                <a:lnTo>
                  <a:pt x="328562" y="4406477"/>
                </a:lnTo>
                <a:lnTo>
                  <a:pt x="291012" y="4367050"/>
                </a:lnTo>
                <a:lnTo>
                  <a:pt x="259096" y="4321989"/>
                </a:lnTo>
                <a:lnTo>
                  <a:pt x="234689" y="4275053"/>
                </a:lnTo>
                <a:lnTo>
                  <a:pt x="217791" y="4218729"/>
                </a:lnTo>
                <a:lnTo>
                  <a:pt x="210281" y="4160526"/>
                </a:lnTo>
                <a:lnTo>
                  <a:pt x="208402" y="4100444"/>
                </a:lnTo>
                <a:lnTo>
                  <a:pt x="214035" y="4036610"/>
                </a:lnTo>
                <a:lnTo>
                  <a:pt x="221545" y="3972776"/>
                </a:lnTo>
                <a:lnTo>
                  <a:pt x="230932" y="3908940"/>
                </a:lnTo>
                <a:lnTo>
                  <a:pt x="238443" y="3845106"/>
                </a:lnTo>
                <a:lnTo>
                  <a:pt x="242199" y="3781272"/>
                </a:lnTo>
                <a:lnTo>
                  <a:pt x="242199" y="3719313"/>
                </a:lnTo>
                <a:lnTo>
                  <a:pt x="234689" y="3661113"/>
                </a:lnTo>
                <a:lnTo>
                  <a:pt x="219668" y="3602910"/>
                </a:lnTo>
                <a:lnTo>
                  <a:pt x="197138" y="3548461"/>
                </a:lnTo>
                <a:lnTo>
                  <a:pt x="168976" y="3492137"/>
                </a:lnTo>
                <a:lnTo>
                  <a:pt x="137057" y="3435814"/>
                </a:lnTo>
                <a:lnTo>
                  <a:pt x="103264" y="3379488"/>
                </a:lnTo>
                <a:lnTo>
                  <a:pt x="71346" y="3325039"/>
                </a:lnTo>
                <a:lnTo>
                  <a:pt x="43182" y="3266839"/>
                </a:lnTo>
                <a:lnTo>
                  <a:pt x="20654" y="3210513"/>
                </a:lnTo>
                <a:lnTo>
                  <a:pt x="5634" y="3152310"/>
                </a:lnTo>
                <a:lnTo>
                  <a:pt x="0" y="3092230"/>
                </a:lnTo>
                <a:lnTo>
                  <a:pt x="5634" y="3032152"/>
                </a:lnTo>
                <a:lnTo>
                  <a:pt x="20654" y="2973950"/>
                </a:lnTo>
                <a:lnTo>
                  <a:pt x="43182" y="2917624"/>
                </a:lnTo>
                <a:lnTo>
                  <a:pt x="71346" y="2859423"/>
                </a:lnTo>
                <a:lnTo>
                  <a:pt x="103264" y="2804974"/>
                </a:lnTo>
                <a:lnTo>
                  <a:pt x="137057" y="2748651"/>
                </a:lnTo>
                <a:lnTo>
                  <a:pt x="168976" y="2692325"/>
                </a:lnTo>
                <a:lnTo>
                  <a:pt x="197138" y="2636001"/>
                </a:lnTo>
                <a:lnTo>
                  <a:pt x="219668" y="2581552"/>
                </a:lnTo>
                <a:lnTo>
                  <a:pt x="234689" y="2523350"/>
                </a:lnTo>
                <a:lnTo>
                  <a:pt x="242199" y="2465149"/>
                </a:lnTo>
                <a:lnTo>
                  <a:pt x="242199" y="2403192"/>
                </a:lnTo>
                <a:lnTo>
                  <a:pt x="238443" y="2339356"/>
                </a:lnTo>
                <a:lnTo>
                  <a:pt x="230932" y="2275522"/>
                </a:lnTo>
                <a:lnTo>
                  <a:pt x="221545" y="2211686"/>
                </a:lnTo>
                <a:lnTo>
                  <a:pt x="214035" y="2147852"/>
                </a:lnTo>
                <a:lnTo>
                  <a:pt x="208402" y="2084018"/>
                </a:lnTo>
                <a:lnTo>
                  <a:pt x="210281" y="2023938"/>
                </a:lnTo>
                <a:lnTo>
                  <a:pt x="217791" y="1965736"/>
                </a:lnTo>
                <a:lnTo>
                  <a:pt x="234689" y="1909410"/>
                </a:lnTo>
                <a:lnTo>
                  <a:pt x="259096" y="1862474"/>
                </a:lnTo>
                <a:lnTo>
                  <a:pt x="291012" y="1817414"/>
                </a:lnTo>
                <a:lnTo>
                  <a:pt x="328562" y="1777986"/>
                </a:lnTo>
                <a:lnTo>
                  <a:pt x="371744" y="1738560"/>
                </a:lnTo>
                <a:lnTo>
                  <a:pt x="416805" y="1702885"/>
                </a:lnTo>
                <a:lnTo>
                  <a:pt x="463742" y="1667213"/>
                </a:lnTo>
                <a:lnTo>
                  <a:pt x="510678" y="1631541"/>
                </a:lnTo>
                <a:lnTo>
                  <a:pt x="557617" y="1595869"/>
                </a:lnTo>
                <a:lnTo>
                  <a:pt x="600799" y="1558320"/>
                </a:lnTo>
                <a:lnTo>
                  <a:pt x="638351" y="1515138"/>
                </a:lnTo>
                <a:lnTo>
                  <a:pt x="672143" y="1473832"/>
                </a:lnTo>
                <a:lnTo>
                  <a:pt x="698428" y="1426896"/>
                </a:lnTo>
                <a:lnTo>
                  <a:pt x="720959" y="1376203"/>
                </a:lnTo>
                <a:lnTo>
                  <a:pt x="739734" y="1321755"/>
                </a:lnTo>
                <a:lnTo>
                  <a:pt x="756631" y="1265429"/>
                </a:lnTo>
                <a:lnTo>
                  <a:pt x="771652" y="1209105"/>
                </a:lnTo>
                <a:lnTo>
                  <a:pt x="786672" y="1150903"/>
                </a:lnTo>
                <a:lnTo>
                  <a:pt x="803570" y="1096456"/>
                </a:lnTo>
                <a:lnTo>
                  <a:pt x="822344" y="1042007"/>
                </a:lnTo>
                <a:lnTo>
                  <a:pt x="844875" y="991317"/>
                </a:lnTo>
                <a:lnTo>
                  <a:pt x="873037" y="946257"/>
                </a:lnTo>
                <a:lnTo>
                  <a:pt x="906830" y="904952"/>
                </a:lnTo>
                <a:lnTo>
                  <a:pt x="948135" y="871157"/>
                </a:lnTo>
                <a:lnTo>
                  <a:pt x="993197" y="842995"/>
                </a:lnTo>
                <a:lnTo>
                  <a:pt x="1043887" y="820464"/>
                </a:lnTo>
                <a:lnTo>
                  <a:pt x="1098336" y="801690"/>
                </a:lnTo>
                <a:lnTo>
                  <a:pt x="1152783" y="784792"/>
                </a:lnTo>
                <a:lnTo>
                  <a:pt x="1210986" y="769772"/>
                </a:lnTo>
                <a:lnTo>
                  <a:pt x="1267309" y="754751"/>
                </a:lnTo>
                <a:lnTo>
                  <a:pt x="1323635" y="737854"/>
                </a:lnTo>
                <a:lnTo>
                  <a:pt x="1378082" y="719079"/>
                </a:lnTo>
                <a:lnTo>
                  <a:pt x="1428774" y="696549"/>
                </a:lnTo>
                <a:lnTo>
                  <a:pt x="1475711" y="670266"/>
                </a:lnTo>
                <a:lnTo>
                  <a:pt x="1517016" y="636471"/>
                </a:lnTo>
                <a:lnTo>
                  <a:pt x="1560199" y="598919"/>
                </a:lnTo>
                <a:lnTo>
                  <a:pt x="1597750" y="555737"/>
                </a:lnTo>
                <a:lnTo>
                  <a:pt x="1633422" y="510678"/>
                </a:lnTo>
                <a:lnTo>
                  <a:pt x="1669094" y="463741"/>
                </a:lnTo>
                <a:lnTo>
                  <a:pt x="1704766" y="416803"/>
                </a:lnTo>
                <a:lnTo>
                  <a:pt x="1740438" y="371743"/>
                </a:lnTo>
                <a:lnTo>
                  <a:pt x="1779867" y="328561"/>
                </a:lnTo>
                <a:lnTo>
                  <a:pt x="1819293" y="291012"/>
                </a:lnTo>
                <a:lnTo>
                  <a:pt x="1864354" y="259094"/>
                </a:lnTo>
                <a:lnTo>
                  <a:pt x="1911291" y="234686"/>
                </a:lnTo>
                <a:lnTo>
                  <a:pt x="1967617" y="217789"/>
                </a:lnTo>
                <a:lnTo>
                  <a:pt x="2025819" y="210279"/>
                </a:lnTo>
                <a:lnTo>
                  <a:pt x="2085897" y="208401"/>
                </a:lnTo>
                <a:lnTo>
                  <a:pt x="2149731" y="214035"/>
                </a:lnTo>
                <a:lnTo>
                  <a:pt x="2213567" y="221545"/>
                </a:lnTo>
                <a:lnTo>
                  <a:pt x="2277403" y="230932"/>
                </a:lnTo>
                <a:lnTo>
                  <a:pt x="2341237" y="238443"/>
                </a:lnTo>
                <a:lnTo>
                  <a:pt x="2405071" y="242197"/>
                </a:lnTo>
                <a:lnTo>
                  <a:pt x="2467030" y="242197"/>
                </a:lnTo>
                <a:lnTo>
                  <a:pt x="2525233" y="234686"/>
                </a:lnTo>
                <a:lnTo>
                  <a:pt x="2583436" y="219666"/>
                </a:lnTo>
                <a:lnTo>
                  <a:pt x="2639760" y="197137"/>
                </a:lnTo>
                <a:lnTo>
                  <a:pt x="2696083" y="167096"/>
                </a:lnTo>
                <a:lnTo>
                  <a:pt x="2752409" y="137057"/>
                </a:lnTo>
                <a:lnTo>
                  <a:pt x="2808733" y="103262"/>
                </a:lnTo>
                <a:lnTo>
                  <a:pt x="2863182" y="71344"/>
                </a:lnTo>
                <a:lnTo>
                  <a:pt x="2921385" y="43182"/>
                </a:lnTo>
                <a:lnTo>
                  <a:pt x="2977708" y="20652"/>
                </a:lnTo>
                <a:lnTo>
                  <a:pt x="3035911" y="5631"/>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Calibri" panose="020F0502020204030204"/>
            </a:endParaRPr>
          </a:p>
        </p:txBody>
      </p:sp>
      <p:pic>
        <p:nvPicPr>
          <p:cNvPr id="5" name="Picture 4" descr="A picture containing toy, table, snow, red&#10;&#10;Description automatically generated">
            <a:extLst>
              <a:ext uri="{FF2B5EF4-FFF2-40B4-BE49-F238E27FC236}">
                <a16:creationId xmlns:a16="http://schemas.microsoft.com/office/drawing/2014/main" id="{DA7F3FB3-82C6-45C3-89EC-53E763727744}"/>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0024" r="27036" b="-2"/>
          <a:stretch/>
        </p:blipFill>
        <p:spPr>
          <a:xfrm>
            <a:off x="7856472" y="1433267"/>
            <a:ext cx="4335537" cy="5424732"/>
          </a:xfrm>
          <a:custGeom>
            <a:avLst/>
            <a:gdLst>
              <a:gd name="connsiteX0" fmla="*/ 2948563 w 4335537"/>
              <a:gd name="connsiteY0" fmla="*/ 0 h 5424732"/>
              <a:gd name="connsiteX1" fmla="*/ 3005780 w 4335537"/>
              <a:gd name="connsiteY1" fmla="*/ 5363 h 5424732"/>
              <a:gd name="connsiteX2" fmla="*/ 3061211 w 4335537"/>
              <a:gd name="connsiteY2" fmla="*/ 19669 h 5424732"/>
              <a:gd name="connsiteX3" fmla="*/ 3114855 w 4335537"/>
              <a:gd name="connsiteY3" fmla="*/ 41127 h 5424732"/>
              <a:gd name="connsiteX4" fmla="*/ 3170284 w 4335537"/>
              <a:gd name="connsiteY4" fmla="*/ 67948 h 5424732"/>
              <a:gd name="connsiteX5" fmla="*/ 3222140 w 4335537"/>
              <a:gd name="connsiteY5" fmla="*/ 98346 h 5424732"/>
              <a:gd name="connsiteX6" fmla="*/ 3275784 w 4335537"/>
              <a:gd name="connsiteY6" fmla="*/ 130533 h 5424732"/>
              <a:gd name="connsiteX7" fmla="*/ 3329425 w 4335537"/>
              <a:gd name="connsiteY7" fmla="*/ 159141 h 5424732"/>
              <a:gd name="connsiteX8" fmla="*/ 3383067 w 4335537"/>
              <a:gd name="connsiteY8" fmla="*/ 187752 h 5424732"/>
              <a:gd name="connsiteX9" fmla="*/ 3434923 w 4335537"/>
              <a:gd name="connsiteY9" fmla="*/ 209208 h 5424732"/>
              <a:gd name="connsiteX10" fmla="*/ 3492142 w 4335537"/>
              <a:gd name="connsiteY10" fmla="*/ 223514 h 5424732"/>
              <a:gd name="connsiteX11" fmla="*/ 3547571 w 4335537"/>
              <a:gd name="connsiteY11" fmla="*/ 230666 h 5424732"/>
              <a:gd name="connsiteX12" fmla="*/ 3606578 w 4335537"/>
              <a:gd name="connsiteY12" fmla="*/ 230666 h 5424732"/>
              <a:gd name="connsiteX13" fmla="*/ 3667374 w 4335537"/>
              <a:gd name="connsiteY13" fmla="*/ 227091 h 5424732"/>
              <a:gd name="connsiteX14" fmla="*/ 3728169 w 4335537"/>
              <a:gd name="connsiteY14" fmla="*/ 219938 h 5424732"/>
              <a:gd name="connsiteX15" fmla="*/ 3788965 w 4335537"/>
              <a:gd name="connsiteY15" fmla="*/ 210998 h 5424732"/>
              <a:gd name="connsiteX16" fmla="*/ 3849759 w 4335537"/>
              <a:gd name="connsiteY16" fmla="*/ 203845 h 5424732"/>
              <a:gd name="connsiteX17" fmla="*/ 3910555 w 4335537"/>
              <a:gd name="connsiteY17" fmla="*/ 198480 h 5424732"/>
              <a:gd name="connsiteX18" fmla="*/ 3967772 w 4335537"/>
              <a:gd name="connsiteY18" fmla="*/ 200268 h 5424732"/>
              <a:gd name="connsiteX19" fmla="*/ 4023204 w 4335537"/>
              <a:gd name="connsiteY19" fmla="*/ 207421 h 5424732"/>
              <a:gd name="connsiteX20" fmla="*/ 4076847 w 4335537"/>
              <a:gd name="connsiteY20" fmla="*/ 223514 h 5424732"/>
              <a:gd name="connsiteX21" fmla="*/ 4121551 w 4335537"/>
              <a:gd name="connsiteY21" fmla="*/ 246759 h 5424732"/>
              <a:gd name="connsiteX22" fmla="*/ 4164463 w 4335537"/>
              <a:gd name="connsiteY22" fmla="*/ 277158 h 5424732"/>
              <a:gd name="connsiteX23" fmla="*/ 4202013 w 4335537"/>
              <a:gd name="connsiteY23" fmla="*/ 312919 h 5424732"/>
              <a:gd name="connsiteX24" fmla="*/ 4239564 w 4335537"/>
              <a:gd name="connsiteY24" fmla="*/ 354046 h 5424732"/>
              <a:gd name="connsiteX25" fmla="*/ 4273537 w 4335537"/>
              <a:gd name="connsiteY25" fmla="*/ 396960 h 5424732"/>
              <a:gd name="connsiteX26" fmla="*/ 4307511 w 4335537"/>
              <a:gd name="connsiteY26" fmla="*/ 441664 h 5424732"/>
              <a:gd name="connsiteX27" fmla="*/ 4335537 w 4335537"/>
              <a:gd name="connsiteY27" fmla="*/ 478541 h 5424732"/>
              <a:gd name="connsiteX28" fmla="*/ 4335537 w 4335537"/>
              <a:gd name="connsiteY28" fmla="*/ 5411497 h 5424732"/>
              <a:gd name="connsiteX29" fmla="*/ 4325479 w 4335537"/>
              <a:gd name="connsiteY29" fmla="*/ 5424732 h 5424732"/>
              <a:gd name="connsiteX30" fmla="*/ 1571645 w 4335537"/>
              <a:gd name="connsiteY30" fmla="*/ 5424732 h 5424732"/>
              <a:gd name="connsiteX31" fmla="*/ 1555640 w 4335537"/>
              <a:gd name="connsiteY31" fmla="*/ 5403672 h 5424732"/>
              <a:gd name="connsiteX32" fmla="*/ 1521666 w 4335537"/>
              <a:gd name="connsiteY32" fmla="*/ 5360758 h 5424732"/>
              <a:gd name="connsiteX33" fmla="*/ 1485903 w 4335537"/>
              <a:gd name="connsiteY33" fmla="*/ 5319632 h 5424732"/>
              <a:gd name="connsiteX34" fmla="*/ 1444777 w 4335537"/>
              <a:gd name="connsiteY34" fmla="*/ 5283868 h 5424732"/>
              <a:gd name="connsiteX35" fmla="*/ 1405439 w 4335537"/>
              <a:gd name="connsiteY35" fmla="*/ 5251682 h 5424732"/>
              <a:gd name="connsiteX36" fmla="*/ 1360737 w 4335537"/>
              <a:gd name="connsiteY36" fmla="*/ 5226651 h 5424732"/>
              <a:gd name="connsiteX37" fmla="*/ 1312459 w 4335537"/>
              <a:gd name="connsiteY37" fmla="*/ 5205192 h 5424732"/>
              <a:gd name="connsiteX38" fmla="*/ 1260605 w 4335537"/>
              <a:gd name="connsiteY38" fmla="*/ 5187312 h 5424732"/>
              <a:gd name="connsiteX39" fmla="*/ 1206961 w 4335537"/>
              <a:gd name="connsiteY39" fmla="*/ 5171219 h 5424732"/>
              <a:gd name="connsiteX40" fmla="*/ 1153319 w 4335537"/>
              <a:gd name="connsiteY40" fmla="*/ 5156913 h 5424732"/>
              <a:gd name="connsiteX41" fmla="*/ 1097888 w 4335537"/>
              <a:gd name="connsiteY41" fmla="*/ 5142608 h 5424732"/>
              <a:gd name="connsiteX42" fmla="*/ 1046034 w 4335537"/>
              <a:gd name="connsiteY42" fmla="*/ 5126515 h 5424732"/>
              <a:gd name="connsiteX43" fmla="*/ 994178 w 4335537"/>
              <a:gd name="connsiteY43" fmla="*/ 5108634 h 5424732"/>
              <a:gd name="connsiteX44" fmla="*/ 945901 w 4335537"/>
              <a:gd name="connsiteY44" fmla="*/ 5087176 h 5424732"/>
              <a:gd name="connsiteX45" fmla="*/ 902986 w 4335537"/>
              <a:gd name="connsiteY45" fmla="*/ 5060355 h 5424732"/>
              <a:gd name="connsiteX46" fmla="*/ 863647 w 4335537"/>
              <a:gd name="connsiteY46" fmla="*/ 5028169 h 5424732"/>
              <a:gd name="connsiteX47" fmla="*/ 831463 w 4335537"/>
              <a:gd name="connsiteY47" fmla="*/ 4988832 h 5424732"/>
              <a:gd name="connsiteX48" fmla="*/ 804643 w 4335537"/>
              <a:gd name="connsiteY48" fmla="*/ 4945915 h 5424732"/>
              <a:gd name="connsiteX49" fmla="*/ 783185 w 4335537"/>
              <a:gd name="connsiteY49" fmla="*/ 4897636 h 5424732"/>
              <a:gd name="connsiteX50" fmla="*/ 765304 w 4335537"/>
              <a:gd name="connsiteY50" fmla="*/ 4845782 h 5424732"/>
              <a:gd name="connsiteX51" fmla="*/ 749211 w 4335537"/>
              <a:gd name="connsiteY51" fmla="*/ 4793927 h 5424732"/>
              <a:gd name="connsiteX52" fmla="*/ 734906 w 4335537"/>
              <a:gd name="connsiteY52" fmla="*/ 4738495 h 5424732"/>
              <a:gd name="connsiteX53" fmla="*/ 720601 w 4335537"/>
              <a:gd name="connsiteY53" fmla="*/ 4684853 h 5424732"/>
              <a:gd name="connsiteX54" fmla="*/ 704508 w 4335537"/>
              <a:gd name="connsiteY54" fmla="*/ 4631208 h 5424732"/>
              <a:gd name="connsiteX55" fmla="*/ 686627 w 4335537"/>
              <a:gd name="connsiteY55" fmla="*/ 4579352 h 5424732"/>
              <a:gd name="connsiteX56" fmla="*/ 665170 w 4335537"/>
              <a:gd name="connsiteY56" fmla="*/ 4531073 h 5424732"/>
              <a:gd name="connsiteX57" fmla="*/ 640137 w 4335537"/>
              <a:gd name="connsiteY57" fmla="*/ 4486371 h 5424732"/>
              <a:gd name="connsiteX58" fmla="*/ 607953 w 4335537"/>
              <a:gd name="connsiteY58" fmla="*/ 4447032 h 5424732"/>
              <a:gd name="connsiteX59" fmla="*/ 572190 w 4335537"/>
              <a:gd name="connsiteY59" fmla="*/ 4405905 h 5424732"/>
              <a:gd name="connsiteX60" fmla="*/ 531064 w 4335537"/>
              <a:gd name="connsiteY60" fmla="*/ 4370144 h 5424732"/>
              <a:gd name="connsiteX61" fmla="*/ 486360 w 4335537"/>
              <a:gd name="connsiteY61" fmla="*/ 4336170 h 5424732"/>
              <a:gd name="connsiteX62" fmla="*/ 441659 w 4335537"/>
              <a:gd name="connsiteY62" fmla="*/ 4302196 h 5424732"/>
              <a:gd name="connsiteX63" fmla="*/ 396958 w 4335537"/>
              <a:gd name="connsiteY63" fmla="*/ 4268222 h 5424732"/>
              <a:gd name="connsiteX64" fmla="*/ 354042 w 4335537"/>
              <a:gd name="connsiteY64" fmla="*/ 4234246 h 5424732"/>
              <a:gd name="connsiteX65" fmla="*/ 312916 w 4335537"/>
              <a:gd name="connsiteY65" fmla="*/ 4196697 h 5424732"/>
              <a:gd name="connsiteX66" fmla="*/ 277155 w 4335537"/>
              <a:gd name="connsiteY66" fmla="*/ 4159148 h 5424732"/>
              <a:gd name="connsiteX67" fmla="*/ 246759 w 4335537"/>
              <a:gd name="connsiteY67" fmla="*/ 4116232 h 5424732"/>
              <a:gd name="connsiteX68" fmla="*/ 223513 w 4335537"/>
              <a:gd name="connsiteY68" fmla="*/ 4071530 h 5424732"/>
              <a:gd name="connsiteX69" fmla="*/ 207420 w 4335537"/>
              <a:gd name="connsiteY69" fmla="*/ 4017888 h 5424732"/>
              <a:gd name="connsiteX70" fmla="*/ 200268 w 4335537"/>
              <a:gd name="connsiteY70" fmla="*/ 3962456 h 5424732"/>
              <a:gd name="connsiteX71" fmla="*/ 198478 w 4335537"/>
              <a:gd name="connsiteY71" fmla="*/ 3905234 h 5424732"/>
              <a:gd name="connsiteX72" fmla="*/ 203843 w 4335537"/>
              <a:gd name="connsiteY72" fmla="*/ 3844439 h 5424732"/>
              <a:gd name="connsiteX73" fmla="*/ 210996 w 4335537"/>
              <a:gd name="connsiteY73" fmla="*/ 3783644 h 5424732"/>
              <a:gd name="connsiteX74" fmla="*/ 219936 w 4335537"/>
              <a:gd name="connsiteY74" fmla="*/ 3722847 h 5424732"/>
              <a:gd name="connsiteX75" fmla="*/ 227088 w 4335537"/>
              <a:gd name="connsiteY75" fmla="*/ 3662052 h 5424732"/>
              <a:gd name="connsiteX76" fmla="*/ 230666 w 4335537"/>
              <a:gd name="connsiteY76" fmla="*/ 3601257 h 5424732"/>
              <a:gd name="connsiteX77" fmla="*/ 230666 w 4335537"/>
              <a:gd name="connsiteY77" fmla="*/ 3542248 h 5424732"/>
              <a:gd name="connsiteX78" fmla="*/ 223513 w 4335537"/>
              <a:gd name="connsiteY78" fmla="*/ 3486818 h 5424732"/>
              <a:gd name="connsiteX79" fmla="*/ 209208 w 4335537"/>
              <a:gd name="connsiteY79" fmla="*/ 3431386 h 5424732"/>
              <a:gd name="connsiteX80" fmla="*/ 187750 w 4335537"/>
              <a:gd name="connsiteY80" fmla="*/ 3379529 h 5424732"/>
              <a:gd name="connsiteX81" fmla="*/ 160929 w 4335537"/>
              <a:gd name="connsiteY81" fmla="*/ 3325887 h 5424732"/>
              <a:gd name="connsiteX82" fmla="*/ 130531 w 4335537"/>
              <a:gd name="connsiteY82" fmla="*/ 3272245 h 5424732"/>
              <a:gd name="connsiteX83" fmla="*/ 98347 w 4335537"/>
              <a:gd name="connsiteY83" fmla="*/ 3218601 h 5424732"/>
              <a:gd name="connsiteX84" fmla="*/ 67949 w 4335537"/>
              <a:gd name="connsiteY84" fmla="*/ 3166744 h 5424732"/>
              <a:gd name="connsiteX85" fmla="*/ 41126 w 4335537"/>
              <a:gd name="connsiteY85" fmla="*/ 3111314 h 5424732"/>
              <a:gd name="connsiteX86" fmla="*/ 19670 w 4335537"/>
              <a:gd name="connsiteY86" fmla="*/ 3057670 h 5424732"/>
              <a:gd name="connsiteX87" fmla="*/ 5365 w 4335537"/>
              <a:gd name="connsiteY87" fmla="*/ 3002238 h 5424732"/>
              <a:gd name="connsiteX88" fmla="*/ 0 w 4335537"/>
              <a:gd name="connsiteY88" fmla="*/ 2945018 h 5424732"/>
              <a:gd name="connsiteX89" fmla="*/ 5365 w 4335537"/>
              <a:gd name="connsiteY89" fmla="*/ 2887800 h 5424732"/>
              <a:gd name="connsiteX90" fmla="*/ 19670 w 4335537"/>
              <a:gd name="connsiteY90" fmla="*/ 2832369 h 5424732"/>
              <a:gd name="connsiteX91" fmla="*/ 41126 w 4335537"/>
              <a:gd name="connsiteY91" fmla="*/ 2778724 h 5424732"/>
              <a:gd name="connsiteX92" fmla="*/ 67949 w 4335537"/>
              <a:gd name="connsiteY92" fmla="*/ 2723294 h 5424732"/>
              <a:gd name="connsiteX93" fmla="*/ 98347 w 4335537"/>
              <a:gd name="connsiteY93" fmla="*/ 2671438 h 5424732"/>
              <a:gd name="connsiteX94" fmla="*/ 130531 w 4335537"/>
              <a:gd name="connsiteY94" fmla="*/ 2617795 h 5424732"/>
              <a:gd name="connsiteX95" fmla="*/ 160929 w 4335537"/>
              <a:gd name="connsiteY95" fmla="*/ 2564151 h 5424732"/>
              <a:gd name="connsiteX96" fmla="*/ 187750 w 4335537"/>
              <a:gd name="connsiteY96" fmla="*/ 2510509 h 5424732"/>
              <a:gd name="connsiteX97" fmla="*/ 209208 w 4335537"/>
              <a:gd name="connsiteY97" fmla="*/ 2458652 h 5424732"/>
              <a:gd name="connsiteX98" fmla="*/ 223513 w 4335537"/>
              <a:gd name="connsiteY98" fmla="*/ 2403220 h 5424732"/>
              <a:gd name="connsiteX99" fmla="*/ 230666 w 4335537"/>
              <a:gd name="connsiteY99" fmla="*/ 2347790 h 5424732"/>
              <a:gd name="connsiteX100" fmla="*/ 230666 w 4335537"/>
              <a:gd name="connsiteY100" fmla="*/ 2288783 h 5424732"/>
              <a:gd name="connsiteX101" fmla="*/ 227088 w 4335537"/>
              <a:gd name="connsiteY101" fmla="*/ 2227986 h 5424732"/>
              <a:gd name="connsiteX102" fmla="*/ 219936 w 4335537"/>
              <a:gd name="connsiteY102" fmla="*/ 2167191 h 5424732"/>
              <a:gd name="connsiteX103" fmla="*/ 210996 w 4335537"/>
              <a:gd name="connsiteY103" fmla="*/ 2106394 h 5424732"/>
              <a:gd name="connsiteX104" fmla="*/ 203843 w 4335537"/>
              <a:gd name="connsiteY104" fmla="*/ 2045599 h 5424732"/>
              <a:gd name="connsiteX105" fmla="*/ 198478 w 4335537"/>
              <a:gd name="connsiteY105" fmla="*/ 1984804 h 5424732"/>
              <a:gd name="connsiteX106" fmla="*/ 200268 w 4335537"/>
              <a:gd name="connsiteY106" fmla="*/ 1927585 h 5424732"/>
              <a:gd name="connsiteX107" fmla="*/ 207420 w 4335537"/>
              <a:gd name="connsiteY107" fmla="*/ 1872153 h 5424732"/>
              <a:gd name="connsiteX108" fmla="*/ 223513 w 4335537"/>
              <a:gd name="connsiteY108" fmla="*/ 1818508 h 5424732"/>
              <a:gd name="connsiteX109" fmla="*/ 246759 w 4335537"/>
              <a:gd name="connsiteY109" fmla="*/ 1773807 h 5424732"/>
              <a:gd name="connsiteX110" fmla="*/ 277155 w 4335537"/>
              <a:gd name="connsiteY110" fmla="*/ 1730892 h 5424732"/>
              <a:gd name="connsiteX111" fmla="*/ 312916 w 4335537"/>
              <a:gd name="connsiteY111" fmla="*/ 1693341 h 5424732"/>
              <a:gd name="connsiteX112" fmla="*/ 354042 w 4335537"/>
              <a:gd name="connsiteY112" fmla="*/ 1655792 h 5424732"/>
              <a:gd name="connsiteX113" fmla="*/ 396958 w 4335537"/>
              <a:gd name="connsiteY113" fmla="*/ 1621816 h 5424732"/>
              <a:gd name="connsiteX114" fmla="*/ 441659 w 4335537"/>
              <a:gd name="connsiteY114" fmla="*/ 1587842 h 5424732"/>
              <a:gd name="connsiteX115" fmla="*/ 486360 w 4335537"/>
              <a:gd name="connsiteY115" fmla="*/ 1553868 h 5424732"/>
              <a:gd name="connsiteX116" fmla="*/ 531064 w 4335537"/>
              <a:gd name="connsiteY116" fmla="*/ 1519895 h 5424732"/>
              <a:gd name="connsiteX117" fmla="*/ 572190 w 4335537"/>
              <a:gd name="connsiteY117" fmla="*/ 1484133 h 5424732"/>
              <a:gd name="connsiteX118" fmla="*/ 607953 w 4335537"/>
              <a:gd name="connsiteY118" fmla="*/ 1443007 h 5424732"/>
              <a:gd name="connsiteX119" fmla="*/ 640137 w 4335537"/>
              <a:gd name="connsiteY119" fmla="*/ 1403668 h 5424732"/>
              <a:gd name="connsiteX120" fmla="*/ 665170 w 4335537"/>
              <a:gd name="connsiteY120" fmla="*/ 1358966 h 5424732"/>
              <a:gd name="connsiteX121" fmla="*/ 686627 w 4335537"/>
              <a:gd name="connsiteY121" fmla="*/ 1310687 h 5424732"/>
              <a:gd name="connsiteX122" fmla="*/ 704508 w 4335537"/>
              <a:gd name="connsiteY122" fmla="*/ 1258830 h 5424732"/>
              <a:gd name="connsiteX123" fmla="*/ 720601 w 4335537"/>
              <a:gd name="connsiteY123" fmla="*/ 1205186 h 5424732"/>
              <a:gd name="connsiteX124" fmla="*/ 734906 w 4335537"/>
              <a:gd name="connsiteY124" fmla="*/ 1151543 h 5424732"/>
              <a:gd name="connsiteX125" fmla="*/ 749211 w 4335537"/>
              <a:gd name="connsiteY125" fmla="*/ 1096111 h 5424732"/>
              <a:gd name="connsiteX126" fmla="*/ 765304 w 4335537"/>
              <a:gd name="connsiteY126" fmla="*/ 1044257 h 5424732"/>
              <a:gd name="connsiteX127" fmla="*/ 783185 w 4335537"/>
              <a:gd name="connsiteY127" fmla="*/ 992400 h 5424732"/>
              <a:gd name="connsiteX128" fmla="*/ 804643 w 4335537"/>
              <a:gd name="connsiteY128" fmla="*/ 944123 h 5424732"/>
              <a:gd name="connsiteX129" fmla="*/ 831463 w 4335537"/>
              <a:gd name="connsiteY129" fmla="*/ 901209 h 5424732"/>
              <a:gd name="connsiteX130" fmla="*/ 863647 w 4335537"/>
              <a:gd name="connsiteY130" fmla="*/ 861870 h 5424732"/>
              <a:gd name="connsiteX131" fmla="*/ 902986 w 4335537"/>
              <a:gd name="connsiteY131" fmla="*/ 829684 h 5424732"/>
              <a:gd name="connsiteX132" fmla="*/ 945901 w 4335537"/>
              <a:gd name="connsiteY132" fmla="*/ 802863 h 5424732"/>
              <a:gd name="connsiteX133" fmla="*/ 994178 w 4335537"/>
              <a:gd name="connsiteY133" fmla="*/ 781405 h 5424732"/>
              <a:gd name="connsiteX134" fmla="*/ 1046034 w 4335537"/>
              <a:gd name="connsiteY134" fmla="*/ 763524 h 5424732"/>
              <a:gd name="connsiteX135" fmla="*/ 1097888 w 4335537"/>
              <a:gd name="connsiteY135" fmla="*/ 747431 h 5424732"/>
              <a:gd name="connsiteX136" fmla="*/ 1153319 w 4335537"/>
              <a:gd name="connsiteY136" fmla="*/ 733125 h 5424732"/>
              <a:gd name="connsiteX137" fmla="*/ 1206961 w 4335537"/>
              <a:gd name="connsiteY137" fmla="*/ 718820 h 5424732"/>
              <a:gd name="connsiteX138" fmla="*/ 1260605 w 4335537"/>
              <a:gd name="connsiteY138" fmla="*/ 702727 h 5424732"/>
              <a:gd name="connsiteX139" fmla="*/ 1312459 w 4335537"/>
              <a:gd name="connsiteY139" fmla="*/ 684846 h 5424732"/>
              <a:gd name="connsiteX140" fmla="*/ 1360737 w 4335537"/>
              <a:gd name="connsiteY140" fmla="*/ 663388 h 5424732"/>
              <a:gd name="connsiteX141" fmla="*/ 1405439 w 4335537"/>
              <a:gd name="connsiteY141" fmla="*/ 638356 h 5424732"/>
              <a:gd name="connsiteX142" fmla="*/ 1444777 w 4335537"/>
              <a:gd name="connsiteY142" fmla="*/ 606170 h 5424732"/>
              <a:gd name="connsiteX143" fmla="*/ 1485903 w 4335537"/>
              <a:gd name="connsiteY143" fmla="*/ 570407 h 5424732"/>
              <a:gd name="connsiteX144" fmla="*/ 1521666 w 4335537"/>
              <a:gd name="connsiteY144" fmla="*/ 529280 h 5424732"/>
              <a:gd name="connsiteX145" fmla="*/ 1555640 w 4335537"/>
              <a:gd name="connsiteY145" fmla="*/ 486366 h 5424732"/>
              <a:gd name="connsiteX146" fmla="*/ 1589613 w 4335537"/>
              <a:gd name="connsiteY146" fmla="*/ 441664 h 5424732"/>
              <a:gd name="connsiteX147" fmla="*/ 1623587 w 4335537"/>
              <a:gd name="connsiteY147" fmla="*/ 396960 h 5424732"/>
              <a:gd name="connsiteX148" fmla="*/ 1657560 w 4335537"/>
              <a:gd name="connsiteY148" fmla="*/ 354046 h 5424732"/>
              <a:gd name="connsiteX149" fmla="*/ 1695111 w 4335537"/>
              <a:gd name="connsiteY149" fmla="*/ 312919 h 5424732"/>
              <a:gd name="connsiteX150" fmla="*/ 1732660 w 4335537"/>
              <a:gd name="connsiteY150" fmla="*/ 277158 h 5424732"/>
              <a:gd name="connsiteX151" fmla="*/ 1775575 w 4335537"/>
              <a:gd name="connsiteY151" fmla="*/ 246759 h 5424732"/>
              <a:gd name="connsiteX152" fmla="*/ 1820277 w 4335537"/>
              <a:gd name="connsiteY152" fmla="*/ 223514 h 5424732"/>
              <a:gd name="connsiteX153" fmla="*/ 1873920 w 4335537"/>
              <a:gd name="connsiteY153" fmla="*/ 207421 h 5424732"/>
              <a:gd name="connsiteX154" fmla="*/ 1929352 w 4335537"/>
              <a:gd name="connsiteY154" fmla="*/ 200268 h 5424732"/>
              <a:gd name="connsiteX155" fmla="*/ 1986569 w 4335537"/>
              <a:gd name="connsiteY155" fmla="*/ 198480 h 5424732"/>
              <a:gd name="connsiteX156" fmla="*/ 2047363 w 4335537"/>
              <a:gd name="connsiteY156" fmla="*/ 203845 h 5424732"/>
              <a:gd name="connsiteX157" fmla="*/ 2108159 w 4335537"/>
              <a:gd name="connsiteY157" fmla="*/ 210998 h 5424732"/>
              <a:gd name="connsiteX158" fmla="*/ 2168955 w 4335537"/>
              <a:gd name="connsiteY158" fmla="*/ 219938 h 5424732"/>
              <a:gd name="connsiteX159" fmla="*/ 2229750 w 4335537"/>
              <a:gd name="connsiteY159" fmla="*/ 227091 h 5424732"/>
              <a:gd name="connsiteX160" fmla="*/ 2290544 w 4335537"/>
              <a:gd name="connsiteY160" fmla="*/ 230666 h 5424732"/>
              <a:gd name="connsiteX161" fmla="*/ 2349553 w 4335537"/>
              <a:gd name="connsiteY161" fmla="*/ 230666 h 5424732"/>
              <a:gd name="connsiteX162" fmla="*/ 2404984 w 4335537"/>
              <a:gd name="connsiteY162" fmla="*/ 223514 h 5424732"/>
              <a:gd name="connsiteX163" fmla="*/ 2460415 w 4335537"/>
              <a:gd name="connsiteY163" fmla="*/ 209208 h 5424732"/>
              <a:gd name="connsiteX164" fmla="*/ 2514057 w 4335537"/>
              <a:gd name="connsiteY164" fmla="*/ 187752 h 5424732"/>
              <a:gd name="connsiteX165" fmla="*/ 2567699 w 4335537"/>
              <a:gd name="connsiteY165" fmla="*/ 159141 h 5424732"/>
              <a:gd name="connsiteX166" fmla="*/ 2621342 w 4335537"/>
              <a:gd name="connsiteY166" fmla="*/ 130533 h 5424732"/>
              <a:gd name="connsiteX167" fmla="*/ 2674984 w 4335537"/>
              <a:gd name="connsiteY167" fmla="*/ 98346 h 5424732"/>
              <a:gd name="connsiteX168" fmla="*/ 2726840 w 4335537"/>
              <a:gd name="connsiteY168" fmla="*/ 67948 h 5424732"/>
              <a:gd name="connsiteX169" fmla="*/ 2782271 w 4335537"/>
              <a:gd name="connsiteY169" fmla="*/ 41127 h 5424732"/>
              <a:gd name="connsiteX170" fmla="*/ 2835913 w 4335537"/>
              <a:gd name="connsiteY170" fmla="*/ 19669 h 5424732"/>
              <a:gd name="connsiteX171" fmla="*/ 2891344 w 4335537"/>
              <a:gd name="connsiteY171" fmla="*/ 5363 h 5424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Lst>
            <a:rect l="l" t="t" r="r" b="b"/>
            <a:pathLst>
              <a:path w="4335537" h="5424732">
                <a:moveTo>
                  <a:pt x="2948563" y="0"/>
                </a:moveTo>
                <a:lnTo>
                  <a:pt x="3005780" y="5363"/>
                </a:lnTo>
                <a:lnTo>
                  <a:pt x="3061211" y="19669"/>
                </a:lnTo>
                <a:lnTo>
                  <a:pt x="3114855" y="41127"/>
                </a:lnTo>
                <a:lnTo>
                  <a:pt x="3170284" y="67948"/>
                </a:lnTo>
                <a:lnTo>
                  <a:pt x="3222140" y="98346"/>
                </a:lnTo>
                <a:lnTo>
                  <a:pt x="3275784" y="130533"/>
                </a:lnTo>
                <a:lnTo>
                  <a:pt x="3329425" y="159141"/>
                </a:lnTo>
                <a:lnTo>
                  <a:pt x="3383067" y="187752"/>
                </a:lnTo>
                <a:lnTo>
                  <a:pt x="3434923" y="209208"/>
                </a:lnTo>
                <a:lnTo>
                  <a:pt x="3492142" y="223514"/>
                </a:lnTo>
                <a:lnTo>
                  <a:pt x="3547571" y="230666"/>
                </a:lnTo>
                <a:lnTo>
                  <a:pt x="3606578" y="230666"/>
                </a:lnTo>
                <a:lnTo>
                  <a:pt x="3667374" y="227091"/>
                </a:lnTo>
                <a:lnTo>
                  <a:pt x="3728169" y="219938"/>
                </a:lnTo>
                <a:lnTo>
                  <a:pt x="3788965" y="210998"/>
                </a:lnTo>
                <a:lnTo>
                  <a:pt x="3849759" y="203845"/>
                </a:lnTo>
                <a:lnTo>
                  <a:pt x="3910555" y="198480"/>
                </a:lnTo>
                <a:lnTo>
                  <a:pt x="3967772" y="200268"/>
                </a:lnTo>
                <a:lnTo>
                  <a:pt x="4023204" y="207421"/>
                </a:lnTo>
                <a:lnTo>
                  <a:pt x="4076847" y="223514"/>
                </a:lnTo>
                <a:lnTo>
                  <a:pt x="4121551" y="246759"/>
                </a:lnTo>
                <a:lnTo>
                  <a:pt x="4164463" y="277158"/>
                </a:lnTo>
                <a:lnTo>
                  <a:pt x="4202013" y="312919"/>
                </a:lnTo>
                <a:lnTo>
                  <a:pt x="4239564" y="354046"/>
                </a:lnTo>
                <a:lnTo>
                  <a:pt x="4273537" y="396960"/>
                </a:lnTo>
                <a:lnTo>
                  <a:pt x="4307511" y="441664"/>
                </a:lnTo>
                <a:lnTo>
                  <a:pt x="4335537" y="478541"/>
                </a:lnTo>
                <a:lnTo>
                  <a:pt x="4335537" y="5411497"/>
                </a:lnTo>
                <a:lnTo>
                  <a:pt x="4325479" y="5424732"/>
                </a:lnTo>
                <a:lnTo>
                  <a:pt x="1571645" y="5424732"/>
                </a:lnTo>
                <a:lnTo>
                  <a:pt x="1555640" y="5403672"/>
                </a:lnTo>
                <a:lnTo>
                  <a:pt x="1521666" y="5360758"/>
                </a:lnTo>
                <a:lnTo>
                  <a:pt x="1485903" y="5319632"/>
                </a:lnTo>
                <a:lnTo>
                  <a:pt x="1444777" y="5283868"/>
                </a:lnTo>
                <a:lnTo>
                  <a:pt x="1405439" y="5251682"/>
                </a:lnTo>
                <a:lnTo>
                  <a:pt x="1360737" y="5226651"/>
                </a:lnTo>
                <a:lnTo>
                  <a:pt x="1312459" y="5205192"/>
                </a:lnTo>
                <a:lnTo>
                  <a:pt x="1260605" y="5187312"/>
                </a:lnTo>
                <a:lnTo>
                  <a:pt x="1206961" y="5171219"/>
                </a:lnTo>
                <a:lnTo>
                  <a:pt x="1153319" y="5156913"/>
                </a:lnTo>
                <a:lnTo>
                  <a:pt x="1097888" y="5142608"/>
                </a:lnTo>
                <a:lnTo>
                  <a:pt x="1046034" y="5126515"/>
                </a:lnTo>
                <a:lnTo>
                  <a:pt x="994178" y="5108634"/>
                </a:lnTo>
                <a:lnTo>
                  <a:pt x="945901" y="5087176"/>
                </a:lnTo>
                <a:lnTo>
                  <a:pt x="902986" y="5060355"/>
                </a:lnTo>
                <a:lnTo>
                  <a:pt x="863647" y="5028169"/>
                </a:lnTo>
                <a:lnTo>
                  <a:pt x="831463" y="4988832"/>
                </a:lnTo>
                <a:lnTo>
                  <a:pt x="804643" y="4945915"/>
                </a:lnTo>
                <a:lnTo>
                  <a:pt x="783185" y="4897636"/>
                </a:lnTo>
                <a:lnTo>
                  <a:pt x="765304" y="4845782"/>
                </a:lnTo>
                <a:lnTo>
                  <a:pt x="749211" y="4793927"/>
                </a:lnTo>
                <a:lnTo>
                  <a:pt x="734906" y="4738495"/>
                </a:lnTo>
                <a:lnTo>
                  <a:pt x="720601" y="4684853"/>
                </a:lnTo>
                <a:lnTo>
                  <a:pt x="704508" y="4631208"/>
                </a:lnTo>
                <a:lnTo>
                  <a:pt x="686627" y="4579352"/>
                </a:lnTo>
                <a:lnTo>
                  <a:pt x="665170" y="4531073"/>
                </a:lnTo>
                <a:lnTo>
                  <a:pt x="640137" y="4486371"/>
                </a:lnTo>
                <a:lnTo>
                  <a:pt x="607953" y="4447032"/>
                </a:lnTo>
                <a:lnTo>
                  <a:pt x="572190" y="4405905"/>
                </a:lnTo>
                <a:lnTo>
                  <a:pt x="531064" y="4370144"/>
                </a:lnTo>
                <a:lnTo>
                  <a:pt x="486360" y="4336170"/>
                </a:lnTo>
                <a:lnTo>
                  <a:pt x="441659" y="4302196"/>
                </a:lnTo>
                <a:lnTo>
                  <a:pt x="396958" y="4268222"/>
                </a:lnTo>
                <a:lnTo>
                  <a:pt x="354042" y="4234246"/>
                </a:lnTo>
                <a:lnTo>
                  <a:pt x="312916" y="4196697"/>
                </a:lnTo>
                <a:lnTo>
                  <a:pt x="277155" y="4159148"/>
                </a:lnTo>
                <a:lnTo>
                  <a:pt x="246759" y="4116232"/>
                </a:lnTo>
                <a:lnTo>
                  <a:pt x="223513" y="4071530"/>
                </a:lnTo>
                <a:lnTo>
                  <a:pt x="207420" y="4017888"/>
                </a:lnTo>
                <a:lnTo>
                  <a:pt x="200268" y="3962456"/>
                </a:lnTo>
                <a:lnTo>
                  <a:pt x="198478" y="3905234"/>
                </a:lnTo>
                <a:lnTo>
                  <a:pt x="203843" y="3844439"/>
                </a:lnTo>
                <a:lnTo>
                  <a:pt x="210996" y="3783644"/>
                </a:lnTo>
                <a:lnTo>
                  <a:pt x="219936" y="3722847"/>
                </a:lnTo>
                <a:lnTo>
                  <a:pt x="227088" y="3662052"/>
                </a:lnTo>
                <a:lnTo>
                  <a:pt x="230666" y="3601257"/>
                </a:lnTo>
                <a:lnTo>
                  <a:pt x="230666" y="3542248"/>
                </a:lnTo>
                <a:lnTo>
                  <a:pt x="223513" y="3486818"/>
                </a:lnTo>
                <a:lnTo>
                  <a:pt x="209208" y="3431386"/>
                </a:lnTo>
                <a:lnTo>
                  <a:pt x="187750" y="3379529"/>
                </a:lnTo>
                <a:lnTo>
                  <a:pt x="160929" y="3325887"/>
                </a:lnTo>
                <a:lnTo>
                  <a:pt x="130531" y="3272245"/>
                </a:lnTo>
                <a:lnTo>
                  <a:pt x="98347" y="3218601"/>
                </a:lnTo>
                <a:lnTo>
                  <a:pt x="67949" y="3166744"/>
                </a:lnTo>
                <a:lnTo>
                  <a:pt x="41126" y="3111314"/>
                </a:lnTo>
                <a:lnTo>
                  <a:pt x="19670" y="3057670"/>
                </a:lnTo>
                <a:lnTo>
                  <a:pt x="5365" y="3002238"/>
                </a:lnTo>
                <a:lnTo>
                  <a:pt x="0" y="2945018"/>
                </a:lnTo>
                <a:lnTo>
                  <a:pt x="5365" y="2887800"/>
                </a:lnTo>
                <a:lnTo>
                  <a:pt x="19670" y="2832369"/>
                </a:lnTo>
                <a:lnTo>
                  <a:pt x="41126" y="2778724"/>
                </a:lnTo>
                <a:lnTo>
                  <a:pt x="67949" y="2723294"/>
                </a:lnTo>
                <a:lnTo>
                  <a:pt x="98347" y="2671438"/>
                </a:lnTo>
                <a:lnTo>
                  <a:pt x="130531" y="2617795"/>
                </a:lnTo>
                <a:lnTo>
                  <a:pt x="160929" y="2564151"/>
                </a:lnTo>
                <a:lnTo>
                  <a:pt x="187750" y="2510509"/>
                </a:lnTo>
                <a:lnTo>
                  <a:pt x="209208" y="2458652"/>
                </a:lnTo>
                <a:lnTo>
                  <a:pt x="223513" y="2403220"/>
                </a:lnTo>
                <a:lnTo>
                  <a:pt x="230666" y="2347790"/>
                </a:lnTo>
                <a:lnTo>
                  <a:pt x="230666" y="2288783"/>
                </a:lnTo>
                <a:lnTo>
                  <a:pt x="227088" y="2227986"/>
                </a:lnTo>
                <a:lnTo>
                  <a:pt x="219936" y="2167191"/>
                </a:lnTo>
                <a:lnTo>
                  <a:pt x="210996" y="2106394"/>
                </a:lnTo>
                <a:lnTo>
                  <a:pt x="203843" y="2045599"/>
                </a:lnTo>
                <a:lnTo>
                  <a:pt x="198478" y="1984804"/>
                </a:lnTo>
                <a:lnTo>
                  <a:pt x="200268" y="1927585"/>
                </a:lnTo>
                <a:lnTo>
                  <a:pt x="207420" y="1872153"/>
                </a:lnTo>
                <a:lnTo>
                  <a:pt x="223513" y="1818508"/>
                </a:lnTo>
                <a:lnTo>
                  <a:pt x="246759" y="1773807"/>
                </a:lnTo>
                <a:lnTo>
                  <a:pt x="277155" y="1730892"/>
                </a:lnTo>
                <a:lnTo>
                  <a:pt x="312916" y="1693341"/>
                </a:lnTo>
                <a:lnTo>
                  <a:pt x="354042" y="1655792"/>
                </a:lnTo>
                <a:lnTo>
                  <a:pt x="396958" y="1621816"/>
                </a:lnTo>
                <a:lnTo>
                  <a:pt x="441659" y="1587842"/>
                </a:lnTo>
                <a:lnTo>
                  <a:pt x="486360" y="1553868"/>
                </a:lnTo>
                <a:lnTo>
                  <a:pt x="531064" y="1519895"/>
                </a:lnTo>
                <a:lnTo>
                  <a:pt x="572190" y="1484133"/>
                </a:lnTo>
                <a:lnTo>
                  <a:pt x="607953" y="1443007"/>
                </a:lnTo>
                <a:lnTo>
                  <a:pt x="640137" y="1403668"/>
                </a:lnTo>
                <a:lnTo>
                  <a:pt x="665170" y="1358966"/>
                </a:lnTo>
                <a:lnTo>
                  <a:pt x="686627" y="1310687"/>
                </a:lnTo>
                <a:lnTo>
                  <a:pt x="704508" y="1258830"/>
                </a:lnTo>
                <a:lnTo>
                  <a:pt x="720601" y="1205186"/>
                </a:lnTo>
                <a:lnTo>
                  <a:pt x="734906" y="1151543"/>
                </a:lnTo>
                <a:lnTo>
                  <a:pt x="749211" y="1096111"/>
                </a:lnTo>
                <a:lnTo>
                  <a:pt x="765304" y="1044257"/>
                </a:lnTo>
                <a:lnTo>
                  <a:pt x="783185" y="992400"/>
                </a:lnTo>
                <a:lnTo>
                  <a:pt x="804643" y="944123"/>
                </a:lnTo>
                <a:lnTo>
                  <a:pt x="831463" y="901209"/>
                </a:lnTo>
                <a:lnTo>
                  <a:pt x="863647" y="861870"/>
                </a:lnTo>
                <a:lnTo>
                  <a:pt x="902986" y="829684"/>
                </a:lnTo>
                <a:lnTo>
                  <a:pt x="945901" y="802863"/>
                </a:lnTo>
                <a:lnTo>
                  <a:pt x="994178" y="781405"/>
                </a:lnTo>
                <a:lnTo>
                  <a:pt x="1046034" y="763524"/>
                </a:lnTo>
                <a:lnTo>
                  <a:pt x="1097888" y="747431"/>
                </a:lnTo>
                <a:lnTo>
                  <a:pt x="1153319" y="733125"/>
                </a:lnTo>
                <a:lnTo>
                  <a:pt x="1206961" y="718820"/>
                </a:lnTo>
                <a:lnTo>
                  <a:pt x="1260605" y="702727"/>
                </a:lnTo>
                <a:lnTo>
                  <a:pt x="1312459" y="684846"/>
                </a:lnTo>
                <a:lnTo>
                  <a:pt x="1360737" y="663388"/>
                </a:lnTo>
                <a:lnTo>
                  <a:pt x="1405439" y="638356"/>
                </a:lnTo>
                <a:lnTo>
                  <a:pt x="1444777" y="606170"/>
                </a:lnTo>
                <a:lnTo>
                  <a:pt x="1485903" y="570407"/>
                </a:lnTo>
                <a:lnTo>
                  <a:pt x="1521666" y="529280"/>
                </a:lnTo>
                <a:lnTo>
                  <a:pt x="1555640" y="486366"/>
                </a:lnTo>
                <a:lnTo>
                  <a:pt x="1589613" y="441664"/>
                </a:lnTo>
                <a:lnTo>
                  <a:pt x="1623587" y="396960"/>
                </a:lnTo>
                <a:lnTo>
                  <a:pt x="1657560" y="354046"/>
                </a:lnTo>
                <a:lnTo>
                  <a:pt x="1695111" y="312919"/>
                </a:lnTo>
                <a:lnTo>
                  <a:pt x="1732660" y="277158"/>
                </a:lnTo>
                <a:lnTo>
                  <a:pt x="1775575" y="246759"/>
                </a:lnTo>
                <a:lnTo>
                  <a:pt x="1820277" y="223514"/>
                </a:lnTo>
                <a:lnTo>
                  <a:pt x="1873920" y="207421"/>
                </a:lnTo>
                <a:lnTo>
                  <a:pt x="1929352" y="200268"/>
                </a:lnTo>
                <a:lnTo>
                  <a:pt x="1986569" y="198480"/>
                </a:lnTo>
                <a:lnTo>
                  <a:pt x="2047363" y="203845"/>
                </a:lnTo>
                <a:lnTo>
                  <a:pt x="2108159" y="210998"/>
                </a:lnTo>
                <a:lnTo>
                  <a:pt x="2168955" y="219938"/>
                </a:lnTo>
                <a:lnTo>
                  <a:pt x="2229750" y="227091"/>
                </a:lnTo>
                <a:lnTo>
                  <a:pt x="2290544" y="230666"/>
                </a:lnTo>
                <a:lnTo>
                  <a:pt x="2349553" y="230666"/>
                </a:lnTo>
                <a:lnTo>
                  <a:pt x="2404984" y="223514"/>
                </a:lnTo>
                <a:lnTo>
                  <a:pt x="2460415" y="209208"/>
                </a:lnTo>
                <a:lnTo>
                  <a:pt x="2514057" y="187752"/>
                </a:lnTo>
                <a:lnTo>
                  <a:pt x="2567699" y="159141"/>
                </a:lnTo>
                <a:lnTo>
                  <a:pt x="2621342" y="130533"/>
                </a:lnTo>
                <a:lnTo>
                  <a:pt x="2674984" y="98346"/>
                </a:lnTo>
                <a:lnTo>
                  <a:pt x="2726840" y="67948"/>
                </a:lnTo>
                <a:lnTo>
                  <a:pt x="2782271" y="41127"/>
                </a:lnTo>
                <a:lnTo>
                  <a:pt x="2835913" y="19669"/>
                </a:lnTo>
                <a:lnTo>
                  <a:pt x="2891344" y="5363"/>
                </a:lnTo>
                <a:close/>
              </a:path>
            </a:pathLst>
          </a:custGeom>
        </p:spPr>
      </p:pic>
      <p:sp>
        <p:nvSpPr>
          <p:cNvPr id="22" name="Freeform: Shape 21">
            <a:extLst>
              <a:ext uri="{FF2B5EF4-FFF2-40B4-BE49-F238E27FC236}">
                <a16:creationId xmlns:a16="http://schemas.microsoft.com/office/drawing/2014/main" id="{30581CF1-C445-4EA2-8A1B-47EFAA87E3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2288" y="0"/>
            <a:ext cx="5344102" cy="3217319"/>
          </a:xfrm>
          <a:custGeom>
            <a:avLst/>
            <a:gdLst>
              <a:gd name="connsiteX0" fmla="*/ 209034 w 5344102"/>
              <a:gd name="connsiteY0" fmla="*/ 0 h 3217319"/>
              <a:gd name="connsiteX1" fmla="*/ 5135071 w 5344102"/>
              <a:gd name="connsiteY1" fmla="*/ 0 h 3217319"/>
              <a:gd name="connsiteX2" fmla="*/ 5135071 w 5344102"/>
              <a:gd name="connsiteY2" fmla="*/ 7298 h 3217319"/>
              <a:gd name="connsiteX3" fmla="*/ 5141552 w 5344102"/>
              <a:gd name="connsiteY3" fmla="*/ 57529 h 3217319"/>
              <a:gd name="connsiteX4" fmla="*/ 5154514 w 5344102"/>
              <a:gd name="connsiteY4" fmla="*/ 107762 h 3217319"/>
              <a:gd name="connsiteX5" fmla="*/ 5173960 w 5344102"/>
              <a:gd name="connsiteY5" fmla="*/ 154755 h 3217319"/>
              <a:gd name="connsiteX6" fmla="*/ 5199887 w 5344102"/>
              <a:gd name="connsiteY6" fmla="*/ 203366 h 3217319"/>
              <a:gd name="connsiteX7" fmla="*/ 5225812 w 5344102"/>
              <a:gd name="connsiteY7" fmla="*/ 251980 h 3217319"/>
              <a:gd name="connsiteX8" fmla="*/ 5254980 w 5344102"/>
              <a:gd name="connsiteY8" fmla="*/ 300590 h 3217319"/>
              <a:gd name="connsiteX9" fmla="*/ 5282526 w 5344102"/>
              <a:gd name="connsiteY9" fmla="*/ 347583 h 3217319"/>
              <a:gd name="connsiteX10" fmla="*/ 5306833 w 5344102"/>
              <a:gd name="connsiteY10" fmla="*/ 397815 h 3217319"/>
              <a:gd name="connsiteX11" fmla="*/ 5326276 w 5344102"/>
              <a:gd name="connsiteY11" fmla="*/ 446428 h 3217319"/>
              <a:gd name="connsiteX12" fmla="*/ 5339241 w 5344102"/>
              <a:gd name="connsiteY12" fmla="*/ 496660 h 3217319"/>
              <a:gd name="connsiteX13" fmla="*/ 5344102 w 5344102"/>
              <a:gd name="connsiteY13" fmla="*/ 548512 h 3217319"/>
              <a:gd name="connsiteX14" fmla="*/ 5339241 w 5344102"/>
              <a:gd name="connsiteY14" fmla="*/ 600365 h 3217319"/>
              <a:gd name="connsiteX15" fmla="*/ 5326276 w 5344102"/>
              <a:gd name="connsiteY15" fmla="*/ 650598 h 3217319"/>
              <a:gd name="connsiteX16" fmla="*/ 5306833 w 5344102"/>
              <a:gd name="connsiteY16" fmla="*/ 699211 h 3217319"/>
              <a:gd name="connsiteX17" fmla="*/ 5282526 w 5344102"/>
              <a:gd name="connsiteY17" fmla="*/ 749442 h 3217319"/>
              <a:gd name="connsiteX18" fmla="*/ 5254980 w 5344102"/>
              <a:gd name="connsiteY18" fmla="*/ 796435 h 3217319"/>
              <a:gd name="connsiteX19" fmla="*/ 5225812 w 5344102"/>
              <a:gd name="connsiteY19" fmla="*/ 845048 h 3217319"/>
              <a:gd name="connsiteX20" fmla="*/ 5199887 w 5344102"/>
              <a:gd name="connsiteY20" fmla="*/ 893659 h 3217319"/>
              <a:gd name="connsiteX21" fmla="*/ 5173960 w 5344102"/>
              <a:gd name="connsiteY21" fmla="*/ 942270 h 3217319"/>
              <a:gd name="connsiteX22" fmla="*/ 5154514 w 5344102"/>
              <a:gd name="connsiteY22" fmla="*/ 989263 h 3217319"/>
              <a:gd name="connsiteX23" fmla="*/ 5141552 w 5344102"/>
              <a:gd name="connsiteY23" fmla="*/ 1039497 h 3217319"/>
              <a:gd name="connsiteX24" fmla="*/ 5135071 w 5344102"/>
              <a:gd name="connsiteY24" fmla="*/ 1089727 h 3217319"/>
              <a:gd name="connsiteX25" fmla="*/ 5135071 w 5344102"/>
              <a:gd name="connsiteY25" fmla="*/ 1143202 h 3217319"/>
              <a:gd name="connsiteX26" fmla="*/ 5138311 w 5344102"/>
              <a:gd name="connsiteY26" fmla="*/ 1198295 h 3217319"/>
              <a:gd name="connsiteX27" fmla="*/ 5144792 w 5344102"/>
              <a:gd name="connsiteY27" fmla="*/ 1253388 h 3217319"/>
              <a:gd name="connsiteX28" fmla="*/ 5152894 w 5344102"/>
              <a:gd name="connsiteY28" fmla="*/ 1308483 h 3217319"/>
              <a:gd name="connsiteX29" fmla="*/ 5159375 w 5344102"/>
              <a:gd name="connsiteY29" fmla="*/ 1363576 h 3217319"/>
              <a:gd name="connsiteX30" fmla="*/ 5164237 w 5344102"/>
              <a:gd name="connsiteY30" fmla="*/ 1418669 h 3217319"/>
              <a:gd name="connsiteX31" fmla="*/ 5162616 w 5344102"/>
              <a:gd name="connsiteY31" fmla="*/ 1470524 h 3217319"/>
              <a:gd name="connsiteX32" fmla="*/ 5156135 w 5344102"/>
              <a:gd name="connsiteY32" fmla="*/ 1520757 h 3217319"/>
              <a:gd name="connsiteX33" fmla="*/ 5141552 w 5344102"/>
              <a:gd name="connsiteY33" fmla="*/ 1569369 h 3217319"/>
              <a:gd name="connsiteX34" fmla="*/ 5120486 w 5344102"/>
              <a:gd name="connsiteY34" fmla="*/ 1609878 h 3217319"/>
              <a:gd name="connsiteX35" fmla="*/ 5092939 w 5344102"/>
              <a:gd name="connsiteY35" fmla="*/ 1648768 h 3217319"/>
              <a:gd name="connsiteX36" fmla="*/ 5060529 w 5344102"/>
              <a:gd name="connsiteY36" fmla="*/ 1682797 h 3217319"/>
              <a:gd name="connsiteX37" fmla="*/ 5023262 w 5344102"/>
              <a:gd name="connsiteY37" fmla="*/ 1716824 h 3217319"/>
              <a:gd name="connsiteX38" fmla="*/ 4984371 w 5344102"/>
              <a:gd name="connsiteY38" fmla="*/ 1747613 h 3217319"/>
              <a:gd name="connsiteX39" fmla="*/ 4943861 w 5344102"/>
              <a:gd name="connsiteY39" fmla="*/ 1778400 h 3217319"/>
              <a:gd name="connsiteX40" fmla="*/ 4901732 w 5344102"/>
              <a:gd name="connsiteY40" fmla="*/ 1809188 h 3217319"/>
              <a:gd name="connsiteX41" fmla="*/ 4862842 w 5344102"/>
              <a:gd name="connsiteY41" fmla="*/ 1839975 h 3217319"/>
              <a:gd name="connsiteX42" fmla="*/ 4825572 w 5344102"/>
              <a:gd name="connsiteY42" fmla="*/ 1872383 h 3217319"/>
              <a:gd name="connsiteX43" fmla="*/ 4793164 w 5344102"/>
              <a:gd name="connsiteY43" fmla="*/ 1909652 h 3217319"/>
              <a:gd name="connsiteX44" fmla="*/ 4763996 w 5344102"/>
              <a:gd name="connsiteY44" fmla="*/ 1945301 h 3217319"/>
              <a:gd name="connsiteX45" fmla="*/ 4741309 w 5344102"/>
              <a:gd name="connsiteY45" fmla="*/ 1985810 h 3217319"/>
              <a:gd name="connsiteX46" fmla="*/ 4721865 w 5344102"/>
              <a:gd name="connsiteY46" fmla="*/ 2029562 h 3217319"/>
              <a:gd name="connsiteX47" fmla="*/ 4705661 w 5344102"/>
              <a:gd name="connsiteY47" fmla="*/ 2076555 h 3217319"/>
              <a:gd name="connsiteX48" fmla="*/ 4691078 w 5344102"/>
              <a:gd name="connsiteY48" fmla="*/ 2125168 h 3217319"/>
              <a:gd name="connsiteX49" fmla="*/ 4678114 w 5344102"/>
              <a:gd name="connsiteY49" fmla="*/ 2173779 h 3217319"/>
              <a:gd name="connsiteX50" fmla="*/ 4665151 w 5344102"/>
              <a:gd name="connsiteY50" fmla="*/ 2224012 h 3217319"/>
              <a:gd name="connsiteX51" fmla="*/ 4650566 w 5344102"/>
              <a:gd name="connsiteY51" fmla="*/ 2271004 h 3217319"/>
              <a:gd name="connsiteX52" fmla="*/ 4634363 w 5344102"/>
              <a:gd name="connsiteY52" fmla="*/ 2317994 h 3217319"/>
              <a:gd name="connsiteX53" fmla="*/ 4614920 w 5344102"/>
              <a:gd name="connsiteY53" fmla="*/ 2361746 h 3217319"/>
              <a:gd name="connsiteX54" fmla="*/ 4590613 w 5344102"/>
              <a:gd name="connsiteY54" fmla="*/ 2400637 h 3217319"/>
              <a:gd name="connsiteX55" fmla="*/ 4561447 w 5344102"/>
              <a:gd name="connsiteY55" fmla="*/ 2436284 h 3217319"/>
              <a:gd name="connsiteX56" fmla="*/ 4525797 w 5344102"/>
              <a:gd name="connsiteY56" fmla="*/ 2465451 h 3217319"/>
              <a:gd name="connsiteX57" fmla="*/ 4486906 w 5344102"/>
              <a:gd name="connsiteY57" fmla="*/ 2489757 h 3217319"/>
              <a:gd name="connsiteX58" fmla="*/ 4443155 w 5344102"/>
              <a:gd name="connsiteY58" fmla="*/ 2509203 h 3217319"/>
              <a:gd name="connsiteX59" fmla="*/ 4396163 w 5344102"/>
              <a:gd name="connsiteY59" fmla="*/ 2525407 h 3217319"/>
              <a:gd name="connsiteX60" fmla="*/ 4349173 w 5344102"/>
              <a:gd name="connsiteY60" fmla="*/ 2539990 h 3217319"/>
              <a:gd name="connsiteX61" fmla="*/ 4298939 w 5344102"/>
              <a:gd name="connsiteY61" fmla="*/ 2552954 h 3217319"/>
              <a:gd name="connsiteX62" fmla="*/ 4250326 w 5344102"/>
              <a:gd name="connsiteY62" fmla="*/ 2565918 h 3217319"/>
              <a:gd name="connsiteX63" fmla="*/ 4201715 w 5344102"/>
              <a:gd name="connsiteY63" fmla="*/ 2580502 h 3217319"/>
              <a:gd name="connsiteX64" fmla="*/ 4154724 w 5344102"/>
              <a:gd name="connsiteY64" fmla="*/ 2596705 h 3217319"/>
              <a:gd name="connsiteX65" fmla="*/ 4110972 w 5344102"/>
              <a:gd name="connsiteY65" fmla="*/ 2616151 h 3217319"/>
              <a:gd name="connsiteX66" fmla="*/ 4070464 w 5344102"/>
              <a:gd name="connsiteY66" fmla="*/ 2638835 h 3217319"/>
              <a:gd name="connsiteX67" fmla="*/ 4034814 w 5344102"/>
              <a:gd name="connsiteY67" fmla="*/ 2668002 h 3217319"/>
              <a:gd name="connsiteX68" fmla="*/ 3997545 w 5344102"/>
              <a:gd name="connsiteY68" fmla="*/ 2700411 h 3217319"/>
              <a:gd name="connsiteX69" fmla="*/ 3965136 w 5344102"/>
              <a:gd name="connsiteY69" fmla="*/ 2737680 h 3217319"/>
              <a:gd name="connsiteX70" fmla="*/ 3934348 w 5344102"/>
              <a:gd name="connsiteY70" fmla="*/ 2776570 h 3217319"/>
              <a:gd name="connsiteX71" fmla="*/ 3903560 w 5344102"/>
              <a:gd name="connsiteY71" fmla="*/ 2817079 h 3217319"/>
              <a:gd name="connsiteX72" fmla="*/ 3872773 w 5344102"/>
              <a:gd name="connsiteY72" fmla="*/ 2857590 h 3217319"/>
              <a:gd name="connsiteX73" fmla="*/ 3841985 w 5344102"/>
              <a:gd name="connsiteY73" fmla="*/ 2896480 h 3217319"/>
              <a:gd name="connsiteX74" fmla="*/ 3807956 w 5344102"/>
              <a:gd name="connsiteY74" fmla="*/ 2933749 h 3217319"/>
              <a:gd name="connsiteX75" fmla="*/ 3773927 w 5344102"/>
              <a:gd name="connsiteY75" fmla="*/ 2966156 h 3217319"/>
              <a:gd name="connsiteX76" fmla="*/ 3735039 w 5344102"/>
              <a:gd name="connsiteY76" fmla="*/ 2993703 h 3217319"/>
              <a:gd name="connsiteX77" fmla="*/ 3694528 w 5344102"/>
              <a:gd name="connsiteY77" fmla="*/ 3014769 h 3217319"/>
              <a:gd name="connsiteX78" fmla="*/ 3645915 w 5344102"/>
              <a:gd name="connsiteY78" fmla="*/ 3029353 h 3217319"/>
              <a:gd name="connsiteX79" fmla="*/ 3595682 w 5344102"/>
              <a:gd name="connsiteY79" fmla="*/ 3035835 h 3217319"/>
              <a:gd name="connsiteX80" fmla="*/ 3543830 w 5344102"/>
              <a:gd name="connsiteY80" fmla="*/ 3037455 h 3217319"/>
              <a:gd name="connsiteX81" fmla="*/ 3488736 w 5344102"/>
              <a:gd name="connsiteY81" fmla="*/ 3032593 h 3217319"/>
              <a:gd name="connsiteX82" fmla="*/ 3433642 w 5344102"/>
              <a:gd name="connsiteY82" fmla="*/ 3026113 h 3217319"/>
              <a:gd name="connsiteX83" fmla="*/ 3378548 w 5344102"/>
              <a:gd name="connsiteY83" fmla="*/ 3018009 h 3217319"/>
              <a:gd name="connsiteX84" fmla="*/ 3323455 w 5344102"/>
              <a:gd name="connsiteY84" fmla="*/ 3011529 h 3217319"/>
              <a:gd name="connsiteX85" fmla="*/ 3268360 w 5344102"/>
              <a:gd name="connsiteY85" fmla="*/ 3008288 h 3217319"/>
              <a:gd name="connsiteX86" fmla="*/ 3214887 w 5344102"/>
              <a:gd name="connsiteY86" fmla="*/ 3008288 h 3217319"/>
              <a:gd name="connsiteX87" fmla="*/ 3164655 w 5344102"/>
              <a:gd name="connsiteY87" fmla="*/ 3014769 h 3217319"/>
              <a:gd name="connsiteX88" fmla="*/ 3112802 w 5344102"/>
              <a:gd name="connsiteY88" fmla="*/ 3027733 h 3217319"/>
              <a:gd name="connsiteX89" fmla="*/ 3065810 w 5344102"/>
              <a:gd name="connsiteY89" fmla="*/ 3047177 h 3217319"/>
              <a:gd name="connsiteX90" fmla="*/ 3017198 w 5344102"/>
              <a:gd name="connsiteY90" fmla="*/ 3073104 h 3217319"/>
              <a:gd name="connsiteX91" fmla="*/ 2968587 w 5344102"/>
              <a:gd name="connsiteY91" fmla="*/ 3099031 h 3217319"/>
              <a:gd name="connsiteX92" fmla="*/ 2919974 w 5344102"/>
              <a:gd name="connsiteY92" fmla="*/ 3128197 h 3217319"/>
              <a:gd name="connsiteX93" fmla="*/ 2872980 w 5344102"/>
              <a:gd name="connsiteY93" fmla="*/ 3155745 h 3217319"/>
              <a:gd name="connsiteX94" fmla="*/ 2822750 w 5344102"/>
              <a:gd name="connsiteY94" fmla="*/ 3180050 h 3217319"/>
              <a:gd name="connsiteX95" fmla="*/ 2774137 w 5344102"/>
              <a:gd name="connsiteY95" fmla="*/ 3199496 h 3217319"/>
              <a:gd name="connsiteX96" fmla="*/ 2723903 w 5344102"/>
              <a:gd name="connsiteY96" fmla="*/ 3212459 h 3217319"/>
              <a:gd name="connsiteX97" fmla="*/ 2672052 w 5344102"/>
              <a:gd name="connsiteY97" fmla="*/ 3217319 h 3217319"/>
              <a:gd name="connsiteX98" fmla="*/ 2620199 w 5344102"/>
              <a:gd name="connsiteY98" fmla="*/ 3212459 h 3217319"/>
              <a:gd name="connsiteX99" fmla="*/ 2569966 w 5344102"/>
              <a:gd name="connsiteY99" fmla="*/ 3199496 h 3217319"/>
              <a:gd name="connsiteX100" fmla="*/ 2521355 w 5344102"/>
              <a:gd name="connsiteY100" fmla="*/ 3180050 h 3217319"/>
              <a:gd name="connsiteX101" fmla="*/ 2471122 w 5344102"/>
              <a:gd name="connsiteY101" fmla="*/ 3155745 h 3217319"/>
              <a:gd name="connsiteX102" fmla="*/ 2424129 w 5344102"/>
              <a:gd name="connsiteY102" fmla="*/ 3128197 h 3217319"/>
              <a:gd name="connsiteX103" fmla="*/ 2375517 w 5344102"/>
              <a:gd name="connsiteY103" fmla="*/ 3099031 h 3217319"/>
              <a:gd name="connsiteX104" fmla="*/ 2326904 w 5344102"/>
              <a:gd name="connsiteY104" fmla="*/ 3073104 h 3217319"/>
              <a:gd name="connsiteX105" fmla="*/ 2278293 w 5344102"/>
              <a:gd name="connsiteY105" fmla="*/ 3047177 h 3217319"/>
              <a:gd name="connsiteX106" fmla="*/ 2229682 w 5344102"/>
              <a:gd name="connsiteY106" fmla="*/ 3027733 h 3217319"/>
              <a:gd name="connsiteX107" fmla="*/ 2179449 w 5344102"/>
              <a:gd name="connsiteY107" fmla="*/ 3014769 h 3217319"/>
              <a:gd name="connsiteX108" fmla="*/ 2129216 w 5344102"/>
              <a:gd name="connsiteY108" fmla="*/ 3008288 h 3217319"/>
              <a:gd name="connsiteX109" fmla="*/ 2075741 w 5344102"/>
              <a:gd name="connsiteY109" fmla="*/ 3008288 h 3217319"/>
              <a:gd name="connsiteX110" fmla="*/ 2020648 w 5344102"/>
              <a:gd name="connsiteY110" fmla="*/ 3011529 h 3217319"/>
              <a:gd name="connsiteX111" fmla="*/ 1965555 w 5344102"/>
              <a:gd name="connsiteY111" fmla="*/ 3018009 h 3217319"/>
              <a:gd name="connsiteX112" fmla="*/ 1910460 w 5344102"/>
              <a:gd name="connsiteY112" fmla="*/ 3026113 h 3217319"/>
              <a:gd name="connsiteX113" fmla="*/ 1855365 w 5344102"/>
              <a:gd name="connsiteY113" fmla="*/ 3032593 h 3217319"/>
              <a:gd name="connsiteX114" fmla="*/ 1800272 w 5344102"/>
              <a:gd name="connsiteY114" fmla="*/ 3037455 h 3217319"/>
              <a:gd name="connsiteX115" fmla="*/ 1748420 w 5344102"/>
              <a:gd name="connsiteY115" fmla="*/ 3035835 h 3217319"/>
              <a:gd name="connsiteX116" fmla="*/ 1698188 w 5344102"/>
              <a:gd name="connsiteY116" fmla="*/ 3029353 h 3217319"/>
              <a:gd name="connsiteX117" fmla="*/ 1649575 w 5344102"/>
              <a:gd name="connsiteY117" fmla="*/ 3014769 h 3217319"/>
              <a:gd name="connsiteX118" fmla="*/ 1609065 w 5344102"/>
              <a:gd name="connsiteY118" fmla="*/ 2993703 h 3217319"/>
              <a:gd name="connsiteX119" fmla="*/ 1570174 w 5344102"/>
              <a:gd name="connsiteY119" fmla="*/ 2966156 h 3217319"/>
              <a:gd name="connsiteX120" fmla="*/ 1536147 w 5344102"/>
              <a:gd name="connsiteY120" fmla="*/ 2933749 h 3217319"/>
              <a:gd name="connsiteX121" fmla="*/ 1502117 w 5344102"/>
              <a:gd name="connsiteY121" fmla="*/ 2896480 h 3217319"/>
              <a:gd name="connsiteX122" fmla="*/ 1471330 w 5344102"/>
              <a:gd name="connsiteY122" fmla="*/ 2857590 h 3217319"/>
              <a:gd name="connsiteX123" fmla="*/ 1440542 w 5344102"/>
              <a:gd name="connsiteY123" fmla="*/ 2817079 h 3217319"/>
              <a:gd name="connsiteX124" fmla="*/ 1409755 w 5344102"/>
              <a:gd name="connsiteY124" fmla="*/ 2776570 h 3217319"/>
              <a:gd name="connsiteX125" fmla="*/ 1378968 w 5344102"/>
              <a:gd name="connsiteY125" fmla="*/ 2737680 h 3217319"/>
              <a:gd name="connsiteX126" fmla="*/ 1346559 w 5344102"/>
              <a:gd name="connsiteY126" fmla="*/ 2700411 h 3217319"/>
              <a:gd name="connsiteX127" fmla="*/ 1309289 w 5344102"/>
              <a:gd name="connsiteY127" fmla="*/ 2668002 h 3217319"/>
              <a:gd name="connsiteX128" fmla="*/ 1273640 w 5344102"/>
              <a:gd name="connsiteY128" fmla="*/ 2638835 h 3217319"/>
              <a:gd name="connsiteX129" fmla="*/ 1233130 w 5344102"/>
              <a:gd name="connsiteY129" fmla="*/ 2616151 h 3217319"/>
              <a:gd name="connsiteX130" fmla="*/ 1189379 w 5344102"/>
              <a:gd name="connsiteY130" fmla="*/ 2596705 h 3217319"/>
              <a:gd name="connsiteX131" fmla="*/ 1142388 w 5344102"/>
              <a:gd name="connsiteY131" fmla="*/ 2580502 h 3217319"/>
              <a:gd name="connsiteX132" fmla="*/ 1093775 w 5344102"/>
              <a:gd name="connsiteY132" fmla="*/ 2565918 h 3217319"/>
              <a:gd name="connsiteX133" fmla="*/ 1045164 w 5344102"/>
              <a:gd name="connsiteY133" fmla="*/ 2552954 h 3217319"/>
              <a:gd name="connsiteX134" fmla="*/ 994931 w 5344102"/>
              <a:gd name="connsiteY134" fmla="*/ 2539990 h 3217319"/>
              <a:gd name="connsiteX135" fmla="*/ 947939 w 5344102"/>
              <a:gd name="connsiteY135" fmla="*/ 2525407 h 3217319"/>
              <a:gd name="connsiteX136" fmla="*/ 900946 w 5344102"/>
              <a:gd name="connsiteY136" fmla="*/ 2509203 h 3217319"/>
              <a:gd name="connsiteX137" fmla="*/ 857197 w 5344102"/>
              <a:gd name="connsiteY137" fmla="*/ 2489757 h 3217319"/>
              <a:gd name="connsiteX138" fmla="*/ 818305 w 5344102"/>
              <a:gd name="connsiteY138" fmla="*/ 2465451 h 3217319"/>
              <a:gd name="connsiteX139" fmla="*/ 782657 w 5344102"/>
              <a:gd name="connsiteY139" fmla="*/ 2436284 h 3217319"/>
              <a:gd name="connsiteX140" fmla="*/ 753491 w 5344102"/>
              <a:gd name="connsiteY140" fmla="*/ 2400637 h 3217319"/>
              <a:gd name="connsiteX141" fmla="*/ 729185 w 5344102"/>
              <a:gd name="connsiteY141" fmla="*/ 2361746 h 3217319"/>
              <a:gd name="connsiteX142" fmla="*/ 709739 w 5344102"/>
              <a:gd name="connsiteY142" fmla="*/ 2317994 h 3217319"/>
              <a:gd name="connsiteX143" fmla="*/ 693536 w 5344102"/>
              <a:gd name="connsiteY143" fmla="*/ 2271004 h 3217319"/>
              <a:gd name="connsiteX144" fmla="*/ 678952 w 5344102"/>
              <a:gd name="connsiteY144" fmla="*/ 2224012 h 3217319"/>
              <a:gd name="connsiteX145" fmla="*/ 665989 w 5344102"/>
              <a:gd name="connsiteY145" fmla="*/ 2173779 h 3217319"/>
              <a:gd name="connsiteX146" fmla="*/ 653024 w 5344102"/>
              <a:gd name="connsiteY146" fmla="*/ 2125168 h 3217319"/>
              <a:gd name="connsiteX147" fmla="*/ 638441 w 5344102"/>
              <a:gd name="connsiteY147" fmla="*/ 2076555 h 3217319"/>
              <a:gd name="connsiteX148" fmla="*/ 622237 w 5344102"/>
              <a:gd name="connsiteY148" fmla="*/ 2029562 h 3217319"/>
              <a:gd name="connsiteX149" fmla="*/ 602791 w 5344102"/>
              <a:gd name="connsiteY149" fmla="*/ 1985810 h 3217319"/>
              <a:gd name="connsiteX150" fmla="*/ 580106 w 5344102"/>
              <a:gd name="connsiteY150" fmla="*/ 1945301 h 3217319"/>
              <a:gd name="connsiteX151" fmla="*/ 550941 w 5344102"/>
              <a:gd name="connsiteY151" fmla="*/ 1909652 h 3217319"/>
              <a:gd name="connsiteX152" fmla="*/ 518531 w 5344102"/>
              <a:gd name="connsiteY152" fmla="*/ 1872383 h 3217319"/>
              <a:gd name="connsiteX153" fmla="*/ 481262 w 5344102"/>
              <a:gd name="connsiteY153" fmla="*/ 1839975 h 3217319"/>
              <a:gd name="connsiteX154" fmla="*/ 440750 w 5344102"/>
              <a:gd name="connsiteY154" fmla="*/ 1809188 h 3217319"/>
              <a:gd name="connsiteX155" fmla="*/ 400241 w 5344102"/>
              <a:gd name="connsiteY155" fmla="*/ 1778400 h 3217319"/>
              <a:gd name="connsiteX156" fmla="*/ 359731 w 5344102"/>
              <a:gd name="connsiteY156" fmla="*/ 1747613 h 3217319"/>
              <a:gd name="connsiteX157" fmla="*/ 320841 w 5344102"/>
              <a:gd name="connsiteY157" fmla="*/ 1716824 h 3217319"/>
              <a:gd name="connsiteX158" fmla="*/ 283572 w 5344102"/>
              <a:gd name="connsiteY158" fmla="*/ 1682797 h 3217319"/>
              <a:gd name="connsiteX159" fmla="*/ 251164 w 5344102"/>
              <a:gd name="connsiteY159" fmla="*/ 1648768 h 3217319"/>
              <a:gd name="connsiteX160" fmla="*/ 223618 w 5344102"/>
              <a:gd name="connsiteY160" fmla="*/ 1609878 h 3217319"/>
              <a:gd name="connsiteX161" fmla="*/ 202553 w 5344102"/>
              <a:gd name="connsiteY161" fmla="*/ 1569369 h 3217319"/>
              <a:gd name="connsiteX162" fmla="*/ 187969 w 5344102"/>
              <a:gd name="connsiteY162" fmla="*/ 1520757 h 3217319"/>
              <a:gd name="connsiteX163" fmla="*/ 181487 w 5344102"/>
              <a:gd name="connsiteY163" fmla="*/ 1470524 h 3217319"/>
              <a:gd name="connsiteX164" fmla="*/ 179866 w 5344102"/>
              <a:gd name="connsiteY164" fmla="*/ 1418669 h 3217319"/>
              <a:gd name="connsiteX165" fmla="*/ 184727 w 5344102"/>
              <a:gd name="connsiteY165" fmla="*/ 1363576 h 3217319"/>
              <a:gd name="connsiteX166" fmla="*/ 191209 w 5344102"/>
              <a:gd name="connsiteY166" fmla="*/ 1308483 h 3217319"/>
              <a:gd name="connsiteX167" fmla="*/ 199310 w 5344102"/>
              <a:gd name="connsiteY167" fmla="*/ 1253388 h 3217319"/>
              <a:gd name="connsiteX168" fmla="*/ 205793 w 5344102"/>
              <a:gd name="connsiteY168" fmla="*/ 1198295 h 3217319"/>
              <a:gd name="connsiteX169" fmla="*/ 209034 w 5344102"/>
              <a:gd name="connsiteY169" fmla="*/ 1143202 h 3217319"/>
              <a:gd name="connsiteX170" fmla="*/ 209034 w 5344102"/>
              <a:gd name="connsiteY170" fmla="*/ 1089727 h 3217319"/>
              <a:gd name="connsiteX171" fmla="*/ 202553 w 5344102"/>
              <a:gd name="connsiteY171" fmla="*/ 1039497 h 3217319"/>
              <a:gd name="connsiteX172" fmla="*/ 189589 w 5344102"/>
              <a:gd name="connsiteY172" fmla="*/ 989263 h 3217319"/>
              <a:gd name="connsiteX173" fmla="*/ 170144 w 5344102"/>
              <a:gd name="connsiteY173" fmla="*/ 942270 h 3217319"/>
              <a:gd name="connsiteX174" fmla="*/ 145838 w 5344102"/>
              <a:gd name="connsiteY174" fmla="*/ 893659 h 3217319"/>
              <a:gd name="connsiteX175" fmla="*/ 118290 w 5344102"/>
              <a:gd name="connsiteY175" fmla="*/ 845048 h 3217319"/>
              <a:gd name="connsiteX176" fmla="*/ 89124 w 5344102"/>
              <a:gd name="connsiteY176" fmla="*/ 796435 h 3217319"/>
              <a:gd name="connsiteX177" fmla="*/ 61577 w 5344102"/>
              <a:gd name="connsiteY177" fmla="*/ 749442 h 3217319"/>
              <a:gd name="connsiteX178" fmla="*/ 37269 w 5344102"/>
              <a:gd name="connsiteY178" fmla="*/ 699211 h 3217319"/>
              <a:gd name="connsiteX179" fmla="*/ 17826 w 5344102"/>
              <a:gd name="connsiteY179" fmla="*/ 650598 h 3217319"/>
              <a:gd name="connsiteX180" fmla="*/ 4863 w 5344102"/>
              <a:gd name="connsiteY180" fmla="*/ 600365 h 3217319"/>
              <a:gd name="connsiteX181" fmla="*/ 0 w 5344102"/>
              <a:gd name="connsiteY181" fmla="*/ 548512 h 3217319"/>
              <a:gd name="connsiteX182" fmla="*/ 4863 w 5344102"/>
              <a:gd name="connsiteY182" fmla="*/ 496660 h 3217319"/>
              <a:gd name="connsiteX183" fmla="*/ 17826 w 5344102"/>
              <a:gd name="connsiteY183" fmla="*/ 446428 h 3217319"/>
              <a:gd name="connsiteX184" fmla="*/ 37269 w 5344102"/>
              <a:gd name="connsiteY184" fmla="*/ 397815 h 3217319"/>
              <a:gd name="connsiteX185" fmla="*/ 61577 w 5344102"/>
              <a:gd name="connsiteY185" fmla="*/ 347583 h 3217319"/>
              <a:gd name="connsiteX186" fmla="*/ 89124 w 5344102"/>
              <a:gd name="connsiteY186" fmla="*/ 300590 h 3217319"/>
              <a:gd name="connsiteX187" fmla="*/ 118290 w 5344102"/>
              <a:gd name="connsiteY187" fmla="*/ 251980 h 3217319"/>
              <a:gd name="connsiteX188" fmla="*/ 145838 w 5344102"/>
              <a:gd name="connsiteY188" fmla="*/ 203366 h 3217319"/>
              <a:gd name="connsiteX189" fmla="*/ 170144 w 5344102"/>
              <a:gd name="connsiteY189" fmla="*/ 154755 h 3217319"/>
              <a:gd name="connsiteX190" fmla="*/ 189589 w 5344102"/>
              <a:gd name="connsiteY190" fmla="*/ 107762 h 3217319"/>
              <a:gd name="connsiteX191" fmla="*/ 202553 w 5344102"/>
              <a:gd name="connsiteY191" fmla="*/ 57529 h 3217319"/>
              <a:gd name="connsiteX192" fmla="*/ 209034 w 5344102"/>
              <a:gd name="connsiteY192" fmla="*/ 7298 h 3217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Lst>
            <a:rect l="l" t="t" r="r" b="b"/>
            <a:pathLst>
              <a:path w="5344102" h="3217319">
                <a:moveTo>
                  <a:pt x="209034" y="0"/>
                </a:moveTo>
                <a:lnTo>
                  <a:pt x="5135071" y="0"/>
                </a:lnTo>
                <a:lnTo>
                  <a:pt x="5135071" y="7298"/>
                </a:lnTo>
                <a:lnTo>
                  <a:pt x="5141552" y="57529"/>
                </a:lnTo>
                <a:lnTo>
                  <a:pt x="5154514" y="107762"/>
                </a:lnTo>
                <a:lnTo>
                  <a:pt x="5173960" y="154755"/>
                </a:lnTo>
                <a:lnTo>
                  <a:pt x="5199887" y="203366"/>
                </a:lnTo>
                <a:lnTo>
                  <a:pt x="5225812" y="251980"/>
                </a:lnTo>
                <a:lnTo>
                  <a:pt x="5254980" y="300590"/>
                </a:lnTo>
                <a:lnTo>
                  <a:pt x="5282526" y="347583"/>
                </a:lnTo>
                <a:lnTo>
                  <a:pt x="5306833" y="397815"/>
                </a:lnTo>
                <a:lnTo>
                  <a:pt x="5326276" y="446428"/>
                </a:lnTo>
                <a:lnTo>
                  <a:pt x="5339241" y="496660"/>
                </a:lnTo>
                <a:lnTo>
                  <a:pt x="5344102" y="548512"/>
                </a:lnTo>
                <a:lnTo>
                  <a:pt x="5339241" y="600365"/>
                </a:lnTo>
                <a:lnTo>
                  <a:pt x="5326276" y="650598"/>
                </a:lnTo>
                <a:lnTo>
                  <a:pt x="5306833" y="699211"/>
                </a:lnTo>
                <a:lnTo>
                  <a:pt x="5282526" y="749442"/>
                </a:lnTo>
                <a:lnTo>
                  <a:pt x="5254980" y="796435"/>
                </a:lnTo>
                <a:lnTo>
                  <a:pt x="5225812" y="845048"/>
                </a:lnTo>
                <a:lnTo>
                  <a:pt x="5199887" y="893659"/>
                </a:lnTo>
                <a:lnTo>
                  <a:pt x="5173960" y="942270"/>
                </a:lnTo>
                <a:lnTo>
                  <a:pt x="5154514" y="989263"/>
                </a:lnTo>
                <a:lnTo>
                  <a:pt x="5141552" y="1039497"/>
                </a:lnTo>
                <a:lnTo>
                  <a:pt x="5135071" y="1089727"/>
                </a:lnTo>
                <a:lnTo>
                  <a:pt x="5135071" y="1143202"/>
                </a:lnTo>
                <a:lnTo>
                  <a:pt x="5138311" y="1198295"/>
                </a:lnTo>
                <a:lnTo>
                  <a:pt x="5144792" y="1253388"/>
                </a:lnTo>
                <a:lnTo>
                  <a:pt x="5152894" y="1308483"/>
                </a:lnTo>
                <a:lnTo>
                  <a:pt x="5159375" y="1363576"/>
                </a:lnTo>
                <a:lnTo>
                  <a:pt x="5164237" y="1418669"/>
                </a:lnTo>
                <a:lnTo>
                  <a:pt x="5162616" y="1470524"/>
                </a:lnTo>
                <a:lnTo>
                  <a:pt x="5156135" y="1520757"/>
                </a:lnTo>
                <a:lnTo>
                  <a:pt x="5141552" y="1569369"/>
                </a:lnTo>
                <a:lnTo>
                  <a:pt x="5120486" y="1609878"/>
                </a:lnTo>
                <a:lnTo>
                  <a:pt x="5092939" y="1648768"/>
                </a:lnTo>
                <a:lnTo>
                  <a:pt x="5060529" y="1682797"/>
                </a:lnTo>
                <a:lnTo>
                  <a:pt x="5023262" y="1716824"/>
                </a:lnTo>
                <a:lnTo>
                  <a:pt x="4984371" y="1747613"/>
                </a:lnTo>
                <a:lnTo>
                  <a:pt x="4943861" y="1778400"/>
                </a:lnTo>
                <a:lnTo>
                  <a:pt x="4901732" y="1809188"/>
                </a:lnTo>
                <a:lnTo>
                  <a:pt x="4862842" y="1839975"/>
                </a:lnTo>
                <a:lnTo>
                  <a:pt x="4825572" y="1872383"/>
                </a:lnTo>
                <a:lnTo>
                  <a:pt x="4793164" y="1909652"/>
                </a:lnTo>
                <a:lnTo>
                  <a:pt x="4763996" y="1945301"/>
                </a:lnTo>
                <a:lnTo>
                  <a:pt x="4741309" y="1985810"/>
                </a:lnTo>
                <a:lnTo>
                  <a:pt x="4721865" y="2029562"/>
                </a:lnTo>
                <a:lnTo>
                  <a:pt x="4705661" y="2076555"/>
                </a:lnTo>
                <a:lnTo>
                  <a:pt x="4691078" y="2125168"/>
                </a:lnTo>
                <a:lnTo>
                  <a:pt x="4678114" y="2173779"/>
                </a:lnTo>
                <a:lnTo>
                  <a:pt x="4665151" y="2224012"/>
                </a:lnTo>
                <a:lnTo>
                  <a:pt x="4650566" y="2271004"/>
                </a:lnTo>
                <a:lnTo>
                  <a:pt x="4634363" y="2317994"/>
                </a:lnTo>
                <a:lnTo>
                  <a:pt x="4614920" y="2361746"/>
                </a:lnTo>
                <a:lnTo>
                  <a:pt x="4590613" y="2400637"/>
                </a:lnTo>
                <a:lnTo>
                  <a:pt x="4561447" y="2436284"/>
                </a:lnTo>
                <a:lnTo>
                  <a:pt x="4525797" y="2465451"/>
                </a:lnTo>
                <a:lnTo>
                  <a:pt x="4486906" y="2489757"/>
                </a:lnTo>
                <a:lnTo>
                  <a:pt x="4443155" y="2509203"/>
                </a:lnTo>
                <a:lnTo>
                  <a:pt x="4396163" y="2525407"/>
                </a:lnTo>
                <a:lnTo>
                  <a:pt x="4349173" y="2539990"/>
                </a:lnTo>
                <a:lnTo>
                  <a:pt x="4298939" y="2552954"/>
                </a:lnTo>
                <a:lnTo>
                  <a:pt x="4250326" y="2565918"/>
                </a:lnTo>
                <a:lnTo>
                  <a:pt x="4201715" y="2580502"/>
                </a:lnTo>
                <a:lnTo>
                  <a:pt x="4154724" y="2596705"/>
                </a:lnTo>
                <a:lnTo>
                  <a:pt x="4110972" y="2616151"/>
                </a:lnTo>
                <a:lnTo>
                  <a:pt x="4070464" y="2638835"/>
                </a:lnTo>
                <a:lnTo>
                  <a:pt x="4034814" y="2668002"/>
                </a:lnTo>
                <a:lnTo>
                  <a:pt x="3997545" y="2700411"/>
                </a:lnTo>
                <a:lnTo>
                  <a:pt x="3965136" y="2737680"/>
                </a:lnTo>
                <a:lnTo>
                  <a:pt x="3934348" y="2776570"/>
                </a:lnTo>
                <a:lnTo>
                  <a:pt x="3903560" y="2817079"/>
                </a:lnTo>
                <a:lnTo>
                  <a:pt x="3872773" y="2857590"/>
                </a:lnTo>
                <a:lnTo>
                  <a:pt x="3841985" y="2896480"/>
                </a:lnTo>
                <a:lnTo>
                  <a:pt x="3807956" y="2933749"/>
                </a:lnTo>
                <a:lnTo>
                  <a:pt x="3773927" y="2966156"/>
                </a:lnTo>
                <a:lnTo>
                  <a:pt x="3735039" y="2993703"/>
                </a:lnTo>
                <a:lnTo>
                  <a:pt x="3694528" y="3014769"/>
                </a:lnTo>
                <a:lnTo>
                  <a:pt x="3645915" y="3029353"/>
                </a:lnTo>
                <a:lnTo>
                  <a:pt x="3595682" y="3035835"/>
                </a:lnTo>
                <a:lnTo>
                  <a:pt x="3543830" y="3037455"/>
                </a:lnTo>
                <a:lnTo>
                  <a:pt x="3488736" y="3032593"/>
                </a:lnTo>
                <a:lnTo>
                  <a:pt x="3433642" y="3026113"/>
                </a:lnTo>
                <a:lnTo>
                  <a:pt x="3378548" y="3018009"/>
                </a:lnTo>
                <a:lnTo>
                  <a:pt x="3323455" y="3011529"/>
                </a:lnTo>
                <a:lnTo>
                  <a:pt x="3268360" y="3008288"/>
                </a:lnTo>
                <a:lnTo>
                  <a:pt x="3214887" y="3008288"/>
                </a:lnTo>
                <a:lnTo>
                  <a:pt x="3164655" y="3014769"/>
                </a:lnTo>
                <a:lnTo>
                  <a:pt x="3112802" y="3027733"/>
                </a:lnTo>
                <a:lnTo>
                  <a:pt x="3065810" y="3047177"/>
                </a:lnTo>
                <a:lnTo>
                  <a:pt x="3017198" y="3073104"/>
                </a:lnTo>
                <a:lnTo>
                  <a:pt x="2968587" y="3099031"/>
                </a:lnTo>
                <a:lnTo>
                  <a:pt x="2919974" y="3128197"/>
                </a:lnTo>
                <a:lnTo>
                  <a:pt x="2872980" y="3155745"/>
                </a:lnTo>
                <a:lnTo>
                  <a:pt x="2822750" y="3180050"/>
                </a:lnTo>
                <a:lnTo>
                  <a:pt x="2774137" y="3199496"/>
                </a:lnTo>
                <a:lnTo>
                  <a:pt x="2723903" y="3212459"/>
                </a:lnTo>
                <a:lnTo>
                  <a:pt x="2672052" y="3217319"/>
                </a:lnTo>
                <a:lnTo>
                  <a:pt x="2620199" y="3212459"/>
                </a:lnTo>
                <a:lnTo>
                  <a:pt x="2569966" y="3199496"/>
                </a:lnTo>
                <a:lnTo>
                  <a:pt x="2521355" y="3180050"/>
                </a:lnTo>
                <a:lnTo>
                  <a:pt x="2471122" y="3155745"/>
                </a:lnTo>
                <a:lnTo>
                  <a:pt x="2424129" y="3128197"/>
                </a:lnTo>
                <a:lnTo>
                  <a:pt x="2375517" y="3099031"/>
                </a:lnTo>
                <a:lnTo>
                  <a:pt x="2326904" y="3073104"/>
                </a:lnTo>
                <a:lnTo>
                  <a:pt x="2278293" y="3047177"/>
                </a:lnTo>
                <a:lnTo>
                  <a:pt x="2229682" y="3027733"/>
                </a:lnTo>
                <a:lnTo>
                  <a:pt x="2179449" y="3014769"/>
                </a:lnTo>
                <a:lnTo>
                  <a:pt x="2129216" y="3008288"/>
                </a:lnTo>
                <a:lnTo>
                  <a:pt x="2075741" y="3008288"/>
                </a:lnTo>
                <a:lnTo>
                  <a:pt x="2020648" y="3011529"/>
                </a:lnTo>
                <a:lnTo>
                  <a:pt x="1965555" y="3018009"/>
                </a:lnTo>
                <a:lnTo>
                  <a:pt x="1910460" y="3026113"/>
                </a:lnTo>
                <a:lnTo>
                  <a:pt x="1855365" y="3032593"/>
                </a:lnTo>
                <a:lnTo>
                  <a:pt x="1800272" y="3037455"/>
                </a:lnTo>
                <a:lnTo>
                  <a:pt x="1748420" y="3035835"/>
                </a:lnTo>
                <a:lnTo>
                  <a:pt x="1698188" y="3029353"/>
                </a:lnTo>
                <a:lnTo>
                  <a:pt x="1649575" y="3014769"/>
                </a:lnTo>
                <a:lnTo>
                  <a:pt x="1609065" y="2993703"/>
                </a:lnTo>
                <a:lnTo>
                  <a:pt x="1570174" y="2966156"/>
                </a:lnTo>
                <a:lnTo>
                  <a:pt x="1536147" y="2933749"/>
                </a:lnTo>
                <a:lnTo>
                  <a:pt x="1502117" y="2896480"/>
                </a:lnTo>
                <a:lnTo>
                  <a:pt x="1471330" y="2857590"/>
                </a:lnTo>
                <a:lnTo>
                  <a:pt x="1440542" y="2817079"/>
                </a:lnTo>
                <a:lnTo>
                  <a:pt x="1409755" y="2776570"/>
                </a:lnTo>
                <a:lnTo>
                  <a:pt x="1378968" y="2737680"/>
                </a:lnTo>
                <a:lnTo>
                  <a:pt x="1346559" y="2700411"/>
                </a:lnTo>
                <a:lnTo>
                  <a:pt x="1309289" y="2668002"/>
                </a:lnTo>
                <a:lnTo>
                  <a:pt x="1273640" y="2638835"/>
                </a:lnTo>
                <a:lnTo>
                  <a:pt x="1233130" y="2616151"/>
                </a:lnTo>
                <a:lnTo>
                  <a:pt x="1189379" y="2596705"/>
                </a:lnTo>
                <a:lnTo>
                  <a:pt x="1142388" y="2580502"/>
                </a:lnTo>
                <a:lnTo>
                  <a:pt x="1093775" y="2565918"/>
                </a:lnTo>
                <a:lnTo>
                  <a:pt x="1045164" y="2552954"/>
                </a:lnTo>
                <a:lnTo>
                  <a:pt x="994931" y="2539990"/>
                </a:lnTo>
                <a:lnTo>
                  <a:pt x="947939" y="2525407"/>
                </a:lnTo>
                <a:lnTo>
                  <a:pt x="900946" y="2509203"/>
                </a:lnTo>
                <a:lnTo>
                  <a:pt x="857197" y="2489757"/>
                </a:lnTo>
                <a:lnTo>
                  <a:pt x="818305" y="2465451"/>
                </a:lnTo>
                <a:lnTo>
                  <a:pt x="782657" y="2436284"/>
                </a:lnTo>
                <a:lnTo>
                  <a:pt x="753491" y="2400637"/>
                </a:lnTo>
                <a:lnTo>
                  <a:pt x="729185" y="2361746"/>
                </a:lnTo>
                <a:lnTo>
                  <a:pt x="709739" y="2317994"/>
                </a:lnTo>
                <a:lnTo>
                  <a:pt x="693536" y="2271004"/>
                </a:lnTo>
                <a:lnTo>
                  <a:pt x="678952" y="2224012"/>
                </a:lnTo>
                <a:lnTo>
                  <a:pt x="665989" y="2173779"/>
                </a:lnTo>
                <a:lnTo>
                  <a:pt x="653024" y="2125168"/>
                </a:lnTo>
                <a:lnTo>
                  <a:pt x="638441" y="2076555"/>
                </a:lnTo>
                <a:lnTo>
                  <a:pt x="622237" y="2029562"/>
                </a:lnTo>
                <a:lnTo>
                  <a:pt x="602791" y="1985810"/>
                </a:lnTo>
                <a:lnTo>
                  <a:pt x="580106" y="1945301"/>
                </a:lnTo>
                <a:lnTo>
                  <a:pt x="550941" y="1909652"/>
                </a:lnTo>
                <a:lnTo>
                  <a:pt x="518531" y="1872383"/>
                </a:lnTo>
                <a:lnTo>
                  <a:pt x="481262" y="1839975"/>
                </a:lnTo>
                <a:lnTo>
                  <a:pt x="440750" y="1809188"/>
                </a:lnTo>
                <a:lnTo>
                  <a:pt x="400241" y="1778400"/>
                </a:lnTo>
                <a:lnTo>
                  <a:pt x="359731" y="1747613"/>
                </a:lnTo>
                <a:lnTo>
                  <a:pt x="320841" y="1716824"/>
                </a:lnTo>
                <a:lnTo>
                  <a:pt x="283572" y="1682797"/>
                </a:lnTo>
                <a:lnTo>
                  <a:pt x="251164" y="1648768"/>
                </a:lnTo>
                <a:lnTo>
                  <a:pt x="223618" y="1609878"/>
                </a:lnTo>
                <a:lnTo>
                  <a:pt x="202553" y="1569369"/>
                </a:lnTo>
                <a:lnTo>
                  <a:pt x="187969" y="1520757"/>
                </a:lnTo>
                <a:lnTo>
                  <a:pt x="181487" y="1470524"/>
                </a:lnTo>
                <a:lnTo>
                  <a:pt x="179866" y="1418669"/>
                </a:lnTo>
                <a:lnTo>
                  <a:pt x="184727" y="1363576"/>
                </a:lnTo>
                <a:lnTo>
                  <a:pt x="191209" y="1308483"/>
                </a:lnTo>
                <a:lnTo>
                  <a:pt x="199310" y="1253388"/>
                </a:lnTo>
                <a:lnTo>
                  <a:pt x="205793" y="1198295"/>
                </a:lnTo>
                <a:lnTo>
                  <a:pt x="209034" y="1143202"/>
                </a:lnTo>
                <a:lnTo>
                  <a:pt x="209034" y="1089727"/>
                </a:lnTo>
                <a:lnTo>
                  <a:pt x="202553" y="1039497"/>
                </a:lnTo>
                <a:lnTo>
                  <a:pt x="189589" y="989263"/>
                </a:lnTo>
                <a:lnTo>
                  <a:pt x="170144" y="942270"/>
                </a:lnTo>
                <a:lnTo>
                  <a:pt x="145838" y="893659"/>
                </a:lnTo>
                <a:lnTo>
                  <a:pt x="118290" y="845048"/>
                </a:lnTo>
                <a:lnTo>
                  <a:pt x="89124" y="796435"/>
                </a:lnTo>
                <a:lnTo>
                  <a:pt x="61577" y="749442"/>
                </a:lnTo>
                <a:lnTo>
                  <a:pt x="37269" y="699211"/>
                </a:lnTo>
                <a:lnTo>
                  <a:pt x="17826" y="650598"/>
                </a:lnTo>
                <a:lnTo>
                  <a:pt x="4863" y="600365"/>
                </a:lnTo>
                <a:lnTo>
                  <a:pt x="0" y="548512"/>
                </a:lnTo>
                <a:lnTo>
                  <a:pt x="4863" y="496660"/>
                </a:lnTo>
                <a:lnTo>
                  <a:pt x="17826" y="446428"/>
                </a:lnTo>
                <a:lnTo>
                  <a:pt x="37269" y="397815"/>
                </a:lnTo>
                <a:lnTo>
                  <a:pt x="61577" y="347583"/>
                </a:lnTo>
                <a:lnTo>
                  <a:pt x="89124" y="300590"/>
                </a:lnTo>
                <a:lnTo>
                  <a:pt x="118290" y="251980"/>
                </a:lnTo>
                <a:lnTo>
                  <a:pt x="145838" y="203366"/>
                </a:lnTo>
                <a:lnTo>
                  <a:pt x="170144" y="154755"/>
                </a:lnTo>
                <a:lnTo>
                  <a:pt x="189589" y="107762"/>
                </a:lnTo>
                <a:lnTo>
                  <a:pt x="202553" y="57529"/>
                </a:lnTo>
                <a:lnTo>
                  <a:pt x="209034" y="7298"/>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Calibri" panose="020F0502020204030204"/>
            </a:endParaRPr>
          </a:p>
        </p:txBody>
      </p:sp>
      <p:pic>
        <p:nvPicPr>
          <p:cNvPr id="8" name="Picture 7" descr="A picture containing table, indoor, light, sitting&#10;&#10;Description automatically generated">
            <a:extLst>
              <a:ext uri="{FF2B5EF4-FFF2-40B4-BE49-F238E27FC236}">
                <a16:creationId xmlns:a16="http://schemas.microsoft.com/office/drawing/2014/main" id="{59B92CCF-076C-4217-937B-C676ED9FC585}"/>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8408" r="-2" b="10433"/>
          <a:stretch/>
        </p:blipFill>
        <p:spPr>
          <a:xfrm>
            <a:off x="3204673" y="10"/>
            <a:ext cx="5019316" cy="3055144"/>
          </a:xfrm>
          <a:custGeom>
            <a:avLst/>
            <a:gdLst>
              <a:gd name="connsiteX0" fmla="*/ 196330 w 5019316"/>
              <a:gd name="connsiteY0" fmla="*/ 0 h 3055154"/>
              <a:gd name="connsiteX1" fmla="*/ 4822988 w 5019316"/>
              <a:gd name="connsiteY1" fmla="*/ 0 h 3055154"/>
              <a:gd name="connsiteX2" fmla="*/ 4822988 w 5019316"/>
              <a:gd name="connsiteY2" fmla="*/ 40184 h 3055154"/>
              <a:gd name="connsiteX3" fmla="*/ 4829076 w 5019316"/>
              <a:gd name="connsiteY3" fmla="*/ 87363 h 3055154"/>
              <a:gd name="connsiteX4" fmla="*/ 4841250 w 5019316"/>
              <a:gd name="connsiteY4" fmla="*/ 134544 h 3055154"/>
              <a:gd name="connsiteX5" fmla="*/ 4859514 w 5019316"/>
              <a:gd name="connsiteY5" fmla="*/ 178682 h 3055154"/>
              <a:gd name="connsiteX6" fmla="*/ 4883865 w 5019316"/>
              <a:gd name="connsiteY6" fmla="*/ 224339 h 3055154"/>
              <a:gd name="connsiteX7" fmla="*/ 4908215 w 5019316"/>
              <a:gd name="connsiteY7" fmla="*/ 269998 h 3055154"/>
              <a:gd name="connsiteX8" fmla="*/ 4935610 w 5019316"/>
              <a:gd name="connsiteY8" fmla="*/ 315655 h 3055154"/>
              <a:gd name="connsiteX9" fmla="*/ 4961482 w 5019316"/>
              <a:gd name="connsiteY9" fmla="*/ 359793 h 3055154"/>
              <a:gd name="connsiteX10" fmla="*/ 4984312 w 5019316"/>
              <a:gd name="connsiteY10" fmla="*/ 406972 h 3055154"/>
              <a:gd name="connsiteX11" fmla="*/ 5002574 w 5019316"/>
              <a:gd name="connsiteY11" fmla="*/ 452631 h 3055154"/>
              <a:gd name="connsiteX12" fmla="*/ 5014750 w 5019316"/>
              <a:gd name="connsiteY12" fmla="*/ 499811 h 3055154"/>
              <a:gd name="connsiteX13" fmla="*/ 5019316 w 5019316"/>
              <a:gd name="connsiteY13" fmla="*/ 548512 h 3055154"/>
              <a:gd name="connsiteX14" fmla="*/ 5014750 w 5019316"/>
              <a:gd name="connsiteY14" fmla="*/ 597215 h 3055154"/>
              <a:gd name="connsiteX15" fmla="*/ 5002574 w 5019316"/>
              <a:gd name="connsiteY15" fmla="*/ 644395 h 3055154"/>
              <a:gd name="connsiteX16" fmla="*/ 4984312 w 5019316"/>
              <a:gd name="connsiteY16" fmla="*/ 690054 h 3055154"/>
              <a:gd name="connsiteX17" fmla="*/ 4961482 w 5019316"/>
              <a:gd name="connsiteY17" fmla="*/ 737233 h 3055154"/>
              <a:gd name="connsiteX18" fmla="*/ 4935610 w 5019316"/>
              <a:gd name="connsiteY18" fmla="*/ 781371 h 3055154"/>
              <a:gd name="connsiteX19" fmla="*/ 4908215 w 5019316"/>
              <a:gd name="connsiteY19" fmla="*/ 827030 h 3055154"/>
              <a:gd name="connsiteX20" fmla="*/ 4883865 w 5019316"/>
              <a:gd name="connsiteY20" fmla="*/ 872687 h 3055154"/>
              <a:gd name="connsiteX21" fmla="*/ 4859514 w 5019316"/>
              <a:gd name="connsiteY21" fmla="*/ 918345 h 3055154"/>
              <a:gd name="connsiteX22" fmla="*/ 4841250 w 5019316"/>
              <a:gd name="connsiteY22" fmla="*/ 962482 h 3055154"/>
              <a:gd name="connsiteX23" fmla="*/ 4829076 w 5019316"/>
              <a:gd name="connsiteY23" fmla="*/ 1009663 h 3055154"/>
              <a:gd name="connsiteX24" fmla="*/ 4822988 w 5019316"/>
              <a:gd name="connsiteY24" fmla="*/ 1056842 h 3055154"/>
              <a:gd name="connsiteX25" fmla="*/ 4822988 w 5019316"/>
              <a:gd name="connsiteY25" fmla="*/ 1107067 h 3055154"/>
              <a:gd name="connsiteX26" fmla="*/ 4826031 w 5019316"/>
              <a:gd name="connsiteY26" fmla="*/ 1158813 h 3055154"/>
              <a:gd name="connsiteX27" fmla="*/ 4832119 w 5019316"/>
              <a:gd name="connsiteY27" fmla="*/ 1210558 h 3055154"/>
              <a:gd name="connsiteX28" fmla="*/ 4839728 w 5019316"/>
              <a:gd name="connsiteY28" fmla="*/ 1262305 h 3055154"/>
              <a:gd name="connsiteX29" fmla="*/ 4845816 w 5019316"/>
              <a:gd name="connsiteY29" fmla="*/ 1314051 h 3055154"/>
              <a:gd name="connsiteX30" fmla="*/ 4850383 w 5019316"/>
              <a:gd name="connsiteY30" fmla="*/ 1365796 h 3055154"/>
              <a:gd name="connsiteX31" fmla="*/ 4848859 w 5019316"/>
              <a:gd name="connsiteY31" fmla="*/ 1414500 h 3055154"/>
              <a:gd name="connsiteX32" fmla="*/ 4842773 w 5019316"/>
              <a:gd name="connsiteY32" fmla="*/ 1461681 h 3055154"/>
              <a:gd name="connsiteX33" fmla="*/ 4829076 w 5019316"/>
              <a:gd name="connsiteY33" fmla="*/ 1507338 h 3055154"/>
              <a:gd name="connsiteX34" fmla="*/ 4809290 w 5019316"/>
              <a:gd name="connsiteY34" fmla="*/ 1545386 h 3055154"/>
              <a:gd name="connsiteX35" fmla="*/ 4783417 w 5019316"/>
              <a:gd name="connsiteY35" fmla="*/ 1581914 h 3055154"/>
              <a:gd name="connsiteX36" fmla="*/ 4752978 w 5019316"/>
              <a:gd name="connsiteY36" fmla="*/ 1613874 h 3055154"/>
              <a:gd name="connsiteX37" fmla="*/ 4717975 w 5019316"/>
              <a:gd name="connsiteY37" fmla="*/ 1645834 h 3055154"/>
              <a:gd name="connsiteX38" fmla="*/ 4681447 w 5019316"/>
              <a:gd name="connsiteY38" fmla="*/ 1674752 h 3055154"/>
              <a:gd name="connsiteX39" fmla="*/ 4643400 w 5019316"/>
              <a:gd name="connsiteY39" fmla="*/ 1703669 h 3055154"/>
              <a:gd name="connsiteX40" fmla="*/ 4603831 w 5019316"/>
              <a:gd name="connsiteY40" fmla="*/ 1732585 h 3055154"/>
              <a:gd name="connsiteX41" fmla="*/ 4567303 w 5019316"/>
              <a:gd name="connsiteY41" fmla="*/ 1761502 h 3055154"/>
              <a:gd name="connsiteX42" fmla="*/ 4532299 w 5019316"/>
              <a:gd name="connsiteY42" fmla="*/ 1791940 h 3055154"/>
              <a:gd name="connsiteX43" fmla="*/ 4501861 w 5019316"/>
              <a:gd name="connsiteY43" fmla="*/ 1826945 h 3055154"/>
              <a:gd name="connsiteX44" fmla="*/ 4474466 w 5019316"/>
              <a:gd name="connsiteY44" fmla="*/ 1860428 h 3055154"/>
              <a:gd name="connsiteX45" fmla="*/ 4453158 w 5019316"/>
              <a:gd name="connsiteY45" fmla="*/ 1898476 h 3055154"/>
              <a:gd name="connsiteX46" fmla="*/ 4434896 w 5019316"/>
              <a:gd name="connsiteY46" fmla="*/ 1939569 h 3055154"/>
              <a:gd name="connsiteX47" fmla="*/ 4419677 w 5019316"/>
              <a:gd name="connsiteY47" fmla="*/ 1983706 h 3055154"/>
              <a:gd name="connsiteX48" fmla="*/ 4405979 w 5019316"/>
              <a:gd name="connsiteY48" fmla="*/ 2029365 h 3055154"/>
              <a:gd name="connsiteX49" fmla="*/ 4393803 w 5019316"/>
              <a:gd name="connsiteY49" fmla="*/ 2075023 h 3055154"/>
              <a:gd name="connsiteX50" fmla="*/ 4381628 w 5019316"/>
              <a:gd name="connsiteY50" fmla="*/ 2122203 h 3055154"/>
              <a:gd name="connsiteX51" fmla="*/ 4367930 w 5019316"/>
              <a:gd name="connsiteY51" fmla="*/ 2166339 h 3055154"/>
              <a:gd name="connsiteX52" fmla="*/ 4352711 w 5019316"/>
              <a:gd name="connsiteY52" fmla="*/ 2210475 h 3055154"/>
              <a:gd name="connsiteX53" fmla="*/ 4334449 w 5019316"/>
              <a:gd name="connsiteY53" fmla="*/ 2251568 h 3055154"/>
              <a:gd name="connsiteX54" fmla="*/ 4311619 w 5019316"/>
              <a:gd name="connsiteY54" fmla="*/ 2288096 h 3055154"/>
              <a:gd name="connsiteX55" fmla="*/ 4284226 w 5019316"/>
              <a:gd name="connsiteY55" fmla="*/ 2321577 h 3055154"/>
              <a:gd name="connsiteX56" fmla="*/ 4250743 w 5019316"/>
              <a:gd name="connsiteY56" fmla="*/ 2348972 h 3055154"/>
              <a:gd name="connsiteX57" fmla="*/ 4214216 w 5019316"/>
              <a:gd name="connsiteY57" fmla="*/ 2371801 h 3055154"/>
              <a:gd name="connsiteX58" fmla="*/ 4173123 w 5019316"/>
              <a:gd name="connsiteY58" fmla="*/ 2390065 h 3055154"/>
              <a:gd name="connsiteX59" fmla="*/ 4128988 w 5019316"/>
              <a:gd name="connsiteY59" fmla="*/ 2405284 h 3055154"/>
              <a:gd name="connsiteX60" fmla="*/ 4084853 w 5019316"/>
              <a:gd name="connsiteY60" fmla="*/ 2418982 h 3055154"/>
              <a:gd name="connsiteX61" fmla="*/ 4037672 w 5019316"/>
              <a:gd name="connsiteY61" fmla="*/ 2431158 h 3055154"/>
              <a:gd name="connsiteX62" fmla="*/ 3992014 w 5019316"/>
              <a:gd name="connsiteY62" fmla="*/ 2443334 h 3055154"/>
              <a:gd name="connsiteX63" fmla="*/ 3946357 w 5019316"/>
              <a:gd name="connsiteY63" fmla="*/ 2457031 h 3055154"/>
              <a:gd name="connsiteX64" fmla="*/ 3902222 w 5019316"/>
              <a:gd name="connsiteY64" fmla="*/ 2472250 h 3055154"/>
              <a:gd name="connsiteX65" fmla="*/ 3861129 w 5019316"/>
              <a:gd name="connsiteY65" fmla="*/ 2490514 h 3055154"/>
              <a:gd name="connsiteX66" fmla="*/ 3823082 w 5019316"/>
              <a:gd name="connsiteY66" fmla="*/ 2511820 h 3055154"/>
              <a:gd name="connsiteX67" fmla="*/ 3789599 w 5019316"/>
              <a:gd name="connsiteY67" fmla="*/ 2539215 h 3055154"/>
              <a:gd name="connsiteX68" fmla="*/ 3754595 w 5019316"/>
              <a:gd name="connsiteY68" fmla="*/ 2569655 h 3055154"/>
              <a:gd name="connsiteX69" fmla="*/ 3724155 w 5019316"/>
              <a:gd name="connsiteY69" fmla="*/ 2604660 h 3055154"/>
              <a:gd name="connsiteX70" fmla="*/ 3695239 w 5019316"/>
              <a:gd name="connsiteY70" fmla="*/ 2641186 h 3055154"/>
              <a:gd name="connsiteX71" fmla="*/ 3666323 w 5019316"/>
              <a:gd name="connsiteY71" fmla="*/ 2679234 h 3055154"/>
              <a:gd name="connsiteX72" fmla="*/ 3637406 w 5019316"/>
              <a:gd name="connsiteY72" fmla="*/ 2717283 h 3055154"/>
              <a:gd name="connsiteX73" fmla="*/ 3608490 w 5019316"/>
              <a:gd name="connsiteY73" fmla="*/ 2753810 h 3055154"/>
              <a:gd name="connsiteX74" fmla="*/ 3576529 w 5019316"/>
              <a:gd name="connsiteY74" fmla="*/ 2788814 h 3055154"/>
              <a:gd name="connsiteX75" fmla="*/ 3544567 w 5019316"/>
              <a:gd name="connsiteY75" fmla="*/ 2819253 h 3055154"/>
              <a:gd name="connsiteX76" fmla="*/ 3508043 w 5019316"/>
              <a:gd name="connsiteY76" fmla="*/ 2845126 h 3055154"/>
              <a:gd name="connsiteX77" fmla="*/ 3469994 w 5019316"/>
              <a:gd name="connsiteY77" fmla="*/ 2864912 h 3055154"/>
              <a:gd name="connsiteX78" fmla="*/ 3424336 w 5019316"/>
              <a:gd name="connsiteY78" fmla="*/ 2878609 h 3055154"/>
              <a:gd name="connsiteX79" fmla="*/ 3377155 w 5019316"/>
              <a:gd name="connsiteY79" fmla="*/ 2884697 h 3055154"/>
              <a:gd name="connsiteX80" fmla="*/ 3328455 w 5019316"/>
              <a:gd name="connsiteY80" fmla="*/ 2886219 h 3055154"/>
              <a:gd name="connsiteX81" fmla="*/ 3276709 w 5019316"/>
              <a:gd name="connsiteY81" fmla="*/ 2881652 h 3055154"/>
              <a:gd name="connsiteX82" fmla="*/ 3224964 w 5019316"/>
              <a:gd name="connsiteY82" fmla="*/ 2875566 h 3055154"/>
              <a:gd name="connsiteX83" fmla="*/ 3173217 w 5019316"/>
              <a:gd name="connsiteY83" fmla="*/ 2867955 h 3055154"/>
              <a:gd name="connsiteX84" fmla="*/ 3121473 w 5019316"/>
              <a:gd name="connsiteY84" fmla="*/ 2861868 h 3055154"/>
              <a:gd name="connsiteX85" fmla="*/ 3069726 w 5019316"/>
              <a:gd name="connsiteY85" fmla="*/ 2858824 h 3055154"/>
              <a:gd name="connsiteX86" fmla="*/ 3019503 w 5019316"/>
              <a:gd name="connsiteY86" fmla="*/ 2858824 h 3055154"/>
              <a:gd name="connsiteX87" fmla="*/ 2972324 w 5019316"/>
              <a:gd name="connsiteY87" fmla="*/ 2864912 h 3055154"/>
              <a:gd name="connsiteX88" fmla="*/ 2923623 w 5019316"/>
              <a:gd name="connsiteY88" fmla="*/ 2877088 h 3055154"/>
              <a:gd name="connsiteX89" fmla="*/ 2879486 w 5019316"/>
              <a:gd name="connsiteY89" fmla="*/ 2895350 h 3055154"/>
              <a:gd name="connsiteX90" fmla="*/ 2833829 w 5019316"/>
              <a:gd name="connsiteY90" fmla="*/ 2919702 h 3055154"/>
              <a:gd name="connsiteX91" fmla="*/ 2788172 w 5019316"/>
              <a:gd name="connsiteY91" fmla="*/ 2944054 h 3055154"/>
              <a:gd name="connsiteX92" fmla="*/ 2742513 w 5019316"/>
              <a:gd name="connsiteY92" fmla="*/ 2971447 h 3055154"/>
              <a:gd name="connsiteX93" fmla="*/ 2698376 w 5019316"/>
              <a:gd name="connsiteY93" fmla="*/ 2997321 h 3055154"/>
              <a:gd name="connsiteX94" fmla="*/ 2651198 w 5019316"/>
              <a:gd name="connsiteY94" fmla="*/ 3020150 h 3055154"/>
              <a:gd name="connsiteX95" fmla="*/ 2605539 w 5019316"/>
              <a:gd name="connsiteY95" fmla="*/ 3038414 h 3055154"/>
              <a:gd name="connsiteX96" fmla="*/ 2558359 w 5019316"/>
              <a:gd name="connsiteY96" fmla="*/ 3050590 h 3055154"/>
              <a:gd name="connsiteX97" fmla="*/ 2509659 w 5019316"/>
              <a:gd name="connsiteY97" fmla="*/ 3055154 h 3055154"/>
              <a:gd name="connsiteX98" fmla="*/ 2460957 w 5019316"/>
              <a:gd name="connsiteY98" fmla="*/ 3050590 h 3055154"/>
              <a:gd name="connsiteX99" fmla="*/ 2413777 w 5019316"/>
              <a:gd name="connsiteY99" fmla="*/ 3038414 h 3055154"/>
              <a:gd name="connsiteX100" fmla="*/ 2368120 w 5019316"/>
              <a:gd name="connsiteY100" fmla="*/ 3020150 h 3055154"/>
              <a:gd name="connsiteX101" fmla="*/ 2320940 w 5019316"/>
              <a:gd name="connsiteY101" fmla="*/ 2997321 h 3055154"/>
              <a:gd name="connsiteX102" fmla="*/ 2276803 w 5019316"/>
              <a:gd name="connsiteY102" fmla="*/ 2971447 h 3055154"/>
              <a:gd name="connsiteX103" fmla="*/ 2231146 w 5019316"/>
              <a:gd name="connsiteY103" fmla="*/ 2944054 h 3055154"/>
              <a:gd name="connsiteX104" fmla="*/ 2185488 w 5019316"/>
              <a:gd name="connsiteY104" fmla="*/ 2919702 h 3055154"/>
              <a:gd name="connsiteX105" fmla="*/ 2139831 w 5019316"/>
              <a:gd name="connsiteY105" fmla="*/ 2895350 h 3055154"/>
              <a:gd name="connsiteX106" fmla="*/ 2094174 w 5019316"/>
              <a:gd name="connsiteY106" fmla="*/ 2877088 h 3055154"/>
              <a:gd name="connsiteX107" fmla="*/ 2046994 w 5019316"/>
              <a:gd name="connsiteY107" fmla="*/ 2864912 h 3055154"/>
              <a:gd name="connsiteX108" fmla="*/ 1999813 w 5019316"/>
              <a:gd name="connsiteY108" fmla="*/ 2858824 h 3055154"/>
              <a:gd name="connsiteX109" fmla="*/ 1949589 w 5019316"/>
              <a:gd name="connsiteY109" fmla="*/ 2858824 h 3055154"/>
              <a:gd name="connsiteX110" fmla="*/ 1897844 w 5019316"/>
              <a:gd name="connsiteY110" fmla="*/ 2861868 h 3055154"/>
              <a:gd name="connsiteX111" fmla="*/ 1846099 w 5019316"/>
              <a:gd name="connsiteY111" fmla="*/ 2867955 h 3055154"/>
              <a:gd name="connsiteX112" fmla="*/ 1794352 w 5019316"/>
              <a:gd name="connsiteY112" fmla="*/ 2875566 h 3055154"/>
              <a:gd name="connsiteX113" fmla="*/ 1742606 w 5019316"/>
              <a:gd name="connsiteY113" fmla="*/ 2881652 h 3055154"/>
              <a:gd name="connsiteX114" fmla="*/ 1690861 w 5019316"/>
              <a:gd name="connsiteY114" fmla="*/ 2886219 h 3055154"/>
              <a:gd name="connsiteX115" fmla="*/ 1642161 w 5019316"/>
              <a:gd name="connsiteY115" fmla="*/ 2884697 h 3055154"/>
              <a:gd name="connsiteX116" fmla="*/ 1594981 w 5019316"/>
              <a:gd name="connsiteY116" fmla="*/ 2878609 h 3055154"/>
              <a:gd name="connsiteX117" fmla="*/ 1549322 w 5019316"/>
              <a:gd name="connsiteY117" fmla="*/ 2864912 h 3055154"/>
              <a:gd name="connsiteX118" fmla="*/ 1511275 w 5019316"/>
              <a:gd name="connsiteY118" fmla="*/ 2845126 h 3055154"/>
              <a:gd name="connsiteX119" fmla="*/ 1474747 w 5019316"/>
              <a:gd name="connsiteY119" fmla="*/ 2819253 h 3055154"/>
              <a:gd name="connsiteX120" fmla="*/ 1442788 w 5019316"/>
              <a:gd name="connsiteY120" fmla="*/ 2788814 h 3055154"/>
              <a:gd name="connsiteX121" fmla="*/ 1410827 w 5019316"/>
              <a:gd name="connsiteY121" fmla="*/ 2753810 h 3055154"/>
              <a:gd name="connsiteX122" fmla="*/ 1381910 w 5019316"/>
              <a:gd name="connsiteY122" fmla="*/ 2717283 h 3055154"/>
              <a:gd name="connsiteX123" fmla="*/ 1352994 w 5019316"/>
              <a:gd name="connsiteY123" fmla="*/ 2679234 h 3055154"/>
              <a:gd name="connsiteX124" fmla="*/ 1324077 w 5019316"/>
              <a:gd name="connsiteY124" fmla="*/ 2641186 h 3055154"/>
              <a:gd name="connsiteX125" fmla="*/ 1295161 w 5019316"/>
              <a:gd name="connsiteY125" fmla="*/ 2604660 h 3055154"/>
              <a:gd name="connsiteX126" fmla="*/ 1264721 w 5019316"/>
              <a:gd name="connsiteY126" fmla="*/ 2569655 h 3055154"/>
              <a:gd name="connsiteX127" fmla="*/ 1229717 w 5019316"/>
              <a:gd name="connsiteY127" fmla="*/ 2539215 h 3055154"/>
              <a:gd name="connsiteX128" fmla="*/ 1196234 w 5019316"/>
              <a:gd name="connsiteY128" fmla="*/ 2511820 h 3055154"/>
              <a:gd name="connsiteX129" fmla="*/ 1158187 w 5019316"/>
              <a:gd name="connsiteY129" fmla="*/ 2490514 h 3055154"/>
              <a:gd name="connsiteX130" fmla="*/ 1117095 w 5019316"/>
              <a:gd name="connsiteY130" fmla="*/ 2472250 h 3055154"/>
              <a:gd name="connsiteX131" fmla="*/ 1072959 w 5019316"/>
              <a:gd name="connsiteY131" fmla="*/ 2457031 h 3055154"/>
              <a:gd name="connsiteX132" fmla="*/ 1027301 w 5019316"/>
              <a:gd name="connsiteY132" fmla="*/ 2443334 h 3055154"/>
              <a:gd name="connsiteX133" fmla="*/ 981644 w 5019316"/>
              <a:gd name="connsiteY133" fmla="*/ 2431158 h 3055154"/>
              <a:gd name="connsiteX134" fmla="*/ 934464 w 5019316"/>
              <a:gd name="connsiteY134" fmla="*/ 2418982 h 3055154"/>
              <a:gd name="connsiteX135" fmla="*/ 890329 w 5019316"/>
              <a:gd name="connsiteY135" fmla="*/ 2405284 h 3055154"/>
              <a:gd name="connsiteX136" fmla="*/ 846192 w 5019316"/>
              <a:gd name="connsiteY136" fmla="*/ 2390065 h 3055154"/>
              <a:gd name="connsiteX137" fmla="*/ 805101 w 5019316"/>
              <a:gd name="connsiteY137" fmla="*/ 2371801 h 3055154"/>
              <a:gd name="connsiteX138" fmla="*/ 768573 w 5019316"/>
              <a:gd name="connsiteY138" fmla="*/ 2348972 h 3055154"/>
              <a:gd name="connsiteX139" fmla="*/ 735091 w 5019316"/>
              <a:gd name="connsiteY139" fmla="*/ 2321577 h 3055154"/>
              <a:gd name="connsiteX140" fmla="*/ 707698 w 5019316"/>
              <a:gd name="connsiteY140" fmla="*/ 2288096 h 3055154"/>
              <a:gd name="connsiteX141" fmla="*/ 684869 w 5019316"/>
              <a:gd name="connsiteY141" fmla="*/ 2251568 h 3055154"/>
              <a:gd name="connsiteX142" fmla="*/ 666605 w 5019316"/>
              <a:gd name="connsiteY142" fmla="*/ 2210475 h 3055154"/>
              <a:gd name="connsiteX143" fmla="*/ 651386 w 5019316"/>
              <a:gd name="connsiteY143" fmla="*/ 2166339 h 3055154"/>
              <a:gd name="connsiteX144" fmla="*/ 637689 w 5019316"/>
              <a:gd name="connsiteY144" fmla="*/ 2122203 h 3055154"/>
              <a:gd name="connsiteX145" fmla="*/ 625513 w 5019316"/>
              <a:gd name="connsiteY145" fmla="*/ 2075023 h 3055154"/>
              <a:gd name="connsiteX146" fmla="*/ 613337 w 5019316"/>
              <a:gd name="connsiteY146" fmla="*/ 2029365 h 3055154"/>
              <a:gd name="connsiteX147" fmla="*/ 599640 w 5019316"/>
              <a:gd name="connsiteY147" fmla="*/ 1983706 h 3055154"/>
              <a:gd name="connsiteX148" fmla="*/ 584421 w 5019316"/>
              <a:gd name="connsiteY148" fmla="*/ 1939569 h 3055154"/>
              <a:gd name="connsiteX149" fmla="*/ 566157 w 5019316"/>
              <a:gd name="connsiteY149" fmla="*/ 1898476 h 3055154"/>
              <a:gd name="connsiteX150" fmla="*/ 544850 w 5019316"/>
              <a:gd name="connsiteY150" fmla="*/ 1860428 h 3055154"/>
              <a:gd name="connsiteX151" fmla="*/ 517457 w 5019316"/>
              <a:gd name="connsiteY151" fmla="*/ 1826945 h 3055154"/>
              <a:gd name="connsiteX152" fmla="*/ 487017 w 5019316"/>
              <a:gd name="connsiteY152" fmla="*/ 1791940 h 3055154"/>
              <a:gd name="connsiteX153" fmla="*/ 452013 w 5019316"/>
              <a:gd name="connsiteY153" fmla="*/ 1761502 h 3055154"/>
              <a:gd name="connsiteX154" fmla="*/ 413964 w 5019316"/>
              <a:gd name="connsiteY154" fmla="*/ 1732585 h 3055154"/>
              <a:gd name="connsiteX155" fmla="*/ 375916 w 5019316"/>
              <a:gd name="connsiteY155" fmla="*/ 1703669 h 3055154"/>
              <a:gd name="connsiteX156" fmla="*/ 337869 w 5019316"/>
              <a:gd name="connsiteY156" fmla="*/ 1674752 h 3055154"/>
              <a:gd name="connsiteX157" fmla="*/ 301341 w 5019316"/>
              <a:gd name="connsiteY157" fmla="*/ 1645834 h 3055154"/>
              <a:gd name="connsiteX158" fmla="*/ 266337 w 5019316"/>
              <a:gd name="connsiteY158" fmla="*/ 1613874 h 3055154"/>
              <a:gd name="connsiteX159" fmla="*/ 235899 w 5019316"/>
              <a:gd name="connsiteY159" fmla="*/ 1581914 h 3055154"/>
              <a:gd name="connsiteX160" fmla="*/ 210028 w 5019316"/>
              <a:gd name="connsiteY160" fmla="*/ 1545386 h 3055154"/>
              <a:gd name="connsiteX161" fmla="*/ 190243 w 5019316"/>
              <a:gd name="connsiteY161" fmla="*/ 1507338 h 3055154"/>
              <a:gd name="connsiteX162" fmla="*/ 176545 w 5019316"/>
              <a:gd name="connsiteY162" fmla="*/ 1461681 h 3055154"/>
              <a:gd name="connsiteX163" fmla="*/ 170457 w 5019316"/>
              <a:gd name="connsiteY163" fmla="*/ 1414500 h 3055154"/>
              <a:gd name="connsiteX164" fmla="*/ 168934 w 5019316"/>
              <a:gd name="connsiteY164" fmla="*/ 1365796 h 3055154"/>
              <a:gd name="connsiteX165" fmla="*/ 173500 w 5019316"/>
              <a:gd name="connsiteY165" fmla="*/ 1314051 h 3055154"/>
              <a:gd name="connsiteX166" fmla="*/ 179588 w 5019316"/>
              <a:gd name="connsiteY166" fmla="*/ 1262305 h 3055154"/>
              <a:gd name="connsiteX167" fmla="*/ 187198 w 5019316"/>
              <a:gd name="connsiteY167" fmla="*/ 1210558 h 3055154"/>
              <a:gd name="connsiteX168" fmla="*/ 193285 w 5019316"/>
              <a:gd name="connsiteY168" fmla="*/ 1158813 h 3055154"/>
              <a:gd name="connsiteX169" fmla="*/ 196330 w 5019316"/>
              <a:gd name="connsiteY169" fmla="*/ 1107067 h 3055154"/>
              <a:gd name="connsiteX170" fmla="*/ 196330 w 5019316"/>
              <a:gd name="connsiteY170" fmla="*/ 1056842 h 3055154"/>
              <a:gd name="connsiteX171" fmla="*/ 190243 w 5019316"/>
              <a:gd name="connsiteY171" fmla="*/ 1009663 h 3055154"/>
              <a:gd name="connsiteX172" fmla="*/ 178067 w 5019316"/>
              <a:gd name="connsiteY172" fmla="*/ 962482 h 3055154"/>
              <a:gd name="connsiteX173" fmla="*/ 159803 w 5019316"/>
              <a:gd name="connsiteY173" fmla="*/ 918345 h 3055154"/>
              <a:gd name="connsiteX174" fmla="*/ 136974 w 5019316"/>
              <a:gd name="connsiteY174" fmla="*/ 872687 h 3055154"/>
              <a:gd name="connsiteX175" fmla="*/ 111101 w 5019316"/>
              <a:gd name="connsiteY175" fmla="*/ 827030 h 3055154"/>
              <a:gd name="connsiteX176" fmla="*/ 83708 w 5019316"/>
              <a:gd name="connsiteY176" fmla="*/ 781371 h 3055154"/>
              <a:gd name="connsiteX177" fmla="*/ 57835 w 5019316"/>
              <a:gd name="connsiteY177" fmla="*/ 737233 h 3055154"/>
              <a:gd name="connsiteX178" fmla="*/ 35005 w 5019316"/>
              <a:gd name="connsiteY178" fmla="*/ 690054 h 3055154"/>
              <a:gd name="connsiteX179" fmla="*/ 16743 w 5019316"/>
              <a:gd name="connsiteY179" fmla="*/ 644395 h 3055154"/>
              <a:gd name="connsiteX180" fmla="*/ 4567 w 5019316"/>
              <a:gd name="connsiteY180" fmla="*/ 597215 h 3055154"/>
              <a:gd name="connsiteX181" fmla="*/ 0 w 5019316"/>
              <a:gd name="connsiteY181" fmla="*/ 548512 h 3055154"/>
              <a:gd name="connsiteX182" fmla="*/ 4567 w 5019316"/>
              <a:gd name="connsiteY182" fmla="*/ 499811 h 3055154"/>
              <a:gd name="connsiteX183" fmla="*/ 16743 w 5019316"/>
              <a:gd name="connsiteY183" fmla="*/ 452631 h 3055154"/>
              <a:gd name="connsiteX184" fmla="*/ 35005 w 5019316"/>
              <a:gd name="connsiteY184" fmla="*/ 406972 h 3055154"/>
              <a:gd name="connsiteX185" fmla="*/ 57835 w 5019316"/>
              <a:gd name="connsiteY185" fmla="*/ 359793 h 3055154"/>
              <a:gd name="connsiteX186" fmla="*/ 83708 w 5019316"/>
              <a:gd name="connsiteY186" fmla="*/ 315655 h 3055154"/>
              <a:gd name="connsiteX187" fmla="*/ 111101 w 5019316"/>
              <a:gd name="connsiteY187" fmla="*/ 269998 h 3055154"/>
              <a:gd name="connsiteX188" fmla="*/ 136974 w 5019316"/>
              <a:gd name="connsiteY188" fmla="*/ 224339 h 3055154"/>
              <a:gd name="connsiteX189" fmla="*/ 159803 w 5019316"/>
              <a:gd name="connsiteY189" fmla="*/ 178682 h 3055154"/>
              <a:gd name="connsiteX190" fmla="*/ 178067 w 5019316"/>
              <a:gd name="connsiteY190" fmla="*/ 134544 h 3055154"/>
              <a:gd name="connsiteX191" fmla="*/ 190243 w 5019316"/>
              <a:gd name="connsiteY191" fmla="*/ 87363 h 3055154"/>
              <a:gd name="connsiteX192" fmla="*/ 196330 w 5019316"/>
              <a:gd name="connsiteY192" fmla="*/ 40184 h 3055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Lst>
            <a:rect l="l" t="t" r="r" b="b"/>
            <a:pathLst>
              <a:path w="5019316" h="3055154">
                <a:moveTo>
                  <a:pt x="196330" y="0"/>
                </a:moveTo>
                <a:lnTo>
                  <a:pt x="4822988" y="0"/>
                </a:lnTo>
                <a:lnTo>
                  <a:pt x="4822988" y="40184"/>
                </a:lnTo>
                <a:lnTo>
                  <a:pt x="4829076" y="87363"/>
                </a:lnTo>
                <a:lnTo>
                  <a:pt x="4841250" y="134544"/>
                </a:lnTo>
                <a:lnTo>
                  <a:pt x="4859514" y="178682"/>
                </a:lnTo>
                <a:lnTo>
                  <a:pt x="4883865" y="224339"/>
                </a:lnTo>
                <a:lnTo>
                  <a:pt x="4908215" y="269998"/>
                </a:lnTo>
                <a:lnTo>
                  <a:pt x="4935610" y="315655"/>
                </a:lnTo>
                <a:lnTo>
                  <a:pt x="4961482" y="359793"/>
                </a:lnTo>
                <a:lnTo>
                  <a:pt x="4984312" y="406972"/>
                </a:lnTo>
                <a:lnTo>
                  <a:pt x="5002574" y="452631"/>
                </a:lnTo>
                <a:lnTo>
                  <a:pt x="5014750" y="499811"/>
                </a:lnTo>
                <a:lnTo>
                  <a:pt x="5019316" y="548512"/>
                </a:lnTo>
                <a:lnTo>
                  <a:pt x="5014750" y="597215"/>
                </a:lnTo>
                <a:lnTo>
                  <a:pt x="5002574" y="644395"/>
                </a:lnTo>
                <a:lnTo>
                  <a:pt x="4984312" y="690054"/>
                </a:lnTo>
                <a:lnTo>
                  <a:pt x="4961482" y="737233"/>
                </a:lnTo>
                <a:lnTo>
                  <a:pt x="4935610" y="781371"/>
                </a:lnTo>
                <a:lnTo>
                  <a:pt x="4908215" y="827030"/>
                </a:lnTo>
                <a:lnTo>
                  <a:pt x="4883865" y="872687"/>
                </a:lnTo>
                <a:lnTo>
                  <a:pt x="4859514" y="918345"/>
                </a:lnTo>
                <a:lnTo>
                  <a:pt x="4841250" y="962482"/>
                </a:lnTo>
                <a:lnTo>
                  <a:pt x="4829076" y="1009663"/>
                </a:lnTo>
                <a:lnTo>
                  <a:pt x="4822988" y="1056842"/>
                </a:lnTo>
                <a:lnTo>
                  <a:pt x="4822988" y="1107067"/>
                </a:lnTo>
                <a:lnTo>
                  <a:pt x="4826031" y="1158813"/>
                </a:lnTo>
                <a:lnTo>
                  <a:pt x="4832119" y="1210558"/>
                </a:lnTo>
                <a:lnTo>
                  <a:pt x="4839728" y="1262305"/>
                </a:lnTo>
                <a:lnTo>
                  <a:pt x="4845816" y="1314051"/>
                </a:lnTo>
                <a:lnTo>
                  <a:pt x="4850383" y="1365796"/>
                </a:lnTo>
                <a:lnTo>
                  <a:pt x="4848859" y="1414500"/>
                </a:lnTo>
                <a:lnTo>
                  <a:pt x="4842773" y="1461681"/>
                </a:lnTo>
                <a:lnTo>
                  <a:pt x="4829076" y="1507338"/>
                </a:lnTo>
                <a:lnTo>
                  <a:pt x="4809290" y="1545386"/>
                </a:lnTo>
                <a:lnTo>
                  <a:pt x="4783417" y="1581914"/>
                </a:lnTo>
                <a:lnTo>
                  <a:pt x="4752978" y="1613874"/>
                </a:lnTo>
                <a:lnTo>
                  <a:pt x="4717975" y="1645834"/>
                </a:lnTo>
                <a:lnTo>
                  <a:pt x="4681447" y="1674752"/>
                </a:lnTo>
                <a:lnTo>
                  <a:pt x="4643400" y="1703669"/>
                </a:lnTo>
                <a:lnTo>
                  <a:pt x="4603831" y="1732585"/>
                </a:lnTo>
                <a:lnTo>
                  <a:pt x="4567303" y="1761502"/>
                </a:lnTo>
                <a:lnTo>
                  <a:pt x="4532299" y="1791940"/>
                </a:lnTo>
                <a:lnTo>
                  <a:pt x="4501861" y="1826945"/>
                </a:lnTo>
                <a:lnTo>
                  <a:pt x="4474466" y="1860428"/>
                </a:lnTo>
                <a:lnTo>
                  <a:pt x="4453158" y="1898476"/>
                </a:lnTo>
                <a:lnTo>
                  <a:pt x="4434896" y="1939569"/>
                </a:lnTo>
                <a:lnTo>
                  <a:pt x="4419677" y="1983706"/>
                </a:lnTo>
                <a:lnTo>
                  <a:pt x="4405979" y="2029365"/>
                </a:lnTo>
                <a:lnTo>
                  <a:pt x="4393803" y="2075023"/>
                </a:lnTo>
                <a:lnTo>
                  <a:pt x="4381628" y="2122203"/>
                </a:lnTo>
                <a:lnTo>
                  <a:pt x="4367930" y="2166339"/>
                </a:lnTo>
                <a:lnTo>
                  <a:pt x="4352711" y="2210475"/>
                </a:lnTo>
                <a:lnTo>
                  <a:pt x="4334449" y="2251568"/>
                </a:lnTo>
                <a:lnTo>
                  <a:pt x="4311619" y="2288096"/>
                </a:lnTo>
                <a:lnTo>
                  <a:pt x="4284226" y="2321577"/>
                </a:lnTo>
                <a:lnTo>
                  <a:pt x="4250743" y="2348972"/>
                </a:lnTo>
                <a:lnTo>
                  <a:pt x="4214216" y="2371801"/>
                </a:lnTo>
                <a:lnTo>
                  <a:pt x="4173123" y="2390065"/>
                </a:lnTo>
                <a:lnTo>
                  <a:pt x="4128988" y="2405284"/>
                </a:lnTo>
                <a:lnTo>
                  <a:pt x="4084853" y="2418982"/>
                </a:lnTo>
                <a:lnTo>
                  <a:pt x="4037672" y="2431158"/>
                </a:lnTo>
                <a:lnTo>
                  <a:pt x="3992014" y="2443334"/>
                </a:lnTo>
                <a:lnTo>
                  <a:pt x="3946357" y="2457031"/>
                </a:lnTo>
                <a:lnTo>
                  <a:pt x="3902222" y="2472250"/>
                </a:lnTo>
                <a:lnTo>
                  <a:pt x="3861129" y="2490514"/>
                </a:lnTo>
                <a:lnTo>
                  <a:pt x="3823082" y="2511820"/>
                </a:lnTo>
                <a:lnTo>
                  <a:pt x="3789599" y="2539215"/>
                </a:lnTo>
                <a:lnTo>
                  <a:pt x="3754595" y="2569655"/>
                </a:lnTo>
                <a:lnTo>
                  <a:pt x="3724155" y="2604660"/>
                </a:lnTo>
                <a:lnTo>
                  <a:pt x="3695239" y="2641186"/>
                </a:lnTo>
                <a:lnTo>
                  <a:pt x="3666323" y="2679234"/>
                </a:lnTo>
                <a:lnTo>
                  <a:pt x="3637406" y="2717283"/>
                </a:lnTo>
                <a:lnTo>
                  <a:pt x="3608490" y="2753810"/>
                </a:lnTo>
                <a:lnTo>
                  <a:pt x="3576529" y="2788814"/>
                </a:lnTo>
                <a:lnTo>
                  <a:pt x="3544567" y="2819253"/>
                </a:lnTo>
                <a:lnTo>
                  <a:pt x="3508043" y="2845126"/>
                </a:lnTo>
                <a:lnTo>
                  <a:pt x="3469994" y="2864912"/>
                </a:lnTo>
                <a:lnTo>
                  <a:pt x="3424336" y="2878609"/>
                </a:lnTo>
                <a:lnTo>
                  <a:pt x="3377155" y="2884697"/>
                </a:lnTo>
                <a:lnTo>
                  <a:pt x="3328455" y="2886219"/>
                </a:lnTo>
                <a:lnTo>
                  <a:pt x="3276709" y="2881652"/>
                </a:lnTo>
                <a:lnTo>
                  <a:pt x="3224964" y="2875566"/>
                </a:lnTo>
                <a:lnTo>
                  <a:pt x="3173217" y="2867955"/>
                </a:lnTo>
                <a:lnTo>
                  <a:pt x="3121473" y="2861868"/>
                </a:lnTo>
                <a:lnTo>
                  <a:pt x="3069726" y="2858824"/>
                </a:lnTo>
                <a:lnTo>
                  <a:pt x="3019503" y="2858824"/>
                </a:lnTo>
                <a:lnTo>
                  <a:pt x="2972324" y="2864912"/>
                </a:lnTo>
                <a:lnTo>
                  <a:pt x="2923623" y="2877088"/>
                </a:lnTo>
                <a:lnTo>
                  <a:pt x="2879486" y="2895350"/>
                </a:lnTo>
                <a:lnTo>
                  <a:pt x="2833829" y="2919702"/>
                </a:lnTo>
                <a:lnTo>
                  <a:pt x="2788172" y="2944054"/>
                </a:lnTo>
                <a:lnTo>
                  <a:pt x="2742513" y="2971447"/>
                </a:lnTo>
                <a:lnTo>
                  <a:pt x="2698376" y="2997321"/>
                </a:lnTo>
                <a:lnTo>
                  <a:pt x="2651198" y="3020150"/>
                </a:lnTo>
                <a:lnTo>
                  <a:pt x="2605539" y="3038414"/>
                </a:lnTo>
                <a:lnTo>
                  <a:pt x="2558359" y="3050590"/>
                </a:lnTo>
                <a:lnTo>
                  <a:pt x="2509659" y="3055154"/>
                </a:lnTo>
                <a:lnTo>
                  <a:pt x="2460957" y="3050590"/>
                </a:lnTo>
                <a:lnTo>
                  <a:pt x="2413777" y="3038414"/>
                </a:lnTo>
                <a:lnTo>
                  <a:pt x="2368120" y="3020150"/>
                </a:lnTo>
                <a:lnTo>
                  <a:pt x="2320940" y="2997321"/>
                </a:lnTo>
                <a:lnTo>
                  <a:pt x="2276803" y="2971447"/>
                </a:lnTo>
                <a:lnTo>
                  <a:pt x="2231146" y="2944054"/>
                </a:lnTo>
                <a:lnTo>
                  <a:pt x="2185488" y="2919702"/>
                </a:lnTo>
                <a:lnTo>
                  <a:pt x="2139831" y="2895350"/>
                </a:lnTo>
                <a:lnTo>
                  <a:pt x="2094174" y="2877088"/>
                </a:lnTo>
                <a:lnTo>
                  <a:pt x="2046994" y="2864912"/>
                </a:lnTo>
                <a:lnTo>
                  <a:pt x="1999813" y="2858824"/>
                </a:lnTo>
                <a:lnTo>
                  <a:pt x="1949589" y="2858824"/>
                </a:lnTo>
                <a:lnTo>
                  <a:pt x="1897844" y="2861868"/>
                </a:lnTo>
                <a:lnTo>
                  <a:pt x="1846099" y="2867955"/>
                </a:lnTo>
                <a:lnTo>
                  <a:pt x="1794352" y="2875566"/>
                </a:lnTo>
                <a:lnTo>
                  <a:pt x="1742606" y="2881652"/>
                </a:lnTo>
                <a:lnTo>
                  <a:pt x="1690861" y="2886219"/>
                </a:lnTo>
                <a:lnTo>
                  <a:pt x="1642161" y="2884697"/>
                </a:lnTo>
                <a:lnTo>
                  <a:pt x="1594981" y="2878609"/>
                </a:lnTo>
                <a:lnTo>
                  <a:pt x="1549322" y="2864912"/>
                </a:lnTo>
                <a:lnTo>
                  <a:pt x="1511275" y="2845126"/>
                </a:lnTo>
                <a:lnTo>
                  <a:pt x="1474747" y="2819253"/>
                </a:lnTo>
                <a:lnTo>
                  <a:pt x="1442788" y="2788814"/>
                </a:lnTo>
                <a:lnTo>
                  <a:pt x="1410827" y="2753810"/>
                </a:lnTo>
                <a:lnTo>
                  <a:pt x="1381910" y="2717283"/>
                </a:lnTo>
                <a:lnTo>
                  <a:pt x="1352994" y="2679234"/>
                </a:lnTo>
                <a:lnTo>
                  <a:pt x="1324077" y="2641186"/>
                </a:lnTo>
                <a:lnTo>
                  <a:pt x="1295161" y="2604660"/>
                </a:lnTo>
                <a:lnTo>
                  <a:pt x="1264721" y="2569655"/>
                </a:lnTo>
                <a:lnTo>
                  <a:pt x="1229717" y="2539215"/>
                </a:lnTo>
                <a:lnTo>
                  <a:pt x="1196234" y="2511820"/>
                </a:lnTo>
                <a:lnTo>
                  <a:pt x="1158187" y="2490514"/>
                </a:lnTo>
                <a:lnTo>
                  <a:pt x="1117095" y="2472250"/>
                </a:lnTo>
                <a:lnTo>
                  <a:pt x="1072959" y="2457031"/>
                </a:lnTo>
                <a:lnTo>
                  <a:pt x="1027301" y="2443334"/>
                </a:lnTo>
                <a:lnTo>
                  <a:pt x="981644" y="2431158"/>
                </a:lnTo>
                <a:lnTo>
                  <a:pt x="934464" y="2418982"/>
                </a:lnTo>
                <a:lnTo>
                  <a:pt x="890329" y="2405284"/>
                </a:lnTo>
                <a:lnTo>
                  <a:pt x="846192" y="2390065"/>
                </a:lnTo>
                <a:lnTo>
                  <a:pt x="805101" y="2371801"/>
                </a:lnTo>
                <a:lnTo>
                  <a:pt x="768573" y="2348972"/>
                </a:lnTo>
                <a:lnTo>
                  <a:pt x="735091" y="2321577"/>
                </a:lnTo>
                <a:lnTo>
                  <a:pt x="707698" y="2288096"/>
                </a:lnTo>
                <a:lnTo>
                  <a:pt x="684869" y="2251568"/>
                </a:lnTo>
                <a:lnTo>
                  <a:pt x="666605" y="2210475"/>
                </a:lnTo>
                <a:lnTo>
                  <a:pt x="651386" y="2166339"/>
                </a:lnTo>
                <a:lnTo>
                  <a:pt x="637689" y="2122203"/>
                </a:lnTo>
                <a:lnTo>
                  <a:pt x="625513" y="2075023"/>
                </a:lnTo>
                <a:lnTo>
                  <a:pt x="613337" y="2029365"/>
                </a:lnTo>
                <a:lnTo>
                  <a:pt x="599640" y="1983706"/>
                </a:lnTo>
                <a:lnTo>
                  <a:pt x="584421" y="1939569"/>
                </a:lnTo>
                <a:lnTo>
                  <a:pt x="566157" y="1898476"/>
                </a:lnTo>
                <a:lnTo>
                  <a:pt x="544850" y="1860428"/>
                </a:lnTo>
                <a:lnTo>
                  <a:pt x="517457" y="1826945"/>
                </a:lnTo>
                <a:lnTo>
                  <a:pt x="487017" y="1791940"/>
                </a:lnTo>
                <a:lnTo>
                  <a:pt x="452013" y="1761502"/>
                </a:lnTo>
                <a:lnTo>
                  <a:pt x="413964" y="1732585"/>
                </a:lnTo>
                <a:lnTo>
                  <a:pt x="375916" y="1703669"/>
                </a:lnTo>
                <a:lnTo>
                  <a:pt x="337869" y="1674752"/>
                </a:lnTo>
                <a:lnTo>
                  <a:pt x="301341" y="1645834"/>
                </a:lnTo>
                <a:lnTo>
                  <a:pt x="266337" y="1613874"/>
                </a:lnTo>
                <a:lnTo>
                  <a:pt x="235899" y="1581914"/>
                </a:lnTo>
                <a:lnTo>
                  <a:pt x="210028" y="1545386"/>
                </a:lnTo>
                <a:lnTo>
                  <a:pt x="190243" y="1507338"/>
                </a:lnTo>
                <a:lnTo>
                  <a:pt x="176545" y="1461681"/>
                </a:lnTo>
                <a:lnTo>
                  <a:pt x="170457" y="1414500"/>
                </a:lnTo>
                <a:lnTo>
                  <a:pt x="168934" y="1365796"/>
                </a:lnTo>
                <a:lnTo>
                  <a:pt x="173500" y="1314051"/>
                </a:lnTo>
                <a:lnTo>
                  <a:pt x="179588" y="1262305"/>
                </a:lnTo>
                <a:lnTo>
                  <a:pt x="187198" y="1210558"/>
                </a:lnTo>
                <a:lnTo>
                  <a:pt x="193285" y="1158813"/>
                </a:lnTo>
                <a:lnTo>
                  <a:pt x="196330" y="1107067"/>
                </a:lnTo>
                <a:lnTo>
                  <a:pt x="196330" y="1056842"/>
                </a:lnTo>
                <a:lnTo>
                  <a:pt x="190243" y="1009663"/>
                </a:lnTo>
                <a:lnTo>
                  <a:pt x="178067" y="962482"/>
                </a:lnTo>
                <a:lnTo>
                  <a:pt x="159803" y="918345"/>
                </a:lnTo>
                <a:lnTo>
                  <a:pt x="136974" y="872687"/>
                </a:lnTo>
                <a:lnTo>
                  <a:pt x="111101" y="827030"/>
                </a:lnTo>
                <a:lnTo>
                  <a:pt x="83708" y="781371"/>
                </a:lnTo>
                <a:lnTo>
                  <a:pt x="57835" y="737233"/>
                </a:lnTo>
                <a:lnTo>
                  <a:pt x="35005" y="690054"/>
                </a:lnTo>
                <a:lnTo>
                  <a:pt x="16743" y="644395"/>
                </a:lnTo>
                <a:lnTo>
                  <a:pt x="4567" y="597215"/>
                </a:lnTo>
                <a:lnTo>
                  <a:pt x="0" y="548512"/>
                </a:lnTo>
                <a:lnTo>
                  <a:pt x="4567" y="499811"/>
                </a:lnTo>
                <a:lnTo>
                  <a:pt x="16743" y="452631"/>
                </a:lnTo>
                <a:lnTo>
                  <a:pt x="35005" y="406972"/>
                </a:lnTo>
                <a:lnTo>
                  <a:pt x="57835" y="359793"/>
                </a:lnTo>
                <a:lnTo>
                  <a:pt x="83708" y="315655"/>
                </a:lnTo>
                <a:lnTo>
                  <a:pt x="111101" y="269998"/>
                </a:lnTo>
                <a:lnTo>
                  <a:pt x="136974" y="224339"/>
                </a:lnTo>
                <a:lnTo>
                  <a:pt x="159803" y="178682"/>
                </a:lnTo>
                <a:lnTo>
                  <a:pt x="178067" y="134544"/>
                </a:lnTo>
                <a:lnTo>
                  <a:pt x="190243" y="87363"/>
                </a:lnTo>
                <a:lnTo>
                  <a:pt x="196330" y="40184"/>
                </a:lnTo>
                <a:close/>
              </a:path>
            </a:pathLst>
          </a:custGeom>
        </p:spPr>
      </p:pic>
    </p:spTree>
    <p:extLst>
      <p:ext uri="{BB962C8B-B14F-4D97-AF65-F5344CB8AC3E}">
        <p14:creationId xmlns:p14="http://schemas.microsoft.com/office/powerpoint/2010/main" val="10627676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Freeform 6">
            <a:extLst>
              <a:ext uri="{FF2B5EF4-FFF2-40B4-BE49-F238E27FC236}">
                <a16:creationId xmlns:a16="http://schemas.microsoft.com/office/drawing/2014/main" id="{D09F5552-39CF-49BE-9BA3-F2C2E97DD9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36" name="Rectangle 12">
            <a:extLst>
              <a:ext uri="{FF2B5EF4-FFF2-40B4-BE49-F238E27FC236}">
                <a16:creationId xmlns:a16="http://schemas.microsoft.com/office/drawing/2014/main" id="{6CCDD5D4-DC0E-4B2C-8B6B-FCAA00ECE0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37" name="Rectangle 14">
            <a:extLst>
              <a:ext uri="{FF2B5EF4-FFF2-40B4-BE49-F238E27FC236}">
                <a16:creationId xmlns:a16="http://schemas.microsoft.com/office/drawing/2014/main" id="{1B0A7D14-7B67-4022-A8BE-1CCD4A0F1B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Title 2">
            <a:extLst>
              <a:ext uri="{FF2B5EF4-FFF2-40B4-BE49-F238E27FC236}">
                <a16:creationId xmlns:a16="http://schemas.microsoft.com/office/drawing/2014/main" id="{CF08E136-C040-4BA1-95D2-A749FA7E07C6}"/>
              </a:ext>
            </a:extLst>
          </p:cNvPr>
          <p:cNvSpPr>
            <a:spLocks noGrp="1"/>
          </p:cNvSpPr>
          <p:nvPr>
            <p:ph type="title"/>
          </p:nvPr>
        </p:nvSpPr>
        <p:spPr>
          <a:xfrm>
            <a:off x="1251678" y="382385"/>
            <a:ext cx="10178322" cy="1492132"/>
          </a:xfrm>
        </p:spPr>
        <p:txBody>
          <a:bodyPr vert="horz" lIns="91440" tIns="45720" rIns="91440" bIns="45720" rtlCol="0" anchor="ctr">
            <a:normAutofit/>
          </a:bodyPr>
          <a:lstStyle/>
          <a:p>
            <a:pPr>
              <a:lnSpc>
                <a:spcPct val="90000"/>
              </a:lnSpc>
            </a:pPr>
            <a:r>
              <a:rPr lang="en-US" sz="5100" spc="200">
                <a:solidFill>
                  <a:schemeClr val="tx2"/>
                </a:solidFill>
                <a:latin typeface="+mj-lt"/>
              </a:rPr>
              <a:t>Bruce tuckers five stages of formation:</a:t>
            </a:r>
          </a:p>
        </p:txBody>
      </p:sp>
      <p:sp>
        <p:nvSpPr>
          <p:cNvPr id="38" name="Freeform 6">
            <a:extLst>
              <a:ext uri="{FF2B5EF4-FFF2-40B4-BE49-F238E27FC236}">
                <a16:creationId xmlns:a16="http://schemas.microsoft.com/office/drawing/2014/main" id="{AB09A9E8-BF27-4613-A775-071F08208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solidFill>
          <a:ln w="0">
            <a:noFill/>
            <a:prstDash val="solid"/>
            <a:round/>
            <a:headEnd/>
            <a:tailEnd/>
          </a:ln>
        </p:spPr>
      </p:sp>
      <p:sp>
        <p:nvSpPr>
          <p:cNvPr id="39" name="Rectangle 18">
            <a:extLst>
              <a:ext uri="{FF2B5EF4-FFF2-40B4-BE49-F238E27FC236}">
                <a16:creationId xmlns:a16="http://schemas.microsoft.com/office/drawing/2014/main" id="{C3AFE299-6F79-44AF-9A77-2DC2DC1F84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40" name="Text Placeholder 3">
            <a:extLst>
              <a:ext uri="{FF2B5EF4-FFF2-40B4-BE49-F238E27FC236}">
                <a16:creationId xmlns:a16="http://schemas.microsoft.com/office/drawing/2014/main" id="{0A06F416-13CC-4FDB-8B08-9DB11AA36625}"/>
              </a:ext>
            </a:extLst>
          </p:cNvPr>
          <p:cNvGraphicFramePr/>
          <p:nvPr>
            <p:extLst>
              <p:ext uri="{D42A27DB-BD31-4B8C-83A1-F6EECF244321}">
                <p14:modId xmlns:p14="http://schemas.microsoft.com/office/powerpoint/2010/main" val="3269539106"/>
              </p:ext>
            </p:extLst>
          </p:nvPr>
        </p:nvGraphicFramePr>
        <p:xfrm>
          <a:off x="1250950" y="2286000"/>
          <a:ext cx="10179050" cy="35941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6223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6">
            <a:extLst>
              <a:ext uri="{FF2B5EF4-FFF2-40B4-BE49-F238E27FC236}">
                <a16:creationId xmlns:a16="http://schemas.microsoft.com/office/drawing/2014/main" id="{B217C2AD-51B4-40CE-A71F-F5D3F846D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12" name="Rectangle 11">
            <a:extLst>
              <a:ext uri="{FF2B5EF4-FFF2-40B4-BE49-F238E27FC236}">
                <a16:creationId xmlns:a16="http://schemas.microsoft.com/office/drawing/2014/main" id="{6F1BF92E-23CF-4BFE-9E1F-C359BACFA3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4" name="Rectangle 13">
            <a:extLst>
              <a:ext uri="{FF2B5EF4-FFF2-40B4-BE49-F238E27FC236}">
                <a16:creationId xmlns:a16="http://schemas.microsoft.com/office/drawing/2014/main" id="{DFEF8384-2545-4ACD-9071-49DD1CFC4E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Freeform 22">
            <a:extLst>
              <a:ext uri="{FF2B5EF4-FFF2-40B4-BE49-F238E27FC236}">
                <a16:creationId xmlns:a16="http://schemas.microsoft.com/office/drawing/2014/main" id="{F77DB8FA-61A7-4DE7-A777-6D258D1724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0"/>
            <a:ext cx="4695443" cy="6858000"/>
          </a:xfrm>
          <a:custGeom>
            <a:avLst/>
            <a:gdLst>
              <a:gd name="connsiteX0" fmla="*/ 0 w 4992864"/>
              <a:gd name="connsiteY0" fmla="*/ 0 h 6858000"/>
              <a:gd name="connsiteX1" fmla="*/ 4813476 w 4992864"/>
              <a:gd name="connsiteY1" fmla="*/ 0 h 6858000"/>
              <a:gd name="connsiteX2" fmla="*/ 4818239 w 4992864"/>
              <a:gd name="connsiteY2" fmla="*/ 66675 h 6858000"/>
              <a:gd name="connsiteX3" fmla="*/ 4826176 w 4992864"/>
              <a:gd name="connsiteY3" fmla="*/ 122237 h 6858000"/>
              <a:gd name="connsiteX4" fmla="*/ 4835701 w 4992864"/>
              <a:gd name="connsiteY4" fmla="*/ 174625 h 6858000"/>
              <a:gd name="connsiteX5" fmla="*/ 4851576 w 4992864"/>
              <a:gd name="connsiteY5" fmla="*/ 217487 h 6858000"/>
              <a:gd name="connsiteX6" fmla="*/ 4867451 w 4992864"/>
              <a:gd name="connsiteY6" fmla="*/ 260350 h 6858000"/>
              <a:gd name="connsiteX7" fmla="*/ 4886501 w 4992864"/>
              <a:gd name="connsiteY7" fmla="*/ 296862 h 6858000"/>
              <a:gd name="connsiteX8" fmla="*/ 4905551 w 4992864"/>
              <a:gd name="connsiteY8" fmla="*/ 334962 h 6858000"/>
              <a:gd name="connsiteX9" fmla="*/ 4923014 w 4992864"/>
              <a:gd name="connsiteY9" fmla="*/ 369887 h 6858000"/>
              <a:gd name="connsiteX10" fmla="*/ 4940476 w 4992864"/>
              <a:gd name="connsiteY10" fmla="*/ 409575 h 6858000"/>
              <a:gd name="connsiteX11" fmla="*/ 4956351 w 4992864"/>
              <a:gd name="connsiteY11" fmla="*/ 450850 h 6858000"/>
              <a:gd name="connsiteX12" fmla="*/ 4970639 w 4992864"/>
              <a:gd name="connsiteY12" fmla="*/ 496887 h 6858000"/>
              <a:gd name="connsiteX13" fmla="*/ 4981751 w 4992864"/>
              <a:gd name="connsiteY13" fmla="*/ 546100 h 6858000"/>
              <a:gd name="connsiteX14" fmla="*/ 4989689 w 4992864"/>
              <a:gd name="connsiteY14" fmla="*/ 606425 h 6858000"/>
              <a:gd name="connsiteX15" fmla="*/ 4992864 w 4992864"/>
              <a:gd name="connsiteY15" fmla="*/ 673100 h 6858000"/>
              <a:gd name="connsiteX16" fmla="*/ 4989689 w 4992864"/>
              <a:gd name="connsiteY16" fmla="*/ 744537 h 6858000"/>
              <a:gd name="connsiteX17" fmla="*/ 4981751 w 4992864"/>
              <a:gd name="connsiteY17" fmla="*/ 801687 h 6858000"/>
              <a:gd name="connsiteX18" fmla="*/ 4970639 w 4992864"/>
              <a:gd name="connsiteY18" fmla="*/ 854075 h 6858000"/>
              <a:gd name="connsiteX19" fmla="*/ 4956351 w 4992864"/>
              <a:gd name="connsiteY19" fmla="*/ 901700 h 6858000"/>
              <a:gd name="connsiteX20" fmla="*/ 4940476 w 4992864"/>
              <a:gd name="connsiteY20" fmla="*/ 942975 h 6858000"/>
              <a:gd name="connsiteX21" fmla="*/ 4921426 w 4992864"/>
              <a:gd name="connsiteY21" fmla="*/ 981075 h 6858000"/>
              <a:gd name="connsiteX22" fmla="*/ 4902376 w 4992864"/>
              <a:gd name="connsiteY22" fmla="*/ 1017587 h 6858000"/>
              <a:gd name="connsiteX23" fmla="*/ 4883326 w 4992864"/>
              <a:gd name="connsiteY23" fmla="*/ 1055687 h 6858000"/>
              <a:gd name="connsiteX24" fmla="*/ 4865864 w 4992864"/>
              <a:gd name="connsiteY24" fmla="*/ 1095375 h 6858000"/>
              <a:gd name="connsiteX25" fmla="*/ 4848401 w 4992864"/>
              <a:gd name="connsiteY25" fmla="*/ 1136650 h 6858000"/>
              <a:gd name="connsiteX26" fmla="*/ 4834114 w 4992864"/>
              <a:gd name="connsiteY26" fmla="*/ 1182687 h 6858000"/>
              <a:gd name="connsiteX27" fmla="*/ 4824589 w 4992864"/>
              <a:gd name="connsiteY27" fmla="*/ 1235075 h 6858000"/>
              <a:gd name="connsiteX28" fmla="*/ 4815064 w 4992864"/>
              <a:gd name="connsiteY28" fmla="*/ 1295400 h 6858000"/>
              <a:gd name="connsiteX29" fmla="*/ 4813476 w 4992864"/>
              <a:gd name="connsiteY29" fmla="*/ 1363662 h 6858000"/>
              <a:gd name="connsiteX30" fmla="*/ 4815064 w 4992864"/>
              <a:gd name="connsiteY30" fmla="*/ 1431925 h 6858000"/>
              <a:gd name="connsiteX31" fmla="*/ 4824589 w 4992864"/>
              <a:gd name="connsiteY31" fmla="*/ 1492250 h 6858000"/>
              <a:gd name="connsiteX32" fmla="*/ 4834114 w 4992864"/>
              <a:gd name="connsiteY32" fmla="*/ 1544637 h 6858000"/>
              <a:gd name="connsiteX33" fmla="*/ 4848401 w 4992864"/>
              <a:gd name="connsiteY33" fmla="*/ 1589087 h 6858000"/>
              <a:gd name="connsiteX34" fmla="*/ 4865864 w 4992864"/>
              <a:gd name="connsiteY34" fmla="*/ 1631950 h 6858000"/>
              <a:gd name="connsiteX35" fmla="*/ 4883326 w 4992864"/>
              <a:gd name="connsiteY35" fmla="*/ 1671637 h 6858000"/>
              <a:gd name="connsiteX36" fmla="*/ 4902376 w 4992864"/>
              <a:gd name="connsiteY36" fmla="*/ 1708150 h 6858000"/>
              <a:gd name="connsiteX37" fmla="*/ 4921426 w 4992864"/>
              <a:gd name="connsiteY37" fmla="*/ 1743075 h 6858000"/>
              <a:gd name="connsiteX38" fmla="*/ 4940476 w 4992864"/>
              <a:gd name="connsiteY38" fmla="*/ 1782762 h 6858000"/>
              <a:gd name="connsiteX39" fmla="*/ 4956351 w 4992864"/>
              <a:gd name="connsiteY39" fmla="*/ 1824037 h 6858000"/>
              <a:gd name="connsiteX40" fmla="*/ 4970639 w 4992864"/>
              <a:gd name="connsiteY40" fmla="*/ 1870075 h 6858000"/>
              <a:gd name="connsiteX41" fmla="*/ 4981751 w 4992864"/>
              <a:gd name="connsiteY41" fmla="*/ 1922462 h 6858000"/>
              <a:gd name="connsiteX42" fmla="*/ 4989689 w 4992864"/>
              <a:gd name="connsiteY42" fmla="*/ 1982787 h 6858000"/>
              <a:gd name="connsiteX43" fmla="*/ 4992864 w 4992864"/>
              <a:gd name="connsiteY43" fmla="*/ 2051050 h 6858000"/>
              <a:gd name="connsiteX44" fmla="*/ 4989689 w 4992864"/>
              <a:gd name="connsiteY44" fmla="*/ 2119312 h 6858000"/>
              <a:gd name="connsiteX45" fmla="*/ 4981751 w 4992864"/>
              <a:gd name="connsiteY45" fmla="*/ 2179637 h 6858000"/>
              <a:gd name="connsiteX46" fmla="*/ 4970639 w 4992864"/>
              <a:gd name="connsiteY46" fmla="*/ 2232025 h 6858000"/>
              <a:gd name="connsiteX47" fmla="*/ 4956351 w 4992864"/>
              <a:gd name="connsiteY47" fmla="*/ 2278062 h 6858000"/>
              <a:gd name="connsiteX48" fmla="*/ 4940476 w 4992864"/>
              <a:gd name="connsiteY48" fmla="*/ 2319337 h 6858000"/>
              <a:gd name="connsiteX49" fmla="*/ 4921426 w 4992864"/>
              <a:gd name="connsiteY49" fmla="*/ 2359025 h 6858000"/>
              <a:gd name="connsiteX50" fmla="*/ 4902376 w 4992864"/>
              <a:gd name="connsiteY50" fmla="*/ 2395537 h 6858000"/>
              <a:gd name="connsiteX51" fmla="*/ 4883326 w 4992864"/>
              <a:gd name="connsiteY51" fmla="*/ 2433637 h 6858000"/>
              <a:gd name="connsiteX52" fmla="*/ 4865864 w 4992864"/>
              <a:gd name="connsiteY52" fmla="*/ 2471737 h 6858000"/>
              <a:gd name="connsiteX53" fmla="*/ 4848401 w 4992864"/>
              <a:gd name="connsiteY53" fmla="*/ 2513012 h 6858000"/>
              <a:gd name="connsiteX54" fmla="*/ 4834114 w 4992864"/>
              <a:gd name="connsiteY54" fmla="*/ 2560637 h 6858000"/>
              <a:gd name="connsiteX55" fmla="*/ 4824589 w 4992864"/>
              <a:gd name="connsiteY55" fmla="*/ 2613025 h 6858000"/>
              <a:gd name="connsiteX56" fmla="*/ 4815064 w 4992864"/>
              <a:gd name="connsiteY56" fmla="*/ 2671762 h 6858000"/>
              <a:gd name="connsiteX57" fmla="*/ 4813476 w 4992864"/>
              <a:gd name="connsiteY57" fmla="*/ 2741612 h 6858000"/>
              <a:gd name="connsiteX58" fmla="*/ 4815064 w 4992864"/>
              <a:gd name="connsiteY58" fmla="*/ 2809875 h 6858000"/>
              <a:gd name="connsiteX59" fmla="*/ 4824589 w 4992864"/>
              <a:gd name="connsiteY59" fmla="*/ 2868612 h 6858000"/>
              <a:gd name="connsiteX60" fmla="*/ 4834114 w 4992864"/>
              <a:gd name="connsiteY60" fmla="*/ 2922587 h 6858000"/>
              <a:gd name="connsiteX61" fmla="*/ 4848401 w 4992864"/>
              <a:gd name="connsiteY61" fmla="*/ 2967037 h 6858000"/>
              <a:gd name="connsiteX62" fmla="*/ 4865864 w 4992864"/>
              <a:gd name="connsiteY62" fmla="*/ 3009900 h 6858000"/>
              <a:gd name="connsiteX63" fmla="*/ 4883326 w 4992864"/>
              <a:gd name="connsiteY63" fmla="*/ 3046412 h 6858000"/>
              <a:gd name="connsiteX64" fmla="*/ 4902376 w 4992864"/>
              <a:gd name="connsiteY64" fmla="*/ 3084512 h 6858000"/>
              <a:gd name="connsiteX65" fmla="*/ 4921426 w 4992864"/>
              <a:gd name="connsiteY65" fmla="*/ 3121025 h 6858000"/>
              <a:gd name="connsiteX66" fmla="*/ 4940476 w 4992864"/>
              <a:gd name="connsiteY66" fmla="*/ 3160712 h 6858000"/>
              <a:gd name="connsiteX67" fmla="*/ 4956351 w 4992864"/>
              <a:gd name="connsiteY67" fmla="*/ 3201987 h 6858000"/>
              <a:gd name="connsiteX68" fmla="*/ 4970639 w 4992864"/>
              <a:gd name="connsiteY68" fmla="*/ 3248025 h 6858000"/>
              <a:gd name="connsiteX69" fmla="*/ 4981751 w 4992864"/>
              <a:gd name="connsiteY69" fmla="*/ 3300412 h 6858000"/>
              <a:gd name="connsiteX70" fmla="*/ 4989689 w 4992864"/>
              <a:gd name="connsiteY70" fmla="*/ 3360737 h 6858000"/>
              <a:gd name="connsiteX71" fmla="*/ 4992864 w 4992864"/>
              <a:gd name="connsiteY71" fmla="*/ 3427412 h 6858000"/>
              <a:gd name="connsiteX72" fmla="*/ 4989689 w 4992864"/>
              <a:gd name="connsiteY72" fmla="*/ 3497262 h 6858000"/>
              <a:gd name="connsiteX73" fmla="*/ 4981751 w 4992864"/>
              <a:gd name="connsiteY73" fmla="*/ 3557587 h 6858000"/>
              <a:gd name="connsiteX74" fmla="*/ 4970639 w 4992864"/>
              <a:gd name="connsiteY74" fmla="*/ 3609975 h 6858000"/>
              <a:gd name="connsiteX75" fmla="*/ 4956351 w 4992864"/>
              <a:gd name="connsiteY75" fmla="*/ 3656012 h 6858000"/>
              <a:gd name="connsiteX76" fmla="*/ 4940476 w 4992864"/>
              <a:gd name="connsiteY76" fmla="*/ 3697287 h 6858000"/>
              <a:gd name="connsiteX77" fmla="*/ 4921426 w 4992864"/>
              <a:gd name="connsiteY77" fmla="*/ 3736975 h 6858000"/>
              <a:gd name="connsiteX78" fmla="*/ 4883326 w 4992864"/>
              <a:gd name="connsiteY78" fmla="*/ 3811587 h 6858000"/>
              <a:gd name="connsiteX79" fmla="*/ 4865864 w 4992864"/>
              <a:gd name="connsiteY79" fmla="*/ 3848100 h 6858000"/>
              <a:gd name="connsiteX80" fmla="*/ 4848401 w 4992864"/>
              <a:gd name="connsiteY80" fmla="*/ 3890962 h 6858000"/>
              <a:gd name="connsiteX81" fmla="*/ 4834114 w 4992864"/>
              <a:gd name="connsiteY81" fmla="*/ 3935412 h 6858000"/>
              <a:gd name="connsiteX82" fmla="*/ 4824589 w 4992864"/>
              <a:gd name="connsiteY82" fmla="*/ 3987800 h 6858000"/>
              <a:gd name="connsiteX83" fmla="*/ 4815064 w 4992864"/>
              <a:gd name="connsiteY83" fmla="*/ 4048125 h 6858000"/>
              <a:gd name="connsiteX84" fmla="*/ 4813476 w 4992864"/>
              <a:gd name="connsiteY84" fmla="*/ 4116387 h 6858000"/>
              <a:gd name="connsiteX85" fmla="*/ 4815064 w 4992864"/>
              <a:gd name="connsiteY85" fmla="*/ 4186237 h 6858000"/>
              <a:gd name="connsiteX86" fmla="*/ 4824589 w 4992864"/>
              <a:gd name="connsiteY86" fmla="*/ 4244975 h 6858000"/>
              <a:gd name="connsiteX87" fmla="*/ 4834114 w 4992864"/>
              <a:gd name="connsiteY87" fmla="*/ 4297362 h 6858000"/>
              <a:gd name="connsiteX88" fmla="*/ 4848401 w 4992864"/>
              <a:gd name="connsiteY88" fmla="*/ 4343400 h 6858000"/>
              <a:gd name="connsiteX89" fmla="*/ 4865864 w 4992864"/>
              <a:gd name="connsiteY89" fmla="*/ 4386262 h 6858000"/>
              <a:gd name="connsiteX90" fmla="*/ 4883326 w 4992864"/>
              <a:gd name="connsiteY90" fmla="*/ 4424362 h 6858000"/>
              <a:gd name="connsiteX91" fmla="*/ 4921426 w 4992864"/>
              <a:gd name="connsiteY91" fmla="*/ 4498975 h 6858000"/>
              <a:gd name="connsiteX92" fmla="*/ 4940476 w 4992864"/>
              <a:gd name="connsiteY92" fmla="*/ 4537075 h 6858000"/>
              <a:gd name="connsiteX93" fmla="*/ 4956351 w 4992864"/>
              <a:gd name="connsiteY93" fmla="*/ 4579937 h 6858000"/>
              <a:gd name="connsiteX94" fmla="*/ 4970639 w 4992864"/>
              <a:gd name="connsiteY94" fmla="*/ 4625975 h 6858000"/>
              <a:gd name="connsiteX95" fmla="*/ 4981751 w 4992864"/>
              <a:gd name="connsiteY95" fmla="*/ 4678362 h 6858000"/>
              <a:gd name="connsiteX96" fmla="*/ 4989689 w 4992864"/>
              <a:gd name="connsiteY96" fmla="*/ 4738687 h 6858000"/>
              <a:gd name="connsiteX97" fmla="*/ 4992864 w 4992864"/>
              <a:gd name="connsiteY97" fmla="*/ 4806950 h 6858000"/>
              <a:gd name="connsiteX98" fmla="*/ 4989689 w 4992864"/>
              <a:gd name="connsiteY98" fmla="*/ 4875212 h 6858000"/>
              <a:gd name="connsiteX99" fmla="*/ 4981751 w 4992864"/>
              <a:gd name="connsiteY99" fmla="*/ 4935537 h 6858000"/>
              <a:gd name="connsiteX100" fmla="*/ 4970639 w 4992864"/>
              <a:gd name="connsiteY100" fmla="*/ 4987925 h 6858000"/>
              <a:gd name="connsiteX101" fmla="*/ 4956351 w 4992864"/>
              <a:gd name="connsiteY101" fmla="*/ 5033962 h 6858000"/>
              <a:gd name="connsiteX102" fmla="*/ 4940476 w 4992864"/>
              <a:gd name="connsiteY102" fmla="*/ 5075237 h 6858000"/>
              <a:gd name="connsiteX103" fmla="*/ 4921426 w 4992864"/>
              <a:gd name="connsiteY103" fmla="*/ 5114925 h 6858000"/>
              <a:gd name="connsiteX104" fmla="*/ 4902376 w 4992864"/>
              <a:gd name="connsiteY104" fmla="*/ 5149850 h 6858000"/>
              <a:gd name="connsiteX105" fmla="*/ 4883326 w 4992864"/>
              <a:gd name="connsiteY105" fmla="*/ 5186362 h 6858000"/>
              <a:gd name="connsiteX106" fmla="*/ 4865864 w 4992864"/>
              <a:gd name="connsiteY106" fmla="*/ 5226050 h 6858000"/>
              <a:gd name="connsiteX107" fmla="*/ 4848401 w 4992864"/>
              <a:gd name="connsiteY107" fmla="*/ 5268912 h 6858000"/>
              <a:gd name="connsiteX108" fmla="*/ 4834114 w 4992864"/>
              <a:gd name="connsiteY108" fmla="*/ 5313362 h 6858000"/>
              <a:gd name="connsiteX109" fmla="*/ 4824589 w 4992864"/>
              <a:gd name="connsiteY109" fmla="*/ 5365750 h 6858000"/>
              <a:gd name="connsiteX110" fmla="*/ 4815064 w 4992864"/>
              <a:gd name="connsiteY110" fmla="*/ 5426075 h 6858000"/>
              <a:gd name="connsiteX111" fmla="*/ 4813476 w 4992864"/>
              <a:gd name="connsiteY111" fmla="*/ 5494337 h 6858000"/>
              <a:gd name="connsiteX112" fmla="*/ 4815064 w 4992864"/>
              <a:gd name="connsiteY112" fmla="*/ 5562600 h 6858000"/>
              <a:gd name="connsiteX113" fmla="*/ 4824589 w 4992864"/>
              <a:gd name="connsiteY113" fmla="*/ 5622925 h 6858000"/>
              <a:gd name="connsiteX114" fmla="*/ 4834114 w 4992864"/>
              <a:gd name="connsiteY114" fmla="*/ 5675312 h 6858000"/>
              <a:gd name="connsiteX115" fmla="*/ 4848401 w 4992864"/>
              <a:gd name="connsiteY115" fmla="*/ 5721350 h 6858000"/>
              <a:gd name="connsiteX116" fmla="*/ 4865864 w 4992864"/>
              <a:gd name="connsiteY116" fmla="*/ 5762625 h 6858000"/>
              <a:gd name="connsiteX117" fmla="*/ 4883326 w 4992864"/>
              <a:gd name="connsiteY117" fmla="*/ 5802312 h 6858000"/>
              <a:gd name="connsiteX118" fmla="*/ 4902376 w 4992864"/>
              <a:gd name="connsiteY118" fmla="*/ 5840412 h 6858000"/>
              <a:gd name="connsiteX119" fmla="*/ 4921426 w 4992864"/>
              <a:gd name="connsiteY119" fmla="*/ 5876925 h 6858000"/>
              <a:gd name="connsiteX120" fmla="*/ 4940476 w 4992864"/>
              <a:gd name="connsiteY120" fmla="*/ 5915025 h 6858000"/>
              <a:gd name="connsiteX121" fmla="*/ 4956351 w 4992864"/>
              <a:gd name="connsiteY121" fmla="*/ 5956300 h 6858000"/>
              <a:gd name="connsiteX122" fmla="*/ 4970639 w 4992864"/>
              <a:gd name="connsiteY122" fmla="*/ 6003925 h 6858000"/>
              <a:gd name="connsiteX123" fmla="*/ 4981751 w 4992864"/>
              <a:gd name="connsiteY123" fmla="*/ 6056312 h 6858000"/>
              <a:gd name="connsiteX124" fmla="*/ 4989689 w 4992864"/>
              <a:gd name="connsiteY124" fmla="*/ 6113462 h 6858000"/>
              <a:gd name="connsiteX125" fmla="*/ 4992864 w 4992864"/>
              <a:gd name="connsiteY125" fmla="*/ 6183312 h 6858000"/>
              <a:gd name="connsiteX126" fmla="*/ 4989689 w 4992864"/>
              <a:gd name="connsiteY126" fmla="*/ 6251575 h 6858000"/>
              <a:gd name="connsiteX127" fmla="*/ 4981751 w 4992864"/>
              <a:gd name="connsiteY127" fmla="*/ 6311900 h 6858000"/>
              <a:gd name="connsiteX128" fmla="*/ 4970639 w 4992864"/>
              <a:gd name="connsiteY128" fmla="*/ 6361112 h 6858000"/>
              <a:gd name="connsiteX129" fmla="*/ 4956351 w 4992864"/>
              <a:gd name="connsiteY129" fmla="*/ 6407150 h 6858000"/>
              <a:gd name="connsiteX130" fmla="*/ 4940476 w 4992864"/>
              <a:gd name="connsiteY130" fmla="*/ 6448425 h 6858000"/>
              <a:gd name="connsiteX131" fmla="*/ 4923014 w 4992864"/>
              <a:gd name="connsiteY131" fmla="*/ 6488112 h 6858000"/>
              <a:gd name="connsiteX132" fmla="*/ 4905551 w 4992864"/>
              <a:gd name="connsiteY132" fmla="*/ 6523037 h 6858000"/>
              <a:gd name="connsiteX133" fmla="*/ 4886501 w 4992864"/>
              <a:gd name="connsiteY133" fmla="*/ 6561137 h 6858000"/>
              <a:gd name="connsiteX134" fmla="*/ 4867451 w 4992864"/>
              <a:gd name="connsiteY134" fmla="*/ 6597650 h 6858000"/>
              <a:gd name="connsiteX135" fmla="*/ 4851576 w 4992864"/>
              <a:gd name="connsiteY135" fmla="*/ 6640512 h 6858000"/>
              <a:gd name="connsiteX136" fmla="*/ 4835701 w 4992864"/>
              <a:gd name="connsiteY136" fmla="*/ 6683375 h 6858000"/>
              <a:gd name="connsiteX137" fmla="*/ 4826176 w 4992864"/>
              <a:gd name="connsiteY137" fmla="*/ 6735762 h 6858000"/>
              <a:gd name="connsiteX138" fmla="*/ 4818239 w 4992864"/>
              <a:gd name="connsiteY138" fmla="*/ 6791325 h 6858000"/>
              <a:gd name="connsiteX139" fmla="*/ 4813476 w 4992864"/>
              <a:gd name="connsiteY139" fmla="*/ 6858000 h 6858000"/>
              <a:gd name="connsiteX140" fmla="*/ 0 w 499286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992864" h="6858000">
                <a:moveTo>
                  <a:pt x="0" y="0"/>
                </a:moveTo>
                <a:lnTo>
                  <a:pt x="4813476" y="0"/>
                </a:lnTo>
                <a:lnTo>
                  <a:pt x="4818239" y="66675"/>
                </a:lnTo>
                <a:lnTo>
                  <a:pt x="4826176" y="122237"/>
                </a:lnTo>
                <a:lnTo>
                  <a:pt x="4835701" y="174625"/>
                </a:lnTo>
                <a:lnTo>
                  <a:pt x="4851576" y="217487"/>
                </a:lnTo>
                <a:lnTo>
                  <a:pt x="4867451" y="260350"/>
                </a:lnTo>
                <a:lnTo>
                  <a:pt x="4886501" y="296862"/>
                </a:lnTo>
                <a:lnTo>
                  <a:pt x="4905551" y="334962"/>
                </a:lnTo>
                <a:lnTo>
                  <a:pt x="4923014" y="369887"/>
                </a:lnTo>
                <a:lnTo>
                  <a:pt x="4940476" y="409575"/>
                </a:lnTo>
                <a:lnTo>
                  <a:pt x="4956351" y="450850"/>
                </a:lnTo>
                <a:lnTo>
                  <a:pt x="4970639" y="496887"/>
                </a:lnTo>
                <a:lnTo>
                  <a:pt x="4981751" y="546100"/>
                </a:lnTo>
                <a:lnTo>
                  <a:pt x="4989689" y="606425"/>
                </a:lnTo>
                <a:lnTo>
                  <a:pt x="4992864" y="673100"/>
                </a:lnTo>
                <a:lnTo>
                  <a:pt x="4989689" y="744537"/>
                </a:lnTo>
                <a:lnTo>
                  <a:pt x="4981751" y="801687"/>
                </a:lnTo>
                <a:lnTo>
                  <a:pt x="4970639" y="854075"/>
                </a:lnTo>
                <a:lnTo>
                  <a:pt x="4956351" y="901700"/>
                </a:lnTo>
                <a:lnTo>
                  <a:pt x="4940476" y="942975"/>
                </a:lnTo>
                <a:lnTo>
                  <a:pt x="4921426" y="981075"/>
                </a:lnTo>
                <a:lnTo>
                  <a:pt x="4902376" y="1017587"/>
                </a:lnTo>
                <a:lnTo>
                  <a:pt x="4883326" y="1055687"/>
                </a:lnTo>
                <a:lnTo>
                  <a:pt x="4865864" y="1095375"/>
                </a:lnTo>
                <a:lnTo>
                  <a:pt x="4848401" y="1136650"/>
                </a:lnTo>
                <a:lnTo>
                  <a:pt x="4834114" y="1182687"/>
                </a:lnTo>
                <a:lnTo>
                  <a:pt x="4824589" y="1235075"/>
                </a:lnTo>
                <a:lnTo>
                  <a:pt x="4815064" y="1295400"/>
                </a:lnTo>
                <a:lnTo>
                  <a:pt x="4813476" y="1363662"/>
                </a:lnTo>
                <a:lnTo>
                  <a:pt x="4815064" y="1431925"/>
                </a:lnTo>
                <a:lnTo>
                  <a:pt x="4824589" y="1492250"/>
                </a:lnTo>
                <a:lnTo>
                  <a:pt x="4834114" y="1544637"/>
                </a:lnTo>
                <a:lnTo>
                  <a:pt x="4848401" y="1589087"/>
                </a:lnTo>
                <a:lnTo>
                  <a:pt x="4865864" y="1631950"/>
                </a:lnTo>
                <a:lnTo>
                  <a:pt x="4883326" y="1671637"/>
                </a:lnTo>
                <a:lnTo>
                  <a:pt x="4902376" y="1708150"/>
                </a:lnTo>
                <a:lnTo>
                  <a:pt x="4921426" y="1743075"/>
                </a:lnTo>
                <a:lnTo>
                  <a:pt x="4940476" y="1782762"/>
                </a:lnTo>
                <a:lnTo>
                  <a:pt x="4956351" y="1824037"/>
                </a:lnTo>
                <a:lnTo>
                  <a:pt x="4970639" y="1870075"/>
                </a:lnTo>
                <a:lnTo>
                  <a:pt x="4981751" y="1922462"/>
                </a:lnTo>
                <a:lnTo>
                  <a:pt x="4989689" y="1982787"/>
                </a:lnTo>
                <a:lnTo>
                  <a:pt x="4992864" y="2051050"/>
                </a:lnTo>
                <a:lnTo>
                  <a:pt x="4989689" y="2119312"/>
                </a:lnTo>
                <a:lnTo>
                  <a:pt x="4981751" y="2179637"/>
                </a:lnTo>
                <a:lnTo>
                  <a:pt x="4970639" y="2232025"/>
                </a:lnTo>
                <a:lnTo>
                  <a:pt x="4956351" y="2278062"/>
                </a:lnTo>
                <a:lnTo>
                  <a:pt x="4940476" y="2319337"/>
                </a:lnTo>
                <a:lnTo>
                  <a:pt x="4921426" y="2359025"/>
                </a:lnTo>
                <a:lnTo>
                  <a:pt x="4902376" y="2395537"/>
                </a:lnTo>
                <a:lnTo>
                  <a:pt x="4883326" y="2433637"/>
                </a:lnTo>
                <a:lnTo>
                  <a:pt x="4865864" y="2471737"/>
                </a:lnTo>
                <a:lnTo>
                  <a:pt x="4848401" y="2513012"/>
                </a:lnTo>
                <a:lnTo>
                  <a:pt x="4834114" y="2560637"/>
                </a:lnTo>
                <a:lnTo>
                  <a:pt x="4824589" y="2613025"/>
                </a:lnTo>
                <a:lnTo>
                  <a:pt x="4815064" y="2671762"/>
                </a:lnTo>
                <a:lnTo>
                  <a:pt x="4813476" y="2741612"/>
                </a:lnTo>
                <a:lnTo>
                  <a:pt x="4815064" y="2809875"/>
                </a:lnTo>
                <a:lnTo>
                  <a:pt x="4824589" y="2868612"/>
                </a:lnTo>
                <a:lnTo>
                  <a:pt x="4834114" y="2922587"/>
                </a:lnTo>
                <a:lnTo>
                  <a:pt x="4848401" y="2967037"/>
                </a:lnTo>
                <a:lnTo>
                  <a:pt x="4865864" y="3009900"/>
                </a:lnTo>
                <a:lnTo>
                  <a:pt x="4883326" y="3046412"/>
                </a:lnTo>
                <a:lnTo>
                  <a:pt x="4902376" y="3084512"/>
                </a:lnTo>
                <a:lnTo>
                  <a:pt x="4921426" y="3121025"/>
                </a:lnTo>
                <a:lnTo>
                  <a:pt x="4940476" y="3160712"/>
                </a:lnTo>
                <a:lnTo>
                  <a:pt x="4956351" y="3201987"/>
                </a:lnTo>
                <a:lnTo>
                  <a:pt x="4970639" y="3248025"/>
                </a:lnTo>
                <a:lnTo>
                  <a:pt x="4981751" y="3300412"/>
                </a:lnTo>
                <a:lnTo>
                  <a:pt x="4989689" y="3360737"/>
                </a:lnTo>
                <a:lnTo>
                  <a:pt x="4992864" y="3427412"/>
                </a:lnTo>
                <a:lnTo>
                  <a:pt x="4989689" y="3497262"/>
                </a:lnTo>
                <a:lnTo>
                  <a:pt x="4981751" y="3557587"/>
                </a:lnTo>
                <a:lnTo>
                  <a:pt x="4970639" y="3609975"/>
                </a:lnTo>
                <a:lnTo>
                  <a:pt x="4956351" y="3656012"/>
                </a:lnTo>
                <a:lnTo>
                  <a:pt x="4940476" y="3697287"/>
                </a:lnTo>
                <a:lnTo>
                  <a:pt x="4921426" y="3736975"/>
                </a:lnTo>
                <a:lnTo>
                  <a:pt x="4883326" y="3811587"/>
                </a:lnTo>
                <a:lnTo>
                  <a:pt x="4865864" y="3848100"/>
                </a:lnTo>
                <a:lnTo>
                  <a:pt x="4848401" y="3890962"/>
                </a:lnTo>
                <a:lnTo>
                  <a:pt x="4834114" y="3935412"/>
                </a:lnTo>
                <a:lnTo>
                  <a:pt x="4824589" y="3987800"/>
                </a:lnTo>
                <a:lnTo>
                  <a:pt x="4815064" y="4048125"/>
                </a:lnTo>
                <a:lnTo>
                  <a:pt x="4813476" y="4116387"/>
                </a:lnTo>
                <a:lnTo>
                  <a:pt x="4815064" y="4186237"/>
                </a:lnTo>
                <a:lnTo>
                  <a:pt x="4824589" y="4244975"/>
                </a:lnTo>
                <a:lnTo>
                  <a:pt x="4834114" y="4297362"/>
                </a:lnTo>
                <a:lnTo>
                  <a:pt x="4848401" y="4343400"/>
                </a:lnTo>
                <a:lnTo>
                  <a:pt x="4865864" y="4386262"/>
                </a:lnTo>
                <a:lnTo>
                  <a:pt x="4883326" y="4424362"/>
                </a:lnTo>
                <a:lnTo>
                  <a:pt x="4921426" y="4498975"/>
                </a:lnTo>
                <a:lnTo>
                  <a:pt x="4940476" y="4537075"/>
                </a:lnTo>
                <a:lnTo>
                  <a:pt x="4956351" y="4579937"/>
                </a:lnTo>
                <a:lnTo>
                  <a:pt x="4970639" y="4625975"/>
                </a:lnTo>
                <a:lnTo>
                  <a:pt x="4981751" y="4678362"/>
                </a:lnTo>
                <a:lnTo>
                  <a:pt x="4989689" y="4738687"/>
                </a:lnTo>
                <a:lnTo>
                  <a:pt x="4992864" y="4806950"/>
                </a:lnTo>
                <a:lnTo>
                  <a:pt x="4989689" y="4875212"/>
                </a:lnTo>
                <a:lnTo>
                  <a:pt x="4981751" y="4935537"/>
                </a:lnTo>
                <a:lnTo>
                  <a:pt x="4970639" y="4987925"/>
                </a:lnTo>
                <a:lnTo>
                  <a:pt x="4956351" y="5033962"/>
                </a:lnTo>
                <a:lnTo>
                  <a:pt x="4940476" y="5075237"/>
                </a:lnTo>
                <a:lnTo>
                  <a:pt x="4921426" y="5114925"/>
                </a:lnTo>
                <a:lnTo>
                  <a:pt x="4902376" y="5149850"/>
                </a:lnTo>
                <a:lnTo>
                  <a:pt x="4883326" y="5186362"/>
                </a:lnTo>
                <a:lnTo>
                  <a:pt x="4865864" y="5226050"/>
                </a:lnTo>
                <a:lnTo>
                  <a:pt x="4848401" y="5268912"/>
                </a:lnTo>
                <a:lnTo>
                  <a:pt x="4834114" y="5313362"/>
                </a:lnTo>
                <a:lnTo>
                  <a:pt x="4824589" y="5365750"/>
                </a:lnTo>
                <a:lnTo>
                  <a:pt x="4815064" y="5426075"/>
                </a:lnTo>
                <a:lnTo>
                  <a:pt x="4813476" y="5494337"/>
                </a:lnTo>
                <a:lnTo>
                  <a:pt x="4815064" y="5562600"/>
                </a:lnTo>
                <a:lnTo>
                  <a:pt x="4824589" y="5622925"/>
                </a:lnTo>
                <a:lnTo>
                  <a:pt x="4834114" y="5675312"/>
                </a:lnTo>
                <a:lnTo>
                  <a:pt x="4848401" y="5721350"/>
                </a:lnTo>
                <a:lnTo>
                  <a:pt x="4865864" y="5762625"/>
                </a:lnTo>
                <a:lnTo>
                  <a:pt x="4883326" y="5802312"/>
                </a:lnTo>
                <a:lnTo>
                  <a:pt x="4902376" y="5840412"/>
                </a:lnTo>
                <a:lnTo>
                  <a:pt x="4921426" y="5876925"/>
                </a:lnTo>
                <a:lnTo>
                  <a:pt x="4940476" y="5915025"/>
                </a:lnTo>
                <a:lnTo>
                  <a:pt x="4956351" y="5956300"/>
                </a:lnTo>
                <a:lnTo>
                  <a:pt x="4970639" y="6003925"/>
                </a:lnTo>
                <a:lnTo>
                  <a:pt x="4981751" y="6056312"/>
                </a:lnTo>
                <a:lnTo>
                  <a:pt x="4989689" y="6113462"/>
                </a:lnTo>
                <a:lnTo>
                  <a:pt x="4992864" y="6183312"/>
                </a:lnTo>
                <a:lnTo>
                  <a:pt x="4989689" y="6251575"/>
                </a:lnTo>
                <a:lnTo>
                  <a:pt x="4981751" y="6311900"/>
                </a:lnTo>
                <a:lnTo>
                  <a:pt x="4970639" y="6361112"/>
                </a:lnTo>
                <a:lnTo>
                  <a:pt x="4956351" y="6407150"/>
                </a:lnTo>
                <a:lnTo>
                  <a:pt x="4940476" y="6448425"/>
                </a:lnTo>
                <a:lnTo>
                  <a:pt x="4923014" y="6488112"/>
                </a:lnTo>
                <a:lnTo>
                  <a:pt x="4905551" y="6523037"/>
                </a:lnTo>
                <a:lnTo>
                  <a:pt x="4886501" y="6561137"/>
                </a:lnTo>
                <a:lnTo>
                  <a:pt x="4867451" y="6597650"/>
                </a:lnTo>
                <a:lnTo>
                  <a:pt x="4851576" y="6640512"/>
                </a:lnTo>
                <a:lnTo>
                  <a:pt x="4835701" y="6683375"/>
                </a:lnTo>
                <a:lnTo>
                  <a:pt x="4826176" y="6735762"/>
                </a:lnTo>
                <a:lnTo>
                  <a:pt x="4818239" y="6791325"/>
                </a:lnTo>
                <a:lnTo>
                  <a:pt x="4813476" y="6858000"/>
                </a:lnTo>
                <a:lnTo>
                  <a:pt x="0" y="6858000"/>
                </a:lnTo>
                <a:close/>
              </a:path>
            </a:pathLst>
          </a:custGeom>
          <a:solidFill>
            <a:schemeClr val="accent1"/>
          </a:solidFill>
          <a:ln w="0">
            <a:noFill/>
            <a:prstDash val="solid"/>
            <a:round/>
            <a:headEnd/>
            <a:tailEnd/>
          </a:ln>
        </p:spPr>
      </p:sp>
      <p:sp>
        <p:nvSpPr>
          <p:cNvPr id="2" name="Title 1">
            <a:extLst>
              <a:ext uri="{FF2B5EF4-FFF2-40B4-BE49-F238E27FC236}">
                <a16:creationId xmlns:a16="http://schemas.microsoft.com/office/drawing/2014/main" id="{95B271A3-2956-468D-9603-2ADE786FAE3D}"/>
              </a:ext>
            </a:extLst>
          </p:cNvPr>
          <p:cNvSpPr>
            <a:spLocks noGrp="1"/>
          </p:cNvSpPr>
          <p:nvPr>
            <p:ph type="title"/>
          </p:nvPr>
        </p:nvSpPr>
        <p:spPr>
          <a:xfrm>
            <a:off x="644854" y="643464"/>
            <a:ext cx="3437290" cy="4374850"/>
          </a:xfrm>
        </p:spPr>
        <p:txBody>
          <a:bodyPr vert="horz" lIns="91440" tIns="45720" rIns="91440" bIns="45720" rtlCol="0" anchor="ctr">
            <a:normAutofit/>
          </a:bodyPr>
          <a:lstStyle/>
          <a:p>
            <a:pPr algn="ctr"/>
            <a:r>
              <a:rPr lang="en-US" sz="5400" spc="800" dirty="0">
                <a:solidFill>
                  <a:srgbClr val="2A1A00"/>
                </a:solidFill>
              </a:rPr>
              <a:t>Belbin’s</a:t>
            </a:r>
            <a:br>
              <a:rPr lang="en-US" sz="6000" spc="800" dirty="0">
                <a:solidFill>
                  <a:srgbClr val="2A1A00"/>
                </a:solidFill>
              </a:rPr>
            </a:br>
            <a:r>
              <a:rPr lang="en-US" sz="6000" spc="800" dirty="0">
                <a:solidFill>
                  <a:srgbClr val="2A1A00"/>
                </a:solidFill>
              </a:rPr>
              <a:t>theory</a:t>
            </a:r>
          </a:p>
        </p:txBody>
      </p:sp>
      <p:pic>
        <p:nvPicPr>
          <p:cNvPr id="4" name="Picture 3" descr="A picture containing text, drawing&#10;&#10;Description automatically generated">
            <a:extLst>
              <a:ext uri="{FF2B5EF4-FFF2-40B4-BE49-F238E27FC236}">
                <a16:creationId xmlns:a16="http://schemas.microsoft.com/office/drawing/2014/main" id="{612A1F30-FFF8-4851-96E2-AF6823B3842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676906" y="643464"/>
            <a:ext cx="5547114" cy="5574989"/>
          </a:xfrm>
          <a:prstGeom prst="rect">
            <a:avLst/>
          </a:prstGeom>
        </p:spPr>
      </p:pic>
    </p:spTree>
    <p:extLst>
      <p:ext uri="{BB962C8B-B14F-4D97-AF65-F5344CB8AC3E}">
        <p14:creationId xmlns:p14="http://schemas.microsoft.com/office/powerpoint/2010/main" val="12951449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Freeform 6">
            <a:extLst>
              <a:ext uri="{FF2B5EF4-FFF2-40B4-BE49-F238E27FC236}">
                <a16:creationId xmlns:a16="http://schemas.microsoft.com/office/drawing/2014/main" id="{BDF6FB8D-346B-4EB6-A3A1-1614C47F2A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40" name="Rectangle 39">
            <a:extLst>
              <a:ext uri="{FF2B5EF4-FFF2-40B4-BE49-F238E27FC236}">
                <a16:creationId xmlns:a16="http://schemas.microsoft.com/office/drawing/2014/main" id="{1A2B93DE-5503-4F12-8AC0-CA7F2A5F7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2" name="Rectangle 41">
            <a:extLst>
              <a:ext uri="{FF2B5EF4-FFF2-40B4-BE49-F238E27FC236}">
                <a16:creationId xmlns:a16="http://schemas.microsoft.com/office/drawing/2014/main" id="{5EB5C8F0-2881-4184-92C6-0E251C42A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1999" cy="4292600"/>
          </a:xfrm>
          <a:prstGeom prst="rect">
            <a:avLst/>
          </a:prstGeom>
          <a:solidFill>
            <a:schemeClr val="bg2"/>
          </a:solidFill>
          <a:ln w="0">
            <a:noFill/>
            <a:prstDash val="solid"/>
            <a:round/>
            <a:headEnd/>
            <a:tailEnd/>
          </a:ln>
        </p:spPr>
        <p:txBody>
          <a:bodyPr rtlCol="0" anchor="ctr"/>
          <a:lstStyle/>
          <a:p>
            <a:pPr algn="ctr"/>
            <a:endParaRPr lang="en-US"/>
          </a:p>
        </p:txBody>
      </p:sp>
      <p:pic>
        <p:nvPicPr>
          <p:cNvPr id="26" name="Picture 25" descr="A dog looking at the camera&#10;&#10;Description automatically generated">
            <a:extLst>
              <a:ext uri="{FF2B5EF4-FFF2-40B4-BE49-F238E27FC236}">
                <a16:creationId xmlns:a16="http://schemas.microsoft.com/office/drawing/2014/main" id="{58FD2E83-BF04-4BFC-9868-A68854A3E7E5}"/>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6941" r="14281"/>
          <a:stretch/>
        </p:blipFill>
        <p:spPr>
          <a:xfrm>
            <a:off x="18" y="-2839"/>
            <a:ext cx="4063975" cy="3944127"/>
          </a:xfrm>
          <a:prstGeom prst="rect">
            <a:avLst/>
          </a:prstGeom>
        </p:spPr>
      </p:pic>
      <p:pic>
        <p:nvPicPr>
          <p:cNvPr id="29" name="Picture 28" descr="A brown and white dog looking at the camera&#10;&#10;Description automatically generated">
            <a:extLst>
              <a:ext uri="{FF2B5EF4-FFF2-40B4-BE49-F238E27FC236}">
                <a16:creationId xmlns:a16="http://schemas.microsoft.com/office/drawing/2014/main" id="{7B7B1C79-DBE7-42BB-83C8-42836BC03412}"/>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15524" r="15957" b="3"/>
          <a:stretch/>
        </p:blipFill>
        <p:spPr>
          <a:xfrm>
            <a:off x="4063995" y="10"/>
            <a:ext cx="4063995" cy="3944127"/>
          </a:xfrm>
          <a:prstGeom prst="rect">
            <a:avLst/>
          </a:prstGeom>
        </p:spPr>
      </p:pic>
      <p:pic>
        <p:nvPicPr>
          <p:cNvPr id="32" name="Picture 31" descr="A dog looking at the camera&#10;&#10;Description automatically generated">
            <a:extLst>
              <a:ext uri="{FF2B5EF4-FFF2-40B4-BE49-F238E27FC236}">
                <a16:creationId xmlns:a16="http://schemas.microsoft.com/office/drawing/2014/main" id="{DBEB80C2-08E7-4394-9330-B38CD87946A3}"/>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l="4610" r="18110" b="-1"/>
          <a:stretch/>
        </p:blipFill>
        <p:spPr>
          <a:xfrm>
            <a:off x="8127994" y="10"/>
            <a:ext cx="4064006" cy="3944127"/>
          </a:xfrm>
          <a:prstGeom prst="rect">
            <a:avLst/>
          </a:prstGeom>
        </p:spPr>
      </p:pic>
      <p:sp>
        <p:nvSpPr>
          <p:cNvPr id="44" name="Freeform: Shape 43">
            <a:extLst>
              <a:ext uri="{FF2B5EF4-FFF2-40B4-BE49-F238E27FC236}">
                <a16:creationId xmlns:a16="http://schemas.microsoft.com/office/drawing/2014/main" id="{C2BCC826-0F95-4DB1-9DBA-C1F7BD609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55946"/>
            <a:ext cx="12192000" cy="3102054"/>
          </a:xfrm>
          <a:custGeom>
            <a:avLst/>
            <a:gdLst>
              <a:gd name="connsiteX0" fmla="*/ 685801 w 12192000"/>
              <a:gd name="connsiteY0" fmla="*/ 0 h 3102054"/>
              <a:gd name="connsiteX1" fmla="*/ 754064 w 12192000"/>
              <a:gd name="connsiteY1" fmla="*/ 3175 h 3102054"/>
              <a:gd name="connsiteX2" fmla="*/ 814389 w 12192000"/>
              <a:gd name="connsiteY2" fmla="*/ 9525 h 3102054"/>
              <a:gd name="connsiteX3" fmla="*/ 866776 w 12192000"/>
              <a:gd name="connsiteY3" fmla="*/ 20637 h 3102054"/>
              <a:gd name="connsiteX4" fmla="*/ 912814 w 12192000"/>
              <a:gd name="connsiteY4" fmla="*/ 36512 h 3102054"/>
              <a:gd name="connsiteX5" fmla="*/ 954089 w 12192000"/>
              <a:gd name="connsiteY5" fmla="*/ 52387 h 3102054"/>
              <a:gd name="connsiteX6" fmla="*/ 990601 w 12192000"/>
              <a:gd name="connsiteY6" fmla="*/ 68262 h 3102054"/>
              <a:gd name="connsiteX7" fmla="*/ 1028701 w 12192000"/>
              <a:gd name="connsiteY7" fmla="*/ 87312 h 3102054"/>
              <a:gd name="connsiteX8" fmla="*/ 1066801 w 12192000"/>
              <a:gd name="connsiteY8" fmla="*/ 106362 h 3102054"/>
              <a:gd name="connsiteX9" fmla="*/ 1103314 w 12192000"/>
              <a:gd name="connsiteY9" fmla="*/ 125412 h 3102054"/>
              <a:gd name="connsiteX10" fmla="*/ 1144589 w 12192000"/>
              <a:gd name="connsiteY10" fmla="*/ 141287 h 3102054"/>
              <a:gd name="connsiteX11" fmla="*/ 1190626 w 12192000"/>
              <a:gd name="connsiteY11" fmla="*/ 155575 h 3102054"/>
              <a:gd name="connsiteX12" fmla="*/ 1243014 w 12192000"/>
              <a:gd name="connsiteY12" fmla="*/ 166687 h 3102054"/>
              <a:gd name="connsiteX13" fmla="*/ 1303339 w 12192000"/>
              <a:gd name="connsiteY13" fmla="*/ 174625 h 3102054"/>
              <a:gd name="connsiteX14" fmla="*/ 1371601 w 12192000"/>
              <a:gd name="connsiteY14" fmla="*/ 176212 h 3102054"/>
              <a:gd name="connsiteX15" fmla="*/ 1439864 w 12192000"/>
              <a:gd name="connsiteY15" fmla="*/ 174625 h 3102054"/>
              <a:gd name="connsiteX16" fmla="*/ 1500189 w 12192000"/>
              <a:gd name="connsiteY16" fmla="*/ 166687 h 3102054"/>
              <a:gd name="connsiteX17" fmla="*/ 1552576 w 12192000"/>
              <a:gd name="connsiteY17" fmla="*/ 155575 h 3102054"/>
              <a:gd name="connsiteX18" fmla="*/ 1598614 w 12192000"/>
              <a:gd name="connsiteY18" fmla="*/ 141287 h 3102054"/>
              <a:gd name="connsiteX19" fmla="*/ 1639889 w 12192000"/>
              <a:gd name="connsiteY19" fmla="*/ 125412 h 3102054"/>
              <a:gd name="connsiteX20" fmla="*/ 1676401 w 12192000"/>
              <a:gd name="connsiteY20" fmla="*/ 106362 h 3102054"/>
              <a:gd name="connsiteX21" fmla="*/ 1714501 w 12192000"/>
              <a:gd name="connsiteY21" fmla="*/ 87312 h 3102054"/>
              <a:gd name="connsiteX22" fmla="*/ 1752601 w 12192000"/>
              <a:gd name="connsiteY22" fmla="*/ 68262 h 3102054"/>
              <a:gd name="connsiteX23" fmla="*/ 1789114 w 12192000"/>
              <a:gd name="connsiteY23" fmla="*/ 52387 h 3102054"/>
              <a:gd name="connsiteX24" fmla="*/ 1830389 w 12192000"/>
              <a:gd name="connsiteY24" fmla="*/ 36512 h 3102054"/>
              <a:gd name="connsiteX25" fmla="*/ 1876426 w 12192000"/>
              <a:gd name="connsiteY25" fmla="*/ 20637 h 3102054"/>
              <a:gd name="connsiteX26" fmla="*/ 1928814 w 12192000"/>
              <a:gd name="connsiteY26" fmla="*/ 9525 h 3102054"/>
              <a:gd name="connsiteX27" fmla="*/ 1989139 w 12192000"/>
              <a:gd name="connsiteY27" fmla="*/ 3175 h 3102054"/>
              <a:gd name="connsiteX28" fmla="*/ 2057401 w 12192000"/>
              <a:gd name="connsiteY28" fmla="*/ 0 h 3102054"/>
              <a:gd name="connsiteX29" fmla="*/ 2125664 w 12192000"/>
              <a:gd name="connsiteY29" fmla="*/ 3175 h 3102054"/>
              <a:gd name="connsiteX30" fmla="*/ 2185989 w 12192000"/>
              <a:gd name="connsiteY30" fmla="*/ 9525 h 3102054"/>
              <a:gd name="connsiteX31" fmla="*/ 2238376 w 12192000"/>
              <a:gd name="connsiteY31" fmla="*/ 20637 h 3102054"/>
              <a:gd name="connsiteX32" fmla="*/ 2284414 w 12192000"/>
              <a:gd name="connsiteY32" fmla="*/ 36512 h 3102054"/>
              <a:gd name="connsiteX33" fmla="*/ 2325688 w 12192000"/>
              <a:gd name="connsiteY33" fmla="*/ 52387 h 3102054"/>
              <a:gd name="connsiteX34" fmla="*/ 2362201 w 12192000"/>
              <a:gd name="connsiteY34" fmla="*/ 68262 h 3102054"/>
              <a:gd name="connsiteX35" fmla="*/ 2400301 w 12192000"/>
              <a:gd name="connsiteY35" fmla="*/ 87312 h 3102054"/>
              <a:gd name="connsiteX36" fmla="*/ 2438401 w 12192000"/>
              <a:gd name="connsiteY36" fmla="*/ 106362 h 3102054"/>
              <a:gd name="connsiteX37" fmla="*/ 2474913 w 12192000"/>
              <a:gd name="connsiteY37" fmla="*/ 125412 h 3102054"/>
              <a:gd name="connsiteX38" fmla="*/ 2516188 w 12192000"/>
              <a:gd name="connsiteY38" fmla="*/ 141287 h 3102054"/>
              <a:gd name="connsiteX39" fmla="*/ 2562226 w 12192000"/>
              <a:gd name="connsiteY39" fmla="*/ 155575 h 3102054"/>
              <a:gd name="connsiteX40" fmla="*/ 2614614 w 12192000"/>
              <a:gd name="connsiteY40" fmla="*/ 166687 h 3102054"/>
              <a:gd name="connsiteX41" fmla="*/ 2674938 w 12192000"/>
              <a:gd name="connsiteY41" fmla="*/ 174625 h 3102054"/>
              <a:gd name="connsiteX42" fmla="*/ 2743201 w 12192000"/>
              <a:gd name="connsiteY42" fmla="*/ 176212 h 3102054"/>
              <a:gd name="connsiteX43" fmla="*/ 2811464 w 12192000"/>
              <a:gd name="connsiteY43" fmla="*/ 174625 h 3102054"/>
              <a:gd name="connsiteX44" fmla="*/ 2871789 w 12192000"/>
              <a:gd name="connsiteY44" fmla="*/ 166687 h 3102054"/>
              <a:gd name="connsiteX45" fmla="*/ 2924176 w 12192000"/>
              <a:gd name="connsiteY45" fmla="*/ 155575 h 3102054"/>
              <a:gd name="connsiteX46" fmla="*/ 2970214 w 12192000"/>
              <a:gd name="connsiteY46" fmla="*/ 141287 h 3102054"/>
              <a:gd name="connsiteX47" fmla="*/ 3011489 w 12192000"/>
              <a:gd name="connsiteY47" fmla="*/ 125412 h 3102054"/>
              <a:gd name="connsiteX48" fmla="*/ 3048001 w 12192000"/>
              <a:gd name="connsiteY48" fmla="*/ 106362 h 3102054"/>
              <a:gd name="connsiteX49" fmla="*/ 3086101 w 12192000"/>
              <a:gd name="connsiteY49" fmla="*/ 87312 h 3102054"/>
              <a:gd name="connsiteX50" fmla="*/ 3124201 w 12192000"/>
              <a:gd name="connsiteY50" fmla="*/ 68262 h 3102054"/>
              <a:gd name="connsiteX51" fmla="*/ 3160714 w 12192000"/>
              <a:gd name="connsiteY51" fmla="*/ 52387 h 3102054"/>
              <a:gd name="connsiteX52" fmla="*/ 3201989 w 12192000"/>
              <a:gd name="connsiteY52" fmla="*/ 36512 h 3102054"/>
              <a:gd name="connsiteX53" fmla="*/ 3248026 w 12192000"/>
              <a:gd name="connsiteY53" fmla="*/ 20637 h 3102054"/>
              <a:gd name="connsiteX54" fmla="*/ 3300414 w 12192000"/>
              <a:gd name="connsiteY54" fmla="*/ 9525 h 3102054"/>
              <a:gd name="connsiteX55" fmla="*/ 3360739 w 12192000"/>
              <a:gd name="connsiteY55" fmla="*/ 3175 h 3102054"/>
              <a:gd name="connsiteX56" fmla="*/ 3427414 w 12192000"/>
              <a:gd name="connsiteY56" fmla="*/ 0 h 3102054"/>
              <a:gd name="connsiteX57" fmla="*/ 3497264 w 12192000"/>
              <a:gd name="connsiteY57" fmla="*/ 3175 h 3102054"/>
              <a:gd name="connsiteX58" fmla="*/ 3557589 w 12192000"/>
              <a:gd name="connsiteY58" fmla="*/ 9525 h 3102054"/>
              <a:gd name="connsiteX59" fmla="*/ 3609976 w 12192000"/>
              <a:gd name="connsiteY59" fmla="*/ 20637 h 3102054"/>
              <a:gd name="connsiteX60" fmla="*/ 3656014 w 12192000"/>
              <a:gd name="connsiteY60" fmla="*/ 36512 h 3102054"/>
              <a:gd name="connsiteX61" fmla="*/ 3697288 w 12192000"/>
              <a:gd name="connsiteY61" fmla="*/ 52387 h 3102054"/>
              <a:gd name="connsiteX62" fmla="*/ 3733801 w 12192000"/>
              <a:gd name="connsiteY62" fmla="*/ 68262 h 3102054"/>
              <a:gd name="connsiteX63" fmla="*/ 3771901 w 12192000"/>
              <a:gd name="connsiteY63" fmla="*/ 87312 h 3102054"/>
              <a:gd name="connsiteX64" fmla="*/ 3810001 w 12192000"/>
              <a:gd name="connsiteY64" fmla="*/ 106362 h 3102054"/>
              <a:gd name="connsiteX65" fmla="*/ 3846514 w 12192000"/>
              <a:gd name="connsiteY65" fmla="*/ 125412 h 3102054"/>
              <a:gd name="connsiteX66" fmla="*/ 3887789 w 12192000"/>
              <a:gd name="connsiteY66" fmla="*/ 141287 h 3102054"/>
              <a:gd name="connsiteX67" fmla="*/ 3933826 w 12192000"/>
              <a:gd name="connsiteY67" fmla="*/ 155575 h 3102054"/>
              <a:gd name="connsiteX68" fmla="*/ 3986214 w 12192000"/>
              <a:gd name="connsiteY68" fmla="*/ 166687 h 3102054"/>
              <a:gd name="connsiteX69" fmla="*/ 4046539 w 12192000"/>
              <a:gd name="connsiteY69" fmla="*/ 174625 h 3102054"/>
              <a:gd name="connsiteX70" fmla="*/ 4114801 w 12192000"/>
              <a:gd name="connsiteY70" fmla="*/ 176212 h 3102054"/>
              <a:gd name="connsiteX71" fmla="*/ 4183064 w 12192000"/>
              <a:gd name="connsiteY71" fmla="*/ 174625 h 3102054"/>
              <a:gd name="connsiteX72" fmla="*/ 4243388 w 12192000"/>
              <a:gd name="connsiteY72" fmla="*/ 166687 h 3102054"/>
              <a:gd name="connsiteX73" fmla="*/ 4295776 w 12192000"/>
              <a:gd name="connsiteY73" fmla="*/ 155575 h 3102054"/>
              <a:gd name="connsiteX74" fmla="*/ 4341813 w 12192000"/>
              <a:gd name="connsiteY74" fmla="*/ 141287 h 3102054"/>
              <a:gd name="connsiteX75" fmla="*/ 4383088 w 12192000"/>
              <a:gd name="connsiteY75" fmla="*/ 125412 h 3102054"/>
              <a:gd name="connsiteX76" fmla="*/ 4419601 w 12192000"/>
              <a:gd name="connsiteY76" fmla="*/ 106362 h 3102054"/>
              <a:gd name="connsiteX77" fmla="*/ 4495801 w 12192000"/>
              <a:gd name="connsiteY77" fmla="*/ 68262 h 3102054"/>
              <a:gd name="connsiteX78" fmla="*/ 4532314 w 12192000"/>
              <a:gd name="connsiteY78" fmla="*/ 52387 h 3102054"/>
              <a:gd name="connsiteX79" fmla="*/ 4573588 w 12192000"/>
              <a:gd name="connsiteY79" fmla="*/ 36512 h 3102054"/>
              <a:gd name="connsiteX80" fmla="*/ 4619626 w 12192000"/>
              <a:gd name="connsiteY80" fmla="*/ 20637 h 3102054"/>
              <a:gd name="connsiteX81" fmla="*/ 4672013 w 12192000"/>
              <a:gd name="connsiteY81" fmla="*/ 9525 h 3102054"/>
              <a:gd name="connsiteX82" fmla="*/ 4732338 w 12192000"/>
              <a:gd name="connsiteY82" fmla="*/ 3175 h 3102054"/>
              <a:gd name="connsiteX83" fmla="*/ 4800601 w 12192000"/>
              <a:gd name="connsiteY83" fmla="*/ 0 h 3102054"/>
              <a:gd name="connsiteX84" fmla="*/ 4868864 w 12192000"/>
              <a:gd name="connsiteY84" fmla="*/ 3175 h 3102054"/>
              <a:gd name="connsiteX85" fmla="*/ 4929188 w 12192000"/>
              <a:gd name="connsiteY85" fmla="*/ 9525 h 3102054"/>
              <a:gd name="connsiteX86" fmla="*/ 4981576 w 12192000"/>
              <a:gd name="connsiteY86" fmla="*/ 20637 h 3102054"/>
              <a:gd name="connsiteX87" fmla="*/ 5027614 w 12192000"/>
              <a:gd name="connsiteY87" fmla="*/ 36512 h 3102054"/>
              <a:gd name="connsiteX88" fmla="*/ 5068889 w 12192000"/>
              <a:gd name="connsiteY88" fmla="*/ 52387 h 3102054"/>
              <a:gd name="connsiteX89" fmla="*/ 5105402 w 12192000"/>
              <a:gd name="connsiteY89" fmla="*/ 68262 h 3102054"/>
              <a:gd name="connsiteX90" fmla="*/ 5143502 w 12192000"/>
              <a:gd name="connsiteY90" fmla="*/ 87312 h 3102054"/>
              <a:gd name="connsiteX91" fmla="*/ 5181601 w 12192000"/>
              <a:gd name="connsiteY91" fmla="*/ 106362 h 3102054"/>
              <a:gd name="connsiteX92" fmla="*/ 5218115 w 12192000"/>
              <a:gd name="connsiteY92" fmla="*/ 125412 h 3102054"/>
              <a:gd name="connsiteX93" fmla="*/ 5259388 w 12192000"/>
              <a:gd name="connsiteY93" fmla="*/ 141287 h 3102054"/>
              <a:gd name="connsiteX94" fmla="*/ 5305426 w 12192000"/>
              <a:gd name="connsiteY94" fmla="*/ 155575 h 3102054"/>
              <a:gd name="connsiteX95" fmla="*/ 5357813 w 12192000"/>
              <a:gd name="connsiteY95" fmla="*/ 166687 h 3102054"/>
              <a:gd name="connsiteX96" fmla="*/ 5418139 w 12192000"/>
              <a:gd name="connsiteY96" fmla="*/ 174625 h 3102054"/>
              <a:gd name="connsiteX97" fmla="*/ 5486401 w 12192000"/>
              <a:gd name="connsiteY97" fmla="*/ 176212 h 3102054"/>
              <a:gd name="connsiteX98" fmla="*/ 5554663 w 12192000"/>
              <a:gd name="connsiteY98" fmla="*/ 174625 h 3102054"/>
              <a:gd name="connsiteX99" fmla="*/ 5614989 w 12192000"/>
              <a:gd name="connsiteY99" fmla="*/ 166687 h 3102054"/>
              <a:gd name="connsiteX100" fmla="*/ 5667376 w 12192000"/>
              <a:gd name="connsiteY100" fmla="*/ 155575 h 3102054"/>
              <a:gd name="connsiteX101" fmla="*/ 5713414 w 12192000"/>
              <a:gd name="connsiteY101" fmla="*/ 141287 h 3102054"/>
              <a:gd name="connsiteX102" fmla="*/ 5754689 w 12192000"/>
              <a:gd name="connsiteY102" fmla="*/ 125412 h 3102054"/>
              <a:gd name="connsiteX103" fmla="*/ 5791202 w 12192000"/>
              <a:gd name="connsiteY103" fmla="*/ 106362 h 3102054"/>
              <a:gd name="connsiteX104" fmla="*/ 5829302 w 12192000"/>
              <a:gd name="connsiteY104" fmla="*/ 87312 h 3102054"/>
              <a:gd name="connsiteX105" fmla="*/ 5867402 w 12192000"/>
              <a:gd name="connsiteY105" fmla="*/ 68262 h 3102054"/>
              <a:gd name="connsiteX106" fmla="*/ 5903915 w 12192000"/>
              <a:gd name="connsiteY106" fmla="*/ 52387 h 3102054"/>
              <a:gd name="connsiteX107" fmla="*/ 5945189 w 12192000"/>
              <a:gd name="connsiteY107" fmla="*/ 36512 h 3102054"/>
              <a:gd name="connsiteX108" fmla="*/ 5991226 w 12192000"/>
              <a:gd name="connsiteY108" fmla="*/ 20637 h 3102054"/>
              <a:gd name="connsiteX109" fmla="*/ 6043614 w 12192000"/>
              <a:gd name="connsiteY109" fmla="*/ 9525 h 3102054"/>
              <a:gd name="connsiteX110" fmla="*/ 6103939 w 12192000"/>
              <a:gd name="connsiteY110" fmla="*/ 3175 h 3102054"/>
              <a:gd name="connsiteX111" fmla="*/ 6172201 w 12192000"/>
              <a:gd name="connsiteY111" fmla="*/ 0 h 3102054"/>
              <a:gd name="connsiteX112" fmla="*/ 6210301 w 12192000"/>
              <a:gd name="connsiteY112" fmla="*/ 1772 h 3102054"/>
              <a:gd name="connsiteX113" fmla="*/ 6248401 w 12192000"/>
              <a:gd name="connsiteY113" fmla="*/ 0 h 3102054"/>
              <a:gd name="connsiteX114" fmla="*/ 6316664 w 12192000"/>
              <a:gd name="connsiteY114" fmla="*/ 3175 h 3102054"/>
              <a:gd name="connsiteX115" fmla="*/ 6376989 w 12192000"/>
              <a:gd name="connsiteY115" fmla="*/ 9525 h 3102054"/>
              <a:gd name="connsiteX116" fmla="*/ 6429376 w 12192000"/>
              <a:gd name="connsiteY116" fmla="*/ 20637 h 3102054"/>
              <a:gd name="connsiteX117" fmla="*/ 6475414 w 12192000"/>
              <a:gd name="connsiteY117" fmla="*/ 36512 h 3102054"/>
              <a:gd name="connsiteX118" fmla="*/ 6516689 w 12192000"/>
              <a:gd name="connsiteY118" fmla="*/ 52387 h 3102054"/>
              <a:gd name="connsiteX119" fmla="*/ 6553202 w 12192000"/>
              <a:gd name="connsiteY119" fmla="*/ 68262 h 3102054"/>
              <a:gd name="connsiteX120" fmla="*/ 6591302 w 12192000"/>
              <a:gd name="connsiteY120" fmla="*/ 87312 h 3102054"/>
              <a:gd name="connsiteX121" fmla="*/ 6629401 w 12192000"/>
              <a:gd name="connsiteY121" fmla="*/ 106362 h 3102054"/>
              <a:gd name="connsiteX122" fmla="*/ 6665915 w 12192000"/>
              <a:gd name="connsiteY122" fmla="*/ 125412 h 3102054"/>
              <a:gd name="connsiteX123" fmla="*/ 6707189 w 12192000"/>
              <a:gd name="connsiteY123" fmla="*/ 141287 h 3102054"/>
              <a:gd name="connsiteX124" fmla="*/ 6753226 w 12192000"/>
              <a:gd name="connsiteY124" fmla="*/ 155575 h 3102054"/>
              <a:gd name="connsiteX125" fmla="*/ 6805614 w 12192000"/>
              <a:gd name="connsiteY125" fmla="*/ 166687 h 3102054"/>
              <a:gd name="connsiteX126" fmla="*/ 6865939 w 12192000"/>
              <a:gd name="connsiteY126" fmla="*/ 174625 h 3102054"/>
              <a:gd name="connsiteX127" fmla="*/ 6934201 w 12192000"/>
              <a:gd name="connsiteY127" fmla="*/ 176212 h 3102054"/>
              <a:gd name="connsiteX128" fmla="*/ 7002464 w 12192000"/>
              <a:gd name="connsiteY128" fmla="*/ 174625 h 3102054"/>
              <a:gd name="connsiteX129" fmla="*/ 7062789 w 12192000"/>
              <a:gd name="connsiteY129" fmla="*/ 166687 h 3102054"/>
              <a:gd name="connsiteX130" fmla="*/ 7115176 w 12192000"/>
              <a:gd name="connsiteY130" fmla="*/ 155575 h 3102054"/>
              <a:gd name="connsiteX131" fmla="*/ 7161214 w 12192000"/>
              <a:gd name="connsiteY131" fmla="*/ 141287 h 3102054"/>
              <a:gd name="connsiteX132" fmla="*/ 7202489 w 12192000"/>
              <a:gd name="connsiteY132" fmla="*/ 125412 h 3102054"/>
              <a:gd name="connsiteX133" fmla="*/ 7239001 w 12192000"/>
              <a:gd name="connsiteY133" fmla="*/ 106362 h 3102054"/>
              <a:gd name="connsiteX134" fmla="*/ 7277101 w 12192000"/>
              <a:gd name="connsiteY134" fmla="*/ 87312 h 3102054"/>
              <a:gd name="connsiteX135" fmla="*/ 7315201 w 12192000"/>
              <a:gd name="connsiteY135" fmla="*/ 68262 h 3102054"/>
              <a:gd name="connsiteX136" fmla="*/ 7351714 w 12192000"/>
              <a:gd name="connsiteY136" fmla="*/ 52387 h 3102054"/>
              <a:gd name="connsiteX137" fmla="*/ 7392989 w 12192000"/>
              <a:gd name="connsiteY137" fmla="*/ 36512 h 3102054"/>
              <a:gd name="connsiteX138" fmla="*/ 7439026 w 12192000"/>
              <a:gd name="connsiteY138" fmla="*/ 20637 h 3102054"/>
              <a:gd name="connsiteX139" fmla="*/ 7491414 w 12192000"/>
              <a:gd name="connsiteY139" fmla="*/ 9525 h 3102054"/>
              <a:gd name="connsiteX140" fmla="*/ 7551739 w 12192000"/>
              <a:gd name="connsiteY140" fmla="*/ 3175 h 3102054"/>
              <a:gd name="connsiteX141" fmla="*/ 7620001 w 12192000"/>
              <a:gd name="connsiteY141" fmla="*/ 0 h 3102054"/>
              <a:gd name="connsiteX142" fmla="*/ 7688264 w 12192000"/>
              <a:gd name="connsiteY142" fmla="*/ 3175 h 3102054"/>
              <a:gd name="connsiteX143" fmla="*/ 7748589 w 12192000"/>
              <a:gd name="connsiteY143" fmla="*/ 9525 h 3102054"/>
              <a:gd name="connsiteX144" fmla="*/ 7800976 w 12192000"/>
              <a:gd name="connsiteY144" fmla="*/ 20637 h 3102054"/>
              <a:gd name="connsiteX145" fmla="*/ 7847014 w 12192000"/>
              <a:gd name="connsiteY145" fmla="*/ 36512 h 3102054"/>
              <a:gd name="connsiteX146" fmla="*/ 7888289 w 12192000"/>
              <a:gd name="connsiteY146" fmla="*/ 52387 h 3102054"/>
              <a:gd name="connsiteX147" fmla="*/ 7924801 w 12192000"/>
              <a:gd name="connsiteY147" fmla="*/ 68262 h 3102054"/>
              <a:gd name="connsiteX148" fmla="*/ 7962901 w 12192000"/>
              <a:gd name="connsiteY148" fmla="*/ 87312 h 3102054"/>
              <a:gd name="connsiteX149" fmla="*/ 8001001 w 12192000"/>
              <a:gd name="connsiteY149" fmla="*/ 106362 h 3102054"/>
              <a:gd name="connsiteX150" fmla="*/ 8037514 w 12192000"/>
              <a:gd name="connsiteY150" fmla="*/ 125412 h 3102054"/>
              <a:gd name="connsiteX151" fmla="*/ 8078789 w 12192000"/>
              <a:gd name="connsiteY151" fmla="*/ 141287 h 3102054"/>
              <a:gd name="connsiteX152" fmla="*/ 8124826 w 12192000"/>
              <a:gd name="connsiteY152" fmla="*/ 155575 h 3102054"/>
              <a:gd name="connsiteX153" fmla="*/ 8177214 w 12192000"/>
              <a:gd name="connsiteY153" fmla="*/ 166687 h 3102054"/>
              <a:gd name="connsiteX154" fmla="*/ 8237539 w 12192000"/>
              <a:gd name="connsiteY154" fmla="*/ 174625 h 3102054"/>
              <a:gd name="connsiteX155" fmla="*/ 8305801 w 12192000"/>
              <a:gd name="connsiteY155" fmla="*/ 176212 h 3102054"/>
              <a:gd name="connsiteX156" fmla="*/ 8374064 w 12192000"/>
              <a:gd name="connsiteY156" fmla="*/ 174625 h 3102054"/>
              <a:gd name="connsiteX157" fmla="*/ 8434388 w 12192000"/>
              <a:gd name="connsiteY157" fmla="*/ 166687 h 3102054"/>
              <a:gd name="connsiteX158" fmla="*/ 8486776 w 12192000"/>
              <a:gd name="connsiteY158" fmla="*/ 155575 h 3102054"/>
              <a:gd name="connsiteX159" fmla="*/ 8532814 w 12192000"/>
              <a:gd name="connsiteY159" fmla="*/ 141287 h 3102054"/>
              <a:gd name="connsiteX160" fmla="*/ 8574088 w 12192000"/>
              <a:gd name="connsiteY160" fmla="*/ 125412 h 3102054"/>
              <a:gd name="connsiteX161" fmla="*/ 8610600 w 12192000"/>
              <a:gd name="connsiteY161" fmla="*/ 106362 h 3102054"/>
              <a:gd name="connsiteX162" fmla="*/ 8648700 w 12192000"/>
              <a:gd name="connsiteY162" fmla="*/ 87312 h 3102054"/>
              <a:gd name="connsiteX163" fmla="*/ 8686800 w 12192000"/>
              <a:gd name="connsiteY163" fmla="*/ 68262 h 3102054"/>
              <a:gd name="connsiteX164" fmla="*/ 8723314 w 12192000"/>
              <a:gd name="connsiteY164" fmla="*/ 52387 h 3102054"/>
              <a:gd name="connsiteX165" fmla="*/ 8764588 w 12192000"/>
              <a:gd name="connsiteY165" fmla="*/ 36512 h 3102054"/>
              <a:gd name="connsiteX166" fmla="*/ 8810626 w 12192000"/>
              <a:gd name="connsiteY166" fmla="*/ 20637 h 3102054"/>
              <a:gd name="connsiteX167" fmla="*/ 8863014 w 12192000"/>
              <a:gd name="connsiteY167" fmla="*/ 9525 h 3102054"/>
              <a:gd name="connsiteX168" fmla="*/ 8923338 w 12192000"/>
              <a:gd name="connsiteY168" fmla="*/ 3175 h 3102054"/>
              <a:gd name="connsiteX169" fmla="*/ 8990014 w 12192000"/>
              <a:gd name="connsiteY169" fmla="*/ 0 h 3102054"/>
              <a:gd name="connsiteX170" fmla="*/ 9059864 w 12192000"/>
              <a:gd name="connsiteY170" fmla="*/ 3175 h 3102054"/>
              <a:gd name="connsiteX171" fmla="*/ 9120188 w 12192000"/>
              <a:gd name="connsiteY171" fmla="*/ 9525 h 3102054"/>
              <a:gd name="connsiteX172" fmla="*/ 9172576 w 12192000"/>
              <a:gd name="connsiteY172" fmla="*/ 20637 h 3102054"/>
              <a:gd name="connsiteX173" fmla="*/ 9218614 w 12192000"/>
              <a:gd name="connsiteY173" fmla="*/ 36512 h 3102054"/>
              <a:gd name="connsiteX174" fmla="*/ 9259888 w 12192000"/>
              <a:gd name="connsiteY174" fmla="*/ 52387 h 3102054"/>
              <a:gd name="connsiteX175" fmla="*/ 9296400 w 12192000"/>
              <a:gd name="connsiteY175" fmla="*/ 68262 h 3102054"/>
              <a:gd name="connsiteX176" fmla="*/ 9334500 w 12192000"/>
              <a:gd name="connsiteY176" fmla="*/ 87312 h 3102054"/>
              <a:gd name="connsiteX177" fmla="*/ 9372600 w 12192000"/>
              <a:gd name="connsiteY177" fmla="*/ 106362 h 3102054"/>
              <a:gd name="connsiteX178" fmla="*/ 9409114 w 12192000"/>
              <a:gd name="connsiteY178" fmla="*/ 125412 h 3102054"/>
              <a:gd name="connsiteX179" fmla="*/ 9450388 w 12192000"/>
              <a:gd name="connsiteY179" fmla="*/ 141287 h 3102054"/>
              <a:gd name="connsiteX180" fmla="*/ 9496426 w 12192000"/>
              <a:gd name="connsiteY180" fmla="*/ 155575 h 3102054"/>
              <a:gd name="connsiteX181" fmla="*/ 9548814 w 12192000"/>
              <a:gd name="connsiteY181" fmla="*/ 166687 h 3102054"/>
              <a:gd name="connsiteX182" fmla="*/ 9609138 w 12192000"/>
              <a:gd name="connsiteY182" fmla="*/ 174625 h 3102054"/>
              <a:gd name="connsiteX183" fmla="*/ 9677400 w 12192000"/>
              <a:gd name="connsiteY183" fmla="*/ 176212 h 3102054"/>
              <a:gd name="connsiteX184" fmla="*/ 9745664 w 12192000"/>
              <a:gd name="connsiteY184" fmla="*/ 174625 h 3102054"/>
              <a:gd name="connsiteX185" fmla="*/ 9805988 w 12192000"/>
              <a:gd name="connsiteY185" fmla="*/ 166687 h 3102054"/>
              <a:gd name="connsiteX186" fmla="*/ 9858376 w 12192000"/>
              <a:gd name="connsiteY186" fmla="*/ 155575 h 3102054"/>
              <a:gd name="connsiteX187" fmla="*/ 9904414 w 12192000"/>
              <a:gd name="connsiteY187" fmla="*/ 141287 h 3102054"/>
              <a:gd name="connsiteX188" fmla="*/ 9945688 w 12192000"/>
              <a:gd name="connsiteY188" fmla="*/ 125412 h 3102054"/>
              <a:gd name="connsiteX189" fmla="*/ 9982200 w 12192000"/>
              <a:gd name="connsiteY189" fmla="*/ 106362 h 3102054"/>
              <a:gd name="connsiteX190" fmla="*/ 10058400 w 12192000"/>
              <a:gd name="connsiteY190" fmla="*/ 68262 h 3102054"/>
              <a:gd name="connsiteX191" fmla="*/ 10094914 w 12192000"/>
              <a:gd name="connsiteY191" fmla="*/ 52387 h 3102054"/>
              <a:gd name="connsiteX192" fmla="*/ 10136188 w 12192000"/>
              <a:gd name="connsiteY192" fmla="*/ 36512 h 3102054"/>
              <a:gd name="connsiteX193" fmla="*/ 10182226 w 12192000"/>
              <a:gd name="connsiteY193" fmla="*/ 20637 h 3102054"/>
              <a:gd name="connsiteX194" fmla="*/ 10234614 w 12192000"/>
              <a:gd name="connsiteY194" fmla="*/ 9525 h 3102054"/>
              <a:gd name="connsiteX195" fmla="*/ 10294938 w 12192000"/>
              <a:gd name="connsiteY195" fmla="*/ 3175 h 3102054"/>
              <a:gd name="connsiteX196" fmla="*/ 10363200 w 12192000"/>
              <a:gd name="connsiteY196" fmla="*/ 0 h 3102054"/>
              <a:gd name="connsiteX197" fmla="*/ 10431464 w 12192000"/>
              <a:gd name="connsiteY197" fmla="*/ 3175 h 3102054"/>
              <a:gd name="connsiteX198" fmla="*/ 10491788 w 12192000"/>
              <a:gd name="connsiteY198" fmla="*/ 9525 h 3102054"/>
              <a:gd name="connsiteX199" fmla="*/ 10544176 w 12192000"/>
              <a:gd name="connsiteY199" fmla="*/ 20637 h 3102054"/>
              <a:gd name="connsiteX200" fmla="*/ 10590214 w 12192000"/>
              <a:gd name="connsiteY200" fmla="*/ 36512 h 3102054"/>
              <a:gd name="connsiteX201" fmla="*/ 10631488 w 12192000"/>
              <a:gd name="connsiteY201" fmla="*/ 52387 h 3102054"/>
              <a:gd name="connsiteX202" fmla="*/ 10668000 w 12192000"/>
              <a:gd name="connsiteY202" fmla="*/ 68262 h 3102054"/>
              <a:gd name="connsiteX203" fmla="*/ 10706100 w 12192000"/>
              <a:gd name="connsiteY203" fmla="*/ 87312 h 3102054"/>
              <a:gd name="connsiteX204" fmla="*/ 10744200 w 12192000"/>
              <a:gd name="connsiteY204" fmla="*/ 106362 h 3102054"/>
              <a:gd name="connsiteX205" fmla="*/ 10780714 w 12192000"/>
              <a:gd name="connsiteY205" fmla="*/ 125412 h 3102054"/>
              <a:gd name="connsiteX206" fmla="*/ 10821988 w 12192000"/>
              <a:gd name="connsiteY206" fmla="*/ 141287 h 3102054"/>
              <a:gd name="connsiteX207" fmla="*/ 10868026 w 12192000"/>
              <a:gd name="connsiteY207" fmla="*/ 155575 h 3102054"/>
              <a:gd name="connsiteX208" fmla="*/ 10920414 w 12192000"/>
              <a:gd name="connsiteY208" fmla="*/ 166687 h 3102054"/>
              <a:gd name="connsiteX209" fmla="*/ 10980738 w 12192000"/>
              <a:gd name="connsiteY209" fmla="*/ 174625 h 3102054"/>
              <a:gd name="connsiteX210" fmla="*/ 11049000 w 12192000"/>
              <a:gd name="connsiteY210" fmla="*/ 176212 h 3102054"/>
              <a:gd name="connsiteX211" fmla="*/ 11117264 w 12192000"/>
              <a:gd name="connsiteY211" fmla="*/ 174625 h 3102054"/>
              <a:gd name="connsiteX212" fmla="*/ 11177588 w 12192000"/>
              <a:gd name="connsiteY212" fmla="*/ 166687 h 3102054"/>
              <a:gd name="connsiteX213" fmla="*/ 11229976 w 12192000"/>
              <a:gd name="connsiteY213" fmla="*/ 155575 h 3102054"/>
              <a:gd name="connsiteX214" fmla="*/ 11276014 w 12192000"/>
              <a:gd name="connsiteY214" fmla="*/ 141287 h 3102054"/>
              <a:gd name="connsiteX215" fmla="*/ 11317288 w 12192000"/>
              <a:gd name="connsiteY215" fmla="*/ 125412 h 3102054"/>
              <a:gd name="connsiteX216" fmla="*/ 11353800 w 12192000"/>
              <a:gd name="connsiteY216" fmla="*/ 106362 h 3102054"/>
              <a:gd name="connsiteX217" fmla="*/ 11391900 w 12192000"/>
              <a:gd name="connsiteY217" fmla="*/ 87312 h 3102054"/>
              <a:gd name="connsiteX218" fmla="*/ 11430000 w 12192000"/>
              <a:gd name="connsiteY218" fmla="*/ 68263 h 3102054"/>
              <a:gd name="connsiteX219" fmla="*/ 11466514 w 12192000"/>
              <a:gd name="connsiteY219" fmla="*/ 52388 h 3102054"/>
              <a:gd name="connsiteX220" fmla="*/ 11507788 w 12192000"/>
              <a:gd name="connsiteY220" fmla="*/ 36513 h 3102054"/>
              <a:gd name="connsiteX221" fmla="*/ 11553826 w 12192000"/>
              <a:gd name="connsiteY221" fmla="*/ 20638 h 3102054"/>
              <a:gd name="connsiteX222" fmla="*/ 11606214 w 12192000"/>
              <a:gd name="connsiteY222" fmla="*/ 9525 h 3102054"/>
              <a:gd name="connsiteX223" fmla="*/ 11666538 w 12192000"/>
              <a:gd name="connsiteY223" fmla="*/ 3175 h 3102054"/>
              <a:gd name="connsiteX224" fmla="*/ 11734800 w 12192000"/>
              <a:gd name="connsiteY224" fmla="*/ 0 h 3102054"/>
              <a:gd name="connsiteX225" fmla="*/ 11803064 w 12192000"/>
              <a:gd name="connsiteY225" fmla="*/ 3175 h 3102054"/>
              <a:gd name="connsiteX226" fmla="*/ 11863388 w 12192000"/>
              <a:gd name="connsiteY226" fmla="*/ 9525 h 3102054"/>
              <a:gd name="connsiteX227" fmla="*/ 11915776 w 12192000"/>
              <a:gd name="connsiteY227" fmla="*/ 20638 h 3102054"/>
              <a:gd name="connsiteX228" fmla="*/ 11961814 w 12192000"/>
              <a:gd name="connsiteY228" fmla="*/ 36513 h 3102054"/>
              <a:gd name="connsiteX229" fmla="*/ 12003088 w 12192000"/>
              <a:gd name="connsiteY229" fmla="*/ 52388 h 3102054"/>
              <a:gd name="connsiteX230" fmla="*/ 12039600 w 12192000"/>
              <a:gd name="connsiteY230" fmla="*/ 68263 h 3102054"/>
              <a:gd name="connsiteX231" fmla="*/ 12077700 w 12192000"/>
              <a:gd name="connsiteY231" fmla="*/ 87313 h 3102054"/>
              <a:gd name="connsiteX232" fmla="*/ 12115800 w 12192000"/>
              <a:gd name="connsiteY232" fmla="*/ 106363 h 3102054"/>
              <a:gd name="connsiteX233" fmla="*/ 12152314 w 12192000"/>
              <a:gd name="connsiteY233" fmla="*/ 125413 h 3102054"/>
              <a:gd name="connsiteX234" fmla="*/ 12192000 w 12192000"/>
              <a:gd name="connsiteY234" fmla="*/ 140677 h 3102054"/>
              <a:gd name="connsiteX235" fmla="*/ 12192000 w 12192000"/>
              <a:gd name="connsiteY235" fmla="*/ 885826 h 3102054"/>
              <a:gd name="connsiteX236" fmla="*/ 12191999 w 12192000"/>
              <a:gd name="connsiteY236" fmla="*/ 885826 h 3102054"/>
              <a:gd name="connsiteX237" fmla="*/ 12191999 w 12192000"/>
              <a:gd name="connsiteY237" fmla="*/ 3102054 h 3102054"/>
              <a:gd name="connsiteX238" fmla="*/ 0 w 12192000"/>
              <a:gd name="connsiteY238" fmla="*/ 3102054 h 3102054"/>
              <a:gd name="connsiteX239" fmla="*/ 0 w 12192000"/>
              <a:gd name="connsiteY239" fmla="*/ 638254 h 3102054"/>
              <a:gd name="connsiteX240" fmla="*/ 1 w 12192000"/>
              <a:gd name="connsiteY240" fmla="*/ 638254 h 3102054"/>
              <a:gd name="connsiteX241" fmla="*/ 1 w 12192000"/>
              <a:gd name="connsiteY241" fmla="*/ 176212 h 3102054"/>
              <a:gd name="connsiteX242" fmla="*/ 68264 w 12192000"/>
              <a:gd name="connsiteY242" fmla="*/ 174625 h 3102054"/>
              <a:gd name="connsiteX243" fmla="*/ 128589 w 12192000"/>
              <a:gd name="connsiteY243" fmla="*/ 166687 h 3102054"/>
              <a:gd name="connsiteX244" fmla="*/ 180976 w 12192000"/>
              <a:gd name="connsiteY244" fmla="*/ 155575 h 3102054"/>
              <a:gd name="connsiteX245" fmla="*/ 227014 w 12192000"/>
              <a:gd name="connsiteY245" fmla="*/ 141287 h 3102054"/>
              <a:gd name="connsiteX246" fmla="*/ 268289 w 12192000"/>
              <a:gd name="connsiteY246" fmla="*/ 125412 h 3102054"/>
              <a:gd name="connsiteX247" fmla="*/ 304801 w 12192000"/>
              <a:gd name="connsiteY247" fmla="*/ 106362 h 3102054"/>
              <a:gd name="connsiteX248" fmla="*/ 342901 w 12192000"/>
              <a:gd name="connsiteY248" fmla="*/ 87312 h 3102054"/>
              <a:gd name="connsiteX249" fmla="*/ 381001 w 12192000"/>
              <a:gd name="connsiteY249" fmla="*/ 68262 h 3102054"/>
              <a:gd name="connsiteX250" fmla="*/ 417514 w 12192000"/>
              <a:gd name="connsiteY250" fmla="*/ 52387 h 3102054"/>
              <a:gd name="connsiteX251" fmla="*/ 458789 w 12192000"/>
              <a:gd name="connsiteY251" fmla="*/ 36512 h 3102054"/>
              <a:gd name="connsiteX252" fmla="*/ 504826 w 12192000"/>
              <a:gd name="connsiteY252" fmla="*/ 20637 h 3102054"/>
              <a:gd name="connsiteX253" fmla="*/ 557214 w 12192000"/>
              <a:gd name="connsiteY253" fmla="*/ 9525 h 3102054"/>
              <a:gd name="connsiteX254" fmla="*/ 617539 w 12192000"/>
              <a:gd name="connsiteY254" fmla="*/ 3175 h 3102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Lst>
            <a:rect l="l" t="t" r="r" b="b"/>
            <a:pathLst>
              <a:path w="12192000" h="3102054">
                <a:moveTo>
                  <a:pt x="685801" y="0"/>
                </a:moveTo>
                <a:lnTo>
                  <a:pt x="754064" y="3175"/>
                </a:lnTo>
                <a:lnTo>
                  <a:pt x="814389" y="9525"/>
                </a:lnTo>
                <a:lnTo>
                  <a:pt x="866776" y="20637"/>
                </a:lnTo>
                <a:lnTo>
                  <a:pt x="912814" y="36512"/>
                </a:lnTo>
                <a:lnTo>
                  <a:pt x="954089" y="52387"/>
                </a:lnTo>
                <a:lnTo>
                  <a:pt x="990601" y="68262"/>
                </a:lnTo>
                <a:lnTo>
                  <a:pt x="1028701" y="87312"/>
                </a:lnTo>
                <a:lnTo>
                  <a:pt x="1066801" y="106362"/>
                </a:lnTo>
                <a:lnTo>
                  <a:pt x="1103314" y="125412"/>
                </a:lnTo>
                <a:lnTo>
                  <a:pt x="1144589" y="141287"/>
                </a:lnTo>
                <a:lnTo>
                  <a:pt x="1190626" y="155575"/>
                </a:lnTo>
                <a:lnTo>
                  <a:pt x="1243014" y="166687"/>
                </a:lnTo>
                <a:lnTo>
                  <a:pt x="1303339" y="174625"/>
                </a:lnTo>
                <a:lnTo>
                  <a:pt x="1371601" y="176212"/>
                </a:lnTo>
                <a:lnTo>
                  <a:pt x="1439864" y="174625"/>
                </a:lnTo>
                <a:lnTo>
                  <a:pt x="1500189" y="166687"/>
                </a:lnTo>
                <a:lnTo>
                  <a:pt x="1552576" y="155575"/>
                </a:lnTo>
                <a:lnTo>
                  <a:pt x="1598614" y="141287"/>
                </a:lnTo>
                <a:lnTo>
                  <a:pt x="1639889" y="125412"/>
                </a:lnTo>
                <a:lnTo>
                  <a:pt x="1676401" y="106362"/>
                </a:lnTo>
                <a:lnTo>
                  <a:pt x="1714501" y="87312"/>
                </a:lnTo>
                <a:lnTo>
                  <a:pt x="1752601" y="68262"/>
                </a:lnTo>
                <a:lnTo>
                  <a:pt x="1789114" y="52387"/>
                </a:lnTo>
                <a:lnTo>
                  <a:pt x="1830389" y="36512"/>
                </a:lnTo>
                <a:lnTo>
                  <a:pt x="1876426" y="20637"/>
                </a:lnTo>
                <a:lnTo>
                  <a:pt x="1928814" y="9525"/>
                </a:lnTo>
                <a:lnTo>
                  <a:pt x="1989139" y="3175"/>
                </a:lnTo>
                <a:lnTo>
                  <a:pt x="2057401" y="0"/>
                </a:lnTo>
                <a:lnTo>
                  <a:pt x="2125664" y="3175"/>
                </a:lnTo>
                <a:lnTo>
                  <a:pt x="2185989" y="9525"/>
                </a:lnTo>
                <a:lnTo>
                  <a:pt x="2238376" y="20637"/>
                </a:lnTo>
                <a:lnTo>
                  <a:pt x="2284414" y="36512"/>
                </a:lnTo>
                <a:lnTo>
                  <a:pt x="2325688" y="52387"/>
                </a:lnTo>
                <a:lnTo>
                  <a:pt x="2362201" y="68262"/>
                </a:lnTo>
                <a:lnTo>
                  <a:pt x="2400301" y="87312"/>
                </a:lnTo>
                <a:lnTo>
                  <a:pt x="2438401" y="106362"/>
                </a:lnTo>
                <a:lnTo>
                  <a:pt x="2474913" y="125412"/>
                </a:lnTo>
                <a:lnTo>
                  <a:pt x="2516188" y="141287"/>
                </a:lnTo>
                <a:lnTo>
                  <a:pt x="2562226" y="155575"/>
                </a:lnTo>
                <a:lnTo>
                  <a:pt x="2614614" y="166687"/>
                </a:lnTo>
                <a:lnTo>
                  <a:pt x="2674938" y="174625"/>
                </a:lnTo>
                <a:lnTo>
                  <a:pt x="2743201" y="176212"/>
                </a:lnTo>
                <a:lnTo>
                  <a:pt x="2811464" y="174625"/>
                </a:lnTo>
                <a:lnTo>
                  <a:pt x="2871789" y="166687"/>
                </a:lnTo>
                <a:lnTo>
                  <a:pt x="2924176" y="155575"/>
                </a:lnTo>
                <a:lnTo>
                  <a:pt x="2970214" y="141287"/>
                </a:lnTo>
                <a:lnTo>
                  <a:pt x="3011489" y="125412"/>
                </a:lnTo>
                <a:lnTo>
                  <a:pt x="3048001" y="106362"/>
                </a:lnTo>
                <a:lnTo>
                  <a:pt x="3086101" y="87312"/>
                </a:lnTo>
                <a:lnTo>
                  <a:pt x="3124201" y="68262"/>
                </a:lnTo>
                <a:lnTo>
                  <a:pt x="3160714" y="52387"/>
                </a:lnTo>
                <a:lnTo>
                  <a:pt x="3201989" y="36512"/>
                </a:lnTo>
                <a:lnTo>
                  <a:pt x="3248026" y="20637"/>
                </a:lnTo>
                <a:lnTo>
                  <a:pt x="3300414" y="9525"/>
                </a:lnTo>
                <a:lnTo>
                  <a:pt x="3360739" y="3175"/>
                </a:lnTo>
                <a:lnTo>
                  <a:pt x="3427414" y="0"/>
                </a:lnTo>
                <a:lnTo>
                  <a:pt x="3497264" y="3175"/>
                </a:lnTo>
                <a:lnTo>
                  <a:pt x="3557589" y="9525"/>
                </a:lnTo>
                <a:lnTo>
                  <a:pt x="3609976" y="20637"/>
                </a:lnTo>
                <a:lnTo>
                  <a:pt x="3656014" y="36512"/>
                </a:lnTo>
                <a:lnTo>
                  <a:pt x="3697288" y="52387"/>
                </a:lnTo>
                <a:lnTo>
                  <a:pt x="3733801" y="68262"/>
                </a:lnTo>
                <a:lnTo>
                  <a:pt x="3771901" y="87312"/>
                </a:lnTo>
                <a:lnTo>
                  <a:pt x="3810001" y="106362"/>
                </a:lnTo>
                <a:lnTo>
                  <a:pt x="3846514" y="125412"/>
                </a:lnTo>
                <a:lnTo>
                  <a:pt x="3887789" y="141287"/>
                </a:lnTo>
                <a:lnTo>
                  <a:pt x="3933826" y="155575"/>
                </a:lnTo>
                <a:lnTo>
                  <a:pt x="3986214" y="166687"/>
                </a:lnTo>
                <a:lnTo>
                  <a:pt x="4046539" y="174625"/>
                </a:lnTo>
                <a:lnTo>
                  <a:pt x="4114801" y="176212"/>
                </a:lnTo>
                <a:lnTo>
                  <a:pt x="4183064" y="174625"/>
                </a:lnTo>
                <a:lnTo>
                  <a:pt x="4243388" y="166687"/>
                </a:lnTo>
                <a:lnTo>
                  <a:pt x="4295776" y="155575"/>
                </a:lnTo>
                <a:lnTo>
                  <a:pt x="4341813" y="141287"/>
                </a:lnTo>
                <a:lnTo>
                  <a:pt x="4383088" y="125412"/>
                </a:lnTo>
                <a:lnTo>
                  <a:pt x="4419601" y="106362"/>
                </a:lnTo>
                <a:lnTo>
                  <a:pt x="4495801" y="68262"/>
                </a:lnTo>
                <a:lnTo>
                  <a:pt x="4532314" y="52387"/>
                </a:lnTo>
                <a:lnTo>
                  <a:pt x="4573588" y="36512"/>
                </a:lnTo>
                <a:lnTo>
                  <a:pt x="4619626" y="20637"/>
                </a:lnTo>
                <a:lnTo>
                  <a:pt x="4672013" y="9525"/>
                </a:lnTo>
                <a:lnTo>
                  <a:pt x="4732338" y="3175"/>
                </a:lnTo>
                <a:lnTo>
                  <a:pt x="4800601" y="0"/>
                </a:lnTo>
                <a:lnTo>
                  <a:pt x="4868864" y="3175"/>
                </a:lnTo>
                <a:lnTo>
                  <a:pt x="4929188" y="9525"/>
                </a:lnTo>
                <a:lnTo>
                  <a:pt x="4981576" y="20637"/>
                </a:lnTo>
                <a:lnTo>
                  <a:pt x="5027614" y="36512"/>
                </a:lnTo>
                <a:lnTo>
                  <a:pt x="5068889" y="52387"/>
                </a:lnTo>
                <a:lnTo>
                  <a:pt x="5105402" y="68262"/>
                </a:lnTo>
                <a:lnTo>
                  <a:pt x="5143502" y="87312"/>
                </a:lnTo>
                <a:lnTo>
                  <a:pt x="5181601" y="106362"/>
                </a:lnTo>
                <a:lnTo>
                  <a:pt x="5218115" y="125412"/>
                </a:lnTo>
                <a:lnTo>
                  <a:pt x="5259388" y="141287"/>
                </a:lnTo>
                <a:lnTo>
                  <a:pt x="5305426" y="155575"/>
                </a:lnTo>
                <a:lnTo>
                  <a:pt x="5357813" y="166687"/>
                </a:lnTo>
                <a:lnTo>
                  <a:pt x="5418139" y="174625"/>
                </a:lnTo>
                <a:lnTo>
                  <a:pt x="5486401" y="176212"/>
                </a:lnTo>
                <a:lnTo>
                  <a:pt x="5554663" y="174625"/>
                </a:lnTo>
                <a:lnTo>
                  <a:pt x="5614989" y="166687"/>
                </a:lnTo>
                <a:lnTo>
                  <a:pt x="5667376" y="155575"/>
                </a:lnTo>
                <a:lnTo>
                  <a:pt x="5713414" y="141287"/>
                </a:lnTo>
                <a:lnTo>
                  <a:pt x="5754689" y="125412"/>
                </a:lnTo>
                <a:lnTo>
                  <a:pt x="5791202" y="106362"/>
                </a:lnTo>
                <a:lnTo>
                  <a:pt x="5829302" y="87312"/>
                </a:lnTo>
                <a:lnTo>
                  <a:pt x="5867402" y="68262"/>
                </a:lnTo>
                <a:lnTo>
                  <a:pt x="5903915" y="52387"/>
                </a:lnTo>
                <a:lnTo>
                  <a:pt x="5945189" y="36512"/>
                </a:lnTo>
                <a:lnTo>
                  <a:pt x="5991226" y="20637"/>
                </a:lnTo>
                <a:lnTo>
                  <a:pt x="6043614" y="9525"/>
                </a:lnTo>
                <a:lnTo>
                  <a:pt x="6103939" y="3175"/>
                </a:lnTo>
                <a:lnTo>
                  <a:pt x="6172201" y="0"/>
                </a:lnTo>
                <a:lnTo>
                  <a:pt x="6210301" y="1772"/>
                </a:lnTo>
                <a:lnTo>
                  <a:pt x="6248401" y="0"/>
                </a:lnTo>
                <a:lnTo>
                  <a:pt x="6316664" y="3175"/>
                </a:lnTo>
                <a:lnTo>
                  <a:pt x="6376989" y="9525"/>
                </a:lnTo>
                <a:lnTo>
                  <a:pt x="6429376" y="20637"/>
                </a:lnTo>
                <a:lnTo>
                  <a:pt x="6475414" y="36512"/>
                </a:lnTo>
                <a:lnTo>
                  <a:pt x="6516689" y="52387"/>
                </a:lnTo>
                <a:lnTo>
                  <a:pt x="6553202" y="68262"/>
                </a:lnTo>
                <a:lnTo>
                  <a:pt x="6591302" y="87312"/>
                </a:lnTo>
                <a:lnTo>
                  <a:pt x="6629401" y="106362"/>
                </a:lnTo>
                <a:lnTo>
                  <a:pt x="6665915" y="125412"/>
                </a:lnTo>
                <a:lnTo>
                  <a:pt x="6707189" y="141287"/>
                </a:lnTo>
                <a:lnTo>
                  <a:pt x="6753226" y="155575"/>
                </a:lnTo>
                <a:lnTo>
                  <a:pt x="6805614" y="166687"/>
                </a:lnTo>
                <a:lnTo>
                  <a:pt x="6865939" y="174625"/>
                </a:lnTo>
                <a:lnTo>
                  <a:pt x="6934201" y="176212"/>
                </a:lnTo>
                <a:lnTo>
                  <a:pt x="7002464" y="174625"/>
                </a:lnTo>
                <a:lnTo>
                  <a:pt x="7062789" y="166687"/>
                </a:lnTo>
                <a:lnTo>
                  <a:pt x="7115176" y="155575"/>
                </a:lnTo>
                <a:lnTo>
                  <a:pt x="7161214" y="141287"/>
                </a:lnTo>
                <a:lnTo>
                  <a:pt x="7202489" y="125412"/>
                </a:lnTo>
                <a:lnTo>
                  <a:pt x="7239001" y="106362"/>
                </a:lnTo>
                <a:lnTo>
                  <a:pt x="7277101" y="87312"/>
                </a:lnTo>
                <a:lnTo>
                  <a:pt x="7315201" y="68262"/>
                </a:lnTo>
                <a:lnTo>
                  <a:pt x="7351714" y="52387"/>
                </a:lnTo>
                <a:lnTo>
                  <a:pt x="7392989" y="36512"/>
                </a:lnTo>
                <a:lnTo>
                  <a:pt x="7439026" y="20637"/>
                </a:lnTo>
                <a:lnTo>
                  <a:pt x="7491414" y="9525"/>
                </a:lnTo>
                <a:lnTo>
                  <a:pt x="7551739" y="3175"/>
                </a:lnTo>
                <a:lnTo>
                  <a:pt x="7620001" y="0"/>
                </a:lnTo>
                <a:lnTo>
                  <a:pt x="7688264" y="3175"/>
                </a:lnTo>
                <a:lnTo>
                  <a:pt x="7748589" y="9525"/>
                </a:lnTo>
                <a:lnTo>
                  <a:pt x="7800976" y="20637"/>
                </a:lnTo>
                <a:lnTo>
                  <a:pt x="7847014" y="36512"/>
                </a:lnTo>
                <a:lnTo>
                  <a:pt x="7888289" y="52387"/>
                </a:lnTo>
                <a:lnTo>
                  <a:pt x="7924801" y="68262"/>
                </a:lnTo>
                <a:lnTo>
                  <a:pt x="7962901" y="87312"/>
                </a:lnTo>
                <a:lnTo>
                  <a:pt x="8001001" y="106362"/>
                </a:lnTo>
                <a:lnTo>
                  <a:pt x="8037514" y="125412"/>
                </a:lnTo>
                <a:lnTo>
                  <a:pt x="8078789" y="141287"/>
                </a:lnTo>
                <a:lnTo>
                  <a:pt x="8124826" y="155575"/>
                </a:lnTo>
                <a:lnTo>
                  <a:pt x="8177214" y="166687"/>
                </a:lnTo>
                <a:lnTo>
                  <a:pt x="8237539" y="174625"/>
                </a:lnTo>
                <a:lnTo>
                  <a:pt x="8305801" y="176212"/>
                </a:lnTo>
                <a:lnTo>
                  <a:pt x="8374064" y="174625"/>
                </a:lnTo>
                <a:lnTo>
                  <a:pt x="8434388" y="166687"/>
                </a:lnTo>
                <a:lnTo>
                  <a:pt x="8486776" y="155575"/>
                </a:lnTo>
                <a:lnTo>
                  <a:pt x="8532814" y="141287"/>
                </a:lnTo>
                <a:lnTo>
                  <a:pt x="8574088" y="125412"/>
                </a:lnTo>
                <a:lnTo>
                  <a:pt x="8610600" y="106362"/>
                </a:lnTo>
                <a:lnTo>
                  <a:pt x="8648700" y="87312"/>
                </a:lnTo>
                <a:lnTo>
                  <a:pt x="8686800" y="68262"/>
                </a:lnTo>
                <a:lnTo>
                  <a:pt x="8723314" y="52387"/>
                </a:lnTo>
                <a:lnTo>
                  <a:pt x="8764588" y="36512"/>
                </a:lnTo>
                <a:lnTo>
                  <a:pt x="8810626" y="20637"/>
                </a:lnTo>
                <a:lnTo>
                  <a:pt x="8863014" y="9525"/>
                </a:lnTo>
                <a:lnTo>
                  <a:pt x="8923338" y="3175"/>
                </a:lnTo>
                <a:lnTo>
                  <a:pt x="8990014" y="0"/>
                </a:lnTo>
                <a:lnTo>
                  <a:pt x="9059864" y="3175"/>
                </a:lnTo>
                <a:lnTo>
                  <a:pt x="9120188" y="9525"/>
                </a:lnTo>
                <a:lnTo>
                  <a:pt x="9172576" y="20637"/>
                </a:lnTo>
                <a:lnTo>
                  <a:pt x="9218614" y="36512"/>
                </a:lnTo>
                <a:lnTo>
                  <a:pt x="9259888" y="52387"/>
                </a:lnTo>
                <a:lnTo>
                  <a:pt x="9296400" y="68262"/>
                </a:lnTo>
                <a:lnTo>
                  <a:pt x="9334500" y="87312"/>
                </a:lnTo>
                <a:lnTo>
                  <a:pt x="9372600" y="106362"/>
                </a:lnTo>
                <a:lnTo>
                  <a:pt x="9409114" y="125412"/>
                </a:lnTo>
                <a:lnTo>
                  <a:pt x="9450388" y="141287"/>
                </a:lnTo>
                <a:lnTo>
                  <a:pt x="9496426" y="155575"/>
                </a:lnTo>
                <a:lnTo>
                  <a:pt x="9548814" y="166687"/>
                </a:lnTo>
                <a:lnTo>
                  <a:pt x="9609138" y="174625"/>
                </a:lnTo>
                <a:lnTo>
                  <a:pt x="9677400" y="176212"/>
                </a:lnTo>
                <a:lnTo>
                  <a:pt x="9745664" y="174625"/>
                </a:lnTo>
                <a:lnTo>
                  <a:pt x="9805988" y="166687"/>
                </a:lnTo>
                <a:lnTo>
                  <a:pt x="9858376" y="155575"/>
                </a:lnTo>
                <a:lnTo>
                  <a:pt x="9904414" y="141287"/>
                </a:lnTo>
                <a:lnTo>
                  <a:pt x="9945688" y="125412"/>
                </a:lnTo>
                <a:lnTo>
                  <a:pt x="9982200" y="106362"/>
                </a:lnTo>
                <a:lnTo>
                  <a:pt x="10058400" y="68262"/>
                </a:lnTo>
                <a:lnTo>
                  <a:pt x="10094914" y="52387"/>
                </a:lnTo>
                <a:lnTo>
                  <a:pt x="10136188" y="36512"/>
                </a:lnTo>
                <a:lnTo>
                  <a:pt x="10182226" y="20637"/>
                </a:lnTo>
                <a:lnTo>
                  <a:pt x="10234614" y="9525"/>
                </a:lnTo>
                <a:lnTo>
                  <a:pt x="10294938" y="3175"/>
                </a:lnTo>
                <a:lnTo>
                  <a:pt x="10363200" y="0"/>
                </a:lnTo>
                <a:lnTo>
                  <a:pt x="10431464" y="3175"/>
                </a:lnTo>
                <a:lnTo>
                  <a:pt x="10491788" y="9525"/>
                </a:lnTo>
                <a:lnTo>
                  <a:pt x="10544176" y="20637"/>
                </a:lnTo>
                <a:lnTo>
                  <a:pt x="10590214" y="36512"/>
                </a:lnTo>
                <a:lnTo>
                  <a:pt x="10631488" y="52387"/>
                </a:lnTo>
                <a:lnTo>
                  <a:pt x="10668000" y="68262"/>
                </a:lnTo>
                <a:lnTo>
                  <a:pt x="10706100" y="87312"/>
                </a:lnTo>
                <a:lnTo>
                  <a:pt x="10744200" y="106362"/>
                </a:lnTo>
                <a:lnTo>
                  <a:pt x="10780714" y="125412"/>
                </a:lnTo>
                <a:lnTo>
                  <a:pt x="10821988" y="141287"/>
                </a:lnTo>
                <a:lnTo>
                  <a:pt x="10868026" y="155575"/>
                </a:lnTo>
                <a:lnTo>
                  <a:pt x="10920414" y="166687"/>
                </a:lnTo>
                <a:lnTo>
                  <a:pt x="10980738" y="174625"/>
                </a:lnTo>
                <a:lnTo>
                  <a:pt x="11049000" y="176212"/>
                </a:lnTo>
                <a:lnTo>
                  <a:pt x="11117264" y="174625"/>
                </a:lnTo>
                <a:lnTo>
                  <a:pt x="11177588" y="166687"/>
                </a:lnTo>
                <a:lnTo>
                  <a:pt x="11229976" y="155575"/>
                </a:lnTo>
                <a:lnTo>
                  <a:pt x="11276014" y="141287"/>
                </a:lnTo>
                <a:lnTo>
                  <a:pt x="11317288" y="125412"/>
                </a:lnTo>
                <a:lnTo>
                  <a:pt x="11353800" y="106362"/>
                </a:lnTo>
                <a:lnTo>
                  <a:pt x="11391900" y="87312"/>
                </a:lnTo>
                <a:lnTo>
                  <a:pt x="11430000" y="68263"/>
                </a:lnTo>
                <a:lnTo>
                  <a:pt x="11466514" y="52388"/>
                </a:lnTo>
                <a:lnTo>
                  <a:pt x="11507788" y="36513"/>
                </a:lnTo>
                <a:lnTo>
                  <a:pt x="11553826" y="20638"/>
                </a:lnTo>
                <a:lnTo>
                  <a:pt x="11606214" y="9525"/>
                </a:lnTo>
                <a:lnTo>
                  <a:pt x="11666538" y="3175"/>
                </a:lnTo>
                <a:lnTo>
                  <a:pt x="11734800" y="0"/>
                </a:lnTo>
                <a:lnTo>
                  <a:pt x="11803064" y="3175"/>
                </a:lnTo>
                <a:lnTo>
                  <a:pt x="11863388" y="9525"/>
                </a:lnTo>
                <a:lnTo>
                  <a:pt x="11915776" y="20638"/>
                </a:lnTo>
                <a:lnTo>
                  <a:pt x="11961814" y="36513"/>
                </a:lnTo>
                <a:lnTo>
                  <a:pt x="12003088" y="52388"/>
                </a:lnTo>
                <a:lnTo>
                  <a:pt x="12039600" y="68263"/>
                </a:lnTo>
                <a:lnTo>
                  <a:pt x="12077700" y="87313"/>
                </a:lnTo>
                <a:lnTo>
                  <a:pt x="12115800" y="106363"/>
                </a:lnTo>
                <a:lnTo>
                  <a:pt x="12152314" y="125413"/>
                </a:lnTo>
                <a:lnTo>
                  <a:pt x="12192000" y="140677"/>
                </a:lnTo>
                <a:lnTo>
                  <a:pt x="12192000" y="885826"/>
                </a:lnTo>
                <a:lnTo>
                  <a:pt x="12191999" y="885826"/>
                </a:lnTo>
                <a:lnTo>
                  <a:pt x="12191999" y="3102054"/>
                </a:lnTo>
                <a:lnTo>
                  <a:pt x="0" y="3102054"/>
                </a:lnTo>
                <a:lnTo>
                  <a:pt x="0" y="638254"/>
                </a:lnTo>
                <a:lnTo>
                  <a:pt x="1" y="638254"/>
                </a:lnTo>
                <a:lnTo>
                  <a:pt x="1" y="176212"/>
                </a:lnTo>
                <a:lnTo>
                  <a:pt x="68264" y="174625"/>
                </a:lnTo>
                <a:lnTo>
                  <a:pt x="128589" y="166687"/>
                </a:lnTo>
                <a:lnTo>
                  <a:pt x="180976" y="155575"/>
                </a:lnTo>
                <a:lnTo>
                  <a:pt x="227014" y="141287"/>
                </a:lnTo>
                <a:lnTo>
                  <a:pt x="268289" y="125412"/>
                </a:lnTo>
                <a:lnTo>
                  <a:pt x="304801" y="106362"/>
                </a:lnTo>
                <a:lnTo>
                  <a:pt x="342901" y="87312"/>
                </a:lnTo>
                <a:lnTo>
                  <a:pt x="381001" y="68262"/>
                </a:lnTo>
                <a:lnTo>
                  <a:pt x="417514" y="52387"/>
                </a:lnTo>
                <a:lnTo>
                  <a:pt x="458789" y="36512"/>
                </a:lnTo>
                <a:lnTo>
                  <a:pt x="504826" y="20637"/>
                </a:lnTo>
                <a:lnTo>
                  <a:pt x="557214" y="9525"/>
                </a:lnTo>
                <a:lnTo>
                  <a:pt x="617539" y="3175"/>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68C393-9060-48E5-AB20-E8417BDEB517}"/>
              </a:ext>
            </a:extLst>
          </p:cNvPr>
          <p:cNvSpPr>
            <a:spLocks noGrp="1"/>
          </p:cNvSpPr>
          <p:nvPr>
            <p:ph type="title"/>
          </p:nvPr>
        </p:nvSpPr>
        <p:spPr>
          <a:xfrm>
            <a:off x="755168" y="4292599"/>
            <a:ext cx="10681664" cy="1465771"/>
          </a:xfrm>
        </p:spPr>
        <p:txBody>
          <a:bodyPr vert="horz" lIns="91440" tIns="45720" rIns="91440" bIns="45720" rtlCol="0" anchor="ctr">
            <a:normAutofit/>
          </a:bodyPr>
          <a:lstStyle/>
          <a:p>
            <a:pPr algn="ctr"/>
            <a:r>
              <a:rPr lang="en-US" sz="6000"/>
              <a:t>THANKS FOR LISTENING!</a:t>
            </a:r>
          </a:p>
        </p:txBody>
      </p:sp>
      <p:sp>
        <p:nvSpPr>
          <p:cNvPr id="3" name="Text Placeholder 2">
            <a:extLst>
              <a:ext uri="{FF2B5EF4-FFF2-40B4-BE49-F238E27FC236}">
                <a16:creationId xmlns:a16="http://schemas.microsoft.com/office/drawing/2014/main" id="{400D2B65-F511-41DD-A99D-642E81C2737B}"/>
              </a:ext>
            </a:extLst>
          </p:cNvPr>
          <p:cNvSpPr>
            <a:spLocks noGrp="1"/>
          </p:cNvSpPr>
          <p:nvPr>
            <p:ph type="body" idx="1"/>
          </p:nvPr>
        </p:nvSpPr>
        <p:spPr>
          <a:xfrm>
            <a:off x="1409692" y="5476831"/>
            <a:ext cx="9372600" cy="545401"/>
          </a:xfrm>
        </p:spPr>
        <p:txBody>
          <a:bodyPr vert="horz" lIns="91440" tIns="45720" rIns="91440" bIns="45720" rtlCol="0" anchor="t">
            <a:noAutofit/>
          </a:bodyPr>
          <a:lstStyle/>
          <a:p>
            <a:pPr algn="ctr">
              <a:lnSpc>
                <a:spcPct val="90000"/>
              </a:lnSpc>
            </a:pPr>
            <a:r>
              <a:rPr lang="en-US" sz="1200" dirty="0">
                <a:solidFill>
                  <a:schemeClr val="tx1"/>
                </a:solidFill>
              </a:rPr>
              <a:t>SINEAD HASLEHAM</a:t>
            </a:r>
          </a:p>
          <a:p>
            <a:pPr algn="ctr">
              <a:lnSpc>
                <a:spcPct val="90000"/>
              </a:lnSpc>
            </a:pPr>
            <a:r>
              <a:rPr lang="en-US" sz="1200" dirty="0">
                <a:solidFill>
                  <a:schemeClr val="tx1"/>
                </a:solidFill>
              </a:rPr>
              <a:t>1910154</a:t>
            </a:r>
          </a:p>
          <a:p>
            <a:pPr algn="ctr">
              <a:lnSpc>
                <a:spcPct val="90000"/>
              </a:lnSpc>
            </a:pPr>
            <a:r>
              <a:rPr lang="en-US" sz="1200" dirty="0">
                <a:solidFill>
                  <a:schemeClr val="tx1"/>
                </a:solidFill>
              </a:rPr>
              <a:t>CONTEMPORARY MANAGEMENT APPROACHES</a:t>
            </a:r>
          </a:p>
          <a:p>
            <a:pPr algn="ctr">
              <a:lnSpc>
                <a:spcPct val="90000"/>
              </a:lnSpc>
            </a:pPr>
            <a:r>
              <a:rPr lang="en-US" sz="1200" dirty="0">
                <a:solidFill>
                  <a:schemeClr val="tx1"/>
                </a:solidFill>
              </a:rPr>
              <a:t>DAVINA EVANS</a:t>
            </a:r>
          </a:p>
        </p:txBody>
      </p:sp>
    </p:spTree>
    <p:extLst>
      <p:ext uri="{BB962C8B-B14F-4D97-AF65-F5344CB8AC3E}">
        <p14:creationId xmlns:p14="http://schemas.microsoft.com/office/powerpoint/2010/main" val="26291554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C8445-E373-4EA5-918F-B32754355B7B}"/>
              </a:ext>
            </a:extLst>
          </p:cNvPr>
          <p:cNvSpPr>
            <a:spLocks noGrp="1"/>
          </p:cNvSpPr>
          <p:nvPr>
            <p:ph type="title"/>
          </p:nvPr>
        </p:nvSpPr>
        <p:spPr>
          <a:xfrm>
            <a:off x="1226965" y="75650"/>
            <a:ext cx="10178322" cy="1492132"/>
          </a:xfrm>
        </p:spPr>
        <p:txBody>
          <a:bodyPr/>
          <a:lstStyle/>
          <a:p>
            <a:r>
              <a:rPr lang="en-GB" dirty="0"/>
              <a:t>REFERENCE LIST:</a:t>
            </a:r>
          </a:p>
        </p:txBody>
      </p:sp>
      <p:sp>
        <p:nvSpPr>
          <p:cNvPr id="4" name="Rectangle 3">
            <a:extLst>
              <a:ext uri="{FF2B5EF4-FFF2-40B4-BE49-F238E27FC236}">
                <a16:creationId xmlns:a16="http://schemas.microsoft.com/office/drawing/2014/main" id="{891121B2-22C6-4468-9488-316EC412047D}"/>
              </a:ext>
            </a:extLst>
          </p:cNvPr>
          <p:cNvSpPr/>
          <p:nvPr/>
        </p:nvSpPr>
        <p:spPr>
          <a:xfrm>
            <a:off x="-2957724" y="1674233"/>
            <a:ext cx="10178322" cy="646331"/>
          </a:xfrm>
          <a:prstGeom prst="rect">
            <a:avLst/>
          </a:prstGeom>
        </p:spPr>
        <p:txBody>
          <a:bodyPr wrap="square">
            <a:spAutoFit/>
          </a:bodyPr>
          <a:lstStyle/>
          <a:p>
            <a:pPr indent="-720000"/>
            <a:endParaRPr lang="en-GB" dirty="0"/>
          </a:p>
          <a:p>
            <a:pPr indent="-720000"/>
            <a:endParaRPr lang="en-GB" dirty="0"/>
          </a:p>
        </p:txBody>
      </p:sp>
      <p:sp>
        <p:nvSpPr>
          <p:cNvPr id="9" name="Rectangle 8">
            <a:extLst>
              <a:ext uri="{FF2B5EF4-FFF2-40B4-BE49-F238E27FC236}">
                <a16:creationId xmlns:a16="http://schemas.microsoft.com/office/drawing/2014/main" id="{8C59DBE7-C091-49DE-A38C-4BFC35F947A4}"/>
              </a:ext>
            </a:extLst>
          </p:cNvPr>
          <p:cNvSpPr/>
          <p:nvPr/>
        </p:nvSpPr>
        <p:spPr>
          <a:xfrm>
            <a:off x="1391852" y="1165771"/>
            <a:ext cx="10396492" cy="923330"/>
          </a:xfrm>
          <a:prstGeom prst="rect">
            <a:avLst/>
          </a:prstGeom>
        </p:spPr>
        <p:txBody>
          <a:bodyPr wrap="square">
            <a:spAutoFit/>
          </a:bodyPr>
          <a:lstStyle/>
          <a:p>
            <a:endParaRPr lang="en-GB" dirty="0"/>
          </a:p>
          <a:p>
            <a:pPr marL="285750" indent="-285750">
              <a:buClr>
                <a:srgbClr val="FFC000"/>
              </a:buClr>
              <a:buBlip>
                <a:blip r:embed="rId2">
                  <a:extLst>
                    <a:ext uri="{837473B0-CC2E-450A-ABE3-18F120FF3D39}">
                      <a1611:picAttrSrcUrl xmlns:a1611="http://schemas.microsoft.com/office/drawing/2016/11/main" r:id="rId3"/>
                    </a:ext>
                  </a:extLst>
                </a:blip>
              </a:buBlip>
            </a:pPr>
            <a:r>
              <a:rPr lang="en-GB" dirty="0" err="1">
                <a:solidFill>
                  <a:schemeClr val="tx2">
                    <a:lumMod val="50000"/>
                    <a:lumOff val="50000"/>
                  </a:schemeClr>
                </a:solidFill>
              </a:rPr>
              <a:t>bPlans</a:t>
            </a:r>
            <a:r>
              <a:rPr lang="en-GB" dirty="0">
                <a:solidFill>
                  <a:schemeClr val="tx2">
                    <a:lumMod val="50000"/>
                    <a:lumOff val="50000"/>
                  </a:schemeClr>
                </a:solidFill>
              </a:rPr>
              <a:t> (2019) </a:t>
            </a:r>
            <a:r>
              <a:rPr lang="en-GB" i="1" dirty="0">
                <a:solidFill>
                  <a:schemeClr val="tx2">
                    <a:lumMod val="50000"/>
                    <a:lumOff val="50000"/>
                  </a:schemeClr>
                </a:solidFill>
              </a:rPr>
              <a:t>Mission statement, </a:t>
            </a:r>
            <a:r>
              <a:rPr lang="en-GB" dirty="0">
                <a:solidFill>
                  <a:schemeClr val="tx2">
                    <a:lumMod val="50000"/>
                    <a:lumOff val="50000"/>
                  </a:schemeClr>
                </a:solidFill>
              </a:rPr>
              <a:t>retrieved from:  </a:t>
            </a:r>
            <a:r>
              <a:rPr lang="en-GB" dirty="0">
                <a:solidFill>
                  <a:schemeClr val="tx2">
                    <a:lumMod val="50000"/>
                    <a:lumOff val="50000"/>
                  </a:schemeClr>
                </a:solidFill>
                <a:hlinkClick r:id="rId4">
                  <a:extLst>
                    <a:ext uri="{A12FA001-AC4F-418D-AE19-62706E023703}">
                      <ahyp:hlinkClr xmlns:ahyp="http://schemas.microsoft.com/office/drawing/2018/hyperlinkcolor" val="tx"/>
                    </a:ext>
                  </a:extLst>
                </a:hlinkClick>
              </a:rPr>
              <a:t>https://articles.bplans.com/writing-a-mission-statement/</a:t>
            </a:r>
            <a:r>
              <a:rPr lang="en-GB" dirty="0">
                <a:solidFill>
                  <a:schemeClr val="tx2">
                    <a:lumMod val="50000"/>
                    <a:lumOff val="50000"/>
                  </a:schemeClr>
                </a:solidFill>
              </a:rPr>
              <a:t>  [accessed on 27/11/19]</a:t>
            </a:r>
          </a:p>
        </p:txBody>
      </p:sp>
      <p:sp>
        <p:nvSpPr>
          <p:cNvPr id="3" name="Rectangle 2">
            <a:extLst>
              <a:ext uri="{FF2B5EF4-FFF2-40B4-BE49-F238E27FC236}">
                <a16:creationId xmlns:a16="http://schemas.microsoft.com/office/drawing/2014/main" id="{9576F534-2446-4A7C-BFC3-CBD169D6607B}"/>
              </a:ext>
            </a:extLst>
          </p:cNvPr>
          <p:cNvSpPr/>
          <p:nvPr/>
        </p:nvSpPr>
        <p:spPr>
          <a:xfrm>
            <a:off x="1391852" y="802143"/>
            <a:ext cx="6096000" cy="646331"/>
          </a:xfrm>
          <a:prstGeom prst="rect">
            <a:avLst/>
          </a:prstGeom>
        </p:spPr>
        <p:txBody>
          <a:bodyPr>
            <a:spAutoFit/>
          </a:bodyPr>
          <a:lstStyle/>
          <a:p>
            <a:pPr marL="285750" indent="-285750">
              <a:buBlip>
                <a:blip r:embed="rId2">
                  <a:extLst>
                    <a:ext uri="{837473B0-CC2E-450A-ABE3-18F120FF3D39}">
                      <a1611:picAttrSrcUrl xmlns:a1611="http://schemas.microsoft.com/office/drawing/2016/11/main" r:id="rId3"/>
                    </a:ext>
                  </a:extLst>
                </a:blip>
              </a:buBlip>
            </a:pPr>
            <a:r>
              <a:rPr lang="en-GB" dirty="0">
                <a:solidFill>
                  <a:schemeClr val="tx2">
                    <a:lumMod val="50000"/>
                    <a:lumOff val="50000"/>
                  </a:schemeClr>
                </a:solidFill>
              </a:rPr>
              <a:t>Belbin, R, M. (1997) </a:t>
            </a:r>
            <a:r>
              <a:rPr lang="en-GB" i="1" dirty="0">
                <a:solidFill>
                  <a:schemeClr val="tx2">
                    <a:lumMod val="50000"/>
                    <a:lumOff val="50000"/>
                  </a:schemeClr>
                </a:solidFill>
              </a:rPr>
              <a:t>changing the way we work, </a:t>
            </a:r>
            <a:r>
              <a:rPr lang="en-GB" dirty="0">
                <a:solidFill>
                  <a:schemeClr val="tx2">
                    <a:lumMod val="50000"/>
                    <a:lumOff val="50000"/>
                  </a:schemeClr>
                </a:solidFill>
              </a:rPr>
              <a:t>Butterworth Heinemann (p98)</a:t>
            </a:r>
          </a:p>
        </p:txBody>
      </p:sp>
      <p:sp>
        <p:nvSpPr>
          <p:cNvPr id="7" name="Rectangle 6">
            <a:extLst>
              <a:ext uri="{FF2B5EF4-FFF2-40B4-BE49-F238E27FC236}">
                <a16:creationId xmlns:a16="http://schemas.microsoft.com/office/drawing/2014/main" id="{D9B27F61-BE77-464B-8AB3-6298E05A351F}"/>
              </a:ext>
            </a:extLst>
          </p:cNvPr>
          <p:cNvSpPr/>
          <p:nvPr/>
        </p:nvSpPr>
        <p:spPr>
          <a:xfrm>
            <a:off x="1391852" y="2119179"/>
            <a:ext cx="6096000" cy="1477328"/>
          </a:xfrm>
          <a:prstGeom prst="rect">
            <a:avLst/>
          </a:prstGeom>
        </p:spPr>
        <p:txBody>
          <a:bodyPr>
            <a:spAutoFit/>
          </a:bodyPr>
          <a:lstStyle/>
          <a:p>
            <a:pPr marL="285750" indent="-285750">
              <a:buClr>
                <a:srgbClr val="FFC000"/>
              </a:buClr>
              <a:buBlip>
                <a:blip r:embed="rId2">
                  <a:extLst>
                    <a:ext uri="{837473B0-CC2E-450A-ABE3-18F120FF3D39}">
                      <a1611:picAttrSrcUrl xmlns:a1611="http://schemas.microsoft.com/office/drawing/2016/11/main" r:id="rId5"/>
                    </a:ext>
                  </a:extLst>
                </a:blip>
              </a:buBlip>
            </a:pPr>
            <a:r>
              <a:rPr lang="en-GB" dirty="0">
                <a:solidFill>
                  <a:schemeClr val="tx2">
                    <a:lumMod val="50000"/>
                    <a:lumOff val="50000"/>
                  </a:schemeClr>
                </a:solidFill>
              </a:rPr>
              <a:t>CMI. (2013) </a:t>
            </a:r>
            <a:r>
              <a:rPr lang="en-GB" i="1" dirty="0">
                <a:solidFill>
                  <a:schemeClr val="tx2">
                    <a:lumMod val="50000"/>
                    <a:lumOff val="50000"/>
                  </a:schemeClr>
                </a:solidFill>
              </a:rPr>
              <a:t>Checklist 242, </a:t>
            </a:r>
            <a:r>
              <a:rPr lang="en-GB" dirty="0">
                <a:solidFill>
                  <a:schemeClr val="tx2">
                    <a:lumMod val="50000"/>
                    <a:lumOff val="50000"/>
                  </a:schemeClr>
                </a:solidFill>
              </a:rPr>
              <a:t>Chartered management institute</a:t>
            </a:r>
          </a:p>
          <a:p>
            <a:r>
              <a:rPr lang="en-GB" dirty="0">
                <a:solidFill>
                  <a:schemeClr val="tx2">
                    <a:lumMod val="50000"/>
                    <a:lumOff val="50000"/>
                  </a:schemeClr>
                </a:solidFill>
              </a:rPr>
              <a:t>     members checklist, retrieved from:   </a:t>
            </a:r>
            <a:r>
              <a:rPr lang="en-GB" dirty="0">
                <a:solidFill>
                  <a:schemeClr val="tx2">
                    <a:lumMod val="50000"/>
                    <a:lumOff val="50000"/>
                  </a:schemeClr>
                </a:solidFill>
                <a:hlinkClick r:id="rId6">
                  <a:extLst>
                    <a:ext uri="{A12FA001-AC4F-418D-AE19-62706E023703}">
                      <ahyp:hlinkClr xmlns:ahyp="http://schemas.microsoft.com/office/drawing/2018/hyperlinkcolor" val="tx"/>
                    </a:ext>
                  </a:extLst>
                </a:hlinkClick>
              </a:rPr>
              <a:t>https://www.managers.org.uk/~/media/Files/Campus%20CMI/Ch  ecklists%20Managerial/Corporate%20Social%20Responsibility.as  hx</a:t>
            </a:r>
            <a:r>
              <a:rPr lang="en-GB" dirty="0">
                <a:solidFill>
                  <a:schemeClr val="tx2">
                    <a:lumMod val="50000"/>
                    <a:lumOff val="50000"/>
                  </a:schemeClr>
                </a:solidFill>
              </a:rPr>
              <a:t> [accessed on 27/11/19]</a:t>
            </a:r>
          </a:p>
        </p:txBody>
      </p:sp>
      <p:sp>
        <p:nvSpPr>
          <p:cNvPr id="13" name="Rectangle 12">
            <a:extLst>
              <a:ext uri="{FF2B5EF4-FFF2-40B4-BE49-F238E27FC236}">
                <a16:creationId xmlns:a16="http://schemas.microsoft.com/office/drawing/2014/main" id="{79AF4DE0-42F9-43B7-BE79-A097674E9A93}"/>
              </a:ext>
            </a:extLst>
          </p:cNvPr>
          <p:cNvSpPr/>
          <p:nvPr/>
        </p:nvSpPr>
        <p:spPr>
          <a:xfrm>
            <a:off x="1391852" y="3530544"/>
            <a:ext cx="6096000" cy="1200329"/>
          </a:xfrm>
          <a:prstGeom prst="rect">
            <a:avLst/>
          </a:prstGeom>
        </p:spPr>
        <p:txBody>
          <a:bodyPr>
            <a:spAutoFit/>
          </a:bodyPr>
          <a:lstStyle/>
          <a:p>
            <a:pPr marL="285750" indent="-285750">
              <a:buBlip>
                <a:blip r:embed="rId2">
                  <a:extLst>
                    <a:ext uri="{837473B0-CC2E-450A-ABE3-18F120FF3D39}">
                      <a1611:picAttrSrcUrl xmlns:a1611="http://schemas.microsoft.com/office/drawing/2016/11/main" r:id="rId5"/>
                    </a:ext>
                  </a:extLst>
                </a:blip>
              </a:buBlip>
            </a:pPr>
            <a:r>
              <a:rPr lang="en-GB" dirty="0">
                <a:solidFill>
                  <a:schemeClr val="tx2">
                    <a:lumMod val="50000"/>
                    <a:lumOff val="50000"/>
                  </a:schemeClr>
                </a:solidFill>
                <a:hlinkClick r:id="rId7">
                  <a:extLst>
                    <a:ext uri="{A12FA001-AC4F-418D-AE19-62706E023703}">
                      <ahyp:hlinkClr xmlns:ahyp="http://schemas.microsoft.com/office/drawing/2018/hyperlinkcolor" val="tx"/>
                    </a:ext>
                  </a:extLst>
                </a:hlinkClick>
              </a:rPr>
              <a:t>Connect us fund (2019) </a:t>
            </a:r>
            <a:r>
              <a:rPr lang="en-GB" i="1" dirty="0">
                <a:solidFill>
                  <a:schemeClr val="tx2">
                    <a:lumMod val="50000"/>
                    <a:lumOff val="50000"/>
                  </a:schemeClr>
                </a:solidFill>
                <a:hlinkClick r:id="rId7">
                  <a:extLst>
                    <a:ext uri="{A12FA001-AC4F-418D-AE19-62706E023703}">
                      <ahyp:hlinkClr xmlns:ahyp="http://schemas.microsoft.com/office/drawing/2018/hyperlinkcolor" val="tx"/>
                    </a:ext>
                  </a:extLst>
                </a:hlinkClick>
              </a:rPr>
              <a:t>The paternalistic leadership style, </a:t>
            </a:r>
            <a:r>
              <a:rPr lang="en-GB" dirty="0">
                <a:solidFill>
                  <a:schemeClr val="tx2">
                    <a:lumMod val="50000"/>
                    <a:lumOff val="50000"/>
                  </a:schemeClr>
                </a:solidFill>
                <a:hlinkClick r:id="rId7">
                  <a:extLst>
                    <a:ext uri="{A12FA001-AC4F-418D-AE19-62706E023703}">
                      <ahyp:hlinkClr xmlns:ahyp="http://schemas.microsoft.com/office/drawing/2018/hyperlinkcolor" val="tx"/>
                    </a:ext>
                  </a:extLst>
                </a:hlinkClick>
              </a:rPr>
              <a:t>retrieved</a:t>
            </a:r>
          </a:p>
          <a:p>
            <a:r>
              <a:rPr lang="en-GB" dirty="0">
                <a:solidFill>
                  <a:schemeClr val="tx2">
                    <a:lumMod val="50000"/>
                    <a:lumOff val="50000"/>
                  </a:schemeClr>
                </a:solidFill>
                <a:hlinkClick r:id="rId7">
                  <a:extLst>
                    <a:ext uri="{A12FA001-AC4F-418D-AE19-62706E023703}">
                      <ahyp:hlinkClr xmlns:ahyp="http://schemas.microsoft.com/office/drawing/2018/hyperlinkcolor" val="tx"/>
                    </a:ext>
                  </a:extLst>
                </a:hlinkClick>
              </a:rPr>
              <a:t>    from: https://connectusfund.org/17-advantages-and-           disadvantages-of-paternalistic-leadership</a:t>
            </a:r>
            <a:r>
              <a:rPr lang="en-GB" dirty="0">
                <a:solidFill>
                  <a:schemeClr val="tx2">
                    <a:lumMod val="50000"/>
                    <a:lumOff val="50000"/>
                  </a:schemeClr>
                </a:solidFill>
              </a:rPr>
              <a:t> [accessed on 20/11/19]</a:t>
            </a:r>
          </a:p>
        </p:txBody>
      </p:sp>
      <p:sp>
        <p:nvSpPr>
          <p:cNvPr id="14" name="Rectangle 13">
            <a:extLst>
              <a:ext uri="{FF2B5EF4-FFF2-40B4-BE49-F238E27FC236}">
                <a16:creationId xmlns:a16="http://schemas.microsoft.com/office/drawing/2014/main" id="{EB949386-A4D1-4B15-8189-3E943F37B7E8}"/>
              </a:ext>
            </a:extLst>
          </p:cNvPr>
          <p:cNvSpPr/>
          <p:nvPr/>
        </p:nvSpPr>
        <p:spPr>
          <a:xfrm>
            <a:off x="1391852" y="4721902"/>
            <a:ext cx="6096000" cy="923330"/>
          </a:xfrm>
          <a:prstGeom prst="rect">
            <a:avLst/>
          </a:prstGeom>
        </p:spPr>
        <p:txBody>
          <a:bodyPr>
            <a:spAutoFit/>
          </a:bodyPr>
          <a:lstStyle/>
          <a:p>
            <a:pPr marL="285750" indent="-285750">
              <a:buClr>
                <a:srgbClr val="FFC000"/>
              </a:buClr>
              <a:buBlip>
                <a:blip r:embed="rId2">
                  <a:extLst>
                    <a:ext uri="{837473B0-CC2E-450A-ABE3-18F120FF3D39}">
                      <a1611:picAttrSrcUrl xmlns:a1611="http://schemas.microsoft.com/office/drawing/2016/11/main" r:id="rId5"/>
                    </a:ext>
                  </a:extLst>
                </a:blip>
              </a:buBlip>
            </a:pPr>
            <a:r>
              <a:rPr lang="en-GB" dirty="0">
                <a:solidFill>
                  <a:schemeClr val="tx2">
                    <a:lumMod val="50000"/>
                    <a:lumOff val="50000"/>
                  </a:schemeClr>
                </a:solidFill>
              </a:rPr>
              <a:t>Dog’s trust (2019a) </a:t>
            </a:r>
            <a:r>
              <a:rPr lang="en-GB" i="1" dirty="0">
                <a:solidFill>
                  <a:schemeClr val="tx2">
                    <a:lumMod val="50000"/>
                    <a:lumOff val="50000"/>
                  </a:schemeClr>
                </a:solidFill>
              </a:rPr>
              <a:t>Our history, </a:t>
            </a:r>
            <a:r>
              <a:rPr lang="en-GB" dirty="0">
                <a:solidFill>
                  <a:schemeClr val="tx2">
                    <a:lumMod val="50000"/>
                    <a:lumOff val="50000"/>
                  </a:schemeClr>
                </a:solidFill>
              </a:rPr>
              <a:t>retrieved from: </a:t>
            </a:r>
          </a:p>
          <a:p>
            <a:pPr indent="-720000"/>
            <a:r>
              <a:rPr lang="en-GB" u="sng" dirty="0">
                <a:solidFill>
                  <a:schemeClr val="tx2">
                    <a:lumMod val="50000"/>
                    <a:lumOff val="50000"/>
                  </a:schemeClr>
                </a:solidFill>
                <a:hlinkClick r:id="rId8">
                  <a:extLst>
                    <a:ext uri="{A12FA001-AC4F-418D-AE19-62706E023703}">
                      <ahyp:hlinkClr xmlns:ahyp="http://schemas.microsoft.com/office/drawing/2018/hyperlinkcolor" val="tx"/>
                    </a:ext>
                  </a:extLst>
                </a:hlinkClick>
              </a:rPr>
              <a:t>     https://www.dogstrust.org.uk/about-us/our-history/</a:t>
            </a:r>
            <a:endParaRPr lang="en-GB" u="sng" dirty="0">
              <a:solidFill>
                <a:schemeClr val="tx2">
                  <a:lumMod val="50000"/>
                  <a:lumOff val="50000"/>
                </a:schemeClr>
              </a:solidFill>
            </a:endParaRPr>
          </a:p>
          <a:p>
            <a:pPr indent="-720000"/>
            <a:r>
              <a:rPr lang="en-GB" u="sng" dirty="0">
                <a:solidFill>
                  <a:schemeClr val="tx2">
                    <a:lumMod val="50000"/>
                    <a:lumOff val="50000"/>
                  </a:schemeClr>
                </a:solidFill>
              </a:rPr>
              <a:t>     </a:t>
            </a:r>
            <a:r>
              <a:rPr lang="en-GB" dirty="0">
                <a:solidFill>
                  <a:schemeClr val="tx2">
                    <a:lumMod val="50000"/>
                    <a:lumOff val="50000"/>
                  </a:schemeClr>
                </a:solidFill>
              </a:rPr>
              <a:t>[accessed on 20/11/19]</a:t>
            </a:r>
          </a:p>
        </p:txBody>
      </p:sp>
      <p:sp>
        <p:nvSpPr>
          <p:cNvPr id="15" name="Rectangle 14">
            <a:extLst>
              <a:ext uri="{FF2B5EF4-FFF2-40B4-BE49-F238E27FC236}">
                <a16:creationId xmlns:a16="http://schemas.microsoft.com/office/drawing/2014/main" id="{E38084E8-7295-40D6-A2C2-E2DFB6100B4B}"/>
              </a:ext>
            </a:extLst>
          </p:cNvPr>
          <p:cNvSpPr/>
          <p:nvPr/>
        </p:nvSpPr>
        <p:spPr>
          <a:xfrm>
            <a:off x="1391852" y="5632041"/>
            <a:ext cx="6096000" cy="1200329"/>
          </a:xfrm>
          <a:prstGeom prst="rect">
            <a:avLst/>
          </a:prstGeom>
        </p:spPr>
        <p:txBody>
          <a:bodyPr>
            <a:spAutoFit/>
          </a:bodyPr>
          <a:lstStyle/>
          <a:p>
            <a:pPr marL="285750" indent="-285750">
              <a:buClr>
                <a:srgbClr val="FFC000"/>
              </a:buClr>
              <a:buBlip>
                <a:blip r:embed="rId2">
                  <a:extLst>
                    <a:ext uri="{837473B0-CC2E-450A-ABE3-18F120FF3D39}">
                      <a1611:picAttrSrcUrl xmlns:a1611="http://schemas.microsoft.com/office/drawing/2016/11/main" r:id="rId3"/>
                    </a:ext>
                  </a:extLst>
                </a:blip>
              </a:buBlip>
            </a:pPr>
            <a:r>
              <a:rPr lang="en-GB" u="sng" dirty="0">
                <a:solidFill>
                  <a:schemeClr val="tx2">
                    <a:lumMod val="50000"/>
                    <a:lumOff val="50000"/>
                  </a:schemeClr>
                </a:solidFill>
                <a:hlinkClick r:id="rId9">
                  <a:extLst>
                    <a:ext uri="{A12FA001-AC4F-418D-AE19-62706E023703}">
                      <ahyp:hlinkClr xmlns:ahyp="http://schemas.microsoft.com/office/drawing/2018/hyperlinkcolor" val="tx"/>
                    </a:ext>
                  </a:extLst>
                </a:hlinkClick>
              </a:rPr>
              <a:t>Dog’s trust (2019b) </a:t>
            </a:r>
            <a:r>
              <a:rPr lang="en-GB" i="1" u="sng" dirty="0">
                <a:solidFill>
                  <a:schemeClr val="tx2">
                    <a:lumMod val="50000"/>
                    <a:lumOff val="50000"/>
                  </a:schemeClr>
                </a:solidFill>
                <a:hlinkClick r:id="rId9">
                  <a:extLst>
                    <a:ext uri="{A12FA001-AC4F-418D-AE19-62706E023703}">
                      <ahyp:hlinkClr xmlns:ahyp="http://schemas.microsoft.com/office/drawing/2018/hyperlinkcolor" val="tx"/>
                    </a:ext>
                  </a:extLst>
                </a:hlinkClick>
              </a:rPr>
              <a:t>Our story, </a:t>
            </a:r>
            <a:r>
              <a:rPr lang="en-GB" dirty="0">
                <a:solidFill>
                  <a:schemeClr val="tx2">
                    <a:lumMod val="50000"/>
                    <a:lumOff val="50000"/>
                  </a:schemeClr>
                </a:solidFill>
                <a:hlinkClick r:id="rId9">
                  <a:extLst>
                    <a:ext uri="{A12FA001-AC4F-418D-AE19-62706E023703}">
                      <ahyp:hlinkClr xmlns:ahyp="http://schemas.microsoft.com/office/drawing/2018/hyperlinkcolor" val="tx"/>
                    </a:ext>
                  </a:extLst>
                </a:hlinkClick>
              </a:rPr>
              <a:t>retrieved from: </a:t>
            </a:r>
            <a:r>
              <a:rPr lang="en-GB" u="sng" dirty="0">
                <a:solidFill>
                  <a:schemeClr val="tx2">
                    <a:lumMod val="50000"/>
                    <a:lumOff val="50000"/>
                  </a:schemeClr>
                </a:solidFill>
                <a:hlinkClick r:id="rId9">
                  <a:extLst>
                    <a:ext uri="{A12FA001-AC4F-418D-AE19-62706E023703}">
                      <ahyp:hlinkClr xmlns:ahyp="http://schemas.microsoft.com/office/drawing/2018/hyperlinkcolor" val="tx"/>
                    </a:ext>
                  </a:extLst>
                </a:hlinkClick>
              </a:rPr>
              <a:t>https://www.dogstrust.org.uk/help-advice/factsheets_downloads/dogstrusthistory.pdf</a:t>
            </a:r>
            <a:r>
              <a:rPr lang="en-GB" u="sng" dirty="0">
                <a:solidFill>
                  <a:schemeClr val="tx2">
                    <a:lumMod val="50000"/>
                    <a:lumOff val="50000"/>
                  </a:schemeClr>
                </a:solidFill>
              </a:rPr>
              <a:t> </a:t>
            </a:r>
            <a:r>
              <a:rPr lang="en-GB" dirty="0">
                <a:solidFill>
                  <a:schemeClr val="tx2">
                    <a:lumMod val="50000"/>
                    <a:lumOff val="50000"/>
                  </a:schemeClr>
                </a:solidFill>
              </a:rPr>
              <a:t>[accessed on 20/11/19]</a:t>
            </a:r>
          </a:p>
        </p:txBody>
      </p:sp>
    </p:spTree>
    <p:extLst>
      <p:ext uri="{BB962C8B-B14F-4D97-AF65-F5344CB8AC3E}">
        <p14:creationId xmlns:p14="http://schemas.microsoft.com/office/powerpoint/2010/main" val="20801731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D8DAE-3D5C-440E-A29E-A9CC472000C4}"/>
              </a:ext>
            </a:extLst>
          </p:cNvPr>
          <p:cNvSpPr>
            <a:spLocks noGrp="1"/>
          </p:cNvSpPr>
          <p:nvPr>
            <p:ph type="title"/>
          </p:nvPr>
        </p:nvSpPr>
        <p:spPr/>
        <p:txBody>
          <a:bodyPr/>
          <a:lstStyle/>
          <a:p>
            <a:r>
              <a:rPr lang="en-GB" dirty="0"/>
              <a:t>Reference list continued…</a:t>
            </a:r>
          </a:p>
        </p:txBody>
      </p:sp>
      <p:sp>
        <p:nvSpPr>
          <p:cNvPr id="7" name="Rectangle 6">
            <a:extLst>
              <a:ext uri="{FF2B5EF4-FFF2-40B4-BE49-F238E27FC236}">
                <a16:creationId xmlns:a16="http://schemas.microsoft.com/office/drawing/2014/main" id="{2890EB48-5F52-4099-B10B-3D3823891353}"/>
              </a:ext>
            </a:extLst>
          </p:cNvPr>
          <p:cNvSpPr/>
          <p:nvPr/>
        </p:nvSpPr>
        <p:spPr>
          <a:xfrm>
            <a:off x="1251678" y="1787953"/>
            <a:ext cx="9688644" cy="923330"/>
          </a:xfrm>
          <a:prstGeom prst="rect">
            <a:avLst/>
          </a:prstGeom>
        </p:spPr>
        <p:txBody>
          <a:bodyPr wrap="square">
            <a:spAutoFit/>
          </a:bodyPr>
          <a:lstStyle/>
          <a:p>
            <a:endParaRPr lang="en-GB" dirty="0"/>
          </a:p>
          <a:p>
            <a:pPr marL="285750" indent="-285750">
              <a:buBlip>
                <a:blip r:embed="rId2">
                  <a:extLst>
                    <a:ext uri="{837473B0-CC2E-450A-ABE3-18F120FF3D39}">
                      <a1611:picAttrSrcUrl xmlns:a1611="http://schemas.microsoft.com/office/drawing/2016/11/main" r:id="rId3"/>
                    </a:ext>
                  </a:extLst>
                </a:blip>
              </a:buBlip>
            </a:pPr>
            <a:r>
              <a:rPr lang="en-GB" dirty="0">
                <a:solidFill>
                  <a:schemeClr val="tx2">
                    <a:lumMod val="50000"/>
                    <a:lumOff val="50000"/>
                  </a:schemeClr>
                </a:solidFill>
              </a:rPr>
              <a:t>Dog’s trust (2019d) </a:t>
            </a:r>
            <a:r>
              <a:rPr lang="en-GB" i="1" dirty="0">
                <a:solidFill>
                  <a:schemeClr val="tx2">
                    <a:lumMod val="50000"/>
                    <a:lumOff val="50000"/>
                  </a:schemeClr>
                </a:solidFill>
              </a:rPr>
              <a:t>Research ethics, </a:t>
            </a:r>
            <a:r>
              <a:rPr lang="en-GB" dirty="0">
                <a:solidFill>
                  <a:schemeClr val="tx2">
                    <a:lumMod val="50000"/>
                    <a:lumOff val="50000"/>
                  </a:schemeClr>
                </a:solidFill>
              </a:rPr>
              <a:t>retrieved from:</a:t>
            </a:r>
          </a:p>
          <a:p>
            <a:r>
              <a:rPr lang="en-GB" dirty="0">
                <a:solidFill>
                  <a:schemeClr val="tx2">
                    <a:lumMod val="50000"/>
                    <a:lumOff val="50000"/>
                  </a:schemeClr>
                </a:solidFill>
                <a:hlinkClick r:id="rId4">
                  <a:extLst>
                    <a:ext uri="{A12FA001-AC4F-418D-AE19-62706E023703}">
                      <ahyp:hlinkClr xmlns:ahyp="http://schemas.microsoft.com/office/drawing/2018/hyperlinkcolor" val="tx"/>
                    </a:ext>
                  </a:extLst>
                </a:hlinkClick>
              </a:rPr>
              <a:t>https://www.dogstrust.org.uk/help-advice/research/research-ethics</a:t>
            </a:r>
            <a:r>
              <a:rPr lang="en-GB" dirty="0">
                <a:solidFill>
                  <a:schemeClr val="tx2">
                    <a:lumMod val="50000"/>
                    <a:lumOff val="50000"/>
                  </a:schemeClr>
                </a:solidFill>
              </a:rPr>
              <a:t> [accessed on 27/11/19]</a:t>
            </a:r>
          </a:p>
        </p:txBody>
      </p:sp>
      <p:sp>
        <p:nvSpPr>
          <p:cNvPr id="13" name="Rectangle 12">
            <a:extLst>
              <a:ext uri="{FF2B5EF4-FFF2-40B4-BE49-F238E27FC236}">
                <a16:creationId xmlns:a16="http://schemas.microsoft.com/office/drawing/2014/main" id="{DDA74026-C701-4C55-9554-B650BAB46C0B}"/>
              </a:ext>
            </a:extLst>
          </p:cNvPr>
          <p:cNvSpPr/>
          <p:nvPr/>
        </p:nvSpPr>
        <p:spPr>
          <a:xfrm>
            <a:off x="1251678" y="1085169"/>
            <a:ext cx="6096000" cy="923330"/>
          </a:xfrm>
          <a:prstGeom prst="rect">
            <a:avLst/>
          </a:prstGeom>
        </p:spPr>
        <p:txBody>
          <a:bodyPr>
            <a:spAutoFit/>
          </a:bodyPr>
          <a:lstStyle/>
          <a:p>
            <a:pPr marL="285750" indent="-285750">
              <a:buClr>
                <a:srgbClr val="FFC000"/>
              </a:buClr>
              <a:buBlip>
                <a:blip r:embed="rId2">
                  <a:extLst>
                    <a:ext uri="{837473B0-CC2E-450A-ABE3-18F120FF3D39}">
                      <a1611:picAttrSrcUrl xmlns:a1611="http://schemas.microsoft.com/office/drawing/2016/11/main" r:id="rId3"/>
                    </a:ext>
                  </a:extLst>
                </a:blip>
              </a:buBlip>
            </a:pPr>
            <a:r>
              <a:rPr lang="en-GB" dirty="0">
                <a:solidFill>
                  <a:schemeClr val="tx2">
                    <a:lumMod val="50000"/>
                    <a:lumOff val="50000"/>
                  </a:schemeClr>
                </a:solidFill>
                <a:hlinkClick r:id="rId5">
                  <a:extLst>
                    <a:ext uri="{A12FA001-AC4F-418D-AE19-62706E023703}">
                      <ahyp:hlinkClr xmlns:ahyp="http://schemas.microsoft.com/office/drawing/2018/hyperlinkcolor" val="tx"/>
                    </a:ext>
                  </a:extLst>
                </a:hlinkClick>
              </a:rPr>
              <a:t>Dog’s trust (2019c) </a:t>
            </a:r>
            <a:r>
              <a:rPr lang="en-GB" i="1" dirty="0">
                <a:solidFill>
                  <a:schemeClr val="tx2">
                    <a:lumMod val="50000"/>
                    <a:lumOff val="50000"/>
                  </a:schemeClr>
                </a:solidFill>
                <a:hlinkClick r:id="rId5">
                  <a:extLst>
                    <a:ext uri="{A12FA001-AC4F-418D-AE19-62706E023703}">
                      <ahyp:hlinkClr xmlns:ahyp="http://schemas.microsoft.com/office/drawing/2018/hyperlinkcolor" val="tx"/>
                    </a:ext>
                  </a:extLst>
                </a:hlinkClick>
              </a:rPr>
              <a:t>About us, </a:t>
            </a:r>
            <a:r>
              <a:rPr lang="en-GB" dirty="0">
                <a:solidFill>
                  <a:schemeClr val="tx2">
                    <a:lumMod val="50000"/>
                    <a:lumOff val="50000"/>
                  </a:schemeClr>
                </a:solidFill>
                <a:hlinkClick r:id="rId5">
                  <a:extLst>
                    <a:ext uri="{A12FA001-AC4F-418D-AE19-62706E023703}">
                      <ahyp:hlinkClr xmlns:ahyp="http://schemas.microsoft.com/office/drawing/2018/hyperlinkcolor" val="tx"/>
                    </a:ext>
                  </a:extLst>
                </a:hlinkClick>
              </a:rPr>
              <a:t>retrieved from: https://www.dogstrust.org.uk/about-us/</a:t>
            </a:r>
            <a:r>
              <a:rPr lang="en-GB" dirty="0">
                <a:solidFill>
                  <a:schemeClr val="tx2">
                    <a:lumMod val="50000"/>
                    <a:lumOff val="50000"/>
                  </a:schemeClr>
                </a:solidFill>
              </a:rPr>
              <a:t> [accessed on 27/11/19]</a:t>
            </a:r>
          </a:p>
        </p:txBody>
      </p:sp>
      <p:sp>
        <p:nvSpPr>
          <p:cNvPr id="14" name="Rectangle 13">
            <a:extLst>
              <a:ext uri="{FF2B5EF4-FFF2-40B4-BE49-F238E27FC236}">
                <a16:creationId xmlns:a16="http://schemas.microsoft.com/office/drawing/2014/main" id="{0F423853-3BEF-4A9C-825D-2356C62F6FA5}"/>
              </a:ext>
            </a:extLst>
          </p:cNvPr>
          <p:cNvSpPr/>
          <p:nvPr/>
        </p:nvSpPr>
        <p:spPr>
          <a:xfrm>
            <a:off x="1268627" y="2739586"/>
            <a:ext cx="6096000" cy="1477328"/>
          </a:xfrm>
          <a:prstGeom prst="rect">
            <a:avLst/>
          </a:prstGeom>
        </p:spPr>
        <p:txBody>
          <a:bodyPr>
            <a:spAutoFit/>
          </a:bodyPr>
          <a:lstStyle/>
          <a:p>
            <a:pPr marL="285750" indent="-285750">
              <a:buBlip>
                <a:blip r:embed="rId2">
                  <a:extLst>
                    <a:ext uri="{837473B0-CC2E-450A-ABE3-18F120FF3D39}">
                      <a1611:picAttrSrcUrl xmlns:a1611="http://schemas.microsoft.com/office/drawing/2016/11/main" r:id="rId3"/>
                    </a:ext>
                  </a:extLst>
                </a:blip>
              </a:buBlip>
            </a:pPr>
            <a:r>
              <a:rPr lang="en-GB" dirty="0">
                <a:solidFill>
                  <a:schemeClr val="tx2">
                    <a:lumMod val="50000"/>
                    <a:lumOff val="50000"/>
                  </a:schemeClr>
                </a:solidFill>
                <a:hlinkClick r:id="rId6">
                  <a:extLst>
                    <a:ext uri="{A12FA001-AC4F-418D-AE19-62706E023703}">
                      <ahyp:hlinkClr xmlns:ahyp="http://schemas.microsoft.com/office/drawing/2018/hyperlinkcolor" val="tx"/>
                    </a:ext>
                  </a:extLst>
                </a:hlinkClick>
              </a:rPr>
              <a:t>Dogs trust (2019e) </a:t>
            </a:r>
            <a:r>
              <a:rPr lang="en-GB" i="1" dirty="0">
                <a:solidFill>
                  <a:schemeClr val="tx2">
                    <a:lumMod val="50000"/>
                    <a:lumOff val="50000"/>
                  </a:schemeClr>
                </a:solidFill>
                <a:hlinkClick r:id="rId6">
                  <a:extLst>
                    <a:ext uri="{A12FA001-AC4F-418D-AE19-62706E023703}">
                      <ahyp:hlinkClr xmlns:ahyp="http://schemas.microsoft.com/office/drawing/2018/hyperlinkcolor" val="tx"/>
                    </a:ext>
                  </a:extLst>
                </a:hlinkClick>
              </a:rPr>
              <a:t>The governments response to animal welfare, </a:t>
            </a:r>
            <a:r>
              <a:rPr lang="en-GB" dirty="0">
                <a:solidFill>
                  <a:schemeClr val="tx2">
                    <a:lumMod val="50000"/>
                    <a:lumOff val="50000"/>
                  </a:schemeClr>
                </a:solidFill>
                <a:hlinkClick r:id="rId6">
                  <a:extLst>
                    <a:ext uri="{A12FA001-AC4F-418D-AE19-62706E023703}">
                      <ahyp:hlinkClr xmlns:ahyp="http://schemas.microsoft.com/office/drawing/2018/hyperlinkcolor" val="tx"/>
                    </a:ext>
                  </a:extLst>
                </a:hlinkClick>
              </a:rPr>
              <a:t>retrieved from: https://www.dogstrust.org.uk/news-events/news/dogs-trust-statement-on-the-government-response-to-the-efra-report-on-animal-welfare-in-england-domestic-pets</a:t>
            </a:r>
            <a:r>
              <a:rPr lang="en-GB" dirty="0">
                <a:solidFill>
                  <a:schemeClr val="tx2">
                    <a:lumMod val="50000"/>
                    <a:lumOff val="50000"/>
                  </a:schemeClr>
                </a:solidFill>
              </a:rPr>
              <a:t> [accessed on 04/12/19]</a:t>
            </a:r>
          </a:p>
        </p:txBody>
      </p:sp>
      <p:sp>
        <p:nvSpPr>
          <p:cNvPr id="15" name="Rectangle 14">
            <a:extLst>
              <a:ext uri="{FF2B5EF4-FFF2-40B4-BE49-F238E27FC236}">
                <a16:creationId xmlns:a16="http://schemas.microsoft.com/office/drawing/2014/main" id="{8048A852-97D3-404F-80E3-50CA208C72EB}"/>
              </a:ext>
            </a:extLst>
          </p:cNvPr>
          <p:cNvSpPr/>
          <p:nvPr/>
        </p:nvSpPr>
        <p:spPr>
          <a:xfrm>
            <a:off x="1268627" y="4116851"/>
            <a:ext cx="6096000" cy="1200329"/>
          </a:xfrm>
          <a:prstGeom prst="rect">
            <a:avLst/>
          </a:prstGeom>
        </p:spPr>
        <p:txBody>
          <a:bodyPr>
            <a:spAutoFit/>
          </a:bodyPr>
          <a:lstStyle/>
          <a:p>
            <a:pPr marL="285750" indent="-285750">
              <a:buBlip>
                <a:blip r:embed="rId2">
                  <a:extLst>
                    <a:ext uri="{837473B0-CC2E-450A-ABE3-18F120FF3D39}">
                      <a1611:picAttrSrcUrl xmlns:a1611="http://schemas.microsoft.com/office/drawing/2016/11/main" r:id="rId3"/>
                    </a:ext>
                  </a:extLst>
                </a:blip>
              </a:buBlip>
            </a:pPr>
            <a:r>
              <a:rPr lang="en-GB" dirty="0">
                <a:solidFill>
                  <a:schemeClr val="tx2">
                    <a:lumMod val="50000"/>
                    <a:lumOff val="50000"/>
                  </a:schemeClr>
                </a:solidFill>
                <a:hlinkClick r:id="rId7">
                  <a:extLst>
                    <a:ext uri="{A12FA001-AC4F-418D-AE19-62706E023703}">
                      <ahyp:hlinkClr xmlns:ahyp="http://schemas.microsoft.com/office/drawing/2018/hyperlinkcolor" val="tx"/>
                    </a:ext>
                  </a:extLst>
                </a:hlinkClick>
              </a:rPr>
              <a:t>go2HR (2019) </a:t>
            </a:r>
            <a:r>
              <a:rPr lang="en-GB" i="1" dirty="0">
                <a:solidFill>
                  <a:schemeClr val="tx2">
                    <a:lumMod val="50000"/>
                    <a:lumOff val="50000"/>
                  </a:schemeClr>
                </a:solidFill>
                <a:hlinkClick r:id="rId7">
                  <a:extLst>
                    <a:ext uri="{A12FA001-AC4F-418D-AE19-62706E023703}">
                      <ahyp:hlinkClr xmlns:ahyp="http://schemas.microsoft.com/office/drawing/2018/hyperlinkcolor" val="tx"/>
                    </a:ext>
                  </a:extLst>
                </a:hlinkClick>
              </a:rPr>
              <a:t>Differences between leaders and managers, </a:t>
            </a:r>
            <a:r>
              <a:rPr lang="en-GB" dirty="0">
                <a:solidFill>
                  <a:schemeClr val="tx2">
                    <a:lumMod val="50000"/>
                    <a:lumOff val="50000"/>
                  </a:schemeClr>
                </a:solidFill>
                <a:hlinkClick r:id="rId7">
                  <a:extLst>
                    <a:ext uri="{A12FA001-AC4F-418D-AE19-62706E023703}">
                      <ahyp:hlinkClr xmlns:ahyp="http://schemas.microsoft.com/office/drawing/2018/hyperlinkcolor" val="tx"/>
                    </a:ext>
                  </a:extLst>
                </a:hlinkClick>
              </a:rPr>
              <a:t>retrieved from: https://www.go2hr.ca/retention-engagement/understanding-the-differences-leadership-vs-management</a:t>
            </a:r>
            <a:r>
              <a:rPr lang="en-GB" dirty="0">
                <a:solidFill>
                  <a:schemeClr val="tx2">
                    <a:lumMod val="50000"/>
                    <a:lumOff val="50000"/>
                  </a:schemeClr>
                </a:solidFill>
              </a:rPr>
              <a:t> [accessed on 27/11/19]</a:t>
            </a:r>
          </a:p>
        </p:txBody>
      </p:sp>
      <p:sp>
        <p:nvSpPr>
          <p:cNvPr id="16" name="Rectangle 15">
            <a:extLst>
              <a:ext uri="{FF2B5EF4-FFF2-40B4-BE49-F238E27FC236}">
                <a16:creationId xmlns:a16="http://schemas.microsoft.com/office/drawing/2014/main" id="{AE7171BA-52A2-44AF-9918-7FDC22ABD9A7}"/>
              </a:ext>
            </a:extLst>
          </p:cNvPr>
          <p:cNvSpPr/>
          <p:nvPr/>
        </p:nvSpPr>
        <p:spPr>
          <a:xfrm>
            <a:off x="1251678" y="5311166"/>
            <a:ext cx="6096000" cy="923330"/>
          </a:xfrm>
          <a:prstGeom prst="rect">
            <a:avLst/>
          </a:prstGeom>
        </p:spPr>
        <p:txBody>
          <a:bodyPr>
            <a:spAutoFit/>
          </a:bodyPr>
          <a:lstStyle/>
          <a:p>
            <a:pPr marL="285750" indent="-285750">
              <a:buBlip>
                <a:blip r:embed="rId2">
                  <a:extLst>
                    <a:ext uri="{837473B0-CC2E-450A-ABE3-18F120FF3D39}">
                      <a1611:picAttrSrcUrl xmlns:a1611="http://schemas.microsoft.com/office/drawing/2016/11/main" r:id="rId8"/>
                    </a:ext>
                  </a:extLst>
                </a:blip>
              </a:buBlip>
            </a:pPr>
            <a:r>
              <a:rPr lang="en-GB" dirty="0">
                <a:solidFill>
                  <a:schemeClr val="tx2">
                    <a:lumMod val="50000"/>
                    <a:lumOff val="50000"/>
                  </a:schemeClr>
                </a:solidFill>
                <a:hlinkClick r:id="rId9">
                  <a:extLst>
                    <a:ext uri="{A12FA001-AC4F-418D-AE19-62706E023703}">
                      <ahyp:hlinkClr xmlns:ahyp="http://schemas.microsoft.com/office/drawing/2018/hyperlinkcolor" val="tx"/>
                    </a:ext>
                  </a:extLst>
                </a:hlinkClick>
              </a:rPr>
              <a:t>Keep Britain tidy (2019) </a:t>
            </a:r>
            <a:r>
              <a:rPr lang="en-GB" i="1" dirty="0">
                <a:solidFill>
                  <a:schemeClr val="tx2">
                    <a:lumMod val="50000"/>
                    <a:lumOff val="50000"/>
                  </a:schemeClr>
                </a:solidFill>
                <a:hlinkClick r:id="rId9">
                  <a:extLst>
                    <a:ext uri="{A12FA001-AC4F-418D-AE19-62706E023703}">
                      <ahyp:hlinkClr xmlns:ahyp="http://schemas.microsoft.com/office/drawing/2018/hyperlinkcolor" val="tx"/>
                    </a:ext>
                  </a:extLst>
                </a:hlinkClick>
              </a:rPr>
              <a:t>Dog fouling policy, </a:t>
            </a:r>
            <a:r>
              <a:rPr lang="en-GB" dirty="0">
                <a:solidFill>
                  <a:schemeClr val="tx2">
                    <a:lumMod val="50000"/>
                    <a:lumOff val="50000"/>
                  </a:schemeClr>
                </a:solidFill>
                <a:hlinkClick r:id="rId9">
                  <a:extLst>
                    <a:ext uri="{A12FA001-AC4F-418D-AE19-62706E023703}">
                      <ahyp:hlinkClr xmlns:ahyp="http://schemas.microsoft.com/office/drawing/2018/hyperlinkcolor" val="tx"/>
                    </a:ext>
                  </a:extLst>
                </a:hlinkClick>
              </a:rPr>
              <a:t>retrieved from: https://www.keepbritaintidy.org/local-authorities/reduce-litter/dog-fouling/policy</a:t>
            </a:r>
            <a:r>
              <a:rPr lang="en-GB" dirty="0">
                <a:solidFill>
                  <a:schemeClr val="tx2">
                    <a:lumMod val="50000"/>
                    <a:lumOff val="50000"/>
                  </a:schemeClr>
                </a:solidFill>
              </a:rPr>
              <a:t> [accessed on 04/12/19]</a:t>
            </a:r>
          </a:p>
        </p:txBody>
      </p:sp>
    </p:spTree>
    <p:extLst>
      <p:ext uri="{BB962C8B-B14F-4D97-AF65-F5344CB8AC3E}">
        <p14:creationId xmlns:p14="http://schemas.microsoft.com/office/powerpoint/2010/main" val="26420540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8269E-F00F-456F-B2D8-731C905128BA}"/>
              </a:ext>
            </a:extLst>
          </p:cNvPr>
          <p:cNvSpPr>
            <a:spLocks noGrp="1"/>
          </p:cNvSpPr>
          <p:nvPr>
            <p:ph type="title"/>
          </p:nvPr>
        </p:nvSpPr>
        <p:spPr>
          <a:xfrm>
            <a:off x="1251678" y="382385"/>
            <a:ext cx="10178322" cy="927431"/>
          </a:xfrm>
        </p:spPr>
        <p:txBody>
          <a:bodyPr/>
          <a:lstStyle/>
          <a:p>
            <a:r>
              <a:rPr lang="en-GB" dirty="0"/>
              <a:t>Reference list continued:</a:t>
            </a:r>
          </a:p>
        </p:txBody>
      </p:sp>
      <p:sp>
        <p:nvSpPr>
          <p:cNvPr id="6" name="Rectangle 5">
            <a:extLst>
              <a:ext uri="{FF2B5EF4-FFF2-40B4-BE49-F238E27FC236}">
                <a16:creationId xmlns:a16="http://schemas.microsoft.com/office/drawing/2014/main" id="{0B1DAEA7-2E05-4473-9384-BDE5781542E1}"/>
              </a:ext>
            </a:extLst>
          </p:cNvPr>
          <p:cNvSpPr/>
          <p:nvPr/>
        </p:nvSpPr>
        <p:spPr>
          <a:xfrm>
            <a:off x="1251678" y="5961694"/>
            <a:ext cx="8673528" cy="646331"/>
          </a:xfrm>
          <a:prstGeom prst="rect">
            <a:avLst/>
          </a:prstGeom>
        </p:spPr>
        <p:txBody>
          <a:bodyPr wrap="none">
            <a:spAutoFit/>
          </a:bodyPr>
          <a:lstStyle/>
          <a:p>
            <a:pPr marL="285750" indent="-285750">
              <a:buBlip>
                <a:blip r:embed="rId2">
                  <a:extLst>
                    <a:ext uri="{837473B0-CC2E-450A-ABE3-18F120FF3D39}">
                      <a1611:picAttrSrcUrl xmlns:a1611="http://schemas.microsoft.com/office/drawing/2016/11/main" r:id="rId3"/>
                    </a:ext>
                  </a:extLst>
                </a:blip>
              </a:buBlip>
            </a:pPr>
            <a:r>
              <a:rPr lang="en-GB" dirty="0">
                <a:solidFill>
                  <a:schemeClr val="tx2">
                    <a:lumMod val="50000"/>
                    <a:lumOff val="50000"/>
                  </a:schemeClr>
                </a:solidFill>
                <a:hlinkClick r:id="rId4">
                  <a:extLst>
                    <a:ext uri="{A12FA001-AC4F-418D-AE19-62706E023703}">
                      <ahyp:hlinkClr xmlns:ahyp="http://schemas.microsoft.com/office/drawing/2018/hyperlinkcolor" val="tx"/>
                    </a:ext>
                  </a:extLst>
                </a:hlinkClick>
              </a:rPr>
              <a:t>Tucker, B. (1977) </a:t>
            </a:r>
            <a:r>
              <a:rPr lang="en-GB" i="1" dirty="0">
                <a:solidFill>
                  <a:schemeClr val="tx2">
                    <a:lumMod val="50000"/>
                    <a:lumOff val="50000"/>
                  </a:schemeClr>
                </a:solidFill>
                <a:hlinkClick r:id="rId4">
                  <a:extLst>
                    <a:ext uri="{A12FA001-AC4F-418D-AE19-62706E023703}">
                      <ahyp:hlinkClr xmlns:ahyp="http://schemas.microsoft.com/office/drawing/2018/hyperlinkcolor" val="tx"/>
                    </a:ext>
                  </a:extLst>
                </a:hlinkClick>
              </a:rPr>
              <a:t>Stages of small-group developments, </a:t>
            </a:r>
            <a:r>
              <a:rPr lang="en-GB" dirty="0">
                <a:solidFill>
                  <a:schemeClr val="tx2">
                    <a:lumMod val="50000"/>
                    <a:lumOff val="50000"/>
                  </a:schemeClr>
                </a:solidFill>
                <a:hlinkClick r:id="rId4">
                  <a:extLst>
                    <a:ext uri="{A12FA001-AC4F-418D-AE19-62706E023703}">
                      <ahyp:hlinkClr xmlns:ahyp="http://schemas.microsoft.com/office/drawing/2018/hyperlinkcolor" val="tx"/>
                    </a:ext>
                  </a:extLst>
                </a:hlinkClick>
              </a:rPr>
              <a:t>retrieved from: </a:t>
            </a:r>
          </a:p>
          <a:p>
            <a:r>
              <a:rPr lang="en-GB" dirty="0">
                <a:solidFill>
                  <a:schemeClr val="tx2">
                    <a:lumMod val="50000"/>
                    <a:lumOff val="50000"/>
                  </a:schemeClr>
                </a:solidFill>
                <a:hlinkClick r:id="rId4">
                  <a:extLst>
                    <a:ext uri="{A12FA001-AC4F-418D-AE19-62706E023703}">
                      <ahyp:hlinkClr xmlns:ahyp="http://schemas.microsoft.com/office/drawing/2018/hyperlinkcolor" val="tx"/>
                    </a:ext>
                  </a:extLst>
                </a:hlinkClick>
              </a:rPr>
              <a:t>     https://journals.sagepub.com/doi/10.1177/105960117700200404</a:t>
            </a:r>
            <a:r>
              <a:rPr lang="en-GB" dirty="0">
                <a:solidFill>
                  <a:schemeClr val="tx2">
                    <a:lumMod val="50000"/>
                    <a:lumOff val="50000"/>
                  </a:schemeClr>
                </a:solidFill>
              </a:rPr>
              <a:t> [accessed on 04/12/19]</a:t>
            </a:r>
          </a:p>
        </p:txBody>
      </p:sp>
      <p:sp>
        <p:nvSpPr>
          <p:cNvPr id="10" name="Rectangle 9">
            <a:extLst>
              <a:ext uri="{FF2B5EF4-FFF2-40B4-BE49-F238E27FC236}">
                <a16:creationId xmlns:a16="http://schemas.microsoft.com/office/drawing/2014/main" id="{F3E3D018-CB04-44E5-B9FC-86BFF757DF04}"/>
              </a:ext>
            </a:extLst>
          </p:cNvPr>
          <p:cNvSpPr/>
          <p:nvPr/>
        </p:nvSpPr>
        <p:spPr>
          <a:xfrm>
            <a:off x="1251678" y="4879079"/>
            <a:ext cx="6096000" cy="1200329"/>
          </a:xfrm>
          <a:prstGeom prst="rect">
            <a:avLst/>
          </a:prstGeom>
        </p:spPr>
        <p:txBody>
          <a:bodyPr>
            <a:spAutoFit/>
          </a:bodyPr>
          <a:lstStyle/>
          <a:p>
            <a:pPr marL="285750" indent="-285750">
              <a:buBlip>
                <a:blip r:embed="rId2">
                  <a:extLst>
                    <a:ext uri="{837473B0-CC2E-450A-ABE3-18F120FF3D39}">
                      <a1611:picAttrSrcUrl xmlns:a1611="http://schemas.microsoft.com/office/drawing/2016/11/main" r:id="rId3"/>
                    </a:ext>
                  </a:extLst>
                </a:blip>
              </a:buBlip>
            </a:pPr>
            <a:r>
              <a:rPr lang="en-GB" dirty="0">
                <a:solidFill>
                  <a:schemeClr val="tx2">
                    <a:lumMod val="50000"/>
                    <a:lumOff val="50000"/>
                  </a:schemeClr>
                </a:solidFill>
              </a:rPr>
              <a:t>7 secrets (2019) </a:t>
            </a:r>
            <a:r>
              <a:rPr lang="en-GB" i="1" dirty="0">
                <a:solidFill>
                  <a:schemeClr val="tx2">
                    <a:lumMod val="50000"/>
                    <a:lumOff val="50000"/>
                  </a:schemeClr>
                </a:solidFill>
              </a:rPr>
              <a:t>The successful management style questionnaire, </a:t>
            </a:r>
            <a:r>
              <a:rPr lang="en-GB" dirty="0">
                <a:solidFill>
                  <a:schemeClr val="tx2">
                    <a:lumMod val="50000"/>
                    <a:lumOff val="50000"/>
                  </a:schemeClr>
                </a:solidFill>
              </a:rPr>
              <a:t>retrieved from: www.7secretstosuccessfulmanagement.com [accessed on 24/11/19]</a:t>
            </a:r>
          </a:p>
        </p:txBody>
      </p:sp>
      <p:sp>
        <p:nvSpPr>
          <p:cNvPr id="11" name="Rectangle 10">
            <a:extLst>
              <a:ext uri="{FF2B5EF4-FFF2-40B4-BE49-F238E27FC236}">
                <a16:creationId xmlns:a16="http://schemas.microsoft.com/office/drawing/2014/main" id="{3A5B5533-CC1D-4E63-A7A9-B1BC09019A73}"/>
              </a:ext>
            </a:extLst>
          </p:cNvPr>
          <p:cNvSpPr/>
          <p:nvPr/>
        </p:nvSpPr>
        <p:spPr>
          <a:xfrm>
            <a:off x="1251678" y="4054860"/>
            <a:ext cx="6096000" cy="923330"/>
          </a:xfrm>
          <a:prstGeom prst="rect">
            <a:avLst/>
          </a:prstGeom>
        </p:spPr>
        <p:txBody>
          <a:bodyPr>
            <a:spAutoFit/>
          </a:bodyPr>
          <a:lstStyle/>
          <a:p>
            <a:pPr marL="285750" indent="-285750">
              <a:buClr>
                <a:srgbClr val="FFC000"/>
              </a:buClr>
              <a:buBlip>
                <a:blip r:embed="rId2">
                  <a:extLst>
                    <a:ext uri="{837473B0-CC2E-450A-ABE3-18F120FF3D39}">
                      <a1611:picAttrSrcUrl xmlns:a1611="http://schemas.microsoft.com/office/drawing/2016/11/main" r:id="rId3"/>
                    </a:ext>
                  </a:extLst>
                </a:blip>
              </a:buBlip>
            </a:pPr>
            <a:r>
              <a:rPr lang="en-GB" u="sng" dirty="0">
                <a:solidFill>
                  <a:schemeClr val="tx2">
                    <a:lumMod val="50000"/>
                    <a:lumOff val="50000"/>
                  </a:schemeClr>
                </a:solidFill>
                <a:hlinkClick r:id="rId5">
                  <a:extLst>
                    <a:ext uri="{A12FA001-AC4F-418D-AE19-62706E023703}">
                      <ahyp:hlinkClr xmlns:ahyp="http://schemas.microsoft.com/office/drawing/2018/hyperlinkcolor" val="tx"/>
                    </a:ext>
                  </a:extLst>
                </a:hlinkClick>
              </a:rPr>
              <a:t>Politics (2019) </a:t>
            </a:r>
            <a:r>
              <a:rPr lang="en-GB" i="1" u="sng" dirty="0">
                <a:solidFill>
                  <a:schemeClr val="tx2">
                    <a:lumMod val="50000"/>
                    <a:lumOff val="50000"/>
                  </a:schemeClr>
                </a:solidFill>
                <a:hlinkClick r:id="rId5">
                  <a:extLst>
                    <a:ext uri="{A12FA001-AC4F-418D-AE19-62706E023703}">
                      <ahyp:hlinkClr xmlns:ahyp="http://schemas.microsoft.com/office/drawing/2018/hyperlinkcolor" val="tx"/>
                    </a:ext>
                  </a:extLst>
                </a:hlinkClick>
              </a:rPr>
              <a:t>The opinions forum, </a:t>
            </a:r>
            <a:r>
              <a:rPr lang="en-GB" u="sng" dirty="0">
                <a:solidFill>
                  <a:schemeClr val="tx2">
                    <a:lumMod val="50000"/>
                    <a:lumOff val="50000"/>
                  </a:schemeClr>
                </a:solidFill>
                <a:hlinkClick r:id="rId5">
                  <a:extLst>
                    <a:ext uri="{A12FA001-AC4F-418D-AE19-62706E023703}">
                      <ahyp:hlinkClr xmlns:ahyp="http://schemas.microsoft.com/office/drawing/2018/hyperlinkcolor" val="tx"/>
                    </a:ext>
                  </a:extLst>
                </a:hlinkClick>
              </a:rPr>
              <a:t>retrieved from:</a:t>
            </a:r>
          </a:p>
          <a:p>
            <a:r>
              <a:rPr lang="en-GB" dirty="0">
                <a:solidFill>
                  <a:schemeClr val="tx2">
                    <a:lumMod val="50000"/>
                    <a:lumOff val="50000"/>
                  </a:schemeClr>
                </a:solidFill>
                <a:hlinkClick r:id="rId5">
                  <a:extLst>
                    <a:ext uri="{A12FA001-AC4F-418D-AE19-62706E023703}">
                      <ahyp:hlinkClr xmlns:ahyp="http://schemas.microsoft.com/office/drawing/2018/hyperlinkcolor" val="tx"/>
                    </a:ext>
                  </a:extLst>
                </a:hlinkClick>
              </a:rPr>
              <a:t>     https://www.politics.co.uk/opinion-formers/dogs-trust/history231351436</a:t>
            </a:r>
            <a:r>
              <a:rPr lang="en-GB" dirty="0">
                <a:solidFill>
                  <a:schemeClr val="tx2">
                    <a:lumMod val="50000"/>
                    <a:lumOff val="50000"/>
                  </a:schemeClr>
                </a:solidFill>
              </a:rPr>
              <a:t>  [accessed on 20/11/19]</a:t>
            </a:r>
          </a:p>
        </p:txBody>
      </p:sp>
      <p:sp>
        <p:nvSpPr>
          <p:cNvPr id="12" name="Rectangle 11">
            <a:extLst>
              <a:ext uri="{FF2B5EF4-FFF2-40B4-BE49-F238E27FC236}">
                <a16:creationId xmlns:a16="http://schemas.microsoft.com/office/drawing/2014/main" id="{88296BD7-61E0-4BAD-9EA6-763622331195}"/>
              </a:ext>
            </a:extLst>
          </p:cNvPr>
          <p:cNvSpPr/>
          <p:nvPr/>
        </p:nvSpPr>
        <p:spPr>
          <a:xfrm>
            <a:off x="1251678" y="3408529"/>
            <a:ext cx="6096000" cy="646331"/>
          </a:xfrm>
          <a:prstGeom prst="rect">
            <a:avLst/>
          </a:prstGeom>
        </p:spPr>
        <p:txBody>
          <a:bodyPr>
            <a:spAutoFit/>
          </a:bodyPr>
          <a:lstStyle/>
          <a:p>
            <a:pPr marL="285750" indent="-285750">
              <a:buClr>
                <a:srgbClr val="FFC000"/>
              </a:buClr>
              <a:buBlip>
                <a:blip r:embed="rId2">
                  <a:extLst>
                    <a:ext uri="{837473B0-CC2E-450A-ABE3-18F120FF3D39}">
                      <a1611:picAttrSrcUrl xmlns:a1611="http://schemas.microsoft.com/office/drawing/2016/11/main" r:id="rId3"/>
                    </a:ext>
                  </a:extLst>
                </a:blip>
              </a:buBlip>
            </a:pPr>
            <a:r>
              <a:rPr lang="en-GB" dirty="0">
                <a:solidFill>
                  <a:schemeClr val="tx2">
                    <a:lumMod val="50000"/>
                    <a:lumOff val="50000"/>
                  </a:schemeClr>
                </a:solidFill>
              </a:rPr>
              <a:t>Mullins, L, J. (2016) </a:t>
            </a:r>
            <a:r>
              <a:rPr lang="en-GB" i="1" dirty="0">
                <a:solidFill>
                  <a:schemeClr val="tx2">
                    <a:lumMod val="50000"/>
                    <a:lumOff val="50000"/>
                  </a:schemeClr>
                </a:solidFill>
              </a:rPr>
              <a:t>Management and organisational behaviours, p505 </a:t>
            </a:r>
            <a:r>
              <a:rPr lang="en-GB" dirty="0">
                <a:solidFill>
                  <a:schemeClr val="tx2">
                    <a:lumMod val="50000"/>
                    <a:lumOff val="50000"/>
                  </a:schemeClr>
                </a:solidFill>
              </a:rPr>
              <a:t>(11</a:t>
            </a:r>
            <a:r>
              <a:rPr lang="en-GB" baseline="30000" dirty="0">
                <a:solidFill>
                  <a:schemeClr val="tx2">
                    <a:lumMod val="50000"/>
                    <a:lumOff val="50000"/>
                  </a:schemeClr>
                </a:solidFill>
              </a:rPr>
              <a:t>th</a:t>
            </a:r>
            <a:r>
              <a:rPr lang="en-GB" dirty="0">
                <a:solidFill>
                  <a:schemeClr val="tx2">
                    <a:lumMod val="50000"/>
                    <a:lumOff val="50000"/>
                  </a:schemeClr>
                </a:solidFill>
              </a:rPr>
              <a:t> ed.) Pearson publications</a:t>
            </a:r>
          </a:p>
        </p:txBody>
      </p:sp>
      <p:sp>
        <p:nvSpPr>
          <p:cNvPr id="13" name="Rectangle 12">
            <a:extLst>
              <a:ext uri="{FF2B5EF4-FFF2-40B4-BE49-F238E27FC236}">
                <a16:creationId xmlns:a16="http://schemas.microsoft.com/office/drawing/2014/main" id="{1059B493-A6CD-4F6F-9A25-B86947A93E01}"/>
              </a:ext>
            </a:extLst>
          </p:cNvPr>
          <p:cNvSpPr/>
          <p:nvPr/>
        </p:nvSpPr>
        <p:spPr>
          <a:xfrm>
            <a:off x="1251678" y="2194053"/>
            <a:ext cx="6096000" cy="1200329"/>
          </a:xfrm>
          <a:prstGeom prst="rect">
            <a:avLst/>
          </a:prstGeom>
        </p:spPr>
        <p:txBody>
          <a:bodyPr>
            <a:spAutoFit/>
          </a:bodyPr>
          <a:lstStyle/>
          <a:p>
            <a:pPr marL="285750" indent="-285750">
              <a:buClr>
                <a:srgbClr val="FFC000"/>
              </a:buClr>
              <a:buBlip>
                <a:blip r:embed="rId2">
                  <a:extLst>
                    <a:ext uri="{837473B0-CC2E-450A-ABE3-18F120FF3D39}">
                      <a1611:picAttrSrcUrl xmlns:a1611="http://schemas.microsoft.com/office/drawing/2016/11/main" r:id="rId3"/>
                    </a:ext>
                  </a:extLst>
                </a:blip>
              </a:buBlip>
            </a:pPr>
            <a:r>
              <a:rPr lang="en-GB" dirty="0">
                <a:solidFill>
                  <a:schemeClr val="tx2">
                    <a:lumMod val="50000"/>
                    <a:lumOff val="50000"/>
                  </a:schemeClr>
                </a:solidFill>
              </a:rPr>
              <a:t>Monteith, J. (2018) </a:t>
            </a:r>
            <a:r>
              <a:rPr lang="en-GB" i="1" dirty="0">
                <a:solidFill>
                  <a:schemeClr val="tx2">
                    <a:lumMod val="50000"/>
                    <a:lumOff val="50000"/>
                  </a:schemeClr>
                </a:solidFill>
              </a:rPr>
              <a:t>Dog’s trust annual report and accounts,</a:t>
            </a:r>
          </a:p>
          <a:p>
            <a:r>
              <a:rPr lang="en-GB" dirty="0">
                <a:solidFill>
                  <a:schemeClr val="tx2">
                    <a:lumMod val="50000"/>
                    <a:lumOff val="50000"/>
                  </a:schemeClr>
                </a:solidFill>
              </a:rPr>
              <a:t>retrieved from: </a:t>
            </a:r>
            <a:r>
              <a:rPr lang="en-GB" dirty="0">
                <a:solidFill>
                  <a:schemeClr val="tx2">
                    <a:lumMod val="50000"/>
                    <a:lumOff val="50000"/>
                  </a:schemeClr>
                </a:solidFill>
                <a:hlinkClick r:id="rId6">
                  <a:extLst>
                    <a:ext uri="{A12FA001-AC4F-418D-AE19-62706E023703}">
                      <ahyp:hlinkClr xmlns:ahyp="http://schemas.microsoft.com/office/drawing/2018/hyperlinkcolor" val="tx"/>
                    </a:ext>
                  </a:extLst>
                </a:hlinkClick>
              </a:rPr>
              <a:t>https://www.dogstrust.org.uk/about-us/audited-accounts-annual-reviews/annual-report/accounts%20small.pdf</a:t>
            </a:r>
            <a:r>
              <a:rPr lang="en-GB" dirty="0">
                <a:solidFill>
                  <a:schemeClr val="tx2">
                    <a:lumMod val="50000"/>
                    <a:lumOff val="50000"/>
                  </a:schemeClr>
                </a:solidFill>
              </a:rPr>
              <a:t> [accessed on 27/11/19]</a:t>
            </a:r>
          </a:p>
        </p:txBody>
      </p:sp>
      <p:sp>
        <p:nvSpPr>
          <p:cNvPr id="14" name="TextBox 13">
            <a:extLst>
              <a:ext uri="{FF2B5EF4-FFF2-40B4-BE49-F238E27FC236}">
                <a16:creationId xmlns:a16="http://schemas.microsoft.com/office/drawing/2014/main" id="{7BF1FF41-DF96-40E5-B390-D907BCB22B11}"/>
              </a:ext>
            </a:extLst>
          </p:cNvPr>
          <p:cNvSpPr txBox="1"/>
          <p:nvPr/>
        </p:nvSpPr>
        <p:spPr>
          <a:xfrm>
            <a:off x="1251678" y="1055224"/>
            <a:ext cx="6450227" cy="1200329"/>
          </a:xfrm>
          <a:prstGeom prst="rect">
            <a:avLst/>
          </a:prstGeom>
          <a:noFill/>
        </p:spPr>
        <p:txBody>
          <a:bodyPr wrap="square" rtlCol="0">
            <a:spAutoFit/>
          </a:bodyPr>
          <a:lstStyle/>
          <a:p>
            <a:pPr marL="285750" indent="-285750">
              <a:buBlip>
                <a:blip r:embed="rId2">
                  <a:extLst>
                    <a:ext uri="{837473B0-CC2E-450A-ABE3-18F120FF3D39}">
                      <a1611:picAttrSrcUrl xmlns:a1611="http://schemas.microsoft.com/office/drawing/2016/11/main" r:id="rId7"/>
                    </a:ext>
                  </a:extLst>
                </a:blip>
              </a:buBlip>
            </a:pPr>
            <a:r>
              <a:rPr lang="en-GB" dirty="0" err="1">
                <a:solidFill>
                  <a:schemeClr val="tx2">
                    <a:lumMod val="50000"/>
                    <a:lumOff val="50000"/>
                  </a:schemeClr>
                </a:solidFill>
              </a:rPr>
              <a:t>MarMax</a:t>
            </a:r>
            <a:r>
              <a:rPr lang="en-GB" dirty="0">
                <a:solidFill>
                  <a:schemeClr val="tx2">
                    <a:lumMod val="50000"/>
                    <a:lumOff val="50000"/>
                  </a:schemeClr>
                </a:solidFill>
              </a:rPr>
              <a:t> (2019) </a:t>
            </a:r>
            <a:r>
              <a:rPr lang="en-GB" i="1" dirty="0">
                <a:solidFill>
                  <a:schemeClr val="tx2">
                    <a:lumMod val="50000"/>
                    <a:lumOff val="50000"/>
                  </a:schemeClr>
                </a:solidFill>
              </a:rPr>
              <a:t>Our collaboration with the dog’s trust, </a:t>
            </a:r>
            <a:r>
              <a:rPr lang="en-GB" dirty="0">
                <a:solidFill>
                  <a:schemeClr val="tx2">
                    <a:lumMod val="50000"/>
                    <a:lumOff val="50000"/>
                  </a:schemeClr>
                </a:solidFill>
              </a:rPr>
              <a:t>retrieved from: </a:t>
            </a:r>
            <a:r>
              <a:rPr lang="en-GB" dirty="0">
                <a:solidFill>
                  <a:schemeClr val="tx2">
                    <a:lumMod val="50000"/>
                    <a:lumOff val="50000"/>
                  </a:schemeClr>
                </a:solidFill>
                <a:hlinkClick r:id="rId8">
                  <a:extLst>
                    <a:ext uri="{A12FA001-AC4F-418D-AE19-62706E023703}">
                      <ahyp:hlinkClr xmlns:ahyp="http://schemas.microsoft.com/office/drawing/2018/hyperlinkcolor" val="tx"/>
                    </a:ext>
                  </a:extLst>
                </a:hlinkClick>
              </a:rPr>
              <a:t>https://marmaxproducts.co.uk/news/marmax-and-the-dogs-trust-collaborating-to-enrich-dogs-lives-while-in-care/</a:t>
            </a:r>
            <a:r>
              <a:rPr lang="en-GB" dirty="0">
                <a:solidFill>
                  <a:schemeClr val="tx2">
                    <a:lumMod val="50000"/>
                    <a:lumOff val="50000"/>
                  </a:schemeClr>
                </a:solidFill>
              </a:rPr>
              <a:t> [accessed on 20/11/19]</a:t>
            </a:r>
          </a:p>
        </p:txBody>
      </p:sp>
      <p:sp>
        <p:nvSpPr>
          <p:cNvPr id="15" name="TextBox 14">
            <a:extLst>
              <a:ext uri="{FF2B5EF4-FFF2-40B4-BE49-F238E27FC236}">
                <a16:creationId xmlns:a16="http://schemas.microsoft.com/office/drawing/2014/main" id="{0C941A87-0683-48D1-A279-B872421DF04E}"/>
              </a:ext>
            </a:extLst>
          </p:cNvPr>
          <p:cNvSpPr txBox="1"/>
          <p:nvPr/>
        </p:nvSpPr>
        <p:spPr>
          <a:xfrm>
            <a:off x="8456140" y="2494241"/>
            <a:ext cx="2483708" cy="646331"/>
          </a:xfrm>
          <a:prstGeom prst="rect">
            <a:avLst/>
          </a:prstGeom>
          <a:noFill/>
        </p:spPr>
        <p:txBody>
          <a:bodyPr wrap="square" rtlCol="0">
            <a:spAutoFit/>
          </a:bodyPr>
          <a:lstStyle/>
          <a:p>
            <a:r>
              <a:rPr lang="en-GB" dirty="0"/>
              <a:t>All pictures sourced from www.bing.co.uk</a:t>
            </a:r>
          </a:p>
        </p:txBody>
      </p:sp>
      <p:pic>
        <p:nvPicPr>
          <p:cNvPr id="17" name="Picture 16" descr="A picture containing drawing&#10;&#10;Description automatically generated">
            <a:extLst>
              <a:ext uri="{FF2B5EF4-FFF2-40B4-BE49-F238E27FC236}">
                <a16:creationId xmlns:a16="http://schemas.microsoft.com/office/drawing/2014/main" id="{D5B8CD25-E3EE-46D2-88E2-28CC487409A7}"/>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8456140" y="3266397"/>
            <a:ext cx="2751438" cy="1923141"/>
          </a:xfrm>
          <a:prstGeom prst="rect">
            <a:avLst/>
          </a:prstGeom>
        </p:spPr>
      </p:pic>
    </p:spTree>
    <p:extLst>
      <p:ext uri="{BB962C8B-B14F-4D97-AF65-F5344CB8AC3E}">
        <p14:creationId xmlns:p14="http://schemas.microsoft.com/office/powerpoint/2010/main" val="243641168"/>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163</TotalTime>
  <Words>4433</Words>
  <Application>Microsoft Office PowerPoint</Application>
  <PresentationFormat>Widescreen</PresentationFormat>
  <Paragraphs>123</Paragraphs>
  <Slides>19</Slides>
  <Notes>15</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Badge</vt:lpstr>
      <vt:lpstr>Contemporary management approach Davina Evans BMSP4002</vt:lpstr>
      <vt:lpstr>Introduction</vt:lpstr>
      <vt:lpstr>PowerPoint Presentation</vt:lpstr>
      <vt:lpstr>History</vt:lpstr>
      <vt:lpstr>What are goals, objectives &amp; mission statements?</vt:lpstr>
      <vt:lpstr>The dog’s trust mission statement:</vt:lpstr>
      <vt:lpstr>The not-for-profit sector</vt:lpstr>
      <vt:lpstr>The dog’s trust and CSR…</vt:lpstr>
      <vt:lpstr>The swot analysis:</vt:lpstr>
      <vt:lpstr>PowerPoint Presentation</vt:lpstr>
      <vt:lpstr>THE FIVE DIFFERENT LEADERSHIP STYLES</vt:lpstr>
      <vt:lpstr>The paternalistic leadership style adopted by the dog’s trust</vt:lpstr>
      <vt:lpstr>Group formation</vt:lpstr>
      <vt:lpstr>Bruce tuckers five stages of formation:</vt:lpstr>
      <vt:lpstr>Belbin’s theory</vt:lpstr>
      <vt:lpstr>THANKS FOR LISTENING!</vt:lpstr>
      <vt:lpstr>REFERENCE LIST:</vt:lpstr>
      <vt:lpstr>Reference list continued…</vt:lpstr>
      <vt:lpstr>Reference list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management approach Davina Evans BMSP4002</dc:title>
  <dc:creator>sinead james</dc:creator>
  <cp:lastModifiedBy>sinead james</cp:lastModifiedBy>
  <cp:revision>17</cp:revision>
  <dcterms:created xsi:type="dcterms:W3CDTF">2019-12-04T15:12:19Z</dcterms:created>
  <dcterms:modified xsi:type="dcterms:W3CDTF">2019-12-11T15:30:55Z</dcterms:modified>
</cp:coreProperties>
</file>