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C9B51-F26E-8CD8-F6C7-5D6FDCE54C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ED7E3-8B16-EE8B-4A79-D723156001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67910-035B-2DE0-FF6B-A6871BCF0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196D3-187E-9A51-1D83-5127F2EAE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C4475-77CA-9BD2-43DE-0A399D3CB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929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77072-1117-0A08-EBB9-7F28048F3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0B7B0-A608-AA55-5270-00BAC008CB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2B6016-8484-4797-BFAE-7B67DD8D1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75C0E-7C03-44C3-7AE6-D7CCB6CD4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545BDF-74FC-781C-7C95-BD8DAC33D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820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2A2DC-65CE-7A1C-CFA2-2B14E3C60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672726-FF0B-D5F4-798D-DFC3D8934B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9D939E-9095-D2CF-FCA2-BC8A1C235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91CAF-5601-A321-501B-3236AF214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66319-77E8-5656-8F46-E0BC6941B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364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0555D-F14A-1207-EC23-8486AFC57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402C-C025-8B7C-01F8-0144912E92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985326-FE66-2E10-4BB6-31E355EA03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D0059E-CBF2-1CE5-AAA9-4FBB67EC2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AE604F-9E4E-84E0-8424-30C1E11C3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1CB714-4B2F-E5CC-87A2-9F5716B93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682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31D5C-8C0D-7191-A4DA-0D8F9E8B8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3641D5-E0D6-5E2E-A094-2E12A018F5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88B202-02FF-CF36-6ED6-225E2E224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91C74C-77A7-FC61-6604-17F3A2B32F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ECC24A-174A-DF2F-C175-9F41817407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AF19A1-9071-CCFA-8244-9E17EBB50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462BBE-3968-5576-CFCD-F03CAC936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ED65ED-7478-113B-EBBF-5B133ABEE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231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D8BC0-EAE1-11F1-592A-1AC6DCB4F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F58EF0-728C-BFDA-BCF7-2F478AE30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DCD826-A6A3-E137-70C0-9D24CEA57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D7C22D-AA99-24F4-9CCF-0942B537E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536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F9A9CB-7D9D-089C-B4DE-E87CD9D1D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4D72E3-8871-681A-862F-81CD8104F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276B80-EB9D-6119-4E82-118470EF3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727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1A80A-8D52-AAC5-A4F8-0B17C80B6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1E3F4-29BF-958B-C0EE-163648FB1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E9EF72-B63C-1502-C52A-9C2171F0E9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EF1717-BE8F-57E3-6093-7CDC4E552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B7A90F-CC3C-7DFA-2C19-6D1F1CBE8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27B0F-90A6-4BF5-9986-BC8DB1A5F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539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73F58-9D69-C879-3C95-BF95DFA3A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6DAD9F-B184-98F2-3850-95992EC125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C02CC5-D9FF-C654-6351-13DB262EDC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02023-E2CD-894F-FF78-EC05FC8F3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8F0963-752A-CEC5-ED50-B8B8C1E1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9E40CE-BD7F-BC38-2263-443C7B82A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435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2EDE8-BCFC-E378-4318-01E72FFA9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ACF590-4F35-7A8F-E7A5-9806AF71B8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4C5EC-5FAC-8416-F912-69F7FC12E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8D2A5-8651-6594-85E5-F3CF7C49F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339A71-A622-5EFF-3B13-01BE0B00C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247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44B8DE-2603-BE30-D53D-20674F5777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C9DA5E-CCD3-B374-15C5-D33BFED789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6C1EE7-1BC5-1D66-B3E1-DB335DD34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BCBF1-6967-090E-D111-C90974B2F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0D3AB-5019-8ED4-EF75-EEE1EF671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987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681D13-040C-7DF4-16BF-F0596D6D3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8B3307-C4CA-4BFC-0BA3-6593E86E10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51F834-7A64-9499-8E64-59DAF672CE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698A0-3E99-495D-898E-CD0746E948F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AB82F2-6114-5DA9-8BD3-3B3D3EAE32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5F803-281C-DD52-98D8-20B1BDA1B8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4F0CAD-2E88-4FCB-85D4-4372A29F5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692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8B17F-84D5-934E-64D6-707A3BBCAB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4691" y="0"/>
            <a:ext cx="9144000" cy="23876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and Safety Guide for Room Cleaning in the Housekeeping Department</a:t>
            </a:r>
            <a:br>
              <a:rPr lang="en-US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6B4500-01BA-1C92-4C38-28FCD1353D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Berthland Tudor</a:t>
            </a:r>
          </a:p>
        </p:txBody>
      </p:sp>
    </p:spTree>
    <p:extLst>
      <p:ext uri="{BB962C8B-B14F-4D97-AF65-F5344CB8AC3E}">
        <p14:creationId xmlns:p14="http://schemas.microsoft.com/office/powerpoint/2010/main" val="3410937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BCB22-27A3-7B26-5E88-147392034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1. Identifying Potential Risks</a:t>
            </a:r>
            <a:b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C8FB4-7613-6290-FB48-256216CA5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964" y="1613188"/>
            <a:ext cx="5156200" cy="4351338"/>
          </a:xfrm>
        </p:spPr>
        <p:txBody>
          <a:bodyPr/>
          <a:lstStyle/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Before establishing safety measures, it's essential to identify potential risks. </a:t>
            </a:r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actors such as: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Slippery surfaces due to cleaning solutions.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Exposure to chemical cleaning agents.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Lifting heavy objects like mattresses and furniture.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Potential ergonomic issues during repetitive tasks.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24915E-DEB9-39B6-F122-2A2E408CBB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7100" y="0"/>
            <a:ext cx="2374900" cy="23749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9B1D1A-A60E-1D8E-EC4C-040A78FE4E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9165" y="3860800"/>
            <a:ext cx="4502835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334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1F7C5-C504-6BBB-69B9-7197B5E6B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2. Industry Best Practices and Regulations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639C7-79B7-85F7-DDE2-72EF757B83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will keep you </a:t>
            </a:r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informed regularly with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Occupational Safety and Health Administration (OSHA) and other relevant authorities. I will Regularly update you on any changes in safety protocols.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10505D-F52D-39A4-FBA9-AA54F3AA21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2390" y="3358862"/>
            <a:ext cx="5069610" cy="3379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1122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E0B63-D832-537B-EA34-4998EE558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800" dirty="0"/>
              <a:t>.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Precautions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BA07D-2B34-57CB-8F02-28D1AB6A8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505" y="1253331"/>
            <a:ext cx="10515600" cy="4351338"/>
          </a:xfrm>
        </p:spPr>
        <p:txBody>
          <a:bodyPr>
            <a:no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Slip and Fall Prevention: 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2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</a:t>
            </a: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Wear slip-resistant shoes.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Use warning signs for wet floors.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Promptly clean up spills and wet areas.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Chemical Handling: 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Use of personal protective equipment (PPE), such as gloves and goggles.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Ensure adequate ventilation when using chemical cleaning agents.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Lifting and Ergonomics: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Proper lifting techniques.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Ergonomic practices to reduce strain during repetitive tasks.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BF8FBE-4175-23AA-9140-85E920AE3B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1309" y="3822781"/>
            <a:ext cx="4950691" cy="30352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8594B4-60CB-EF67-8B75-66585599B9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2992" y="0"/>
            <a:ext cx="5779008" cy="1578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24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3AA11-7A76-8D22-7894-B60B7EC1D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4. Procedures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EFDFB-DE29-6798-B5DF-8A172AE59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488911"/>
          </a:xfrm>
        </p:spPr>
        <p:txBody>
          <a:bodyPr>
            <a:no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Room Inspection: 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Identify and report any maintenance issues or potential hazards.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Ensure all electrical outlets and equipment are in working order.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Chemical Usage: 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Dilute cleaning agents according to recommended ratios.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Store chemicals securely and away from guest-accessible areas.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Lifting and Moving Furniture: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 proper lifting techniques.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Seek assistance for heavy items or large furniture.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Emergency Procedures: 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 emergency exits and evacuation routes.</a:t>
            </a:r>
            <a:endParaRPr lang="en-US" sz="12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Follow the procedure in emergency situations, such as fire or power failure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2507EC-F208-6DFB-303F-AAE820E2FD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9018" y="4091312"/>
            <a:ext cx="4922982" cy="27691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6E4B6A9-3FB3-6554-F70F-ED2E52C646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0652" y="-2489"/>
            <a:ext cx="2021348" cy="2855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62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B6854-7323-AF1E-3127-522072EC6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Equipment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EB38F-F291-52E0-2D22-5A868C1F9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Cleaning Carts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Vacuum Cleaners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Mops and Buckets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Personal Protective Equipment (PPE)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First Aid Kits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have attached the guideline on proper usage and maintenance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6E9847-CC14-222F-C340-D4D6E07F0D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4727" y="0"/>
            <a:ext cx="4304145" cy="24210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0B085D-826D-EF87-D968-D100DC65CE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3828288"/>
            <a:ext cx="3962400" cy="302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441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499DD-E6B9-E627-E04D-5C8517B36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dirty="0">
                <a:latin typeface="Arial" panose="020B0604020202020204" pitchFamily="34" charset="0"/>
                <a:ea typeface="Calibri" panose="020F0502020204030204" pitchFamily="34" charset="0"/>
              </a:rPr>
              <a:t>6.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Hazard Mitigation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F82A3-ED3D-CA03-445C-BEC9A7CBE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Slippery Surfaces: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 non-slip mats in high-risk areas.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Promptly address and mark wet spots.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Chemical Exposure: 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Make sure you have proper ventilation before using.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afety data sheets for all cleaning agents.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Heavy Lifting: 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 lifting aids for large furniture.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 teamwork for moving heavy items.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50CCC0-9D60-3299-FDBC-C42E4DB2CA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2038" y="0"/>
            <a:ext cx="2509962" cy="2353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598896E-48D4-D4FE-874A-B418226AC5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1055" y="4388082"/>
            <a:ext cx="4420945" cy="2469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422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0BFAB-45A7-969B-A516-AAEEF19B0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7.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C7004-C265-1FF6-4FCD-032D911353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comprehensive health and safety guide aims to create a secure working environment within the housekeeping department. Regularly revisit the guide to align with evolving industry standards and regulations.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 well-being of the staff is paramount, and a safe working environment contributes to overall job satisfaction and productivity.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2009C6-3D59-92A6-EF0B-5AF3BA4D2E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1199" y="4000067"/>
            <a:ext cx="3976255" cy="285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081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412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Health and Safety Guide for Room Cleaning in the Housekeeping Department </vt:lpstr>
      <vt:lpstr>1. Identifying Potential Risks </vt:lpstr>
      <vt:lpstr>2. Industry Best Practices and Regulations </vt:lpstr>
      <vt:lpstr>3. Precautions</vt:lpstr>
      <vt:lpstr>4. Procedures</vt:lpstr>
      <vt:lpstr>5. Equipment</vt:lpstr>
      <vt:lpstr>6. Hazard Mitigation</vt:lpstr>
      <vt:lpstr>7. 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Safety Guide for Room Cleaning in the Housekeeping Department </dc:title>
  <dc:creator>Stefan-Berthland Tudor (2240407)</dc:creator>
  <cp:lastModifiedBy>Stefan-Berthland Tudor (2240407)</cp:lastModifiedBy>
  <cp:revision>1</cp:revision>
  <dcterms:created xsi:type="dcterms:W3CDTF">2024-02-22T22:26:39Z</dcterms:created>
  <dcterms:modified xsi:type="dcterms:W3CDTF">2024-02-22T22:26:55Z</dcterms:modified>
</cp:coreProperties>
</file>