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9" r:id="rId3"/>
    <p:sldId id="257" r:id="rId4"/>
    <p:sldId id="258" r:id="rId5"/>
    <p:sldId id="259" r:id="rId6"/>
    <p:sldId id="260" r:id="rId7"/>
    <p:sldId id="261" r:id="rId8"/>
    <p:sldId id="262" r:id="rId9"/>
    <p:sldId id="269" r:id="rId10"/>
    <p:sldId id="270" r:id="rId11"/>
    <p:sldId id="264" r:id="rId12"/>
    <p:sldId id="278" r:id="rId13"/>
    <p:sldId id="265" r:id="rId14"/>
    <p:sldId id="266" r:id="rId15"/>
    <p:sldId id="274" r:id="rId16"/>
    <p:sldId id="273" r:id="rId17"/>
    <p:sldId id="276" r:id="rId18"/>
    <p:sldId id="275" r:id="rId19"/>
    <p:sldId id="280" r:id="rId20"/>
    <p:sldId id="281" r:id="rId21"/>
    <p:sldId id="26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79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Williams-Evans" userId="58ab6024-4571-49d6-883f-9485fbe5dc99" providerId="ADAL" clId="{7CB6D88E-FDEB-4095-B04A-7B2115BF0E08}"/>
    <pc:docChg chg="undo redo custSel addSld delSld modSld sldOrd">
      <pc:chgData name="Dylan Williams-Evans" userId="58ab6024-4571-49d6-883f-9485fbe5dc99" providerId="ADAL" clId="{7CB6D88E-FDEB-4095-B04A-7B2115BF0E08}" dt="2026-10-06T15:26:17.370" v="3412" actId="1037"/>
      <pc:docMkLst>
        <pc:docMk/>
      </pc:docMkLst>
      <pc:sldChg chg="addSp delSp modSp mod">
        <pc:chgData name="Dylan Williams-Evans" userId="58ab6024-4571-49d6-883f-9485fbe5dc99" providerId="ADAL" clId="{7CB6D88E-FDEB-4095-B04A-7B2115BF0E08}" dt="2026-10-01T10:58:57.763" v="3033" actId="1036"/>
        <pc:sldMkLst>
          <pc:docMk/>
          <pc:sldMk cId="0" sldId="256"/>
        </pc:sldMkLst>
        <pc:spChg chg="add del mod">
          <ac:chgData name="Dylan Williams-Evans" userId="58ab6024-4571-49d6-883f-9485fbe5dc99" providerId="ADAL" clId="{7CB6D88E-FDEB-4095-B04A-7B2115BF0E08}" dt="2026-10-01T10:58:52.071" v="3027" actId="478"/>
          <ac:spMkLst>
            <pc:docMk/>
            <pc:sldMk cId="0" sldId="256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4:22:45.169" v="0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50:56.105" v="2985" actId="14100"/>
          <ac:spMkLst>
            <pc:docMk/>
            <pc:sldMk cId="0" sldId="256"/>
            <ac:spMk id="10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51:04.428" v="2987" actId="1076"/>
          <ac:spMkLst>
            <pc:docMk/>
            <pc:sldMk cId="0" sldId="256"/>
            <ac:spMk id="11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10:51:08.444" v="2989" actId="20577"/>
          <ac:spMkLst>
            <pc:docMk/>
            <pc:sldMk cId="0" sldId="256"/>
            <ac:spMk id="16" creationId="{22677B3E-871E-C66E-D345-7BA0754C9EB5}"/>
          </ac:spMkLst>
        </pc:spChg>
        <pc:picChg chg="add mod">
          <ac:chgData name="Dylan Williams-Evans" userId="58ab6024-4571-49d6-883f-9485fbe5dc99" providerId="ADAL" clId="{7CB6D88E-FDEB-4095-B04A-7B2115BF0E08}" dt="2026-10-01T10:58:57.763" v="3033" actId="1036"/>
          <ac:picMkLst>
            <pc:docMk/>
            <pc:sldMk cId="0" sldId="256"/>
            <ac:picMk id="17" creationId="{88CAE96C-B1EE-CEC5-DFB5-7F8A95280E79}"/>
          </ac:picMkLst>
        </pc:picChg>
      </pc:sldChg>
      <pc:sldChg chg="addSp delSp modSp mod">
        <pc:chgData name="Dylan Williams-Evans" userId="58ab6024-4571-49d6-883f-9485fbe5dc99" providerId="ADAL" clId="{7CB6D88E-FDEB-4095-B04A-7B2115BF0E08}" dt="2026-10-01T10:17:37.836" v="1959" actId="20577"/>
        <pc:sldMkLst>
          <pc:docMk/>
          <pc:sldMk cId="0" sldId="257"/>
        </pc:sldMkLst>
        <pc:spChg chg="mod">
          <ac:chgData name="Dylan Williams-Evans" userId="58ab6024-4571-49d6-883f-9485fbe5dc99" providerId="ADAL" clId="{7CB6D88E-FDEB-4095-B04A-7B2115BF0E08}" dt="2026-10-01T10:17:37.836" v="1959" actId="20577"/>
          <ac:spMkLst>
            <pc:docMk/>
            <pc:sldMk cId="0" sldId="257"/>
            <ac:spMk id="3" creationId="{00000000-0000-0000-0000-000000000000}"/>
          </ac:spMkLst>
        </pc:spChg>
        <pc:spChg chg="add">
          <ac:chgData name="Dylan Williams-Evans" userId="58ab6024-4571-49d6-883f-9485fbe5dc99" providerId="ADAL" clId="{7CB6D88E-FDEB-4095-B04A-7B2115BF0E08}" dt="2026-10-01T09:58:56.902" v="1702" actId="22"/>
          <ac:spMkLst>
            <pc:docMk/>
            <pc:sldMk cId="0" sldId="257"/>
            <ac:spMk id="28" creationId="{5187ADD8-7AF2-B473-8DC5-7434326523AA}"/>
          </ac:spMkLst>
        </pc:spChg>
        <pc:spChg chg="add mod">
          <ac:chgData name="Dylan Williams-Evans" userId="58ab6024-4571-49d6-883f-9485fbe5dc99" providerId="ADAL" clId="{7CB6D88E-FDEB-4095-B04A-7B2115BF0E08}" dt="2026-10-01T09:59:02.025" v="1704" actId="1076"/>
          <ac:spMkLst>
            <pc:docMk/>
            <pc:sldMk cId="0" sldId="257"/>
            <ac:spMk id="32" creationId="{1C9CCCAE-5C7E-B989-971F-EA3B6D7E59F2}"/>
          </ac:spMkLst>
        </pc:spChg>
        <pc:spChg chg="add del mod">
          <ac:chgData name="Dylan Williams-Evans" userId="58ab6024-4571-49d6-883f-9485fbe5dc99" providerId="ADAL" clId="{7CB6D88E-FDEB-4095-B04A-7B2115BF0E08}" dt="2026-10-01T09:59:27.478" v="1708" actId="478"/>
          <ac:spMkLst>
            <pc:docMk/>
            <pc:sldMk cId="0" sldId="257"/>
            <ac:spMk id="34" creationId="{3C77AE82-4399-EFC1-B93C-B8844599DBE4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1T10:17:54.125" v="1963" actId="478"/>
        <pc:sldMkLst>
          <pc:docMk/>
          <pc:sldMk cId="0" sldId="258"/>
        </pc:sldMkLst>
        <pc:spChg chg="mod">
          <ac:chgData name="Dylan Williams-Evans" userId="58ab6024-4571-49d6-883f-9485fbe5dc99" providerId="ADAL" clId="{7CB6D88E-FDEB-4095-B04A-7B2115BF0E08}" dt="2026-09-30T14:28:38.482" v="11" actId="207"/>
          <ac:spMkLst>
            <pc:docMk/>
            <pc:sldMk cId="0" sldId="258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17:47.392" v="1961" actId="20577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09:59:38.365" v="1710" actId="1076"/>
          <ac:spMkLst>
            <pc:docMk/>
            <pc:sldMk cId="0" sldId="258"/>
            <ac:spMk id="32" creationId="{2A50F6BE-A14D-8D17-C96B-392CFE0ED719}"/>
          </ac:spMkLst>
        </pc:spChg>
        <pc:spChg chg="add mod">
          <ac:chgData name="Dylan Williams-Evans" userId="58ab6024-4571-49d6-883f-9485fbe5dc99" providerId="ADAL" clId="{7CB6D88E-FDEB-4095-B04A-7B2115BF0E08}" dt="2026-10-01T09:59:38.365" v="1710" actId="1076"/>
          <ac:spMkLst>
            <pc:docMk/>
            <pc:sldMk cId="0" sldId="258"/>
            <ac:spMk id="34" creationId="{C9DECBFB-402B-FEAC-8353-1A77721D411A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1T10:18:40.260" v="1983" actId="20577"/>
        <pc:sldMkLst>
          <pc:docMk/>
          <pc:sldMk cId="0" sldId="259"/>
        </pc:sldMkLst>
        <pc:spChg chg="mod">
          <ac:chgData name="Dylan Williams-Evans" userId="58ab6024-4571-49d6-883f-9485fbe5dc99" providerId="ADAL" clId="{7CB6D88E-FDEB-4095-B04A-7B2115BF0E08}" dt="2026-09-30T14:28:53.021" v="12" actId="207"/>
          <ac:spMkLst>
            <pc:docMk/>
            <pc:sldMk cId="0" sldId="259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18:40.260" v="1983" actId="20577"/>
          <ac:spMkLst>
            <pc:docMk/>
            <pc:sldMk cId="0" sldId="259"/>
            <ac:spMk id="3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5:34:07.950" v="496" actId="207"/>
          <ac:spMkLst>
            <pc:docMk/>
            <pc:sldMk cId="0" sldId="259"/>
            <ac:spMk id="5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5:34:15.610" v="497" actId="207"/>
          <ac:spMkLst>
            <pc:docMk/>
            <pc:sldMk cId="0" sldId="259"/>
            <ac:spMk id="7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10:00:03.944" v="1714" actId="1076"/>
          <ac:spMkLst>
            <pc:docMk/>
            <pc:sldMk cId="0" sldId="259"/>
            <ac:spMk id="28" creationId="{E431649F-68F5-F335-F2E6-029C1D92F34B}"/>
          </ac:spMkLst>
        </pc:spChg>
        <pc:spChg chg="add mod">
          <ac:chgData name="Dylan Williams-Evans" userId="58ab6024-4571-49d6-883f-9485fbe5dc99" providerId="ADAL" clId="{7CB6D88E-FDEB-4095-B04A-7B2115BF0E08}" dt="2026-10-01T10:00:01.151" v="1713" actId="1076"/>
          <ac:spMkLst>
            <pc:docMk/>
            <pc:sldMk cId="0" sldId="259"/>
            <ac:spMk id="30" creationId="{F5288CA2-E545-B564-DD29-C986D3071E44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6T15:15:59.370" v="3401" actId="1076"/>
        <pc:sldMkLst>
          <pc:docMk/>
          <pc:sldMk cId="0" sldId="260"/>
        </pc:sldMkLst>
        <pc:spChg chg="mod">
          <ac:chgData name="Dylan Williams-Evans" userId="58ab6024-4571-49d6-883f-9485fbe5dc99" providerId="ADAL" clId="{7CB6D88E-FDEB-4095-B04A-7B2115BF0E08}" dt="2026-10-06T15:15:59.370" v="3401" actId="1076"/>
          <ac:spMkLst>
            <pc:docMk/>
            <pc:sldMk cId="0" sldId="260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18:46.195" v="1985" actId="20577"/>
          <ac:spMkLst>
            <pc:docMk/>
            <pc:sldMk cId="0" sldId="260"/>
            <ac:spMk id="3" creationId="{00000000-0000-0000-0000-000000000000}"/>
          </ac:spMkLst>
        </pc:spChg>
        <pc:spChg chg="del mod">
          <ac:chgData name="Dylan Williams-Evans" userId="58ab6024-4571-49d6-883f-9485fbe5dc99" providerId="ADAL" clId="{7CB6D88E-FDEB-4095-B04A-7B2115BF0E08}" dt="2026-10-06T15:15:52.471" v="3399"/>
          <ac:spMkLst>
            <pc:docMk/>
            <pc:sldMk cId="0" sldId="260"/>
            <ac:spMk id="22" creationId="{00000000-0000-0000-0000-000000000000}"/>
          </ac:spMkLst>
        </pc:spChg>
        <pc:spChg chg="del">
          <ac:chgData name="Dylan Williams-Evans" userId="58ab6024-4571-49d6-883f-9485fbe5dc99" providerId="ADAL" clId="{7CB6D88E-FDEB-4095-B04A-7B2115BF0E08}" dt="2026-10-06T15:15:52.465" v="3397" actId="478"/>
          <ac:spMkLst>
            <pc:docMk/>
            <pc:sldMk cId="0" sldId="260"/>
            <ac:spMk id="23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10:00:21.019" v="1716" actId="1076"/>
          <ac:spMkLst>
            <pc:docMk/>
            <pc:sldMk cId="0" sldId="260"/>
            <ac:spMk id="25" creationId="{D065932D-5B9A-B1E4-EC59-D1A5D203B493}"/>
          </ac:spMkLst>
        </pc:spChg>
        <pc:spChg chg="add mod">
          <ac:chgData name="Dylan Williams-Evans" userId="58ab6024-4571-49d6-883f-9485fbe5dc99" providerId="ADAL" clId="{7CB6D88E-FDEB-4095-B04A-7B2115BF0E08}" dt="2026-10-01T10:00:21.019" v="1716" actId="1076"/>
          <ac:spMkLst>
            <pc:docMk/>
            <pc:sldMk cId="0" sldId="260"/>
            <ac:spMk id="27" creationId="{526013BB-C278-1401-50FF-B39B1F964B49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1T13:37:50.205" v="3043" actId="1076"/>
        <pc:sldMkLst>
          <pc:docMk/>
          <pc:sldMk cId="0" sldId="261"/>
        </pc:sldMkLst>
        <pc:spChg chg="mod">
          <ac:chgData name="Dylan Williams-Evans" userId="58ab6024-4571-49d6-883f-9485fbe5dc99" providerId="ADAL" clId="{7CB6D88E-FDEB-4095-B04A-7B2115BF0E08}" dt="2026-10-01T10:00:41.415" v="1718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18:52.058" v="1987" actId="20577"/>
          <ac:spMkLst>
            <pc:docMk/>
            <pc:sldMk cId="0" sldId="261"/>
            <ac:spMk id="3" creationId="{00000000-0000-0000-0000-000000000000}"/>
          </ac:spMkLst>
        </pc:spChg>
        <pc:spChg chg="add">
          <ac:chgData name="Dylan Williams-Evans" userId="58ab6024-4571-49d6-883f-9485fbe5dc99" providerId="ADAL" clId="{7CB6D88E-FDEB-4095-B04A-7B2115BF0E08}" dt="2026-10-01T10:00:39.736" v="1717" actId="22"/>
          <ac:spMkLst>
            <pc:docMk/>
            <pc:sldMk cId="0" sldId="261"/>
            <ac:spMk id="16" creationId="{ECD1DE99-1E1C-7E8B-BB76-4255936FF7B6}"/>
          </ac:spMkLst>
        </pc:spChg>
        <pc:spChg chg="add">
          <ac:chgData name="Dylan Williams-Evans" userId="58ab6024-4571-49d6-883f-9485fbe5dc99" providerId="ADAL" clId="{7CB6D88E-FDEB-4095-B04A-7B2115BF0E08}" dt="2026-10-01T10:00:39.736" v="1717" actId="22"/>
          <ac:spMkLst>
            <pc:docMk/>
            <pc:sldMk cId="0" sldId="261"/>
            <ac:spMk id="18" creationId="{D9F1DFA3-EF15-C2EC-65AA-F541D48C1A53}"/>
          </ac:spMkLst>
        </pc:spChg>
        <pc:spChg chg="add">
          <ac:chgData name="Dylan Williams-Evans" userId="58ab6024-4571-49d6-883f-9485fbe5dc99" providerId="ADAL" clId="{7CB6D88E-FDEB-4095-B04A-7B2115BF0E08}" dt="2026-10-01T10:00:39.736" v="1717" actId="22"/>
          <ac:spMkLst>
            <pc:docMk/>
            <pc:sldMk cId="0" sldId="261"/>
            <ac:spMk id="20" creationId="{2DD243E7-9992-2292-2DA8-3C11A60B7433}"/>
          </ac:spMkLst>
        </pc:spChg>
        <pc:spChg chg="add mod">
          <ac:chgData name="Dylan Williams-Evans" userId="58ab6024-4571-49d6-883f-9485fbe5dc99" providerId="ADAL" clId="{7CB6D88E-FDEB-4095-B04A-7B2115BF0E08}" dt="2026-10-01T13:37:42.153" v="3041" actId="1076"/>
          <ac:spMkLst>
            <pc:docMk/>
            <pc:sldMk cId="0" sldId="261"/>
            <ac:spMk id="22" creationId="{501EF8EB-BC9A-A90F-3477-6EC56A5D9D24}"/>
          </ac:spMkLst>
        </pc:spChg>
        <pc:spChg chg="add mod">
          <ac:chgData name="Dylan Williams-Evans" userId="58ab6024-4571-49d6-883f-9485fbe5dc99" providerId="ADAL" clId="{7CB6D88E-FDEB-4095-B04A-7B2115BF0E08}" dt="2026-10-01T13:37:50.205" v="3043" actId="1076"/>
          <ac:spMkLst>
            <pc:docMk/>
            <pc:sldMk cId="0" sldId="261"/>
            <ac:spMk id="24" creationId="{A971883E-7E88-0348-56F8-AEA59A844722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1T10:19:02.021" v="1989" actId="20577"/>
        <pc:sldMkLst>
          <pc:docMk/>
          <pc:sldMk cId="0" sldId="262"/>
        </pc:sldMkLst>
        <pc:spChg chg="mod">
          <ac:chgData name="Dylan Williams-Evans" userId="58ab6024-4571-49d6-883f-9485fbe5dc99" providerId="ADAL" clId="{7CB6D88E-FDEB-4095-B04A-7B2115BF0E08}" dt="2026-10-01T10:19:02.021" v="1989" actId="20577"/>
          <ac:spMkLst>
            <pc:docMk/>
            <pc:sldMk cId="0" sldId="262"/>
            <ac:spMk id="3" creationId="{00000000-0000-0000-0000-000000000000}"/>
          </ac:spMkLst>
        </pc:spChg>
        <pc:spChg chg="add">
          <ac:chgData name="Dylan Williams-Evans" userId="58ab6024-4571-49d6-883f-9485fbe5dc99" providerId="ADAL" clId="{7CB6D88E-FDEB-4095-B04A-7B2115BF0E08}" dt="2026-10-01T10:01:10.796" v="1726" actId="22"/>
          <ac:spMkLst>
            <pc:docMk/>
            <pc:sldMk cId="0" sldId="262"/>
            <ac:spMk id="21" creationId="{0BC17789-BBC7-7D9F-2D27-545FA73CD476}"/>
          </ac:spMkLst>
        </pc:spChg>
        <pc:spChg chg="add">
          <ac:chgData name="Dylan Williams-Evans" userId="58ab6024-4571-49d6-883f-9485fbe5dc99" providerId="ADAL" clId="{7CB6D88E-FDEB-4095-B04A-7B2115BF0E08}" dt="2026-10-01T10:01:10.796" v="1726" actId="22"/>
          <ac:spMkLst>
            <pc:docMk/>
            <pc:sldMk cId="0" sldId="262"/>
            <ac:spMk id="23" creationId="{153698A7-D327-450D-E63C-FF5B69F26FCE}"/>
          </ac:spMkLst>
        </pc:spChg>
        <pc:spChg chg="add">
          <ac:chgData name="Dylan Williams-Evans" userId="58ab6024-4571-49d6-883f-9485fbe5dc99" providerId="ADAL" clId="{7CB6D88E-FDEB-4095-B04A-7B2115BF0E08}" dt="2026-10-01T10:01:10.796" v="1726" actId="22"/>
          <ac:spMkLst>
            <pc:docMk/>
            <pc:sldMk cId="0" sldId="262"/>
            <ac:spMk id="25" creationId="{91A89BA8-45DB-431B-E22C-674868DC536F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6T15:16:17.990" v="3404" actId="478"/>
        <pc:sldMkLst>
          <pc:docMk/>
          <pc:sldMk cId="0" sldId="264"/>
        </pc:sldMkLst>
        <pc:spChg chg="mod">
          <ac:chgData name="Dylan Williams-Evans" userId="58ab6024-4571-49d6-883f-9485fbe5dc99" providerId="ADAL" clId="{7CB6D88E-FDEB-4095-B04A-7B2115BF0E08}" dt="2026-09-30T14:40:04.247" v="240" actId="207"/>
          <ac:spMkLst>
            <pc:docMk/>
            <pc:sldMk cId="0" sldId="264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19:29.852" v="1995" actId="20577"/>
          <ac:spMkLst>
            <pc:docMk/>
            <pc:sldMk cId="0" sldId="264"/>
            <ac:spMk id="3" creationId="{00000000-0000-0000-0000-000000000000}"/>
          </ac:spMkLst>
        </pc:spChg>
        <pc:spChg chg="del">
          <ac:chgData name="Dylan Williams-Evans" userId="58ab6024-4571-49d6-883f-9485fbe5dc99" providerId="ADAL" clId="{7CB6D88E-FDEB-4095-B04A-7B2115BF0E08}" dt="2026-10-06T15:16:12.882" v="3403" actId="478"/>
          <ac:spMkLst>
            <pc:docMk/>
            <pc:sldMk cId="0" sldId="264"/>
            <ac:spMk id="19" creationId="{00000000-0000-0000-0000-000000000000}"/>
          </ac:spMkLst>
        </pc:spChg>
        <pc:spChg chg="del">
          <ac:chgData name="Dylan Williams-Evans" userId="58ab6024-4571-49d6-883f-9485fbe5dc99" providerId="ADAL" clId="{7CB6D88E-FDEB-4095-B04A-7B2115BF0E08}" dt="2026-10-06T15:16:17.990" v="3404" actId="478"/>
          <ac:spMkLst>
            <pc:docMk/>
            <pc:sldMk cId="0" sldId="264"/>
            <ac:spMk id="20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10:01:49.565" v="1733" actId="1076"/>
          <ac:spMkLst>
            <pc:docMk/>
            <pc:sldMk cId="0" sldId="264"/>
            <ac:spMk id="21" creationId="{CC7B9520-6E3D-CF9F-E571-D59C284F618D}"/>
          </ac:spMkLst>
        </pc:spChg>
        <pc:spChg chg="add mod">
          <ac:chgData name="Dylan Williams-Evans" userId="58ab6024-4571-49d6-883f-9485fbe5dc99" providerId="ADAL" clId="{7CB6D88E-FDEB-4095-B04A-7B2115BF0E08}" dt="2026-10-01T10:01:49.565" v="1733" actId="1076"/>
          <ac:spMkLst>
            <pc:docMk/>
            <pc:sldMk cId="0" sldId="264"/>
            <ac:spMk id="23" creationId="{CE45AE21-D081-EE2B-C6FB-D7AC30CB9C5D}"/>
          </ac:spMkLst>
        </pc:spChg>
        <pc:spChg chg="add mod">
          <ac:chgData name="Dylan Williams-Evans" userId="58ab6024-4571-49d6-883f-9485fbe5dc99" providerId="ADAL" clId="{7CB6D88E-FDEB-4095-B04A-7B2115BF0E08}" dt="2026-10-01T10:01:49.565" v="1733" actId="1076"/>
          <ac:spMkLst>
            <pc:docMk/>
            <pc:sldMk cId="0" sldId="264"/>
            <ac:spMk id="25" creationId="{7BC2B3FA-24C0-9863-58D4-657FEAD8A150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1T10:20:19.868" v="2011" actId="20577"/>
        <pc:sldMkLst>
          <pc:docMk/>
          <pc:sldMk cId="0" sldId="265"/>
        </pc:sldMkLst>
        <pc:spChg chg="mod">
          <ac:chgData name="Dylan Williams-Evans" userId="58ab6024-4571-49d6-883f-9485fbe5dc99" providerId="ADAL" clId="{7CB6D88E-FDEB-4095-B04A-7B2115BF0E08}" dt="2026-10-01T09:38:24.281" v="1511" actId="1076"/>
          <ac:spMkLst>
            <pc:docMk/>
            <pc:sldMk cId="0" sldId="265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20:19.868" v="2011" actId="20577"/>
          <ac:spMkLst>
            <pc:docMk/>
            <pc:sldMk cId="0" sldId="265"/>
            <ac:spMk id="3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09:37:52.354" v="1509" actId="1076"/>
          <ac:spMkLst>
            <pc:docMk/>
            <pc:sldMk cId="0" sldId="265"/>
            <ac:spMk id="12" creationId="{00000000-0000-0000-0000-000000000000}"/>
          </ac:spMkLst>
        </pc:spChg>
        <pc:spChg chg="add">
          <ac:chgData name="Dylan Williams-Evans" userId="58ab6024-4571-49d6-883f-9485fbe5dc99" providerId="ADAL" clId="{7CB6D88E-FDEB-4095-B04A-7B2115BF0E08}" dt="2026-10-01T10:03:09.238" v="1749" actId="22"/>
          <ac:spMkLst>
            <pc:docMk/>
            <pc:sldMk cId="0" sldId="265"/>
            <ac:spMk id="26" creationId="{3C60C39F-5288-C111-FD51-36DD3D7791FD}"/>
          </ac:spMkLst>
        </pc:spChg>
        <pc:spChg chg="add">
          <ac:chgData name="Dylan Williams-Evans" userId="58ab6024-4571-49d6-883f-9485fbe5dc99" providerId="ADAL" clId="{7CB6D88E-FDEB-4095-B04A-7B2115BF0E08}" dt="2026-10-01T10:03:09.238" v="1749" actId="22"/>
          <ac:spMkLst>
            <pc:docMk/>
            <pc:sldMk cId="0" sldId="265"/>
            <ac:spMk id="28" creationId="{1AF8687D-4929-8EA0-17C4-10488A93CA36}"/>
          </ac:spMkLst>
        </pc:spChg>
        <pc:spChg chg="add">
          <ac:chgData name="Dylan Williams-Evans" userId="58ab6024-4571-49d6-883f-9485fbe5dc99" providerId="ADAL" clId="{7CB6D88E-FDEB-4095-B04A-7B2115BF0E08}" dt="2026-10-01T10:03:09.238" v="1749" actId="22"/>
          <ac:spMkLst>
            <pc:docMk/>
            <pc:sldMk cId="0" sldId="265"/>
            <ac:spMk id="30" creationId="{AA83C792-984B-6A09-F730-652DF1B82709}"/>
          </ac:spMkLst>
        </pc:spChg>
        <pc:spChg chg="add mod">
          <ac:chgData name="Dylan Williams-Evans" userId="58ab6024-4571-49d6-883f-9485fbe5dc99" providerId="ADAL" clId="{7CB6D88E-FDEB-4095-B04A-7B2115BF0E08}" dt="2026-10-01T10:03:17.441" v="1751" actId="1076"/>
          <ac:spMkLst>
            <pc:docMk/>
            <pc:sldMk cId="0" sldId="265"/>
            <ac:spMk id="32" creationId="{BEB5C0A2-973B-B109-4ECE-96882C0B3FC7}"/>
          </ac:spMkLst>
        </pc:spChg>
        <pc:spChg chg="add mod">
          <ac:chgData name="Dylan Williams-Evans" userId="58ab6024-4571-49d6-883f-9485fbe5dc99" providerId="ADAL" clId="{7CB6D88E-FDEB-4095-B04A-7B2115BF0E08}" dt="2026-10-01T10:03:17.441" v="1751" actId="1076"/>
          <ac:spMkLst>
            <pc:docMk/>
            <pc:sldMk cId="0" sldId="265"/>
            <ac:spMk id="34" creationId="{AC239E42-E37B-C02C-7364-45FD46DDB26B}"/>
          </ac:spMkLst>
        </pc:spChg>
        <pc:spChg chg="add mod">
          <ac:chgData name="Dylan Williams-Evans" userId="58ab6024-4571-49d6-883f-9485fbe5dc99" providerId="ADAL" clId="{7CB6D88E-FDEB-4095-B04A-7B2115BF0E08}" dt="2026-10-01T10:03:17.441" v="1751" actId="1076"/>
          <ac:spMkLst>
            <pc:docMk/>
            <pc:sldMk cId="0" sldId="265"/>
            <ac:spMk id="36" creationId="{BEAD602C-3837-2F1C-F38D-BC55BF2113AC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1T14:48:24.990" v="3154" actId="14100"/>
        <pc:sldMkLst>
          <pc:docMk/>
          <pc:sldMk cId="0" sldId="266"/>
        </pc:sldMkLst>
        <pc:spChg chg="add del mod">
          <ac:chgData name="Dylan Williams-Evans" userId="58ab6024-4571-49d6-883f-9485fbe5dc99" providerId="ADAL" clId="{7CB6D88E-FDEB-4095-B04A-7B2115BF0E08}" dt="2026-10-01T14:47:26.416" v="3147" actId="1076"/>
          <ac:spMkLst>
            <pc:docMk/>
            <pc:sldMk cId="0" sldId="266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20:25.986" v="2013" actId="20577"/>
          <ac:spMkLst>
            <pc:docMk/>
            <pc:sldMk cId="0" sldId="266"/>
            <ac:spMk id="3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6:49.012" v="3141" actId="14100"/>
          <ac:spMkLst>
            <pc:docMk/>
            <pc:sldMk cId="0" sldId="266"/>
            <ac:spMk id="5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4:33.540" v="3131" actId="1038"/>
          <ac:spMkLst>
            <pc:docMk/>
            <pc:sldMk cId="0" sldId="266"/>
            <ac:spMk id="6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6:55.171" v="3142" actId="255"/>
          <ac:spMkLst>
            <pc:docMk/>
            <pc:sldMk cId="0" sldId="266"/>
            <ac:spMk id="7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6:28.740" v="3139" actId="255"/>
          <ac:spMkLst>
            <pc:docMk/>
            <pc:sldMk cId="0" sldId="266"/>
            <ac:spMk id="8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6:42.563" v="3140" actId="14100"/>
          <ac:spMkLst>
            <pc:docMk/>
            <pc:sldMk cId="0" sldId="266"/>
            <ac:spMk id="9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4:21.023" v="3085" actId="1038"/>
          <ac:spMkLst>
            <pc:docMk/>
            <pc:sldMk cId="0" sldId="266"/>
            <ac:spMk id="10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7:05.376" v="3144" actId="255"/>
          <ac:spMkLst>
            <pc:docMk/>
            <pc:sldMk cId="0" sldId="266"/>
            <ac:spMk id="11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5:29.556" v="3134" actId="255"/>
          <ac:spMkLst>
            <pc:docMk/>
            <pc:sldMk cId="0" sldId="266"/>
            <ac:spMk id="1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4:48:24.990" v="3154" actId="14100"/>
          <ac:spMkLst>
            <pc:docMk/>
            <pc:sldMk cId="0" sldId="266"/>
            <ac:spMk id="13" creationId="{00000000-0000-0000-0000-000000000000}"/>
          </ac:spMkLst>
        </pc:spChg>
        <pc:spChg chg="add">
          <ac:chgData name="Dylan Williams-Evans" userId="58ab6024-4571-49d6-883f-9485fbe5dc99" providerId="ADAL" clId="{7CB6D88E-FDEB-4095-B04A-7B2115BF0E08}" dt="2026-10-01T10:02:48.177" v="1744" actId="22"/>
          <ac:spMkLst>
            <pc:docMk/>
            <pc:sldMk cId="0" sldId="266"/>
            <ac:spMk id="17" creationId="{E55F89BC-5471-B8BC-DCED-F3957D765DA5}"/>
          </ac:spMkLst>
        </pc:spChg>
        <pc:spChg chg="add">
          <ac:chgData name="Dylan Williams-Evans" userId="58ab6024-4571-49d6-883f-9485fbe5dc99" providerId="ADAL" clId="{7CB6D88E-FDEB-4095-B04A-7B2115BF0E08}" dt="2026-10-01T10:02:48.177" v="1744" actId="22"/>
          <ac:spMkLst>
            <pc:docMk/>
            <pc:sldMk cId="0" sldId="266"/>
            <ac:spMk id="19" creationId="{0800E95E-D4B9-D692-EDF3-52A5DAC1B741}"/>
          </ac:spMkLst>
        </pc:spChg>
        <pc:spChg chg="add">
          <ac:chgData name="Dylan Williams-Evans" userId="58ab6024-4571-49d6-883f-9485fbe5dc99" providerId="ADAL" clId="{7CB6D88E-FDEB-4095-B04A-7B2115BF0E08}" dt="2026-10-01T10:02:48.177" v="1744" actId="22"/>
          <ac:spMkLst>
            <pc:docMk/>
            <pc:sldMk cId="0" sldId="266"/>
            <ac:spMk id="21" creationId="{3D6640E7-7DEF-4F53-E049-52B395498131}"/>
          </ac:spMkLst>
        </pc:spChg>
        <pc:spChg chg="add mod">
          <ac:chgData name="Dylan Williams-Evans" userId="58ab6024-4571-49d6-883f-9485fbe5dc99" providerId="ADAL" clId="{7CB6D88E-FDEB-4095-B04A-7B2115BF0E08}" dt="2026-10-01T10:02:58.611" v="1746" actId="1076"/>
          <ac:spMkLst>
            <pc:docMk/>
            <pc:sldMk cId="0" sldId="266"/>
            <ac:spMk id="23" creationId="{C4AD6B7A-098E-E707-EAAE-0E7AE8BB80B8}"/>
          </ac:spMkLst>
        </pc:spChg>
        <pc:spChg chg="add mod">
          <ac:chgData name="Dylan Williams-Evans" userId="58ab6024-4571-49d6-883f-9485fbe5dc99" providerId="ADAL" clId="{7CB6D88E-FDEB-4095-B04A-7B2115BF0E08}" dt="2026-10-01T10:02:58.611" v="1746" actId="1076"/>
          <ac:spMkLst>
            <pc:docMk/>
            <pc:sldMk cId="0" sldId="266"/>
            <ac:spMk id="25" creationId="{61F37E96-DEE1-6C5E-982E-89D7A5E20D3B}"/>
          </ac:spMkLst>
        </pc:spChg>
        <pc:spChg chg="add mod">
          <ac:chgData name="Dylan Williams-Evans" userId="58ab6024-4571-49d6-883f-9485fbe5dc99" providerId="ADAL" clId="{7CB6D88E-FDEB-4095-B04A-7B2115BF0E08}" dt="2026-10-01T10:02:58.611" v="1746" actId="1076"/>
          <ac:spMkLst>
            <pc:docMk/>
            <pc:sldMk cId="0" sldId="266"/>
            <ac:spMk id="27" creationId="{013D699D-C7E4-FBE0-039F-504299547FF0}"/>
          </ac:spMkLst>
        </pc:spChg>
      </pc:sldChg>
      <pc:sldChg chg="addSp delSp modSp mod">
        <pc:chgData name="Dylan Williams-Evans" userId="58ab6024-4571-49d6-883f-9485fbe5dc99" providerId="ADAL" clId="{7CB6D88E-FDEB-4095-B04A-7B2115BF0E08}" dt="2026-10-01T10:49:36.119" v="2977" actId="1076"/>
        <pc:sldMkLst>
          <pc:docMk/>
          <pc:sldMk cId="0" sldId="268"/>
        </pc:sldMkLst>
        <pc:spChg chg="mod">
          <ac:chgData name="Dylan Williams-Evans" userId="58ab6024-4571-49d6-883f-9485fbe5dc99" providerId="ADAL" clId="{7CB6D88E-FDEB-4095-B04A-7B2115BF0E08}" dt="2026-09-30T15:46:53.720" v="958" actId="1076"/>
          <ac:spMkLst>
            <pc:docMk/>
            <pc:sldMk cId="0" sldId="268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5:47:16.835" v="1037" actId="1036"/>
          <ac:spMkLst>
            <pc:docMk/>
            <pc:sldMk cId="0" sldId="268"/>
            <ac:spMk id="4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5:47:14.590" v="1025" actId="1036"/>
          <ac:spMkLst>
            <pc:docMk/>
            <pc:sldMk cId="0" sldId="268"/>
            <ac:spMk id="6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49:36.119" v="2977" actId="1076"/>
          <ac:spMkLst>
            <pc:docMk/>
            <pc:sldMk cId="0" sldId="268"/>
            <ac:spMk id="9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49:29.471" v="2975" actId="1076"/>
          <ac:spMkLst>
            <pc:docMk/>
            <pc:sldMk cId="0" sldId="268"/>
            <ac:spMk id="11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10-01T10:49:33.456" v="2976" actId="1076"/>
          <ac:spMkLst>
            <pc:docMk/>
            <pc:sldMk cId="0" sldId="268"/>
            <ac:spMk id="12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10:49:25.310" v="2974" actId="1076"/>
          <ac:spMkLst>
            <pc:docMk/>
            <pc:sldMk cId="0" sldId="268"/>
            <ac:spMk id="19" creationId="{E830949E-F1CC-1B9F-6D62-609D8DD02E08}"/>
          </ac:spMkLst>
        </pc:spChg>
      </pc:sldChg>
      <pc:sldChg chg="addSp delSp modSp add mod">
        <pc:chgData name="Dylan Williams-Evans" userId="58ab6024-4571-49d6-883f-9485fbe5dc99" providerId="ADAL" clId="{7CB6D88E-FDEB-4095-B04A-7B2115BF0E08}" dt="2026-10-01T10:19:11.769" v="1991" actId="20577"/>
        <pc:sldMkLst>
          <pc:docMk/>
          <pc:sldMk cId="0" sldId="269"/>
        </pc:sldMkLst>
        <pc:spChg chg="mod">
          <ac:chgData name="Dylan Williams-Evans" userId="58ab6024-4571-49d6-883f-9485fbe5dc99" providerId="ADAL" clId="{7CB6D88E-FDEB-4095-B04A-7B2115BF0E08}" dt="2026-09-30T14:39:56.525" v="239" actId="207"/>
          <ac:spMkLst>
            <pc:docMk/>
            <pc:sldMk cId="0" sldId="269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4:39:27.145" v="215" actId="1036"/>
          <ac:spMkLst>
            <pc:docMk/>
            <pc:sldMk cId="0" sldId="269"/>
            <ac:spMk id="3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4:38:44.488" v="192" actId="1076"/>
          <ac:spMkLst>
            <pc:docMk/>
            <pc:sldMk cId="0" sldId="269"/>
            <ac:spMk id="4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4:39:37.584" v="237" actId="1035"/>
          <ac:spMkLst>
            <pc:docMk/>
            <pc:sldMk cId="0" sldId="269"/>
            <ac:spMk id="6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10:01:25.959" v="1728" actId="1076"/>
          <ac:spMkLst>
            <pc:docMk/>
            <pc:sldMk cId="0" sldId="269"/>
            <ac:spMk id="7" creationId="{0B52DAC0-9000-0FCA-6DD4-FFB86965BF1D}"/>
          </ac:spMkLst>
        </pc:spChg>
        <pc:spChg chg="add mod">
          <ac:chgData name="Dylan Williams-Evans" userId="58ab6024-4571-49d6-883f-9485fbe5dc99" providerId="ADAL" clId="{7CB6D88E-FDEB-4095-B04A-7B2115BF0E08}" dt="2026-10-01T10:01:25.959" v="1728" actId="1076"/>
          <ac:spMkLst>
            <pc:docMk/>
            <pc:sldMk cId="0" sldId="269"/>
            <ac:spMk id="9" creationId="{526D68FA-CE58-5C8A-5453-AEF9DB57AACF}"/>
          </ac:spMkLst>
        </pc:spChg>
        <pc:spChg chg="add mod">
          <ac:chgData name="Dylan Williams-Evans" userId="58ab6024-4571-49d6-883f-9485fbe5dc99" providerId="ADAL" clId="{7CB6D88E-FDEB-4095-B04A-7B2115BF0E08}" dt="2026-10-01T10:19:11.769" v="1991" actId="20577"/>
          <ac:spMkLst>
            <pc:docMk/>
            <pc:sldMk cId="0" sldId="269"/>
            <ac:spMk id="12" creationId="{EEC012F2-0020-3EC1-5B49-F359FA9E006D}"/>
          </ac:spMkLst>
        </pc:spChg>
        <pc:spChg chg="add mod">
          <ac:chgData name="Dylan Williams-Evans" userId="58ab6024-4571-49d6-883f-9485fbe5dc99" providerId="ADAL" clId="{7CB6D88E-FDEB-4095-B04A-7B2115BF0E08}" dt="2026-10-01T10:01:25.959" v="1728" actId="1076"/>
          <ac:spMkLst>
            <pc:docMk/>
            <pc:sldMk cId="0" sldId="269"/>
            <ac:spMk id="13" creationId="{9DCF8AE1-216D-8A6E-E4FC-0396309A1B64}"/>
          </ac:spMkLst>
        </pc:spChg>
        <pc:picChg chg="add mod">
          <ac:chgData name="Dylan Williams-Evans" userId="58ab6024-4571-49d6-883f-9485fbe5dc99" providerId="ADAL" clId="{7CB6D88E-FDEB-4095-B04A-7B2115BF0E08}" dt="2026-09-30T14:38:13.800" v="185" actId="1036"/>
          <ac:picMkLst>
            <pc:docMk/>
            <pc:sldMk cId="0" sldId="269"/>
            <ac:picMk id="10" creationId="{5AF68CA0-7CCA-0F48-30BD-8D7DB212A22B}"/>
          </ac:picMkLst>
        </pc:picChg>
      </pc:sldChg>
      <pc:sldChg chg="addSp delSp modSp add mod">
        <pc:chgData name="Dylan Williams-Evans" userId="58ab6024-4571-49d6-883f-9485fbe5dc99" providerId="ADAL" clId="{7CB6D88E-FDEB-4095-B04A-7B2115BF0E08}" dt="2026-10-06T15:16:08.056" v="3402" actId="478"/>
        <pc:sldMkLst>
          <pc:docMk/>
          <pc:sldMk cId="0" sldId="270"/>
        </pc:sldMkLst>
        <pc:spChg chg="mod">
          <ac:chgData name="Dylan Williams-Evans" userId="58ab6024-4571-49d6-883f-9485fbe5dc99" providerId="ADAL" clId="{7CB6D88E-FDEB-4095-B04A-7B2115BF0E08}" dt="2026-09-30T14:35:55.602" v="59" actId="207"/>
          <ac:spMkLst>
            <pc:docMk/>
            <pc:sldMk cId="0" sldId="270"/>
            <ac:spMk id="2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4:43:58.324" v="273" actId="1036"/>
          <ac:spMkLst>
            <pc:docMk/>
            <pc:sldMk cId="0" sldId="270"/>
            <ac:spMk id="3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4:36:08.820" v="61" actId="2711"/>
          <ac:spMkLst>
            <pc:docMk/>
            <pc:sldMk cId="0" sldId="270"/>
            <ac:spMk id="4" creationId="{00000000-0000-0000-0000-000000000000}"/>
          </ac:spMkLst>
        </pc:spChg>
        <pc:spChg chg="mod">
          <ac:chgData name="Dylan Williams-Evans" userId="58ab6024-4571-49d6-883f-9485fbe5dc99" providerId="ADAL" clId="{7CB6D88E-FDEB-4095-B04A-7B2115BF0E08}" dt="2026-09-30T14:44:58.456" v="284" actId="20577"/>
          <ac:spMkLst>
            <pc:docMk/>
            <pc:sldMk cId="0" sldId="270"/>
            <ac:spMk id="6" creationId="{00000000-0000-0000-0000-000000000000}"/>
          </ac:spMkLst>
        </pc:spChg>
        <pc:spChg chg="del">
          <ac:chgData name="Dylan Williams-Evans" userId="58ab6024-4571-49d6-883f-9485fbe5dc99" providerId="ADAL" clId="{7CB6D88E-FDEB-4095-B04A-7B2115BF0E08}" dt="2026-10-06T15:16:08.056" v="3402" actId="478"/>
          <ac:spMkLst>
            <pc:docMk/>
            <pc:sldMk cId="0" sldId="270"/>
            <ac:spMk id="8" creationId="{00000000-0000-0000-0000-000000000000}"/>
          </ac:spMkLst>
        </pc:spChg>
        <pc:spChg chg="add mod">
          <ac:chgData name="Dylan Williams-Evans" userId="58ab6024-4571-49d6-883f-9485fbe5dc99" providerId="ADAL" clId="{7CB6D88E-FDEB-4095-B04A-7B2115BF0E08}" dt="2026-10-01T10:01:39.536" v="1731" actId="1076"/>
          <ac:spMkLst>
            <pc:docMk/>
            <pc:sldMk cId="0" sldId="270"/>
            <ac:spMk id="9" creationId="{82777CD4-EB17-8C66-0013-65270B712C1D}"/>
          </ac:spMkLst>
        </pc:spChg>
        <pc:spChg chg="add mod">
          <ac:chgData name="Dylan Williams-Evans" userId="58ab6024-4571-49d6-883f-9485fbe5dc99" providerId="ADAL" clId="{7CB6D88E-FDEB-4095-B04A-7B2115BF0E08}" dt="2026-10-01T10:19:24.220" v="1993" actId="20577"/>
          <ac:spMkLst>
            <pc:docMk/>
            <pc:sldMk cId="0" sldId="270"/>
            <ac:spMk id="10" creationId="{901BBC90-5451-D02A-85EF-969C99FC61F5}"/>
          </ac:spMkLst>
        </pc:spChg>
        <pc:spChg chg="add mod">
          <ac:chgData name="Dylan Williams-Evans" userId="58ab6024-4571-49d6-883f-9485fbe5dc99" providerId="ADAL" clId="{7CB6D88E-FDEB-4095-B04A-7B2115BF0E08}" dt="2026-10-01T10:01:39.536" v="1731" actId="1076"/>
          <ac:spMkLst>
            <pc:docMk/>
            <pc:sldMk cId="0" sldId="270"/>
            <ac:spMk id="12" creationId="{F0461E54-E815-D79A-F6C5-C8F865297631}"/>
          </ac:spMkLst>
        </pc:spChg>
        <pc:spChg chg="add mod">
          <ac:chgData name="Dylan Williams-Evans" userId="58ab6024-4571-49d6-883f-9485fbe5dc99" providerId="ADAL" clId="{7CB6D88E-FDEB-4095-B04A-7B2115BF0E08}" dt="2026-10-01T10:01:39.536" v="1731" actId="1076"/>
          <ac:spMkLst>
            <pc:docMk/>
            <pc:sldMk cId="0" sldId="270"/>
            <ac:spMk id="14" creationId="{41DE5264-BBA0-0CA5-C314-91BFC301A1B3}"/>
          </ac:spMkLst>
        </pc:spChg>
      </pc:sldChg>
      <pc:sldChg chg="addSp delSp modSp new mod">
        <pc:chgData name="Dylan Williams-Evans" userId="58ab6024-4571-49d6-883f-9485fbe5dc99" providerId="ADAL" clId="{7CB6D88E-FDEB-4095-B04A-7B2115BF0E08}" dt="2026-10-01T14:53:56.661" v="3203" actId="1038"/>
        <pc:sldMkLst>
          <pc:docMk/>
          <pc:sldMk cId="3036218797" sldId="273"/>
        </pc:sldMkLst>
        <pc:spChg chg="add mod">
          <ac:chgData name="Dylan Williams-Evans" userId="58ab6024-4571-49d6-883f-9485fbe5dc99" providerId="ADAL" clId="{7CB6D88E-FDEB-4095-B04A-7B2115BF0E08}" dt="2026-09-30T15:30:47.170" v="479" actId="2711"/>
          <ac:spMkLst>
            <pc:docMk/>
            <pc:sldMk cId="3036218797" sldId="273"/>
            <ac:spMk id="3" creationId="{304A3B3C-921A-CA26-27C6-CDCA8284F1FB}"/>
          </ac:spMkLst>
        </pc:spChg>
        <pc:spChg chg="add mod">
          <ac:chgData name="Dylan Williams-Evans" userId="58ab6024-4571-49d6-883f-9485fbe5dc99" providerId="ADAL" clId="{7CB6D88E-FDEB-4095-B04A-7B2115BF0E08}" dt="2026-10-01T10:40:25.226" v="2594" actId="20577"/>
          <ac:spMkLst>
            <pc:docMk/>
            <pc:sldMk cId="3036218797" sldId="273"/>
            <ac:spMk id="4" creationId="{F216F82D-12F2-A60A-2FFA-EA1630C79A27}"/>
          </ac:spMkLst>
        </pc:spChg>
        <pc:spChg chg="add mod">
          <ac:chgData name="Dylan Williams-Evans" userId="58ab6024-4571-49d6-883f-9485fbe5dc99" providerId="ADAL" clId="{7CB6D88E-FDEB-4095-B04A-7B2115BF0E08}" dt="2026-10-01T10:41:11.363" v="2679" actId="1036"/>
          <ac:spMkLst>
            <pc:docMk/>
            <pc:sldMk cId="3036218797" sldId="273"/>
            <ac:spMk id="5" creationId="{2D28DD42-FF4B-4DF4-1D0C-727BE46B884A}"/>
          </ac:spMkLst>
        </pc:spChg>
        <pc:spChg chg="add mod">
          <ac:chgData name="Dylan Williams-Evans" userId="58ab6024-4571-49d6-883f-9485fbe5dc99" providerId="ADAL" clId="{7CB6D88E-FDEB-4095-B04A-7B2115BF0E08}" dt="2026-10-01T14:48:20.206" v="3152" actId="1076"/>
          <ac:spMkLst>
            <pc:docMk/>
            <pc:sldMk cId="3036218797" sldId="273"/>
            <ac:spMk id="10" creationId="{D616AB16-E94B-ED32-9A2F-8E51209C1B4F}"/>
          </ac:spMkLst>
        </pc:spChg>
        <pc:spChg chg="add mod">
          <ac:chgData name="Dylan Williams-Evans" userId="58ab6024-4571-49d6-883f-9485fbe5dc99" providerId="ADAL" clId="{7CB6D88E-FDEB-4095-B04A-7B2115BF0E08}" dt="2026-09-30T15:42:56.307" v="685" actId="1076"/>
          <ac:spMkLst>
            <pc:docMk/>
            <pc:sldMk cId="3036218797" sldId="273"/>
            <ac:spMk id="13" creationId="{15660DCF-8F0B-52E0-289A-FC2773C18E23}"/>
          </ac:spMkLst>
        </pc:spChg>
        <pc:spChg chg="add mod">
          <ac:chgData name="Dylan Williams-Evans" userId="58ab6024-4571-49d6-883f-9485fbe5dc99" providerId="ADAL" clId="{7CB6D88E-FDEB-4095-B04A-7B2115BF0E08}" dt="2026-09-30T15:43:14.051" v="688" actId="1076"/>
          <ac:spMkLst>
            <pc:docMk/>
            <pc:sldMk cId="3036218797" sldId="273"/>
            <ac:spMk id="15" creationId="{A5C4AA4B-AD8E-5617-EB33-253F23CA8B88}"/>
          </ac:spMkLst>
        </pc:spChg>
        <pc:spChg chg="add mod">
          <ac:chgData name="Dylan Williams-Evans" userId="58ab6024-4571-49d6-883f-9485fbe5dc99" providerId="ADAL" clId="{7CB6D88E-FDEB-4095-B04A-7B2115BF0E08}" dt="2026-10-01T14:49:27.385" v="3160" actId="14100"/>
          <ac:spMkLst>
            <pc:docMk/>
            <pc:sldMk cId="3036218797" sldId="273"/>
            <ac:spMk id="19" creationId="{A2F6145D-9D52-6E8D-A4B0-CCC56E101C60}"/>
          </ac:spMkLst>
        </pc:spChg>
        <pc:spChg chg="add mod">
          <ac:chgData name="Dylan Williams-Evans" userId="58ab6024-4571-49d6-883f-9485fbe5dc99" providerId="ADAL" clId="{7CB6D88E-FDEB-4095-B04A-7B2115BF0E08}" dt="2026-10-01T14:50:55.952" v="3186" actId="27636"/>
          <ac:spMkLst>
            <pc:docMk/>
            <pc:sldMk cId="3036218797" sldId="273"/>
            <ac:spMk id="21" creationId="{0B8AB993-99FA-F42D-6F1B-A77CAE21DF45}"/>
          </ac:spMkLst>
        </pc:spChg>
        <pc:spChg chg="add mod">
          <ac:chgData name="Dylan Williams-Evans" userId="58ab6024-4571-49d6-883f-9485fbe5dc99" providerId="ADAL" clId="{7CB6D88E-FDEB-4095-B04A-7B2115BF0E08}" dt="2026-10-01T14:53:56.661" v="3203" actId="1038"/>
          <ac:spMkLst>
            <pc:docMk/>
            <pc:sldMk cId="3036218797" sldId="273"/>
            <ac:spMk id="23" creationId="{1B691105-7845-6836-63CA-6EBA1746E628}"/>
          </ac:spMkLst>
        </pc:spChg>
        <pc:picChg chg="add mod">
          <ac:chgData name="Dylan Williams-Evans" userId="58ab6024-4571-49d6-883f-9485fbe5dc99" providerId="ADAL" clId="{7CB6D88E-FDEB-4095-B04A-7B2115BF0E08}" dt="2026-10-01T10:41:28.553" v="2696" actId="1036"/>
          <ac:picMkLst>
            <pc:docMk/>
            <pc:sldMk cId="3036218797" sldId="273"/>
            <ac:picMk id="8" creationId="{66300785-7F54-0FA3-EC66-2470147C7A56}"/>
          </ac:picMkLst>
        </pc:picChg>
        <pc:picChg chg="add">
          <ac:chgData name="Dylan Williams-Evans" userId="58ab6024-4571-49d6-883f-9485fbe5dc99" providerId="ADAL" clId="{7CB6D88E-FDEB-4095-B04A-7B2115BF0E08}" dt="2026-10-01T10:59:09.255" v="3035" actId="22"/>
          <ac:picMkLst>
            <pc:docMk/>
            <pc:sldMk cId="3036218797" sldId="273"/>
            <ac:picMk id="17" creationId="{C82B77A5-60A1-E8BA-298D-0837F5EA292E}"/>
          </ac:picMkLst>
        </pc:picChg>
      </pc:sldChg>
      <pc:sldChg chg="addSp delSp modSp new mod ord">
        <pc:chgData name="Dylan Williams-Evans" userId="58ab6024-4571-49d6-883f-9485fbe5dc99" providerId="ADAL" clId="{7CB6D88E-FDEB-4095-B04A-7B2115BF0E08}" dt="2026-10-06T15:26:17.370" v="3412" actId="1037"/>
        <pc:sldMkLst>
          <pc:docMk/>
          <pc:sldMk cId="63564154" sldId="274"/>
        </pc:sldMkLst>
        <pc:spChg chg="add mod">
          <ac:chgData name="Dylan Williams-Evans" userId="58ab6024-4571-49d6-883f-9485fbe5dc99" providerId="ADAL" clId="{7CB6D88E-FDEB-4095-B04A-7B2115BF0E08}" dt="2026-10-06T15:26:17.370" v="3412" actId="1037"/>
          <ac:spMkLst>
            <pc:docMk/>
            <pc:sldMk cId="63564154" sldId="274"/>
            <ac:spMk id="3" creationId="{02B6C024-ABD0-F637-0CA5-B48A50492183}"/>
          </ac:spMkLst>
        </pc:spChg>
        <pc:spChg chg="add mod">
          <ac:chgData name="Dylan Williams-Evans" userId="58ab6024-4571-49d6-883f-9485fbe5dc99" providerId="ADAL" clId="{7CB6D88E-FDEB-4095-B04A-7B2115BF0E08}" dt="2026-10-01T10:58:25.383" v="3022" actId="1076"/>
          <ac:spMkLst>
            <pc:docMk/>
            <pc:sldMk cId="63564154" sldId="274"/>
            <ac:spMk id="8" creationId="{715B1A22-0BED-307A-8BE3-DA124ABDF2C7}"/>
          </ac:spMkLst>
        </pc:spChg>
        <pc:spChg chg="add mod">
          <ac:chgData name="Dylan Williams-Evans" userId="58ab6024-4571-49d6-883f-9485fbe5dc99" providerId="ADAL" clId="{7CB6D88E-FDEB-4095-B04A-7B2115BF0E08}" dt="2026-10-01T10:58:25.383" v="3022" actId="1076"/>
          <ac:spMkLst>
            <pc:docMk/>
            <pc:sldMk cId="63564154" sldId="274"/>
            <ac:spMk id="12" creationId="{1032D871-24A0-E152-3D5B-3C482AE079BD}"/>
          </ac:spMkLst>
        </pc:spChg>
        <pc:spChg chg="add mod">
          <ac:chgData name="Dylan Williams-Evans" userId="58ab6024-4571-49d6-883f-9485fbe5dc99" providerId="ADAL" clId="{7CB6D88E-FDEB-4095-B04A-7B2115BF0E08}" dt="2026-10-01T10:58:25.383" v="3022" actId="1076"/>
          <ac:spMkLst>
            <pc:docMk/>
            <pc:sldMk cId="63564154" sldId="274"/>
            <ac:spMk id="15" creationId="{763D88AD-F089-382D-6E82-1D2582C6207A}"/>
          </ac:spMkLst>
        </pc:spChg>
        <pc:spChg chg="add mod">
          <ac:chgData name="Dylan Williams-Evans" userId="58ab6024-4571-49d6-883f-9485fbe5dc99" providerId="ADAL" clId="{7CB6D88E-FDEB-4095-B04A-7B2115BF0E08}" dt="2026-10-01T10:58:17.139" v="3021" actId="1076"/>
          <ac:spMkLst>
            <pc:docMk/>
            <pc:sldMk cId="63564154" sldId="274"/>
            <ac:spMk id="19" creationId="{46872714-9C8E-FE76-08BC-BEA8C5CAE809}"/>
          </ac:spMkLst>
        </pc:spChg>
        <pc:spChg chg="add mod">
          <ac:chgData name="Dylan Williams-Evans" userId="58ab6024-4571-49d6-883f-9485fbe5dc99" providerId="ADAL" clId="{7CB6D88E-FDEB-4095-B04A-7B2115BF0E08}" dt="2026-10-01T10:28:07.195" v="2161" actId="20577"/>
          <ac:spMkLst>
            <pc:docMk/>
            <pc:sldMk cId="63564154" sldId="274"/>
            <ac:spMk id="23" creationId="{F48A8FFA-9D03-8B42-D900-6853D9708931}"/>
          </ac:spMkLst>
        </pc:spChg>
        <pc:spChg chg="add mod">
          <ac:chgData name="Dylan Williams-Evans" userId="58ab6024-4571-49d6-883f-9485fbe5dc99" providerId="ADAL" clId="{7CB6D88E-FDEB-4095-B04A-7B2115BF0E08}" dt="2026-10-01T10:38:51.365" v="2467" actId="1035"/>
          <ac:spMkLst>
            <pc:docMk/>
            <pc:sldMk cId="63564154" sldId="274"/>
            <ac:spMk id="25" creationId="{498A5E0A-F19A-854E-326A-9AD503F92E70}"/>
          </ac:spMkLst>
        </pc:spChg>
        <pc:spChg chg="add mod">
          <ac:chgData name="Dylan Williams-Evans" userId="58ab6024-4571-49d6-883f-9485fbe5dc99" providerId="ADAL" clId="{7CB6D88E-FDEB-4095-B04A-7B2115BF0E08}" dt="2026-10-01T10:36:10.653" v="2212" actId="20577"/>
          <ac:spMkLst>
            <pc:docMk/>
            <pc:sldMk cId="63564154" sldId="274"/>
            <ac:spMk id="33" creationId="{0CF42B24-C6CA-635A-18BA-8DE786C76596}"/>
          </ac:spMkLst>
        </pc:spChg>
        <pc:spChg chg="add mod">
          <ac:chgData name="Dylan Williams-Evans" userId="58ab6024-4571-49d6-883f-9485fbe5dc99" providerId="ADAL" clId="{7CB6D88E-FDEB-4095-B04A-7B2115BF0E08}" dt="2026-10-01T14:56:05.073" v="3235" actId="1037"/>
          <ac:spMkLst>
            <pc:docMk/>
            <pc:sldMk cId="63564154" sldId="274"/>
            <ac:spMk id="35" creationId="{2FC73A20-E1DE-A921-FD5F-372ACB8C59DB}"/>
          </ac:spMkLst>
        </pc:spChg>
        <pc:spChg chg="add mod">
          <ac:chgData name="Dylan Williams-Evans" userId="58ab6024-4571-49d6-883f-9485fbe5dc99" providerId="ADAL" clId="{7CB6D88E-FDEB-4095-B04A-7B2115BF0E08}" dt="2026-10-01T14:55:45.054" v="3219" actId="1038"/>
          <ac:spMkLst>
            <pc:docMk/>
            <pc:sldMk cId="63564154" sldId="274"/>
            <ac:spMk id="37" creationId="{D323C3D3-18E4-4FF7-3588-24107B761509}"/>
          </ac:spMkLst>
        </pc:spChg>
        <pc:spChg chg="add mod">
          <ac:chgData name="Dylan Williams-Evans" userId="58ab6024-4571-49d6-883f-9485fbe5dc99" providerId="ADAL" clId="{7CB6D88E-FDEB-4095-B04A-7B2115BF0E08}" dt="2026-10-01T10:38:14.736" v="2434" actId="14100"/>
          <ac:spMkLst>
            <pc:docMk/>
            <pc:sldMk cId="63564154" sldId="274"/>
            <ac:spMk id="39" creationId="{76B02896-E1AD-A602-774A-C526C07D003A}"/>
          </ac:spMkLst>
        </pc:spChg>
        <pc:spChg chg="add mod">
          <ac:chgData name="Dylan Williams-Evans" userId="58ab6024-4571-49d6-883f-9485fbe5dc99" providerId="ADAL" clId="{7CB6D88E-FDEB-4095-B04A-7B2115BF0E08}" dt="2026-10-01T10:39:18.625" v="2560" actId="20577"/>
          <ac:spMkLst>
            <pc:docMk/>
            <pc:sldMk cId="63564154" sldId="274"/>
            <ac:spMk id="41" creationId="{B2F1BE88-44CC-82F0-04A4-A2E1C1143B52}"/>
          </ac:spMkLst>
        </pc:spChg>
        <pc:spChg chg="add mod">
          <ac:chgData name="Dylan Williams-Evans" userId="58ab6024-4571-49d6-883f-9485fbe5dc99" providerId="ADAL" clId="{7CB6D88E-FDEB-4095-B04A-7B2115BF0E08}" dt="2026-10-01T14:55:03.459" v="3212" actId="14100"/>
          <ac:spMkLst>
            <pc:docMk/>
            <pc:sldMk cId="63564154" sldId="274"/>
            <ac:spMk id="44" creationId="{815860AD-E129-F415-760F-2BCED991351A}"/>
          </ac:spMkLst>
        </pc:spChg>
        <pc:spChg chg="add mod">
          <ac:chgData name="Dylan Williams-Evans" userId="58ab6024-4571-49d6-883f-9485fbe5dc99" providerId="ADAL" clId="{7CB6D88E-FDEB-4095-B04A-7B2115BF0E08}" dt="2026-10-01T14:54:56.752" v="3211" actId="14100"/>
          <ac:spMkLst>
            <pc:docMk/>
            <pc:sldMk cId="63564154" sldId="274"/>
            <ac:spMk id="46" creationId="{9FE72E82-F4BD-9FC9-943C-D2E8C18DCE6B}"/>
          </ac:spMkLst>
        </pc:spChg>
        <pc:spChg chg="add mod">
          <ac:chgData name="Dylan Williams-Evans" userId="58ab6024-4571-49d6-883f-9485fbe5dc99" providerId="ADAL" clId="{7CB6D88E-FDEB-4095-B04A-7B2115BF0E08}" dt="2026-10-01T14:55:48.552" v="3224" actId="1038"/>
          <ac:spMkLst>
            <pc:docMk/>
            <pc:sldMk cId="63564154" sldId="274"/>
            <ac:spMk id="48" creationId="{9806277F-F394-596F-907C-327618E63A73}"/>
          </ac:spMkLst>
        </pc:spChg>
        <pc:picChg chg="add mod">
          <ac:chgData name="Dylan Williams-Evans" userId="58ab6024-4571-49d6-883f-9485fbe5dc99" providerId="ADAL" clId="{7CB6D88E-FDEB-4095-B04A-7B2115BF0E08}" dt="2026-10-01T10:37:12.177" v="2269" actId="1036"/>
          <ac:picMkLst>
            <pc:docMk/>
            <pc:sldMk cId="63564154" sldId="274"/>
            <ac:picMk id="4" creationId="{FDF76DDC-AB3E-7BBC-9C08-DE56FE695001}"/>
          </ac:picMkLst>
        </pc:picChg>
        <pc:picChg chg="add mod">
          <ac:chgData name="Dylan Williams-Evans" userId="58ab6024-4571-49d6-883f-9485fbe5dc99" providerId="ADAL" clId="{7CB6D88E-FDEB-4095-B04A-7B2115BF0E08}" dt="2026-10-01T10:37:20.562" v="2297" actId="1037"/>
          <ac:picMkLst>
            <pc:docMk/>
            <pc:sldMk cId="63564154" sldId="274"/>
            <ac:picMk id="7" creationId="{3E0B2057-CBC5-A538-40D9-826A71BB0DBE}"/>
          </ac:picMkLst>
        </pc:picChg>
        <pc:picChg chg="add mod">
          <ac:chgData name="Dylan Williams-Evans" userId="58ab6024-4571-49d6-883f-9485fbe5dc99" providerId="ADAL" clId="{7CB6D88E-FDEB-4095-B04A-7B2115BF0E08}" dt="2026-10-01T10:37:14.043" v="2270" actId="1076"/>
          <ac:picMkLst>
            <pc:docMk/>
            <pc:sldMk cId="63564154" sldId="274"/>
            <ac:picMk id="21" creationId="{DA474A1B-2243-B0A3-DBA6-4038C8C14B54}"/>
          </ac:picMkLst>
        </pc:picChg>
        <pc:picChg chg="add mod">
          <ac:chgData name="Dylan Williams-Evans" userId="58ab6024-4571-49d6-883f-9485fbe5dc99" providerId="ADAL" clId="{7CB6D88E-FDEB-4095-B04A-7B2115BF0E08}" dt="2026-10-01T10:58:13.289" v="3019" actId="1076"/>
          <ac:picMkLst>
            <pc:docMk/>
            <pc:sldMk cId="63564154" sldId="274"/>
            <ac:picMk id="42" creationId="{E193E301-6A2D-ACD2-55B9-EC4886260EBD}"/>
          </ac:picMkLst>
        </pc:picChg>
      </pc:sldChg>
      <pc:sldChg chg="addSp delSp modSp new mod">
        <pc:chgData name="Dylan Williams-Evans" userId="58ab6024-4571-49d6-883f-9485fbe5dc99" providerId="ADAL" clId="{7CB6D88E-FDEB-4095-B04A-7B2115BF0E08}" dt="2026-10-06T15:01:32.368" v="3382" actId="20577"/>
        <pc:sldMkLst>
          <pc:docMk/>
          <pc:sldMk cId="2681377013" sldId="275"/>
        </pc:sldMkLst>
        <pc:spChg chg="add mod">
          <ac:chgData name="Dylan Williams-Evans" userId="58ab6024-4571-49d6-883f-9485fbe5dc99" providerId="ADAL" clId="{7CB6D88E-FDEB-4095-B04A-7B2115BF0E08}" dt="2026-09-30T15:41:14.976" v="661" actId="1036"/>
          <ac:spMkLst>
            <pc:docMk/>
            <pc:sldMk cId="2681377013" sldId="275"/>
            <ac:spMk id="3" creationId="{BBAED02E-502F-70AB-64BD-8AE56E86BE85}"/>
          </ac:spMkLst>
        </pc:spChg>
        <pc:spChg chg="add mod">
          <ac:chgData name="Dylan Williams-Evans" userId="58ab6024-4571-49d6-883f-9485fbe5dc99" providerId="ADAL" clId="{7CB6D88E-FDEB-4095-B04A-7B2115BF0E08}" dt="2026-10-01T10:43:28.502" v="2862" actId="20577"/>
          <ac:spMkLst>
            <pc:docMk/>
            <pc:sldMk cId="2681377013" sldId="275"/>
            <ac:spMk id="4" creationId="{1DB2345D-79D8-2DF3-E0F9-A2A399181B05}"/>
          </ac:spMkLst>
        </pc:spChg>
        <pc:spChg chg="add mod">
          <ac:chgData name="Dylan Williams-Evans" userId="58ab6024-4571-49d6-883f-9485fbe5dc99" providerId="ADAL" clId="{7CB6D88E-FDEB-4095-B04A-7B2115BF0E08}" dt="2026-10-06T15:01:32.368" v="3382" actId="20577"/>
          <ac:spMkLst>
            <pc:docMk/>
            <pc:sldMk cId="2681377013" sldId="275"/>
            <ac:spMk id="7" creationId="{1F92FA55-1696-968C-F8F5-8EDEFCD41804}"/>
          </ac:spMkLst>
        </pc:spChg>
        <pc:spChg chg="add mod">
          <ac:chgData name="Dylan Williams-Evans" userId="58ab6024-4571-49d6-883f-9485fbe5dc99" providerId="ADAL" clId="{7CB6D88E-FDEB-4095-B04A-7B2115BF0E08}" dt="2026-10-06T14:07:13.460" v="3246" actId="20577"/>
          <ac:spMkLst>
            <pc:docMk/>
            <pc:sldMk cId="2681377013" sldId="275"/>
            <ac:spMk id="8" creationId="{7C8B6F78-9390-61BB-821E-A6A941C045F7}"/>
          </ac:spMkLst>
        </pc:spChg>
        <pc:spChg chg="add mod">
          <ac:chgData name="Dylan Williams-Evans" userId="58ab6024-4571-49d6-883f-9485fbe5dc99" providerId="ADAL" clId="{7CB6D88E-FDEB-4095-B04A-7B2115BF0E08}" dt="2026-09-30T15:42:27.627" v="681" actId="1076"/>
          <ac:spMkLst>
            <pc:docMk/>
            <pc:sldMk cId="2681377013" sldId="275"/>
            <ac:spMk id="9" creationId="{F2B67386-FE9C-ACFB-AADB-3A36039B5618}"/>
          </ac:spMkLst>
        </pc:spChg>
        <pc:spChg chg="add mod">
          <ac:chgData name="Dylan Williams-Evans" userId="58ab6024-4571-49d6-883f-9485fbe5dc99" providerId="ADAL" clId="{7CB6D88E-FDEB-4095-B04A-7B2115BF0E08}" dt="2026-09-30T15:42:11.050" v="678" actId="1076"/>
          <ac:spMkLst>
            <pc:docMk/>
            <pc:sldMk cId="2681377013" sldId="275"/>
            <ac:spMk id="11" creationId="{94CDCA8E-00D4-2C9D-4F39-F5A77C4F1B34}"/>
          </ac:spMkLst>
        </pc:spChg>
        <pc:spChg chg="add mod">
          <ac:chgData name="Dylan Williams-Evans" userId="58ab6024-4571-49d6-883f-9485fbe5dc99" providerId="ADAL" clId="{7CB6D88E-FDEB-4095-B04A-7B2115BF0E08}" dt="2026-09-30T15:42:25.925" v="680" actId="1076"/>
          <ac:spMkLst>
            <pc:docMk/>
            <pc:sldMk cId="2681377013" sldId="275"/>
            <ac:spMk id="13" creationId="{9090C44B-42D1-F2DE-6BD7-5E2C1600AC30}"/>
          </ac:spMkLst>
        </pc:spChg>
        <pc:picChg chg="add">
          <ac:chgData name="Dylan Williams-Evans" userId="58ab6024-4571-49d6-883f-9485fbe5dc99" providerId="ADAL" clId="{7CB6D88E-FDEB-4095-B04A-7B2115BF0E08}" dt="2026-10-01T10:59:18.561" v="3037" actId="22"/>
          <ac:picMkLst>
            <pc:docMk/>
            <pc:sldMk cId="2681377013" sldId="275"/>
            <ac:picMk id="12" creationId="{A32747F6-9E26-6206-7B2C-A86360C823B5}"/>
          </ac:picMkLst>
        </pc:picChg>
      </pc:sldChg>
      <pc:sldChg chg="addSp delSp modSp new mod">
        <pc:chgData name="Dylan Williams-Evans" userId="58ab6024-4571-49d6-883f-9485fbe5dc99" providerId="ADAL" clId="{7CB6D88E-FDEB-4095-B04A-7B2115BF0E08}" dt="2026-10-01T10:59:23.653" v="3039" actId="22"/>
        <pc:sldMkLst>
          <pc:docMk/>
          <pc:sldMk cId="381701947" sldId="276"/>
        </pc:sldMkLst>
        <pc:spChg chg="add mod">
          <ac:chgData name="Dylan Williams-Evans" userId="58ab6024-4571-49d6-883f-9485fbe5dc99" providerId="ADAL" clId="{7CB6D88E-FDEB-4095-B04A-7B2115BF0E08}" dt="2026-10-01T09:56:14.168" v="1685" actId="1076"/>
          <ac:spMkLst>
            <pc:docMk/>
            <pc:sldMk cId="381701947" sldId="276"/>
            <ac:spMk id="3" creationId="{72F3C455-97A0-A0CB-D944-004DD185A8F6}"/>
          </ac:spMkLst>
        </pc:spChg>
        <pc:spChg chg="add mod">
          <ac:chgData name="Dylan Williams-Evans" userId="58ab6024-4571-49d6-883f-9485fbe5dc99" providerId="ADAL" clId="{7CB6D88E-FDEB-4095-B04A-7B2115BF0E08}" dt="2026-10-01T09:33:27.904" v="1417" actId="207"/>
          <ac:spMkLst>
            <pc:docMk/>
            <pc:sldMk cId="381701947" sldId="276"/>
            <ac:spMk id="8" creationId="{BC5B538E-08C8-CAD4-371B-EF400FFDA789}"/>
          </ac:spMkLst>
        </pc:spChg>
        <pc:spChg chg="add">
          <ac:chgData name="Dylan Williams-Evans" userId="58ab6024-4571-49d6-883f-9485fbe5dc99" providerId="ADAL" clId="{7CB6D88E-FDEB-4095-B04A-7B2115BF0E08}" dt="2026-10-01T10:02:03.032" v="1734" actId="22"/>
          <ac:spMkLst>
            <pc:docMk/>
            <pc:sldMk cId="381701947" sldId="276"/>
            <ac:spMk id="13" creationId="{4A5D85A2-8096-85CE-916C-5D1D6078DA48}"/>
          </ac:spMkLst>
        </pc:spChg>
        <pc:spChg chg="add mod">
          <ac:chgData name="Dylan Williams-Evans" userId="58ab6024-4571-49d6-883f-9485fbe5dc99" providerId="ADAL" clId="{7CB6D88E-FDEB-4095-B04A-7B2115BF0E08}" dt="2026-10-01T10:02:07.341" v="1736" actId="1076"/>
          <ac:spMkLst>
            <pc:docMk/>
            <pc:sldMk cId="381701947" sldId="276"/>
            <ac:spMk id="15" creationId="{12713116-107F-21AA-C637-D3012B6C6864}"/>
          </ac:spMkLst>
        </pc:spChg>
        <pc:spChg chg="add mod">
          <ac:chgData name="Dylan Williams-Evans" userId="58ab6024-4571-49d6-883f-9485fbe5dc99" providerId="ADAL" clId="{7CB6D88E-FDEB-4095-B04A-7B2115BF0E08}" dt="2026-10-01T10:02:06.337" v="1735" actId="1076"/>
          <ac:spMkLst>
            <pc:docMk/>
            <pc:sldMk cId="381701947" sldId="276"/>
            <ac:spMk id="17" creationId="{FE41DE65-F208-7A7E-5040-9DB93A8493EB}"/>
          </ac:spMkLst>
        </pc:spChg>
        <pc:spChg chg="add mod">
          <ac:chgData name="Dylan Williams-Evans" userId="58ab6024-4571-49d6-883f-9485fbe5dc99" providerId="ADAL" clId="{7CB6D88E-FDEB-4095-B04A-7B2115BF0E08}" dt="2026-10-01T10:42:04.201" v="2740" actId="20577"/>
          <ac:spMkLst>
            <pc:docMk/>
            <pc:sldMk cId="381701947" sldId="276"/>
            <ac:spMk id="19" creationId="{E072ED9A-B3C7-13AE-8CEF-AB9BBB23FB5C}"/>
          </ac:spMkLst>
        </pc:spChg>
        <pc:spChg chg="add mod">
          <ac:chgData name="Dylan Williams-Evans" userId="58ab6024-4571-49d6-883f-9485fbe5dc99" providerId="ADAL" clId="{7CB6D88E-FDEB-4095-B04A-7B2115BF0E08}" dt="2026-10-01T10:42:35.396" v="2805" actId="20577"/>
          <ac:spMkLst>
            <pc:docMk/>
            <pc:sldMk cId="381701947" sldId="276"/>
            <ac:spMk id="21" creationId="{46E0C0A4-8AC9-A911-216D-310C480C2D5D}"/>
          </ac:spMkLst>
        </pc:spChg>
        <pc:picChg chg="add mod">
          <ac:chgData name="Dylan Williams-Evans" userId="58ab6024-4571-49d6-883f-9485fbe5dc99" providerId="ADAL" clId="{7CB6D88E-FDEB-4095-B04A-7B2115BF0E08}" dt="2026-10-01T09:56:18.363" v="1686" actId="14100"/>
          <ac:picMkLst>
            <pc:docMk/>
            <pc:sldMk cId="381701947" sldId="276"/>
            <ac:picMk id="11" creationId="{62727B9D-3737-93CF-EA75-326E8042E071}"/>
          </ac:picMkLst>
        </pc:picChg>
        <pc:picChg chg="add">
          <ac:chgData name="Dylan Williams-Evans" userId="58ab6024-4571-49d6-883f-9485fbe5dc99" providerId="ADAL" clId="{7CB6D88E-FDEB-4095-B04A-7B2115BF0E08}" dt="2026-10-01T10:59:23.653" v="3039" actId="22"/>
          <ac:picMkLst>
            <pc:docMk/>
            <pc:sldMk cId="381701947" sldId="276"/>
            <ac:picMk id="25" creationId="{010A984A-EE11-C139-79BC-88E59C4EFA61}"/>
          </ac:picMkLst>
        </pc:picChg>
      </pc:sldChg>
      <pc:sldChg chg="addSp delSp modSp new mod">
        <pc:chgData name="Dylan Williams-Evans" userId="58ab6024-4571-49d6-883f-9485fbe5dc99" providerId="ADAL" clId="{7CB6D88E-FDEB-4095-B04A-7B2115BF0E08}" dt="2026-10-01T14:53:26.233" v="3197" actId="14100"/>
        <pc:sldMkLst>
          <pc:docMk/>
          <pc:sldMk cId="636263101" sldId="278"/>
        </pc:sldMkLst>
        <pc:spChg chg="add mod">
          <ac:chgData name="Dylan Williams-Evans" userId="58ab6024-4571-49d6-883f-9485fbe5dc99" providerId="ADAL" clId="{7CB6D88E-FDEB-4095-B04A-7B2115BF0E08}" dt="2026-10-01T09:43:41.166" v="1592" actId="1036"/>
          <ac:spMkLst>
            <pc:docMk/>
            <pc:sldMk cId="636263101" sldId="278"/>
            <ac:spMk id="7" creationId="{53F62C3D-8C5B-0B38-B2FC-7291D152D8D0}"/>
          </ac:spMkLst>
        </pc:spChg>
        <pc:spChg chg="add mod">
          <ac:chgData name="Dylan Williams-Evans" userId="58ab6024-4571-49d6-883f-9485fbe5dc99" providerId="ADAL" clId="{7CB6D88E-FDEB-4095-B04A-7B2115BF0E08}" dt="2026-10-01T10:19:57.318" v="2007" actId="20577"/>
          <ac:spMkLst>
            <pc:docMk/>
            <pc:sldMk cId="636263101" sldId="278"/>
            <ac:spMk id="9" creationId="{959186AC-B75B-305A-814B-EEA190B54683}"/>
          </ac:spMkLst>
        </pc:spChg>
        <pc:spChg chg="add mod">
          <ac:chgData name="Dylan Williams-Evans" userId="58ab6024-4571-49d6-883f-9485fbe5dc99" providerId="ADAL" clId="{7CB6D88E-FDEB-4095-B04A-7B2115BF0E08}" dt="2026-10-01T09:36:52.812" v="1506" actId="1038"/>
          <ac:spMkLst>
            <pc:docMk/>
            <pc:sldMk cId="636263101" sldId="278"/>
            <ac:spMk id="15" creationId="{380E37C7-343D-58DA-BA5B-3A63CC329E76}"/>
          </ac:spMkLst>
        </pc:spChg>
        <pc:spChg chg="add mod">
          <ac:chgData name="Dylan Williams-Evans" userId="58ab6024-4571-49d6-883f-9485fbe5dc99" providerId="ADAL" clId="{7CB6D88E-FDEB-4095-B04A-7B2115BF0E08}" dt="2026-10-01T09:44:12.976" v="1647" actId="1036"/>
          <ac:spMkLst>
            <pc:docMk/>
            <pc:sldMk cId="636263101" sldId="278"/>
            <ac:spMk id="17" creationId="{86E93D0C-C1C6-1944-50CB-FB327BAD2AFF}"/>
          </ac:spMkLst>
        </pc:spChg>
        <pc:spChg chg="add mod">
          <ac:chgData name="Dylan Williams-Evans" userId="58ab6024-4571-49d6-883f-9485fbe5dc99" providerId="ADAL" clId="{7CB6D88E-FDEB-4095-B04A-7B2115BF0E08}" dt="2026-10-01T09:36:52.812" v="1506" actId="1038"/>
          <ac:spMkLst>
            <pc:docMk/>
            <pc:sldMk cId="636263101" sldId="278"/>
            <ac:spMk id="19" creationId="{E967C73A-E5AA-2612-C3F8-0E919BAA0A9F}"/>
          </ac:spMkLst>
        </pc:spChg>
        <pc:spChg chg="add mod">
          <ac:chgData name="Dylan Williams-Evans" userId="58ab6024-4571-49d6-883f-9485fbe5dc99" providerId="ADAL" clId="{7CB6D88E-FDEB-4095-B04A-7B2115BF0E08}" dt="2026-10-01T10:24:34.489" v="2054" actId="14100"/>
          <ac:spMkLst>
            <pc:docMk/>
            <pc:sldMk cId="636263101" sldId="278"/>
            <ac:spMk id="21" creationId="{0C653D89-82B0-91FC-AFF4-902907CBF76C}"/>
          </ac:spMkLst>
        </pc:spChg>
        <pc:spChg chg="add mod">
          <ac:chgData name="Dylan Williams-Evans" userId="58ab6024-4571-49d6-883f-9485fbe5dc99" providerId="ADAL" clId="{7CB6D88E-FDEB-4095-B04A-7B2115BF0E08}" dt="2026-10-01T09:43:31.756" v="1589" actId="1036"/>
          <ac:spMkLst>
            <pc:docMk/>
            <pc:sldMk cId="636263101" sldId="278"/>
            <ac:spMk id="25" creationId="{1E890E9A-FB01-7940-730B-119625A6A0C5}"/>
          </ac:spMkLst>
        </pc:spChg>
        <pc:spChg chg="add mod">
          <ac:chgData name="Dylan Williams-Evans" userId="58ab6024-4571-49d6-883f-9485fbe5dc99" providerId="ADAL" clId="{7CB6D88E-FDEB-4095-B04A-7B2115BF0E08}" dt="2026-10-01T09:43:45.383" v="1606" actId="1036"/>
          <ac:spMkLst>
            <pc:docMk/>
            <pc:sldMk cId="636263101" sldId="278"/>
            <ac:spMk id="27" creationId="{271A7924-F23A-53B3-91D3-801F8600D3A7}"/>
          </ac:spMkLst>
        </pc:spChg>
        <pc:spChg chg="add mod">
          <ac:chgData name="Dylan Williams-Evans" userId="58ab6024-4571-49d6-883f-9485fbe5dc99" providerId="ADAL" clId="{7CB6D88E-FDEB-4095-B04A-7B2115BF0E08}" dt="2026-10-01T09:44:08.246" v="1641" actId="1038"/>
          <ac:spMkLst>
            <pc:docMk/>
            <pc:sldMk cId="636263101" sldId="278"/>
            <ac:spMk id="29" creationId="{BC97E98A-83D2-7EB5-67CD-1271F3E8C1CC}"/>
          </ac:spMkLst>
        </pc:spChg>
        <pc:spChg chg="add mod">
          <ac:chgData name="Dylan Williams-Evans" userId="58ab6024-4571-49d6-883f-9485fbe5dc99" providerId="ADAL" clId="{7CB6D88E-FDEB-4095-B04A-7B2115BF0E08}" dt="2026-10-01T09:43:54.441" v="1615" actId="1036"/>
          <ac:spMkLst>
            <pc:docMk/>
            <pc:sldMk cId="636263101" sldId="278"/>
            <ac:spMk id="31" creationId="{59DCFCD2-85B2-1E36-B501-06F83BBCA0C9}"/>
          </ac:spMkLst>
        </pc:spChg>
        <pc:spChg chg="add">
          <ac:chgData name="Dylan Williams-Evans" userId="58ab6024-4571-49d6-883f-9485fbe5dc99" providerId="ADAL" clId="{7CB6D88E-FDEB-4095-B04A-7B2115BF0E08}" dt="2026-10-01T10:03:40.231" v="1755" actId="22"/>
          <ac:spMkLst>
            <pc:docMk/>
            <pc:sldMk cId="636263101" sldId="278"/>
            <ac:spMk id="39" creationId="{25E636DC-AFC2-DA51-F00F-24C2CAE84708}"/>
          </ac:spMkLst>
        </pc:spChg>
        <pc:spChg chg="add">
          <ac:chgData name="Dylan Williams-Evans" userId="58ab6024-4571-49d6-883f-9485fbe5dc99" providerId="ADAL" clId="{7CB6D88E-FDEB-4095-B04A-7B2115BF0E08}" dt="2026-10-01T10:03:40.231" v="1755" actId="22"/>
          <ac:spMkLst>
            <pc:docMk/>
            <pc:sldMk cId="636263101" sldId="278"/>
            <ac:spMk id="41" creationId="{74769D02-7851-B181-8F69-76B4B6640869}"/>
          </ac:spMkLst>
        </pc:spChg>
        <pc:spChg chg="add mod">
          <ac:chgData name="Dylan Williams-Evans" userId="58ab6024-4571-49d6-883f-9485fbe5dc99" providerId="ADAL" clId="{7CB6D88E-FDEB-4095-B04A-7B2115BF0E08}" dt="2026-10-01T14:52:24.627" v="3190" actId="1076"/>
          <ac:spMkLst>
            <pc:docMk/>
            <pc:sldMk cId="636263101" sldId="278"/>
            <ac:spMk id="45" creationId="{E9C2DA8E-BE90-7D6B-F9FB-4F867E92D7E7}"/>
          </ac:spMkLst>
        </pc:spChg>
        <pc:spChg chg="add mod">
          <ac:chgData name="Dylan Williams-Evans" userId="58ab6024-4571-49d6-883f-9485fbe5dc99" providerId="ADAL" clId="{7CB6D88E-FDEB-4095-B04A-7B2115BF0E08}" dt="2026-10-01T14:53:26.233" v="3197" actId="14100"/>
          <ac:spMkLst>
            <pc:docMk/>
            <pc:sldMk cId="636263101" sldId="278"/>
            <ac:spMk id="49" creationId="{75F87901-28EB-DC8B-23E3-865378278983}"/>
          </ac:spMkLst>
        </pc:spChg>
      </pc:sldChg>
      <pc:sldChg chg="addSp delSp modSp new mod">
        <pc:chgData name="Dylan Williams-Evans" userId="58ab6024-4571-49d6-883f-9485fbe5dc99" providerId="ADAL" clId="{7CB6D88E-FDEB-4095-B04A-7B2115BF0E08}" dt="2026-10-06T15:15:40.333" v="3394" actId="1036"/>
        <pc:sldMkLst>
          <pc:docMk/>
          <pc:sldMk cId="2074061395" sldId="279"/>
        </pc:sldMkLst>
        <pc:spChg chg="add mod">
          <ac:chgData name="Dylan Williams-Evans" userId="58ab6024-4571-49d6-883f-9485fbe5dc99" providerId="ADAL" clId="{7CB6D88E-FDEB-4095-B04A-7B2115BF0E08}" dt="2026-10-06T15:15:40.333" v="3394" actId="1036"/>
          <ac:spMkLst>
            <pc:docMk/>
            <pc:sldMk cId="2074061395" sldId="279"/>
            <ac:spMk id="3" creationId="{FAE0781B-73DF-8C03-AEDE-C5F42181F16F}"/>
          </ac:spMkLst>
        </pc:spChg>
        <pc:spChg chg="add mod">
          <ac:chgData name="Dylan Williams-Evans" userId="58ab6024-4571-49d6-883f-9485fbe5dc99" providerId="ADAL" clId="{7CB6D88E-FDEB-4095-B04A-7B2115BF0E08}" dt="2026-10-01T10:17:16.627" v="1956" actId="1037"/>
          <ac:spMkLst>
            <pc:docMk/>
            <pc:sldMk cId="2074061395" sldId="279"/>
            <ac:spMk id="7" creationId="{B0A0252D-4373-1E4E-A3F0-5E4846FEA44F}"/>
          </ac:spMkLst>
        </pc:spChg>
        <pc:spChg chg="add mod">
          <ac:chgData name="Dylan Williams-Evans" userId="58ab6024-4571-49d6-883f-9485fbe5dc99" providerId="ADAL" clId="{7CB6D88E-FDEB-4095-B04A-7B2115BF0E08}" dt="2026-10-01T10:13:43.484" v="1782" actId="207"/>
          <ac:spMkLst>
            <pc:docMk/>
            <pc:sldMk cId="2074061395" sldId="279"/>
            <ac:spMk id="9" creationId="{811D0E97-1BFC-70D6-4A1E-F55B61D1B0A7}"/>
          </ac:spMkLst>
        </pc:spChg>
        <pc:spChg chg="add">
          <ac:chgData name="Dylan Williams-Evans" userId="58ab6024-4571-49d6-883f-9485fbe5dc99" providerId="ADAL" clId="{7CB6D88E-FDEB-4095-B04A-7B2115BF0E08}" dt="2026-10-01T10:05:37.694" v="1760" actId="22"/>
          <ac:spMkLst>
            <pc:docMk/>
            <pc:sldMk cId="2074061395" sldId="279"/>
            <ac:spMk id="11" creationId="{DD5FCD93-9723-A330-7969-8EA9C313CD77}"/>
          </ac:spMkLst>
        </pc:spChg>
        <pc:spChg chg="add">
          <ac:chgData name="Dylan Williams-Evans" userId="58ab6024-4571-49d6-883f-9485fbe5dc99" providerId="ADAL" clId="{7CB6D88E-FDEB-4095-B04A-7B2115BF0E08}" dt="2026-10-01T10:05:37.694" v="1760" actId="22"/>
          <ac:spMkLst>
            <pc:docMk/>
            <pc:sldMk cId="2074061395" sldId="279"/>
            <ac:spMk id="13" creationId="{8344940E-A427-56D9-4506-F49DCA469BE9}"/>
          </ac:spMkLst>
        </pc:spChg>
        <pc:spChg chg="add">
          <ac:chgData name="Dylan Williams-Evans" userId="58ab6024-4571-49d6-883f-9485fbe5dc99" providerId="ADAL" clId="{7CB6D88E-FDEB-4095-B04A-7B2115BF0E08}" dt="2026-10-01T10:05:37.694" v="1760" actId="22"/>
          <ac:spMkLst>
            <pc:docMk/>
            <pc:sldMk cId="2074061395" sldId="279"/>
            <ac:spMk id="15" creationId="{936BBF79-2E53-6A48-094C-2FF4C870B348}"/>
          </ac:spMkLst>
        </pc:spChg>
        <pc:spChg chg="add mod">
          <ac:chgData name="Dylan Williams-Evans" userId="58ab6024-4571-49d6-883f-9485fbe5dc99" providerId="ADAL" clId="{7CB6D88E-FDEB-4095-B04A-7B2115BF0E08}" dt="2026-10-01T10:14:45.569" v="1801" actId="20577"/>
          <ac:spMkLst>
            <pc:docMk/>
            <pc:sldMk cId="2074061395" sldId="279"/>
            <ac:spMk id="19" creationId="{FAFBD265-9E47-B7A4-A98E-E43A617759B0}"/>
          </ac:spMkLst>
        </pc:spChg>
        <pc:picChg chg="add mod">
          <ac:chgData name="Dylan Williams-Evans" userId="58ab6024-4571-49d6-883f-9485fbe5dc99" providerId="ADAL" clId="{7CB6D88E-FDEB-4095-B04A-7B2115BF0E08}" dt="2026-10-01T10:14:06.785" v="1784" actId="1440"/>
          <ac:picMkLst>
            <pc:docMk/>
            <pc:sldMk cId="2074061395" sldId="279"/>
            <ac:picMk id="17" creationId="{870853D5-C7D8-F0A1-EC13-AE10A6091441}"/>
          </ac:picMkLst>
        </pc:picChg>
      </pc:sldChg>
      <pc:sldChg chg="addSp delSp modSp new mod setBg">
        <pc:chgData name="Dylan Williams-Evans" userId="58ab6024-4571-49d6-883f-9485fbe5dc99" providerId="ADAL" clId="{7CB6D88E-FDEB-4095-B04A-7B2115BF0E08}" dt="2026-10-06T15:16:49.770" v="3407" actId="1076"/>
        <pc:sldMkLst>
          <pc:docMk/>
          <pc:sldMk cId="3878117836" sldId="280"/>
        </pc:sldMkLst>
        <pc:spChg chg="add del">
          <ac:chgData name="Dylan Williams-Evans" userId="58ab6024-4571-49d6-883f-9485fbe5dc99" providerId="ADAL" clId="{7CB6D88E-FDEB-4095-B04A-7B2115BF0E08}" dt="2026-10-06T15:00:59.097" v="3339" actId="26606"/>
          <ac:spMkLst>
            <pc:docMk/>
            <pc:sldMk cId="3878117836" sldId="280"/>
            <ac:spMk id="8" creationId="{32BC26D8-82FB-445E-AA49-62A77D7C1EE0}"/>
          </ac:spMkLst>
        </pc:spChg>
        <pc:spChg chg="add del">
          <ac:chgData name="Dylan Williams-Evans" userId="58ab6024-4571-49d6-883f-9485fbe5dc99" providerId="ADAL" clId="{7CB6D88E-FDEB-4095-B04A-7B2115BF0E08}" dt="2026-10-06T15:00:59.097" v="3339" actId="26606"/>
          <ac:spMkLst>
            <pc:docMk/>
            <pc:sldMk cId="3878117836" sldId="280"/>
            <ac:spMk id="10" creationId="{CB44330D-EA18-4254-AA95-EB49948539B8}"/>
          </ac:spMkLst>
        </pc:spChg>
        <pc:spChg chg="add del">
          <ac:chgData name="Dylan Williams-Evans" userId="58ab6024-4571-49d6-883f-9485fbe5dc99" providerId="ADAL" clId="{7CB6D88E-FDEB-4095-B04A-7B2115BF0E08}" dt="2026-10-06T15:01:00.244" v="3341" actId="26606"/>
          <ac:spMkLst>
            <pc:docMk/>
            <pc:sldMk cId="3878117836" sldId="280"/>
            <ac:spMk id="12" creationId="{42A4FC2C-047E-45A5-965D-8E1E3BF09BC6}"/>
          </ac:spMkLst>
        </pc:spChg>
        <pc:spChg chg="add del">
          <ac:chgData name="Dylan Williams-Evans" userId="58ab6024-4571-49d6-883f-9485fbe5dc99" providerId="ADAL" clId="{7CB6D88E-FDEB-4095-B04A-7B2115BF0E08}" dt="2026-10-06T15:01:01.265" v="3343" actId="26606"/>
          <ac:spMkLst>
            <pc:docMk/>
            <pc:sldMk cId="3878117836" sldId="280"/>
            <ac:spMk id="14" creationId="{32BC26D8-82FB-445E-AA49-62A77D7C1EE0}"/>
          </ac:spMkLst>
        </pc:spChg>
        <pc:spChg chg="add del">
          <ac:chgData name="Dylan Williams-Evans" userId="58ab6024-4571-49d6-883f-9485fbe5dc99" providerId="ADAL" clId="{7CB6D88E-FDEB-4095-B04A-7B2115BF0E08}" dt="2026-10-06T15:01:01.265" v="3343" actId="26606"/>
          <ac:spMkLst>
            <pc:docMk/>
            <pc:sldMk cId="3878117836" sldId="280"/>
            <ac:spMk id="15" creationId="{CB44330D-EA18-4254-AA95-EB49948539B8}"/>
          </ac:spMkLst>
        </pc:spChg>
        <pc:spChg chg="add del">
          <ac:chgData name="Dylan Williams-Evans" userId="58ab6024-4571-49d6-883f-9485fbe5dc99" providerId="ADAL" clId="{7CB6D88E-FDEB-4095-B04A-7B2115BF0E08}" dt="2026-10-06T15:01:03.590" v="3345" actId="26606"/>
          <ac:spMkLst>
            <pc:docMk/>
            <pc:sldMk cId="3878117836" sldId="280"/>
            <ac:spMk id="17" creationId="{AB8C311F-7253-4AED-9701-7FC0708C41C7}"/>
          </ac:spMkLst>
        </pc:spChg>
        <pc:spChg chg="add del">
          <ac:chgData name="Dylan Williams-Evans" userId="58ab6024-4571-49d6-883f-9485fbe5dc99" providerId="ADAL" clId="{7CB6D88E-FDEB-4095-B04A-7B2115BF0E08}" dt="2026-10-06T15:01:03.590" v="3345" actId="26606"/>
          <ac:spMkLst>
            <pc:docMk/>
            <pc:sldMk cId="3878117836" sldId="280"/>
            <ac:spMk id="18" creationId="{E2384209-CB15-4CDF-9D31-C44FD9A3F20D}"/>
          </ac:spMkLst>
        </pc:spChg>
        <pc:spChg chg="add del">
          <ac:chgData name="Dylan Williams-Evans" userId="58ab6024-4571-49d6-883f-9485fbe5dc99" providerId="ADAL" clId="{7CB6D88E-FDEB-4095-B04A-7B2115BF0E08}" dt="2026-10-06T15:01:03.590" v="3345" actId="26606"/>
          <ac:spMkLst>
            <pc:docMk/>
            <pc:sldMk cId="3878117836" sldId="280"/>
            <ac:spMk id="19" creationId="{2633B3B5-CC90-43F0-8714-D31D1F3F0209}"/>
          </ac:spMkLst>
        </pc:spChg>
        <pc:spChg chg="add del">
          <ac:chgData name="Dylan Williams-Evans" userId="58ab6024-4571-49d6-883f-9485fbe5dc99" providerId="ADAL" clId="{7CB6D88E-FDEB-4095-B04A-7B2115BF0E08}" dt="2026-10-06T15:01:03.590" v="3345" actId="26606"/>
          <ac:spMkLst>
            <pc:docMk/>
            <pc:sldMk cId="3878117836" sldId="280"/>
            <ac:spMk id="20" creationId="{A8D57A06-A426-446D-B02C-A2DC6B62E45E}"/>
          </ac:spMkLst>
        </pc:spChg>
        <pc:spChg chg="add del">
          <ac:chgData name="Dylan Williams-Evans" userId="58ab6024-4571-49d6-883f-9485fbe5dc99" providerId="ADAL" clId="{7CB6D88E-FDEB-4095-B04A-7B2115BF0E08}" dt="2026-10-06T15:01:04.541" v="3347" actId="26606"/>
          <ac:spMkLst>
            <pc:docMk/>
            <pc:sldMk cId="3878117836" sldId="280"/>
            <ac:spMk id="22" creationId="{63644BFD-D22E-4019-B666-387DA51AEAFD}"/>
          </ac:spMkLst>
        </pc:spChg>
        <pc:spChg chg="add del">
          <ac:chgData name="Dylan Williams-Evans" userId="58ab6024-4571-49d6-883f-9485fbe5dc99" providerId="ADAL" clId="{7CB6D88E-FDEB-4095-B04A-7B2115BF0E08}" dt="2026-10-06T15:01:04.541" v="3347" actId="26606"/>
          <ac:spMkLst>
            <pc:docMk/>
            <pc:sldMk cId="3878117836" sldId="280"/>
            <ac:spMk id="25" creationId="{3776B14B-F2F4-4825-8DA8-8C7A0F2B3960}"/>
          </ac:spMkLst>
        </pc:spChg>
        <pc:spChg chg="add">
          <ac:chgData name="Dylan Williams-Evans" userId="58ab6024-4571-49d6-883f-9485fbe5dc99" providerId="ADAL" clId="{7CB6D88E-FDEB-4095-B04A-7B2115BF0E08}" dt="2026-10-06T15:01:04.548" v="3348" actId="26606"/>
          <ac:spMkLst>
            <pc:docMk/>
            <pc:sldMk cId="3878117836" sldId="280"/>
            <ac:spMk id="27" creationId="{AB8C311F-7253-4AED-9701-7FC0708C41C7}"/>
          </ac:spMkLst>
        </pc:spChg>
        <pc:spChg chg="add">
          <ac:chgData name="Dylan Williams-Evans" userId="58ab6024-4571-49d6-883f-9485fbe5dc99" providerId="ADAL" clId="{7CB6D88E-FDEB-4095-B04A-7B2115BF0E08}" dt="2026-10-06T15:01:04.548" v="3348" actId="26606"/>
          <ac:spMkLst>
            <pc:docMk/>
            <pc:sldMk cId="3878117836" sldId="280"/>
            <ac:spMk id="28" creationId="{E2384209-CB15-4CDF-9D31-C44FD9A3F20D}"/>
          </ac:spMkLst>
        </pc:spChg>
        <pc:spChg chg="add">
          <ac:chgData name="Dylan Williams-Evans" userId="58ab6024-4571-49d6-883f-9485fbe5dc99" providerId="ADAL" clId="{7CB6D88E-FDEB-4095-B04A-7B2115BF0E08}" dt="2026-10-06T15:01:04.548" v="3348" actId="26606"/>
          <ac:spMkLst>
            <pc:docMk/>
            <pc:sldMk cId="3878117836" sldId="280"/>
            <ac:spMk id="29" creationId="{2633B3B5-CC90-43F0-8714-D31D1F3F0209}"/>
          </ac:spMkLst>
        </pc:spChg>
        <pc:spChg chg="add">
          <ac:chgData name="Dylan Williams-Evans" userId="58ab6024-4571-49d6-883f-9485fbe5dc99" providerId="ADAL" clId="{7CB6D88E-FDEB-4095-B04A-7B2115BF0E08}" dt="2026-10-06T15:01:04.548" v="3348" actId="26606"/>
          <ac:spMkLst>
            <pc:docMk/>
            <pc:sldMk cId="3878117836" sldId="280"/>
            <ac:spMk id="30" creationId="{A8D57A06-A426-446D-B02C-A2DC6B62E45E}"/>
          </ac:spMkLst>
        </pc:spChg>
        <pc:grpChg chg="add del">
          <ac:chgData name="Dylan Williams-Evans" userId="58ab6024-4571-49d6-883f-9485fbe5dc99" providerId="ADAL" clId="{7CB6D88E-FDEB-4095-B04A-7B2115BF0E08}" dt="2026-10-06T15:01:04.541" v="3347" actId="26606"/>
          <ac:grpSpMkLst>
            <pc:docMk/>
            <pc:sldMk cId="3878117836" sldId="280"/>
            <ac:grpSpMk id="23" creationId="{5FE9FE4C-C9E0-4C54-8010-EA9D29CD4D59}"/>
          </ac:grpSpMkLst>
        </pc:grpChg>
        <pc:picChg chg="add mod">
          <ac:chgData name="Dylan Williams-Evans" userId="58ab6024-4571-49d6-883f-9485fbe5dc99" providerId="ADAL" clId="{7CB6D88E-FDEB-4095-B04A-7B2115BF0E08}" dt="2026-10-06T15:16:49.770" v="3407" actId="1076"/>
          <ac:picMkLst>
            <pc:docMk/>
            <pc:sldMk cId="3878117836" sldId="280"/>
            <ac:picMk id="3" creationId="{3DF37038-0C28-46B1-AF39-82CCFE4D1875}"/>
          </ac:picMkLst>
        </pc:picChg>
      </pc:sldChg>
      <pc:sldChg chg="addSp delSp modSp new mod setBg">
        <pc:chgData name="Dylan Williams-Evans" userId="58ab6024-4571-49d6-883f-9485fbe5dc99" providerId="ADAL" clId="{7CB6D88E-FDEB-4095-B04A-7B2115BF0E08}" dt="2026-10-06T15:02:19.051" v="3392" actId="26606"/>
        <pc:sldMkLst>
          <pc:docMk/>
          <pc:sldMk cId="2541836155" sldId="281"/>
        </pc:sldMkLst>
        <pc:spChg chg="add del">
          <ac:chgData name="Dylan Williams-Evans" userId="58ab6024-4571-49d6-883f-9485fbe5dc99" providerId="ADAL" clId="{7CB6D88E-FDEB-4095-B04A-7B2115BF0E08}" dt="2026-10-06T15:02:07.981" v="3386" actId="26606"/>
          <ac:spMkLst>
            <pc:docMk/>
            <pc:sldMk cId="2541836155" sldId="281"/>
            <ac:spMk id="8" creationId="{AB8C311F-7253-4AED-9701-7FC0708C41C7}"/>
          </ac:spMkLst>
        </pc:spChg>
        <pc:spChg chg="add del">
          <ac:chgData name="Dylan Williams-Evans" userId="58ab6024-4571-49d6-883f-9485fbe5dc99" providerId="ADAL" clId="{7CB6D88E-FDEB-4095-B04A-7B2115BF0E08}" dt="2026-10-06T15:02:07.981" v="3386" actId="26606"/>
          <ac:spMkLst>
            <pc:docMk/>
            <pc:sldMk cId="2541836155" sldId="281"/>
            <ac:spMk id="10" creationId="{E2384209-CB15-4CDF-9D31-C44FD9A3F20D}"/>
          </ac:spMkLst>
        </pc:spChg>
        <pc:spChg chg="add del">
          <ac:chgData name="Dylan Williams-Evans" userId="58ab6024-4571-49d6-883f-9485fbe5dc99" providerId="ADAL" clId="{7CB6D88E-FDEB-4095-B04A-7B2115BF0E08}" dt="2026-10-06T15:02:07.981" v="3386" actId="26606"/>
          <ac:spMkLst>
            <pc:docMk/>
            <pc:sldMk cId="2541836155" sldId="281"/>
            <ac:spMk id="12" creationId="{2633B3B5-CC90-43F0-8714-D31D1F3F0209}"/>
          </ac:spMkLst>
        </pc:spChg>
        <pc:spChg chg="add del">
          <ac:chgData name="Dylan Williams-Evans" userId="58ab6024-4571-49d6-883f-9485fbe5dc99" providerId="ADAL" clId="{7CB6D88E-FDEB-4095-B04A-7B2115BF0E08}" dt="2026-10-06T15:02:07.981" v="3386" actId="26606"/>
          <ac:spMkLst>
            <pc:docMk/>
            <pc:sldMk cId="2541836155" sldId="281"/>
            <ac:spMk id="14" creationId="{A8D57A06-A426-446D-B02C-A2DC6B62E45E}"/>
          </ac:spMkLst>
        </pc:spChg>
        <pc:spChg chg="add del">
          <ac:chgData name="Dylan Williams-Evans" userId="58ab6024-4571-49d6-883f-9485fbe5dc99" providerId="ADAL" clId="{7CB6D88E-FDEB-4095-B04A-7B2115BF0E08}" dt="2026-10-06T15:02:08.804" v="3388" actId="26606"/>
          <ac:spMkLst>
            <pc:docMk/>
            <pc:sldMk cId="2541836155" sldId="281"/>
            <ac:spMk id="16" creationId="{AB8C311F-7253-4AED-9701-7FC0708C41C7}"/>
          </ac:spMkLst>
        </pc:spChg>
        <pc:spChg chg="add del">
          <ac:chgData name="Dylan Williams-Evans" userId="58ab6024-4571-49d6-883f-9485fbe5dc99" providerId="ADAL" clId="{7CB6D88E-FDEB-4095-B04A-7B2115BF0E08}" dt="2026-10-06T15:02:08.804" v="3388" actId="26606"/>
          <ac:spMkLst>
            <pc:docMk/>
            <pc:sldMk cId="2541836155" sldId="281"/>
            <ac:spMk id="17" creationId="{E2384209-CB15-4CDF-9D31-C44FD9A3F20D}"/>
          </ac:spMkLst>
        </pc:spChg>
        <pc:spChg chg="add del">
          <ac:chgData name="Dylan Williams-Evans" userId="58ab6024-4571-49d6-883f-9485fbe5dc99" providerId="ADAL" clId="{7CB6D88E-FDEB-4095-B04A-7B2115BF0E08}" dt="2026-10-06T15:02:08.804" v="3388" actId="26606"/>
          <ac:spMkLst>
            <pc:docMk/>
            <pc:sldMk cId="2541836155" sldId="281"/>
            <ac:spMk id="18" creationId="{2633B3B5-CC90-43F0-8714-D31D1F3F0209}"/>
          </ac:spMkLst>
        </pc:spChg>
        <pc:spChg chg="add del">
          <ac:chgData name="Dylan Williams-Evans" userId="58ab6024-4571-49d6-883f-9485fbe5dc99" providerId="ADAL" clId="{7CB6D88E-FDEB-4095-B04A-7B2115BF0E08}" dt="2026-10-06T15:02:08.804" v="3388" actId="26606"/>
          <ac:spMkLst>
            <pc:docMk/>
            <pc:sldMk cId="2541836155" sldId="281"/>
            <ac:spMk id="19" creationId="{A8D57A06-A426-446D-B02C-A2DC6B62E45E}"/>
          </ac:spMkLst>
        </pc:spChg>
        <pc:spChg chg="add del">
          <ac:chgData name="Dylan Williams-Evans" userId="58ab6024-4571-49d6-883f-9485fbe5dc99" providerId="ADAL" clId="{7CB6D88E-FDEB-4095-B04A-7B2115BF0E08}" dt="2026-10-06T15:02:19.051" v="3392" actId="26606"/>
          <ac:spMkLst>
            <pc:docMk/>
            <pc:sldMk cId="2541836155" sldId="281"/>
            <ac:spMk id="21" creationId="{AB8C311F-7253-4AED-9701-7FC0708C41C7}"/>
          </ac:spMkLst>
        </pc:spChg>
        <pc:spChg chg="add del">
          <ac:chgData name="Dylan Williams-Evans" userId="58ab6024-4571-49d6-883f-9485fbe5dc99" providerId="ADAL" clId="{7CB6D88E-FDEB-4095-B04A-7B2115BF0E08}" dt="2026-10-06T15:02:19.051" v="3392" actId="26606"/>
          <ac:spMkLst>
            <pc:docMk/>
            <pc:sldMk cId="2541836155" sldId="281"/>
            <ac:spMk id="22" creationId="{E2384209-CB15-4CDF-9D31-C44FD9A3F20D}"/>
          </ac:spMkLst>
        </pc:spChg>
        <pc:spChg chg="add del">
          <ac:chgData name="Dylan Williams-Evans" userId="58ab6024-4571-49d6-883f-9485fbe5dc99" providerId="ADAL" clId="{7CB6D88E-FDEB-4095-B04A-7B2115BF0E08}" dt="2026-10-06T15:02:19.051" v="3392" actId="26606"/>
          <ac:spMkLst>
            <pc:docMk/>
            <pc:sldMk cId="2541836155" sldId="281"/>
            <ac:spMk id="23" creationId="{2633B3B5-CC90-43F0-8714-D31D1F3F0209}"/>
          </ac:spMkLst>
        </pc:spChg>
        <pc:spChg chg="add del">
          <ac:chgData name="Dylan Williams-Evans" userId="58ab6024-4571-49d6-883f-9485fbe5dc99" providerId="ADAL" clId="{7CB6D88E-FDEB-4095-B04A-7B2115BF0E08}" dt="2026-10-06T15:02:19.051" v="3392" actId="26606"/>
          <ac:spMkLst>
            <pc:docMk/>
            <pc:sldMk cId="2541836155" sldId="281"/>
            <ac:spMk id="24" creationId="{A8D57A06-A426-446D-B02C-A2DC6B62E45E}"/>
          </ac:spMkLst>
        </pc:spChg>
        <pc:picChg chg="add mod">
          <ac:chgData name="Dylan Williams-Evans" userId="58ab6024-4571-49d6-883f-9485fbe5dc99" providerId="ADAL" clId="{7CB6D88E-FDEB-4095-B04A-7B2115BF0E08}" dt="2026-10-06T15:02:19.051" v="3392" actId="26606"/>
          <ac:picMkLst>
            <pc:docMk/>
            <pc:sldMk cId="2541836155" sldId="281"/>
            <ac:picMk id="3" creationId="{A7212639-12D0-356A-911B-A6B954EDBBD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4" y="0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Isosceles Triangle 2"/>
          <p:cNvSpPr/>
          <p:nvPr/>
        </p:nvSpPr>
        <p:spPr>
          <a:xfrm>
            <a:off x="0" y="3840480"/>
            <a:ext cx="1828800" cy="182880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Isosceles Triangle 3"/>
          <p:cNvSpPr/>
          <p:nvPr/>
        </p:nvSpPr>
        <p:spPr>
          <a:xfrm>
            <a:off x="2011680" y="3474720"/>
            <a:ext cx="1828800" cy="256032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Isosceles Triangle 4"/>
          <p:cNvSpPr/>
          <p:nvPr/>
        </p:nvSpPr>
        <p:spPr>
          <a:xfrm>
            <a:off x="4023360" y="3840480"/>
            <a:ext cx="1828800" cy="182880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Isosceles Triangle 5"/>
          <p:cNvSpPr/>
          <p:nvPr/>
        </p:nvSpPr>
        <p:spPr>
          <a:xfrm>
            <a:off x="5943600" y="3337560"/>
            <a:ext cx="1828800" cy="283464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Isosceles Triangle 6"/>
          <p:cNvSpPr/>
          <p:nvPr/>
        </p:nvSpPr>
        <p:spPr>
          <a:xfrm>
            <a:off x="8046720" y="3794760"/>
            <a:ext cx="1828800" cy="192024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Isosceles Triangle 7"/>
          <p:cNvSpPr/>
          <p:nvPr/>
        </p:nvSpPr>
        <p:spPr>
          <a:xfrm>
            <a:off x="9601200" y="3520440"/>
            <a:ext cx="1828800" cy="246888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Isosceles Triangle 8"/>
          <p:cNvSpPr/>
          <p:nvPr/>
        </p:nvSpPr>
        <p:spPr>
          <a:xfrm>
            <a:off x="10058400" y="1499616"/>
            <a:ext cx="1828800" cy="173736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0080" y="984200"/>
            <a:ext cx="3995928" cy="132343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4000" b="1">
                <a:solidFill>
                  <a:srgbClr val="FAF9F4"/>
                </a:solidFill>
                <a:latin typeface="Aptos"/>
              </a:defRPr>
            </a:pPr>
            <a:r>
              <a:rPr dirty="0"/>
              <a:t>MAKE FILMS.</a:t>
            </a:r>
            <a:br>
              <a:rPr dirty="0"/>
            </a:br>
            <a:r>
              <a:rPr dirty="0"/>
              <a:t>MAKE A LIVING.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442716" y="2670608"/>
            <a:ext cx="4818888" cy="43088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2200" b="0">
                <a:solidFill>
                  <a:srgbClr val="E7DECA"/>
                </a:solidFill>
                <a:latin typeface="Aptos"/>
              </a:defRPr>
            </a:pPr>
            <a:r>
              <a:rPr dirty="0"/>
              <a:t>Freelancing for Adventure Filmmakers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2677B3E-871E-C66E-D345-7BA0754C9EB5}"/>
              </a:ext>
            </a:extLst>
          </p:cNvPr>
          <p:cNvSpPr txBox="1"/>
          <p:nvPr/>
        </p:nvSpPr>
        <p:spPr>
          <a:xfrm>
            <a:off x="5294376" y="1160949"/>
            <a:ext cx="5504688" cy="101566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3000" b="1">
                <a:solidFill>
                  <a:srgbClr val="FAF9F4"/>
                </a:solidFill>
                <a:latin typeface="Aptos"/>
              </a:defRPr>
            </a:pPr>
            <a:r>
              <a:rPr lang="en-GB" dirty="0"/>
              <a:t>Dylan Williams-Evans Enterprise &amp; Start-up Manger</a:t>
            </a:r>
            <a:endParaRPr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8CAE96C-B1EE-CEC5-DFB5-7F8A95280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8738" y="128017"/>
            <a:ext cx="2688044" cy="89194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AE0781B-73DF-8C03-AEDE-C5F42181F16F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0A0252D-4373-1E4E-A3F0-5E4846FEA44F}"/>
              </a:ext>
            </a:extLst>
          </p:cNvPr>
          <p:cNvSpPr txBox="1">
            <a:spLocks/>
          </p:cNvSpPr>
          <p:nvPr/>
        </p:nvSpPr>
        <p:spPr>
          <a:xfrm>
            <a:off x="603809" y="848240"/>
            <a:ext cx="9019032" cy="552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defTabSz="914400">
              <a:lnSpc>
                <a:spcPct val="90000"/>
              </a:lnSpc>
              <a:spcAft>
                <a:spcPts val="600"/>
              </a:spcAft>
            </a:pPr>
            <a:r>
              <a:rPr lang="en-US" sz="3100" b="1" dirty="0">
                <a:solidFill>
                  <a:schemeClr val="bg1"/>
                </a:solidFill>
                <a:latin typeface="Aptos" panose="020B0004020202020204" pitchFamily="34" charset="0"/>
              </a:rPr>
              <a:t>Why start a freelance career or business?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11D0E97-1BFC-70D6-4A1E-F55B61D1B0A7}"/>
              </a:ext>
            </a:extLst>
          </p:cNvPr>
          <p:cNvSpPr txBox="1">
            <a:spLocks/>
          </p:cNvSpPr>
          <p:nvPr/>
        </p:nvSpPr>
        <p:spPr>
          <a:xfrm>
            <a:off x="695174" y="1868976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ptos" panose="020B0004020202020204" pitchFamily="34" charset="0"/>
              </a:rPr>
              <a:t>Become your own boss – you make the decisions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ptos" panose="020B0004020202020204" pitchFamily="34" charset="0"/>
              </a:rPr>
              <a:t>Work your own hours - Work life balance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ptos" panose="020B0004020202020204" pitchFamily="34" charset="0"/>
              </a:rPr>
              <a:t>Turn your idea, skill or passion into a business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ptos" panose="020B0004020202020204" pitchFamily="34" charset="0"/>
              </a:rPr>
              <a:t>Work from anywhere</a:t>
            </a:r>
          </a:p>
          <a:p>
            <a:pPr marL="114300" indent="0" defTabSz="914400">
              <a:lnSpc>
                <a:spcPct val="90000"/>
              </a:lnSpc>
              <a:buNone/>
            </a:pPr>
            <a:endParaRPr lang="en-US" sz="1800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ptos" panose="020B0004020202020204" pitchFamily="34" charset="0"/>
              </a:rPr>
              <a:t>Charge what you are worth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DD5FCD93-9723-A330-7969-8EA9C313CD77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8344940E-A427-56D9-4506-F49DCA469BE9}"/>
              </a:ext>
            </a:extLst>
          </p:cNvPr>
          <p:cNvSpPr/>
          <p:nvPr/>
        </p:nvSpPr>
        <p:spPr>
          <a:xfrm>
            <a:off x="1200504" y="58198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936BBF79-2E53-6A48-094C-2FF4C870B348}"/>
              </a:ext>
            </a:extLst>
          </p:cNvPr>
          <p:cNvSpPr/>
          <p:nvPr/>
        </p:nvSpPr>
        <p:spPr>
          <a:xfrm>
            <a:off x="2728135" y="5595207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70853D5-C7D8-F0A1-EC13-AE10A609144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rcRect l="1469" r="4414" b="-1"/>
          <a:stretch>
            <a:fillRect/>
          </a:stretch>
        </p:blipFill>
        <p:spPr>
          <a:xfrm>
            <a:off x="4869888" y="1700784"/>
            <a:ext cx="6626938" cy="47000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AFBD265-9E47-B7A4-A98E-E43A617759B0}"/>
              </a:ext>
            </a:extLst>
          </p:cNvPr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01 • </a:t>
            </a:r>
            <a:r>
              <a:rPr lang="en-GB" dirty="0"/>
              <a:t>THE WHY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74061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2</a:t>
            </a:r>
            <a:r>
              <a:rPr dirty="0"/>
              <a:t> • THE SHIFT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rPr dirty="0"/>
              <a:t>You are not selling a camera.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792" y="1435607"/>
            <a:ext cx="10607040" cy="5029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400" b="0">
                <a:solidFill>
                  <a:srgbClr val="B4BCB8"/>
                </a:solidFill>
                <a:latin typeface="Aptos"/>
              </a:defRPr>
            </a:pPr>
            <a:r>
              <a:t>You are selling what the camera helps a client achieve.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2194560"/>
            <a:ext cx="3429000" cy="24688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2194560"/>
            <a:ext cx="64008" cy="246888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2359152"/>
            <a:ext cx="301752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THE SKILL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816352"/>
            <a:ext cx="3017520" cy="17190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Cinematography</a:t>
            </a:r>
            <a:br/>
            <a:r>
              <a:t>Editing</a:t>
            </a:r>
            <a:br/>
            <a:r>
              <a:t>Sound</a:t>
            </a:r>
            <a:br/>
            <a:r>
              <a:t>Storytelling</a:t>
            </a:r>
            <a:br/>
            <a:r>
              <a:t>Drone / action capture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89120" y="2194560"/>
            <a:ext cx="3429000" cy="24688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89120" y="2194560"/>
            <a:ext cx="64008" cy="246888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617720" y="2359152"/>
            <a:ext cx="301752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THE CLIENT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17720" y="2816352"/>
            <a:ext cx="3017520" cy="17190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Brand</a:t>
            </a:r>
            <a:br/>
            <a:r>
              <a:t>Athlete</a:t>
            </a:r>
            <a:br/>
            <a:r>
              <a:t>Tourism business</a:t>
            </a:r>
            <a:br/>
            <a:r>
              <a:t>Event</a:t>
            </a:r>
            <a:br/>
            <a:r>
              <a:t>Agency / production company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138160" y="2194560"/>
            <a:ext cx="3429000" cy="24688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138160" y="2194560"/>
            <a:ext cx="64008" cy="2468880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366760" y="2359152"/>
            <a:ext cx="301752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THE OUTCOME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66760" y="2816352"/>
            <a:ext cx="3017520" cy="17190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Attention</a:t>
            </a:r>
            <a:br/>
            <a:r>
              <a:t>Engagement</a:t>
            </a:r>
            <a:br/>
            <a:r>
              <a:t>Sales</a:t>
            </a:r>
            <a:br/>
            <a:r>
              <a:t>Sponsorship</a:t>
            </a:r>
            <a:br/>
            <a:r>
              <a:t>A story people remember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5166360"/>
            <a:ext cx="10515600" cy="5943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2400" b="1">
                <a:solidFill>
                  <a:srgbClr val="FAF9F4"/>
                </a:solidFill>
                <a:latin typeface="Aptos"/>
              </a:defRPr>
            </a:pPr>
            <a:r>
              <a:t>Ask: “What does this film do for the client?”</a:t>
            </a:r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5187ADD8-7AF2-B473-8DC5-7434326523AA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1C9CCCAE-5C7E-B989-971F-EA3B6D7E59F2}"/>
              </a:ext>
            </a:extLst>
          </p:cNvPr>
          <p:cNvSpPr/>
          <p:nvPr/>
        </p:nvSpPr>
        <p:spPr>
          <a:xfrm>
            <a:off x="10858785" y="5127075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3C77AE82-4399-EFC1-B93C-B8844599DBE4}"/>
              </a:ext>
            </a:extLst>
          </p:cNvPr>
          <p:cNvSpPr/>
          <p:nvPr/>
        </p:nvSpPr>
        <p:spPr>
          <a:xfrm>
            <a:off x="10005649" y="4884138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3</a:t>
            </a:r>
            <a:r>
              <a:rPr dirty="0"/>
              <a:t> • YOUR MARKET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t>Where could the work come from?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1965960"/>
            <a:ext cx="3474720" cy="16002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1965960"/>
            <a:ext cx="64008" cy="160020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2130552"/>
            <a:ext cx="30632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OUTDOOR BRANDS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587752"/>
            <a:ext cx="3063239" cy="8503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Equipment • clothing • bikes • climbing • watersports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80560" y="1965960"/>
            <a:ext cx="3474720" cy="16002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80560" y="1965960"/>
            <a:ext cx="64008" cy="160020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709160" y="2130552"/>
            <a:ext cx="30632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ATHLETES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709160" y="2587752"/>
            <a:ext cx="3063239" cy="8503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Profiles • sponsor films • training • social content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321040" y="1965960"/>
            <a:ext cx="3474720" cy="16002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321040" y="1965960"/>
            <a:ext cx="64008" cy="1600200"/>
          </a:xfrm>
          <a:prstGeom prst="rect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549640" y="2130552"/>
            <a:ext cx="30632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ADVENTURE BUSINESSES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549640" y="2587752"/>
            <a:ext cx="3063239" cy="8503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Guides • expeditions • centres • retreats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40080" y="3886200"/>
            <a:ext cx="3474720" cy="16002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40080" y="3886200"/>
            <a:ext cx="64008" cy="1600200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68680" y="4050791"/>
            <a:ext cx="30632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TOURISM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68680" y="4507992"/>
            <a:ext cx="3063239" cy="8503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Destinations • experiences • events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4480560" y="3886200"/>
            <a:ext cx="3474720" cy="16002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4480560" y="3886200"/>
            <a:ext cx="64008" cy="160020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709160" y="4050791"/>
            <a:ext cx="30632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AGENCIES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709160" y="4507992"/>
            <a:ext cx="3063239" cy="8503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Camera • edit • drone • production support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8321040" y="3886200"/>
            <a:ext cx="3474720" cy="16002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8321040" y="3886200"/>
            <a:ext cx="64008" cy="160020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549640" y="4050791"/>
            <a:ext cx="30632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COMMERCIAL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549640" y="4507992"/>
            <a:ext cx="3063239" cy="8503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Recruitment • corporate stories • campaigns</a:t>
            </a:r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2A50F6BE-A14D-8D17-C96B-392CFE0ED719}"/>
              </a:ext>
            </a:extLst>
          </p:cNvPr>
          <p:cNvSpPr/>
          <p:nvPr/>
        </p:nvSpPr>
        <p:spPr>
          <a:xfrm>
            <a:off x="10379010" y="449298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C9DECBFB-402B-FEAC-8353-1A77721D411A}"/>
              </a:ext>
            </a:extLst>
          </p:cNvPr>
          <p:cNvSpPr/>
          <p:nvPr/>
        </p:nvSpPr>
        <p:spPr>
          <a:xfrm>
            <a:off x="9525874" y="206361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4</a:t>
            </a:r>
            <a:r>
              <a:rPr dirty="0"/>
              <a:t> • YOUR OFFER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t>Make it easy to understand what you do.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858015"/>
            <a:ext cx="2194560" cy="26161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100" b="1">
                <a:solidFill>
                  <a:srgbClr val="B4BCB8"/>
                </a:solidFill>
                <a:latin typeface="Aptos"/>
              </a:defRPr>
            </a:pPr>
            <a:r>
              <a:rPr dirty="0">
                <a:solidFill>
                  <a:srgbClr val="FF0000"/>
                </a:solidFill>
              </a:rPr>
              <a:t>DON'T SAY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2240280"/>
            <a:ext cx="5029200" cy="7315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2400" b="1">
                <a:solidFill>
                  <a:srgbClr val="FAF9F4"/>
                </a:solidFill>
                <a:latin typeface="Aptos"/>
              </a:defRPr>
            </a:pPr>
            <a:r>
              <a:t>“I’m an adventure filmmaker.”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0" y="1858015"/>
            <a:ext cx="4114800" cy="26161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100" b="1">
                <a:solidFill>
                  <a:srgbClr val="DB7030"/>
                </a:solidFill>
                <a:latin typeface="Aptos"/>
              </a:defRPr>
            </a:pPr>
            <a:r>
              <a:rPr dirty="0">
                <a:solidFill>
                  <a:srgbClr val="FF0000"/>
                </a:solidFill>
              </a:rPr>
              <a:t>SAY SOMETHING SPECIFIC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0" y="2194560"/>
            <a:ext cx="4937760" cy="123444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2200" b="1">
                <a:solidFill>
                  <a:srgbClr val="FAF9F4"/>
                </a:solidFill>
                <a:latin typeface="Aptos"/>
              </a:defRPr>
            </a:pPr>
            <a:r>
              <a:t>“I create short-form adventure films and social content for outdoor brands and athletes.”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1520" y="3794760"/>
            <a:ext cx="2560320" cy="150876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31520" y="3794760"/>
            <a:ext cx="64008" cy="150876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60120" y="3959352"/>
            <a:ext cx="21488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PROFILE FILM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60120" y="4416552"/>
            <a:ext cx="2148839" cy="7589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One person. One story. One strong film.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474720" y="3794760"/>
            <a:ext cx="2560320" cy="150876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3474720" y="3794760"/>
            <a:ext cx="64008" cy="150876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703320" y="3959352"/>
            <a:ext cx="21488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BRAND FILM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03320" y="4416552"/>
            <a:ext cx="2148839" cy="7589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Hero film + cutdowns for social.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217920" y="3794760"/>
            <a:ext cx="2560320" cy="150876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217920" y="3794760"/>
            <a:ext cx="64008" cy="1508760"/>
          </a:xfrm>
          <a:prstGeom prst="rect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446520" y="3959352"/>
            <a:ext cx="21488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EVENT PACK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46520" y="4416552"/>
            <a:ext cx="2148839" cy="7589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Coverage + rapid social edits.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961120" y="3794760"/>
            <a:ext cx="2560320" cy="150876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8961120" y="3794760"/>
            <a:ext cx="64008" cy="1508760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189720" y="3959352"/>
            <a:ext cx="214883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FREELANCE CREW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189720" y="4416552"/>
            <a:ext cx="2148839" cy="75895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Camera / drone / edit for agencies.</a:t>
            </a:r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E431649F-68F5-F335-F2E6-029C1D92F34B}"/>
              </a:ext>
            </a:extLst>
          </p:cNvPr>
          <p:cNvSpPr/>
          <p:nvPr/>
        </p:nvSpPr>
        <p:spPr>
          <a:xfrm>
            <a:off x="8604503" y="5445812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F5288CA2-E545-B564-DD29-C986D3071E44}"/>
              </a:ext>
            </a:extLst>
          </p:cNvPr>
          <p:cNvSpPr/>
          <p:nvPr/>
        </p:nvSpPr>
        <p:spPr>
          <a:xfrm>
            <a:off x="10149840" y="55947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5</a:t>
            </a:r>
            <a:r>
              <a:rPr dirty="0"/>
              <a:t> • YOUR PORTFOLIO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t>Your portfolio should sell the next job.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1874519"/>
            <a:ext cx="2011680" cy="2743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100" b="1">
                <a:solidFill>
                  <a:srgbClr val="B4BCB8"/>
                </a:solidFill>
                <a:latin typeface="Aptos"/>
              </a:defRPr>
            </a:pPr>
            <a:r>
              <a:t>NOT THIS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2286000"/>
            <a:ext cx="4572000" cy="5943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2200" b="1">
                <a:solidFill>
                  <a:srgbClr val="FAF9F4"/>
                </a:solidFill>
                <a:latin typeface="Aptos"/>
              </a:defRPr>
            </a:pPr>
            <a:r>
              <a:t>“Here’s everything I’ve ever filmed.”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0" y="1874519"/>
            <a:ext cx="1371600" cy="2743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100" b="1">
                <a:solidFill>
                  <a:srgbClr val="DB7030"/>
                </a:solidFill>
                <a:latin typeface="Aptos"/>
              </a:defRPr>
            </a:pPr>
            <a:r>
              <a:t>THIS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0" y="2286000"/>
            <a:ext cx="4754880" cy="5943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2200" b="1">
                <a:solidFill>
                  <a:srgbClr val="FAF9F4"/>
                </a:solidFill>
                <a:latin typeface="Aptos"/>
              </a:defRPr>
            </a:pPr>
            <a:r>
              <a:t>“Here’s what I can do for you.”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1520" y="3474720"/>
            <a:ext cx="3383280" cy="18288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31520" y="3474720"/>
            <a:ext cx="64008" cy="182880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60120" y="3639312"/>
            <a:ext cx="297180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SHOW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60120" y="4096511"/>
            <a:ext cx="2971800" cy="10789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30–60 sec showreel</a:t>
            </a:r>
            <a:br/>
            <a:r>
              <a:t>2–3 relevant case studies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89120" y="3474720"/>
            <a:ext cx="3383280" cy="18288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389120" y="3474720"/>
            <a:ext cx="64008" cy="182880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17720" y="3639312"/>
            <a:ext cx="297180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EXPLAIN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17720" y="4096511"/>
            <a:ext cx="2971800" cy="10789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The brief</a:t>
            </a:r>
            <a:br/>
            <a:r>
              <a:t>Your role</a:t>
            </a:r>
            <a:br/>
            <a:r>
              <a:t>What you delivered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046720" y="3474720"/>
            <a:ext cx="3383280" cy="182880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046720" y="3474720"/>
            <a:ext cx="64008" cy="1828800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275320" y="3639312"/>
            <a:ext cx="297180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PROVE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75320" y="4096511"/>
            <a:ext cx="2971800" cy="10789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Result / reaction / reach</a:t>
            </a:r>
            <a:br/>
            <a:r>
              <a:t>Client testimonial if available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5669280"/>
            <a:ext cx="10515600" cy="4114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1800" b="1">
                <a:solidFill>
                  <a:srgbClr val="E7DECA"/>
                </a:solidFill>
                <a:latin typeface="Aptos"/>
              </a:defRPr>
            </a:pPr>
            <a:r>
              <a:t>No commercial work yet? Create a SPEC FILM.</a:t>
            </a:r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D065932D-5B9A-B1E4-EC59-D1A5D203B493}"/>
              </a:ext>
            </a:extLst>
          </p:cNvPr>
          <p:cNvSpPr/>
          <p:nvPr/>
        </p:nvSpPr>
        <p:spPr>
          <a:xfrm>
            <a:off x="10752372" y="723618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526013BB-C278-1401-50FF-B39B1F964B49}"/>
              </a:ext>
            </a:extLst>
          </p:cNvPr>
          <p:cNvSpPr/>
          <p:nvPr/>
        </p:nvSpPr>
        <p:spPr>
          <a:xfrm>
            <a:off x="9899236" y="480681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6</a:t>
            </a:r>
            <a:r>
              <a:rPr dirty="0"/>
              <a:t> • GETTING CLIENTS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t>Your first client probably isn't waiting for your website.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17320" y="1920240"/>
            <a:ext cx="9601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900" b="1">
                <a:solidFill>
                  <a:srgbClr val="FAF9F4"/>
                </a:solidFill>
                <a:latin typeface="Aptos"/>
              </a:defRPr>
            </a:pPr>
            <a:r>
              <a:t>Find a real person / business with a real content need.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17320" y="2880360"/>
            <a:ext cx="9601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900" b="1">
                <a:solidFill>
                  <a:srgbClr val="FAF9F4"/>
                </a:solidFill>
                <a:latin typeface="Aptos"/>
              </a:defRPr>
            </a:pPr>
            <a:r>
              <a:t>Come with an idea—not just “Do you need a filmmaker?”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17320" y="3840480"/>
            <a:ext cx="9601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900" b="1">
                <a:solidFill>
                  <a:srgbClr val="FAF9F4"/>
                </a:solidFill>
                <a:latin typeface="Aptos"/>
              </a:defRPr>
            </a:pPr>
            <a:r>
              <a:t>Make the idea specific: film + audience + platform + purpose.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17320" y="4800600"/>
            <a:ext cx="96012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900" b="1">
                <a:solidFill>
                  <a:srgbClr val="FAF9F4"/>
                </a:solidFill>
                <a:latin typeface="Aptos"/>
              </a:defRPr>
            </a:pPr>
            <a:r>
              <a:rPr dirty="0"/>
              <a:t>Follow up professionally. Build relationships, not one-off transactions.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ECD1DE99-1E1C-7E8B-BB76-4255936FF7B6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D9F1DFA3-EF15-C2EC-65AA-F541D48C1A53}"/>
              </a:ext>
            </a:extLst>
          </p:cNvPr>
          <p:cNvSpPr/>
          <p:nvPr/>
        </p:nvSpPr>
        <p:spPr>
          <a:xfrm>
            <a:off x="1200504" y="58198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DD243E7-9992-2292-2DA8-3C11A60B7433}"/>
              </a:ext>
            </a:extLst>
          </p:cNvPr>
          <p:cNvSpPr/>
          <p:nvPr/>
        </p:nvSpPr>
        <p:spPr>
          <a:xfrm>
            <a:off x="2728135" y="5595207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501EF8EB-BC9A-A90F-3477-6EC56A5D9D24}"/>
              </a:ext>
            </a:extLst>
          </p:cNvPr>
          <p:cNvSpPr/>
          <p:nvPr/>
        </p:nvSpPr>
        <p:spPr>
          <a:xfrm>
            <a:off x="10309860" y="3091232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A971883E-7E88-0348-56F8-AEA59A844722}"/>
              </a:ext>
            </a:extLst>
          </p:cNvPr>
          <p:cNvSpPr/>
          <p:nvPr/>
        </p:nvSpPr>
        <p:spPr>
          <a:xfrm>
            <a:off x="10893076" y="4250200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7</a:t>
            </a:r>
            <a:r>
              <a:rPr dirty="0"/>
              <a:t> • THE PITCH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t>Pitch an idea, not your entire CV.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965960"/>
            <a:ext cx="3291840" cy="29260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731520" y="1965960"/>
            <a:ext cx="64008" cy="292608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60120" y="2130552"/>
            <a:ext cx="288036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THE OBSERVATION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2587752"/>
            <a:ext cx="2880360" cy="21762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“Your new trail centre has brilliant riding, but your current content doesn't show the experience.”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34840" y="1965960"/>
            <a:ext cx="3291840" cy="29260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34840" y="1965960"/>
            <a:ext cx="64008" cy="292608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63440" y="2130552"/>
            <a:ext cx="288036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THE IDEA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63440" y="2587752"/>
            <a:ext cx="2880360" cy="21762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“I’d create a 45-second rider-led film plus five vertical clips.”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38160" y="1965960"/>
            <a:ext cx="3291840" cy="29260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38160" y="1965960"/>
            <a:ext cx="64008" cy="2926080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366760" y="2130552"/>
            <a:ext cx="288036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THE VALUE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66760" y="2587752"/>
            <a:ext cx="2880360" cy="21762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“You get a hero piece for your website and social assets you can use immediately.”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31520" y="5349240"/>
            <a:ext cx="10698480" cy="5029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2500" b="1">
                <a:solidFill>
                  <a:srgbClr val="FAF9F4"/>
                </a:solidFill>
                <a:latin typeface="Aptos"/>
              </a:defRPr>
            </a:pPr>
            <a:r>
              <a:t>Specific beats generic.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0BC17789-BBC7-7D9F-2D27-545FA73CD476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153698A7-D327-450D-E63C-FF5B69F26FCE}"/>
              </a:ext>
            </a:extLst>
          </p:cNvPr>
          <p:cNvSpPr/>
          <p:nvPr/>
        </p:nvSpPr>
        <p:spPr>
          <a:xfrm>
            <a:off x="1200504" y="58198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91A89BA8-45DB-431B-E22C-674868DC536F}"/>
              </a:ext>
            </a:extLst>
          </p:cNvPr>
          <p:cNvSpPr/>
          <p:nvPr/>
        </p:nvSpPr>
        <p:spPr>
          <a:xfrm>
            <a:off x="2728135" y="5595207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45720"/>
            <a:ext cx="1219169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57784"/>
            <a:ext cx="5854231" cy="5539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rPr dirty="0"/>
              <a:t>Price the project, not just your time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170639"/>
            <a:ext cx="4668394" cy="3231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CDD2D0"/>
                </a:solidFill>
              </a:defRPr>
            </a:pPr>
            <a:r>
              <a:rPr dirty="0">
                <a:latin typeface="Aptos" panose="020B0004020202020204" pitchFamily="34" charset="0"/>
              </a:rPr>
              <a:t>A day rate is useful—but clients often buy an outcome.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755849"/>
            <a:ext cx="10515600" cy="2185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100" b="0">
                <a:solidFill>
                  <a:srgbClr val="FFFFFF"/>
                </a:solidFill>
              </a:defRPr>
            </a:pPr>
            <a:r>
              <a:rPr sz="1600" dirty="0">
                <a:latin typeface="Aptos" panose="020B0004020202020204" pitchFamily="34" charset="0"/>
              </a:rPr>
              <a:t>Your quote needs to account for: pre-production + filming + travel + editing + revisions + equipment + insurance + admin.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100" b="0">
                <a:solidFill>
                  <a:srgbClr val="FFFFFF"/>
                </a:solidFill>
              </a:defRPr>
            </a:pPr>
            <a:r>
              <a:rPr sz="1600" dirty="0">
                <a:latin typeface="Aptos" panose="020B0004020202020204" pitchFamily="34" charset="0"/>
              </a:rPr>
              <a:t>Decide what is included: number of filming days, edit length, aspect ratios, revisions and delivery formats.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100" b="0">
                <a:solidFill>
                  <a:srgbClr val="FFFFFF"/>
                </a:solidFill>
              </a:defRPr>
            </a:pPr>
            <a:r>
              <a:rPr sz="1600" dirty="0">
                <a:latin typeface="Aptos" panose="020B0004020202020204" pitchFamily="34" charset="0"/>
              </a:rPr>
              <a:t>Separate expenses from your creative fee where appropriate.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100" b="0">
                <a:solidFill>
                  <a:srgbClr val="FFFFFF"/>
                </a:solidFill>
              </a:defRPr>
            </a:pPr>
            <a:r>
              <a:rPr sz="1600" dirty="0">
                <a:latin typeface="Aptos" panose="020B0004020202020204" pitchFamily="34" charset="0"/>
              </a:rPr>
              <a:t>For larger projects, consider staged payments: deposit → production → final delivery.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  <a:defRPr sz="2100" b="0">
                <a:solidFill>
                  <a:srgbClr val="FFFFFF"/>
                </a:solidFill>
              </a:defRPr>
            </a:pPr>
            <a:r>
              <a:rPr sz="1600" dirty="0">
                <a:latin typeface="Aptos" panose="020B0004020202020204" pitchFamily="34" charset="0"/>
              </a:rPr>
              <a:t>Never promise unlimited revisions.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F68CA0-7CCA-0F48-30BD-8D7DB212A2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462" y="4514004"/>
            <a:ext cx="10931075" cy="19265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C012F2-0020-3EC1-5B49-F359FA9E006D}"/>
              </a:ext>
            </a:extLst>
          </p:cNvPr>
          <p:cNvSpPr txBox="1"/>
          <p:nvPr/>
        </p:nvSpPr>
        <p:spPr>
          <a:xfrm>
            <a:off x="630462" y="31122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8</a:t>
            </a:r>
            <a:r>
              <a:rPr dirty="0"/>
              <a:t> • PRICING</a:t>
            </a:r>
          </a:p>
        </p:txBody>
      </p:sp>
      <p:sp>
        <p:nvSpPr>
          <p:cNvPr id="7" name="Isosceles Triangle 6">
            <a:extLst>
              <a:ext uri="{FF2B5EF4-FFF2-40B4-BE49-F238E27FC236}">
                <a16:creationId xmlns:a16="http://schemas.microsoft.com/office/drawing/2014/main" id="{0B52DAC0-9000-0FCA-6DD4-FFB86965BF1D}"/>
              </a:ext>
            </a:extLst>
          </p:cNvPr>
          <p:cNvSpPr/>
          <p:nvPr/>
        </p:nvSpPr>
        <p:spPr>
          <a:xfrm>
            <a:off x="7958491" y="105561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26D68FA-CE58-5C8A-5453-AEF9DB57AACF}"/>
              </a:ext>
            </a:extLst>
          </p:cNvPr>
          <p:cNvSpPr/>
          <p:nvPr/>
        </p:nvSpPr>
        <p:spPr>
          <a:xfrm>
            <a:off x="8918040" y="521865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9DCF8AE1-216D-8A6E-E4FC-0396309A1B64}"/>
              </a:ext>
            </a:extLst>
          </p:cNvPr>
          <p:cNvSpPr/>
          <p:nvPr/>
        </p:nvSpPr>
        <p:spPr>
          <a:xfrm>
            <a:off x="10445671" y="297182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35710"/>
            <a:ext cx="5046703" cy="5539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rPr dirty="0"/>
              <a:t>A simple project pricing model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234440"/>
            <a:ext cx="5000471" cy="3231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500">
                <a:solidFill>
                  <a:srgbClr val="CDD2D0"/>
                </a:solidFill>
              </a:defRPr>
            </a:pPr>
            <a:r>
              <a:rPr dirty="0">
                <a:latin typeface="Aptos" panose="020B0004020202020204" pitchFamily="34" charset="0"/>
              </a:rPr>
              <a:t>Use a repeatable calculation so every quote is not a guess.</a:t>
            </a:r>
          </a:p>
        </p:txBody>
      </p:sp>
      <p:sp>
        <p:nvSpPr>
          <p:cNvPr id="5" name="Rectangle 4"/>
          <p:cNvSpPr/>
          <p:nvPr/>
        </p:nvSpPr>
        <p:spPr>
          <a:xfrm>
            <a:off x="658368" y="1783080"/>
            <a:ext cx="914400" cy="73152"/>
          </a:xfrm>
          <a:prstGeom prst="rect">
            <a:avLst/>
          </a:prstGeom>
          <a:solidFill>
            <a:srgbClr val="3A69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56616" y="2148840"/>
            <a:ext cx="11704320" cy="327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100" b="0">
                <a:solidFill>
                  <a:srgbClr val="FFFFFF"/>
                </a:solidFill>
              </a:defRPr>
            </a:pPr>
            <a:r>
              <a:rPr b="1" dirty="0">
                <a:latin typeface="Aptos" panose="020B0004020202020204" pitchFamily="34" charset="0"/>
              </a:rPr>
              <a:t>CREATIVE / PRODUCTION FEE </a:t>
            </a:r>
            <a:r>
              <a:rPr dirty="0">
                <a:latin typeface="Aptos" panose="020B0004020202020204" pitchFamily="34" charset="0"/>
              </a:rPr>
              <a:t>= your time + expertise</a:t>
            </a:r>
          </a:p>
          <a:p>
            <a:pPr>
              <a:spcAft>
                <a:spcPts val="1200"/>
              </a:spcAft>
              <a:defRPr sz="2100" b="0">
                <a:solidFill>
                  <a:srgbClr val="FFFFFF"/>
                </a:solidFill>
              </a:defRPr>
            </a:pPr>
            <a:r>
              <a:rPr b="1" dirty="0">
                <a:latin typeface="Aptos" panose="020B0004020202020204" pitchFamily="34" charset="0"/>
              </a:rPr>
              <a:t>EXPENSES</a:t>
            </a:r>
            <a:r>
              <a:rPr dirty="0">
                <a:latin typeface="Aptos" panose="020B0004020202020204" pitchFamily="34" charset="0"/>
              </a:rPr>
              <a:t> = travel + accommodation + permits + specialist costs</a:t>
            </a:r>
          </a:p>
          <a:p>
            <a:pPr>
              <a:spcAft>
                <a:spcPts val="1200"/>
              </a:spcAft>
              <a:defRPr sz="2100" b="0">
                <a:solidFill>
                  <a:srgbClr val="FFFFFF"/>
                </a:solidFill>
              </a:defRPr>
            </a:pPr>
            <a:r>
              <a:rPr b="1" dirty="0">
                <a:latin typeface="Aptos" panose="020B0004020202020204" pitchFamily="34" charset="0"/>
              </a:rPr>
              <a:t>EQUIPMENT</a:t>
            </a:r>
            <a:r>
              <a:rPr dirty="0">
                <a:latin typeface="Aptos" panose="020B0004020202020204" pitchFamily="34" charset="0"/>
              </a:rPr>
              <a:t> = your kit or hired equipment where relevant</a:t>
            </a:r>
          </a:p>
          <a:p>
            <a:pPr>
              <a:spcAft>
                <a:spcPts val="1200"/>
              </a:spcAft>
              <a:defRPr sz="2100" b="0">
                <a:solidFill>
                  <a:srgbClr val="FFFFFF"/>
                </a:solidFill>
              </a:defRPr>
            </a:pPr>
            <a:r>
              <a:rPr b="1" dirty="0">
                <a:latin typeface="Aptos" panose="020B0004020202020204" pitchFamily="34" charset="0"/>
              </a:rPr>
              <a:t>POST-PRODUCTION</a:t>
            </a:r>
            <a:r>
              <a:rPr dirty="0">
                <a:latin typeface="Aptos" panose="020B0004020202020204" pitchFamily="34" charset="0"/>
              </a:rPr>
              <a:t> = edit + </a:t>
            </a:r>
            <a:r>
              <a:rPr dirty="0" err="1">
                <a:latin typeface="Aptos" panose="020B0004020202020204" pitchFamily="34" charset="0"/>
              </a:rPr>
              <a:t>colour</a:t>
            </a:r>
            <a:r>
              <a:rPr dirty="0">
                <a:latin typeface="Aptos" panose="020B0004020202020204" pitchFamily="34" charset="0"/>
              </a:rPr>
              <a:t> + sound + graphics + revisions</a:t>
            </a:r>
          </a:p>
          <a:p>
            <a:pPr>
              <a:spcAft>
                <a:spcPts val="1200"/>
              </a:spcAft>
              <a:defRPr sz="2100" b="0">
                <a:solidFill>
                  <a:srgbClr val="FFFFFF"/>
                </a:solidFill>
              </a:defRPr>
            </a:pPr>
            <a:r>
              <a:rPr b="1" dirty="0">
                <a:latin typeface="Aptos" panose="020B0004020202020204" pitchFamily="34" charset="0"/>
              </a:rPr>
              <a:t>USAGE / LICENSING </a:t>
            </a:r>
            <a:r>
              <a:rPr dirty="0">
                <a:latin typeface="Aptos" panose="020B0004020202020204" pitchFamily="34" charset="0"/>
              </a:rPr>
              <a:t>= consider where, how long and how widely the client can use the finished film</a:t>
            </a:r>
          </a:p>
          <a:p>
            <a:pPr>
              <a:spcAft>
                <a:spcPts val="1200"/>
              </a:spcAft>
              <a:defRPr sz="2100" b="0">
                <a:solidFill>
                  <a:srgbClr val="FFFFFF"/>
                </a:solidFill>
              </a:defRPr>
            </a:pPr>
            <a:endParaRPr lang="en-GB" b="1" dirty="0">
              <a:latin typeface="Aptos" panose="020B0004020202020204" pitchFamily="34" charset="0"/>
            </a:endParaRPr>
          </a:p>
          <a:p>
            <a:pPr>
              <a:spcAft>
                <a:spcPts val="1200"/>
              </a:spcAft>
              <a:defRPr sz="2100" b="0">
                <a:solidFill>
                  <a:srgbClr val="FFFFFF"/>
                </a:solidFill>
              </a:defRPr>
            </a:pPr>
            <a:r>
              <a:rPr b="1" dirty="0">
                <a:latin typeface="Aptos" panose="020B0004020202020204" pitchFamily="34" charset="0"/>
              </a:rPr>
              <a:t>TOTAL PROJECT PRICE </a:t>
            </a:r>
            <a:r>
              <a:rPr dirty="0">
                <a:latin typeface="Aptos" panose="020B0004020202020204" pitchFamily="34" charset="0"/>
              </a:rPr>
              <a:t>= all relevant elements + appropriate contingency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1BBC90-5451-D02A-85EF-969C99FC61F5}"/>
              </a:ext>
            </a:extLst>
          </p:cNvPr>
          <p:cNvSpPr txBox="1"/>
          <p:nvPr/>
        </p:nvSpPr>
        <p:spPr>
          <a:xfrm>
            <a:off x="630462" y="31122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8</a:t>
            </a:r>
            <a:r>
              <a:rPr dirty="0"/>
              <a:t> • PRICING</a:t>
            </a:r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82777CD4-EB17-8C66-0013-65270B712C1D}"/>
              </a:ext>
            </a:extLst>
          </p:cNvPr>
          <p:cNvSpPr/>
          <p:nvPr/>
        </p:nvSpPr>
        <p:spPr>
          <a:xfrm>
            <a:off x="8285389" y="966589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F0461E54-E815-D79A-F6C5-C8F865297631}"/>
              </a:ext>
            </a:extLst>
          </p:cNvPr>
          <p:cNvSpPr/>
          <p:nvPr/>
        </p:nvSpPr>
        <p:spPr>
          <a:xfrm>
            <a:off x="9244938" y="1382893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41DE5264-BBA0-0CA5-C314-91BFC301A1B3}"/>
              </a:ext>
            </a:extLst>
          </p:cNvPr>
          <p:cNvSpPr/>
          <p:nvPr/>
        </p:nvSpPr>
        <p:spPr>
          <a:xfrm>
            <a:off x="10772569" y="1158210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0</a:t>
            </a:r>
            <a:r>
              <a:rPr lang="en-GB" dirty="0"/>
              <a:t>9</a:t>
            </a:r>
            <a:r>
              <a:rPr dirty="0"/>
              <a:t> • PROTECT YOURSELF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rPr dirty="0"/>
              <a:t>Adventure filmmaking still needs boring paperwork.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920240"/>
            <a:ext cx="3383280" cy="192024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731520" y="1920240"/>
            <a:ext cx="64008" cy="192024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60120" y="2084832"/>
            <a:ext cx="297180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AGREEMENT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2542032"/>
            <a:ext cx="2971800" cy="117043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Scope</a:t>
            </a:r>
            <a:br/>
            <a:r>
              <a:t>Payment</a:t>
            </a:r>
            <a:br/>
            <a:r>
              <a:t>Deadlines</a:t>
            </a:r>
            <a:br/>
            <a:r>
              <a:t>Revisions</a:t>
            </a:r>
            <a:br/>
            <a:r>
              <a:t>Ownership / licensing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89120" y="1920240"/>
            <a:ext cx="3383280" cy="192024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389120" y="1920240"/>
            <a:ext cx="64008" cy="192024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17720" y="2084832"/>
            <a:ext cx="297180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RISK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17720" y="2542032"/>
            <a:ext cx="2971800" cy="117043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Locations</a:t>
            </a:r>
            <a:br/>
            <a:r>
              <a:t>Weather</a:t>
            </a:r>
            <a:br/>
            <a:r>
              <a:t>Travel</a:t>
            </a:r>
            <a:br/>
            <a:r>
              <a:t>Events</a:t>
            </a:r>
            <a:br/>
            <a:r>
              <a:t>Outdoor activity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046720" y="1920240"/>
            <a:ext cx="3383280" cy="192024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046720" y="1920240"/>
            <a:ext cx="64008" cy="1920240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75320" y="2084832"/>
            <a:ext cx="297180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INSURANCE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75320" y="2542032"/>
            <a:ext cx="2971800" cy="117043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Consider what cover fits your work:</a:t>
            </a:r>
            <a:br/>
            <a:r>
              <a:t>public liability • equipment • professional indemnity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2960" y="4480560"/>
            <a:ext cx="10515600" cy="8229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1800" b="1">
                <a:solidFill>
                  <a:srgbClr val="FAF9F4"/>
                </a:solidFill>
                <a:latin typeface="Aptos"/>
              </a:defRPr>
            </a:pPr>
            <a:r>
              <a:t>For drones, locations and higher-risk environments: check the rules and permissions for the specific job.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CC7B9520-6E3D-CF9F-E571-D59C284F618D}"/>
              </a:ext>
            </a:extLst>
          </p:cNvPr>
          <p:cNvSpPr/>
          <p:nvPr/>
        </p:nvSpPr>
        <p:spPr>
          <a:xfrm>
            <a:off x="4453128" y="5290828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CE45AE21-D081-EE2B-C6FB-D7AC30CB9C5D}"/>
              </a:ext>
            </a:extLst>
          </p:cNvPr>
          <p:cNvSpPr/>
          <p:nvPr/>
        </p:nvSpPr>
        <p:spPr>
          <a:xfrm>
            <a:off x="5412677" y="5707132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BC2B3FA-24C0-9863-58D4-657FEAD8A150}"/>
              </a:ext>
            </a:extLst>
          </p:cNvPr>
          <p:cNvSpPr/>
          <p:nvPr/>
        </p:nvSpPr>
        <p:spPr>
          <a:xfrm>
            <a:off x="6940308" y="5482449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3F62C3D-8C5B-0B38-B2FC-7291D152D8D0}"/>
              </a:ext>
            </a:extLst>
          </p:cNvPr>
          <p:cNvSpPr/>
          <p:nvPr/>
        </p:nvSpPr>
        <p:spPr>
          <a:xfrm>
            <a:off x="0" y="18288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9186AC-B75B-305A-814B-EEA190B54683}"/>
              </a:ext>
            </a:extLst>
          </p:cNvPr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lang="en-GB" dirty="0"/>
              <a:t>12</a:t>
            </a:r>
            <a:r>
              <a:rPr dirty="0"/>
              <a:t>• </a:t>
            </a:r>
            <a:r>
              <a:rPr lang="en-GB" dirty="0"/>
              <a:t>NETWORKING</a:t>
            </a:r>
            <a:endParaRPr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0E37C7-343D-58DA-BA5B-3A63CC329E76}"/>
              </a:ext>
            </a:extLst>
          </p:cNvPr>
          <p:cNvSpPr txBox="1"/>
          <p:nvPr/>
        </p:nvSpPr>
        <p:spPr>
          <a:xfrm>
            <a:off x="2816351" y="5968637"/>
            <a:ext cx="68854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1"/>
                </a:solidFill>
                <a:latin typeface="Aptos" panose="020B0004020202020204" pitchFamily="34" charset="0"/>
              </a:rPr>
              <a:t>				Be remembered for being:</a:t>
            </a:r>
            <a:b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b="1" dirty="0">
                <a:solidFill>
                  <a:schemeClr val="bg1"/>
                </a:solidFill>
                <a:latin typeface="Aptos" panose="020B0004020202020204" pitchFamily="34" charset="0"/>
              </a:rPr>
              <a:t>Good at what you do • Reliable • Easy to work with • Helpful</a:t>
            </a: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E93D0C-C1C6-1944-50CB-FB327BAD2AFF}"/>
              </a:ext>
            </a:extLst>
          </p:cNvPr>
          <p:cNvSpPr txBox="1"/>
          <p:nvPr/>
        </p:nvSpPr>
        <p:spPr>
          <a:xfrm>
            <a:off x="3007995" y="5155481"/>
            <a:ext cx="70043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1"/>
                </a:solidFill>
                <a:latin typeface="Aptos" panose="020B0004020202020204" pitchFamily="34" charset="0"/>
              </a:rPr>
              <a:t>Your next job might come from someone you worked with, someone they know, or someone who has seen how you work.</a:t>
            </a: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967C73A-E5AA-2612-C3F8-0E919BAA0A9F}"/>
              </a:ext>
            </a:extLst>
          </p:cNvPr>
          <p:cNvSpPr txBox="1"/>
          <p:nvPr/>
        </p:nvSpPr>
        <p:spPr>
          <a:xfrm>
            <a:off x="3209544" y="1224565"/>
            <a:ext cx="56327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1"/>
                </a:solidFill>
                <a:latin typeface="Aptos" panose="020B0004020202020204" pitchFamily="34" charset="0"/>
              </a:rPr>
              <a:t>Your network can become your first source of work.</a:t>
            </a: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C653D89-82B0-91FC-AFF4-902907CBF76C}"/>
              </a:ext>
            </a:extLst>
          </p:cNvPr>
          <p:cNvSpPr txBox="1"/>
          <p:nvPr/>
        </p:nvSpPr>
        <p:spPr>
          <a:xfrm>
            <a:off x="594360" y="635535"/>
            <a:ext cx="9198864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100" b="1" dirty="0">
                <a:solidFill>
                  <a:schemeClr val="bg1"/>
                </a:solidFill>
                <a:latin typeface="Aptos" panose="020B0004020202020204" pitchFamily="34" charset="0"/>
              </a:rPr>
              <a:t>Networking – Your First Freelance Network</a:t>
            </a:r>
            <a:endParaRPr lang="en-GB" sz="3100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sp>
        <p:nvSpPr>
          <p:cNvPr id="25" name="Rounded Rectangle 4">
            <a:extLst>
              <a:ext uri="{FF2B5EF4-FFF2-40B4-BE49-F238E27FC236}">
                <a16:creationId xmlns:a16="http://schemas.microsoft.com/office/drawing/2014/main" id="{1E890E9A-FB01-7940-730B-119625A6A0C5}"/>
              </a:ext>
            </a:extLst>
          </p:cNvPr>
          <p:cNvSpPr/>
          <p:nvPr/>
        </p:nvSpPr>
        <p:spPr>
          <a:xfrm>
            <a:off x="292608" y="1680264"/>
            <a:ext cx="5410200" cy="3355848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ounded Rectangle 4">
            <a:extLst>
              <a:ext uri="{FF2B5EF4-FFF2-40B4-BE49-F238E27FC236}">
                <a16:creationId xmlns:a16="http://schemas.microsoft.com/office/drawing/2014/main" id="{271A7924-F23A-53B3-91D3-801F8600D3A7}"/>
              </a:ext>
            </a:extLst>
          </p:cNvPr>
          <p:cNvSpPr/>
          <p:nvPr/>
        </p:nvSpPr>
        <p:spPr>
          <a:xfrm>
            <a:off x="6256782" y="1671120"/>
            <a:ext cx="5544312" cy="3355848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C97E98A-83D2-7EB5-67CD-1271F3E8C1CC}"/>
              </a:ext>
            </a:extLst>
          </p:cNvPr>
          <p:cNvSpPr txBox="1"/>
          <p:nvPr/>
        </p:nvSpPr>
        <p:spPr>
          <a:xfrm>
            <a:off x="495300" y="1869359"/>
            <a:ext cx="504596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1"/>
                </a:solidFill>
                <a:latin typeface="Aptos" panose="020B0004020202020204" pitchFamily="34" charset="0"/>
              </a:rPr>
              <a:t>WHO TO CONNECT WITH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Other filmmakers, photographers, editors and creatives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Outdoor brands and adventure businesses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Athletes, guides and instructors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Event organisers and tourism businesses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Production companies and agencies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Alumni, lecturers and industry contacts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9DCFCD2-85B2-1E36-B501-06F83BBCA0C9}"/>
              </a:ext>
            </a:extLst>
          </p:cNvPr>
          <p:cNvSpPr txBox="1"/>
          <p:nvPr/>
        </p:nvSpPr>
        <p:spPr>
          <a:xfrm>
            <a:off x="6317742" y="1851071"/>
            <a:ext cx="548716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bg1"/>
                </a:solidFill>
                <a:latin typeface="Aptos" panose="020B0004020202020204" pitchFamily="34" charset="0"/>
              </a:rPr>
              <a:t>DON'T JUST “NETWORK” — BUILD RELATIONSHIPS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Go to events, screenings, festivals and outdoor industry meet-ups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Follow people whose work interests you and engage genuinely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Offer to collaborate on projects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Be useful before asking for work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Keep in touch after the project finishes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Recommend other freelancers when you can't take a job</a:t>
            </a:r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25E636DC-AFC2-DA51-F00F-24C2CAE84708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74769D02-7851-B181-8F69-76B4B6640869}"/>
              </a:ext>
            </a:extLst>
          </p:cNvPr>
          <p:cNvSpPr/>
          <p:nvPr/>
        </p:nvSpPr>
        <p:spPr>
          <a:xfrm>
            <a:off x="1200504" y="58198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9C2DA8E-BE90-7D6B-F9FB-4F867E92D7E7}"/>
              </a:ext>
            </a:extLst>
          </p:cNvPr>
          <p:cNvSpPr/>
          <p:nvPr/>
        </p:nvSpPr>
        <p:spPr>
          <a:xfrm>
            <a:off x="269748" y="2096316"/>
            <a:ext cx="45719" cy="2523744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5F87901-28EB-DC8B-23E3-865378278983}"/>
              </a:ext>
            </a:extLst>
          </p:cNvPr>
          <p:cNvSpPr/>
          <p:nvPr/>
        </p:nvSpPr>
        <p:spPr>
          <a:xfrm>
            <a:off x="6211062" y="2096316"/>
            <a:ext cx="45719" cy="2670190"/>
          </a:xfrm>
          <a:prstGeom prst="rect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6362631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lang="en-GB" dirty="0"/>
              <a:t>13</a:t>
            </a:r>
            <a:r>
              <a:rPr dirty="0"/>
              <a:t>• YOUR NETWORK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t>You don't have to be a one-person production company.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2011680"/>
            <a:ext cx="2423160" cy="20116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2011680"/>
            <a:ext cx="64008" cy="201168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2176272"/>
            <a:ext cx="201167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CAMERA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633472"/>
            <a:ext cx="2011679" cy="12618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Second shooters</a:t>
            </a:r>
            <a:br/>
            <a:r>
              <a:t>Camera assistants</a:t>
            </a:r>
            <a:br/>
            <a:r>
              <a:t>DOPs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337560" y="2011680"/>
            <a:ext cx="2423160" cy="20116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3337560" y="2011680"/>
            <a:ext cx="64008" cy="201168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566160" y="2176272"/>
            <a:ext cx="201167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POST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566160" y="2633472"/>
            <a:ext cx="2011679" cy="12618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Editors</a:t>
            </a:r>
            <a:br/>
            <a:r>
              <a:t>Colourists</a:t>
            </a:r>
            <a:br/>
            <a:r>
              <a:t>Sound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89320" y="2011680"/>
            <a:ext cx="2423160" cy="20116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989320" y="2011680"/>
            <a:ext cx="64008" cy="2011680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217920" y="2176272"/>
            <a:ext cx="201167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SPECIALIST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217920" y="2633472"/>
            <a:ext cx="2011679" cy="12618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Drone</a:t>
            </a:r>
            <a:br/>
            <a:r>
              <a:t>Photographers</a:t>
            </a:r>
            <a:br/>
            <a:r>
              <a:t>Motion graphics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641080" y="2011680"/>
            <a:ext cx="2423160" cy="2011680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641080" y="2011680"/>
            <a:ext cx="64008" cy="2011680"/>
          </a:xfrm>
          <a:prstGeom prst="rect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869680" y="2176272"/>
            <a:ext cx="2011679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t>PRODUCTION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869680" y="2633472"/>
            <a:ext cx="2011679" cy="126187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t>Producers</a:t>
            </a:r>
            <a:br/>
            <a:r>
              <a:t>Agencies</a:t>
            </a:r>
            <a:br/>
            <a:r>
              <a:t>Production companies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4800600"/>
            <a:ext cx="10515600" cy="5943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2500" b="1">
                <a:solidFill>
                  <a:srgbClr val="FAF9F4"/>
                </a:solidFill>
                <a:latin typeface="Aptos"/>
              </a:defRPr>
            </a:pPr>
            <a:r>
              <a:t>Your reputation becomes part of your portfolio.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" y="5486400"/>
            <a:ext cx="10515600" cy="3657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1500" b="0">
                <a:solidFill>
                  <a:srgbClr val="B4BCB8"/>
                </a:solidFill>
                <a:latin typeface="Aptos"/>
              </a:defRPr>
            </a:pPr>
            <a:r>
              <a:t>Prepared • communicative • reliable • good under pressure</a:t>
            </a:r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C60C39F-5288-C111-FD51-36DD3D7791FD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1AF8687D-4929-8EA0-17C4-10488A93CA36}"/>
              </a:ext>
            </a:extLst>
          </p:cNvPr>
          <p:cNvSpPr/>
          <p:nvPr/>
        </p:nvSpPr>
        <p:spPr>
          <a:xfrm>
            <a:off x="1200504" y="58198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AA83C792-984B-6A09-F730-652DF1B82709}"/>
              </a:ext>
            </a:extLst>
          </p:cNvPr>
          <p:cNvSpPr/>
          <p:nvPr/>
        </p:nvSpPr>
        <p:spPr>
          <a:xfrm>
            <a:off x="2728135" y="5595207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BEB5C0A2-973B-B109-4ECE-96882C0B3FC7}"/>
              </a:ext>
            </a:extLst>
          </p:cNvPr>
          <p:cNvSpPr/>
          <p:nvPr/>
        </p:nvSpPr>
        <p:spPr>
          <a:xfrm>
            <a:off x="8641080" y="5294779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C239E42-E37B-C02C-7364-45FD46DDB26B}"/>
              </a:ext>
            </a:extLst>
          </p:cNvPr>
          <p:cNvSpPr/>
          <p:nvPr/>
        </p:nvSpPr>
        <p:spPr>
          <a:xfrm>
            <a:off x="9600629" y="5711083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BEAD602C-3837-2F1C-F38D-BC55BF2113AC}"/>
              </a:ext>
            </a:extLst>
          </p:cNvPr>
          <p:cNvSpPr/>
          <p:nvPr/>
        </p:nvSpPr>
        <p:spPr>
          <a:xfrm>
            <a:off x="11128260" y="5486400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-4572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1</a:t>
            </a:r>
            <a:r>
              <a:rPr lang="en-GB" dirty="0"/>
              <a:t>4</a:t>
            </a:r>
            <a:r>
              <a:rPr dirty="0"/>
              <a:t> • THE FREELANCE REALITY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777240"/>
            <a:ext cx="10972800" cy="64008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t>You will have two jobs.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472184" y="1910578"/>
            <a:ext cx="3191256" cy="2478542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1399032" y="1965960"/>
            <a:ext cx="64008" cy="242316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700784" y="2082600"/>
            <a:ext cx="4572000" cy="46166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rPr sz="2400"/>
              <a:t>FILMMAKER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0784" y="2608820"/>
            <a:ext cx="3630168" cy="163121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rPr sz="2000" dirty="0"/>
              <a:t>Shoot</a:t>
            </a:r>
            <a:br>
              <a:rPr sz="2000" dirty="0"/>
            </a:br>
            <a:r>
              <a:rPr sz="2000" dirty="0"/>
              <a:t>Edit</a:t>
            </a:r>
            <a:br>
              <a:rPr sz="2000" dirty="0"/>
            </a:br>
            <a:r>
              <a:rPr sz="2000" dirty="0"/>
              <a:t>Tell stories</a:t>
            </a:r>
            <a:br>
              <a:rPr sz="2000" dirty="0"/>
            </a:br>
            <a:r>
              <a:rPr sz="2000" dirty="0"/>
              <a:t>Develop your craft</a:t>
            </a:r>
            <a:br>
              <a:rPr sz="2000" dirty="0"/>
            </a:br>
            <a:r>
              <a:rPr sz="2000" dirty="0"/>
              <a:t>Build great work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187184" y="1933738"/>
            <a:ext cx="3191256" cy="2455382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187184" y="1965960"/>
            <a:ext cx="64008" cy="2423160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415784" y="2082600"/>
            <a:ext cx="3794760" cy="46166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600" b="1">
                <a:solidFill>
                  <a:srgbClr val="FAF9F4"/>
                </a:solidFill>
                <a:latin typeface="Aptos"/>
              </a:defRPr>
            </a:pPr>
            <a:r>
              <a:rPr sz="2400" dirty="0"/>
              <a:t>FREELANCER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15784" y="2454932"/>
            <a:ext cx="2395728" cy="1938992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300" b="0">
                <a:solidFill>
                  <a:srgbClr val="DADED8"/>
                </a:solidFill>
                <a:latin typeface="Aptos"/>
              </a:defRPr>
            </a:pPr>
            <a:r>
              <a:rPr sz="2000" dirty="0"/>
              <a:t>Find leads</a:t>
            </a:r>
            <a:br>
              <a:rPr sz="2000" dirty="0"/>
            </a:br>
            <a:r>
              <a:rPr sz="2000" dirty="0"/>
              <a:t>Pitch</a:t>
            </a:r>
            <a:br>
              <a:rPr sz="2000" dirty="0"/>
            </a:br>
            <a:r>
              <a:rPr sz="2000" dirty="0"/>
              <a:t>Quote</a:t>
            </a:r>
            <a:br>
              <a:rPr sz="2000" dirty="0"/>
            </a:br>
            <a:r>
              <a:rPr sz="2000" dirty="0"/>
              <a:t>Invoice</a:t>
            </a:r>
            <a:br>
              <a:rPr sz="2000" dirty="0"/>
            </a:br>
            <a:r>
              <a:rPr sz="2000" dirty="0"/>
              <a:t>Manage clients</a:t>
            </a:r>
            <a:br>
              <a:rPr sz="2000" dirty="0"/>
            </a:br>
            <a:r>
              <a:rPr sz="2000" dirty="0"/>
              <a:t>Plan your workload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17824" y="4825766"/>
            <a:ext cx="6846041" cy="76944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2200" b="1">
                <a:solidFill>
                  <a:srgbClr val="FAF9F4"/>
                </a:solidFill>
                <a:latin typeface="Aptos"/>
              </a:defRPr>
            </a:pPr>
            <a:r>
              <a:rPr dirty="0"/>
              <a:t>The second job is not a distraction from filmmaking. It makes filmmaking sustainable.</a:t>
            </a: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E55F89BC-5471-B8BC-DCED-F3957D765DA5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0800E95E-D4B9-D692-EDF3-52A5DAC1B741}"/>
              </a:ext>
            </a:extLst>
          </p:cNvPr>
          <p:cNvSpPr/>
          <p:nvPr/>
        </p:nvSpPr>
        <p:spPr>
          <a:xfrm>
            <a:off x="1200504" y="58198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D6640E7-7DEF-4F53-E049-52B395498131}"/>
              </a:ext>
            </a:extLst>
          </p:cNvPr>
          <p:cNvSpPr/>
          <p:nvPr/>
        </p:nvSpPr>
        <p:spPr>
          <a:xfrm>
            <a:off x="2728135" y="5595207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C4AD6B7A-098E-E707-EAAE-0E7AE8BB80B8}"/>
              </a:ext>
            </a:extLst>
          </p:cNvPr>
          <p:cNvSpPr/>
          <p:nvPr/>
        </p:nvSpPr>
        <p:spPr>
          <a:xfrm>
            <a:off x="8150911" y="215908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61F37E96-DEE1-6C5E-982E-89D7A5E20D3B}"/>
              </a:ext>
            </a:extLst>
          </p:cNvPr>
          <p:cNvSpPr/>
          <p:nvPr/>
        </p:nvSpPr>
        <p:spPr>
          <a:xfrm>
            <a:off x="9110460" y="632212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013D699D-C7E4-FBE0-039F-504299547FF0}"/>
              </a:ext>
            </a:extLst>
          </p:cNvPr>
          <p:cNvSpPr/>
          <p:nvPr/>
        </p:nvSpPr>
        <p:spPr>
          <a:xfrm>
            <a:off x="10638091" y="407529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2B6C024-ABD0-F637-0CA5-B48A50492183}"/>
              </a:ext>
            </a:extLst>
          </p:cNvPr>
          <p:cNvSpPr/>
          <p:nvPr/>
        </p:nvSpPr>
        <p:spPr>
          <a:xfrm>
            <a:off x="9308" y="0"/>
            <a:ext cx="1219169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16" descr="Start Your Business - Start and Improve Your Business | SIYB">
            <a:extLst>
              <a:ext uri="{FF2B5EF4-FFF2-40B4-BE49-F238E27FC236}">
                <a16:creationId xmlns:a16="http://schemas.microsoft.com/office/drawing/2014/main" id="{3E0B2057-CBC5-A538-40D9-826A71BB0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8" r="-5" b="12490"/>
          <a:stretch>
            <a:fillRect/>
          </a:stretch>
        </p:blipFill>
        <p:spPr bwMode="auto">
          <a:xfrm>
            <a:off x="1336081" y="2725296"/>
            <a:ext cx="2049596" cy="1757471"/>
          </a:xfrm>
          <a:custGeom>
            <a:avLst/>
            <a:gdLst/>
            <a:ahLst/>
            <a:cxnLst/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Pound sign - Free ui icons">
            <a:extLst>
              <a:ext uri="{FF2B5EF4-FFF2-40B4-BE49-F238E27FC236}">
                <a16:creationId xmlns:a16="http://schemas.microsoft.com/office/drawing/2014/main" id="{FDF76DDC-AB3E-7BBC-9C08-DE56FE6950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9024" y="4708759"/>
            <a:ext cx="1865444" cy="1865444"/>
          </a:xfrm>
          <a:prstGeom prst="rect">
            <a:avLst/>
          </a:prstGeom>
        </p:spPr>
      </p:pic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715B1A22-0BED-307A-8BE3-DA124ABDF2C7}"/>
              </a:ext>
            </a:extLst>
          </p:cNvPr>
          <p:cNvSpPr/>
          <p:nvPr/>
        </p:nvSpPr>
        <p:spPr>
          <a:xfrm>
            <a:off x="5862207" y="219531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1032D871-24A0-E152-3D5B-3C482AE079BD}"/>
              </a:ext>
            </a:extLst>
          </p:cNvPr>
          <p:cNvSpPr/>
          <p:nvPr/>
        </p:nvSpPr>
        <p:spPr>
          <a:xfrm>
            <a:off x="6821756" y="635835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763D88AD-F089-382D-6E82-1D2582C6207A}"/>
              </a:ext>
            </a:extLst>
          </p:cNvPr>
          <p:cNvSpPr/>
          <p:nvPr/>
        </p:nvSpPr>
        <p:spPr>
          <a:xfrm>
            <a:off x="8349387" y="411152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872714-9C8E-FE76-08BC-BEA8C5CAE809}"/>
              </a:ext>
            </a:extLst>
          </p:cNvPr>
          <p:cNvSpPr txBox="1"/>
          <p:nvPr/>
        </p:nvSpPr>
        <p:spPr>
          <a:xfrm>
            <a:off x="594360" y="635535"/>
            <a:ext cx="9198864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100" b="1" dirty="0">
                <a:solidFill>
                  <a:schemeClr val="bg1"/>
                </a:solidFill>
                <a:latin typeface="Aptos" panose="020B0004020202020204" pitchFamily="34" charset="0"/>
              </a:rPr>
              <a:t>UWTSD Enterprise Support</a:t>
            </a:r>
            <a:endParaRPr lang="en-GB" sz="3100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pic>
        <p:nvPicPr>
          <p:cNvPr id="21" name="Picture 10" descr="One on one meetings: How to improve them - The Context Of Things">
            <a:extLst>
              <a:ext uri="{FF2B5EF4-FFF2-40B4-BE49-F238E27FC236}">
                <a16:creationId xmlns:a16="http://schemas.microsoft.com/office/drawing/2014/main" id="{DA474A1B-2243-B0A3-DBA6-4038C8C14B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388" y="1460468"/>
            <a:ext cx="2194911" cy="123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48A8FFA-9D03-8B42-D900-6853D9708931}"/>
              </a:ext>
            </a:extLst>
          </p:cNvPr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lang="en-GB" dirty="0"/>
              <a:t>15</a:t>
            </a:r>
            <a:r>
              <a:rPr dirty="0"/>
              <a:t>• </a:t>
            </a:r>
            <a:r>
              <a:rPr lang="en-GB" dirty="0"/>
              <a:t>Support</a:t>
            </a:r>
            <a:endParaRPr dirty="0"/>
          </a:p>
        </p:txBody>
      </p:sp>
      <p:sp>
        <p:nvSpPr>
          <p:cNvPr id="25" name="Rounded Rectangle 4">
            <a:extLst>
              <a:ext uri="{FF2B5EF4-FFF2-40B4-BE49-F238E27FC236}">
                <a16:creationId xmlns:a16="http://schemas.microsoft.com/office/drawing/2014/main" id="{498A5E0A-F19A-854E-326A-9AD503F92E70}"/>
              </a:ext>
            </a:extLst>
          </p:cNvPr>
          <p:cNvSpPr/>
          <p:nvPr/>
        </p:nvSpPr>
        <p:spPr>
          <a:xfrm>
            <a:off x="3949354" y="1849934"/>
            <a:ext cx="7340500" cy="854648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itle 1">
            <a:extLst>
              <a:ext uri="{FF2B5EF4-FFF2-40B4-BE49-F238E27FC236}">
                <a16:creationId xmlns:a16="http://schemas.microsoft.com/office/drawing/2014/main" id="{0CF42B24-C6CA-635A-18BA-8DE786C76596}"/>
              </a:ext>
            </a:extLst>
          </p:cNvPr>
          <p:cNvSpPr txBox="1">
            <a:spLocks/>
          </p:cNvSpPr>
          <p:nvPr/>
        </p:nvSpPr>
        <p:spPr>
          <a:xfrm>
            <a:off x="3761407" y="1970103"/>
            <a:ext cx="7095744" cy="630618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100" dirty="0">
                <a:solidFill>
                  <a:schemeClr val="bg1"/>
                </a:solidFill>
                <a:latin typeface="Aptos" panose="020B0004020202020204" pitchFamily="34" charset="0"/>
              </a:rPr>
              <a:t>1-2-1 Meetings</a:t>
            </a:r>
          </a:p>
        </p:txBody>
      </p:sp>
      <p:sp>
        <p:nvSpPr>
          <p:cNvPr id="35" name="Rounded Rectangle 4">
            <a:extLst>
              <a:ext uri="{FF2B5EF4-FFF2-40B4-BE49-F238E27FC236}">
                <a16:creationId xmlns:a16="http://schemas.microsoft.com/office/drawing/2014/main" id="{2FC73A20-E1DE-A921-FD5F-372ACB8C59DB}"/>
              </a:ext>
            </a:extLst>
          </p:cNvPr>
          <p:cNvSpPr/>
          <p:nvPr/>
        </p:nvSpPr>
        <p:spPr>
          <a:xfrm>
            <a:off x="3975397" y="3625280"/>
            <a:ext cx="7340500" cy="854648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4">
            <a:extLst>
              <a:ext uri="{FF2B5EF4-FFF2-40B4-BE49-F238E27FC236}">
                <a16:creationId xmlns:a16="http://schemas.microsoft.com/office/drawing/2014/main" id="{D323C3D3-18E4-4FF7-3588-24107B761509}"/>
              </a:ext>
            </a:extLst>
          </p:cNvPr>
          <p:cNvSpPr/>
          <p:nvPr/>
        </p:nvSpPr>
        <p:spPr>
          <a:xfrm>
            <a:off x="3966253" y="5260007"/>
            <a:ext cx="7340500" cy="854648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itle 1">
            <a:extLst>
              <a:ext uri="{FF2B5EF4-FFF2-40B4-BE49-F238E27FC236}">
                <a16:creationId xmlns:a16="http://schemas.microsoft.com/office/drawing/2014/main" id="{76B02896-E1AD-A602-774A-C526C07D003A}"/>
              </a:ext>
            </a:extLst>
          </p:cNvPr>
          <p:cNvSpPr txBox="1">
            <a:spLocks/>
          </p:cNvSpPr>
          <p:nvPr/>
        </p:nvSpPr>
        <p:spPr>
          <a:xfrm>
            <a:off x="3785791" y="3722703"/>
            <a:ext cx="7493530" cy="630618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100" dirty="0">
                <a:solidFill>
                  <a:schemeClr val="bg1"/>
                </a:solidFill>
                <a:latin typeface="Aptos" panose="020B0004020202020204" pitchFamily="34" charset="0"/>
              </a:rPr>
              <a:t>Freelancer &amp; Business Start-up Course</a:t>
            </a:r>
          </a:p>
        </p:txBody>
      </p:sp>
      <p:sp>
        <p:nvSpPr>
          <p:cNvPr id="41" name="Title 1">
            <a:extLst>
              <a:ext uri="{FF2B5EF4-FFF2-40B4-BE49-F238E27FC236}">
                <a16:creationId xmlns:a16="http://schemas.microsoft.com/office/drawing/2014/main" id="{B2F1BE88-44CC-82F0-04A4-A2E1C1143B52}"/>
              </a:ext>
            </a:extLst>
          </p:cNvPr>
          <p:cNvSpPr txBox="1">
            <a:spLocks/>
          </p:cNvSpPr>
          <p:nvPr/>
        </p:nvSpPr>
        <p:spPr>
          <a:xfrm>
            <a:off x="3913807" y="5386911"/>
            <a:ext cx="7095744" cy="630618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100" dirty="0">
                <a:solidFill>
                  <a:schemeClr val="bg1"/>
                </a:solidFill>
                <a:latin typeface="Aptos" panose="020B0004020202020204" pitchFamily="34" charset="0"/>
              </a:rPr>
              <a:t>£500 Start-Up Grant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E193E301-6A2D-ACD2-55B9-EC4886260E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77111" y="156980"/>
            <a:ext cx="2689361" cy="892379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815860AD-E129-F415-760F-2BCED991351A}"/>
              </a:ext>
            </a:extLst>
          </p:cNvPr>
          <p:cNvSpPr/>
          <p:nvPr/>
        </p:nvSpPr>
        <p:spPr>
          <a:xfrm>
            <a:off x="3897685" y="1849934"/>
            <a:ext cx="64008" cy="86866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FE72E82-F4BD-9FC9-943C-D2E8C18DCE6B}"/>
              </a:ext>
            </a:extLst>
          </p:cNvPr>
          <p:cNvSpPr/>
          <p:nvPr/>
        </p:nvSpPr>
        <p:spPr>
          <a:xfrm>
            <a:off x="3897685" y="3634311"/>
            <a:ext cx="64008" cy="845618"/>
          </a:xfrm>
          <a:prstGeom prst="rect">
            <a:avLst/>
          </a:prstGeom>
          <a:solidFill>
            <a:srgbClr val="E7DE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806277F-F394-596F-907C-327618E63A73}"/>
              </a:ext>
            </a:extLst>
          </p:cNvPr>
          <p:cNvSpPr/>
          <p:nvPr/>
        </p:nvSpPr>
        <p:spPr>
          <a:xfrm>
            <a:off x="3902245" y="5260007"/>
            <a:ext cx="57282" cy="845618"/>
          </a:xfrm>
          <a:prstGeom prst="rect">
            <a:avLst/>
          </a:prstGeom>
          <a:solidFill>
            <a:srgbClr val="789B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63564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4A3B3C-921A-CA26-27C6-CDCA8284F1FB}"/>
              </a:ext>
            </a:extLst>
          </p:cNvPr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ptos" panose="020B0004020202020204" pitchFamily="34" charset="0"/>
            </a:endParaRPr>
          </a:p>
        </p:txBody>
      </p:sp>
      <p:sp>
        <p:nvSpPr>
          <p:cNvPr id="5" name="Content Placeholder 14">
            <a:extLst>
              <a:ext uri="{FF2B5EF4-FFF2-40B4-BE49-F238E27FC236}">
                <a16:creationId xmlns:a16="http://schemas.microsoft.com/office/drawing/2014/main" id="{2D28DD42-FF4B-4DF4-1D0C-727BE46B884A}"/>
              </a:ext>
            </a:extLst>
          </p:cNvPr>
          <p:cNvSpPr txBox="1">
            <a:spLocks/>
          </p:cNvSpPr>
          <p:nvPr/>
        </p:nvSpPr>
        <p:spPr>
          <a:xfrm>
            <a:off x="5788152" y="1399032"/>
            <a:ext cx="5100064" cy="491032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Business Idea &amp; Motivation</a:t>
            </a:r>
          </a:p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Target Market &amp; Customers</a:t>
            </a:r>
          </a:p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Product or Service Development</a:t>
            </a:r>
          </a:p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Business Model &amp; Structure</a:t>
            </a:r>
          </a:p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Finance &amp; Funding</a:t>
            </a:r>
          </a:p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Marketing &amp; Sales</a:t>
            </a:r>
          </a:p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Legal, Tax &amp; Compliance</a:t>
            </a:r>
          </a:p>
          <a:p>
            <a:pPr>
              <a:lnSpc>
                <a:spcPct val="16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Risks &amp; Challenges</a:t>
            </a:r>
          </a:p>
          <a:p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6300785-7F54-0FA3-EC66-2470147C7A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504" y="1444752"/>
            <a:ext cx="3451864" cy="1934902"/>
          </a:xfrm>
          <a:prstGeom prst="rect">
            <a:avLst/>
          </a:prstGeom>
        </p:spPr>
      </p:pic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15660DCF-8F0B-52E0-289A-FC2773C18E23}"/>
              </a:ext>
            </a:extLst>
          </p:cNvPr>
          <p:cNvSpPr/>
          <p:nvPr/>
        </p:nvSpPr>
        <p:spPr>
          <a:xfrm>
            <a:off x="9059416" y="4754880"/>
            <a:ext cx="1828800" cy="192024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A5C4AA4B-AD8E-5617-EB33-253F23CA8B88}"/>
              </a:ext>
            </a:extLst>
          </p:cNvPr>
          <p:cNvSpPr/>
          <p:nvPr/>
        </p:nvSpPr>
        <p:spPr>
          <a:xfrm>
            <a:off x="10245096" y="2450592"/>
            <a:ext cx="1828800" cy="246888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16F82D-12F2-A60A-2FFA-EA1630C79A27}"/>
              </a:ext>
            </a:extLst>
          </p:cNvPr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1</a:t>
            </a:r>
            <a:r>
              <a:rPr lang="en-GB" dirty="0"/>
              <a:t>6</a:t>
            </a:r>
            <a:r>
              <a:rPr dirty="0"/>
              <a:t> • </a:t>
            </a:r>
            <a:r>
              <a:rPr lang="en-GB" dirty="0"/>
              <a:t>Meetings</a:t>
            </a:r>
            <a:endParaRPr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16AB16-E94B-ED32-9A2F-8E51209C1B4F}"/>
              </a:ext>
            </a:extLst>
          </p:cNvPr>
          <p:cNvSpPr txBox="1"/>
          <p:nvPr/>
        </p:nvSpPr>
        <p:spPr>
          <a:xfrm>
            <a:off x="594360" y="812586"/>
            <a:ext cx="10972800" cy="56938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rPr lang="en-GB" dirty="0"/>
              <a:t>1-2-1 Meetings – to discuss your ideas</a:t>
            </a:r>
            <a:endParaRPr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82B77A5-60A1-E8BA-298D-0837F5EA29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7111" y="156980"/>
            <a:ext cx="2689361" cy="892379"/>
          </a:xfrm>
          <a:prstGeom prst="rect">
            <a:avLst/>
          </a:prstGeom>
        </p:spPr>
      </p:pic>
      <p:sp>
        <p:nvSpPr>
          <p:cNvPr id="19" name="Rounded Rectangle 4">
            <a:extLst>
              <a:ext uri="{FF2B5EF4-FFF2-40B4-BE49-F238E27FC236}">
                <a16:creationId xmlns:a16="http://schemas.microsoft.com/office/drawing/2014/main" id="{A2F6145D-9D52-6E8D-A4B0-CCC56E101C60}"/>
              </a:ext>
            </a:extLst>
          </p:cNvPr>
          <p:cNvSpPr/>
          <p:nvPr/>
        </p:nvSpPr>
        <p:spPr>
          <a:xfrm>
            <a:off x="670552" y="3478347"/>
            <a:ext cx="4376936" cy="3196773"/>
          </a:xfrm>
          <a:prstGeom prst="roundRect">
            <a:avLst/>
          </a:prstGeom>
          <a:solidFill>
            <a:srgbClr val="1F2A2B"/>
          </a:solidFill>
          <a:ln>
            <a:solidFill>
              <a:srgbClr val="38454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0B8AB993-99FA-F42D-6F1B-A77CAE21DF45}"/>
              </a:ext>
            </a:extLst>
          </p:cNvPr>
          <p:cNvSpPr txBox="1">
            <a:spLocks/>
          </p:cNvSpPr>
          <p:nvPr/>
        </p:nvSpPr>
        <p:spPr>
          <a:xfrm>
            <a:off x="948300" y="2532888"/>
            <a:ext cx="4158240" cy="4142232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		</a:t>
            </a:r>
          </a:p>
          <a:p>
            <a:pPr marL="0" indent="0">
              <a:buFont typeface="Arial"/>
              <a:buNone/>
            </a:pPr>
            <a:endParaRPr lang="en-GB" b="1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0" indent="0">
              <a:buFont typeface="Arial"/>
              <a:buNone/>
            </a:pPr>
            <a:endParaRPr lang="en-GB" b="1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0" indent="0">
              <a:buFont typeface="Arial"/>
              <a:buNone/>
            </a:pPr>
            <a:r>
              <a:rPr lang="en-GB" b="1" dirty="0">
                <a:solidFill>
                  <a:schemeClr val="bg1"/>
                </a:solidFill>
                <a:latin typeface="Aptos" panose="020B0004020202020204" pitchFamily="34" charset="0"/>
              </a:rPr>
              <a:t>		</a:t>
            </a: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0" indent="0">
              <a:lnSpc>
                <a:spcPct val="170000"/>
              </a:lnSpc>
              <a:buFont typeface="Arial"/>
              <a:buNone/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One hour meeting looking in depth at the student or recent alumni freelance or business idea, offering guidance whilst also signposting to other relevant organisations for advice, support or funding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B691105-7845-6836-63CA-6EBA1746E628}"/>
              </a:ext>
            </a:extLst>
          </p:cNvPr>
          <p:cNvSpPr/>
          <p:nvPr/>
        </p:nvSpPr>
        <p:spPr>
          <a:xfrm>
            <a:off x="615688" y="3886200"/>
            <a:ext cx="64008" cy="2423160"/>
          </a:xfrm>
          <a:prstGeom prst="rect">
            <a:avLst/>
          </a:prstGeom>
          <a:solidFill>
            <a:srgbClr val="DB7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3036218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2F3C455-97A0-A0CB-D944-004DD185A8F6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bg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C5B538E-08C8-CAD4-371B-EF400FFDA789}"/>
              </a:ext>
            </a:extLst>
          </p:cNvPr>
          <p:cNvSpPr txBox="1">
            <a:spLocks/>
          </p:cNvSpPr>
          <p:nvPr/>
        </p:nvSpPr>
        <p:spPr>
          <a:xfrm>
            <a:off x="4255384" y="1417638"/>
            <a:ext cx="7467118" cy="4800282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Attend a 1-2-1 session with a member of the Enterprise Team </a:t>
            </a:r>
          </a:p>
          <a:p>
            <a:pPr>
              <a:lnSpc>
                <a:spcPct val="17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Attend our Freelance &amp; Business Start-Up Course (approx. 7 hours)</a:t>
            </a:r>
          </a:p>
          <a:p>
            <a:pPr>
              <a:lnSpc>
                <a:spcPct val="17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Complete a Business Plan or Business Model Canvas</a:t>
            </a:r>
          </a:p>
          <a:p>
            <a:pPr>
              <a:lnSpc>
                <a:spcPct val="17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Forward evidence of intended expenditure</a:t>
            </a:r>
          </a:p>
          <a:p>
            <a:pPr>
              <a:lnSpc>
                <a:spcPct val="17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Register as either a sole trader or limited company in the UK and forwarded the relevant UTR/Company number</a:t>
            </a:r>
          </a:p>
          <a:p>
            <a:pPr>
              <a:lnSpc>
                <a:spcPct val="17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Maximum of £500 grant award per individual</a:t>
            </a:r>
          </a:p>
          <a:p>
            <a:pPr>
              <a:lnSpc>
                <a:spcPct val="170000"/>
              </a:lnSpc>
            </a:pPr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</a:rPr>
              <a:t>Applicants must be a current student or recent alumni of UWTSD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727B9D-3737-93CF-EA75-326E8042E0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560" y="1910926"/>
            <a:ext cx="2437017" cy="3533675"/>
          </a:xfrm>
          <a:prstGeom prst="rect">
            <a:avLst/>
          </a:prstGeom>
        </p:spPr>
      </p:pic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4A5D85A2-8096-85CE-916C-5D1D6078DA48}"/>
              </a:ext>
            </a:extLst>
          </p:cNvPr>
          <p:cNvSpPr/>
          <p:nvPr/>
        </p:nvSpPr>
        <p:spPr>
          <a:xfrm>
            <a:off x="240955" y="5403586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12713116-107F-21AA-C637-D3012B6C6864}"/>
              </a:ext>
            </a:extLst>
          </p:cNvPr>
          <p:cNvSpPr/>
          <p:nvPr/>
        </p:nvSpPr>
        <p:spPr>
          <a:xfrm>
            <a:off x="1803039" y="5819890"/>
            <a:ext cx="1417320" cy="971939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E41DE65-F208-7A7E-5040-9DB93A8493EB}"/>
              </a:ext>
            </a:extLst>
          </p:cNvPr>
          <p:cNvSpPr/>
          <p:nvPr/>
        </p:nvSpPr>
        <p:spPr>
          <a:xfrm>
            <a:off x="4039139" y="5595207"/>
            <a:ext cx="959549" cy="1196622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72ED9A-B3C7-13AE-8CEF-AB9BBB23FB5C}"/>
              </a:ext>
            </a:extLst>
          </p:cNvPr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1</a:t>
            </a:r>
            <a:r>
              <a:rPr lang="en-GB" dirty="0"/>
              <a:t>7</a:t>
            </a:r>
            <a:r>
              <a:rPr dirty="0"/>
              <a:t>• </a:t>
            </a:r>
            <a:r>
              <a:rPr lang="en-GB" dirty="0"/>
              <a:t>FINANCIAL SUPPORT</a:t>
            </a:r>
            <a:endParaRPr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6E0C0A4-8AC9-A911-216D-310C480C2D5D}"/>
              </a:ext>
            </a:extLst>
          </p:cNvPr>
          <p:cNvSpPr txBox="1"/>
          <p:nvPr/>
        </p:nvSpPr>
        <p:spPr>
          <a:xfrm>
            <a:off x="594360" y="812586"/>
            <a:ext cx="10972800" cy="56938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rPr lang="en-GB" dirty="0"/>
              <a:t>£500 - Entrepreneurship Start-up Grant</a:t>
            </a:r>
            <a:endParaRPr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10A984A-EE11-C139-79BC-88E59C4EFA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7111" y="156980"/>
            <a:ext cx="2689361" cy="892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01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BAED02E-502F-70AB-64BD-8AE56E86BE85}"/>
              </a:ext>
            </a:extLst>
          </p:cNvPr>
          <p:cNvSpPr/>
          <p:nvPr/>
        </p:nvSpPr>
        <p:spPr>
          <a:xfrm>
            <a:off x="305" y="-9144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F92FA55-1696-968C-F8F5-8EDEFCD41804}"/>
              </a:ext>
            </a:extLst>
          </p:cNvPr>
          <p:cNvSpPr txBox="1">
            <a:spLocks/>
          </p:cNvSpPr>
          <p:nvPr/>
        </p:nvSpPr>
        <p:spPr>
          <a:xfrm>
            <a:off x="1228238" y="1591388"/>
            <a:ext cx="10677249" cy="458081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Font typeface="Arial"/>
              <a:buNone/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Delivered 3 times a year both online and in person – approx. 7 hours</a:t>
            </a:r>
          </a:p>
          <a:p>
            <a:pPr marL="0" indent="0">
              <a:lnSpc>
                <a:spcPct val="90000"/>
              </a:lnSpc>
              <a:buFont typeface="Arial"/>
              <a:buNone/>
            </a:pPr>
            <a:endParaRPr lang="en-GB" sz="2000" dirty="0">
              <a:solidFill>
                <a:schemeClr val="bg1"/>
              </a:solidFill>
              <a:latin typeface="Aptos" panose="020B0004020202020204" pitchFamily="34" charset="0"/>
            </a:endParaRPr>
          </a:p>
          <a:p>
            <a:pPr marL="0" indent="0">
              <a:lnSpc>
                <a:spcPct val="90000"/>
              </a:lnSpc>
              <a:buFont typeface="Arial"/>
              <a:buNone/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Covering the following topics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Taking an idea and building it into a solid proposition for customers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Understanding how to develop your product/service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Pricing the product/service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Considering developing revenue streams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Marketing and pricing the product/service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Understanding cost structures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The legal elements of trading including legal structures and tax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How to run a business, from finance to admin, staff to premises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ptos" panose="020B0004020202020204" pitchFamily="34" charset="0"/>
              </a:rPr>
              <a:t>Growing the business and building a sustainable business for the future</a:t>
            </a:r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F2B67386-FE9C-ACFB-AADB-3A36039B5618}"/>
              </a:ext>
            </a:extLst>
          </p:cNvPr>
          <p:cNvSpPr/>
          <p:nvPr/>
        </p:nvSpPr>
        <p:spPr>
          <a:xfrm>
            <a:off x="10186416" y="1285050"/>
            <a:ext cx="1828800" cy="173736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94CDCA8E-00D4-2C9D-4F39-F5A77C4F1B34}"/>
              </a:ext>
            </a:extLst>
          </p:cNvPr>
          <p:cNvSpPr/>
          <p:nvPr/>
        </p:nvSpPr>
        <p:spPr>
          <a:xfrm>
            <a:off x="8860536" y="2757234"/>
            <a:ext cx="1828800" cy="246888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9090C44B-42D1-F2DE-6BD7-5E2C1600AC30}"/>
              </a:ext>
            </a:extLst>
          </p:cNvPr>
          <p:cNvSpPr/>
          <p:nvPr/>
        </p:nvSpPr>
        <p:spPr>
          <a:xfrm>
            <a:off x="10296144" y="4478115"/>
            <a:ext cx="1828800" cy="192024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B2345D-79D8-2DF3-E0F9-A2A399181B05}"/>
              </a:ext>
            </a:extLst>
          </p:cNvPr>
          <p:cNvSpPr txBox="1"/>
          <p:nvPr/>
        </p:nvSpPr>
        <p:spPr>
          <a:xfrm>
            <a:off x="594360" y="356949"/>
            <a:ext cx="4572000" cy="246221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1000" b="1">
                <a:solidFill>
                  <a:srgbClr val="DB7030"/>
                </a:solidFill>
                <a:latin typeface="Aptos"/>
              </a:defRPr>
            </a:pPr>
            <a:r>
              <a:rPr dirty="0"/>
              <a:t>1</a:t>
            </a:r>
            <a:r>
              <a:rPr lang="en-GB" dirty="0"/>
              <a:t>8</a:t>
            </a:r>
            <a:r>
              <a:rPr dirty="0"/>
              <a:t> • </a:t>
            </a:r>
            <a:r>
              <a:rPr lang="en-GB" dirty="0"/>
              <a:t>NEW SKILLS</a:t>
            </a:r>
            <a:endParaRPr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8B6F78-9390-61BB-821E-A6A941C045F7}"/>
              </a:ext>
            </a:extLst>
          </p:cNvPr>
          <p:cNvSpPr txBox="1"/>
          <p:nvPr/>
        </p:nvSpPr>
        <p:spPr>
          <a:xfrm>
            <a:off x="594360" y="812586"/>
            <a:ext cx="10972800" cy="56938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l">
              <a:defRPr sz="3100" b="1">
                <a:solidFill>
                  <a:srgbClr val="FAF9F4"/>
                </a:solidFill>
                <a:latin typeface="Aptos"/>
              </a:defRPr>
            </a:pPr>
            <a:r>
              <a:rPr lang="en-GB" dirty="0"/>
              <a:t>Freelance &amp; Business Start-up Course</a:t>
            </a:r>
            <a:endParaRPr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32747F6-9E26-6206-7B2C-A86360C82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7111" y="156980"/>
            <a:ext cx="2689361" cy="892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3770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F37038-0C28-46B1-AF39-82CCFE4D18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28"/>
          <a:stretch>
            <a:fillRect/>
          </a:stretch>
        </p:blipFill>
        <p:spPr>
          <a:xfrm>
            <a:off x="213915" y="328970"/>
            <a:ext cx="11763404" cy="6199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1178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212639-12D0-356A-911B-A6B954EDB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8361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latin typeface="Aptos" panose="020B0004020202020204" pitchFamily="34" charset="0"/>
            </a:endParaRPr>
          </a:p>
        </p:txBody>
      </p:sp>
      <p:sp>
        <p:nvSpPr>
          <p:cNvPr id="3" name="Isosceles Triangle 2"/>
          <p:cNvSpPr/>
          <p:nvPr/>
        </p:nvSpPr>
        <p:spPr>
          <a:xfrm>
            <a:off x="0" y="3840480"/>
            <a:ext cx="1828800" cy="182880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Isosceles Triangle 3"/>
          <p:cNvSpPr/>
          <p:nvPr/>
        </p:nvSpPr>
        <p:spPr>
          <a:xfrm>
            <a:off x="2011680" y="3648456"/>
            <a:ext cx="1828800" cy="256032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Isosceles Triangle 4"/>
          <p:cNvSpPr/>
          <p:nvPr/>
        </p:nvSpPr>
        <p:spPr>
          <a:xfrm>
            <a:off x="4023360" y="3840480"/>
            <a:ext cx="1828800" cy="182880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Isosceles Triangle 5"/>
          <p:cNvSpPr/>
          <p:nvPr/>
        </p:nvSpPr>
        <p:spPr>
          <a:xfrm>
            <a:off x="5943600" y="3547872"/>
            <a:ext cx="1828800" cy="283464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Isosceles Triangle 6"/>
          <p:cNvSpPr/>
          <p:nvPr/>
        </p:nvSpPr>
        <p:spPr>
          <a:xfrm>
            <a:off x="8046720" y="3794760"/>
            <a:ext cx="1828800" cy="192024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Isosceles Triangle 7"/>
          <p:cNvSpPr/>
          <p:nvPr/>
        </p:nvSpPr>
        <p:spPr>
          <a:xfrm>
            <a:off x="9601200" y="3520440"/>
            <a:ext cx="1828800" cy="2468880"/>
          </a:xfrm>
          <a:prstGeom prst="triangle">
            <a:avLst/>
          </a:prstGeom>
          <a:solidFill>
            <a:srgbClr val="53745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Isosceles Triangle 8"/>
          <p:cNvSpPr/>
          <p:nvPr/>
        </p:nvSpPr>
        <p:spPr>
          <a:xfrm>
            <a:off x="10210495" y="1499616"/>
            <a:ext cx="1828800" cy="1737360"/>
          </a:xfrm>
          <a:prstGeom prst="triangle">
            <a:avLst/>
          </a:prstGeom>
          <a:solidFill>
            <a:srgbClr val="234C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46760" y="2854372"/>
            <a:ext cx="10698480" cy="59436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3200" b="1">
                <a:solidFill>
                  <a:srgbClr val="FAF9F4"/>
                </a:solidFill>
                <a:latin typeface="Aptos"/>
              </a:defRPr>
            </a:pPr>
            <a:r>
              <a:rPr lang="en-GB" dirty="0"/>
              <a:t>Contact us on enterprise@uwtsd.ac.uk</a:t>
            </a:r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502920" y="2000646"/>
            <a:ext cx="10698480" cy="553998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3000" b="1">
                <a:solidFill>
                  <a:srgbClr val="FAF9F4"/>
                </a:solidFill>
                <a:latin typeface="Aptos"/>
              </a:defRPr>
            </a:pPr>
            <a:r>
              <a:rPr lang="en-GB" dirty="0"/>
              <a:t>Dylan Williams-Evans – Enterprise &amp; Start-up Manger</a:t>
            </a:r>
            <a:endParaRPr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30949E-F1CC-1B9F-6D62-609D8DD02E08}"/>
              </a:ext>
            </a:extLst>
          </p:cNvPr>
          <p:cNvSpPr txBox="1"/>
          <p:nvPr/>
        </p:nvSpPr>
        <p:spPr>
          <a:xfrm>
            <a:off x="594360" y="593235"/>
            <a:ext cx="10698480" cy="101566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3200" b="1">
                <a:solidFill>
                  <a:srgbClr val="FAF9F4"/>
                </a:solidFill>
                <a:latin typeface="Aptos"/>
              </a:defRPr>
            </a:pPr>
            <a:r>
              <a:rPr lang="en-GB" sz="6000" dirty="0"/>
              <a:t>Thank you &amp; Any Questions?</a:t>
            </a:r>
            <a:endParaRPr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1333</Words>
  <Application>Microsoft Office PowerPoint</Application>
  <PresentationFormat>Widescreen</PresentationFormat>
  <Paragraphs>194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Dylan Williams-Evans</cp:lastModifiedBy>
  <cp:revision>1</cp:revision>
  <dcterms:created xsi:type="dcterms:W3CDTF">2013-01-27T09:14:16Z</dcterms:created>
  <dcterms:modified xsi:type="dcterms:W3CDTF">2026-10-06T15:26:21Z</dcterms:modified>
  <cp:category/>
</cp:coreProperties>
</file>