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2.xml" ContentType="application/vnd.openxmlformats-officedocument.presentationml.comments+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66" r:id="rId5"/>
    <p:sldId id="272" r:id="rId6"/>
    <p:sldId id="273" r:id="rId7"/>
    <p:sldId id="270" r:id="rId8"/>
    <p:sldId id="271" r:id="rId9"/>
    <p:sldId id="257" r:id="rId10"/>
    <p:sldId id="263" r:id="rId11"/>
    <p:sldId id="274" r:id="rId12"/>
    <p:sldId id="275" r:id="rId13"/>
    <p:sldId id="27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han Morgan (1801338)" initials="N(" lastIdx="16" clrIdx="0">
    <p:extLst>
      <p:ext uri="{19B8F6BF-5375-455C-9EA6-DF929625EA0E}">
        <p15:presenceInfo xmlns:p15="http://schemas.microsoft.com/office/powerpoint/2012/main" userId="S::1801338@student.uwtsd.ac.uk::c0e76291-f8bc-4341-9398-a82526e6a01e" providerId="AD"/>
      </p:ext>
    </p:extLst>
  </p:cmAuthor>
  <p:cmAuthor id="2" name="Ryan Morgan (1706559)" initials="R(" lastIdx="7" clrIdx="1">
    <p:extLst>
      <p:ext uri="{19B8F6BF-5375-455C-9EA6-DF929625EA0E}">
        <p15:presenceInfo xmlns:p15="http://schemas.microsoft.com/office/powerpoint/2012/main" userId="S::1706559@student.uwtsd.ac.uk::5c8fcc25-a84e-4d35-a0fc-6686dc480f58" providerId="AD"/>
      </p:ext>
    </p:extLst>
  </p:cmAuthor>
  <p:cmAuthor id="3" name="Ryan Morgan" initials="RM" lastIdx="1" clrIdx="2">
    <p:extLst>
      <p:ext uri="{19B8F6BF-5375-455C-9EA6-DF929625EA0E}">
        <p15:presenceInfo xmlns:p15="http://schemas.microsoft.com/office/powerpoint/2012/main" userId="Ryan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9F12E-229B-411D-8A6F-B194AB974D60}" v="151" dt="2019-12-03T21:35:18.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201" autoAdjust="0"/>
  </p:normalViewPr>
  <p:slideViewPr>
    <p:cSldViewPr snapToGrid="0">
      <p:cViewPr varScale="1">
        <p:scale>
          <a:sx n="90" d="100"/>
          <a:sy n="90" d="100"/>
        </p:scale>
        <p:origin x="13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Morgan" userId="5c8fcc25-a84e-4d35-a0fc-6686dc480f58" providerId="ADAL" clId="{8E79F12E-229B-411D-8A6F-B194AB974D60}"/>
    <pc:docChg chg="undo custSel addSld delSld modSld sldOrd">
      <pc:chgData name="Ryan Morgan" userId="5c8fcc25-a84e-4d35-a0fc-6686dc480f58" providerId="ADAL" clId="{8E79F12E-229B-411D-8A6F-B194AB974D60}" dt="2019-12-04T13:36:02.071" v="1471" actId="20577"/>
      <pc:docMkLst>
        <pc:docMk/>
      </pc:docMkLst>
      <pc:sldChg chg="delSp modSp delCm modNotesTx">
        <pc:chgData name="Ryan Morgan" userId="5c8fcc25-a84e-4d35-a0fc-6686dc480f58" providerId="ADAL" clId="{8E79F12E-229B-411D-8A6F-B194AB974D60}" dt="2019-12-03T21:06:32.809" v="1272" actId="478"/>
        <pc:sldMkLst>
          <pc:docMk/>
          <pc:sldMk cId="2707525893" sldId="257"/>
        </pc:sldMkLst>
        <pc:spChg chg="mod">
          <ac:chgData name="Ryan Morgan" userId="5c8fcc25-a84e-4d35-a0fc-6686dc480f58" providerId="ADAL" clId="{8E79F12E-229B-411D-8A6F-B194AB974D60}" dt="2019-12-03T12:50:33.782" v="1" actId="14838"/>
          <ac:spMkLst>
            <pc:docMk/>
            <pc:sldMk cId="2707525893" sldId="257"/>
            <ac:spMk id="2" creationId="{A5BD7833-263B-4D10-937E-6CB957CF6AEA}"/>
          </ac:spMkLst>
        </pc:spChg>
        <pc:spChg chg="del mod">
          <ac:chgData name="Ryan Morgan" userId="5c8fcc25-a84e-4d35-a0fc-6686dc480f58" providerId="ADAL" clId="{8E79F12E-229B-411D-8A6F-B194AB974D60}" dt="2019-12-03T21:06:32.809" v="1272" actId="478"/>
          <ac:spMkLst>
            <pc:docMk/>
            <pc:sldMk cId="2707525893" sldId="257"/>
            <ac:spMk id="4" creationId="{4A515199-7B2E-4EB8-BD49-0DABBA4BD7DA}"/>
          </ac:spMkLst>
        </pc:spChg>
        <pc:spChg chg="mod">
          <ac:chgData name="Ryan Morgan" userId="5c8fcc25-a84e-4d35-a0fc-6686dc480f58" providerId="ADAL" clId="{8E79F12E-229B-411D-8A6F-B194AB974D60}" dt="2019-12-03T12:50:41.202" v="3" actId="207"/>
          <ac:spMkLst>
            <pc:docMk/>
            <pc:sldMk cId="2707525893" sldId="257"/>
            <ac:spMk id="8" creationId="{AF4C8788-019D-4B9D-A4FD-84B0839FA57E}"/>
          </ac:spMkLst>
        </pc:spChg>
        <pc:spChg chg="mod">
          <ac:chgData name="Ryan Morgan" userId="5c8fcc25-a84e-4d35-a0fc-6686dc480f58" providerId="ADAL" clId="{8E79F12E-229B-411D-8A6F-B194AB974D60}" dt="2019-12-03T12:50:43.998" v="4" actId="207"/>
          <ac:spMkLst>
            <pc:docMk/>
            <pc:sldMk cId="2707525893" sldId="257"/>
            <ac:spMk id="9" creationId="{1CB29A95-7D97-4C48-B417-82741B43485E}"/>
          </ac:spMkLst>
        </pc:spChg>
        <pc:spChg chg="mod">
          <ac:chgData name="Ryan Morgan" userId="5c8fcc25-a84e-4d35-a0fc-6686dc480f58" providerId="ADAL" clId="{8E79F12E-229B-411D-8A6F-B194AB974D60}" dt="2019-12-03T12:50:46.513" v="5" actId="207"/>
          <ac:spMkLst>
            <pc:docMk/>
            <pc:sldMk cId="2707525893" sldId="257"/>
            <ac:spMk id="10" creationId="{3597243A-E0EC-4A09-8B61-095698728715}"/>
          </ac:spMkLst>
        </pc:spChg>
        <pc:spChg chg="mod">
          <ac:chgData name="Ryan Morgan" userId="5c8fcc25-a84e-4d35-a0fc-6686dc480f58" providerId="ADAL" clId="{8E79F12E-229B-411D-8A6F-B194AB974D60}" dt="2019-12-03T12:50:48.794" v="6" actId="207"/>
          <ac:spMkLst>
            <pc:docMk/>
            <pc:sldMk cId="2707525893" sldId="257"/>
            <ac:spMk id="11" creationId="{7355E1E3-0561-440A-8342-8B8A05359E12}"/>
          </ac:spMkLst>
        </pc:spChg>
        <pc:spChg chg="mod">
          <ac:chgData name="Ryan Morgan" userId="5c8fcc25-a84e-4d35-a0fc-6686dc480f58" providerId="ADAL" clId="{8E79F12E-229B-411D-8A6F-B194AB974D60}" dt="2019-12-03T12:50:51.512" v="7" actId="207"/>
          <ac:spMkLst>
            <pc:docMk/>
            <pc:sldMk cId="2707525893" sldId="257"/>
            <ac:spMk id="17" creationId="{595AD3AB-04E1-450D-9857-2EE339C76448}"/>
          </ac:spMkLst>
        </pc:spChg>
        <pc:spChg chg="mod">
          <ac:chgData name="Ryan Morgan" userId="5c8fcc25-a84e-4d35-a0fc-6686dc480f58" providerId="ADAL" clId="{8E79F12E-229B-411D-8A6F-B194AB974D60}" dt="2019-12-03T12:50:54.074" v="8" actId="207"/>
          <ac:spMkLst>
            <pc:docMk/>
            <pc:sldMk cId="2707525893" sldId="257"/>
            <ac:spMk id="18" creationId="{4B86E963-7EDB-407E-86FB-F90E226EB444}"/>
          </ac:spMkLst>
        </pc:spChg>
        <pc:spChg chg="mod">
          <ac:chgData name="Ryan Morgan" userId="5c8fcc25-a84e-4d35-a0fc-6686dc480f58" providerId="ADAL" clId="{8E79F12E-229B-411D-8A6F-B194AB974D60}" dt="2019-12-03T12:50:57.167" v="9" actId="207"/>
          <ac:spMkLst>
            <pc:docMk/>
            <pc:sldMk cId="2707525893" sldId="257"/>
            <ac:spMk id="19" creationId="{05AF8D9B-0804-40E1-9CB2-6A21676B83DA}"/>
          </ac:spMkLst>
        </pc:spChg>
        <pc:spChg chg="mod">
          <ac:chgData name="Ryan Morgan" userId="5c8fcc25-a84e-4d35-a0fc-6686dc480f58" providerId="ADAL" clId="{8E79F12E-229B-411D-8A6F-B194AB974D60}" dt="2019-12-03T12:50:59.807" v="10" actId="207"/>
          <ac:spMkLst>
            <pc:docMk/>
            <pc:sldMk cId="2707525893" sldId="257"/>
            <ac:spMk id="20" creationId="{FD258190-5066-4DFF-BED2-7E3C81A25CC7}"/>
          </ac:spMkLst>
        </pc:spChg>
        <pc:spChg chg="mod">
          <ac:chgData name="Ryan Morgan" userId="5c8fcc25-a84e-4d35-a0fc-6686dc480f58" providerId="ADAL" clId="{8E79F12E-229B-411D-8A6F-B194AB974D60}" dt="2019-12-03T12:51:02.385" v="11" actId="207"/>
          <ac:spMkLst>
            <pc:docMk/>
            <pc:sldMk cId="2707525893" sldId="257"/>
            <ac:spMk id="21" creationId="{24612A72-FCA1-46FB-9617-5C93FD62269C}"/>
          </ac:spMkLst>
        </pc:spChg>
        <pc:grpChg chg="mod">
          <ac:chgData name="Ryan Morgan" userId="5c8fcc25-a84e-4d35-a0fc-6686dc480f58" providerId="ADAL" clId="{8E79F12E-229B-411D-8A6F-B194AB974D60}" dt="2019-12-03T12:50:59.807" v="10" actId="207"/>
          <ac:grpSpMkLst>
            <pc:docMk/>
            <pc:sldMk cId="2707525893" sldId="257"/>
            <ac:grpSpMk id="15" creationId="{5FC71D39-E3A5-488A-A671-B3521A0CF9E3}"/>
          </ac:grpSpMkLst>
        </pc:grpChg>
        <pc:cxnChg chg="mod">
          <ac:chgData name="Ryan Morgan" userId="5c8fcc25-a84e-4d35-a0fc-6686dc480f58" providerId="ADAL" clId="{8E79F12E-229B-411D-8A6F-B194AB974D60}" dt="2019-12-03T12:50:37.687" v="2" actId="208"/>
          <ac:cxnSpMkLst>
            <pc:docMk/>
            <pc:sldMk cId="2707525893" sldId="257"/>
            <ac:cxnSpMk id="7" creationId="{34542DA1-9485-468B-B752-E83998A05272}"/>
          </ac:cxnSpMkLst>
        </pc:cxnChg>
      </pc:sldChg>
      <pc:sldChg chg="delSp modSp modNotesTx">
        <pc:chgData name="Ryan Morgan" userId="5c8fcc25-a84e-4d35-a0fc-6686dc480f58" providerId="ADAL" clId="{8E79F12E-229B-411D-8A6F-B194AB974D60}" dt="2019-12-03T21:06:36.842" v="1273" actId="478"/>
        <pc:sldMkLst>
          <pc:docMk/>
          <pc:sldMk cId="2835999157" sldId="263"/>
        </pc:sldMkLst>
        <pc:spChg chg="mod">
          <ac:chgData name="Ryan Morgan" userId="5c8fcc25-a84e-4d35-a0fc-6686dc480f58" providerId="ADAL" clId="{8E79F12E-229B-411D-8A6F-B194AB974D60}" dt="2019-12-03T12:51:47.370" v="15" actId="14838"/>
          <ac:spMkLst>
            <pc:docMk/>
            <pc:sldMk cId="2835999157" sldId="263"/>
            <ac:spMk id="3" creationId="{9111BC11-F420-412E-A5DB-634368C6D3D7}"/>
          </ac:spMkLst>
        </pc:spChg>
        <pc:spChg chg="mod">
          <ac:chgData name="Ryan Morgan" userId="5c8fcc25-a84e-4d35-a0fc-6686dc480f58" providerId="ADAL" clId="{8E79F12E-229B-411D-8A6F-B194AB974D60}" dt="2019-12-03T12:52:37.916" v="29" actId="207"/>
          <ac:spMkLst>
            <pc:docMk/>
            <pc:sldMk cId="2835999157" sldId="263"/>
            <ac:spMk id="62" creationId="{D4E8B424-AE5A-45CD-888B-973C9B0F8DD8}"/>
          </ac:spMkLst>
        </pc:spChg>
        <pc:spChg chg="mod">
          <ac:chgData name="Ryan Morgan" userId="5c8fcc25-a84e-4d35-a0fc-6686dc480f58" providerId="ADAL" clId="{8E79F12E-229B-411D-8A6F-B194AB974D60}" dt="2019-12-03T12:52:41.134" v="30" actId="207"/>
          <ac:spMkLst>
            <pc:docMk/>
            <pc:sldMk cId="2835999157" sldId="263"/>
            <ac:spMk id="63" creationId="{3037279F-AB7B-492A-9956-E4227EA73EFD}"/>
          </ac:spMkLst>
        </pc:spChg>
        <pc:spChg chg="mod">
          <ac:chgData name="Ryan Morgan" userId="5c8fcc25-a84e-4d35-a0fc-6686dc480f58" providerId="ADAL" clId="{8E79F12E-229B-411D-8A6F-B194AB974D60}" dt="2019-12-03T12:52:43.945" v="31" actId="207"/>
          <ac:spMkLst>
            <pc:docMk/>
            <pc:sldMk cId="2835999157" sldId="263"/>
            <ac:spMk id="64" creationId="{D0E92DB6-6264-4B49-AC00-B1B2B9C634EE}"/>
          </ac:spMkLst>
        </pc:spChg>
        <pc:spChg chg="mod">
          <ac:chgData name="Ryan Morgan" userId="5c8fcc25-a84e-4d35-a0fc-6686dc480f58" providerId="ADAL" clId="{8E79F12E-229B-411D-8A6F-B194AB974D60}" dt="2019-12-03T12:52:46.679" v="32" actId="207"/>
          <ac:spMkLst>
            <pc:docMk/>
            <pc:sldMk cId="2835999157" sldId="263"/>
            <ac:spMk id="65" creationId="{CE809727-DCDA-4DDA-8CF8-472D34123C29}"/>
          </ac:spMkLst>
        </pc:spChg>
        <pc:spChg chg="mod">
          <ac:chgData name="Ryan Morgan" userId="5c8fcc25-a84e-4d35-a0fc-6686dc480f58" providerId="ADAL" clId="{8E79F12E-229B-411D-8A6F-B194AB974D60}" dt="2019-12-03T12:52:48.897" v="33" actId="207"/>
          <ac:spMkLst>
            <pc:docMk/>
            <pc:sldMk cId="2835999157" sldId="263"/>
            <ac:spMk id="66" creationId="{27FD1478-65D2-4E67-8DE4-F93F6741FAA5}"/>
          </ac:spMkLst>
        </pc:spChg>
        <pc:spChg chg="mod">
          <ac:chgData name="Ryan Morgan" userId="5c8fcc25-a84e-4d35-a0fc-6686dc480f58" providerId="ADAL" clId="{8E79F12E-229B-411D-8A6F-B194AB974D60}" dt="2019-12-03T12:52:51.084" v="34" actId="207"/>
          <ac:spMkLst>
            <pc:docMk/>
            <pc:sldMk cId="2835999157" sldId="263"/>
            <ac:spMk id="67" creationId="{80D06DD4-B155-4EA5-9C5E-BA22078F33E5}"/>
          </ac:spMkLst>
        </pc:spChg>
        <pc:spChg chg="del mod">
          <ac:chgData name="Ryan Morgan" userId="5c8fcc25-a84e-4d35-a0fc-6686dc480f58" providerId="ADAL" clId="{8E79F12E-229B-411D-8A6F-B194AB974D60}" dt="2019-12-03T21:06:36.842" v="1273" actId="478"/>
          <ac:spMkLst>
            <pc:docMk/>
            <pc:sldMk cId="2835999157" sldId="263"/>
            <ac:spMk id="69" creationId="{CD8457F4-AD77-4454-9923-1676508804DD}"/>
          </ac:spMkLst>
        </pc:spChg>
        <pc:graphicFrameChg chg="mod modGraphic">
          <ac:chgData name="Ryan Morgan" userId="5c8fcc25-a84e-4d35-a0fc-6686dc480f58" providerId="ADAL" clId="{8E79F12E-229B-411D-8A6F-B194AB974D60}" dt="2019-12-03T13:24:42.733" v="581" actId="14838"/>
          <ac:graphicFrameMkLst>
            <pc:docMk/>
            <pc:sldMk cId="2835999157" sldId="263"/>
            <ac:graphicFrameMk id="61" creationId="{1051B9D1-A225-4BE5-B6BD-DC83CD30770B}"/>
          </ac:graphicFrameMkLst>
        </pc:graphicFrameChg>
        <pc:cxnChg chg="mod">
          <ac:chgData name="Ryan Morgan" userId="5c8fcc25-a84e-4d35-a0fc-6686dc480f58" providerId="ADAL" clId="{8E79F12E-229B-411D-8A6F-B194AB974D60}" dt="2019-12-03T12:51:38.138" v="13" actId="208"/>
          <ac:cxnSpMkLst>
            <pc:docMk/>
            <pc:sldMk cId="2835999157" sldId="263"/>
            <ac:cxnSpMk id="5" creationId="{51E6A367-4685-49D0-87E8-C6AA1EAE864E}"/>
          </ac:cxnSpMkLst>
        </pc:cxnChg>
      </pc:sldChg>
      <pc:sldChg chg="modNotesTx">
        <pc:chgData name="Ryan Morgan" userId="5c8fcc25-a84e-4d35-a0fc-6686dc480f58" providerId="ADAL" clId="{8E79F12E-229B-411D-8A6F-B194AB974D60}" dt="2019-12-04T13:36:02.071" v="1471" actId="20577"/>
        <pc:sldMkLst>
          <pc:docMk/>
          <pc:sldMk cId="3849650597" sldId="266"/>
        </pc:sldMkLst>
      </pc:sldChg>
      <pc:sldChg chg="delSp modSp addCm delCm modNotesTx">
        <pc:chgData name="Ryan Morgan" userId="5c8fcc25-a84e-4d35-a0fc-6686dc480f58" providerId="ADAL" clId="{8E79F12E-229B-411D-8A6F-B194AB974D60}" dt="2019-12-03T21:06:44.483" v="1275" actId="478"/>
        <pc:sldMkLst>
          <pc:docMk/>
          <pc:sldMk cId="1818759233" sldId="270"/>
        </pc:sldMkLst>
        <pc:spChg chg="del">
          <ac:chgData name="Ryan Morgan" userId="5c8fcc25-a84e-4d35-a0fc-6686dc480f58" providerId="ADAL" clId="{8E79F12E-229B-411D-8A6F-B194AB974D60}" dt="2019-12-03T21:06:44.483" v="1275" actId="478"/>
          <ac:spMkLst>
            <pc:docMk/>
            <pc:sldMk cId="1818759233" sldId="270"/>
            <ac:spMk id="2" creationId="{B7D1F8F1-9FEF-4D92-A3F7-95A8094FDA58}"/>
          </ac:spMkLst>
        </pc:spChg>
        <pc:spChg chg="mod">
          <ac:chgData name="Ryan Morgan" userId="5c8fcc25-a84e-4d35-a0fc-6686dc480f58" providerId="ADAL" clId="{8E79F12E-229B-411D-8A6F-B194AB974D60}" dt="2019-12-03T13:14:07.093" v="487" actId="207"/>
          <ac:spMkLst>
            <pc:docMk/>
            <pc:sldMk cId="1818759233" sldId="270"/>
            <ac:spMk id="13" creationId="{1AF8F2F7-D43E-47C7-92A2-C3CE06CDBC5A}"/>
          </ac:spMkLst>
        </pc:spChg>
      </pc:sldChg>
      <pc:sldChg chg="delSp addCm delCm modCm modNotesTx">
        <pc:chgData name="Ryan Morgan" userId="5c8fcc25-a84e-4d35-a0fc-6686dc480f58" providerId="ADAL" clId="{8E79F12E-229B-411D-8A6F-B194AB974D60}" dt="2019-12-03T21:06:40.547" v="1274" actId="478"/>
        <pc:sldMkLst>
          <pc:docMk/>
          <pc:sldMk cId="227003953" sldId="271"/>
        </pc:sldMkLst>
        <pc:spChg chg="del">
          <ac:chgData name="Ryan Morgan" userId="5c8fcc25-a84e-4d35-a0fc-6686dc480f58" providerId="ADAL" clId="{8E79F12E-229B-411D-8A6F-B194AB974D60}" dt="2019-12-03T21:06:40.547" v="1274" actId="478"/>
          <ac:spMkLst>
            <pc:docMk/>
            <pc:sldMk cId="227003953" sldId="271"/>
            <ac:spMk id="17" creationId="{6BC18ACB-F36B-4629-A339-2CCABD4F36E7}"/>
          </ac:spMkLst>
        </pc:spChg>
      </pc:sldChg>
      <pc:sldChg chg="addSp delSp modSp add ord modNotesTx">
        <pc:chgData name="Ryan Morgan" userId="5c8fcc25-a84e-4d35-a0fc-6686dc480f58" providerId="ADAL" clId="{8E79F12E-229B-411D-8A6F-B194AB974D60}" dt="2019-12-03T17:36:51.515" v="921" actId="20577"/>
        <pc:sldMkLst>
          <pc:docMk/>
          <pc:sldMk cId="2644477935" sldId="272"/>
        </pc:sldMkLst>
        <pc:spChg chg="add mod">
          <ac:chgData name="Ryan Morgan" userId="5c8fcc25-a84e-4d35-a0fc-6686dc480f58" providerId="ADAL" clId="{8E79F12E-229B-411D-8A6F-B194AB974D60}" dt="2019-12-03T12:57:02.354" v="139" actId="1076"/>
          <ac:spMkLst>
            <pc:docMk/>
            <pc:sldMk cId="2644477935" sldId="272"/>
            <ac:spMk id="2" creationId="{A5E488A8-CB19-4B52-A1CC-80B69BD89589}"/>
          </ac:spMkLst>
        </pc:spChg>
        <pc:spChg chg="add mod">
          <ac:chgData name="Ryan Morgan" userId="5c8fcc25-a84e-4d35-a0fc-6686dc480f58" providerId="ADAL" clId="{8E79F12E-229B-411D-8A6F-B194AB974D60}" dt="2019-12-03T12:57:07.631" v="140" actId="1076"/>
          <ac:spMkLst>
            <pc:docMk/>
            <pc:sldMk cId="2644477935" sldId="272"/>
            <ac:spMk id="3" creationId="{BA07CAF3-9E46-4B50-A902-78404CC94CC0}"/>
          </ac:spMkLst>
        </pc:spChg>
        <pc:spChg chg="add mod">
          <ac:chgData name="Ryan Morgan" userId="5c8fcc25-a84e-4d35-a0fc-6686dc480f58" providerId="ADAL" clId="{8E79F12E-229B-411D-8A6F-B194AB974D60}" dt="2019-12-03T12:57:59.993" v="144" actId="20577"/>
          <ac:spMkLst>
            <pc:docMk/>
            <pc:sldMk cId="2644477935" sldId="272"/>
            <ac:spMk id="4" creationId="{E6E214EB-7905-4533-A463-A042E01AE128}"/>
          </ac:spMkLst>
        </pc:spChg>
        <pc:picChg chg="add del">
          <ac:chgData name="Ryan Morgan" userId="5c8fcc25-a84e-4d35-a0fc-6686dc480f58" providerId="ADAL" clId="{8E79F12E-229B-411D-8A6F-B194AB974D60}" dt="2019-12-03T13:16:31.696" v="494"/>
          <ac:picMkLst>
            <pc:docMk/>
            <pc:sldMk cId="2644477935" sldId="272"/>
            <ac:picMk id="5" creationId="{46E0EB0C-3DC9-4768-AF91-312555CEF95B}"/>
          </ac:picMkLst>
        </pc:picChg>
        <pc:picChg chg="add mod modCrop">
          <ac:chgData name="Ryan Morgan" userId="5c8fcc25-a84e-4d35-a0fc-6686dc480f58" providerId="ADAL" clId="{8E79F12E-229B-411D-8A6F-B194AB974D60}" dt="2019-12-03T13:17:12.633" v="499" actId="732"/>
          <ac:picMkLst>
            <pc:docMk/>
            <pc:sldMk cId="2644477935" sldId="272"/>
            <ac:picMk id="7" creationId="{E8BCA877-AB22-4E5B-B820-4641147064D4}"/>
          </ac:picMkLst>
        </pc:picChg>
      </pc:sldChg>
      <pc:sldChg chg="addSp delSp modSp add">
        <pc:chgData name="Ryan Morgan" userId="5c8fcc25-a84e-4d35-a0fc-6686dc480f58" providerId="ADAL" clId="{8E79F12E-229B-411D-8A6F-B194AB974D60}" dt="2019-12-03T21:35:29.759" v="1389" actId="14838"/>
        <pc:sldMkLst>
          <pc:docMk/>
          <pc:sldMk cId="2105550496" sldId="273"/>
        </pc:sldMkLst>
        <pc:spChg chg="add del mod">
          <ac:chgData name="Ryan Morgan" userId="5c8fcc25-a84e-4d35-a0fc-6686dc480f58" providerId="ADAL" clId="{8E79F12E-229B-411D-8A6F-B194AB974D60}" dt="2019-12-03T13:09:22.538" v="476" actId="478"/>
          <ac:spMkLst>
            <pc:docMk/>
            <pc:sldMk cId="2105550496" sldId="273"/>
            <ac:spMk id="2" creationId="{5DEC3957-5DCA-4797-87AC-2D9541CD94F4}"/>
          </ac:spMkLst>
        </pc:spChg>
        <pc:spChg chg="add mod">
          <ac:chgData name="Ryan Morgan" userId="5c8fcc25-a84e-4d35-a0fc-6686dc480f58" providerId="ADAL" clId="{8E79F12E-229B-411D-8A6F-B194AB974D60}" dt="2019-12-03T13:09:46.564" v="481" actId="113"/>
          <ac:spMkLst>
            <pc:docMk/>
            <pc:sldMk cId="2105550496" sldId="273"/>
            <ac:spMk id="3" creationId="{5F8D3807-BD1E-4AD9-9FBF-DD9F9435A11B}"/>
          </ac:spMkLst>
        </pc:spChg>
        <pc:spChg chg="add mod">
          <ac:chgData name="Ryan Morgan" userId="5c8fcc25-a84e-4d35-a0fc-6686dc480f58" providerId="ADAL" clId="{8E79F12E-229B-411D-8A6F-B194AB974D60}" dt="2019-12-03T13:09:55.170" v="483" actId="404"/>
          <ac:spMkLst>
            <pc:docMk/>
            <pc:sldMk cId="2105550496" sldId="273"/>
            <ac:spMk id="4" creationId="{C605FFF1-175A-4237-A199-E1C67B472F65}"/>
          </ac:spMkLst>
        </pc:spChg>
        <pc:spChg chg="mod">
          <ac:chgData name="Ryan Morgan" userId="5c8fcc25-a84e-4d35-a0fc-6686dc480f58" providerId="ADAL" clId="{8E79F12E-229B-411D-8A6F-B194AB974D60}" dt="2019-12-03T13:09:29.036" v="477" actId="2085"/>
          <ac:spMkLst>
            <pc:docMk/>
            <pc:sldMk cId="2105550496" sldId="273"/>
            <ac:spMk id="7" creationId="{2056A1D1-81FA-411D-AC47-D9DD5CA5243E}"/>
          </ac:spMkLst>
        </pc:spChg>
        <pc:spChg chg="mod">
          <ac:chgData name="Ryan Morgan" userId="5c8fcc25-a84e-4d35-a0fc-6686dc480f58" providerId="ADAL" clId="{8E79F12E-229B-411D-8A6F-B194AB974D60}" dt="2019-12-03T13:09:29.036" v="477" actId="2085"/>
          <ac:spMkLst>
            <pc:docMk/>
            <pc:sldMk cId="2105550496" sldId="273"/>
            <ac:spMk id="8" creationId="{C08974B9-8437-4CD2-8CF5-5D2C76AE5F42}"/>
          </ac:spMkLst>
        </pc:spChg>
        <pc:spChg chg="mod">
          <ac:chgData name="Ryan Morgan" userId="5c8fcc25-a84e-4d35-a0fc-6686dc480f58" providerId="ADAL" clId="{8E79F12E-229B-411D-8A6F-B194AB974D60}" dt="2019-12-03T13:09:29.036" v="477" actId="2085"/>
          <ac:spMkLst>
            <pc:docMk/>
            <pc:sldMk cId="2105550496" sldId="273"/>
            <ac:spMk id="10" creationId="{4EEB1471-7925-45BE-AD00-C2ACBFF8D270}"/>
          </ac:spMkLst>
        </pc:spChg>
        <pc:spChg chg="mod">
          <ac:chgData name="Ryan Morgan" userId="5c8fcc25-a84e-4d35-a0fc-6686dc480f58" providerId="ADAL" clId="{8E79F12E-229B-411D-8A6F-B194AB974D60}" dt="2019-12-03T13:09:29.036" v="477" actId="2085"/>
          <ac:spMkLst>
            <pc:docMk/>
            <pc:sldMk cId="2105550496" sldId="273"/>
            <ac:spMk id="11" creationId="{B6A81B4E-9BE7-42A6-A304-229193B87F79}"/>
          </ac:spMkLst>
        </pc:spChg>
        <pc:spChg chg="mod">
          <ac:chgData name="Ryan Morgan" userId="5c8fcc25-a84e-4d35-a0fc-6686dc480f58" providerId="ADAL" clId="{8E79F12E-229B-411D-8A6F-B194AB974D60}" dt="2019-12-03T13:09:29.036" v="477" actId="2085"/>
          <ac:spMkLst>
            <pc:docMk/>
            <pc:sldMk cId="2105550496" sldId="273"/>
            <ac:spMk id="13" creationId="{B4A75E6D-38A1-4F26-BFE2-922E7F47EFAA}"/>
          </ac:spMkLst>
        </pc:spChg>
        <pc:spChg chg="mod">
          <ac:chgData name="Ryan Morgan" userId="5c8fcc25-a84e-4d35-a0fc-6686dc480f58" providerId="ADAL" clId="{8E79F12E-229B-411D-8A6F-B194AB974D60}" dt="2019-12-03T13:09:29.036" v="477" actId="2085"/>
          <ac:spMkLst>
            <pc:docMk/>
            <pc:sldMk cId="2105550496" sldId="273"/>
            <ac:spMk id="14" creationId="{AD7821C1-8205-465B-930B-3B52925EDA6B}"/>
          </ac:spMkLst>
        </pc:spChg>
        <pc:spChg chg="add del mod">
          <ac:chgData name="Ryan Morgan" userId="5c8fcc25-a84e-4d35-a0fc-6686dc480f58" providerId="ADAL" clId="{8E79F12E-229B-411D-8A6F-B194AB974D60}" dt="2019-12-03T13:04:38.326" v="374" actId="478"/>
          <ac:spMkLst>
            <pc:docMk/>
            <pc:sldMk cId="2105550496" sldId="273"/>
            <ac:spMk id="21" creationId="{923248B2-B01C-436B-B71F-7FE2B71C277A}"/>
          </ac:spMkLst>
        </pc:spChg>
        <pc:spChg chg="del mod">
          <ac:chgData name="Ryan Morgan" userId="5c8fcc25-a84e-4d35-a0fc-6686dc480f58" providerId="ADAL" clId="{8E79F12E-229B-411D-8A6F-B194AB974D60}" dt="2019-12-03T13:04:43.387" v="377" actId="478"/>
          <ac:spMkLst>
            <pc:docMk/>
            <pc:sldMk cId="2105550496" sldId="273"/>
            <ac:spMk id="22" creationId="{630DF5FC-6401-43C9-BA78-2034B01DD574}"/>
          </ac:spMkLst>
        </pc:spChg>
        <pc:spChg chg="mod">
          <ac:chgData name="Ryan Morgan" userId="5c8fcc25-a84e-4d35-a0fc-6686dc480f58" providerId="ADAL" clId="{8E79F12E-229B-411D-8A6F-B194AB974D60}" dt="2019-12-03T13:09:29.036" v="477" actId="2085"/>
          <ac:spMkLst>
            <pc:docMk/>
            <pc:sldMk cId="2105550496" sldId="273"/>
            <ac:spMk id="23" creationId="{458804FE-2E36-4160-ABB0-EF2FEB154592}"/>
          </ac:spMkLst>
        </pc:spChg>
        <pc:spChg chg="mod">
          <ac:chgData name="Ryan Morgan" userId="5c8fcc25-a84e-4d35-a0fc-6686dc480f58" providerId="ADAL" clId="{8E79F12E-229B-411D-8A6F-B194AB974D60}" dt="2019-12-03T13:09:29.036" v="477" actId="2085"/>
          <ac:spMkLst>
            <pc:docMk/>
            <pc:sldMk cId="2105550496" sldId="273"/>
            <ac:spMk id="24" creationId="{F8005D7F-DC1D-4345-AA07-0325F8EE3A2C}"/>
          </ac:spMkLst>
        </pc:spChg>
        <pc:spChg chg="mod">
          <ac:chgData name="Ryan Morgan" userId="5c8fcc25-a84e-4d35-a0fc-6686dc480f58" providerId="ADAL" clId="{8E79F12E-229B-411D-8A6F-B194AB974D60}" dt="2019-12-03T13:09:29.036" v="477" actId="2085"/>
          <ac:spMkLst>
            <pc:docMk/>
            <pc:sldMk cId="2105550496" sldId="273"/>
            <ac:spMk id="25" creationId="{D8770415-B392-47BE-9ACE-E343060490E2}"/>
          </ac:spMkLst>
        </pc:spChg>
        <pc:spChg chg="mod">
          <ac:chgData name="Ryan Morgan" userId="5c8fcc25-a84e-4d35-a0fc-6686dc480f58" providerId="ADAL" clId="{8E79F12E-229B-411D-8A6F-B194AB974D60}" dt="2019-12-03T13:09:29.036" v="477" actId="2085"/>
          <ac:spMkLst>
            <pc:docMk/>
            <pc:sldMk cId="2105550496" sldId="273"/>
            <ac:spMk id="26" creationId="{DDA3F324-7162-46A1-8B5B-85A2CD7FAEB5}"/>
          </ac:spMkLst>
        </pc:spChg>
        <pc:spChg chg="mod">
          <ac:chgData name="Ryan Morgan" userId="5c8fcc25-a84e-4d35-a0fc-6686dc480f58" providerId="ADAL" clId="{8E79F12E-229B-411D-8A6F-B194AB974D60}" dt="2019-12-03T13:09:29.036" v="477" actId="2085"/>
          <ac:spMkLst>
            <pc:docMk/>
            <pc:sldMk cId="2105550496" sldId="273"/>
            <ac:spMk id="27" creationId="{C9D7AC5E-22DD-4F73-84F1-97268EDA78C7}"/>
          </ac:spMkLst>
        </pc:spChg>
        <pc:spChg chg="mod">
          <ac:chgData name="Ryan Morgan" userId="5c8fcc25-a84e-4d35-a0fc-6686dc480f58" providerId="ADAL" clId="{8E79F12E-229B-411D-8A6F-B194AB974D60}" dt="2019-12-03T13:09:29.036" v="477" actId="2085"/>
          <ac:spMkLst>
            <pc:docMk/>
            <pc:sldMk cId="2105550496" sldId="273"/>
            <ac:spMk id="28" creationId="{4453C6C9-752B-471B-A1F5-8AAC2060BF57}"/>
          </ac:spMkLst>
        </pc:spChg>
        <pc:spChg chg="add mod">
          <ac:chgData name="Ryan Morgan" userId="5c8fcc25-a84e-4d35-a0fc-6686dc480f58" providerId="ADAL" clId="{8E79F12E-229B-411D-8A6F-B194AB974D60}" dt="2019-12-03T13:23:05.111" v="530" actId="1076"/>
          <ac:spMkLst>
            <pc:docMk/>
            <pc:sldMk cId="2105550496" sldId="273"/>
            <ac:spMk id="32" creationId="{2270A78C-E1CB-4CBE-9CC6-F9EFAB7F3210}"/>
          </ac:spMkLst>
        </pc:spChg>
        <pc:spChg chg="add mod">
          <ac:chgData name="Ryan Morgan" userId="5c8fcc25-a84e-4d35-a0fc-6686dc480f58" providerId="ADAL" clId="{8E79F12E-229B-411D-8A6F-B194AB974D60}" dt="2019-12-03T17:35:22.428" v="913" actId="14861"/>
          <ac:spMkLst>
            <pc:docMk/>
            <pc:sldMk cId="2105550496" sldId="273"/>
            <ac:spMk id="33" creationId="{20BDDCF5-94A7-4F41-9FCE-8DEDBCB474FD}"/>
          </ac:spMkLst>
        </pc:spChg>
        <pc:spChg chg="add mod">
          <ac:chgData name="Ryan Morgan" userId="5c8fcc25-a84e-4d35-a0fc-6686dc480f58" providerId="ADAL" clId="{8E79F12E-229B-411D-8A6F-B194AB974D60}" dt="2019-12-03T17:35:12.853" v="912" actId="14861"/>
          <ac:spMkLst>
            <pc:docMk/>
            <pc:sldMk cId="2105550496" sldId="273"/>
            <ac:spMk id="34" creationId="{20B0C466-7EC9-471F-923F-80CEBAD69646}"/>
          </ac:spMkLst>
        </pc:spChg>
        <pc:spChg chg="add mod">
          <ac:chgData name="Ryan Morgan" userId="5c8fcc25-a84e-4d35-a0fc-6686dc480f58" providerId="ADAL" clId="{8E79F12E-229B-411D-8A6F-B194AB974D60}" dt="2019-12-03T17:35:04.874" v="911" actId="14861"/>
          <ac:spMkLst>
            <pc:docMk/>
            <pc:sldMk cId="2105550496" sldId="273"/>
            <ac:spMk id="35" creationId="{736DE702-6979-4C7C-8C1B-94D9A810DBE3}"/>
          </ac:spMkLst>
        </pc:spChg>
        <pc:spChg chg="add mod">
          <ac:chgData name="Ryan Morgan" userId="5c8fcc25-a84e-4d35-a0fc-6686dc480f58" providerId="ADAL" clId="{8E79F12E-229B-411D-8A6F-B194AB974D60}" dt="2019-12-03T17:35:27.802" v="914" actId="14861"/>
          <ac:spMkLst>
            <pc:docMk/>
            <pc:sldMk cId="2105550496" sldId="273"/>
            <ac:spMk id="36" creationId="{ECC7B448-43BF-404B-A3CA-E25884404C19}"/>
          </ac:spMkLst>
        </pc:spChg>
        <pc:spChg chg="add del mod">
          <ac:chgData name="Ryan Morgan" userId="5c8fcc25-a84e-4d35-a0fc-6686dc480f58" providerId="ADAL" clId="{8E79F12E-229B-411D-8A6F-B194AB974D60}" dt="2019-12-03T17:33:41.398" v="844" actId="478"/>
          <ac:spMkLst>
            <pc:docMk/>
            <pc:sldMk cId="2105550496" sldId="273"/>
            <ac:spMk id="37" creationId="{2CA22105-AA79-4C92-BE7C-496D8D3AA432}"/>
          </ac:spMkLst>
        </pc:spChg>
        <pc:spChg chg="add del mod">
          <ac:chgData name="Ryan Morgan" userId="5c8fcc25-a84e-4d35-a0fc-6686dc480f58" providerId="ADAL" clId="{8E79F12E-229B-411D-8A6F-B194AB974D60}" dt="2019-12-03T17:33:44.413" v="845" actId="478"/>
          <ac:spMkLst>
            <pc:docMk/>
            <pc:sldMk cId="2105550496" sldId="273"/>
            <ac:spMk id="38" creationId="{238326F1-CA2A-4711-9E2E-2B4C63C0489B}"/>
          </ac:spMkLst>
        </pc:spChg>
        <pc:spChg chg="add del mod">
          <ac:chgData name="Ryan Morgan" userId="5c8fcc25-a84e-4d35-a0fc-6686dc480f58" providerId="ADAL" clId="{8E79F12E-229B-411D-8A6F-B194AB974D60}" dt="2019-12-03T17:33:47.756" v="846" actId="478"/>
          <ac:spMkLst>
            <pc:docMk/>
            <pc:sldMk cId="2105550496" sldId="273"/>
            <ac:spMk id="39" creationId="{F9125831-8C9D-43F8-A38F-725983CAF5C0}"/>
          </ac:spMkLst>
        </pc:spChg>
        <pc:spChg chg="add del">
          <ac:chgData name="Ryan Morgan" userId="5c8fcc25-a84e-4d35-a0fc-6686dc480f58" providerId="ADAL" clId="{8E79F12E-229B-411D-8A6F-B194AB974D60}" dt="2019-12-03T17:32:42.541" v="786" actId="478"/>
          <ac:spMkLst>
            <pc:docMk/>
            <pc:sldMk cId="2105550496" sldId="273"/>
            <ac:spMk id="40" creationId="{A7055031-3C34-46D7-8235-5738E20E11F6}"/>
          </ac:spMkLst>
        </pc:spChg>
        <pc:spChg chg="add mod">
          <ac:chgData name="Ryan Morgan" userId="5c8fcc25-a84e-4d35-a0fc-6686dc480f58" providerId="ADAL" clId="{8E79F12E-229B-411D-8A6F-B194AB974D60}" dt="2019-12-03T17:35:32.488" v="915" actId="14861"/>
          <ac:spMkLst>
            <pc:docMk/>
            <pc:sldMk cId="2105550496" sldId="273"/>
            <ac:spMk id="41" creationId="{466B9702-B522-49F6-9CC5-DF6E09F75D3B}"/>
          </ac:spMkLst>
        </pc:spChg>
        <pc:spChg chg="add mod">
          <ac:chgData name="Ryan Morgan" userId="5c8fcc25-a84e-4d35-a0fc-6686dc480f58" providerId="ADAL" clId="{8E79F12E-229B-411D-8A6F-B194AB974D60}" dt="2019-12-03T21:35:29.759" v="1389" actId="14838"/>
          <ac:spMkLst>
            <pc:docMk/>
            <pc:sldMk cId="2105550496" sldId="273"/>
            <ac:spMk id="42" creationId="{1223B3D1-50F0-46D3-952D-5AAE50261CF7}"/>
          </ac:spMkLst>
        </pc:spChg>
        <pc:grpChg chg="add mod">
          <ac:chgData name="Ryan Morgan" userId="5c8fcc25-a84e-4d35-a0fc-6686dc480f58" providerId="ADAL" clId="{8E79F12E-229B-411D-8A6F-B194AB974D60}" dt="2019-12-03T13:02:50.047" v="313" actId="164"/>
          <ac:grpSpMkLst>
            <pc:docMk/>
            <pc:sldMk cId="2105550496" sldId="273"/>
            <ac:grpSpMk id="5" creationId="{9E573E3D-F24E-4ED4-BB40-3A4C24C85E33}"/>
          </ac:grpSpMkLst>
        </pc:grpChg>
        <pc:grpChg chg="add mod">
          <ac:chgData name="Ryan Morgan" userId="5c8fcc25-a84e-4d35-a0fc-6686dc480f58" providerId="ADAL" clId="{8E79F12E-229B-411D-8A6F-B194AB974D60}" dt="2019-12-03T13:02:50.047" v="313" actId="164"/>
          <ac:grpSpMkLst>
            <pc:docMk/>
            <pc:sldMk cId="2105550496" sldId="273"/>
            <ac:grpSpMk id="6" creationId="{BF91501B-B850-4687-873C-372CCECDA41B}"/>
          </ac:grpSpMkLst>
        </pc:grpChg>
        <pc:grpChg chg="add mod">
          <ac:chgData name="Ryan Morgan" userId="5c8fcc25-a84e-4d35-a0fc-6686dc480f58" providerId="ADAL" clId="{8E79F12E-229B-411D-8A6F-B194AB974D60}" dt="2019-12-03T13:02:50.047" v="313" actId="164"/>
          <ac:grpSpMkLst>
            <pc:docMk/>
            <pc:sldMk cId="2105550496" sldId="273"/>
            <ac:grpSpMk id="9" creationId="{ADA52AB2-1892-42BA-ADF6-E39E4DD5B9FD}"/>
          </ac:grpSpMkLst>
        </pc:grpChg>
        <pc:grpChg chg="add mod">
          <ac:chgData name="Ryan Morgan" userId="5c8fcc25-a84e-4d35-a0fc-6686dc480f58" providerId="ADAL" clId="{8E79F12E-229B-411D-8A6F-B194AB974D60}" dt="2019-12-03T13:02:50.047" v="313" actId="164"/>
          <ac:grpSpMkLst>
            <pc:docMk/>
            <pc:sldMk cId="2105550496" sldId="273"/>
            <ac:grpSpMk id="12" creationId="{85A71B9A-997A-4DD8-B2B9-81F8ED4D5058}"/>
          </ac:grpSpMkLst>
        </pc:grpChg>
        <pc:grpChg chg="add mod topLvl">
          <ac:chgData name="Ryan Morgan" userId="5c8fcc25-a84e-4d35-a0fc-6686dc480f58" providerId="ADAL" clId="{8E79F12E-229B-411D-8A6F-B194AB974D60}" dt="2019-12-03T13:09:11.025" v="474" actId="164"/>
          <ac:grpSpMkLst>
            <pc:docMk/>
            <pc:sldMk cId="2105550496" sldId="273"/>
            <ac:grpSpMk id="15" creationId="{953F88A5-F97C-41C3-8BFA-3305F70EC355}"/>
          </ac:grpSpMkLst>
        </pc:grpChg>
        <pc:grpChg chg="add mod topLvl">
          <ac:chgData name="Ryan Morgan" userId="5c8fcc25-a84e-4d35-a0fc-6686dc480f58" providerId="ADAL" clId="{8E79F12E-229B-411D-8A6F-B194AB974D60}" dt="2019-12-03T13:09:11.025" v="474" actId="164"/>
          <ac:grpSpMkLst>
            <pc:docMk/>
            <pc:sldMk cId="2105550496" sldId="273"/>
            <ac:grpSpMk id="16" creationId="{5D7D87EB-6EFC-4150-9EEC-BCDCFDD39AF2}"/>
          </ac:grpSpMkLst>
        </pc:grpChg>
        <pc:grpChg chg="mod">
          <ac:chgData name="Ryan Morgan" userId="5c8fcc25-a84e-4d35-a0fc-6686dc480f58" providerId="ADAL" clId="{8E79F12E-229B-411D-8A6F-B194AB974D60}" dt="2019-12-03T13:03:10.897" v="315"/>
          <ac:grpSpMkLst>
            <pc:docMk/>
            <pc:sldMk cId="2105550496" sldId="273"/>
            <ac:grpSpMk id="17" creationId="{A6266080-0E17-4805-AC6A-FEAD8D9CCB31}"/>
          </ac:grpSpMkLst>
        </pc:grpChg>
        <pc:grpChg chg="mod">
          <ac:chgData name="Ryan Morgan" userId="5c8fcc25-a84e-4d35-a0fc-6686dc480f58" providerId="ADAL" clId="{8E79F12E-229B-411D-8A6F-B194AB974D60}" dt="2019-12-03T13:03:10.897" v="315"/>
          <ac:grpSpMkLst>
            <pc:docMk/>
            <pc:sldMk cId="2105550496" sldId="273"/>
            <ac:grpSpMk id="18" creationId="{3479D4B5-A0D6-4726-A10A-8789526405B5}"/>
          </ac:grpSpMkLst>
        </pc:grpChg>
        <pc:grpChg chg="mod">
          <ac:chgData name="Ryan Morgan" userId="5c8fcc25-a84e-4d35-a0fc-6686dc480f58" providerId="ADAL" clId="{8E79F12E-229B-411D-8A6F-B194AB974D60}" dt="2019-12-03T13:03:10.897" v="315"/>
          <ac:grpSpMkLst>
            <pc:docMk/>
            <pc:sldMk cId="2105550496" sldId="273"/>
            <ac:grpSpMk id="19" creationId="{3CFB3756-5729-4083-A3D6-9E713D8B96B5}"/>
          </ac:grpSpMkLst>
        </pc:grpChg>
        <pc:grpChg chg="add del mod">
          <ac:chgData name="Ryan Morgan" userId="5c8fcc25-a84e-4d35-a0fc-6686dc480f58" providerId="ADAL" clId="{8E79F12E-229B-411D-8A6F-B194AB974D60}" dt="2019-12-03T13:04:38.326" v="374" actId="478"/>
          <ac:grpSpMkLst>
            <pc:docMk/>
            <pc:sldMk cId="2105550496" sldId="273"/>
            <ac:grpSpMk id="20" creationId="{E17BEF09-DF75-4562-BAD0-4FDD78DF8D5E}"/>
          </ac:grpSpMkLst>
        </pc:grpChg>
        <pc:grpChg chg="add del mod">
          <ac:chgData name="Ryan Morgan" userId="5c8fcc25-a84e-4d35-a0fc-6686dc480f58" providerId="ADAL" clId="{8E79F12E-229B-411D-8A6F-B194AB974D60}" dt="2019-12-03T13:08:25.127" v="469" actId="165"/>
          <ac:grpSpMkLst>
            <pc:docMk/>
            <pc:sldMk cId="2105550496" sldId="273"/>
            <ac:grpSpMk id="29" creationId="{49C2152F-2156-4ADF-98AA-C08D1585BFA6}"/>
          </ac:grpSpMkLst>
        </pc:grpChg>
        <pc:grpChg chg="add del mod">
          <ac:chgData name="Ryan Morgan" userId="5c8fcc25-a84e-4d35-a0fc-6686dc480f58" providerId="ADAL" clId="{8E79F12E-229B-411D-8A6F-B194AB974D60}" dt="2019-12-03T13:22:34.867" v="500" actId="478"/>
          <ac:grpSpMkLst>
            <pc:docMk/>
            <pc:sldMk cId="2105550496" sldId="273"/>
            <ac:grpSpMk id="30" creationId="{246972AF-45A0-4457-9611-F4F83D7331BE}"/>
          </ac:grpSpMkLst>
        </pc:grpChg>
        <pc:grpChg chg="add mod">
          <ac:chgData name="Ryan Morgan" userId="5c8fcc25-a84e-4d35-a0fc-6686dc480f58" providerId="ADAL" clId="{8E79F12E-229B-411D-8A6F-B194AB974D60}" dt="2019-12-03T17:35:36.785" v="916" actId="14861"/>
          <ac:grpSpMkLst>
            <pc:docMk/>
            <pc:sldMk cId="2105550496" sldId="273"/>
            <ac:grpSpMk id="43" creationId="{9B446953-F7A3-41F8-B5BB-6FCACE4007BA}"/>
          </ac:grpSpMkLst>
        </pc:grpChg>
        <pc:picChg chg="add">
          <ac:chgData name="Ryan Morgan" userId="5c8fcc25-a84e-4d35-a0fc-6686dc480f58" providerId="ADAL" clId="{8E79F12E-229B-411D-8A6F-B194AB974D60}" dt="2019-12-03T13:16:34.210" v="495"/>
          <ac:picMkLst>
            <pc:docMk/>
            <pc:sldMk cId="2105550496" sldId="273"/>
            <ac:picMk id="31" creationId="{E98FECD6-302F-4454-87FE-DD306A05F30B}"/>
          </ac:picMkLst>
        </pc:picChg>
      </pc:sldChg>
      <pc:sldChg chg="addSp delSp modSp">
        <pc:chgData name="Ryan Morgan" userId="5c8fcc25-a84e-4d35-a0fc-6686dc480f58" providerId="ADAL" clId="{8E79F12E-229B-411D-8A6F-B194AB974D60}" dt="2019-12-03T21:32:21.449" v="1381" actId="1076"/>
        <pc:sldMkLst>
          <pc:docMk/>
          <pc:sldMk cId="928884829" sldId="274"/>
        </pc:sldMkLst>
        <pc:spChg chg="add mod">
          <ac:chgData name="Ryan Morgan" userId="5c8fcc25-a84e-4d35-a0fc-6686dc480f58" providerId="ADAL" clId="{8E79F12E-229B-411D-8A6F-B194AB974D60}" dt="2019-12-03T21:32:16.003" v="1380" actId="1076"/>
          <ac:spMkLst>
            <pc:docMk/>
            <pc:sldMk cId="928884829" sldId="274"/>
            <ac:spMk id="2" creationId="{0FAB0CA0-7AC3-4403-8B89-E4FCA35CC7CE}"/>
          </ac:spMkLst>
        </pc:spChg>
        <pc:spChg chg="add del">
          <ac:chgData name="Ryan Morgan" userId="5c8fcc25-a84e-4d35-a0fc-6686dc480f58" providerId="ADAL" clId="{8E79F12E-229B-411D-8A6F-B194AB974D60}" dt="2019-12-03T21:06:20.075" v="1270" actId="478"/>
          <ac:spMkLst>
            <pc:docMk/>
            <pc:sldMk cId="928884829" sldId="274"/>
            <ac:spMk id="4" creationId="{CF0D64CE-3A69-4639-A121-F96A82C06EB8}"/>
          </ac:spMkLst>
        </pc:spChg>
        <pc:spChg chg="add mod">
          <ac:chgData name="Ryan Morgan" userId="5c8fcc25-a84e-4d35-a0fc-6686dc480f58" providerId="ADAL" clId="{8E79F12E-229B-411D-8A6F-B194AB974D60}" dt="2019-12-03T21:32:21.449" v="1381" actId="1076"/>
          <ac:spMkLst>
            <pc:docMk/>
            <pc:sldMk cId="928884829" sldId="274"/>
            <ac:spMk id="7" creationId="{072130AD-543E-43EB-AA1E-6F336E683969}"/>
          </ac:spMkLst>
        </pc:spChg>
        <pc:spChg chg="del mod">
          <ac:chgData name="Ryan Morgan" userId="5c8fcc25-a84e-4d35-a0fc-6686dc480f58" providerId="ADAL" clId="{8E79F12E-229B-411D-8A6F-B194AB974D60}" dt="2019-12-03T21:07:16.400" v="1276" actId="478"/>
          <ac:spMkLst>
            <pc:docMk/>
            <pc:sldMk cId="928884829" sldId="274"/>
            <ac:spMk id="32" creationId="{2270A78C-E1CB-4CBE-9CC6-F9EFAB7F3210}"/>
          </ac:spMkLst>
        </pc:spChg>
        <pc:picChg chg="add mod modCrop">
          <ac:chgData name="Ryan Morgan" userId="5c8fcc25-a84e-4d35-a0fc-6686dc480f58" providerId="ADAL" clId="{8E79F12E-229B-411D-8A6F-B194AB974D60}" dt="2019-12-03T21:31:49.931" v="1377" actId="732"/>
          <ac:picMkLst>
            <pc:docMk/>
            <pc:sldMk cId="928884829" sldId="274"/>
            <ac:picMk id="6" creationId="{B29D9800-29BB-45C4-A4E8-F3C22A144D20}"/>
          </ac:picMkLst>
        </pc:picChg>
        <pc:picChg chg="del mod">
          <ac:chgData name="Ryan Morgan" userId="5c8fcc25-a84e-4d35-a0fc-6686dc480f58" providerId="ADAL" clId="{8E79F12E-229B-411D-8A6F-B194AB974D60}" dt="2019-12-03T21:05:56.667" v="1267" actId="478"/>
          <ac:picMkLst>
            <pc:docMk/>
            <pc:sldMk cId="928884829" sldId="274"/>
            <ac:picMk id="31" creationId="{E98FECD6-302F-4454-87FE-DD306A05F30B}"/>
          </ac:picMkLst>
        </pc:picChg>
        <pc:cxnChg chg="add">
          <ac:chgData name="Ryan Morgan" userId="5c8fcc25-a84e-4d35-a0fc-6686dc480f58" providerId="ADAL" clId="{8E79F12E-229B-411D-8A6F-B194AB974D60}" dt="2019-12-03T21:08:31.758" v="1310"/>
          <ac:cxnSpMkLst>
            <pc:docMk/>
            <pc:sldMk cId="928884829" sldId="274"/>
            <ac:cxnSpMk id="8" creationId="{B2943CAC-7E8E-448A-8814-C75114008292}"/>
          </ac:cxnSpMkLst>
        </pc:cxnChg>
      </pc:sldChg>
      <pc:sldChg chg="addSp delSp modSp add">
        <pc:chgData name="Ryan Morgan" userId="5c8fcc25-a84e-4d35-a0fc-6686dc480f58" providerId="ADAL" clId="{8E79F12E-229B-411D-8A6F-B194AB974D60}" dt="2019-12-03T21:31:18.535" v="1372" actId="1076"/>
        <pc:sldMkLst>
          <pc:docMk/>
          <pc:sldMk cId="567327717" sldId="275"/>
        </pc:sldMkLst>
        <pc:spChg chg="add mod">
          <ac:chgData name="Ryan Morgan" userId="5c8fcc25-a84e-4d35-a0fc-6686dc480f58" providerId="ADAL" clId="{8E79F12E-229B-411D-8A6F-B194AB974D60}" dt="2019-12-03T21:31:14.860" v="1371" actId="164"/>
          <ac:spMkLst>
            <pc:docMk/>
            <pc:sldMk cId="567327717" sldId="275"/>
            <ac:spMk id="2" creationId="{DFC8682D-D20F-4561-B853-D7D87DFA5D31}"/>
          </ac:spMkLst>
        </pc:spChg>
        <pc:spChg chg="add mod">
          <ac:chgData name="Ryan Morgan" userId="5c8fcc25-a84e-4d35-a0fc-6686dc480f58" providerId="ADAL" clId="{8E79F12E-229B-411D-8A6F-B194AB974D60}" dt="2019-12-03T21:31:14.860" v="1371" actId="164"/>
          <ac:spMkLst>
            <pc:docMk/>
            <pc:sldMk cId="567327717" sldId="275"/>
            <ac:spMk id="3" creationId="{D7E91687-E189-4B78-9198-F19F9AF00C38}"/>
          </ac:spMkLst>
        </pc:spChg>
        <pc:spChg chg="add del">
          <ac:chgData name="Ryan Morgan" userId="5c8fcc25-a84e-4d35-a0fc-6686dc480f58" providerId="ADAL" clId="{8E79F12E-229B-411D-8A6F-B194AB974D60}" dt="2019-12-03T21:06:24.262" v="1271" actId="478"/>
          <ac:spMkLst>
            <pc:docMk/>
            <pc:sldMk cId="567327717" sldId="275"/>
            <ac:spMk id="4" creationId="{B26692C8-54FA-4F8D-8CC8-146BC2A2E704}"/>
          </ac:spMkLst>
        </pc:spChg>
        <pc:spChg chg="add mod">
          <ac:chgData name="Ryan Morgan" userId="5c8fcc25-a84e-4d35-a0fc-6686dc480f58" providerId="ADAL" clId="{8E79F12E-229B-411D-8A6F-B194AB974D60}" dt="2019-12-03T21:30:22.577" v="1363" actId="313"/>
          <ac:spMkLst>
            <pc:docMk/>
            <pc:sldMk cId="567327717" sldId="275"/>
            <ac:spMk id="8" creationId="{42D37703-4625-4BCE-95B7-E74DBE13932C}"/>
          </ac:spMkLst>
        </pc:spChg>
        <pc:spChg chg="del mod">
          <ac:chgData name="Ryan Morgan" userId="5c8fcc25-a84e-4d35-a0fc-6686dc480f58" providerId="ADAL" clId="{8E79F12E-229B-411D-8A6F-B194AB974D60}" dt="2019-12-03T21:29:08.563" v="1319" actId="478"/>
          <ac:spMkLst>
            <pc:docMk/>
            <pc:sldMk cId="567327717" sldId="275"/>
            <ac:spMk id="32" creationId="{2270A78C-E1CB-4CBE-9CC6-F9EFAB7F3210}"/>
          </ac:spMkLst>
        </pc:spChg>
        <pc:grpChg chg="add mod">
          <ac:chgData name="Ryan Morgan" userId="5c8fcc25-a84e-4d35-a0fc-6686dc480f58" providerId="ADAL" clId="{8E79F12E-229B-411D-8A6F-B194AB974D60}" dt="2019-12-03T21:31:18.535" v="1372" actId="1076"/>
          <ac:grpSpMkLst>
            <pc:docMk/>
            <pc:sldMk cId="567327717" sldId="275"/>
            <ac:grpSpMk id="5" creationId="{744494B1-0F4C-4D35-B10E-BEA1F186CE11}"/>
          </ac:grpSpMkLst>
        </pc:grpChg>
        <pc:picChg chg="add del mod">
          <ac:chgData name="Ryan Morgan" userId="5c8fcc25-a84e-4d35-a0fc-6686dc480f58" providerId="ADAL" clId="{8E79F12E-229B-411D-8A6F-B194AB974D60}" dt="2019-12-03T21:30:39.623" v="1364" actId="478"/>
          <ac:picMkLst>
            <pc:docMk/>
            <pc:sldMk cId="567327717" sldId="275"/>
            <ac:picMk id="7" creationId="{2C2E7508-E0A4-4140-8F98-7FB1C54C9D18}"/>
          </ac:picMkLst>
        </pc:picChg>
        <pc:picChg chg="add del mod">
          <ac:chgData name="Ryan Morgan" userId="5c8fcc25-a84e-4d35-a0fc-6686dc480f58" providerId="ADAL" clId="{8E79F12E-229B-411D-8A6F-B194AB974D60}" dt="2019-12-03T21:31:05.247" v="1370" actId="478"/>
          <ac:picMkLst>
            <pc:docMk/>
            <pc:sldMk cId="567327717" sldId="275"/>
            <ac:picMk id="10" creationId="{5D71148C-81DE-4FE2-B677-EB1991EFD681}"/>
          </ac:picMkLst>
        </pc:picChg>
        <pc:picChg chg="del mod">
          <ac:chgData name="Ryan Morgan" userId="5c8fcc25-a84e-4d35-a0fc-6686dc480f58" providerId="ADAL" clId="{8E79F12E-229B-411D-8A6F-B194AB974D60}" dt="2019-12-03T21:30:42.709" v="1366" actId="478"/>
          <ac:picMkLst>
            <pc:docMk/>
            <pc:sldMk cId="567327717" sldId="275"/>
            <ac:picMk id="31" creationId="{E98FECD6-302F-4454-87FE-DD306A05F30B}"/>
          </ac:picMkLst>
        </pc:picChg>
        <pc:cxnChg chg="add">
          <ac:chgData name="Ryan Morgan" userId="5c8fcc25-a84e-4d35-a0fc-6686dc480f58" providerId="ADAL" clId="{8E79F12E-229B-411D-8A6F-B194AB974D60}" dt="2019-12-03T21:30:50.470" v="1367"/>
          <ac:cxnSpMkLst>
            <pc:docMk/>
            <pc:sldMk cId="567327717" sldId="275"/>
            <ac:cxnSpMk id="9" creationId="{591D3B55-AA8B-4BE3-94AD-9E7275E5A565}"/>
          </ac:cxnSpMkLst>
        </pc:cxnChg>
      </pc:sldChg>
      <pc:sldChg chg="addSp delSp modSp add modNotesTx">
        <pc:chgData name="Ryan Morgan" userId="5c8fcc25-a84e-4d35-a0fc-6686dc480f58" providerId="ADAL" clId="{8E79F12E-229B-411D-8A6F-B194AB974D60}" dt="2019-12-03T21:32:38.011" v="1383" actId="478"/>
        <pc:sldMkLst>
          <pc:docMk/>
          <pc:sldMk cId="1518115572" sldId="276"/>
        </pc:sldMkLst>
        <pc:spChg chg="del mod">
          <ac:chgData name="Ryan Morgan" userId="5c8fcc25-a84e-4d35-a0fc-6686dc480f58" providerId="ADAL" clId="{8E79F12E-229B-411D-8A6F-B194AB974D60}" dt="2019-12-03T17:51:14.639" v="1181" actId="478"/>
          <ac:spMkLst>
            <pc:docMk/>
            <pc:sldMk cId="1518115572" sldId="276"/>
            <ac:spMk id="4" creationId="{B26692C8-54FA-4F8D-8CC8-146BC2A2E704}"/>
          </ac:spMkLst>
        </pc:spChg>
        <pc:spChg chg="add del mod">
          <ac:chgData name="Ryan Morgan" userId="5c8fcc25-a84e-4d35-a0fc-6686dc480f58" providerId="ADAL" clId="{8E79F12E-229B-411D-8A6F-B194AB974D60}" dt="2019-12-03T21:32:38.011" v="1383" actId="478"/>
          <ac:spMkLst>
            <pc:docMk/>
            <pc:sldMk cId="1518115572" sldId="276"/>
            <ac:spMk id="13" creationId="{E485E874-F06E-4488-83A6-408F66390DB8}"/>
          </ac:spMkLst>
        </pc:spChg>
        <pc:spChg chg="add del">
          <ac:chgData name="Ryan Morgan" userId="5c8fcc25-a84e-4d35-a0fc-6686dc480f58" providerId="ADAL" clId="{8E79F12E-229B-411D-8A6F-B194AB974D60}" dt="2019-12-03T18:01:50.394" v="1238" actId="478"/>
          <ac:spMkLst>
            <pc:docMk/>
            <pc:sldMk cId="1518115572" sldId="276"/>
            <ac:spMk id="15" creationId="{FF54ED3A-83FB-4BEE-8BFE-2EF476370EE8}"/>
          </ac:spMkLst>
        </pc:spChg>
        <pc:spChg chg="mod">
          <ac:chgData name="Ryan Morgan" userId="5c8fcc25-a84e-4d35-a0fc-6686dc480f58" providerId="ADAL" clId="{8E79F12E-229B-411D-8A6F-B194AB974D60}" dt="2019-12-03T21:32:34.792" v="1382"/>
          <ac:spMkLst>
            <pc:docMk/>
            <pc:sldMk cId="1518115572" sldId="276"/>
            <ac:spMk id="32" creationId="{2270A78C-E1CB-4CBE-9CC6-F9EFAB7F3210}"/>
          </ac:spMkLst>
        </pc:spChg>
        <pc:grpChg chg="add mod">
          <ac:chgData name="Ryan Morgan" userId="5c8fcc25-a84e-4d35-a0fc-6686dc480f58" providerId="ADAL" clId="{8E79F12E-229B-411D-8A6F-B194AB974D60}" dt="2019-12-03T17:49:04.803" v="1089" actId="164"/>
          <ac:grpSpMkLst>
            <pc:docMk/>
            <pc:sldMk cId="1518115572" sldId="276"/>
            <ac:grpSpMk id="9" creationId="{2FD6676F-4D18-41AB-9701-E443D4CEEC6E}"/>
          </ac:grpSpMkLst>
        </pc:grpChg>
        <pc:grpChg chg="add mod">
          <ac:chgData name="Ryan Morgan" userId="5c8fcc25-a84e-4d35-a0fc-6686dc480f58" providerId="ADAL" clId="{8E79F12E-229B-411D-8A6F-B194AB974D60}" dt="2019-12-03T17:49:06.647" v="1101" actId="1036"/>
          <ac:grpSpMkLst>
            <pc:docMk/>
            <pc:sldMk cId="1518115572" sldId="276"/>
            <ac:grpSpMk id="10" creationId="{3F9D11F3-5594-42E8-BF9C-0689E2C550EA}"/>
          </ac:grpSpMkLst>
        </pc:grpChg>
        <pc:picChg chg="add mod">
          <ac:chgData name="Ryan Morgan" userId="5c8fcc25-a84e-4d35-a0fc-6686dc480f58" providerId="ADAL" clId="{8E79F12E-229B-411D-8A6F-B194AB974D60}" dt="2019-12-03T17:48:45.936" v="1085" actId="164"/>
          <ac:picMkLst>
            <pc:docMk/>
            <pc:sldMk cId="1518115572" sldId="276"/>
            <ac:picMk id="3" creationId="{85A3B049-9C99-47CD-A9A6-970A4EB1A1E2}"/>
          </ac:picMkLst>
        </pc:picChg>
        <pc:picChg chg="add mod">
          <ac:chgData name="Ryan Morgan" userId="5c8fcc25-a84e-4d35-a0fc-6686dc480f58" providerId="ADAL" clId="{8E79F12E-229B-411D-8A6F-B194AB974D60}" dt="2019-12-03T17:48:45.936" v="1085" actId="164"/>
          <ac:picMkLst>
            <pc:docMk/>
            <pc:sldMk cId="1518115572" sldId="276"/>
            <ac:picMk id="6" creationId="{5E3E9ACB-3846-40E8-B482-FD59C98BB2DE}"/>
          </ac:picMkLst>
        </pc:picChg>
        <pc:picChg chg="add mod">
          <ac:chgData name="Ryan Morgan" userId="5c8fcc25-a84e-4d35-a0fc-6686dc480f58" providerId="ADAL" clId="{8E79F12E-229B-411D-8A6F-B194AB974D60}" dt="2019-12-03T17:49:04.803" v="1089" actId="164"/>
          <ac:picMkLst>
            <pc:docMk/>
            <pc:sldMk cId="1518115572" sldId="276"/>
            <ac:picMk id="8" creationId="{9408DED5-EAA4-4C41-B0C2-BC780D6C05C8}"/>
          </ac:picMkLst>
        </pc:picChg>
        <pc:picChg chg="add del">
          <ac:chgData name="Ryan Morgan" userId="5c8fcc25-a84e-4d35-a0fc-6686dc480f58" providerId="ADAL" clId="{8E79F12E-229B-411D-8A6F-B194AB974D60}" dt="2019-12-03T18:01:54.245" v="1239" actId="478"/>
          <ac:picMkLst>
            <pc:docMk/>
            <pc:sldMk cId="1518115572" sldId="276"/>
            <ac:picMk id="14" creationId="{152E6FD4-DB91-4651-BDE3-78D8AF04987D}"/>
          </ac:picMkLst>
        </pc:picChg>
        <pc:picChg chg="del mod">
          <ac:chgData name="Ryan Morgan" userId="5c8fcc25-a84e-4d35-a0fc-6686dc480f58" providerId="ADAL" clId="{8E79F12E-229B-411D-8A6F-B194AB974D60}" dt="2019-12-03T17:51:08.699" v="1179" actId="478"/>
          <ac:picMkLst>
            <pc:docMk/>
            <pc:sldMk cId="1518115572" sldId="276"/>
            <ac:picMk id="31" creationId="{E98FECD6-302F-4454-87FE-DD306A05F30B}"/>
          </ac:picMkLst>
        </pc:picChg>
      </pc:sldChg>
      <pc:sldChg chg="addSp delSp modSp add ord">
        <pc:chgData name="Ryan Morgan" userId="5c8fcc25-a84e-4d35-a0fc-6686dc480f58" providerId="ADAL" clId="{8E79F12E-229B-411D-8A6F-B194AB974D60}" dt="2019-12-04T13:35:15.938" v="1395" actId="1076"/>
        <pc:sldMkLst>
          <pc:docMk/>
          <pc:sldMk cId="349343213" sldId="277"/>
        </pc:sldMkLst>
        <pc:spChg chg="del">
          <ac:chgData name="Ryan Morgan" userId="5c8fcc25-a84e-4d35-a0fc-6686dc480f58" providerId="ADAL" clId="{8E79F12E-229B-411D-8A6F-B194AB974D60}" dt="2019-12-03T18:01:10.262" v="1236" actId="478"/>
          <ac:spMkLst>
            <pc:docMk/>
            <pc:sldMk cId="349343213" sldId="277"/>
            <ac:spMk id="4" creationId="{B26692C8-54FA-4F8D-8CC8-146BC2A2E704}"/>
          </ac:spMkLst>
        </pc:spChg>
        <pc:spChg chg="add del mod">
          <ac:chgData name="Ryan Morgan" userId="5c8fcc25-a84e-4d35-a0fc-6686dc480f58" providerId="ADAL" clId="{8E79F12E-229B-411D-8A6F-B194AB974D60}" dt="2019-12-03T21:32:51.019" v="1385" actId="478"/>
          <ac:spMkLst>
            <pc:docMk/>
            <pc:sldMk cId="349343213" sldId="277"/>
            <ac:spMk id="5" creationId="{009F1C60-1469-4279-8137-4973402849FC}"/>
          </ac:spMkLst>
        </pc:spChg>
        <pc:spChg chg="mod">
          <ac:chgData name="Ryan Morgan" userId="5c8fcc25-a84e-4d35-a0fc-6686dc480f58" providerId="ADAL" clId="{8E79F12E-229B-411D-8A6F-B194AB974D60}" dt="2019-12-04T13:35:07.924" v="1394" actId="20577"/>
          <ac:spMkLst>
            <pc:docMk/>
            <pc:sldMk cId="349343213" sldId="277"/>
            <ac:spMk id="32" creationId="{2270A78C-E1CB-4CBE-9CC6-F9EFAB7F3210}"/>
          </ac:spMkLst>
        </pc:spChg>
        <pc:picChg chg="add mod">
          <ac:chgData name="Ryan Morgan" userId="5c8fcc25-a84e-4d35-a0fc-6686dc480f58" providerId="ADAL" clId="{8E79F12E-229B-411D-8A6F-B194AB974D60}" dt="2019-12-04T13:35:15.938" v="1395" actId="1076"/>
          <ac:picMkLst>
            <pc:docMk/>
            <pc:sldMk cId="349343213" sldId="277"/>
            <ac:picMk id="2" creationId="{A87CA766-F126-4E55-9B60-A3ED20655255}"/>
          </ac:picMkLst>
        </pc:picChg>
        <pc:picChg chg="del">
          <ac:chgData name="Ryan Morgan" userId="5c8fcc25-a84e-4d35-a0fc-6686dc480f58" providerId="ADAL" clId="{8E79F12E-229B-411D-8A6F-B194AB974D60}" dt="2019-12-03T18:01:29.612" v="1237" actId="478"/>
          <ac:picMkLst>
            <pc:docMk/>
            <pc:sldMk cId="349343213" sldId="277"/>
            <ac:picMk id="31" creationId="{E98FECD6-302F-4454-87FE-DD306A05F30B}"/>
          </ac:picMkLst>
        </pc:picChg>
      </pc:sldChg>
      <pc:sldChg chg="delSp modSp add del">
        <pc:chgData name="Ryan Morgan" userId="5c8fcc25-a84e-4d35-a0fc-6686dc480f58" providerId="ADAL" clId="{8E79F12E-229B-411D-8A6F-B194AB974D60}" dt="2019-12-04T13:35:03.276" v="1390" actId="2696"/>
        <pc:sldMkLst>
          <pc:docMk/>
          <pc:sldMk cId="2101112622" sldId="278"/>
        </pc:sldMkLst>
        <pc:spChg chg="del mod">
          <ac:chgData name="Ryan Morgan" userId="5c8fcc25-a84e-4d35-a0fc-6686dc480f58" providerId="ADAL" clId="{8E79F12E-229B-411D-8A6F-B194AB974D60}" dt="2019-12-03T21:33:04.555" v="1387" actId="478"/>
          <ac:spMkLst>
            <pc:docMk/>
            <pc:sldMk cId="2101112622" sldId="278"/>
            <ac:spMk id="5" creationId="{009F1C60-1469-4279-8137-4973402849FC}"/>
          </ac:spMkLst>
        </pc:spChg>
        <pc:spChg chg="mod">
          <ac:chgData name="Ryan Morgan" userId="5c8fcc25-a84e-4d35-a0fc-6686dc480f58" providerId="ADAL" clId="{8E79F12E-229B-411D-8A6F-B194AB974D60}" dt="2019-12-03T21:33:01.799" v="1386"/>
          <ac:spMkLst>
            <pc:docMk/>
            <pc:sldMk cId="2101112622" sldId="278"/>
            <ac:spMk id="32" creationId="{2270A78C-E1CB-4CBE-9CC6-F9EFAB7F3210}"/>
          </ac:spMkLst>
        </pc:spChg>
        <pc:picChg chg="del">
          <ac:chgData name="Ryan Morgan" userId="5c8fcc25-a84e-4d35-a0fc-6686dc480f58" providerId="ADAL" clId="{8E79F12E-229B-411D-8A6F-B194AB974D60}" dt="2019-12-03T20:50:17.925" v="1265" actId="478"/>
          <ac:picMkLst>
            <pc:docMk/>
            <pc:sldMk cId="2101112622" sldId="278"/>
            <ac:picMk id="2" creationId="{A87CA766-F126-4E55-9B60-A3ED20655255}"/>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2" dt="2019-12-02T13:20:47.723" idx="7">
    <p:pos x="7874" y="1022"/>
    <p:text>02/12/2019 - Building an Effective Team
Richard Anderson
Full Theoretical Prospective...
https://franklingalesanderson.weebly.com/theoretical-prospective.html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9-12-02T13:17:18.752" idx="6">
    <p:pos x="7451" y="748"/>
    <p:text>Full Gant, and other time management material can be found in the appendix
</p:text>
    <p:extLst>
      <p:ext uri="{C676402C-5697-4E1C-873F-D02D1690AC5C}">
        <p15:threadingInfo xmlns:p15="http://schemas.microsoft.com/office/powerpoint/2012/main" timeZoneBias="48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9DC08E-8A37-480A-81D1-D55C51E3039E}"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93D35786-0A3C-4E44-97D5-093A8001CC2F}">
      <dgm:prSet phldrT="[Text]"/>
      <dgm:spPr>
        <a:solidFill>
          <a:schemeClr val="tx1">
            <a:lumMod val="65000"/>
            <a:lumOff val="35000"/>
          </a:schemeClr>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dirty="0">
              <a:solidFill>
                <a:schemeClr val="bg1">
                  <a:lumMod val="75000"/>
                  <a:lumOff val="25000"/>
                </a:schemeClr>
              </a:solidFill>
            </a:rPr>
            <a:t>Effective</a:t>
          </a:r>
        </a:p>
        <a:p>
          <a:r>
            <a:rPr lang="en-GB" dirty="0">
              <a:solidFill>
                <a:schemeClr val="bg1">
                  <a:lumMod val="75000"/>
                  <a:lumOff val="25000"/>
                </a:schemeClr>
              </a:solidFill>
            </a:rPr>
            <a:t>Team</a:t>
          </a:r>
        </a:p>
      </dgm:t>
    </dgm:pt>
    <dgm:pt modelId="{8F5E3C70-BF96-46D4-AC43-49325711617F}" type="parTrans" cxnId="{4638986A-7570-4198-9A76-69737FCC4411}">
      <dgm:prSet/>
      <dgm:spPr/>
      <dgm:t>
        <a:bodyPr/>
        <a:lstStyle/>
        <a:p>
          <a:endParaRPr lang="en-GB"/>
        </a:p>
      </dgm:t>
    </dgm:pt>
    <dgm:pt modelId="{9FFD5941-41DC-4C10-94EC-91C9828CCDCF}" type="sibTrans" cxnId="{4638986A-7570-4198-9A76-69737FCC4411}">
      <dgm:prSet/>
      <dgm:spPr/>
      <dgm:t>
        <a:bodyPr/>
        <a:lstStyle/>
        <a:p>
          <a:endParaRPr lang="en-GB"/>
        </a:p>
      </dgm:t>
    </dgm:pt>
    <dgm:pt modelId="{CEBD4227-02F7-475F-A4DD-C745C6571012}">
      <dgm:prSet phldrT="[Text]"/>
      <dgm:spPr>
        <a:solidFill>
          <a:srgbClr val="00CC66"/>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b="1" dirty="0">
              <a:solidFill>
                <a:schemeClr val="tx1">
                  <a:lumMod val="75000"/>
                  <a:lumOff val="25000"/>
                </a:schemeClr>
              </a:solidFill>
            </a:rPr>
            <a:t>Team</a:t>
          </a:r>
        </a:p>
        <a:p>
          <a:r>
            <a:rPr lang="en-GB" b="1" dirty="0">
              <a:solidFill>
                <a:schemeClr val="tx1">
                  <a:lumMod val="75000"/>
                  <a:lumOff val="25000"/>
                </a:schemeClr>
              </a:solidFill>
            </a:rPr>
            <a:t>Goals</a:t>
          </a:r>
        </a:p>
      </dgm:t>
    </dgm:pt>
    <dgm:pt modelId="{70C30D20-5A51-4675-8304-7A08FD8F3968}" type="parTrans" cxnId="{1F002317-9D0A-4922-8272-616506294F1B}">
      <dgm:prSet/>
      <dgm:spPr/>
      <dgm:t>
        <a:bodyPr/>
        <a:lstStyle/>
        <a:p>
          <a:endParaRPr lang="en-GB"/>
        </a:p>
      </dgm:t>
    </dgm:pt>
    <dgm:pt modelId="{D7E01947-124A-4D57-874F-48BCEC14F8F0}" type="sibTrans" cxnId="{1F002317-9D0A-4922-8272-616506294F1B}">
      <dgm:prSet/>
      <dgm:spPr>
        <a:solidFill>
          <a:schemeClr val="bg2">
            <a:lumMod val="90000"/>
          </a:schemeClr>
        </a:solidFill>
      </dgm:spPr>
      <dgm:t>
        <a:bodyPr/>
        <a:lstStyle/>
        <a:p>
          <a:endParaRPr lang="en-GB"/>
        </a:p>
      </dgm:t>
    </dgm:pt>
    <dgm:pt modelId="{55730096-661C-4E0B-9164-B5D01C6E37D1}">
      <dgm:prSet phldrT="[Text]"/>
      <dgm:spPr>
        <a:solidFill>
          <a:srgbClr val="CC99FF"/>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b="1" dirty="0">
              <a:solidFill>
                <a:schemeClr val="tx1">
                  <a:lumMod val="75000"/>
                  <a:lumOff val="25000"/>
                </a:schemeClr>
              </a:solidFill>
            </a:rPr>
            <a:t>Offer</a:t>
          </a:r>
        </a:p>
        <a:p>
          <a:r>
            <a:rPr lang="en-GB" b="1" dirty="0">
              <a:solidFill>
                <a:schemeClr val="tx1">
                  <a:lumMod val="75000"/>
                  <a:lumOff val="25000"/>
                </a:schemeClr>
              </a:solidFill>
            </a:rPr>
            <a:t>Support</a:t>
          </a:r>
        </a:p>
      </dgm:t>
    </dgm:pt>
    <dgm:pt modelId="{3EEC3387-D44D-4022-82B4-9AACD4EE5F7D}" type="parTrans" cxnId="{81D5E7B7-0E35-4739-932C-1655943E2683}">
      <dgm:prSet/>
      <dgm:spPr/>
      <dgm:t>
        <a:bodyPr/>
        <a:lstStyle/>
        <a:p>
          <a:endParaRPr lang="en-GB"/>
        </a:p>
      </dgm:t>
    </dgm:pt>
    <dgm:pt modelId="{95C388E2-5691-497C-ACC4-A09E075FA027}" type="sibTrans" cxnId="{81D5E7B7-0E35-4739-932C-1655943E2683}">
      <dgm:prSet/>
      <dgm:spPr>
        <a:solidFill>
          <a:schemeClr val="bg2">
            <a:lumMod val="90000"/>
          </a:schemeClr>
        </a:solidFill>
      </dgm:spPr>
      <dgm:t>
        <a:bodyPr/>
        <a:lstStyle/>
        <a:p>
          <a:endParaRPr lang="en-GB"/>
        </a:p>
      </dgm:t>
    </dgm:pt>
    <dgm:pt modelId="{3D6FCC41-7CA1-49DE-B136-1E54871D5986}">
      <dgm:prSet phldrT="[Text]"/>
      <dgm:spPr>
        <a:solidFill>
          <a:srgbClr val="33CCFF"/>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b="1" dirty="0">
              <a:solidFill>
                <a:schemeClr val="tx1">
                  <a:lumMod val="75000"/>
                  <a:lumOff val="25000"/>
                </a:schemeClr>
              </a:solidFill>
            </a:rPr>
            <a:t>Balanced</a:t>
          </a:r>
        </a:p>
        <a:p>
          <a:r>
            <a:rPr lang="en-GB" b="1" dirty="0">
              <a:solidFill>
                <a:schemeClr val="tx1">
                  <a:lumMod val="75000"/>
                  <a:lumOff val="25000"/>
                </a:schemeClr>
              </a:solidFill>
            </a:rPr>
            <a:t>Job Role</a:t>
          </a:r>
        </a:p>
      </dgm:t>
    </dgm:pt>
    <dgm:pt modelId="{A7960998-91B8-400A-BD89-330AC82910E1}" type="parTrans" cxnId="{B74DACF3-A4B6-4AA1-A289-D2EF413D2355}">
      <dgm:prSet/>
      <dgm:spPr/>
      <dgm:t>
        <a:bodyPr/>
        <a:lstStyle/>
        <a:p>
          <a:endParaRPr lang="en-GB"/>
        </a:p>
      </dgm:t>
    </dgm:pt>
    <dgm:pt modelId="{3C0BCEC9-2FAB-427B-BDF0-A9D276789B2F}" type="sibTrans" cxnId="{B74DACF3-A4B6-4AA1-A289-D2EF413D2355}">
      <dgm:prSet/>
      <dgm:spPr>
        <a:solidFill>
          <a:schemeClr val="bg2">
            <a:lumMod val="90000"/>
          </a:schemeClr>
        </a:solidFill>
      </dgm:spPr>
      <dgm:t>
        <a:bodyPr/>
        <a:lstStyle/>
        <a:p>
          <a:endParaRPr lang="en-GB"/>
        </a:p>
      </dgm:t>
    </dgm:pt>
    <dgm:pt modelId="{E82D3FE2-C61E-4565-9E14-7EDF77A8645B}">
      <dgm:prSet phldrT="[Text]"/>
      <dgm:spPr>
        <a:solidFill>
          <a:srgbClr val="FFCC99"/>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b="1" dirty="0">
              <a:solidFill>
                <a:schemeClr val="tx1">
                  <a:lumMod val="75000"/>
                  <a:lumOff val="25000"/>
                </a:schemeClr>
              </a:solidFill>
            </a:rPr>
            <a:t>Listening</a:t>
          </a:r>
        </a:p>
        <a:p>
          <a:r>
            <a:rPr lang="en-GB" b="1" dirty="0">
              <a:solidFill>
                <a:schemeClr val="tx1">
                  <a:lumMod val="75000"/>
                  <a:lumOff val="25000"/>
                </a:schemeClr>
              </a:solidFill>
            </a:rPr>
            <a:t>Skills</a:t>
          </a:r>
        </a:p>
      </dgm:t>
    </dgm:pt>
    <dgm:pt modelId="{D02093BF-167C-4106-AA6A-02CBDF1AB45F}" type="parTrans" cxnId="{A43DA1F7-5D33-4168-86AD-99B5FB10CE45}">
      <dgm:prSet/>
      <dgm:spPr/>
      <dgm:t>
        <a:bodyPr/>
        <a:lstStyle/>
        <a:p>
          <a:endParaRPr lang="en-GB"/>
        </a:p>
      </dgm:t>
    </dgm:pt>
    <dgm:pt modelId="{2FE7EFFF-CF96-46C0-A2B9-F7524BF321DA}" type="sibTrans" cxnId="{A43DA1F7-5D33-4168-86AD-99B5FB10CE45}">
      <dgm:prSet/>
      <dgm:spPr>
        <a:solidFill>
          <a:schemeClr val="bg2">
            <a:lumMod val="90000"/>
          </a:schemeClr>
        </a:solidFill>
      </dgm:spPr>
      <dgm:t>
        <a:bodyPr/>
        <a:lstStyle/>
        <a:p>
          <a:endParaRPr lang="en-GB"/>
        </a:p>
      </dgm:t>
    </dgm:pt>
    <dgm:pt modelId="{446AB470-6A0A-4FC1-8485-1E8EABD444C4}">
      <dgm:prSet phldrT="[Text]"/>
      <dgm:spPr>
        <a:solidFill>
          <a:srgbClr val="FFFF66"/>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b="1" dirty="0">
              <a:solidFill>
                <a:schemeClr val="tx1">
                  <a:lumMod val="75000"/>
                  <a:lumOff val="25000"/>
                </a:schemeClr>
              </a:solidFill>
            </a:rPr>
            <a:t>Team</a:t>
          </a:r>
        </a:p>
        <a:p>
          <a:r>
            <a:rPr lang="en-GB" b="1" dirty="0">
              <a:solidFill>
                <a:schemeClr val="tx1">
                  <a:lumMod val="75000"/>
                  <a:lumOff val="25000"/>
                </a:schemeClr>
              </a:solidFill>
            </a:rPr>
            <a:t>Respect</a:t>
          </a:r>
        </a:p>
      </dgm:t>
    </dgm:pt>
    <dgm:pt modelId="{479056AC-D781-43AD-B33C-B4E6F2F0CAEA}" type="parTrans" cxnId="{1924819B-47BE-4DF6-9CD1-7318990963F1}">
      <dgm:prSet/>
      <dgm:spPr/>
      <dgm:t>
        <a:bodyPr/>
        <a:lstStyle/>
        <a:p>
          <a:endParaRPr lang="en-GB"/>
        </a:p>
      </dgm:t>
    </dgm:pt>
    <dgm:pt modelId="{8ADA6DC9-4186-471D-9090-F49788F3048B}" type="sibTrans" cxnId="{1924819B-47BE-4DF6-9CD1-7318990963F1}">
      <dgm:prSet/>
      <dgm:spPr>
        <a:solidFill>
          <a:schemeClr val="bg2">
            <a:lumMod val="90000"/>
          </a:schemeClr>
        </a:solidFill>
      </dgm:spPr>
      <dgm:t>
        <a:bodyPr/>
        <a:lstStyle/>
        <a:p>
          <a:endParaRPr lang="en-GB"/>
        </a:p>
      </dgm:t>
    </dgm:pt>
    <dgm:pt modelId="{24111976-E15A-4E84-B7C7-0C67430235B8}">
      <dgm:prSet phldrT="[Text]" custT="1"/>
      <dgm:spPr>
        <a:solidFill>
          <a:srgbClr val="FF7C80"/>
        </a:solidFill>
        <a:ln>
          <a:solidFill>
            <a:schemeClr val="tx1">
              <a:lumMod val="75000"/>
              <a:lumOff val="25000"/>
            </a:schemeClr>
          </a:solidFill>
        </a:ln>
        <a:effectLst>
          <a:outerShdw blurRad="63500" sx="102000" sy="102000" algn="ctr" rotWithShape="0">
            <a:prstClr val="black">
              <a:alpha val="40000"/>
            </a:prstClr>
          </a:outerShdw>
        </a:effectLst>
      </dgm:spPr>
      <dgm:t>
        <a:bodyPr/>
        <a:lstStyle/>
        <a:p>
          <a:r>
            <a:rPr lang="en-GB" sz="1400" b="1" dirty="0">
              <a:solidFill>
                <a:schemeClr val="tx1">
                  <a:lumMod val="75000"/>
                  <a:lumOff val="25000"/>
                </a:schemeClr>
              </a:solidFill>
            </a:rPr>
            <a:t>Being</a:t>
          </a:r>
        </a:p>
        <a:p>
          <a:r>
            <a:rPr lang="en-GB" sz="1400" b="1" dirty="0">
              <a:solidFill>
                <a:schemeClr val="tx1">
                  <a:lumMod val="75000"/>
                  <a:lumOff val="25000"/>
                </a:schemeClr>
              </a:solidFill>
            </a:rPr>
            <a:t>Reliable</a:t>
          </a:r>
          <a:endParaRPr lang="en-GB" sz="1200" b="1" dirty="0">
            <a:solidFill>
              <a:schemeClr val="tx1">
                <a:lumMod val="75000"/>
                <a:lumOff val="25000"/>
              </a:schemeClr>
            </a:solidFill>
          </a:endParaRPr>
        </a:p>
      </dgm:t>
    </dgm:pt>
    <dgm:pt modelId="{F20E61A1-0F17-4968-8C82-15D2F8692F48}" type="parTrans" cxnId="{ABFCEB7B-C3F4-476A-A448-419D3397B3F6}">
      <dgm:prSet/>
      <dgm:spPr/>
      <dgm:t>
        <a:bodyPr/>
        <a:lstStyle/>
        <a:p>
          <a:endParaRPr lang="en-GB"/>
        </a:p>
      </dgm:t>
    </dgm:pt>
    <dgm:pt modelId="{87E0594E-EB2D-49B7-8DEA-CA4218E6C6C7}" type="sibTrans" cxnId="{ABFCEB7B-C3F4-476A-A448-419D3397B3F6}">
      <dgm:prSet/>
      <dgm:spPr>
        <a:solidFill>
          <a:schemeClr val="bg2">
            <a:lumMod val="90000"/>
          </a:schemeClr>
        </a:solidFill>
      </dgm:spPr>
      <dgm:t>
        <a:bodyPr/>
        <a:lstStyle/>
        <a:p>
          <a:endParaRPr lang="en-GB"/>
        </a:p>
      </dgm:t>
    </dgm:pt>
    <dgm:pt modelId="{A39E4FC5-2439-4DA4-AE46-E049C32676A8}" type="pres">
      <dgm:prSet presAssocID="{639DC08E-8A37-480A-81D1-D55C51E3039E}" presName="Name0" presStyleCnt="0">
        <dgm:presLayoutVars>
          <dgm:chMax val="1"/>
          <dgm:dir/>
          <dgm:animLvl val="ctr"/>
          <dgm:resizeHandles val="exact"/>
        </dgm:presLayoutVars>
      </dgm:prSet>
      <dgm:spPr/>
    </dgm:pt>
    <dgm:pt modelId="{1D88CE8E-9DDE-480F-91D1-D0BEAD9D9B19}" type="pres">
      <dgm:prSet presAssocID="{93D35786-0A3C-4E44-97D5-093A8001CC2F}" presName="centerShape" presStyleLbl="node0" presStyleIdx="0" presStyleCnt="1"/>
      <dgm:spPr/>
    </dgm:pt>
    <dgm:pt modelId="{34960D0B-E766-4758-ABA4-6AE77DF75E61}" type="pres">
      <dgm:prSet presAssocID="{CEBD4227-02F7-475F-A4DD-C745C6571012}" presName="node" presStyleLbl="node1" presStyleIdx="0" presStyleCnt="6" custScaleX="118930" custScaleY="118930">
        <dgm:presLayoutVars>
          <dgm:bulletEnabled val="1"/>
        </dgm:presLayoutVars>
      </dgm:prSet>
      <dgm:spPr/>
    </dgm:pt>
    <dgm:pt modelId="{385353B0-7FC6-4A6E-9C52-E9CB42765A4F}" type="pres">
      <dgm:prSet presAssocID="{CEBD4227-02F7-475F-A4DD-C745C6571012}" presName="dummy" presStyleCnt="0"/>
      <dgm:spPr/>
    </dgm:pt>
    <dgm:pt modelId="{A2C0F40D-88E2-411A-8AE5-E254194BC00E}" type="pres">
      <dgm:prSet presAssocID="{D7E01947-124A-4D57-874F-48BCEC14F8F0}" presName="sibTrans" presStyleLbl="sibTrans2D1" presStyleIdx="0" presStyleCnt="6"/>
      <dgm:spPr/>
    </dgm:pt>
    <dgm:pt modelId="{86143C46-4CFC-4C12-BBD1-F0E123BC72A8}" type="pres">
      <dgm:prSet presAssocID="{55730096-661C-4E0B-9164-B5D01C6E37D1}" presName="node" presStyleLbl="node1" presStyleIdx="1" presStyleCnt="6" custScaleX="118930" custScaleY="118930">
        <dgm:presLayoutVars>
          <dgm:bulletEnabled val="1"/>
        </dgm:presLayoutVars>
      </dgm:prSet>
      <dgm:spPr/>
    </dgm:pt>
    <dgm:pt modelId="{C318CA64-5B2F-46F7-90AB-C2C55BEB3451}" type="pres">
      <dgm:prSet presAssocID="{55730096-661C-4E0B-9164-B5D01C6E37D1}" presName="dummy" presStyleCnt="0"/>
      <dgm:spPr/>
    </dgm:pt>
    <dgm:pt modelId="{960FA0A8-44E6-424C-BEEF-A13BA68F789E}" type="pres">
      <dgm:prSet presAssocID="{95C388E2-5691-497C-ACC4-A09E075FA027}" presName="sibTrans" presStyleLbl="sibTrans2D1" presStyleIdx="1" presStyleCnt="6"/>
      <dgm:spPr/>
    </dgm:pt>
    <dgm:pt modelId="{A688D9E5-35D2-436F-B0F5-909063A61B5C}" type="pres">
      <dgm:prSet presAssocID="{3D6FCC41-7CA1-49DE-B136-1E54871D5986}" presName="node" presStyleLbl="node1" presStyleIdx="2" presStyleCnt="6" custScaleX="118930" custScaleY="118930">
        <dgm:presLayoutVars>
          <dgm:bulletEnabled val="1"/>
        </dgm:presLayoutVars>
      </dgm:prSet>
      <dgm:spPr/>
    </dgm:pt>
    <dgm:pt modelId="{E8FF763C-D9D2-4654-8F5B-A291A77FC12A}" type="pres">
      <dgm:prSet presAssocID="{3D6FCC41-7CA1-49DE-B136-1E54871D5986}" presName="dummy" presStyleCnt="0"/>
      <dgm:spPr/>
    </dgm:pt>
    <dgm:pt modelId="{A8E62FEC-813C-42D2-BAC2-B0BA9FD4AA11}" type="pres">
      <dgm:prSet presAssocID="{3C0BCEC9-2FAB-427B-BDF0-A9D276789B2F}" presName="sibTrans" presStyleLbl="sibTrans2D1" presStyleIdx="2" presStyleCnt="6"/>
      <dgm:spPr/>
    </dgm:pt>
    <dgm:pt modelId="{77BFA277-4E1D-49BC-93A1-CFD18EA4A84A}" type="pres">
      <dgm:prSet presAssocID="{E82D3FE2-C61E-4565-9E14-7EDF77A8645B}" presName="node" presStyleLbl="node1" presStyleIdx="3" presStyleCnt="6" custScaleX="118930" custScaleY="118930">
        <dgm:presLayoutVars>
          <dgm:bulletEnabled val="1"/>
        </dgm:presLayoutVars>
      </dgm:prSet>
      <dgm:spPr/>
    </dgm:pt>
    <dgm:pt modelId="{5A6D2EF5-FD70-4B4C-8272-8CF69661D0FF}" type="pres">
      <dgm:prSet presAssocID="{E82D3FE2-C61E-4565-9E14-7EDF77A8645B}" presName="dummy" presStyleCnt="0"/>
      <dgm:spPr/>
    </dgm:pt>
    <dgm:pt modelId="{B6EC5D45-196A-4F0B-97BB-BE6A6C3C1E1F}" type="pres">
      <dgm:prSet presAssocID="{2FE7EFFF-CF96-46C0-A2B9-F7524BF321DA}" presName="sibTrans" presStyleLbl="sibTrans2D1" presStyleIdx="3" presStyleCnt="6"/>
      <dgm:spPr/>
    </dgm:pt>
    <dgm:pt modelId="{95B912C4-74EE-403C-99A0-D16AAFE0B79D}" type="pres">
      <dgm:prSet presAssocID="{446AB470-6A0A-4FC1-8485-1E8EABD444C4}" presName="node" presStyleLbl="node1" presStyleIdx="4" presStyleCnt="6" custScaleX="118930" custScaleY="118930">
        <dgm:presLayoutVars>
          <dgm:bulletEnabled val="1"/>
        </dgm:presLayoutVars>
      </dgm:prSet>
      <dgm:spPr/>
    </dgm:pt>
    <dgm:pt modelId="{63742A9B-C171-4E76-AA33-C934DC1E02CB}" type="pres">
      <dgm:prSet presAssocID="{446AB470-6A0A-4FC1-8485-1E8EABD444C4}" presName="dummy" presStyleCnt="0"/>
      <dgm:spPr/>
    </dgm:pt>
    <dgm:pt modelId="{CC4B7F36-D885-452D-BD69-B0F84FE334AF}" type="pres">
      <dgm:prSet presAssocID="{8ADA6DC9-4186-471D-9090-F49788F3048B}" presName="sibTrans" presStyleLbl="sibTrans2D1" presStyleIdx="4" presStyleCnt="6"/>
      <dgm:spPr/>
    </dgm:pt>
    <dgm:pt modelId="{AE24C250-6208-44DF-9E6A-D0EE9FA21C83}" type="pres">
      <dgm:prSet presAssocID="{24111976-E15A-4E84-B7C7-0C67430235B8}" presName="node" presStyleLbl="node1" presStyleIdx="5" presStyleCnt="6" custScaleX="118930" custScaleY="118930">
        <dgm:presLayoutVars>
          <dgm:bulletEnabled val="1"/>
        </dgm:presLayoutVars>
      </dgm:prSet>
      <dgm:spPr/>
    </dgm:pt>
    <dgm:pt modelId="{38432D41-9F2A-43DC-8B5D-3AB727FE45E8}" type="pres">
      <dgm:prSet presAssocID="{24111976-E15A-4E84-B7C7-0C67430235B8}" presName="dummy" presStyleCnt="0"/>
      <dgm:spPr/>
    </dgm:pt>
    <dgm:pt modelId="{E914E7D6-C826-419F-9853-A7871D003219}" type="pres">
      <dgm:prSet presAssocID="{87E0594E-EB2D-49B7-8DEA-CA4218E6C6C7}" presName="sibTrans" presStyleLbl="sibTrans2D1" presStyleIdx="5" presStyleCnt="6"/>
      <dgm:spPr/>
    </dgm:pt>
  </dgm:ptLst>
  <dgm:cxnLst>
    <dgm:cxn modelId="{AA04A714-AAAD-43EC-97AA-BF8414B26849}" type="presOf" srcId="{3C0BCEC9-2FAB-427B-BDF0-A9D276789B2F}" destId="{A8E62FEC-813C-42D2-BAC2-B0BA9FD4AA11}" srcOrd="0" destOrd="0" presId="urn:microsoft.com/office/officeart/2005/8/layout/radial6"/>
    <dgm:cxn modelId="{1F002317-9D0A-4922-8272-616506294F1B}" srcId="{93D35786-0A3C-4E44-97D5-093A8001CC2F}" destId="{CEBD4227-02F7-475F-A4DD-C745C6571012}" srcOrd="0" destOrd="0" parTransId="{70C30D20-5A51-4675-8304-7A08FD8F3968}" sibTransId="{D7E01947-124A-4D57-874F-48BCEC14F8F0}"/>
    <dgm:cxn modelId="{61D93A1B-D49A-4FF2-9E80-B3FCDAC9ABD9}" type="presOf" srcId="{95C388E2-5691-497C-ACC4-A09E075FA027}" destId="{960FA0A8-44E6-424C-BEEF-A13BA68F789E}" srcOrd="0" destOrd="0" presId="urn:microsoft.com/office/officeart/2005/8/layout/radial6"/>
    <dgm:cxn modelId="{9504141C-3F40-457E-848B-6ABD389AB2AD}" type="presOf" srcId="{8ADA6DC9-4186-471D-9090-F49788F3048B}" destId="{CC4B7F36-D885-452D-BD69-B0F84FE334AF}" srcOrd="0" destOrd="0" presId="urn:microsoft.com/office/officeart/2005/8/layout/radial6"/>
    <dgm:cxn modelId="{4638986A-7570-4198-9A76-69737FCC4411}" srcId="{639DC08E-8A37-480A-81D1-D55C51E3039E}" destId="{93D35786-0A3C-4E44-97D5-093A8001CC2F}" srcOrd="0" destOrd="0" parTransId="{8F5E3C70-BF96-46D4-AC43-49325711617F}" sibTransId="{9FFD5941-41DC-4C10-94EC-91C9828CCDCF}"/>
    <dgm:cxn modelId="{4F895F50-2E09-4882-B586-8DCEE6B87BFF}" type="presOf" srcId="{93D35786-0A3C-4E44-97D5-093A8001CC2F}" destId="{1D88CE8E-9DDE-480F-91D1-D0BEAD9D9B19}" srcOrd="0" destOrd="0" presId="urn:microsoft.com/office/officeart/2005/8/layout/radial6"/>
    <dgm:cxn modelId="{A4FFC570-5992-4796-BEF2-1FC46E225119}" type="presOf" srcId="{E82D3FE2-C61E-4565-9E14-7EDF77A8645B}" destId="{77BFA277-4E1D-49BC-93A1-CFD18EA4A84A}" srcOrd="0" destOrd="0" presId="urn:microsoft.com/office/officeart/2005/8/layout/radial6"/>
    <dgm:cxn modelId="{CFE0BD73-FB54-4C04-BDF8-B069BF0BC461}" type="presOf" srcId="{CEBD4227-02F7-475F-A4DD-C745C6571012}" destId="{34960D0B-E766-4758-ABA4-6AE77DF75E61}" srcOrd="0" destOrd="0" presId="urn:microsoft.com/office/officeart/2005/8/layout/radial6"/>
    <dgm:cxn modelId="{ABFCEB7B-C3F4-476A-A448-419D3397B3F6}" srcId="{93D35786-0A3C-4E44-97D5-093A8001CC2F}" destId="{24111976-E15A-4E84-B7C7-0C67430235B8}" srcOrd="5" destOrd="0" parTransId="{F20E61A1-0F17-4968-8C82-15D2F8692F48}" sibTransId="{87E0594E-EB2D-49B7-8DEA-CA4218E6C6C7}"/>
    <dgm:cxn modelId="{1924819B-47BE-4DF6-9CD1-7318990963F1}" srcId="{93D35786-0A3C-4E44-97D5-093A8001CC2F}" destId="{446AB470-6A0A-4FC1-8485-1E8EABD444C4}" srcOrd="4" destOrd="0" parTransId="{479056AC-D781-43AD-B33C-B4E6F2F0CAEA}" sibTransId="{8ADA6DC9-4186-471D-9090-F49788F3048B}"/>
    <dgm:cxn modelId="{81D5E7B7-0E35-4739-932C-1655943E2683}" srcId="{93D35786-0A3C-4E44-97D5-093A8001CC2F}" destId="{55730096-661C-4E0B-9164-B5D01C6E37D1}" srcOrd="1" destOrd="0" parTransId="{3EEC3387-D44D-4022-82B4-9AACD4EE5F7D}" sibTransId="{95C388E2-5691-497C-ACC4-A09E075FA027}"/>
    <dgm:cxn modelId="{1B66DFD4-DFDD-478F-AA74-9D2E75A2C082}" type="presOf" srcId="{639DC08E-8A37-480A-81D1-D55C51E3039E}" destId="{A39E4FC5-2439-4DA4-AE46-E049C32676A8}" srcOrd="0" destOrd="0" presId="urn:microsoft.com/office/officeart/2005/8/layout/radial6"/>
    <dgm:cxn modelId="{C46A58DD-951B-40BA-8A04-F3BD44F19381}" type="presOf" srcId="{24111976-E15A-4E84-B7C7-0C67430235B8}" destId="{AE24C250-6208-44DF-9E6A-D0EE9FA21C83}" srcOrd="0" destOrd="0" presId="urn:microsoft.com/office/officeart/2005/8/layout/radial6"/>
    <dgm:cxn modelId="{AC93CAE2-4F5E-479A-8467-7C1105D65EAC}" type="presOf" srcId="{D7E01947-124A-4D57-874F-48BCEC14F8F0}" destId="{A2C0F40D-88E2-411A-8AE5-E254194BC00E}" srcOrd="0" destOrd="0" presId="urn:microsoft.com/office/officeart/2005/8/layout/radial6"/>
    <dgm:cxn modelId="{F923A3E3-C0A7-4744-8E09-FD572E4A5CB9}" type="presOf" srcId="{3D6FCC41-7CA1-49DE-B136-1E54871D5986}" destId="{A688D9E5-35D2-436F-B0F5-909063A61B5C}" srcOrd="0" destOrd="0" presId="urn:microsoft.com/office/officeart/2005/8/layout/radial6"/>
    <dgm:cxn modelId="{F45D91EF-1F8A-4A17-996C-47FB8EDAABF8}" type="presOf" srcId="{55730096-661C-4E0B-9164-B5D01C6E37D1}" destId="{86143C46-4CFC-4C12-BBD1-F0E123BC72A8}" srcOrd="0" destOrd="0" presId="urn:microsoft.com/office/officeart/2005/8/layout/radial6"/>
    <dgm:cxn modelId="{B74DACF3-A4B6-4AA1-A289-D2EF413D2355}" srcId="{93D35786-0A3C-4E44-97D5-093A8001CC2F}" destId="{3D6FCC41-7CA1-49DE-B136-1E54871D5986}" srcOrd="2" destOrd="0" parTransId="{A7960998-91B8-400A-BD89-330AC82910E1}" sibTransId="{3C0BCEC9-2FAB-427B-BDF0-A9D276789B2F}"/>
    <dgm:cxn modelId="{A43DA1F7-5D33-4168-86AD-99B5FB10CE45}" srcId="{93D35786-0A3C-4E44-97D5-093A8001CC2F}" destId="{E82D3FE2-C61E-4565-9E14-7EDF77A8645B}" srcOrd="3" destOrd="0" parTransId="{D02093BF-167C-4106-AA6A-02CBDF1AB45F}" sibTransId="{2FE7EFFF-CF96-46C0-A2B9-F7524BF321DA}"/>
    <dgm:cxn modelId="{D2B60DF8-16F2-4C0C-A6B6-97A8D57B90BC}" type="presOf" srcId="{446AB470-6A0A-4FC1-8485-1E8EABD444C4}" destId="{95B912C4-74EE-403C-99A0-D16AAFE0B79D}" srcOrd="0" destOrd="0" presId="urn:microsoft.com/office/officeart/2005/8/layout/radial6"/>
    <dgm:cxn modelId="{D5C0A6FD-AFAA-434F-9594-32DD685A3188}" type="presOf" srcId="{87E0594E-EB2D-49B7-8DEA-CA4218E6C6C7}" destId="{E914E7D6-C826-419F-9853-A7871D003219}" srcOrd="0" destOrd="0" presId="urn:microsoft.com/office/officeart/2005/8/layout/radial6"/>
    <dgm:cxn modelId="{D43CDEFE-414B-4640-BB8D-1713390D4DF8}" type="presOf" srcId="{2FE7EFFF-CF96-46C0-A2B9-F7524BF321DA}" destId="{B6EC5D45-196A-4F0B-97BB-BE6A6C3C1E1F}" srcOrd="0" destOrd="0" presId="urn:microsoft.com/office/officeart/2005/8/layout/radial6"/>
    <dgm:cxn modelId="{A40E8632-3A5B-49A5-9AC4-9B5D398D1952}" type="presParOf" srcId="{A39E4FC5-2439-4DA4-AE46-E049C32676A8}" destId="{1D88CE8E-9DDE-480F-91D1-D0BEAD9D9B19}" srcOrd="0" destOrd="0" presId="urn:microsoft.com/office/officeart/2005/8/layout/radial6"/>
    <dgm:cxn modelId="{A9982A1A-3522-4F3F-9193-E346EBB9C5D8}" type="presParOf" srcId="{A39E4FC5-2439-4DA4-AE46-E049C32676A8}" destId="{34960D0B-E766-4758-ABA4-6AE77DF75E61}" srcOrd="1" destOrd="0" presId="urn:microsoft.com/office/officeart/2005/8/layout/radial6"/>
    <dgm:cxn modelId="{8CC50F52-6CDA-452D-B355-3992A936A906}" type="presParOf" srcId="{A39E4FC5-2439-4DA4-AE46-E049C32676A8}" destId="{385353B0-7FC6-4A6E-9C52-E9CB42765A4F}" srcOrd="2" destOrd="0" presId="urn:microsoft.com/office/officeart/2005/8/layout/radial6"/>
    <dgm:cxn modelId="{54EE0046-2ED4-4873-A3F8-BA24024C943B}" type="presParOf" srcId="{A39E4FC5-2439-4DA4-AE46-E049C32676A8}" destId="{A2C0F40D-88E2-411A-8AE5-E254194BC00E}" srcOrd="3" destOrd="0" presId="urn:microsoft.com/office/officeart/2005/8/layout/radial6"/>
    <dgm:cxn modelId="{397EEFFE-AF23-4CE5-9B7F-2AE0641CF977}" type="presParOf" srcId="{A39E4FC5-2439-4DA4-AE46-E049C32676A8}" destId="{86143C46-4CFC-4C12-BBD1-F0E123BC72A8}" srcOrd="4" destOrd="0" presId="urn:microsoft.com/office/officeart/2005/8/layout/radial6"/>
    <dgm:cxn modelId="{0A79F719-05C8-420A-9FAF-896423B93685}" type="presParOf" srcId="{A39E4FC5-2439-4DA4-AE46-E049C32676A8}" destId="{C318CA64-5B2F-46F7-90AB-C2C55BEB3451}" srcOrd="5" destOrd="0" presId="urn:microsoft.com/office/officeart/2005/8/layout/radial6"/>
    <dgm:cxn modelId="{744EE10F-55B0-4721-8ED1-EA1BA5AB5BDD}" type="presParOf" srcId="{A39E4FC5-2439-4DA4-AE46-E049C32676A8}" destId="{960FA0A8-44E6-424C-BEEF-A13BA68F789E}" srcOrd="6" destOrd="0" presId="urn:microsoft.com/office/officeart/2005/8/layout/radial6"/>
    <dgm:cxn modelId="{8DCBC05B-FCA8-442E-B60F-F5449C64FBE7}" type="presParOf" srcId="{A39E4FC5-2439-4DA4-AE46-E049C32676A8}" destId="{A688D9E5-35D2-436F-B0F5-909063A61B5C}" srcOrd="7" destOrd="0" presId="urn:microsoft.com/office/officeart/2005/8/layout/radial6"/>
    <dgm:cxn modelId="{39225281-DCF6-478C-8F77-A8BF1C898115}" type="presParOf" srcId="{A39E4FC5-2439-4DA4-AE46-E049C32676A8}" destId="{E8FF763C-D9D2-4654-8F5B-A291A77FC12A}" srcOrd="8" destOrd="0" presId="urn:microsoft.com/office/officeart/2005/8/layout/radial6"/>
    <dgm:cxn modelId="{106CE255-8080-4402-9AEC-9B52E1D410AA}" type="presParOf" srcId="{A39E4FC5-2439-4DA4-AE46-E049C32676A8}" destId="{A8E62FEC-813C-42D2-BAC2-B0BA9FD4AA11}" srcOrd="9" destOrd="0" presId="urn:microsoft.com/office/officeart/2005/8/layout/radial6"/>
    <dgm:cxn modelId="{96921C8C-5277-4C67-8110-5CA27AD6A578}" type="presParOf" srcId="{A39E4FC5-2439-4DA4-AE46-E049C32676A8}" destId="{77BFA277-4E1D-49BC-93A1-CFD18EA4A84A}" srcOrd="10" destOrd="0" presId="urn:microsoft.com/office/officeart/2005/8/layout/radial6"/>
    <dgm:cxn modelId="{E4B2670B-8926-423F-85C1-4BE043B5F9C1}" type="presParOf" srcId="{A39E4FC5-2439-4DA4-AE46-E049C32676A8}" destId="{5A6D2EF5-FD70-4B4C-8272-8CF69661D0FF}" srcOrd="11" destOrd="0" presId="urn:microsoft.com/office/officeart/2005/8/layout/radial6"/>
    <dgm:cxn modelId="{D40C2740-0704-4BEC-8065-D9250195366B}" type="presParOf" srcId="{A39E4FC5-2439-4DA4-AE46-E049C32676A8}" destId="{B6EC5D45-196A-4F0B-97BB-BE6A6C3C1E1F}" srcOrd="12" destOrd="0" presId="urn:microsoft.com/office/officeart/2005/8/layout/radial6"/>
    <dgm:cxn modelId="{45221030-ED3C-44BE-8633-9F28FD74D544}" type="presParOf" srcId="{A39E4FC5-2439-4DA4-AE46-E049C32676A8}" destId="{95B912C4-74EE-403C-99A0-D16AAFE0B79D}" srcOrd="13" destOrd="0" presId="urn:microsoft.com/office/officeart/2005/8/layout/radial6"/>
    <dgm:cxn modelId="{A92037AC-38F6-42A7-BA18-67EF87F0D849}" type="presParOf" srcId="{A39E4FC5-2439-4DA4-AE46-E049C32676A8}" destId="{63742A9B-C171-4E76-AA33-C934DC1E02CB}" srcOrd="14" destOrd="0" presId="urn:microsoft.com/office/officeart/2005/8/layout/radial6"/>
    <dgm:cxn modelId="{010E9A06-9412-4777-BAE8-B67DB6998755}" type="presParOf" srcId="{A39E4FC5-2439-4DA4-AE46-E049C32676A8}" destId="{CC4B7F36-D885-452D-BD69-B0F84FE334AF}" srcOrd="15" destOrd="0" presId="urn:microsoft.com/office/officeart/2005/8/layout/radial6"/>
    <dgm:cxn modelId="{31E84B59-F8B9-4955-8CFB-22DDEB1CB9C6}" type="presParOf" srcId="{A39E4FC5-2439-4DA4-AE46-E049C32676A8}" destId="{AE24C250-6208-44DF-9E6A-D0EE9FA21C83}" srcOrd="16" destOrd="0" presId="urn:microsoft.com/office/officeart/2005/8/layout/radial6"/>
    <dgm:cxn modelId="{AD64115C-69F4-4EFE-89B7-EA4C14BB0580}" type="presParOf" srcId="{A39E4FC5-2439-4DA4-AE46-E049C32676A8}" destId="{38432D41-9F2A-43DC-8B5D-3AB727FE45E8}" srcOrd="17" destOrd="0" presId="urn:microsoft.com/office/officeart/2005/8/layout/radial6"/>
    <dgm:cxn modelId="{94C48D54-127A-4D16-BAFD-0E6B0832AB85}" type="presParOf" srcId="{A39E4FC5-2439-4DA4-AE46-E049C32676A8}" destId="{E914E7D6-C826-419F-9853-A7871D003219}" srcOrd="18"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4E7D6-C826-419F-9853-A7871D003219}">
      <dsp:nvSpPr>
        <dsp:cNvPr id="0" name=""/>
        <dsp:cNvSpPr/>
      </dsp:nvSpPr>
      <dsp:spPr>
        <a:xfrm>
          <a:off x="1224059" y="492782"/>
          <a:ext cx="3378288" cy="3378288"/>
        </a:xfrm>
        <a:prstGeom prst="blockArc">
          <a:avLst>
            <a:gd name="adj1" fmla="val 12600000"/>
            <a:gd name="adj2" fmla="val 162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CC4B7F36-D885-452D-BD69-B0F84FE334AF}">
      <dsp:nvSpPr>
        <dsp:cNvPr id="0" name=""/>
        <dsp:cNvSpPr/>
      </dsp:nvSpPr>
      <dsp:spPr>
        <a:xfrm>
          <a:off x="1224059" y="492782"/>
          <a:ext cx="3378288" cy="3378288"/>
        </a:xfrm>
        <a:prstGeom prst="blockArc">
          <a:avLst>
            <a:gd name="adj1" fmla="val 9000000"/>
            <a:gd name="adj2" fmla="val 126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B6EC5D45-196A-4F0B-97BB-BE6A6C3C1E1F}">
      <dsp:nvSpPr>
        <dsp:cNvPr id="0" name=""/>
        <dsp:cNvSpPr/>
      </dsp:nvSpPr>
      <dsp:spPr>
        <a:xfrm>
          <a:off x="1224059" y="492782"/>
          <a:ext cx="3378288" cy="3378288"/>
        </a:xfrm>
        <a:prstGeom prst="blockArc">
          <a:avLst>
            <a:gd name="adj1" fmla="val 5400000"/>
            <a:gd name="adj2" fmla="val 90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A8E62FEC-813C-42D2-BAC2-B0BA9FD4AA11}">
      <dsp:nvSpPr>
        <dsp:cNvPr id="0" name=""/>
        <dsp:cNvSpPr/>
      </dsp:nvSpPr>
      <dsp:spPr>
        <a:xfrm>
          <a:off x="1224059" y="492782"/>
          <a:ext cx="3378288" cy="3378288"/>
        </a:xfrm>
        <a:prstGeom prst="blockArc">
          <a:avLst>
            <a:gd name="adj1" fmla="val 1800000"/>
            <a:gd name="adj2" fmla="val 54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960FA0A8-44E6-424C-BEEF-A13BA68F789E}">
      <dsp:nvSpPr>
        <dsp:cNvPr id="0" name=""/>
        <dsp:cNvSpPr/>
      </dsp:nvSpPr>
      <dsp:spPr>
        <a:xfrm>
          <a:off x="1224059" y="492782"/>
          <a:ext cx="3378288" cy="3378288"/>
        </a:xfrm>
        <a:prstGeom prst="blockArc">
          <a:avLst>
            <a:gd name="adj1" fmla="val 19800000"/>
            <a:gd name="adj2" fmla="val 18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A2C0F40D-88E2-411A-8AE5-E254194BC00E}">
      <dsp:nvSpPr>
        <dsp:cNvPr id="0" name=""/>
        <dsp:cNvSpPr/>
      </dsp:nvSpPr>
      <dsp:spPr>
        <a:xfrm>
          <a:off x="1224059" y="492782"/>
          <a:ext cx="3378288" cy="3378288"/>
        </a:xfrm>
        <a:prstGeom prst="blockArc">
          <a:avLst>
            <a:gd name="adj1" fmla="val 16200000"/>
            <a:gd name="adj2" fmla="val 19800000"/>
            <a:gd name="adj3" fmla="val 4516"/>
          </a:avLst>
        </a:prstGeom>
        <a:solidFill>
          <a:schemeClr val="bg2">
            <a:lumMod val="90000"/>
          </a:schemeClr>
        </a:solidFill>
        <a:ln>
          <a:noFill/>
        </a:ln>
        <a:effectLst/>
      </dsp:spPr>
      <dsp:style>
        <a:lnRef idx="0">
          <a:scrgbClr r="0" g="0" b="0"/>
        </a:lnRef>
        <a:fillRef idx="1">
          <a:scrgbClr r="0" g="0" b="0"/>
        </a:fillRef>
        <a:effectRef idx="0">
          <a:scrgbClr r="0" g="0" b="0"/>
        </a:effectRef>
        <a:fontRef idx="minor">
          <a:schemeClr val="lt1"/>
        </a:fontRef>
      </dsp:style>
    </dsp:sp>
    <dsp:sp modelId="{1D88CE8E-9DDE-480F-91D1-D0BEAD9D9B19}">
      <dsp:nvSpPr>
        <dsp:cNvPr id="0" name=""/>
        <dsp:cNvSpPr/>
      </dsp:nvSpPr>
      <dsp:spPr>
        <a:xfrm>
          <a:off x="2156453" y="1425176"/>
          <a:ext cx="1513500" cy="1513500"/>
        </a:xfrm>
        <a:prstGeom prst="ellipse">
          <a:avLst/>
        </a:prstGeom>
        <a:solidFill>
          <a:schemeClr val="tx1">
            <a:lumMod val="65000"/>
            <a:lumOff val="35000"/>
          </a:schemeClr>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lumMod val="75000"/>
                  <a:lumOff val="25000"/>
                </a:schemeClr>
              </a:solidFill>
            </a:rPr>
            <a:t>Effective</a:t>
          </a:r>
        </a:p>
        <a:p>
          <a:pPr marL="0" lvl="0" indent="0" algn="ctr" defTabSz="1022350">
            <a:lnSpc>
              <a:spcPct val="90000"/>
            </a:lnSpc>
            <a:spcBef>
              <a:spcPct val="0"/>
            </a:spcBef>
            <a:spcAft>
              <a:spcPct val="35000"/>
            </a:spcAft>
            <a:buNone/>
          </a:pPr>
          <a:r>
            <a:rPr lang="en-GB" sz="2300" kern="1200" dirty="0">
              <a:solidFill>
                <a:schemeClr val="bg1">
                  <a:lumMod val="75000"/>
                  <a:lumOff val="25000"/>
                </a:schemeClr>
              </a:solidFill>
            </a:rPr>
            <a:t>Team</a:t>
          </a:r>
        </a:p>
      </dsp:txBody>
      <dsp:txXfrm>
        <a:off x="2378100" y="1646823"/>
        <a:ext cx="1070206" cy="1070206"/>
      </dsp:txXfrm>
    </dsp:sp>
    <dsp:sp modelId="{34960D0B-E766-4758-ABA4-6AE77DF75E61}">
      <dsp:nvSpPr>
        <dsp:cNvPr id="0" name=""/>
        <dsp:cNvSpPr/>
      </dsp:nvSpPr>
      <dsp:spPr>
        <a:xfrm>
          <a:off x="2283201" y="-99079"/>
          <a:ext cx="1260004" cy="1260004"/>
        </a:xfrm>
        <a:prstGeom prst="ellipse">
          <a:avLst/>
        </a:prstGeom>
        <a:solidFill>
          <a:srgbClr val="00CC66"/>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Team</a:t>
          </a:r>
        </a:p>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Goals</a:t>
          </a:r>
        </a:p>
      </dsp:txBody>
      <dsp:txXfrm>
        <a:off x="2467724" y="85444"/>
        <a:ext cx="890958" cy="890958"/>
      </dsp:txXfrm>
    </dsp:sp>
    <dsp:sp modelId="{86143C46-4CFC-4C12-BBD1-F0E123BC72A8}">
      <dsp:nvSpPr>
        <dsp:cNvPr id="0" name=""/>
        <dsp:cNvSpPr/>
      </dsp:nvSpPr>
      <dsp:spPr>
        <a:xfrm>
          <a:off x="3713013" y="726422"/>
          <a:ext cx="1260004" cy="1260004"/>
        </a:xfrm>
        <a:prstGeom prst="ellipse">
          <a:avLst/>
        </a:prstGeom>
        <a:solidFill>
          <a:srgbClr val="CC99FF"/>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Offer</a:t>
          </a:r>
        </a:p>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Support</a:t>
          </a:r>
        </a:p>
      </dsp:txBody>
      <dsp:txXfrm>
        <a:off x="3897536" y="910945"/>
        <a:ext cx="890958" cy="890958"/>
      </dsp:txXfrm>
    </dsp:sp>
    <dsp:sp modelId="{A688D9E5-35D2-436F-B0F5-909063A61B5C}">
      <dsp:nvSpPr>
        <dsp:cNvPr id="0" name=""/>
        <dsp:cNvSpPr/>
      </dsp:nvSpPr>
      <dsp:spPr>
        <a:xfrm>
          <a:off x="3713013" y="2377426"/>
          <a:ext cx="1260004" cy="1260004"/>
        </a:xfrm>
        <a:prstGeom prst="ellipse">
          <a:avLst/>
        </a:prstGeom>
        <a:solidFill>
          <a:srgbClr val="33CCFF"/>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Balanced</a:t>
          </a:r>
        </a:p>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Job Role</a:t>
          </a:r>
        </a:p>
      </dsp:txBody>
      <dsp:txXfrm>
        <a:off x="3897536" y="2561949"/>
        <a:ext cx="890958" cy="890958"/>
      </dsp:txXfrm>
    </dsp:sp>
    <dsp:sp modelId="{77BFA277-4E1D-49BC-93A1-CFD18EA4A84A}">
      <dsp:nvSpPr>
        <dsp:cNvPr id="0" name=""/>
        <dsp:cNvSpPr/>
      </dsp:nvSpPr>
      <dsp:spPr>
        <a:xfrm>
          <a:off x="2283201" y="3202929"/>
          <a:ext cx="1260004" cy="1260004"/>
        </a:xfrm>
        <a:prstGeom prst="ellipse">
          <a:avLst/>
        </a:prstGeom>
        <a:solidFill>
          <a:srgbClr val="FFCC99"/>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Listening</a:t>
          </a:r>
        </a:p>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Skills</a:t>
          </a:r>
        </a:p>
      </dsp:txBody>
      <dsp:txXfrm>
        <a:off x="2467724" y="3387452"/>
        <a:ext cx="890958" cy="890958"/>
      </dsp:txXfrm>
    </dsp:sp>
    <dsp:sp modelId="{95B912C4-74EE-403C-99A0-D16AAFE0B79D}">
      <dsp:nvSpPr>
        <dsp:cNvPr id="0" name=""/>
        <dsp:cNvSpPr/>
      </dsp:nvSpPr>
      <dsp:spPr>
        <a:xfrm>
          <a:off x="853390" y="2377426"/>
          <a:ext cx="1260004" cy="1260004"/>
        </a:xfrm>
        <a:prstGeom prst="ellipse">
          <a:avLst/>
        </a:prstGeom>
        <a:solidFill>
          <a:srgbClr val="FFFF66"/>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Team</a:t>
          </a:r>
        </a:p>
        <a:p>
          <a:pPr marL="0" lvl="0" indent="0" algn="ctr" defTabSz="755650">
            <a:lnSpc>
              <a:spcPct val="90000"/>
            </a:lnSpc>
            <a:spcBef>
              <a:spcPct val="0"/>
            </a:spcBef>
            <a:spcAft>
              <a:spcPct val="35000"/>
            </a:spcAft>
            <a:buNone/>
          </a:pPr>
          <a:r>
            <a:rPr lang="en-GB" sz="1700" b="1" kern="1200" dirty="0">
              <a:solidFill>
                <a:schemeClr val="tx1">
                  <a:lumMod val="75000"/>
                  <a:lumOff val="25000"/>
                </a:schemeClr>
              </a:solidFill>
            </a:rPr>
            <a:t>Respect</a:t>
          </a:r>
        </a:p>
      </dsp:txBody>
      <dsp:txXfrm>
        <a:off x="1037913" y="2561949"/>
        <a:ext cx="890958" cy="890958"/>
      </dsp:txXfrm>
    </dsp:sp>
    <dsp:sp modelId="{AE24C250-6208-44DF-9E6A-D0EE9FA21C83}">
      <dsp:nvSpPr>
        <dsp:cNvPr id="0" name=""/>
        <dsp:cNvSpPr/>
      </dsp:nvSpPr>
      <dsp:spPr>
        <a:xfrm>
          <a:off x="853390" y="726422"/>
          <a:ext cx="1260004" cy="1260004"/>
        </a:xfrm>
        <a:prstGeom prst="ellipse">
          <a:avLst/>
        </a:prstGeom>
        <a:solidFill>
          <a:srgbClr val="FF7C80"/>
        </a:solidFill>
        <a:ln w="12700" cap="flat" cmpd="sng" algn="ctr">
          <a:solidFill>
            <a:schemeClr val="tx1">
              <a:lumMod val="75000"/>
              <a:lumOff val="25000"/>
            </a:schemeClr>
          </a:solidFill>
          <a:prstDash val="solid"/>
          <a:miter lim="800000"/>
        </a:ln>
        <a:effectLst>
          <a:outerShdw blurRad="63500" sx="102000" sy="102000" algn="ct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lumMod val="75000"/>
                  <a:lumOff val="25000"/>
                </a:schemeClr>
              </a:solidFill>
            </a:rPr>
            <a:t>Being</a:t>
          </a:r>
        </a:p>
        <a:p>
          <a:pPr marL="0" lvl="0" indent="0" algn="ctr" defTabSz="622300">
            <a:lnSpc>
              <a:spcPct val="90000"/>
            </a:lnSpc>
            <a:spcBef>
              <a:spcPct val="0"/>
            </a:spcBef>
            <a:spcAft>
              <a:spcPct val="35000"/>
            </a:spcAft>
            <a:buNone/>
          </a:pPr>
          <a:r>
            <a:rPr lang="en-GB" sz="1400" b="1" kern="1200" dirty="0">
              <a:solidFill>
                <a:schemeClr val="tx1">
                  <a:lumMod val="75000"/>
                  <a:lumOff val="25000"/>
                </a:schemeClr>
              </a:solidFill>
            </a:rPr>
            <a:t>Reliable</a:t>
          </a:r>
          <a:endParaRPr lang="en-GB" sz="1200" b="1" kern="1200" dirty="0">
            <a:solidFill>
              <a:schemeClr val="tx1">
                <a:lumMod val="75000"/>
                <a:lumOff val="25000"/>
              </a:schemeClr>
            </a:solidFill>
          </a:endParaRPr>
        </a:p>
      </dsp:txBody>
      <dsp:txXfrm>
        <a:off x="1037913" y="910945"/>
        <a:ext cx="890958" cy="89095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755FD6-950D-4D89-90BB-9B53A6C96322}"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CB5FBB-D98F-49BC-882D-709241DFDBA7}" type="slidenum">
              <a:rPr lang="en-GB" smtClean="0"/>
              <a:t>‹#›</a:t>
            </a:fld>
            <a:endParaRPr lang="en-GB"/>
          </a:p>
        </p:txBody>
      </p:sp>
    </p:spTree>
    <p:extLst>
      <p:ext uri="{BB962C8B-B14F-4D97-AF65-F5344CB8AC3E}">
        <p14:creationId xmlns:p14="http://schemas.microsoft.com/office/powerpoint/2010/main" val="2104415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Logo designed by Ryan Morgan to promote a better </a:t>
            </a:r>
            <a:r>
              <a:rPr lang="en-GB"/>
              <a:t>brand image</a:t>
            </a:r>
          </a:p>
        </p:txBody>
      </p:sp>
      <p:sp>
        <p:nvSpPr>
          <p:cNvPr id="4" name="Slide Number Placeholder 3"/>
          <p:cNvSpPr>
            <a:spLocks noGrp="1"/>
          </p:cNvSpPr>
          <p:nvPr>
            <p:ph type="sldNum" sz="quarter" idx="5"/>
          </p:nvPr>
        </p:nvSpPr>
        <p:spPr/>
        <p:txBody>
          <a:bodyPr/>
          <a:lstStyle/>
          <a:p>
            <a:fld id="{FBCB5FBB-D98F-49BC-882D-709241DFDBA7}" type="slidenum">
              <a:rPr lang="en-GB" smtClean="0"/>
              <a:t>1</a:t>
            </a:fld>
            <a:endParaRPr lang="en-GB"/>
          </a:p>
        </p:txBody>
      </p:sp>
    </p:spTree>
    <p:extLst>
      <p:ext uri="{BB962C8B-B14F-4D97-AF65-F5344CB8AC3E}">
        <p14:creationId xmlns:p14="http://schemas.microsoft.com/office/powerpoint/2010/main" val="1408552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OPENING SLIDE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Hello, my name is Ryan Morgan…  My role in the project will be to design and implement the Web Application that will allow our users to interact with Cark-E.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Today though…  I will be discussing Team Management, and how we implemented some key values at the heart of how we work.</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CB5FBB-D98F-49BC-882D-709241DFDBA7}" type="slidenum">
              <a:rPr lang="en-GB" smtClean="0"/>
              <a:t>2</a:t>
            </a:fld>
            <a:endParaRPr lang="en-GB"/>
          </a:p>
        </p:txBody>
      </p:sp>
    </p:spTree>
    <p:extLst>
      <p:ext uri="{BB962C8B-B14F-4D97-AF65-F5344CB8AC3E}">
        <p14:creationId xmlns:p14="http://schemas.microsoft.com/office/powerpoint/2010/main" val="18166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CB5FBB-D98F-49BC-882D-709241DFDBA7}" type="slidenum">
              <a:rPr lang="en-GB" smtClean="0"/>
              <a:t>3</a:t>
            </a:fld>
            <a:endParaRPr lang="en-GB"/>
          </a:p>
        </p:txBody>
      </p:sp>
    </p:spTree>
    <p:extLst>
      <p:ext uri="{BB962C8B-B14F-4D97-AF65-F5344CB8AC3E}">
        <p14:creationId xmlns:p14="http://schemas.microsoft.com/office/powerpoint/2010/main" val="1793852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 – TEAM MANAGEMENT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identified the core values that truly make an effective team and developed our group around good working practices.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 listening to one another’s strengths, we realised we could implement strength-based job roles, providing balance to the team.  The aim of setting objectives was to be realistic, allowing us to meet them at pace which is more comfortable for each of us.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One of the core values of our team is showing a continuous network of support, by regularly communicating with one another, and offering help and advice when needed.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CB5FBB-D98F-49BC-882D-709241DFDBA7}" type="slidenum">
              <a:rPr lang="en-GB" smtClean="0"/>
              <a:t>4</a:t>
            </a:fld>
            <a:endParaRPr lang="en-GB"/>
          </a:p>
        </p:txBody>
      </p:sp>
    </p:spTree>
    <p:extLst>
      <p:ext uri="{BB962C8B-B14F-4D97-AF65-F5344CB8AC3E}">
        <p14:creationId xmlns:p14="http://schemas.microsoft.com/office/powerpoint/2010/main" val="2645003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2 – TEAM COLLABORATION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Once the team established how we will work together, we still required some useful tools to help us collaborate more efficiently.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introduced regular meetings, traveling to both Swansea and Carmarthen making commuting fair for everyone.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Meetings take place twice weekly, giving the group time to reflect on the projects current progress and to reach a consensus on important development aspects.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Weekly progress reports are also completed, highlighting discussions and any topic areas covered.  Further work is usually distributed as well as ongoing items like finding further sponsors, brand image, marketing and any other general business is discussed.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Communication is done by utilising shared platform services.  We use a group on Facebook Messenger, as a place to share ideas, and seek advice from the team.  One Drive is also used for collaborative pieces of work and Skype is an available option for when anyone who is unable to attend a meeting.</a:t>
            </a:r>
          </a:p>
          <a:p>
            <a:endParaRPr lang="en-GB" dirty="0"/>
          </a:p>
          <a:p>
            <a:r>
              <a:rPr lang="en-GB" dirty="0"/>
              <a:t>Picture References:</a:t>
            </a:r>
          </a:p>
          <a:p>
            <a:endParaRPr lang="en-GB" dirty="0"/>
          </a:p>
          <a:p>
            <a:r>
              <a:rPr lang="en-GB" dirty="0"/>
              <a:t>Ticks:  02.12.19 - Freepik - https://www.flaticon.com/free-icon/check-mark_63144?term=tick&amp;page=1&amp;position=5</a:t>
            </a:r>
          </a:p>
        </p:txBody>
      </p:sp>
      <p:sp>
        <p:nvSpPr>
          <p:cNvPr id="4" name="Slide Number Placeholder 3"/>
          <p:cNvSpPr>
            <a:spLocks noGrp="1"/>
          </p:cNvSpPr>
          <p:nvPr>
            <p:ph type="sldNum" sz="quarter" idx="5"/>
          </p:nvPr>
        </p:nvSpPr>
        <p:spPr/>
        <p:txBody>
          <a:bodyPr/>
          <a:lstStyle/>
          <a:p>
            <a:fld id="{FBCB5FBB-D98F-49BC-882D-709241DFDBA7}" type="slidenum">
              <a:rPr lang="en-GB" smtClean="0"/>
              <a:t>5</a:t>
            </a:fld>
            <a:endParaRPr lang="en-GB"/>
          </a:p>
        </p:txBody>
      </p:sp>
    </p:spTree>
    <p:extLst>
      <p:ext uri="{BB962C8B-B14F-4D97-AF65-F5344CB8AC3E}">
        <p14:creationId xmlns:p14="http://schemas.microsoft.com/office/powerpoint/2010/main" val="2020847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3 – MEETING OUR OBJECTIVES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team remains focused in its work and is often ambitious to meet the targets.  Cark-E is pleased to say, that we have almost finished the first steps in our project development cycle…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have completed market research via social media platforms and have conducted competitor analysis.  This data allows the team to identify the key features and components required in our product, allowing us to push on with the next stages in the cycle.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Next Steps…  Will be to design a 3D model of the Cark-E which we will use to house the components of the prototype, making it more user friendly, ready for the next stage…  Protype Construction, in January.</a:t>
            </a:r>
          </a:p>
          <a:p>
            <a:endParaRPr lang="en-GB" dirty="0"/>
          </a:p>
          <a:p>
            <a:r>
              <a:rPr lang="en-GB" dirty="0"/>
              <a:t>Picture Reference:</a:t>
            </a:r>
          </a:p>
          <a:p>
            <a:endParaRPr lang="en-GB" dirty="0"/>
          </a:p>
          <a:p>
            <a:r>
              <a:rPr lang="en-GB" dirty="0"/>
              <a:t>Ticks:  02.12.19 - Freepik - https://www.flaticon.com/free-icon/check-mark_63144?term=tick&amp;page=1</a:t>
            </a:r>
          </a:p>
          <a:p>
            <a:r>
              <a:rPr lang="en-GB" dirty="0"/>
              <a:t>Tinkercad Logo:  02.12.19 - https://www.tinkercad.com/</a:t>
            </a:r>
          </a:p>
          <a:p>
            <a:r>
              <a:rPr lang="en-GB" dirty="0"/>
              <a:t>Tesla Model S Car:  02.12.19 - http://www.pngpix.com/download/tesla-model-s-red-car-png-image</a:t>
            </a:r>
          </a:p>
        </p:txBody>
      </p:sp>
      <p:sp>
        <p:nvSpPr>
          <p:cNvPr id="4" name="Slide Number Placeholder 3"/>
          <p:cNvSpPr>
            <a:spLocks noGrp="1"/>
          </p:cNvSpPr>
          <p:nvPr>
            <p:ph type="sldNum" sz="quarter" idx="5"/>
          </p:nvPr>
        </p:nvSpPr>
        <p:spPr/>
        <p:txBody>
          <a:bodyPr/>
          <a:lstStyle/>
          <a:p>
            <a:fld id="{FBCB5FBB-D98F-49BC-882D-709241DFDBA7}" type="slidenum">
              <a:rPr lang="en-GB" smtClean="0"/>
              <a:t>6</a:t>
            </a:fld>
            <a:endParaRPr lang="en-GB"/>
          </a:p>
        </p:txBody>
      </p:sp>
    </p:spTree>
    <p:extLst>
      <p:ext uri="{BB962C8B-B14F-4D97-AF65-F5344CB8AC3E}">
        <p14:creationId xmlns:p14="http://schemas.microsoft.com/office/powerpoint/2010/main" val="1887572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4 – Project Timescale (Gant)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Gant chart helps us illustrate the project schedule, allowing members of the team to easily identify the start and end times of each task in the project cycle [2].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From the chart you can see that we are just about to start with the prototype…  Setting less time for this task, because with the right level of forward panning, we have agreed that assembly should be a straight forward process.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Programming of the device, the web application and setting up of the database will closely follow production, while testing will run alongside these elements to ensure a working prototype and continuity.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CB5FBB-D98F-49BC-882D-709241DFDBA7}" type="slidenum">
              <a:rPr lang="en-GB" smtClean="0"/>
              <a:t>7</a:t>
            </a:fld>
            <a:endParaRPr lang="en-GB"/>
          </a:p>
        </p:txBody>
      </p:sp>
    </p:spTree>
    <p:extLst>
      <p:ext uri="{BB962C8B-B14F-4D97-AF65-F5344CB8AC3E}">
        <p14:creationId xmlns:p14="http://schemas.microsoft.com/office/powerpoint/2010/main" val="266825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Gant Chart, Produced by the Cark-E Team</a:t>
            </a:r>
          </a:p>
        </p:txBody>
      </p:sp>
      <p:sp>
        <p:nvSpPr>
          <p:cNvPr id="4" name="Slide Number Placeholder 3"/>
          <p:cNvSpPr>
            <a:spLocks noGrp="1"/>
          </p:cNvSpPr>
          <p:nvPr>
            <p:ph type="sldNum" sz="quarter" idx="5"/>
          </p:nvPr>
        </p:nvSpPr>
        <p:spPr/>
        <p:txBody>
          <a:bodyPr/>
          <a:lstStyle/>
          <a:p>
            <a:fld id="{FBCB5FBB-D98F-49BC-882D-709241DFDBA7}" type="slidenum">
              <a:rPr lang="en-GB" smtClean="0"/>
              <a:t>10</a:t>
            </a:fld>
            <a:endParaRPr lang="en-GB"/>
          </a:p>
        </p:txBody>
      </p:sp>
    </p:spTree>
    <p:extLst>
      <p:ext uri="{BB962C8B-B14F-4D97-AF65-F5344CB8AC3E}">
        <p14:creationId xmlns:p14="http://schemas.microsoft.com/office/powerpoint/2010/main" val="826267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75BDD-204A-4110-AFAD-97756AB8BA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3598D-84CD-4F2F-9439-A63A5D0658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D78BBF-BA49-4865-A7D3-3C27713DC115}"/>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80D1DFC5-2BB9-40B5-ADB6-63F1F2F60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19223D-91F1-41C1-8DCA-BE93D739A918}"/>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1478347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5E79-11CF-4788-A3BD-E0E5CE4312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6CE0A7-53C0-480A-8094-9584485920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E95D95-AE84-4F85-BAEA-8E4DC6606B5F}"/>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AC0207E1-EB6E-4224-856D-2CAB0945E5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648F56-B777-450F-B232-DDEF082E24D6}"/>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252474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3A442-C345-4168-AF86-DAD3D2B454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2E64CE-CEA7-4B28-A6FB-C9490ECCE9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E9D84A-2719-4CA2-931E-9FB15F239279}"/>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F32DC5F4-158C-463F-833F-CF6364FF01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854C3-20D1-4CD7-81F5-26DC0D37A8E4}"/>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3888417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B4B9-F39A-4DDC-A379-CD0B2D9A7B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203D80-DF58-4603-AF2B-27EE6CF948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D29CF2-F0FB-495A-9C2D-244DBD28C1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018A8E-3FC3-459F-B56B-E7C4964F1F19}"/>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6" name="Footer Placeholder 5">
            <a:extLst>
              <a:ext uri="{FF2B5EF4-FFF2-40B4-BE49-F238E27FC236}">
                <a16:creationId xmlns:a16="http://schemas.microsoft.com/office/drawing/2014/main" id="{17100A83-C541-4B32-9394-8EA0DE9725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131A7C-0B43-4B34-B5FE-9AA5438C2948}"/>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2566999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8579-7339-4BC1-A652-D11957AEFB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7B806D-C0D0-44E8-BB5F-14D2FB838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7A4089-6DAB-4F25-BFEF-87AF71DD44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6DC93E-FAE5-4F62-AA2D-2034BD75BE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D66061-49AE-4BFE-9DB6-94799AD789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2DD166-9EA3-4F17-A6D5-DEF41AB97138}"/>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8" name="Footer Placeholder 7">
            <a:extLst>
              <a:ext uri="{FF2B5EF4-FFF2-40B4-BE49-F238E27FC236}">
                <a16:creationId xmlns:a16="http://schemas.microsoft.com/office/drawing/2014/main" id="{5B55972B-29FD-43AB-93CA-B91EE9AC8F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CD40C0-5205-45F1-89E3-2F77B4B6763B}"/>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1270010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D968-6C09-4E58-9558-C2F6E2EB3B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D1AEAA-D09B-460B-8DFF-0CCC0056254E}"/>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4" name="Footer Placeholder 3">
            <a:extLst>
              <a:ext uri="{FF2B5EF4-FFF2-40B4-BE49-F238E27FC236}">
                <a16:creationId xmlns:a16="http://schemas.microsoft.com/office/drawing/2014/main" id="{CE77895F-573D-46F3-A362-A2C1A8A283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CEDFB8-202B-45EB-AE20-E5E64CD359D3}"/>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3096801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8B1720-E5FE-4605-BC38-8CE74FD95616}"/>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3" name="Footer Placeholder 2">
            <a:extLst>
              <a:ext uri="{FF2B5EF4-FFF2-40B4-BE49-F238E27FC236}">
                <a16:creationId xmlns:a16="http://schemas.microsoft.com/office/drawing/2014/main" id="{3A9EFE0A-3584-4A91-8C95-573EC72B7F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C33E05-A0EB-4E17-8C9D-2A1B86624DC3}"/>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1736141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E3EB0-201C-4AF1-B63C-679FBD90D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CE67AF-AECD-4A4A-AC9B-1B8CA6F362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1F064-10AD-4C0E-AFAC-01D73FA17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B94715-E006-4EE5-876D-8B59AA4BC953}"/>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6" name="Footer Placeholder 5">
            <a:extLst>
              <a:ext uri="{FF2B5EF4-FFF2-40B4-BE49-F238E27FC236}">
                <a16:creationId xmlns:a16="http://schemas.microsoft.com/office/drawing/2014/main" id="{E5DC6AFE-F424-4457-9997-7953D50EB1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DC5814-9D67-48AE-B240-0F105156E2AF}"/>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4220001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05288-E7ED-4923-888E-2AA0277175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7F708B-C27A-4882-AFCA-8E8A27B90C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9A3FD2-AB6C-433D-A247-8A30AE882D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7DD9C3-0545-4E05-A63A-41F3D2255840}"/>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6" name="Footer Placeholder 5">
            <a:extLst>
              <a:ext uri="{FF2B5EF4-FFF2-40B4-BE49-F238E27FC236}">
                <a16:creationId xmlns:a16="http://schemas.microsoft.com/office/drawing/2014/main" id="{BC4E14AE-8A1E-4835-8AE0-B3D0937727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873AD-1945-4F5A-9365-F791523712E8}"/>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2099208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4B163-405B-4542-8955-D9984D1BF2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3C3352-D1F2-4190-B083-0D38E2C28A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3D263-268D-4E9B-AC19-1C47C3D99FE9}"/>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F0F0F3BD-9926-4CD7-B2F0-DC7911B43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1ADB2-7195-43BD-A823-35E83C757754}"/>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2201835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1F0A0A-8C31-4465-BF1B-1AD3F57758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D96C34-50DE-45B9-92CD-01760C8725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169FC-D60E-4E20-81B6-7D6BDE1F3C27}"/>
              </a:ext>
            </a:extLst>
          </p:cNvPr>
          <p:cNvSpPr>
            <a:spLocks noGrp="1"/>
          </p:cNvSpPr>
          <p:nvPr>
            <p:ph type="dt" sz="half" idx="10"/>
          </p:nvPr>
        </p:nvSpPr>
        <p:spPr/>
        <p:txBody>
          <a:body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F65EA8DB-489D-4234-8C17-34CDF30CF6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FFAF68-2BB2-49F1-BCD1-8EAD237D866A}"/>
              </a:ext>
            </a:extLst>
          </p:cNvPr>
          <p:cNvSpPr>
            <a:spLocks noGrp="1"/>
          </p:cNvSpPr>
          <p:nvPr>
            <p:ph type="sldNum" sz="quarter" idx="12"/>
          </p:nvPr>
        </p:nvSpPr>
        <p:spPr/>
        <p:txBody>
          <a:bodyPr/>
          <a:lstStyle/>
          <a:p>
            <a:fld id="{9B311509-65BA-430F-975E-591A08E0DF70}" type="slidenum">
              <a:rPr lang="en-GB" smtClean="0"/>
              <a:t>‹#›</a:t>
            </a:fld>
            <a:endParaRPr lang="en-GB"/>
          </a:p>
        </p:txBody>
      </p:sp>
    </p:spTree>
    <p:extLst>
      <p:ext uri="{BB962C8B-B14F-4D97-AF65-F5344CB8AC3E}">
        <p14:creationId xmlns:p14="http://schemas.microsoft.com/office/powerpoint/2010/main" val="1729150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40288A-92C4-4917-9651-97C4C8409E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F6B76F-57D3-4166-8F36-40CF558FDD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52C64-48B0-48F7-9747-BA74EC8A29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F78DD5-9A71-45F5-9EAE-5776803B5797}" type="datetimeFigureOut">
              <a:rPr lang="en-GB" smtClean="0"/>
              <a:t>04/12/2019</a:t>
            </a:fld>
            <a:endParaRPr lang="en-GB"/>
          </a:p>
        </p:txBody>
      </p:sp>
      <p:sp>
        <p:nvSpPr>
          <p:cNvPr id="5" name="Footer Placeholder 4">
            <a:extLst>
              <a:ext uri="{FF2B5EF4-FFF2-40B4-BE49-F238E27FC236}">
                <a16:creationId xmlns:a16="http://schemas.microsoft.com/office/drawing/2014/main" id="{B46A1991-4330-486D-9324-A11D6F0DF3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5D1DEB-41F4-49F8-8F8E-B26E22E8C5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311509-65BA-430F-975E-591A08E0DF70}" type="slidenum">
              <a:rPr lang="en-GB" smtClean="0"/>
              <a:t>‹#›</a:t>
            </a:fld>
            <a:endParaRPr lang="en-GB"/>
          </a:p>
        </p:txBody>
      </p:sp>
    </p:spTree>
    <p:extLst>
      <p:ext uri="{BB962C8B-B14F-4D97-AF65-F5344CB8AC3E}">
        <p14:creationId xmlns:p14="http://schemas.microsoft.com/office/powerpoint/2010/main" val="16813364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02A8D90-7573-476D-A5AB-182B87BAB21C}"/>
              </a:ext>
            </a:extLst>
          </p:cNvPr>
          <p:cNvGrpSpPr/>
          <p:nvPr/>
        </p:nvGrpSpPr>
        <p:grpSpPr>
          <a:xfrm>
            <a:off x="2701943" y="2001607"/>
            <a:ext cx="6788114" cy="2854786"/>
            <a:chOff x="2480575" y="1935757"/>
            <a:chExt cx="6788114" cy="2854786"/>
          </a:xfrm>
        </p:grpSpPr>
        <p:sp>
          <p:nvSpPr>
            <p:cNvPr id="7" name="TextBox 6">
              <a:extLst>
                <a:ext uri="{FF2B5EF4-FFF2-40B4-BE49-F238E27FC236}">
                  <a16:creationId xmlns:a16="http://schemas.microsoft.com/office/drawing/2014/main" id="{9C1433E0-AA91-4EB7-B1CA-81772D9654A7}"/>
                </a:ext>
              </a:extLst>
            </p:cNvPr>
            <p:cNvSpPr txBox="1"/>
            <p:nvPr/>
          </p:nvSpPr>
          <p:spPr>
            <a:xfrm>
              <a:off x="5524130" y="4267323"/>
              <a:ext cx="33419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tx1">
                      <a:lumMod val="75000"/>
                      <a:lumOff val="25000"/>
                    </a:schemeClr>
                  </a:solidFill>
                </a:rPr>
                <a:t>KEY TO THE FUTURE</a:t>
              </a:r>
              <a:endParaRPr lang="en-US" sz="2800" dirty="0">
                <a:solidFill>
                  <a:schemeClr val="tx1">
                    <a:lumMod val="75000"/>
                    <a:lumOff val="25000"/>
                  </a:schemeClr>
                </a:solidFill>
              </a:endParaRPr>
            </a:p>
          </p:txBody>
        </p:sp>
        <p:sp>
          <p:nvSpPr>
            <p:cNvPr id="2" name="TextBox 1">
              <a:extLst>
                <a:ext uri="{FF2B5EF4-FFF2-40B4-BE49-F238E27FC236}">
                  <a16:creationId xmlns:a16="http://schemas.microsoft.com/office/drawing/2014/main" id="{1C264D48-FDC2-47DC-BEE4-E55B27B2E142}"/>
                </a:ext>
              </a:extLst>
            </p:cNvPr>
            <p:cNvSpPr txBox="1"/>
            <p:nvPr/>
          </p:nvSpPr>
          <p:spPr>
            <a:xfrm>
              <a:off x="5122719" y="3105150"/>
              <a:ext cx="41459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b="1" dirty="0">
                  <a:solidFill>
                    <a:schemeClr val="tx1">
                      <a:lumMod val="75000"/>
                      <a:lumOff val="25000"/>
                    </a:schemeClr>
                  </a:solidFill>
                </a:rPr>
                <a:t>CARK-E</a:t>
              </a:r>
            </a:p>
          </p:txBody>
        </p:sp>
        <p:pic>
          <p:nvPicPr>
            <p:cNvPr id="6" name="Picture 7" descr="A picture containing clock, room&#10;&#10;Description generated with very high confidence">
              <a:extLst>
                <a:ext uri="{FF2B5EF4-FFF2-40B4-BE49-F238E27FC236}">
                  <a16:creationId xmlns:a16="http://schemas.microsoft.com/office/drawing/2014/main" id="{39BD9F18-2196-4EB1-9D3B-6EE5B26015A8}"/>
                </a:ext>
              </a:extLst>
            </p:cNvPr>
            <p:cNvPicPr>
              <a:picLocks noChangeAspect="1"/>
            </p:cNvPicPr>
            <p:nvPr/>
          </p:nvPicPr>
          <p:blipFill>
            <a:blip r:embed="rId3"/>
            <a:stretch>
              <a:fillRect/>
            </a:stretch>
          </p:blipFill>
          <p:spPr>
            <a:xfrm rot="-1800000">
              <a:off x="2480575" y="1935757"/>
              <a:ext cx="4024745" cy="2253926"/>
            </a:xfrm>
            <a:prstGeom prst="rect">
              <a:avLst/>
            </a:prstGeom>
            <a:effectLst/>
          </p:spPr>
        </p:pic>
      </p:grpSp>
    </p:spTree>
    <p:extLst>
      <p:ext uri="{BB962C8B-B14F-4D97-AF65-F5344CB8AC3E}">
        <p14:creationId xmlns:p14="http://schemas.microsoft.com/office/powerpoint/2010/main" val="3849650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E488A8-CB19-4B52-A1CC-80B69BD89589}"/>
              </a:ext>
            </a:extLst>
          </p:cNvPr>
          <p:cNvSpPr txBox="1"/>
          <p:nvPr/>
        </p:nvSpPr>
        <p:spPr>
          <a:xfrm>
            <a:off x="387765" y="2712454"/>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tx1">
                    <a:lumMod val="75000"/>
                    <a:lumOff val="25000"/>
                  </a:schemeClr>
                </a:solidFill>
                <a:effectLst>
                  <a:outerShdw blurRad="50800" dist="38100" dir="5400000" algn="t" rotWithShape="0">
                    <a:prstClr val="black">
                      <a:alpha val="40000"/>
                    </a:prstClr>
                  </a:outerShdw>
                </a:effectLst>
              </a:rPr>
              <a:t>Ryan Morgan</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3" name="TextBox 2">
            <a:extLst>
              <a:ext uri="{FF2B5EF4-FFF2-40B4-BE49-F238E27FC236}">
                <a16:creationId xmlns:a16="http://schemas.microsoft.com/office/drawing/2014/main" id="{BA07CAF3-9E46-4B50-A902-78404CC94CC0}"/>
              </a:ext>
            </a:extLst>
          </p:cNvPr>
          <p:cNvSpPr txBox="1"/>
          <p:nvPr/>
        </p:nvSpPr>
        <p:spPr>
          <a:xfrm>
            <a:off x="2830299" y="3424502"/>
            <a:ext cx="6531402"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dirty="0">
                <a:solidFill>
                  <a:schemeClr val="tx1">
                    <a:lumMod val="75000"/>
                    <a:lumOff val="25000"/>
                  </a:schemeClr>
                </a:solidFill>
                <a:effectLst>
                  <a:outerShdw blurRad="50800" dist="38100" dir="5400000" algn="t" rotWithShape="0">
                    <a:prstClr val="black">
                      <a:alpha val="40000"/>
                    </a:prstClr>
                  </a:outerShdw>
                </a:effectLst>
              </a:rPr>
              <a:t>SOFTWARE ENGINEERING</a:t>
            </a:r>
          </a:p>
        </p:txBody>
      </p:sp>
      <p:sp>
        <p:nvSpPr>
          <p:cNvPr id="4" name="TextBox 3">
            <a:extLst>
              <a:ext uri="{FF2B5EF4-FFF2-40B4-BE49-F238E27FC236}">
                <a16:creationId xmlns:a16="http://schemas.microsoft.com/office/drawing/2014/main" id="{E6E214EB-7905-4533-A463-A042E01AE128}"/>
              </a:ext>
            </a:extLst>
          </p:cNvPr>
          <p:cNvSpPr txBox="1"/>
          <p:nvPr/>
        </p:nvSpPr>
        <p:spPr>
          <a:xfrm>
            <a:off x="387765" y="1631074"/>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tx1">
                    <a:lumMod val="75000"/>
                    <a:lumOff val="25000"/>
                  </a:schemeClr>
                </a:solidFill>
                <a:effectLst>
                  <a:outerShdw blurRad="50800" dist="38100" dir="5400000" algn="t" rotWithShape="0">
                    <a:prstClr val="black">
                      <a:alpha val="40000"/>
                    </a:prstClr>
                  </a:outerShdw>
                </a:effectLst>
              </a:rPr>
              <a:t>Team-working and Management</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pic>
        <p:nvPicPr>
          <p:cNvPr id="7" name="Picture 6">
            <a:extLst>
              <a:ext uri="{FF2B5EF4-FFF2-40B4-BE49-F238E27FC236}">
                <a16:creationId xmlns:a16="http://schemas.microsoft.com/office/drawing/2014/main" id="{E8BCA877-AB22-4E5B-B820-4641147064D4}"/>
              </a:ext>
            </a:extLst>
          </p:cNvPr>
          <p:cNvPicPr>
            <a:picLocks noChangeAspect="1"/>
          </p:cNvPicPr>
          <p:nvPr/>
        </p:nvPicPr>
        <p:blipFill rotWithShape="1">
          <a:blip r:embed="rId3">
            <a:extLst>
              <a:ext uri="{28A0092B-C50C-407E-A947-70E740481C1C}">
                <a14:useLocalDpi xmlns:a14="http://schemas.microsoft.com/office/drawing/2010/main" val="0"/>
              </a:ext>
            </a:extLst>
          </a:blip>
          <a:srcRect b="51528"/>
          <a:stretch/>
        </p:blipFill>
        <p:spPr>
          <a:xfrm>
            <a:off x="3047994" y="3903128"/>
            <a:ext cx="6096012" cy="2954872"/>
          </a:xfrm>
          <a:prstGeom prst="rect">
            <a:avLst/>
          </a:prstGeom>
        </p:spPr>
      </p:pic>
    </p:spTree>
    <p:extLst>
      <p:ext uri="{BB962C8B-B14F-4D97-AF65-F5344CB8AC3E}">
        <p14:creationId xmlns:p14="http://schemas.microsoft.com/office/powerpoint/2010/main" val="264447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98FECD6-302F-4454-87FE-DD306A05F3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143994" y="3809994"/>
            <a:ext cx="3048006" cy="3048006"/>
          </a:xfrm>
          <a:prstGeom prst="rect">
            <a:avLst/>
          </a:prstGeom>
        </p:spPr>
      </p:pic>
      <p:sp>
        <p:nvSpPr>
          <p:cNvPr id="32" name="TextBox 31">
            <a:extLst>
              <a:ext uri="{FF2B5EF4-FFF2-40B4-BE49-F238E27FC236}">
                <a16:creationId xmlns:a16="http://schemas.microsoft.com/office/drawing/2014/main" id="{2270A78C-E1CB-4CBE-9CC6-F9EFAB7F3210}"/>
              </a:ext>
            </a:extLst>
          </p:cNvPr>
          <p:cNvSpPr txBox="1"/>
          <p:nvPr/>
        </p:nvSpPr>
        <p:spPr>
          <a:xfrm>
            <a:off x="2830299" y="496574"/>
            <a:ext cx="6531402"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dirty="0">
                <a:solidFill>
                  <a:schemeClr val="tx1">
                    <a:lumMod val="75000"/>
                    <a:lumOff val="25000"/>
                  </a:schemeClr>
                </a:solidFill>
                <a:effectLst>
                  <a:outerShdw blurRad="50800" dist="38100" dir="5400000" algn="t" rotWithShape="0">
                    <a:prstClr val="black">
                      <a:alpha val="40000"/>
                    </a:prstClr>
                  </a:outerShdw>
                </a:effectLst>
              </a:rPr>
              <a:t>Table of Contents</a:t>
            </a:r>
          </a:p>
        </p:txBody>
      </p:sp>
      <p:grpSp>
        <p:nvGrpSpPr>
          <p:cNvPr id="43" name="Group 42">
            <a:extLst>
              <a:ext uri="{FF2B5EF4-FFF2-40B4-BE49-F238E27FC236}">
                <a16:creationId xmlns:a16="http://schemas.microsoft.com/office/drawing/2014/main" id="{9B446953-F7A3-41F8-B5BB-6FCACE4007BA}"/>
              </a:ext>
            </a:extLst>
          </p:cNvPr>
          <p:cNvGrpSpPr/>
          <p:nvPr/>
        </p:nvGrpSpPr>
        <p:grpSpPr>
          <a:xfrm>
            <a:off x="2475611" y="2047656"/>
            <a:ext cx="7240777" cy="2762687"/>
            <a:chOff x="1194388" y="1648046"/>
            <a:chExt cx="7240777" cy="2762687"/>
          </a:xfrm>
        </p:grpSpPr>
        <p:sp>
          <p:nvSpPr>
            <p:cNvPr id="33" name="Rectangle 32">
              <a:extLst>
                <a:ext uri="{FF2B5EF4-FFF2-40B4-BE49-F238E27FC236}">
                  <a16:creationId xmlns:a16="http://schemas.microsoft.com/office/drawing/2014/main" id="{20BDDCF5-94A7-4F41-9FCE-8DEDBCB474FD}"/>
                </a:ext>
              </a:extLst>
            </p:cNvPr>
            <p:cNvSpPr/>
            <p:nvPr/>
          </p:nvSpPr>
          <p:spPr>
            <a:xfrm>
              <a:off x="6319286" y="1648046"/>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 6</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Meeting Our</a:t>
              </a:r>
            </a:p>
            <a:p>
              <a:pPr algn="ctr"/>
              <a:r>
                <a:rPr lang="en-GB" dirty="0">
                  <a:solidFill>
                    <a:schemeClr val="tx1">
                      <a:lumMod val="75000"/>
                      <a:lumOff val="25000"/>
                    </a:schemeClr>
                  </a:solidFill>
                </a:rPr>
                <a:t>Objectives</a:t>
              </a:r>
            </a:p>
          </p:txBody>
        </p:sp>
        <p:sp>
          <p:nvSpPr>
            <p:cNvPr id="34" name="Rectangle 33">
              <a:extLst>
                <a:ext uri="{FF2B5EF4-FFF2-40B4-BE49-F238E27FC236}">
                  <a16:creationId xmlns:a16="http://schemas.microsoft.com/office/drawing/2014/main" id="{20B0C466-7EC9-471F-923F-80CEBAD69646}"/>
                </a:ext>
              </a:extLst>
            </p:cNvPr>
            <p:cNvSpPr/>
            <p:nvPr/>
          </p:nvSpPr>
          <p:spPr>
            <a:xfrm>
              <a:off x="3756837" y="1648046"/>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 5</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Team</a:t>
              </a:r>
            </a:p>
            <a:p>
              <a:pPr algn="ctr"/>
              <a:r>
                <a:rPr lang="en-GB" dirty="0">
                  <a:solidFill>
                    <a:schemeClr val="tx1">
                      <a:lumMod val="75000"/>
                      <a:lumOff val="25000"/>
                    </a:schemeClr>
                  </a:solidFill>
                </a:rPr>
                <a:t>Collaboration</a:t>
              </a:r>
            </a:p>
          </p:txBody>
        </p:sp>
        <p:sp>
          <p:nvSpPr>
            <p:cNvPr id="35" name="Rectangle 34">
              <a:extLst>
                <a:ext uri="{FF2B5EF4-FFF2-40B4-BE49-F238E27FC236}">
                  <a16:creationId xmlns:a16="http://schemas.microsoft.com/office/drawing/2014/main" id="{736DE702-6979-4C7C-8C1B-94D9A810DBE3}"/>
                </a:ext>
              </a:extLst>
            </p:cNvPr>
            <p:cNvSpPr/>
            <p:nvPr/>
          </p:nvSpPr>
          <p:spPr>
            <a:xfrm>
              <a:off x="1194388" y="1648046"/>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 4</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Team</a:t>
              </a:r>
            </a:p>
            <a:p>
              <a:pPr algn="ctr"/>
              <a:r>
                <a:rPr lang="en-GB" dirty="0">
                  <a:solidFill>
                    <a:schemeClr val="tx1">
                      <a:lumMod val="75000"/>
                      <a:lumOff val="25000"/>
                    </a:schemeClr>
                  </a:solidFill>
                </a:rPr>
                <a:t>Management</a:t>
              </a:r>
            </a:p>
          </p:txBody>
        </p:sp>
        <p:sp>
          <p:nvSpPr>
            <p:cNvPr id="36" name="Rectangle 35">
              <a:extLst>
                <a:ext uri="{FF2B5EF4-FFF2-40B4-BE49-F238E27FC236}">
                  <a16:creationId xmlns:a16="http://schemas.microsoft.com/office/drawing/2014/main" id="{ECC7B448-43BF-404B-A3CA-E25884404C19}"/>
                </a:ext>
              </a:extLst>
            </p:cNvPr>
            <p:cNvSpPr/>
            <p:nvPr/>
          </p:nvSpPr>
          <p:spPr>
            <a:xfrm>
              <a:off x="1194388" y="3209254"/>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 7</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Project Timescale</a:t>
              </a:r>
            </a:p>
            <a:p>
              <a:pPr algn="ctr"/>
              <a:r>
                <a:rPr lang="en-GB" dirty="0">
                  <a:solidFill>
                    <a:schemeClr val="tx1">
                      <a:lumMod val="75000"/>
                      <a:lumOff val="25000"/>
                    </a:schemeClr>
                  </a:solidFill>
                </a:rPr>
                <a:t>(Gant)</a:t>
              </a:r>
            </a:p>
          </p:txBody>
        </p:sp>
        <p:sp>
          <p:nvSpPr>
            <p:cNvPr id="41" name="Rectangle 40">
              <a:extLst>
                <a:ext uri="{FF2B5EF4-FFF2-40B4-BE49-F238E27FC236}">
                  <a16:creationId xmlns:a16="http://schemas.microsoft.com/office/drawing/2014/main" id="{466B9702-B522-49F6-9CC5-DF6E09F75D3B}"/>
                </a:ext>
              </a:extLst>
            </p:cNvPr>
            <p:cNvSpPr/>
            <p:nvPr/>
          </p:nvSpPr>
          <p:spPr>
            <a:xfrm>
              <a:off x="3756836" y="3209254"/>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 8</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Slides</a:t>
              </a:r>
            </a:p>
            <a:p>
              <a:pPr algn="ctr"/>
              <a:r>
                <a:rPr lang="en-GB" dirty="0">
                  <a:solidFill>
                    <a:schemeClr val="tx1">
                      <a:lumMod val="75000"/>
                      <a:lumOff val="25000"/>
                    </a:schemeClr>
                  </a:solidFill>
                </a:rPr>
                <a:t>Conclusion</a:t>
              </a:r>
            </a:p>
          </p:txBody>
        </p:sp>
        <p:sp>
          <p:nvSpPr>
            <p:cNvPr id="42" name="Rectangle 41">
              <a:extLst>
                <a:ext uri="{FF2B5EF4-FFF2-40B4-BE49-F238E27FC236}">
                  <a16:creationId xmlns:a16="http://schemas.microsoft.com/office/drawing/2014/main" id="{1223B3D1-50F0-46D3-952D-5AAE50261CF7}"/>
                </a:ext>
              </a:extLst>
            </p:cNvPr>
            <p:cNvSpPr/>
            <p:nvPr/>
          </p:nvSpPr>
          <p:spPr>
            <a:xfrm>
              <a:off x="6315747" y="3209253"/>
              <a:ext cx="2115879" cy="1201479"/>
            </a:xfrm>
            <a:prstGeom prst="rect">
              <a:avLst/>
            </a:prstGeom>
            <a:noFill/>
            <a:ln w="28575">
              <a:solidFill>
                <a:schemeClr val="tx1">
                  <a:lumMod val="75000"/>
                  <a:lumOff val="25000"/>
                </a:schemeClr>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Slides 7 +</a:t>
              </a:r>
            </a:p>
            <a:p>
              <a:pPr algn="ctr"/>
              <a:endParaRPr lang="en-GB" sz="600" dirty="0">
                <a:solidFill>
                  <a:schemeClr val="tx1">
                    <a:lumMod val="75000"/>
                    <a:lumOff val="25000"/>
                  </a:schemeClr>
                </a:solidFill>
              </a:endParaRPr>
            </a:p>
            <a:p>
              <a:pPr algn="ctr"/>
              <a:r>
                <a:rPr lang="en-GB" dirty="0">
                  <a:solidFill>
                    <a:schemeClr val="tx1">
                      <a:lumMod val="75000"/>
                      <a:lumOff val="25000"/>
                    </a:schemeClr>
                  </a:solidFill>
                </a:rPr>
                <a:t>References and</a:t>
              </a:r>
            </a:p>
            <a:p>
              <a:pPr algn="ctr"/>
              <a:r>
                <a:rPr lang="en-GB" dirty="0">
                  <a:solidFill>
                    <a:schemeClr val="tx1">
                      <a:lumMod val="75000"/>
                      <a:lumOff val="25000"/>
                    </a:schemeClr>
                  </a:solidFill>
                </a:rPr>
                <a:t>Appendices</a:t>
              </a:r>
            </a:p>
          </p:txBody>
        </p:sp>
      </p:grpSp>
    </p:spTree>
    <p:extLst>
      <p:ext uri="{BB962C8B-B14F-4D97-AF65-F5344CB8AC3E}">
        <p14:creationId xmlns:p14="http://schemas.microsoft.com/office/powerpoint/2010/main" val="2105550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73DAB4-E768-48D2-B92A-5C3DCCF257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09994"/>
            <a:ext cx="3048006" cy="3048006"/>
          </a:xfrm>
          <a:prstGeom prst="rect">
            <a:avLst/>
          </a:prstGeom>
        </p:spPr>
      </p:pic>
      <p:sp>
        <p:nvSpPr>
          <p:cNvPr id="3" name="TextBox 2">
            <a:extLst>
              <a:ext uri="{FF2B5EF4-FFF2-40B4-BE49-F238E27FC236}">
                <a16:creationId xmlns:a16="http://schemas.microsoft.com/office/drawing/2014/main" id="{C0FDD104-B97A-47A9-9AA0-913B27F2FB71}"/>
              </a:ext>
            </a:extLst>
          </p:cNvPr>
          <p:cNvSpPr txBox="1"/>
          <p:nvPr/>
        </p:nvSpPr>
        <p:spPr>
          <a:xfrm>
            <a:off x="412172" y="256309"/>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tx1">
                    <a:lumMod val="75000"/>
                    <a:lumOff val="25000"/>
                  </a:schemeClr>
                </a:solidFill>
                <a:effectLst>
                  <a:outerShdw blurRad="50800" dist="38100" dir="5400000" algn="t" rotWithShape="0">
                    <a:prstClr val="black">
                      <a:alpha val="40000"/>
                    </a:prstClr>
                  </a:outerShdw>
                </a:effectLst>
              </a:rPr>
              <a:t>Team Management</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cxnSp>
        <p:nvCxnSpPr>
          <p:cNvPr id="5" name="Straight Arrow Connector 4">
            <a:extLst>
              <a:ext uri="{FF2B5EF4-FFF2-40B4-BE49-F238E27FC236}">
                <a16:creationId xmlns:a16="http://schemas.microsoft.com/office/drawing/2014/main" id="{A637BFE3-9ACC-49DE-8DB4-02D0FED1A2BA}"/>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graphicFrame>
        <p:nvGraphicFramePr>
          <p:cNvPr id="8" name="Diagram 7">
            <a:extLst>
              <a:ext uri="{FF2B5EF4-FFF2-40B4-BE49-F238E27FC236}">
                <a16:creationId xmlns:a16="http://schemas.microsoft.com/office/drawing/2014/main" id="{2CA1ACCD-3803-41C6-8892-B46977EA283E}"/>
              </a:ext>
            </a:extLst>
          </p:cNvPr>
          <p:cNvGraphicFramePr/>
          <p:nvPr>
            <p:extLst>
              <p:ext uri="{D42A27DB-BD31-4B8C-83A1-F6EECF244321}">
                <p14:modId xmlns:p14="http://schemas.microsoft.com/office/powerpoint/2010/main" val="4088956672"/>
              </p:ext>
            </p:extLst>
          </p:nvPr>
        </p:nvGraphicFramePr>
        <p:xfrm>
          <a:off x="6683559" y="1626510"/>
          <a:ext cx="5826408" cy="43638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4" name="Group 13">
            <a:extLst>
              <a:ext uri="{FF2B5EF4-FFF2-40B4-BE49-F238E27FC236}">
                <a16:creationId xmlns:a16="http://schemas.microsoft.com/office/drawing/2014/main" id="{68BD4E6C-9C30-4C6E-871A-D23FDFB53BCA}"/>
              </a:ext>
            </a:extLst>
          </p:cNvPr>
          <p:cNvGrpSpPr/>
          <p:nvPr/>
        </p:nvGrpSpPr>
        <p:grpSpPr>
          <a:xfrm>
            <a:off x="1057468" y="1814890"/>
            <a:ext cx="6797741" cy="2501658"/>
            <a:chOff x="412172" y="1371468"/>
            <a:chExt cx="6797741" cy="2501658"/>
          </a:xfrm>
        </p:grpSpPr>
        <p:sp>
          <p:nvSpPr>
            <p:cNvPr id="10" name="TextBox 9">
              <a:extLst>
                <a:ext uri="{FF2B5EF4-FFF2-40B4-BE49-F238E27FC236}">
                  <a16:creationId xmlns:a16="http://schemas.microsoft.com/office/drawing/2014/main" id="{530D04F3-4467-4CDF-A939-0405867D5977}"/>
                </a:ext>
              </a:extLst>
            </p:cNvPr>
            <p:cNvSpPr txBox="1"/>
            <p:nvPr/>
          </p:nvSpPr>
          <p:spPr>
            <a:xfrm>
              <a:off x="412172" y="1371468"/>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Identified How to be an effective team</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1" name="TextBox 10">
              <a:extLst>
                <a:ext uri="{FF2B5EF4-FFF2-40B4-BE49-F238E27FC236}">
                  <a16:creationId xmlns:a16="http://schemas.microsoft.com/office/drawing/2014/main" id="{0B36A994-1B4B-4AB9-87C7-934E1F20DF33}"/>
                </a:ext>
              </a:extLst>
            </p:cNvPr>
            <p:cNvSpPr txBox="1"/>
            <p:nvPr/>
          </p:nvSpPr>
          <p:spPr>
            <a:xfrm>
              <a:off x="500951" y="2033490"/>
              <a:ext cx="6531403"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Strength-based job roles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2" name="TextBox 11">
              <a:extLst>
                <a:ext uri="{FF2B5EF4-FFF2-40B4-BE49-F238E27FC236}">
                  <a16:creationId xmlns:a16="http://schemas.microsoft.com/office/drawing/2014/main" id="{FA3211DA-DC79-41F8-8BF3-357733245E1C}"/>
                </a:ext>
              </a:extLst>
            </p:cNvPr>
            <p:cNvSpPr txBox="1"/>
            <p:nvPr/>
          </p:nvSpPr>
          <p:spPr>
            <a:xfrm>
              <a:off x="589731" y="2695512"/>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Setting of realistic targets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3" name="TextBox 12">
              <a:extLst>
                <a:ext uri="{FF2B5EF4-FFF2-40B4-BE49-F238E27FC236}">
                  <a16:creationId xmlns:a16="http://schemas.microsoft.com/office/drawing/2014/main" id="{1AF8F2F7-D43E-47C7-92A2-C3CE06CDBC5A}"/>
                </a:ext>
              </a:extLst>
            </p:cNvPr>
            <p:cNvSpPr txBox="1"/>
            <p:nvPr/>
          </p:nvSpPr>
          <p:spPr>
            <a:xfrm>
              <a:off x="678511" y="3411461"/>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Offering a network of support</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spTree>
    <p:extLst>
      <p:ext uri="{BB962C8B-B14F-4D97-AF65-F5344CB8AC3E}">
        <p14:creationId xmlns:p14="http://schemas.microsoft.com/office/powerpoint/2010/main" val="1818759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534D41-22C7-4620-B8C0-E90AA171E0AA}"/>
              </a:ext>
            </a:extLst>
          </p:cNvPr>
          <p:cNvSpPr txBox="1"/>
          <p:nvPr/>
        </p:nvSpPr>
        <p:spPr>
          <a:xfrm>
            <a:off x="412172" y="256309"/>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tx1">
                    <a:lumMod val="75000"/>
                    <a:lumOff val="25000"/>
                  </a:schemeClr>
                </a:solidFill>
                <a:effectLst>
                  <a:outerShdw blurRad="50800" dist="38100" dir="5400000" algn="t" rotWithShape="0">
                    <a:prstClr val="black">
                      <a:alpha val="40000"/>
                    </a:prstClr>
                  </a:outerShdw>
                </a:effectLst>
              </a:rPr>
              <a:t>Team Collaboration</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cxnSp>
        <p:nvCxnSpPr>
          <p:cNvPr id="3" name="Straight Arrow Connector 2">
            <a:extLst>
              <a:ext uri="{FF2B5EF4-FFF2-40B4-BE49-F238E27FC236}">
                <a16:creationId xmlns:a16="http://schemas.microsoft.com/office/drawing/2014/main" id="{948E0C58-133E-48DC-B9A7-7F0C2F31D1C0}"/>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grpSp>
        <p:nvGrpSpPr>
          <p:cNvPr id="4" name="Group 3">
            <a:extLst>
              <a:ext uri="{FF2B5EF4-FFF2-40B4-BE49-F238E27FC236}">
                <a16:creationId xmlns:a16="http://schemas.microsoft.com/office/drawing/2014/main" id="{807EC335-06DF-4499-89FA-B26E4E11FDE7}"/>
              </a:ext>
            </a:extLst>
          </p:cNvPr>
          <p:cNvGrpSpPr/>
          <p:nvPr/>
        </p:nvGrpSpPr>
        <p:grpSpPr>
          <a:xfrm>
            <a:off x="6586334" y="4420797"/>
            <a:ext cx="4464072" cy="1664845"/>
            <a:chOff x="5363260" y="1484833"/>
            <a:chExt cx="4464072" cy="1664845"/>
          </a:xfrm>
        </p:grpSpPr>
        <p:pic>
          <p:nvPicPr>
            <p:cNvPr id="5" name="Picture 6" descr="A close up of a logo&#10;&#10;Description generated with very high confidence">
              <a:extLst>
                <a:ext uri="{FF2B5EF4-FFF2-40B4-BE49-F238E27FC236}">
                  <a16:creationId xmlns:a16="http://schemas.microsoft.com/office/drawing/2014/main" id="{442BC4B5-DEE5-4B8E-B776-40AE1BE859FC}"/>
                </a:ext>
              </a:extLst>
            </p:cNvPr>
            <p:cNvPicPr>
              <a:picLocks noChangeAspect="1"/>
            </p:cNvPicPr>
            <p:nvPr/>
          </p:nvPicPr>
          <p:blipFill>
            <a:blip r:embed="rId3"/>
            <a:stretch>
              <a:fillRect/>
            </a:stretch>
          </p:blipFill>
          <p:spPr>
            <a:xfrm>
              <a:off x="5363260" y="2159678"/>
              <a:ext cx="900000" cy="900000"/>
            </a:xfrm>
            <a:prstGeom prst="rect">
              <a:avLst/>
            </a:prstGeom>
            <a:effectLst>
              <a:outerShdw blurRad="63500" sx="102000" sy="102000" algn="ctr" rotWithShape="0">
                <a:prstClr val="black">
                  <a:alpha val="40000"/>
                </a:prstClr>
              </a:outerShdw>
            </a:effectLst>
          </p:spPr>
        </p:pic>
        <p:pic>
          <p:nvPicPr>
            <p:cNvPr id="6" name="Picture 8" descr="A picture containing room&#10;&#10;Description generated with very high confidence">
              <a:extLst>
                <a:ext uri="{FF2B5EF4-FFF2-40B4-BE49-F238E27FC236}">
                  <a16:creationId xmlns:a16="http://schemas.microsoft.com/office/drawing/2014/main" id="{E6AA1550-0C8D-447A-BE2C-7A7588086B2A}"/>
                </a:ext>
              </a:extLst>
            </p:cNvPr>
            <p:cNvPicPr>
              <a:picLocks noChangeAspect="1"/>
            </p:cNvPicPr>
            <p:nvPr/>
          </p:nvPicPr>
          <p:blipFill>
            <a:blip r:embed="rId4"/>
            <a:stretch>
              <a:fillRect/>
            </a:stretch>
          </p:blipFill>
          <p:spPr>
            <a:xfrm>
              <a:off x="8927332" y="2159678"/>
              <a:ext cx="900000" cy="900000"/>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65A7F82C-9E05-43BC-A163-4954D962A3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55296" y="2069678"/>
              <a:ext cx="1080000" cy="1080000"/>
            </a:xfrm>
            <a:prstGeom prst="rect">
              <a:avLst/>
            </a:prstGeom>
            <a:effectLst>
              <a:outerShdw blurRad="63500" sx="102000" sy="102000" algn="ctr" rotWithShape="0">
                <a:prstClr val="black">
                  <a:alpha val="40000"/>
                </a:prstClr>
              </a:outerShdw>
            </a:effectLst>
          </p:spPr>
        </p:pic>
        <p:sp>
          <p:nvSpPr>
            <p:cNvPr id="8" name="TextBox 7">
              <a:extLst>
                <a:ext uri="{FF2B5EF4-FFF2-40B4-BE49-F238E27FC236}">
                  <a16:creationId xmlns:a16="http://schemas.microsoft.com/office/drawing/2014/main" id="{F5C17427-3EA5-4F2A-BB21-CD1F56AEBF58}"/>
                </a:ext>
              </a:extLst>
            </p:cNvPr>
            <p:cNvSpPr txBox="1"/>
            <p:nvPr/>
          </p:nvSpPr>
          <p:spPr>
            <a:xfrm>
              <a:off x="6263260" y="1484833"/>
              <a:ext cx="266407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400" dirty="0">
                  <a:solidFill>
                    <a:schemeClr val="tx1">
                      <a:lumMod val="75000"/>
                      <a:lumOff val="25000"/>
                    </a:schemeClr>
                  </a:solidFill>
                  <a:effectLst>
                    <a:outerShdw blurRad="50800" dist="38100" dir="5400000" algn="t" rotWithShape="0">
                      <a:prstClr val="black">
                        <a:alpha val="40000"/>
                      </a:prstClr>
                    </a:outerShdw>
                  </a:effectLst>
                </a:rPr>
                <a:t>Shared Platforms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grpSp>
        <p:nvGrpSpPr>
          <p:cNvPr id="9" name="Group 8">
            <a:extLst>
              <a:ext uri="{FF2B5EF4-FFF2-40B4-BE49-F238E27FC236}">
                <a16:creationId xmlns:a16="http://schemas.microsoft.com/office/drawing/2014/main" id="{6D0226F2-7B71-4517-8B55-CC1D6FCF8B93}"/>
              </a:ext>
            </a:extLst>
          </p:cNvPr>
          <p:cNvGrpSpPr/>
          <p:nvPr/>
        </p:nvGrpSpPr>
        <p:grpSpPr>
          <a:xfrm>
            <a:off x="980967" y="1484834"/>
            <a:ext cx="4483223" cy="3888332"/>
            <a:chOff x="359524" y="1321124"/>
            <a:chExt cx="4483223" cy="3888332"/>
          </a:xfrm>
        </p:grpSpPr>
        <p:sp>
          <p:nvSpPr>
            <p:cNvPr id="10" name="TextBox 9">
              <a:extLst>
                <a:ext uri="{FF2B5EF4-FFF2-40B4-BE49-F238E27FC236}">
                  <a16:creationId xmlns:a16="http://schemas.microsoft.com/office/drawing/2014/main" id="{AA0374E6-EC55-4D3C-8DC2-53EA6893BCEB}"/>
                </a:ext>
              </a:extLst>
            </p:cNvPr>
            <p:cNvSpPr txBox="1"/>
            <p:nvPr/>
          </p:nvSpPr>
          <p:spPr>
            <a:xfrm>
              <a:off x="1269099" y="1321124"/>
              <a:ext cx="2664072" cy="461665"/>
            </a:xfrm>
            <a:prstGeom prst="rect">
              <a:avLst/>
            </a:prstGeom>
            <a:noFill/>
            <a:ln w="38100">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400" dirty="0">
                  <a:solidFill>
                    <a:schemeClr val="tx1">
                      <a:lumMod val="75000"/>
                      <a:lumOff val="25000"/>
                    </a:schemeClr>
                  </a:solidFill>
                  <a:effectLst>
                    <a:outerShdw blurRad="50800" dist="38100" dir="5400000" algn="t" rotWithShape="0">
                      <a:prstClr val="black">
                        <a:alpha val="40000"/>
                      </a:prstClr>
                    </a:outerShdw>
                  </a:effectLst>
                </a:rPr>
                <a:t>Team Meetings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1" name="Rectangle: Diagonal Corners Rounded 10">
              <a:extLst>
                <a:ext uri="{FF2B5EF4-FFF2-40B4-BE49-F238E27FC236}">
                  <a16:creationId xmlns:a16="http://schemas.microsoft.com/office/drawing/2014/main" id="{1A2E0072-5D4E-4552-B5E7-E6F53E82A5F1}"/>
                </a:ext>
              </a:extLst>
            </p:cNvPr>
            <p:cNvSpPr/>
            <p:nvPr/>
          </p:nvSpPr>
          <p:spPr>
            <a:xfrm>
              <a:off x="359524" y="2093397"/>
              <a:ext cx="4483223" cy="3116059"/>
            </a:xfrm>
            <a:prstGeom prst="round2DiagRect">
              <a:avLst/>
            </a:prstGeom>
            <a:blipFill dpi="0" rotWithShape="1">
              <a:blip r:embed="rId6">
                <a:extLst>
                  <a:ext uri="{28A0092B-C50C-407E-A947-70E740481C1C}">
                    <a14:useLocalDpi xmlns:a14="http://schemas.microsoft.com/office/drawing/2010/main" val="0"/>
                  </a:ext>
                </a:extLst>
              </a:blip>
              <a:srcRect/>
              <a:stretch>
                <a:fillRect/>
              </a:stretch>
            </a:blipFill>
            <a:ln w="381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02928095-45B9-4144-BC09-93085420E39C}"/>
              </a:ext>
            </a:extLst>
          </p:cNvPr>
          <p:cNvGrpSpPr/>
          <p:nvPr/>
        </p:nvGrpSpPr>
        <p:grpSpPr>
          <a:xfrm>
            <a:off x="6632487" y="1484834"/>
            <a:ext cx="4357953" cy="2523373"/>
            <a:chOff x="6154648" y="3269869"/>
            <a:chExt cx="4357953" cy="2523373"/>
          </a:xfrm>
        </p:grpSpPr>
        <p:grpSp>
          <p:nvGrpSpPr>
            <p:cNvPr id="13" name="Group 12">
              <a:extLst>
                <a:ext uri="{FF2B5EF4-FFF2-40B4-BE49-F238E27FC236}">
                  <a16:creationId xmlns:a16="http://schemas.microsoft.com/office/drawing/2014/main" id="{ED30E9FF-ACF4-42C8-94A7-0A6EB618189C}"/>
                </a:ext>
              </a:extLst>
            </p:cNvPr>
            <p:cNvGrpSpPr/>
            <p:nvPr/>
          </p:nvGrpSpPr>
          <p:grpSpPr>
            <a:xfrm>
              <a:off x="6154648" y="3913871"/>
              <a:ext cx="4357953" cy="1879371"/>
              <a:chOff x="2131624" y="3493792"/>
              <a:chExt cx="4357953" cy="1879371"/>
            </a:xfrm>
          </p:grpSpPr>
          <p:sp>
            <p:nvSpPr>
              <p:cNvPr id="15" name="Rectangle: Diagonal Corners Rounded 14">
                <a:extLst>
                  <a:ext uri="{FF2B5EF4-FFF2-40B4-BE49-F238E27FC236}">
                    <a16:creationId xmlns:a16="http://schemas.microsoft.com/office/drawing/2014/main" id="{4F667216-5BE1-4A39-9980-328511A99F4A}"/>
                  </a:ext>
                </a:extLst>
              </p:cNvPr>
              <p:cNvSpPr/>
              <p:nvPr/>
            </p:nvSpPr>
            <p:spPr>
              <a:xfrm>
                <a:off x="2131624" y="3493792"/>
                <a:ext cx="4357953" cy="1879371"/>
              </a:xfrm>
              <a:prstGeom prst="round2DiagRect">
                <a:avLst/>
              </a:prstGeom>
              <a:solidFill>
                <a:schemeClr val="bg1"/>
              </a:solidFill>
              <a:ln w="285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A close up of a flower&#10;&#10;Description generated with high confidence">
                <a:extLst>
                  <a:ext uri="{FF2B5EF4-FFF2-40B4-BE49-F238E27FC236}">
                    <a16:creationId xmlns:a16="http://schemas.microsoft.com/office/drawing/2014/main" id="{0FFC0BE1-70DC-4555-823E-E7B4D990F56B}"/>
                  </a:ext>
                </a:extLst>
              </p:cNvPr>
              <p:cNvPicPr>
                <a:picLocks noChangeAspect="1"/>
              </p:cNvPicPr>
              <p:nvPr/>
            </p:nvPicPr>
            <p:blipFill>
              <a:blip r:embed="rId7"/>
              <a:stretch>
                <a:fillRect/>
              </a:stretch>
            </p:blipFill>
            <p:spPr>
              <a:xfrm>
                <a:off x="2261839" y="3671026"/>
                <a:ext cx="4111336" cy="1536843"/>
              </a:xfrm>
              <a:prstGeom prst="rect">
                <a:avLst/>
              </a:prstGeom>
              <a:ln w="28575">
                <a:noFill/>
              </a:ln>
            </p:spPr>
          </p:pic>
        </p:grpSp>
        <p:sp>
          <p:nvSpPr>
            <p:cNvPr id="14" name="TextBox 13">
              <a:extLst>
                <a:ext uri="{FF2B5EF4-FFF2-40B4-BE49-F238E27FC236}">
                  <a16:creationId xmlns:a16="http://schemas.microsoft.com/office/drawing/2014/main" id="{56256299-231B-4133-8624-CD8DDFB3960E}"/>
                </a:ext>
              </a:extLst>
            </p:cNvPr>
            <p:cNvSpPr txBox="1"/>
            <p:nvPr/>
          </p:nvSpPr>
          <p:spPr>
            <a:xfrm>
              <a:off x="7001589" y="3269869"/>
              <a:ext cx="2664072" cy="461665"/>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400" dirty="0">
                  <a:solidFill>
                    <a:schemeClr val="tx1">
                      <a:lumMod val="75000"/>
                      <a:lumOff val="25000"/>
                    </a:schemeClr>
                  </a:solidFill>
                  <a:effectLst>
                    <a:outerShdw blurRad="50800" dist="38100" dir="5400000" algn="t" rotWithShape="0">
                      <a:prstClr val="black">
                        <a:alpha val="40000"/>
                      </a:prstClr>
                    </a:outerShdw>
                  </a:effectLst>
                </a:rPr>
                <a:t>Progress Reports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sp>
        <p:nvSpPr>
          <p:cNvPr id="18" name="TextBox 17">
            <a:extLst>
              <a:ext uri="{FF2B5EF4-FFF2-40B4-BE49-F238E27FC236}">
                <a16:creationId xmlns:a16="http://schemas.microsoft.com/office/drawing/2014/main" id="{A8BEA7D0-49F6-4EB2-A5DB-3B76EF870D53}"/>
              </a:ext>
            </a:extLst>
          </p:cNvPr>
          <p:cNvSpPr txBox="1"/>
          <p:nvPr/>
        </p:nvSpPr>
        <p:spPr>
          <a:xfrm>
            <a:off x="1236615" y="5545642"/>
            <a:ext cx="3971925" cy="369332"/>
          </a:xfrm>
          <a:prstGeom prst="rect">
            <a:avLst/>
          </a:prstGeom>
          <a:noFill/>
          <a:effectLst>
            <a:outerShdw blurRad="50800" dist="381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tx1">
                    <a:lumMod val="75000"/>
                    <a:lumOff val="25000"/>
                  </a:schemeClr>
                </a:solidFill>
              </a:rPr>
              <a:t>Meeting at Carmarthen Campus</a:t>
            </a:r>
          </a:p>
        </p:txBody>
      </p:sp>
    </p:spTree>
    <p:extLst>
      <p:ext uri="{BB962C8B-B14F-4D97-AF65-F5344CB8AC3E}">
        <p14:creationId xmlns:p14="http://schemas.microsoft.com/office/powerpoint/2010/main" val="227003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BD7833-263B-4D10-937E-6CB957CF6AEA}"/>
              </a:ext>
            </a:extLst>
          </p:cNvPr>
          <p:cNvSpPr txBox="1"/>
          <p:nvPr/>
        </p:nvSpPr>
        <p:spPr>
          <a:xfrm>
            <a:off x="412172" y="256309"/>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tx1">
                    <a:lumMod val="75000"/>
                    <a:lumOff val="25000"/>
                  </a:schemeClr>
                </a:solidFill>
                <a:effectLst>
                  <a:outerShdw blurRad="50800" dist="38100" dir="5400000" algn="t" rotWithShape="0">
                    <a:prstClr val="black">
                      <a:alpha val="40000"/>
                    </a:prstClr>
                  </a:outerShdw>
                </a:effectLst>
              </a:rPr>
              <a:t>Meeting Our Objectives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cxnSp>
        <p:nvCxnSpPr>
          <p:cNvPr id="7" name="Straight Arrow Connector 6">
            <a:extLst>
              <a:ext uri="{FF2B5EF4-FFF2-40B4-BE49-F238E27FC236}">
                <a16:creationId xmlns:a16="http://schemas.microsoft.com/office/drawing/2014/main" id="{34542DA1-9485-468B-B752-E83998A05272}"/>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pic>
        <p:nvPicPr>
          <p:cNvPr id="16" name="Picture 16" descr="A red car parked in a parking lot&#10;&#10;Description generated with high confidence">
            <a:extLst>
              <a:ext uri="{FF2B5EF4-FFF2-40B4-BE49-F238E27FC236}">
                <a16:creationId xmlns:a16="http://schemas.microsoft.com/office/drawing/2014/main" id="{BA1DEEAF-258F-42AF-B580-E16028C0C93A}"/>
              </a:ext>
            </a:extLst>
          </p:cNvPr>
          <p:cNvPicPr>
            <a:picLocks noChangeAspect="1"/>
          </p:cNvPicPr>
          <p:nvPr/>
        </p:nvPicPr>
        <p:blipFill rotWithShape="1">
          <a:blip r:embed="rId3"/>
          <a:srcRect l="-112" t="2885" r="19618" b="1930"/>
          <a:stretch/>
        </p:blipFill>
        <p:spPr>
          <a:xfrm flipH="1">
            <a:off x="0" y="3421471"/>
            <a:ext cx="6201987" cy="3436529"/>
          </a:xfrm>
          <a:prstGeom prst="rect">
            <a:avLst/>
          </a:prstGeom>
        </p:spPr>
      </p:pic>
      <p:grpSp>
        <p:nvGrpSpPr>
          <p:cNvPr id="5" name="Group 4">
            <a:extLst>
              <a:ext uri="{FF2B5EF4-FFF2-40B4-BE49-F238E27FC236}">
                <a16:creationId xmlns:a16="http://schemas.microsoft.com/office/drawing/2014/main" id="{7F88A090-5182-4439-BEDB-BA214A302022}"/>
              </a:ext>
            </a:extLst>
          </p:cNvPr>
          <p:cNvGrpSpPr/>
          <p:nvPr/>
        </p:nvGrpSpPr>
        <p:grpSpPr>
          <a:xfrm>
            <a:off x="4135152" y="1461951"/>
            <a:ext cx="6797741" cy="2501658"/>
            <a:chOff x="1228918" y="1691065"/>
            <a:chExt cx="6797741" cy="2501658"/>
          </a:xfrm>
        </p:grpSpPr>
        <p:grpSp>
          <p:nvGrpSpPr>
            <p:cNvPr id="6" name="Group 5">
              <a:extLst>
                <a:ext uri="{FF2B5EF4-FFF2-40B4-BE49-F238E27FC236}">
                  <a16:creationId xmlns:a16="http://schemas.microsoft.com/office/drawing/2014/main" id="{DE0E5CC5-B251-4ED8-8A77-7CDE2A0F1345}"/>
                </a:ext>
              </a:extLst>
            </p:cNvPr>
            <p:cNvGrpSpPr/>
            <p:nvPr/>
          </p:nvGrpSpPr>
          <p:grpSpPr>
            <a:xfrm>
              <a:off x="1228918" y="1691065"/>
              <a:ext cx="6797741" cy="2501658"/>
              <a:chOff x="412172" y="1371468"/>
              <a:chExt cx="6797741" cy="2501658"/>
            </a:xfrm>
          </p:grpSpPr>
          <p:sp>
            <p:nvSpPr>
              <p:cNvPr id="8" name="TextBox 7">
                <a:extLst>
                  <a:ext uri="{FF2B5EF4-FFF2-40B4-BE49-F238E27FC236}">
                    <a16:creationId xmlns:a16="http://schemas.microsoft.com/office/drawing/2014/main" id="{AF4C8788-019D-4B9D-A4FD-84B0839FA57E}"/>
                  </a:ext>
                </a:extLst>
              </p:cNvPr>
              <p:cNvSpPr txBox="1"/>
              <p:nvPr/>
            </p:nvSpPr>
            <p:spPr>
              <a:xfrm>
                <a:off x="412172" y="1371468"/>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400" dirty="0">
                    <a:solidFill>
                      <a:schemeClr val="tx1">
                        <a:lumMod val="75000"/>
                        <a:lumOff val="25000"/>
                      </a:schemeClr>
                    </a:solidFill>
                    <a:effectLst>
                      <a:outerShdw blurRad="50800" dist="38100" dir="5400000" algn="t" rotWithShape="0">
                        <a:prstClr val="black">
                          <a:alpha val="40000"/>
                        </a:prstClr>
                      </a:outerShdw>
                    </a:effectLst>
                  </a:rPr>
                  <a:t>Prototype Planning is on Track!</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9" name="TextBox 8">
                <a:extLst>
                  <a:ext uri="{FF2B5EF4-FFF2-40B4-BE49-F238E27FC236}">
                    <a16:creationId xmlns:a16="http://schemas.microsoft.com/office/drawing/2014/main" id="{1CB29A95-7D97-4C48-B417-82741B43485E}"/>
                  </a:ext>
                </a:extLst>
              </p:cNvPr>
              <p:cNvSpPr txBox="1"/>
              <p:nvPr/>
            </p:nvSpPr>
            <p:spPr>
              <a:xfrm>
                <a:off x="500951" y="2033490"/>
                <a:ext cx="6531403"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Market Research via Social Media </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0" name="TextBox 9">
                <a:extLst>
                  <a:ext uri="{FF2B5EF4-FFF2-40B4-BE49-F238E27FC236}">
                    <a16:creationId xmlns:a16="http://schemas.microsoft.com/office/drawing/2014/main" id="{3597243A-E0EC-4A09-8B61-095698728715}"/>
                  </a:ext>
                </a:extLst>
              </p:cNvPr>
              <p:cNvSpPr txBox="1"/>
              <p:nvPr/>
            </p:nvSpPr>
            <p:spPr>
              <a:xfrm>
                <a:off x="589731" y="2695512"/>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Identified Key Features and USPs </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1" name="TextBox 10">
                <a:extLst>
                  <a:ext uri="{FF2B5EF4-FFF2-40B4-BE49-F238E27FC236}">
                    <a16:creationId xmlns:a16="http://schemas.microsoft.com/office/drawing/2014/main" id="{7355E1E3-0561-440A-8342-8B8A05359E12}"/>
                  </a:ext>
                </a:extLst>
              </p:cNvPr>
              <p:cNvSpPr txBox="1"/>
              <p:nvPr/>
            </p:nvSpPr>
            <p:spPr>
              <a:xfrm>
                <a:off x="678511" y="3411461"/>
                <a:ext cx="653140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 typeface="Courier New" panose="02070309020205020404" pitchFamily="49" charset="0"/>
                  <a:buChar char="o"/>
                </a:pPr>
                <a:r>
                  <a:rPr lang="en-GB" sz="2400" dirty="0">
                    <a:solidFill>
                      <a:schemeClr val="tx1">
                        <a:lumMod val="75000"/>
                        <a:lumOff val="25000"/>
                      </a:schemeClr>
                    </a:solidFill>
                    <a:effectLst>
                      <a:outerShdw blurRad="50800" dist="38100" dir="5400000" algn="t" rotWithShape="0">
                        <a:prstClr val="black">
                          <a:alpha val="40000"/>
                        </a:prstClr>
                      </a:outerShdw>
                    </a:effectLst>
                  </a:rPr>
                  <a:t>Core Components Selected</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pic>
          <p:nvPicPr>
            <p:cNvPr id="3" name="Picture 3" descr="A picture containing drawing&#10;&#10;Description generated with very high confidence">
              <a:extLst>
                <a:ext uri="{FF2B5EF4-FFF2-40B4-BE49-F238E27FC236}">
                  <a16:creationId xmlns:a16="http://schemas.microsoft.com/office/drawing/2014/main" id="{66EC9640-C7C6-4A3A-88AE-B1AECCF30571}"/>
                </a:ext>
              </a:extLst>
            </p:cNvPr>
            <p:cNvPicPr>
              <a:picLocks noChangeAspect="1"/>
            </p:cNvPicPr>
            <p:nvPr/>
          </p:nvPicPr>
          <p:blipFill>
            <a:blip r:embed="rId4"/>
            <a:stretch>
              <a:fillRect/>
            </a:stretch>
          </p:blipFill>
          <p:spPr>
            <a:xfrm>
              <a:off x="7646075" y="2387841"/>
              <a:ext cx="367146" cy="367146"/>
            </a:xfrm>
            <a:prstGeom prst="rect">
              <a:avLst/>
            </a:prstGeom>
            <a:effectLst>
              <a:outerShdw blurRad="63500" sx="102000" sy="102000" algn="ctr" rotWithShape="0">
                <a:prstClr val="black">
                  <a:alpha val="40000"/>
                </a:prstClr>
              </a:outerShdw>
            </a:effectLst>
          </p:spPr>
        </p:pic>
        <p:pic>
          <p:nvPicPr>
            <p:cNvPr id="12" name="Picture 3" descr="A picture containing drawing&#10;&#10;Description generated with very high confidence">
              <a:extLst>
                <a:ext uri="{FF2B5EF4-FFF2-40B4-BE49-F238E27FC236}">
                  <a16:creationId xmlns:a16="http://schemas.microsoft.com/office/drawing/2014/main" id="{DA34F83E-CC4A-4ADD-8B38-78D687D79B2C}"/>
                </a:ext>
              </a:extLst>
            </p:cNvPr>
            <p:cNvPicPr>
              <a:picLocks noChangeAspect="1"/>
            </p:cNvPicPr>
            <p:nvPr/>
          </p:nvPicPr>
          <p:blipFill>
            <a:blip r:embed="rId4"/>
            <a:stretch>
              <a:fillRect/>
            </a:stretch>
          </p:blipFill>
          <p:spPr>
            <a:xfrm>
              <a:off x="7646075" y="3062368"/>
              <a:ext cx="367146" cy="367146"/>
            </a:xfrm>
            <a:prstGeom prst="rect">
              <a:avLst/>
            </a:prstGeom>
            <a:effectLst>
              <a:outerShdw blurRad="63500" sx="102000" sy="102000" algn="ctr" rotWithShape="0">
                <a:prstClr val="black">
                  <a:alpha val="40000"/>
                </a:prstClr>
              </a:outerShdw>
            </a:effectLst>
          </p:spPr>
        </p:pic>
        <p:pic>
          <p:nvPicPr>
            <p:cNvPr id="13" name="Picture 3" descr="A picture containing drawing&#10;&#10;Description generated with very high confidence">
              <a:extLst>
                <a:ext uri="{FF2B5EF4-FFF2-40B4-BE49-F238E27FC236}">
                  <a16:creationId xmlns:a16="http://schemas.microsoft.com/office/drawing/2014/main" id="{5577732A-C5AF-460E-AE8F-68BC99C2DF2B}"/>
                </a:ext>
              </a:extLst>
            </p:cNvPr>
            <p:cNvPicPr>
              <a:picLocks noChangeAspect="1"/>
            </p:cNvPicPr>
            <p:nvPr/>
          </p:nvPicPr>
          <p:blipFill>
            <a:blip r:embed="rId4"/>
            <a:stretch>
              <a:fillRect/>
            </a:stretch>
          </p:blipFill>
          <p:spPr>
            <a:xfrm>
              <a:off x="7646075" y="3790176"/>
              <a:ext cx="367146" cy="367146"/>
            </a:xfrm>
            <a:prstGeom prst="rect">
              <a:avLst/>
            </a:prstGeom>
            <a:effectLst>
              <a:outerShdw blurRad="63500" sx="102000" sy="102000" algn="ctr" rotWithShape="0">
                <a:prstClr val="black">
                  <a:alpha val="40000"/>
                </a:prstClr>
              </a:outerShdw>
            </a:effectLst>
          </p:spPr>
        </p:pic>
      </p:grpSp>
      <p:pic>
        <p:nvPicPr>
          <p:cNvPr id="14" name="Picture 14" descr="A close up of a sign&#10;&#10;Description generated with very high confidence">
            <a:extLst>
              <a:ext uri="{FF2B5EF4-FFF2-40B4-BE49-F238E27FC236}">
                <a16:creationId xmlns:a16="http://schemas.microsoft.com/office/drawing/2014/main" id="{E307E39D-BF88-4C75-B35C-F44671FE7497}"/>
              </a:ext>
            </a:extLst>
          </p:cNvPr>
          <p:cNvPicPr>
            <a:picLocks noChangeAspect="1"/>
          </p:cNvPicPr>
          <p:nvPr/>
        </p:nvPicPr>
        <p:blipFill>
          <a:blip r:embed="rId5"/>
          <a:stretch>
            <a:fillRect/>
          </a:stretch>
        </p:blipFill>
        <p:spPr>
          <a:xfrm>
            <a:off x="6527611" y="5449180"/>
            <a:ext cx="2285473" cy="748135"/>
          </a:xfrm>
          <a:prstGeom prst="rect">
            <a:avLst/>
          </a:prstGeom>
        </p:spPr>
      </p:pic>
      <p:sp>
        <p:nvSpPr>
          <p:cNvPr id="17" name="TextBox 16">
            <a:extLst>
              <a:ext uri="{FF2B5EF4-FFF2-40B4-BE49-F238E27FC236}">
                <a16:creationId xmlns:a16="http://schemas.microsoft.com/office/drawing/2014/main" id="{595AD3AB-04E1-450D-9857-2EE339C76448}"/>
              </a:ext>
            </a:extLst>
          </p:cNvPr>
          <p:cNvSpPr txBox="1"/>
          <p:nvPr/>
        </p:nvSpPr>
        <p:spPr>
          <a:xfrm>
            <a:off x="6201987" y="4422837"/>
            <a:ext cx="2664072"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400" dirty="0">
                <a:solidFill>
                  <a:schemeClr val="tx1">
                    <a:lumMod val="75000"/>
                    <a:lumOff val="25000"/>
                  </a:schemeClr>
                </a:solidFill>
                <a:effectLst>
                  <a:outerShdw blurRad="50800" dist="38100" dir="5400000" algn="t" rotWithShape="0">
                    <a:prstClr val="black">
                      <a:alpha val="40000"/>
                    </a:prstClr>
                  </a:outerShdw>
                </a:effectLst>
              </a:rPr>
              <a:t>Next Steps…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8" name="TextBox 17">
            <a:extLst>
              <a:ext uri="{FF2B5EF4-FFF2-40B4-BE49-F238E27FC236}">
                <a16:creationId xmlns:a16="http://schemas.microsoft.com/office/drawing/2014/main" id="{4B86E963-7EDB-407E-86FB-F90E226EB444}"/>
              </a:ext>
            </a:extLst>
          </p:cNvPr>
          <p:cNvSpPr txBox="1"/>
          <p:nvPr/>
        </p:nvSpPr>
        <p:spPr>
          <a:xfrm>
            <a:off x="6338311" y="4982269"/>
            <a:ext cx="2664072"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dirty="0">
                <a:solidFill>
                  <a:schemeClr val="tx1">
                    <a:lumMod val="75000"/>
                    <a:lumOff val="25000"/>
                  </a:schemeClr>
                </a:solidFill>
                <a:effectLst>
                  <a:outerShdw blurRad="50800" dist="38100" dir="5400000" algn="t" rotWithShape="0">
                    <a:prstClr val="black">
                      <a:alpha val="40000"/>
                    </a:prstClr>
                  </a:outerShdw>
                </a:effectLst>
              </a:rPr>
              <a:t>3D Model Design</a:t>
            </a:r>
            <a:endParaRPr lang="en-US" sz="1400"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19" name="TextBox 18">
            <a:extLst>
              <a:ext uri="{FF2B5EF4-FFF2-40B4-BE49-F238E27FC236}">
                <a16:creationId xmlns:a16="http://schemas.microsoft.com/office/drawing/2014/main" id="{05AF8D9B-0804-40E1-9CB2-6A21676B83DA}"/>
              </a:ext>
            </a:extLst>
          </p:cNvPr>
          <p:cNvSpPr txBox="1"/>
          <p:nvPr/>
        </p:nvSpPr>
        <p:spPr>
          <a:xfrm>
            <a:off x="9410389" y="4982137"/>
            <a:ext cx="1633271"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dirty="0">
                <a:solidFill>
                  <a:schemeClr val="tx1">
                    <a:lumMod val="75000"/>
                    <a:lumOff val="25000"/>
                  </a:schemeClr>
                </a:solidFill>
                <a:effectLst>
                  <a:outerShdw blurRad="50800" dist="38100" dir="5400000" algn="t" rotWithShape="0">
                    <a:prstClr val="black">
                      <a:alpha val="40000"/>
                    </a:prstClr>
                  </a:outerShdw>
                </a:effectLst>
              </a:rPr>
              <a:t>New Focus</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nvGrpSpPr>
          <p:cNvPr id="15" name="Group 14">
            <a:extLst>
              <a:ext uri="{FF2B5EF4-FFF2-40B4-BE49-F238E27FC236}">
                <a16:creationId xmlns:a16="http://schemas.microsoft.com/office/drawing/2014/main" id="{5FC71D39-E3A5-488A-A671-B3521A0CF9E3}"/>
              </a:ext>
            </a:extLst>
          </p:cNvPr>
          <p:cNvGrpSpPr/>
          <p:nvPr/>
        </p:nvGrpSpPr>
        <p:grpSpPr>
          <a:xfrm>
            <a:off x="9410389" y="5407748"/>
            <a:ext cx="2215160" cy="830997"/>
            <a:chOff x="9596763" y="5592414"/>
            <a:chExt cx="2028786" cy="830997"/>
          </a:xfrm>
        </p:grpSpPr>
        <p:sp>
          <p:nvSpPr>
            <p:cNvPr id="20" name="TextBox 19">
              <a:extLst>
                <a:ext uri="{FF2B5EF4-FFF2-40B4-BE49-F238E27FC236}">
                  <a16:creationId xmlns:a16="http://schemas.microsoft.com/office/drawing/2014/main" id="{FD258190-5066-4DFF-BED2-7E3C81A25CC7}"/>
                </a:ext>
              </a:extLst>
            </p:cNvPr>
            <p:cNvSpPr txBox="1"/>
            <p:nvPr/>
          </p:nvSpPr>
          <p:spPr>
            <a:xfrm>
              <a:off x="9596763" y="5592414"/>
              <a:ext cx="2028786" cy="461665"/>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400" dirty="0">
                  <a:solidFill>
                    <a:schemeClr val="tx1">
                      <a:lumMod val="75000"/>
                      <a:lumOff val="25000"/>
                    </a:schemeClr>
                  </a:solidFill>
                  <a:effectLst>
                    <a:outerShdw blurRad="50800" dist="38100" dir="5400000" algn="t" rotWithShape="0">
                      <a:prstClr val="black">
                        <a:alpha val="40000"/>
                      </a:prstClr>
                    </a:outerShdw>
                  </a:effectLst>
                </a:rPr>
                <a:t>Construction</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sp>
          <p:nvSpPr>
            <p:cNvPr id="21" name="TextBox 20">
              <a:extLst>
                <a:ext uri="{FF2B5EF4-FFF2-40B4-BE49-F238E27FC236}">
                  <a16:creationId xmlns:a16="http://schemas.microsoft.com/office/drawing/2014/main" id="{24612A72-FCA1-46FB-9617-5C93FD62269C}"/>
                </a:ext>
              </a:extLst>
            </p:cNvPr>
            <p:cNvSpPr txBox="1"/>
            <p:nvPr/>
          </p:nvSpPr>
          <p:spPr>
            <a:xfrm>
              <a:off x="9596763" y="6054079"/>
              <a:ext cx="2028786"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dirty="0">
                  <a:solidFill>
                    <a:schemeClr val="tx1">
                      <a:lumMod val="75000"/>
                      <a:lumOff val="25000"/>
                    </a:schemeClr>
                  </a:solidFill>
                  <a:effectLst>
                    <a:outerShdw blurRad="50800" dist="38100" dir="5400000" algn="t" rotWithShape="0">
                      <a:prstClr val="black">
                        <a:alpha val="40000"/>
                      </a:prstClr>
                    </a:outerShdw>
                  </a:effectLst>
                </a:rPr>
                <a:t>3</a:t>
              </a:r>
              <a:r>
                <a:rPr lang="en-GB" baseline="30000" dirty="0">
                  <a:solidFill>
                    <a:schemeClr val="tx1">
                      <a:lumMod val="75000"/>
                      <a:lumOff val="25000"/>
                    </a:schemeClr>
                  </a:solidFill>
                  <a:effectLst>
                    <a:outerShdw blurRad="50800" dist="38100" dir="5400000" algn="t" rotWithShape="0">
                      <a:prstClr val="black">
                        <a:alpha val="40000"/>
                      </a:prstClr>
                    </a:outerShdw>
                  </a:effectLst>
                </a:rPr>
                <a:t>rd</a:t>
              </a:r>
              <a:r>
                <a:rPr lang="en-GB" dirty="0">
                  <a:solidFill>
                    <a:schemeClr val="tx1">
                      <a:lumMod val="75000"/>
                      <a:lumOff val="25000"/>
                    </a:schemeClr>
                  </a:solidFill>
                  <a:effectLst>
                    <a:outerShdw blurRad="50800" dist="38100" dir="5400000" algn="t" rotWithShape="0">
                      <a:prstClr val="black">
                        <a:alpha val="40000"/>
                      </a:prstClr>
                    </a:outerShdw>
                  </a:effectLst>
                </a:rPr>
                <a:t> January 2020</a:t>
              </a:r>
              <a:endParaRPr lang="en-US" dirty="0">
                <a:solidFill>
                  <a:schemeClr val="tx1">
                    <a:lumMod val="75000"/>
                    <a:lumOff val="25000"/>
                  </a:schemeClr>
                </a:solidFill>
                <a:effectLst>
                  <a:outerShdw blurRad="50800" dist="38100" dir="5400000" algn="t" rotWithShape="0">
                    <a:prstClr val="black">
                      <a:alpha val="40000"/>
                    </a:prstClr>
                  </a:outerShdw>
                </a:effectLst>
              </a:endParaRPr>
            </a:p>
          </p:txBody>
        </p:sp>
      </p:grpSp>
    </p:spTree>
    <p:extLst>
      <p:ext uri="{BB962C8B-B14F-4D97-AF65-F5344CB8AC3E}">
        <p14:creationId xmlns:p14="http://schemas.microsoft.com/office/powerpoint/2010/main" val="2707525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73DAB4-E768-48D2-B92A-5C3DCCF257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143994" y="3809994"/>
            <a:ext cx="3048006" cy="3048006"/>
          </a:xfrm>
          <a:prstGeom prst="rect">
            <a:avLst/>
          </a:prstGeom>
        </p:spPr>
      </p:pic>
      <p:sp>
        <p:nvSpPr>
          <p:cNvPr id="3" name="TextBox 2">
            <a:extLst>
              <a:ext uri="{FF2B5EF4-FFF2-40B4-BE49-F238E27FC236}">
                <a16:creationId xmlns:a16="http://schemas.microsoft.com/office/drawing/2014/main" id="{9111BC11-F420-412E-A5DB-634368C6D3D7}"/>
              </a:ext>
            </a:extLst>
          </p:cNvPr>
          <p:cNvSpPr txBox="1"/>
          <p:nvPr/>
        </p:nvSpPr>
        <p:spPr>
          <a:xfrm>
            <a:off x="412172" y="256309"/>
            <a:ext cx="11416470" cy="716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tx1">
                    <a:lumMod val="75000"/>
                    <a:lumOff val="25000"/>
                  </a:schemeClr>
                </a:solidFill>
                <a:effectLst>
                  <a:outerShdw blurRad="50800" dist="38100" dir="5400000" algn="t" rotWithShape="0">
                    <a:prstClr val="black">
                      <a:alpha val="40000"/>
                    </a:prstClr>
                  </a:outerShdw>
                </a:effectLst>
              </a:rPr>
              <a:t>Project Time Scale (Gant)</a:t>
            </a:r>
          </a:p>
        </p:txBody>
      </p:sp>
      <p:cxnSp>
        <p:nvCxnSpPr>
          <p:cNvPr id="5" name="Straight Arrow Connector 4">
            <a:extLst>
              <a:ext uri="{FF2B5EF4-FFF2-40B4-BE49-F238E27FC236}">
                <a16:creationId xmlns:a16="http://schemas.microsoft.com/office/drawing/2014/main" id="{51E6A367-4685-49D0-87E8-C6AA1EAE864E}"/>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graphicFrame>
        <p:nvGraphicFramePr>
          <p:cNvPr id="61" name="Table 60">
            <a:extLst>
              <a:ext uri="{FF2B5EF4-FFF2-40B4-BE49-F238E27FC236}">
                <a16:creationId xmlns:a16="http://schemas.microsoft.com/office/drawing/2014/main" id="{1051B9D1-A225-4BE5-B6BD-DC83CD30770B}"/>
              </a:ext>
            </a:extLst>
          </p:cNvPr>
          <p:cNvGraphicFramePr>
            <a:graphicFrameLocks noGrp="1"/>
          </p:cNvGraphicFramePr>
          <p:nvPr>
            <p:extLst>
              <p:ext uri="{D42A27DB-BD31-4B8C-83A1-F6EECF244321}">
                <p14:modId xmlns:p14="http://schemas.microsoft.com/office/powerpoint/2010/main" val="4257188975"/>
              </p:ext>
            </p:extLst>
          </p:nvPr>
        </p:nvGraphicFramePr>
        <p:xfrm>
          <a:off x="363356" y="1195734"/>
          <a:ext cx="11465286" cy="4860002"/>
        </p:xfrm>
        <a:graphic>
          <a:graphicData uri="http://schemas.openxmlformats.org/drawingml/2006/table">
            <a:tbl>
              <a:tblPr firstRow="1" bandRow="1">
                <a:tableStyleId>{5C22544A-7EE6-4342-B048-85BDC9FD1C3A}</a:tableStyleId>
              </a:tblPr>
              <a:tblGrid>
                <a:gridCol w="3715349">
                  <a:extLst>
                    <a:ext uri="{9D8B030D-6E8A-4147-A177-3AD203B41FA5}">
                      <a16:colId xmlns:a16="http://schemas.microsoft.com/office/drawing/2014/main" val="2908723944"/>
                    </a:ext>
                  </a:extLst>
                </a:gridCol>
                <a:gridCol w="516662">
                  <a:extLst>
                    <a:ext uri="{9D8B030D-6E8A-4147-A177-3AD203B41FA5}">
                      <a16:colId xmlns:a16="http://schemas.microsoft.com/office/drawing/2014/main" val="3824352769"/>
                    </a:ext>
                  </a:extLst>
                </a:gridCol>
                <a:gridCol w="516663">
                  <a:extLst>
                    <a:ext uri="{9D8B030D-6E8A-4147-A177-3AD203B41FA5}">
                      <a16:colId xmlns:a16="http://schemas.microsoft.com/office/drawing/2014/main" val="509463961"/>
                    </a:ext>
                  </a:extLst>
                </a:gridCol>
                <a:gridCol w="516662">
                  <a:extLst>
                    <a:ext uri="{9D8B030D-6E8A-4147-A177-3AD203B41FA5}">
                      <a16:colId xmlns:a16="http://schemas.microsoft.com/office/drawing/2014/main" val="3295546897"/>
                    </a:ext>
                  </a:extLst>
                </a:gridCol>
                <a:gridCol w="309997">
                  <a:extLst>
                    <a:ext uri="{9D8B030D-6E8A-4147-A177-3AD203B41FA5}">
                      <a16:colId xmlns:a16="http://schemas.microsoft.com/office/drawing/2014/main" val="2234368074"/>
                    </a:ext>
                  </a:extLst>
                </a:gridCol>
                <a:gridCol w="309998">
                  <a:extLst>
                    <a:ext uri="{9D8B030D-6E8A-4147-A177-3AD203B41FA5}">
                      <a16:colId xmlns:a16="http://schemas.microsoft.com/office/drawing/2014/main" val="4205591446"/>
                    </a:ext>
                  </a:extLst>
                </a:gridCol>
                <a:gridCol w="309997">
                  <a:extLst>
                    <a:ext uri="{9D8B030D-6E8A-4147-A177-3AD203B41FA5}">
                      <a16:colId xmlns:a16="http://schemas.microsoft.com/office/drawing/2014/main" val="720669718"/>
                    </a:ext>
                  </a:extLst>
                </a:gridCol>
                <a:gridCol w="309998">
                  <a:extLst>
                    <a:ext uri="{9D8B030D-6E8A-4147-A177-3AD203B41FA5}">
                      <a16:colId xmlns:a16="http://schemas.microsoft.com/office/drawing/2014/main" val="2196189388"/>
                    </a:ext>
                  </a:extLst>
                </a:gridCol>
                <a:gridCol w="309997">
                  <a:extLst>
                    <a:ext uri="{9D8B030D-6E8A-4147-A177-3AD203B41FA5}">
                      <a16:colId xmlns:a16="http://schemas.microsoft.com/office/drawing/2014/main" val="614484614"/>
                    </a:ext>
                  </a:extLst>
                </a:gridCol>
                <a:gridCol w="387497">
                  <a:extLst>
                    <a:ext uri="{9D8B030D-6E8A-4147-A177-3AD203B41FA5}">
                      <a16:colId xmlns:a16="http://schemas.microsoft.com/office/drawing/2014/main" val="1334339814"/>
                    </a:ext>
                  </a:extLst>
                </a:gridCol>
                <a:gridCol w="387497">
                  <a:extLst>
                    <a:ext uri="{9D8B030D-6E8A-4147-A177-3AD203B41FA5}">
                      <a16:colId xmlns:a16="http://schemas.microsoft.com/office/drawing/2014/main" val="1896137611"/>
                    </a:ext>
                  </a:extLst>
                </a:gridCol>
                <a:gridCol w="387497">
                  <a:extLst>
                    <a:ext uri="{9D8B030D-6E8A-4147-A177-3AD203B41FA5}">
                      <a16:colId xmlns:a16="http://schemas.microsoft.com/office/drawing/2014/main" val="204772619"/>
                    </a:ext>
                  </a:extLst>
                </a:gridCol>
                <a:gridCol w="387497">
                  <a:extLst>
                    <a:ext uri="{9D8B030D-6E8A-4147-A177-3AD203B41FA5}">
                      <a16:colId xmlns:a16="http://schemas.microsoft.com/office/drawing/2014/main" val="1267659970"/>
                    </a:ext>
                  </a:extLst>
                </a:gridCol>
                <a:gridCol w="387497">
                  <a:extLst>
                    <a:ext uri="{9D8B030D-6E8A-4147-A177-3AD203B41FA5}">
                      <a16:colId xmlns:a16="http://schemas.microsoft.com/office/drawing/2014/main" val="1007424886"/>
                    </a:ext>
                  </a:extLst>
                </a:gridCol>
                <a:gridCol w="387497">
                  <a:extLst>
                    <a:ext uri="{9D8B030D-6E8A-4147-A177-3AD203B41FA5}">
                      <a16:colId xmlns:a16="http://schemas.microsoft.com/office/drawing/2014/main" val="198248325"/>
                    </a:ext>
                  </a:extLst>
                </a:gridCol>
                <a:gridCol w="387497">
                  <a:extLst>
                    <a:ext uri="{9D8B030D-6E8A-4147-A177-3AD203B41FA5}">
                      <a16:colId xmlns:a16="http://schemas.microsoft.com/office/drawing/2014/main" val="2864437596"/>
                    </a:ext>
                  </a:extLst>
                </a:gridCol>
                <a:gridCol w="387497">
                  <a:extLst>
                    <a:ext uri="{9D8B030D-6E8A-4147-A177-3AD203B41FA5}">
                      <a16:colId xmlns:a16="http://schemas.microsoft.com/office/drawing/2014/main" val="4105191508"/>
                    </a:ext>
                  </a:extLst>
                </a:gridCol>
                <a:gridCol w="516662">
                  <a:extLst>
                    <a:ext uri="{9D8B030D-6E8A-4147-A177-3AD203B41FA5}">
                      <a16:colId xmlns:a16="http://schemas.microsoft.com/office/drawing/2014/main" val="2266276261"/>
                    </a:ext>
                  </a:extLst>
                </a:gridCol>
                <a:gridCol w="516663">
                  <a:extLst>
                    <a:ext uri="{9D8B030D-6E8A-4147-A177-3AD203B41FA5}">
                      <a16:colId xmlns:a16="http://schemas.microsoft.com/office/drawing/2014/main" val="627437678"/>
                    </a:ext>
                  </a:extLst>
                </a:gridCol>
                <a:gridCol w="516662">
                  <a:extLst>
                    <a:ext uri="{9D8B030D-6E8A-4147-A177-3AD203B41FA5}">
                      <a16:colId xmlns:a16="http://schemas.microsoft.com/office/drawing/2014/main" val="1908465637"/>
                    </a:ext>
                  </a:extLst>
                </a:gridCol>
              </a:tblGrid>
              <a:tr h="694286">
                <a:tc>
                  <a:txBody>
                    <a:bodyPr/>
                    <a:lstStyle/>
                    <a:p>
                      <a:pPr algn="l"/>
                      <a:r>
                        <a:rPr lang="en-GB" sz="2000" b="0" dirty="0">
                          <a:solidFill>
                            <a:schemeClr val="tx1">
                              <a:lumMod val="75000"/>
                              <a:lumOff val="25000"/>
                            </a:schemeClr>
                          </a:solidFill>
                          <a:effectLst>
                            <a:outerShdw blurRad="50800" dist="38100" dir="5400000" algn="t" rotWithShape="0">
                              <a:prstClr val="black">
                                <a:alpha val="40000"/>
                              </a:prstClr>
                            </a:outerShdw>
                          </a:effectLst>
                        </a:rPr>
                        <a:t>Tasks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3">
                  <a:txBody>
                    <a:bodyPr/>
                    <a:lstStyle/>
                    <a:p>
                      <a:pPr algn="ctr"/>
                      <a:r>
                        <a:rPr lang="en-GB" sz="2000" b="0" dirty="0">
                          <a:solidFill>
                            <a:schemeClr val="tx1">
                              <a:lumMod val="75000"/>
                              <a:lumOff val="25000"/>
                            </a:schemeClr>
                          </a:solidFill>
                          <a:effectLst>
                            <a:outerShdw blurRad="50800" dist="38100" dir="5400000" algn="t" rotWithShape="0">
                              <a:prstClr val="black">
                                <a:alpha val="40000"/>
                              </a:prstClr>
                            </a:outerShdw>
                          </a:effectLst>
                        </a:rPr>
                        <a:t>Nov</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tc gridSpan="5">
                  <a:txBody>
                    <a:bodyPr/>
                    <a:lstStyle/>
                    <a:p>
                      <a:pPr algn="ctr"/>
                      <a:r>
                        <a:rPr lang="en-GB" sz="2000" b="0" dirty="0">
                          <a:solidFill>
                            <a:schemeClr val="tx1">
                              <a:lumMod val="75000"/>
                              <a:lumOff val="25000"/>
                            </a:schemeClr>
                          </a:solidFill>
                          <a:effectLst>
                            <a:outerShdw blurRad="50800" dist="38100" dir="5400000" algn="t" rotWithShape="0">
                              <a:prstClr val="black">
                                <a:alpha val="40000"/>
                              </a:prstClr>
                            </a:outerShdw>
                          </a:effectLst>
                        </a:rPr>
                        <a:t>Dec</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r>
                        <a:rPr lang="en-GB" sz="2000" b="0" dirty="0">
                          <a:solidFill>
                            <a:schemeClr val="tx1">
                              <a:lumMod val="75000"/>
                              <a:lumOff val="25000"/>
                            </a:schemeClr>
                          </a:solidFill>
                          <a:effectLst>
                            <a:outerShdw blurRad="50800" dist="38100" dir="5400000" algn="t" rotWithShape="0">
                              <a:prstClr val="black">
                                <a:alpha val="40000"/>
                              </a:prstClr>
                            </a:outerShdw>
                          </a:effectLst>
                        </a:rPr>
                        <a:t>Jan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r>
                        <a:rPr lang="en-GB" sz="2000" b="0" dirty="0">
                          <a:solidFill>
                            <a:schemeClr val="tx1">
                              <a:lumMod val="75000"/>
                              <a:lumOff val="25000"/>
                            </a:schemeClr>
                          </a:solidFill>
                          <a:effectLst>
                            <a:outerShdw blurRad="50800" dist="38100" dir="5400000" algn="t" rotWithShape="0">
                              <a:prstClr val="black">
                                <a:alpha val="40000"/>
                              </a:prstClr>
                            </a:outerShdw>
                          </a:effectLst>
                        </a:rPr>
                        <a:t>Feb</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a:r>
                        <a:rPr lang="en-GB" sz="2000" b="0" dirty="0">
                          <a:solidFill>
                            <a:schemeClr val="tx1">
                              <a:lumMod val="75000"/>
                              <a:lumOff val="25000"/>
                            </a:schemeClr>
                          </a:solidFill>
                          <a:effectLst>
                            <a:outerShdw blurRad="50800" dist="38100" dir="5400000" algn="t" rotWithShape="0">
                              <a:prstClr val="black">
                                <a:alpha val="40000"/>
                              </a:prstClr>
                            </a:outerShdw>
                          </a:effectLst>
                        </a:rPr>
                        <a:t>Mar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2576866"/>
                  </a:ext>
                </a:extLst>
              </a:tr>
              <a:tr h="694286">
                <a:tc>
                  <a:txBody>
                    <a:bodyPr/>
                    <a:lstStyle/>
                    <a:p>
                      <a:r>
                        <a:rPr lang="en-GB" sz="1800" b="0" dirty="0"/>
                        <a:t>1. Project Planning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22481167"/>
                  </a:ext>
                </a:extLst>
              </a:tr>
              <a:tr h="694286">
                <a:tc>
                  <a:txBody>
                    <a:bodyPr/>
                    <a:lstStyle/>
                    <a:p>
                      <a:r>
                        <a:rPr lang="en-GB" sz="1800" b="0" dirty="0"/>
                        <a:t>2. Prototype Construction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22940524"/>
                  </a:ext>
                </a:extLst>
              </a:tr>
              <a:tr h="694286">
                <a:tc>
                  <a:txBody>
                    <a:bodyPr/>
                    <a:lstStyle/>
                    <a:p>
                      <a:r>
                        <a:rPr lang="en-GB" sz="1800" b="0" dirty="0"/>
                        <a:t>3. Web App and Database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75324353"/>
                  </a:ext>
                </a:extLst>
              </a:tr>
              <a:tr h="694286">
                <a:tc>
                  <a:txBody>
                    <a:bodyPr/>
                    <a:lstStyle/>
                    <a:p>
                      <a:r>
                        <a:rPr lang="en-GB" sz="1800" b="0" dirty="0"/>
                        <a:t>4. Programming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2684345"/>
                  </a:ext>
                </a:extLst>
              </a:tr>
              <a:tr h="694286">
                <a:tc>
                  <a:txBody>
                    <a:bodyPr/>
                    <a:lstStyle/>
                    <a:p>
                      <a:r>
                        <a:rPr lang="en-GB" sz="1800" b="0" dirty="0"/>
                        <a:t>5. Testing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52374049"/>
                  </a:ext>
                </a:extLst>
              </a:tr>
              <a:tr h="694286">
                <a:tc>
                  <a:txBody>
                    <a:bodyPr/>
                    <a:lstStyle/>
                    <a:p>
                      <a:r>
                        <a:rPr lang="en-GB" sz="1800" b="0" dirty="0"/>
                        <a:t>6. Marketing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2000" b="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91224536"/>
                  </a:ext>
                </a:extLst>
              </a:tr>
            </a:tbl>
          </a:graphicData>
        </a:graphic>
      </p:graphicFrame>
      <p:grpSp>
        <p:nvGrpSpPr>
          <p:cNvPr id="68" name="Group 67">
            <a:extLst>
              <a:ext uri="{FF2B5EF4-FFF2-40B4-BE49-F238E27FC236}">
                <a16:creationId xmlns:a16="http://schemas.microsoft.com/office/drawing/2014/main" id="{B22633E5-9A7C-4E2F-B76E-9D85B5456D90}"/>
              </a:ext>
            </a:extLst>
          </p:cNvPr>
          <p:cNvGrpSpPr/>
          <p:nvPr/>
        </p:nvGrpSpPr>
        <p:grpSpPr>
          <a:xfrm>
            <a:off x="4078705" y="1967984"/>
            <a:ext cx="7761969" cy="4004421"/>
            <a:chOff x="4078705" y="2201779"/>
            <a:chExt cx="7761969" cy="4004421"/>
          </a:xfrm>
        </p:grpSpPr>
        <p:sp>
          <p:nvSpPr>
            <p:cNvPr id="62" name="Rectangle 61">
              <a:extLst>
                <a:ext uri="{FF2B5EF4-FFF2-40B4-BE49-F238E27FC236}">
                  <a16:creationId xmlns:a16="http://schemas.microsoft.com/office/drawing/2014/main" id="{D4E8B424-AE5A-45CD-888B-973C9B0F8DD8}"/>
                </a:ext>
              </a:extLst>
            </p:cNvPr>
            <p:cNvSpPr/>
            <p:nvPr/>
          </p:nvSpPr>
          <p:spPr>
            <a:xfrm>
              <a:off x="4078705" y="2201779"/>
              <a:ext cx="3202835" cy="529390"/>
            </a:xfrm>
            <a:prstGeom prst="rect">
              <a:avLst/>
            </a:prstGeom>
            <a:solidFill>
              <a:srgbClr val="00CC66"/>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06/11 – 02/01</a:t>
              </a:r>
            </a:p>
          </p:txBody>
        </p:sp>
        <p:sp>
          <p:nvSpPr>
            <p:cNvPr id="63" name="Rectangle 62">
              <a:extLst>
                <a:ext uri="{FF2B5EF4-FFF2-40B4-BE49-F238E27FC236}">
                  <a16:creationId xmlns:a16="http://schemas.microsoft.com/office/drawing/2014/main" id="{3037279F-AB7B-492A-9956-E4227EA73EFD}"/>
                </a:ext>
              </a:extLst>
            </p:cNvPr>
            <p:cNvSpPr/>
            <p:nvPr/>
          </p:nvSpPr>
          <p:spPr>
            <a:xfrm>
              <a:off x="7281540" y="2894788"/>
              <a:ext cx="1642251" cy="529390"/>
            </a:xfrm>
            <a:prstGeom prst="rect">
              <a:avLst/>
            </a:prstGeom>
            <a:solidFill>
              <a:srgbClr val="CC99FF"/>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03/01 – 07/02</a:t>
              </a:r>
            </a:p>
          </p:txBody>
        </p:sp>
        <p:sp>
          <p:nvSpPr>
            <p:cNvPr id="64" name="Rectangle 63">
              <a:extLst>
                <a:ext uri="{FF2B5EF4-FFF2-40B4-BE49-F238E27FC236}">
                  <a16:creationId xmlns:a16="http://schemas.microsoft.com/office/drawing/2014/main" id="{D0E92DB6-6264-4B49-AC00-B1B2B9C634EE}"/>
                </a:ext>
              </a:extLst>
            </p:cNvPr>
            <p:cNvSpPr/>
            <p:nvPr/>
          </p:nvSpPr>
          <p:spPr>
            <a:xfrm>
              <a:off x="8923791" y="3597441"/>
              <a:ext cx="2565204" cy="529390"/>
            </a:xfrm>
            <a:prstGeom prst="rect">
              <a:avLst/>
            </a:prstGeom>
            <a:solidFill>
              <a:srgbClr val="33CCFF"/>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07/02 – 20/03</a:t>
              </a:r>
            </a:p>
          </p:txBody>
        </p:sp>
        <p:sp>
          <p:nvSpPr>
            <p:cNvPr id="65" name="Rectangle 64">
              <a:extLst>
                <a:ext uri="{FF2B5EF4-FFF2-40B4-BE49-F238E27FC236}">
                  <a16:creationId xmlns:a16="http://schemas.microsoft.com/office/drawing/2014/main" id="{CE809727-DCDA-4DDA-8CF8-472D34123C29}"/>
                </a:ext>
              </a:extLst>
            </p:cNvPr>
            <p:cNvSpPr/>
            <p:nvPr/>
          </p:nvSpPr>
          <p:spPr>
            <a:xfrm>
              <a:off x="8923791" y="4295272"/>
              <a:ext cx="2565204" cy="529390"/>
            </a:xfrm>
            <a:prstGeom prst="rect">
              <a:avLst/>
            </a:prstGeom>
            <a:solidFill>
              <a:srgbClr val="FFCC99"/>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07/02 -20/03</a:t>
              </a:r>
            </a:p>
          </p:txBody>
        </p:sp>
        <p:sp>
          <p:nvSpPr>
            <p:cNvPr id="66" name="Rectangle 65">
              <a:extLst>
                <a:ext uri="{FF2B5EF4-FFF2-40B4-BE49-F238E27FC236}">
                  <a16:creationId xmlns:a16="http://schemas.microsoft.com/office/drawing/2014/main" id="{27FD1478-65D2-4E67-8DE4-F93F6741FAA5}"/>
                </a:ext>
              </a:extLst>
            </p:cNvPr>
            <p:cNvSpPr/>
            <p:nvPr/>
          </p:nvSpPr>
          <p:spPr>
            <a:xfrm>
              <a:off x="7281540" y="4983801"/>
              <a:ext cx="4162485" cy="529390"/>
            </a:xfrm>
            <a:prstGeom prst="rect">
              <a:avLst/>
            </a:prstGeom>
            <a:solidFill>
              <a:srgbClr val="FFFF66"/>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03/01 – 19/03</a:t>
              </a:r>
            </a:p>
          </p:txBody>
        </p:sp>
        <p:sp>
          <p:nvSpPr>
            <p:cNvPr id="67" name="Rectangle 66">
              <a:extLst>
                <a:ext uri="{FF2B5EF4-FFF2-40B4-BE49-F238E27FC236}">
                  <a16:creationId xmlns:a16="http://schemas.microsoft.com/office/drawing/2014/main" id="{80D06DD4-B155-4EA5-9C5E-BA22078F33E5}"/>
                </a:ext>
              </a:extLst>
            </p:cNvPr>
            <p:cNvSpPr/>
            <p:nvPr/>
          </p:nvSpPr>
          <p:spPr>
            <a:xfrm>
              <a:off x="7231053" y="5676810"/>
              <a:ext cx="4609621" cy="529390"/>
            </a:xfrm>
            <a:prstGeom prst="rect">
              <a:avLst/>
            </a:prstGeom>
            <a:solidFill>
              <a:srgbClr val="FF7C80"/>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75000"/>
                      <a:lumOff val="25000"/>
                    </a:schemeClr>
                  </a:solidFill>
                </a:rPr>
                <a:t>02/01 – 25/03</a:t>
              </a:r>
            </a:p>
          </p:txBody>
        </p:sp>
      </p:grpSp>
    </p:spTree>
    <p:extLst>
      <p:ext uri="{BB962C8B-B14F-4D97-AF65-F5344CB8AC3E}">
        <p14:creationId xmlns:p14="http://schemas.microsoft.com/office/powerpoint/2010/main" val="283599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AB0CA0-7AC3-4403-8B89-E4FCA35CC7CE}"/>
              </a:ext>
            </a:extLst>
          </p:cNvPr>
          <p:cNvSpPr/>
          <p:nvPr/>
        </p:nvSpPr>
        <p:spPr>
          <a:xfrm>
            <a:off x="2300176" y="1826948"/>
            <a:ext cx="7591647" cy="1754326"/>
          </a:xfrm>
          <a:prstGeom prst="rect">
            <a:avLst/>
          </a:prstGeom>
        </p:spPr>
        <p:txBody>
          <a:bodyPr wrap="square">
            <a:spAutoFit/>
          </a:bodyPr>
          <a:lstStyle/>
          <a:p>
            <a:pPr>
              <a:spcAft>
                <a:spcPts val="0"/>
              </a:spcAft>
            </a:pPr>
            <a:r>
              <a:rPr lang="en-GB" spc="100" dirty="0">
                <a:latin typeface="Calibri" panose="020F0502020204030204" pitchFamily="34" charset="0"/>
                <a:ea typeface="Calibri" panose="020F0502020204030204" pitchFamily="34" charset="0"/>
                <a:cs typeface="Times New Roman" panose="02020603050405020304" pitchFamily="18" charset="0"/>
              </a:rPr>
              <a:t>Identifying the core principles really allowed the group to accelerate though the development process, team balance, communication and shared utilities helped the team to collaborate effectively, to achieve the goals set.  With the resources soon available the project can advance to creating a working prototype alongside a web application, all working towards making the road a safer place to be.</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B29D9800-29BB-45C4-A4E8-F3C22A144D20}"/>
              </a:ext>
            </a:extLst>
          </p:cNvPr>
          <p:cNvPicPr>
            <a:picLocks noChangeAspect="1"/>
          </p:cNvPicPr>
          <p:nvPr/>
        </p:nvPicPr>
        <p:blipFill rotWithShape="1">
          <a:blip r:embed="rId2">
            <a:extLst>
              <a:ext uri="{28A0092B-C50C-407E-A947-70E740481C1C}">
                <a14:useLocalDpi xmlns:a14="http://schemas.microsoft.com/office/drawing/2010/main" val="0"/>
              </a:ext>
            </a:extLst>
          </a:blip>
          <a:srcRect b="53536"/>
          <a:stretch/>
        </p:blipFill>
        <p:spPr>
          <a:xfrm>
            <a:off x="3448484" y="4397705"/>
            <a:ext cx="5295032" cy="2460295"/>
          </a:xfrm>
          <a:prstGeom prst="rect">
            <a:avLst/>
          </a:prstGeom>
        </p:spPr>
      </p:pic>
      <p:sp>
        <p:nvSpPr>
          <p:cNvPr id="7" name="TextBox 6">
            <a:extLst>
              <a:ext uri="{FF2B5EF4-FFF2-40B4-BE49-F238E27FC236}">
                <a16:creationId xmlns:a16="http://schemas.microsoft.com/office/drawing/2014/main" id="{072130AD-543E-43EB-AA1E-6F336E683969}"/>
              </a:ext>
            </a:extLst>
          </p:cNvPr>
          <p:cNvSpPr txBox="1"/>
          <p:nvPr/>
        </p:nvSpPr>
        <p:spPr>
          <a:xfrm>
            <a:off x="387764" y="263909"/>
            <a:ext cx="114164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tx1">
                    <a:lumMod val="75000"/>
                    <a:lumOff val="25000"/>
                  </a:schemeClr>
                </a:solidFill>
                <a:effectLst>
                  <a:outerShdw blurRad="50800" dist="38100" dir="5400000" algn="t" rotWithShape="0">
                    <a:prstClr val="black">
                      <a:alpha val="40000"/>
                    </a:prstClr>
                  </a:outerShdw>
                </a:effectLst>
              </a:rPr>
              <a:t>Conclusion</a:t>
            </a:r>
          </a:p>
        </p:txBody>
      </p:sp>
      <p:cxnSp>
        <p:nvCxnSpPr>
          <p:cNvPr id="8" name="Straight Arrow Connector 7">
            <a:extLst>
              <a:ext uri="{FF2B5EF4-FFF2-40B4-BE49-F238E27FC236}">
                <a16:creationId xmlns:a16="http://schemas.microsoft.com/office/drawing/2014/main" id="{B2943CAC-7E8E-448A-8814-C75114008292}"/>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28884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44494B1-0F4C-4D35-B10E-BEA1F186CE11}"/>
              </a:ext>
            </a:extLst>
          </p:cNvPr>
          <p:cNvGrpSpPr/>
          <p:nvPr/>
        </p:nvGrpSpPr>
        <p:grpSpPr>
          <a:xfrm>
            <a:off x="3072407" y="1885200"/>
            <a:ext cx="6096000" cy="3087600"/>
            <a:chOff x="3047994" y="1651078"/>
            <a:chExt cx="6096000" cy="3087600"/>
          </a:xfrm>
        </p:grpSpPr>
        <p:sp>
          <p:nvSpPr>
            <p:cNvPr id="2" name="Rectangle 1">
              <a:extLst>
                <a:ext uri="{FF2B5EF4-FFF2-40B4-BE49-F238E27FC236}">
                  <a16:creationId xmlns:a16="http://schemas.microsoft.com/office/drawing/2014/main" id="{DFC8682D-D20F-4561-B853-D7D87DFA5D31}"/>
                </a:ext>
              </a:extLst>
            </p:cNvPr>
            <p:cNvSpPr/>
            <p:nvPr/>
          </p:nvSpPr>
          <p:spPr>
            <a:xfrm>
              <a:off x="3047994" y="2881310"/>
              <a:ext cx="6096000" cy="1857368"/>
            </a:xfrm>
            <a:prstGeom prst="rect">
              <a:avLst/>
            </a:prstGeom>
          </p:spPr>
          <p:txBody>
            <a:bodyPr>
              <a:spAutoFit/>
            </a:bodyPr>
            <a:lstStyle/>
            <a:p>
              <a:pPr marL="406400" indent="-406400">
                <a:lnSpc>
                  <a:spcPct val="107000"/>
                </a:lnSpc>
                <a:spcAft>
                  <a:spcPts val="0"/>
                </a:spcAft>
              </a:pPr>
              <a:r>
                <a:rPr lang="en-GB" dirty="0">
                  <a:latin typeface="Calibri" panose="020F0502020204030204" pitchFamily="34" charset="0"/>
                  <a:ea typeface="Calibri" panose="020F0502020204030204" pitchFamily="34" charset="0"/>
                  <a:cs typeface="Calibri" panose="020F0502020204030204" pitchFamily="34" charset="0"/>
                </a:rPr>
                <a:t>[2]	A. Trainer, “Profile of Henry Gantt &amp; the History of the Gantt Chart,” </a:t>
              </a:r>
              <a:r>
                <a:rPr lang="en-GB" i="1" dirty="0">
                  <a:latin typeface="Calibri" panose="020F0502020204030204" pitchFamily="34" charset="0"/>
                  <a:ea typeface="Calibri" panose="020F0502020204030204" pitchFamily="34" charset="0"/>
                  <a:cs typeface="Calibri" panose="020F0502020204030204" pitchFamily="34" charset="0"/>
                </a:rPr>
                <a:t>Silicon Beach Training</a:t>
              </a:r>
              <a:r>
                <a:rPr lang="en-GB" dirty="0">
                  <a:latin typeface="Calibri" panose="020F0502020204030204" pitchFamily="34" charset="0"/>
                  <a:ea typeface="Calibri" panose="020F0502020204030204" pitchFamily="34" charset="0"/>
                  <a:cs typeface="Calibri" panose="020F0502020204030204" pitchFamily="34" charset="0"/>
                </a:rPr>
                <a:t>, 2012. [Online]. Available: https://www.siliconbeachtraining.co.uk/blog/profile-of-henry-gantt-history-of-gantt-chart. [Accessed: 27-Nov-2019].</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D7E91687-E189-4B78-9198-F19F9AF00C38}"/>
                </a:ext>
              </a:extLst>
            </p:cNvPr>
            <p:cNvSpPr/>
            <p:nvPr/>
          </p:nvSpPr>
          <p:spPr>
            <a:xfrm>
              <a:off x="3047994" y="1651078"/>
              <a:ext cx="6096000" cy="968278"/>
            </a:xfrm>
            <a:prstGeom prst="rect">
              <a:avLst/>
            </a:prstGeom>
          </p:spPr>
          <p:txBody>
            <a:bodyPr>
              <a:spAutoFit/>
            </a:bodyPr>
            <a:lstStyle/>
            <a:p>
              <a:pPr marL="406400" indent="-406400">
                <a:lnSpc>
                  <a:spcPct val="107000"/>
                </a:lnSpc>
                <a:spcAft>
                  <a:spcPts val="0"/>
                </a:spcAft>
              </a:pPr>
              <a:r>
                <a:rPr lang="en-GB" dirty="0">
                  <a:latin typeface="Calibri" panose="020F0502020204030204" pitchFamily="34" charset="0"/>
                  <a:ea typeface="Calibri" panose="020F0502020204030204" pitchFamily="34" charset="0"/>
                  <a:cs typeface="Calibri" panose="020F0502020204030204" pitchFamily="34" charset="0"/>
                </a:rPr>
                <a:t>[1]	L. J. Daniel and C. R. Davis, “What Makes High-Performance Teams Excel?,” </a:t>
              </a:r>
              <a:r>
                <a:rPr lang="en-GB" i="1" dirty="0">
                  <a:latin typeface="Calibri" panose="020F0502020204030204" pitchFamily="34" charset="0"/>
                  <a:ea typeface="Calibri" panose="020F0502020204030204" pitchFamily="34" charset="0"/>
                  <a:cs typeface="Calibri" panose="020F0502020204030204" pitchFamily="34" charset="0"/>
                </a:rPr>
                <a:t>Res. Manag.</a:t>
              </a:r>
              <a:r>
                <a:rPr lang="en-GB" dirty="0">
                  <a:latin typeface="Calibri" panose="020F0502020204030204" pitchFamily="34" charset="0"/>
                  <a:ea typeface="Calibri" panose="020F0502020204030204" pitchFamily="34" charset="0"/>
                  <a:cs typeface="Calibri" panose="020F0502020204030204" pitchFamily="34" charset="0"/>
                </a:rPr>
                <a:t>, vol. 52, no. 4, pp. 40–45, Jul. 2009.</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grpSp>
      <p:sp>
        <p:nvSpPr>
          <p:cNvPr id="8" name="TextBox 7">
            <a:extLst>
              <a:ext uri="{FF2B5EF4-FFF2-40B4-BE49-F238E27FC236}">
                <a16:creationId xmlns:a16="http://schemas.microsoft.com/office/drawing/2014/main" id="{42D37703-4625-4BCE-95B7-E74DBE13932C}"/>
              </a:ext>
            </a:extLst>
          </p:cNvPr>
          <p:cNvSpPr txBox="1"/>
          <p:nvPr/>
        </p:nvSpPr>
        <p:spPr>
          <a:xfrm>
            <a:off x="412172" y="256309"/>
            <a:ext cx="114164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tx1">
                    <a:lumMod val="75000"/>
                    <a:lumOff val="25000"/>
                  </a:schemeClr>
                </a:solidFill>
                <a:effectLst>
                  <a:outerShdw blurRad="50800" dist="38100" dir="5400000" algn="t" rotWithShape="0">
                    <a:prstClr val="black">
                      <a:alpha val="40000"/>
                    </a:prstClr>
                  </a:outerShdw>
                </a:effectLst>
              </a:rPr>
              <a:t>References and Appendices</a:t>
            </a:r>
          </a:p>
        </p:txBody>
      </p:sp>
      <p:cxnSp>
        <p:nvCxnSpPr>
          <p:cNvPr id="9" name="Straight Arrow Connector 8">
            <a:extLst>
              <a:ext uri="{FF2B5EF4-FFF2-40B4-BE49-F238E27FC236}">
                <a16:creationId xmlns:a16="http://schemas.microsoft.com/office/drawing/2014/main" id="{591D3B55-AA8B-4BE3-94AD-9E7275E5A565}"/>
              </a:ext>
            </a:extLst>
          </p:cNvPr>
          <p:cNvCxnSpPr>
            <a:cxnSpLocks/>
          </p:cNvCxnSpPr>
          <p:nvPr/>
        </p:nvCxnSpPr>
        <p:spPr>
          <a:xfrm>
            <a:off x="363358" y="1010516"/>
            <a:ext cx="11465284" cy="0"/>
          </a:xfrm>
          <a:prstGeom prst="straightConnector1">
            <a:avLst/>
          </a:prstGeom>
          <a:ln w="28575">
            <a:solidFill>
              <a:schemeClr val="bg2">
                <a:lumMod val="90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67327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2270A78C-E1CB-4CBE-9CC6-F9EFAB7F3210}"/>
              </a:ext>
            </a:extLst>
          </p:cNvPr>
          <p:cNvSpPr txBox="1"/>
          <p:nvPr/>
        </p:nvSpPr>
        <p:spPr>
          <a:xfrm>
            <a:off x="2830299" y="496574"/>
            <a:ext cx="6531402"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dirty="0">
                <a:solidFill>
                  <a:schemeClr val="tx1">
                    <a:lumMod val="75000"/>
                    <a:lumOff val="25000"/>
                  </a:schemeClr>
                </a:solidFill>
                <a:effectLst>
                  <a:outerShdw blurRad="50800" dist="38100" dir="5400000" algn="t" rotWithShape="0">
                    <a:prstClr val="black">
                      <a:alpha val="40000"/>
                    </a:prstClr>
                  </a:outerShdw>
                </a:effectLst>
              </a:rPr>
              <a:t>Gant Chart</a:t>
            </a:r>
          </a:p>
        </p:txBody>
      </p:sp>
      <p:grpSp>
        <p:nvGrpSpPr>
          <p:cNvPr id="10" name="Group 9">
            <a:extLst>
              <a:ext uri="{FF2B5EF4-FFF2-40B4-BE49-F238E27FC236}">
                <a16:creationId xmlns:a16="http://schemas.microsoft.com/office/drawing/2014/main" id="{3F9D11F3-5594-42E8-BF9C-0689E2C550EA}"/>
              </a:ext>
            </a:extLst>
          </p:cNvPr>
          <p:cNvGrpSpPr/>
          <p:nvPr/>
        </p:nvGrpSpPr>
        <p:grpSpPr>
          <a:xfrm>
            <a:off x="994146" y="1672700"/>
            <a:ext cx="10203708" cy="4766127"/>
            <a:chOff x="994146" y="1385619"/>
            <a:chExt cx="10203708" cy="4766127"/>
          </a:xfrm>
        </p:grpSpPr>
        <p:grpSp>
          <p:nvGrpSpPr>
            <p:cNvPr id="9" name="Group 8">
              <a:extLst>
                <a:ext uri="{FF2B5EF4-FFF2-40B4-BE49-F238E27FC236}">
                  <a16:creationId xmlns:a16="http://schemas.microsoft.com/office/drawing/2014/main" id="{2FD6676F-4D18-41AB-9701-E443D4CEEC6E}"/>
                </a:ext>
              </a:extLst>
            </p:cNvPr>
            <p:cNvGrpSpPr/>
            <p:nvPr/>
          </p:nvGrpSpPr>
          <p:grpSpPr>
            <a:xfrm>
              <a:off x="994146" y="1385619"/>
              <a:ext cx="10203708" cy="2346960"/>
              <a:chOff x="464289" y="1374987"/>
              <a:chExt cx="10203708" cy="2346960"/>
            </a:xfrm>
          </p:grpSpPr>
          <p:pic>
            <p:nvPicPr>
              <p:cNvPr id="3" name="Picture 2">
                <a:extLst>
                  <a:ext uri="{FF2B5EF4-FFF2-40B4-BE49-F238E27FC236}">
                    <a16:creationId xmlns:a16="http://schemas.microsoft.com/office/drawing/2014/main" id="{85A3B049-9C99-47CD-A9A6-970A4EB1A1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289" y="1374987"/>
                <a:ext cx="4732020" cy="2346960"/>
              </a:xfrm>
              <a:prstGeom prst="rect">
                <a:avLst/>
              </a:prstGeom>
            </p:spPr>
          </p:pic>
          <p:pic>
            <p:nvPicPr>
              <p:cNvPr id="6" name="Picture 5">
                <a:extLst>
                  <a:ext uri="{FF2B5EF4-FFF2-40B4-BE49-F238E27FC236}">
                    <a16:creationId xmlns:a16="http://schemas.microsoft.com/office/drawing/2014/main" id="{5E3E9ACB-3846-40E8-B482-FD59C98BB2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2637" y="1374987"/>
                <a:ext cx="4785360" cy="2339340"/>
              </a:xfrm>
              <a:prstGeom prst="rect">
                <a:avLst/>
              </a:prstGeom>
            </p:spPr>
          </p:pic>
        </p:grpSp>
        <p:pic>
          <p:nvPicPr>
            <p:cNvPr id="8" name="Picture 7">
              <a:extLst>
                <a:ext uri="{FF2B5EF4-FFF2-40B4-BE49-F238E27FC236}">
                  <a16:creationId xmlns:a16="http://schemas.microsoft.com/office/drawing/2014/main" id="{9408DED5-EAA4-4C41-B0C2-BC780D6C05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2430" y="4033386"/>
              <a:ext cx="3787140" cy="2118360"/>
            </a:xfrm>
            <a:prstGeom prst="rect">
              <a:avLst/>
            </a:prstGeom>
          </p:spPr>
        </p:pic>
      </p:grpSp>
    </p:spTree>
    <p:extLst>
      <p:ext uri="{BB962C8B-B14F-4D97-AF65-F5344CB8AC3E}">
        <p14:creationId xmlns:p14="http://schemas.microsoft.com/office/powerpoint/2010/main" val="1518115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2270A78C-E1CB-4CBE-9CC6-F9EFAB7F3210}"/>
              </a:ext>
            </a:extLst>
          </p:cNvPr>
          <p:cNvSpPr txBox="1"/>
          <p:nvPr/>
        </p:nvSpPr>
        <p:spPr>
          <a:xfrm>
            <a:off x="2830299" y="496574"/>
            <a:ext cx="6531402" cy="369332"/>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dirty="0">
                <a:solidFill>
                  <a:schemeClr val="tx1">
                    <a:lumMod val="75000"/>
                    <a:lumOff val="25000"/>
                  </a:schemeClr>
                </a:solidFill>
                <a:effectLst>
                  <a:outerShdw blurRad="50800" dist="38100" dir="5400000" algn="t" rotWithShape="0">
                    <a:prstClr val="black">
                      <a:alpha val="40000"/>
                    </a:prstClr>
                  </a:outerShdw>
                </a:effectLst>
              </a:rPr>
              <a:t>Progress Reports - Week 1</a:t>
            </a:r>
          </a:p>
        </p:txBody>
      </p:sp>
      <p:pic>
        <p:nvPicPr>
          <p:cNvPr id="2" name="Picture 1">
            <a:extLst>
              <a:ext uri="{FF2B5EF4-FFF2-40B4-BE49-F238E27FC236}">
                <a16:creationId xmlns:a16="http://schemas.microsoft.com/office/drawing/2014/main" id="{A87CA766-F126-4E55-9B60-A3ED20655255}"/>
              </a:ext>
            </a:extLst>
          </p:cNvPr>
          <p:cNvPicPr>
            <a:picLocks noChangeAspect="1"/>
          </p:cNvPicPr>
          <p:nvPr/>
        </p:nvPicPr>
        <p:blipFill>
          <a:blip r:embed="rId2"/>
          <a:stretch>
            <a:fillRect/>
          </a:stretch>
        </p:blipFill>
        <p:spPr>
          <a:xfrm>
            <a:off x="3545402" y="1479974"/>
            <a:ext cx="5101196" cy="4881452"/>
          </a:xfrm>
          <a:prstGeom prst="rect">
            <a:avLst/>
          </a:prstGeom>
        </p:spPr>
      </p:pic>
    </p:spTree>
    <p:extLst>
      <p:ext uri="{BB962C8B-B14F-4D97-AF65-F5344CB8AC3E}">
        <p14:creationId xmlns:p14="http://schemas.microsoft.com/office/powerpoint/2010/main" val="349343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10" ma:contentTypeDescription="Create a new document." ma:contentTypeScope="" ma:versionID="470d1a19acd54d45a19168793387c956">
  <xsd:schema xmlns:xsd="http://www.w3.org/2001/XMLSchema" xmlns:xs="http://www.w3.org/2001/XMLSchema" xmlns:p="http://schemas.microsoft.com/office/2006/metadata/properties" xmlns:ns3="b374be35-f12f-4173-83eb-fa42d7030e72" xmlns:ns4="2ad0fea9-15d1-42bd-a1c4-0986eb0db8b2" targetNamespace="http://schemas.microsoft.com/office/2006/metadata/properties" ma:root="true" ma:fieldsID="81b04b50ccb38239e699e8f6ba162ce2" ns3:_="" ns4:_="">
    <xsd:import namespace="b374be35-f12f-4173-83eb-fa42d7030e72"/>
    <xsd:import namespace="2ad0fea9-15d1-42bd-a1c4-0986eb0db8b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ad0fea9-15d1-42bd-a1c4-0986eb0db8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FD4779-F287-48D3-8747-0AD57FF95F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74be35-f12f-4173-83eb-fa42d7030e72"/>
    <ds:schemaRef ds:uri="2ad0fea9-15d1-42bd-a1c4-0986eb0db8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E4940D-0917-4AD7-8E15-83265CD84999}">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2ad0fea9-15d1-42bd-a1c4-0986eb0db8b2"/>
    <ds:schemaRef ds:uri="b374be35-f12f-4173-83eb-fa42d7030e72"/>
    <ds:schemaRef ds:uri="http://www.w3.org/XML/1998/namespace"/>
    <ds:schemaRef ds:uri="http://purl.org/dc/dcmitype/"/>
  </ds:schemaRefs>
</ds:datastoreItem>
</file>

<file path=customXml/itemProps3.xml><?xml version="1.0" encoding="utf-8"?>
<ds:datastoreItem xmlns:ds="http://schemas.openxmlformats.org/officeDocument/2006/customXml" ds:itemID="{5F48A87B-F5BB-4114-8B3C-9E93435D7F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535</TotalTime>
  <Words>316</Words>
  <Application>Microsoft Office PowerPoint</Application>
  <PresentationFormat>Widescreen</PresentationFormat>
  <Paragraphs>147</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Lee Morgan</dc:creator>
  <cp:lastModifiedBy>Ryan Lee Morgan</cp:lastModifiedBy>
  <cp:revision>1</cp:revision>
  <dcterms:created xsi:type="dcterms:W3CDTF">2019-12-03T12:41:30Z</dcterms:created>
  <dcterms:modified xsi:type="dcterms:W3CDTF">2019-12-04T13:36:05Z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