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2024-07-06T14:59:12Z</dcterms:created>
  <dcterms:modified xsi:type="dcterms:W3CDTF">2024-07-06T14:59:16Z</dcterms:modified>
</cp:coreProperties>
</file>