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Lst>
  <p:notesMasterIdLst>
    <p:notesMasterId r:id="rId33"/>
  </p:notesMasterIdLst>
  <p:sldIdLst>
    <p:sldId id="285" r:id="rId2"/>
    <p:sldId id="287" r:id="rId3"/>
    <p:sldId id="291" r:id="rId4"/>
    <p:sldId id="288" r:id="rId5"/>
    <p:sldId id="257" r:id="rId6"/>
    <p:sldId id="272" r:id="rId7"/>
    <p:sldId id="259" r:id="rId8"/>
    <p:sldId id="273" r:id="rId9"/>
    <p:sldId id="260" r:id="rId10"/>
    <p:sldId id="274" r:id="rId11"/>
    <p:sldId id="261" r:id="rId12"/>
    <p:sldId id="276" r:id="rId13"/>
    <p:sldId id="266" r:id="rId14"/>
    <p:sldId id="277" r:id="rId15"/>
    <p:sldId id="278" r:id="rId16"/>
    <p:sldId id="267" r:id="rId17"/>
    <p:sldId id="279" r:id="rId18"/>
    <p:sldId id="268" r:id="rId19"/>
    <p:sldId id="294" r:id="rId20"/>
    <p:sldId id="280" r:id="rId21"/>
    <p:sldId id="293" r:id="rId22"/>
    <p:sldId id="269" r:id="rId23"/>
    <p:sldId id="282" r:id="rId24"/>
    <p:sldId id="281" r:id="rId25"/>
    <p:sldId id="270" r:id="rId26"/>
    <p:sldId id="284" r:id="rId27"/>
    <p:sldId id="283" r:id="rId28"/>
    <p:sldId id="289" r:id="rId29"/>
    <p:sldId id="292" r:id="rId30"/>
    <p:sldId id="295" r:id="rId31"/>
    <p:sldId id="28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3DBA2-5B9B-1875-C8F6-9C2D3D0FA37E}" v="9" dt="2020-03-24T15:09:30.950"/>
    <p1510:client id="{34554498-D87E-9061-EB73-C4CA13E503A6}" v="116" dt="2020-07-28T16:17:22.847"/>
    <p1510:client id="{3858BE45-8BBD-0B64-1E82-6BCA4E312070}" v="19" dt="2020-08-17T14:35:04.204"/>
    <p1510:client id="{E2CFF92E-7B8B-6C43-504F-6CC1B2DF40A5}" v="193" dt="2020-03-24T14:11:22.739"/>
    <p1510:client id="{FB7EA6CE-207C-E8EE-A06F-BDB7BCDEAB25}" v="5" dt="2020-03-19T15:54:33.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86355" autoAdjust="0"/>
  </p:normalViewPr>
  <p:slideViewPr>
    <p:cSldViewPr>
      <p:cViewPr varScale="1">
        <p:scale>
          <a:sx n="99" d="100"/>
          <a:sy n="99" d="100"/>
        </p:scale>
        <p:origin x="116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AF040B33-42E5-736A-5D9B-79300D9677B1}"/>
    <pc:docChg chg="addSld modSld">
      <pc:chgData name="Peter Doyle" userId="S::p.doyle@uwtsd.ac.uk::9eb13c6d-8f51-46c9-bcaf-0558aa31b953" providerId="AD" clId="Web-{AF040B33-42E5-736A-5D9B-79300D9677B1}" dt="2019-07-04T11:28:29.281" v="45" actId="20577"/>
      <pc:docMkLst>
        <pc:docMk/>
      </pc:docMkLst>
      <pc:sldChg chg="modSp new">
        <pc:chgData name="Peter Doyle" userId="S::p.doyle@uwtsd.ac.uk::9eb13c6d-8f51-46c9-bcaf-0558aa31b953" providerId="AD" clId="Web-{AF040B33-42E5-736A-5D9B-79300D9677B1}" dt="2019-07-04T11:28:29.281" v="44" actId="20577"/>
        <pc:sldMkLst>
          <pc:docMk/>
          <pc:sldMk cId="3979409191" sldId="286"/>
        </pc:sldMkLst>
        <pc:spChg chg="mod">
          <ac:chgData name="Peter Doyle" userId="S::p.doyle@uwtsd.ac.uk::9eb13c6d-8f51-46c9-bcaf-0558aa31b953" providerId="AD" clId="Web-{AF040B33-42E5-736A-5D9B-79300D9677B1}" dt="2019-07-04T11:25:06.967" v="3" actId="20577"/>
          <ac:spMkLst>
            <pc:docMk/>
            <pc:sldMk cId="3979409191" sldId="286"/>
            <ac:spMk id="2" creationId="{8196A92E-07EC-476B-9F17-6D77BE6F934B}"/>
          </ac:spMkLst>
        </pc:spChg>
        <pc:spChg chg="mod">
          <ac:chgData name="Peter Doyle" userId="S::p.doyle@uwtsd.ac.uk::9eb13c6d-8f51-46c9-bcaf-0558aa31b953" providerId="AD" clId="Web-{AF040B33-42E5-736A-5D9B-79300D9677B1}" dt="2019-07-04T11:28:29.281" v="44" actId="20577"/>
          <ac:spMkLst>
            <pc:docMk/>
            <pc:sldMk cId="3979409191" sldId="286"/>
            <ac:spMk id="3" creationId="{D19A7C8F-1A56-4469-A622-F754239B8B86}"/>
          </ac:spMkLst>
        </pc:spChg>
      </pc:sldChg>
    </pc:docChg>
  </pc:docChgLst>
  <pc:docChgLst>
    <pc:chgData name="Peter Doyle" userId="S::p.doyle@uwtsd.ac.uk::9eb13c6d-8f51-46c9-bcaf-0558aa31b953" providerId="AD" clId="Web-{3858BE45-8BBD-0B64-1E82-6BCA4E312070}"/>
    <pc:docChg chg="addSld modSld">
      <pc:chgData name="Peter Doyle" userId="S::p.doyle@uwtsd.ac.uk::9eb13c6d-8f51-46c9-bcaf-0558aa31b953" providerId="AD" clId="Web-{3858BE45-8BBD-0B64-1E82-6BCA4E312070}" dt="2020-08-17T14:35:04.204" v="17" actId="20577"/>
      <pc:docMkLst>
        <pc:docMk/>
      </pc:docMkLst>
      <pc:sldChg chg="modSp new">
        <pc:chgData name="Peter Doyle" userId="S::p.doyle@uwtsd.ac.uk::9eb13c6d-8f51-46c9-bcaf-0558aa31b953" providerId="AD" clId="Web-{3858BE45-8BBD-0B64-1E82-6BCA4E312070}" dt="2020-08-17T14:35:04.204" v="16" actId="20577"/>
        <pc:sldMkLst>
          <pc:docMk/>
          <pc:sldMk cId="3760213775" sldId="295"/>
        </pc:sldMkLst>
        <pc:spChg chg="mod">
          <ac:chgData name="Peter Doyle" userId="S::p.doyle@uwtsd.ac.uk::9eb13c6d-8f51-46c9-bcaf-0558aa31b953" providerId="AD" clId="Web-{3858BE45-8BBD-0B64-1E82-6BCA4E312070}" dt="2020-08-17T14:34:58.235" v="9" actId="20577"/>
          <ac:spMkLst>
            <pc:docMk/>
            <pc:sldMk cId="3760213775" sldId="295"/>
            <ac:spMk id="2" creationId="{0535B332-336F-4B4E-B5E5-CCBC8A787D62}"/>
          </ac:spMkLst>
        </pc:spChg>
        <pc:spChg chg="mod">
          <ac:chgData name="Peter Doyle" userId="S::p.doyle@uwtsd.ac.uk::9eb13c6d-8f51-46c9-bcaf-0558aa31b953" providerId="AD" clId="Web-{3858BE45-8BBD-0B64-1E82-6BCA4E312070}" dt="2020-08-17T14:35:04.204" v="16" actId="20577"/>
          <ac:spMkLst>
            <pc:docMk/>
            <pc:sldMk cId="3760213775" sldId="295"/>
            <ac:spMk id="3" creationId="{A4DFFC01-4B76-4FA1-BAF6-C01255BD1BA3}"/>
          </ac:spMkLst>
        </pc:spChg>
      </pc:sldChg>
    </pc:docChg>
  </pc:docChgLst>
  <pc:docChgLst>
    <pc:chgData name="Peter Doyle" userId="S::p.doyle@uwtsd.ac.uk::9eb13c6d-8f51-46c9-bcaf-0558aa31b953" providerId="AD" clId="Web-{0DE3DBA2-5B9B-1875-C8F6-9C2D3D0FA37E}"/>
    <pc:docChg chg="delSld modSld">
      <pc:chgData name="Peter Doyle" userId="S::p.doyle@uwtsd.ac.uk::9eb13c6d-8f51-46c9-bcaf-0558aa31b953" providerId="AD" clId="Web-{0DE3DBA2-5B9B-1875-C8F6-9C2D3D0FA37E}" dt="2020-03-24T15:09:30.950" v="8"/>
      <pc:docMkLst>
        <pc:docMk/>
      </pc:docMkLst>
      <pc:sldChg chg="del">
        <pc:chgData name="Peter Doyle" userId="S::p.doyle@uwtsd.ac.uk::9eb13c6d-8f51-46c9-bcaf-0558aa31b953" providerId="AD" clId="Web-{0DE3DBA2-5B9B-1875-C8F6-9C2D3D0FA37E}" dt="2020-03-24T15:09:30.950" v="8"/>
        <pc:sldMkLst>
          <pc:docMk/>
          <pc:sldMk cId="0" sldId="271"/>
        </pc:sldMkLst>
      </pc:sldChg>
      <pc:sldChg chg="modSp">
        <pc:chgData name="Peter Doyle" userId="S::p.doyle@uwtsd.ac.uk::9eb13c6d-8f51-46c9-bcaf-0558aa31b953" providerId="AD" clId="Web-{0DE3DBA2-5B9B-1875-C8F6-9C2D3D0FA37E}" dt="2020-03-24T15:02:14.338" v="6" actId="20577"/>
        <pc:sldMkLst>
          <pc:docMk/>
          <pc:sldMk cId="0" sldId="280"/>
        </pc:sldMkLst>
        <pc:spChg chg="mod">
          <ac:chgData name="Peter Doyle" userId="S::p.doyle@uwtsd.ac.uk::9eb13c6d-8f51-46c9-bcaf-0558aa31b953" providerId="AD" clId="Web-{0DE3DBA2-5B9B-1875-C8F6-9C2D3D0FA37E}" dt="2020-03-24T15:02:14.338" v="6" actId="20577"/>
          <ac:spMkLst>
            <pc:docMk/>
            <pc:sldMk cId="0" sldId="280"/>
            <ac:spMk id="3" creationId="{00000000-0000-0000-0000-000000000000}"/>
          </ac:spMkLst>
        </pc:spChg>
      </pc:sldChg>
    </pc:docChg>
  </pc:docChgLst>
  <pc:docChgLst>
    <pc:chgData name="Peter Doyle" userId="S::p.doyle@uwtsd.ac.uk::9eb13c6d-8f51-46c9-bcaf-0558aa31b953" providerId="AD" clId="Web-{EA12761F-472A-1064-BEB3-CB942C43DC2D}"/>
    <pc:docChg chg="addSld delSld modSld sldOrd">
      <pc:chgData name="Peter Doyle" userId="S::p.doyle@uwtsd.ac.uk::9eb13c6d-8f51-46c9-bcaf-0558aa31b953" providerId="AD" clId="Web-{EA12761F-472A-1064-BEB3-CB942C43DC2D}" dt="2019-06-26T12:16:55.239" v="19"/>
      <pc:docMkLst>
        <pc:docMk/>
      </pc:docMkLst>
      <pc:sldChg chg="del">
        <pc:chgData name="Peter Doyle" userId="S::p.doyle@uwtsd.ac.uk::9eb13c6d-8f51-46c9-bcaf-0558aa31b953" providerId="AD" clId="Web-{EA12761F-472A-1064-BEB3-CB942C43DC2D}" dt="2019-06-26T12:16:55.239" v="19"/>
        <pc:sldMkLst>
          <pc:docMk/>
          <pc:sldMk cId="0" sldId="256"/>
        </pc:sldMkLst>
      </pc:sldChg>
      <pc:sldChg chg="addSp modSp new mod ord setBg">
        <pc:chgData name="Peter Doyle" userId="S::p.doyle@uwtsd.ac.uk::9eb13c6d-8f51-46c9-bcaf-0558aa31b953" providerId="AD" clId="Web-{EA12761F-472A-1064-BEB3-CB942C43DC2D}" dt="2019-06-26T12:16:50.739" v="18" actId="1076"/>
        <pc:sldMkLst>
          <pc:docMk/>
          <pc:sldMk cId="2664660958" sldId="285"/>
        </pc:sldMkLst>
        <pc:spChg chg="mod">
          <ac:chgData name="Peter Doyle" userId="S::p.doyle@uwtsd.ac.uk::9eb13c6d-8f51-46c9-bcaf-0558aa31b953" providerId="AD" clId="Web-{EA12761F-472A-1064-BEB3-CB942C43DC2D}" dt="2019-06-26T12:16:50.739" v="18" actId="1076"/>
          <ac:spMkLst>
            <pc:docMk/>
            <pc:sldMk cId="2664660958" sldId="285"/>
            <ac:spMk id="2" creationId="{DD745384-E8D8-40D5-B847-412A1CBCDB31}"/>
          </ac:spMkLst>
        </pc:spChg>
        <pc:spChg chg="mod">
          <ac:chgData name="Peter Doyle" userId="S::p.doyle@uwtsd.ac.uk::9eb13c6d-8f51-46c9-bcaf-0558aa31b953" providerId="AD" clId="Web-{EA12761F-472A-1064-BEB3-CB942C43DC2D}" dt="2019-06-26T12:16:04.724" v="2"/>
          <ac:spMkLst>
            <pc:docMk/>
            <pc:sldMk cId="2664660958" sldId="285"/>
            <ac:spMk id="3" creationId="{79494BE1-7F4D-49C7-BEA3-D8AEBB219FE2}"/>
          </ac:spMkLst>
        </pc:spChg>
        <pc:spChg chg="add">
          <ac:chgData name="Peter Doyle" userId="S::p.doyle@uwtsd.ac.uk::9eb13c6d-8f51-46c9-bcaf-0558aa31b953" providerId="AD" clId="Web-{EA12761F-472A-1064-BEB3-CB942C43DC2D}" dt="2019-06-26T12:16:04.724" v="2"/>
          <ac:spMkLst>
            <pc:docMk/>
            <pc:sldMk cId="2664660958" sldId="285"/>
            <ac:spMk id="8" creationId="{3B854194-185D-494D-905C-7C7CB2E30F6E}"/>
          </ac:spMkLst>
        </pc:spChg>
        <pc:spChg chg="add">
          <ac:chgData name="Peter Doyle" userId="S::p.doyle@uwtsd.ac.uk::9eb13c6d-8f51-46c9-bcaf-0558aa31b953" providerId="AD" clId="Web-{EA12761F-472A-1064-BEB3-CB942C43DC2D}" dt="2019-06-26T12:16:04.724" v="2"/>
          <ac:spMkLst>
            <pc:docMk/>
            <pc:sldMk cId="2664660958" sldId="285"/>
            <ac:spMk id="10" creationId="{B4F5FA0D-0104-4987-8241-EFF7C85B88DE}"/>
          </ac:spMkLst>
        </pc:spChg>
        <pc:picChg chg="add">
          <ac:chgData name="Peter Doyle" userId="S::p.doyle@uwtsd.ac.uk::9eb13c6d-8f51-46c9-bcaf-0558aa31b953" providerId="AD" clId="Web-{EA12761F-472A-1064-BEB3-CB942C43DC2D}" dt="2019-06-26T12:16:04.724" v="2"/>
          <ac:picMkLst>
            <pc:docMk/>
            <pc:sldMk cId="2664660958" sldId="285"/>
            <ac:picMk id="12" creationId="{2897127E-6CEF-446C-BE87-93B7C46E49D1}"/>
          </ac:picMkLst>
        </pc:picChg>
      </pc:sldChg>
    </pc:docChg>
  </pc:docChgLst>
  <pc:docChgLst>
    <pc:chgData name="Peter Doyle" userId="S::p.doyle@uwtsd.ac.uk::9eb13c6d-8f51-46c9-bcaf-0558aa31b953" providerId="AD" clId="Web-{E2CFF92E-7B8B-6C43-504F-6CC1B2DF40A5}"/>
    <pc:docChg chg="addSld modSld">
      <pc:chgData name="Peter Doyle" userId="S::p.doyle@uwtsd.ac.uk::9eb13c6d-8f51-46c9-bcaf-0558aa31b953" providerId="AD" clId="Web-{E2CFF92E-7B8B-6C43-504F-6CC1B2DF40A5}" dt="2020-03-24T14:11:22.739" v="189" actId="20577"/>
      <pc:docMkLst>
        <pc:docMk/>
      </pc:docMkLst>
      <pc:sldChg chg="modSp">
        <pc:chgData name="Peter Doyle" userId="S::p.doyle@uwtsd.ac.uk::9eb13c6d-8f51-46c9-bcaf-0558aa31b953" providerId="AD" clId="Web-{E2CFF92E-7B8B-6C43-504F-6CC1B2DF40A5}" dt="2020-03-24T13:43:57.202" v="111" actId="20577"/>
        <pc:sldMkLst>
          <pc:docMk/>
          <pc:sldMk cId="0" sldId="257"/>
        </pc:sldMkLst>
        <pc:spChg chg="mod">
          <ac:chgData name="Peter Doyle" userId="S::p.doyle@uwtsd.ac.uk::9eb13c6d-8f51-46c9-bcaf-0558aa31b953" providerId="AD" clId="Web-{E2CFF92E-7B8B-6C43-504F-6CC1B2DF40A5}" dt="2020-03-24T13:43:57.202" v="111" actId="20577"/>
          <ac:spMkLst>
            <pc:docMk/>
            <pc:sldMk cId="0" sldId="257"/>
            <ac:spMk id="3" creationId="{00000000-0000-0000-0000-000000000000}"/>
          </ac:spMkLst>
        </pc:spChg>
      </pc:sldChg>
      <pc:sldChg chg="modSp">
        <pc:chgData name="Peter Doyle" userId="S::p.doyle@uwtsd.ac.uk::9eb13c6d-8f51-46c9-bcaf-0558aa31b953" providerId="AD" clId="Web-{E2CFF92E-7B8B-6C43-504F-6CC1B2DF40A5}" dt="2020-03-24T13:42:36.249" v="68" actId="20577"/>
        <pc:sldMkLst>
          <pc:docMk/>
          <pc:sldMk cId="3109362581" sldId="288"/>
        </pc:sldMkLst>
        <pc:spChg chg="mod">
          <ac:chgData name="Peter Doyle" userId="S::p.doyle@uwtsd.ac.uk::9eb13c6d-8f51-46c9-bcaf-0558aa31b953" providerId="AD" clId="Web-{E2CFF92E-7B8B-6C43-504F-6CC1B2DF40A5}" dt="2020-03-24T13:42:36.249" v="68" actId="20577"/>
          <ac:spMkLst>
            <pc:docMk/>
            <pc:sldMk cId="3109362581" sldId="288"/>
            <ac:spMk id="3" creationId="{00000000-0000-0000-0000-000000000000}"/>
          </ac:spMkLst>
        </pc:spChg>
      </pc:sldChg>
      <pc:sldChg chg="addSp delSp modSp new">
        <pc:chgData name="Peter Doyle" userId="S::p.doyle@uwtsd.ac.uk::9eb13c6d-8f51-46c9-bcaf-0558aa31b953" providerId="AD" clId="Web-{E2CFF92E-7B8B-6C43-504F-6CC1B2DF40A5}" dt="2020-03-24T13:34:18.777" v="7" actId="14100"/>
        <pc:sldMkLst>
          <pc:docMk/>
          <pc:sldMk cId="2248281909" sldId="290"/>
        </pc:sldMkLst>
        <pc:spChg chg="del">
          <ac:chgData name="Peter Doyle" userId="S::p.doyle@uwtsd.ac.uk::9eb13c6d-8f51-46c9-bcaf-0558aa31b953" providerId="AD" clId="Web-{E2CFF92E-7B8B-6C43-504F-6CC1B2DF40A5}" dt="2020-03-24T13:33:54.011" v="1"/>
          <ac:spMkLst>
            <pc:docMk/>
            <pc:sldMk cId="2248281909" sldId="290"/>
            <ac:spMk id="3" creationId="{B3CAE893-AA80-4D6D-AA85-B5E3C2F6BD06}"/>
          </ac:spMkLst>
        </pc:spChg>
        <pc:picChg chg="add mod ord">
          <ac:chgData name="Peter Doyle" userId="S::p.doyle@uwtsd.ac.uk::9eb13c6d-8f51-46c9-bcaf-0558aa31b953" providerId="AD" clId="Web-{E2CFF92E-7B8B-6C43-504F-6CC1B2DF40A5}" dt="2020-03-24T13:34:18.777" v="7" actId="14100"/>
          <ac:picMkLst>
            <pc:docMk/>
            <pc:sldMk cId="2248281909" sldId="290"/>
            <ac:picMk id="4" creationId="{90C22856-D459-4161-850F-02E11F222CA6}"/>
          </ac:picMkLst>
        </pc:picChg>
      </pc:sldChg>
      <pc:sldChg chg="modSp new">
        <pc:chgData name="Peter Doyle" userId="S::p.doyle@uwtsd.ac.uk::9eb13c6d-8f51-46c9-bcaf-0558aa31b953" providerId="AD" clId="Web-{E2CFF92E-7B8B-6C43-504F-6CC1B2DF40A5}" dt="2020-03-24T13:42:36.093" v="62" actId="20577"/>
        <pc:sldMkLst>
          <pc:docMk/>
          <pc:sldMk cId="1409072986" sldId="291"/>
        </pc:sldMkLst>
        <pc:spChg chg="mod">
          <ac:chgData name="Peter Doyle" userId="S::p.doyle@uwtsd.ac.uk::9eb13c6d-8f51-46c9-bcaf-0558aa31b953" providerId="AD" clId="Web-{E2CFF92E-7B8B-6C43-504F-6CC1B2DF40A5}" dt="2020-03-24T13:41:23.779" v="26" actId="20577"/>
          <ac:spMkLst>
            <pc:docMk/>
            <pc:sldMk cId="1409072986" sldId="291"/>
            <ac:spMk id="2" creationId="{5BBD56F9-3FD7-4783-AA88-9A655D1F8937}"/>
          </ac:spMkLst>
        </pc:spChg>
        <pc:spChg chg="mod">
          <ac:chgData name="Peter Doyle" userId="S::p.doyle@uwtsd.ac.uk::9eb13c6d-8f51-46c9-bcaf-0558aa31b953" providerId="AD" clId="Web-{E2CFF92E-7B8B-6C43-504F-6CC1B2DF40A5}" dt="2020-03-24T13:42:36.093" v="62" actId="20577"/>
          <ac:spMkLst>
            <pc:docMk/>
            <pc:sldMk cId="1409072986" sldId="291"/>
            <ac:spMk id="3" creationId="{1B12AC26-A987-48B1-BADB-A9FD88C8B2C5}"/>
          </ac:spMkLst>
        </pc:spChg>
      </pc:sldChg>
      <pc:sldChg chg="modSp new">
        <pc:chgData name="Peter Doyle" userId="S::p.doyle@uwtsd.ac.uk::9eb13c6d-8f51-46c9-bcaf-0558aa31b953" providerId="AD" clId="Web-{E2CFF92E-7B8B-6C43-504F-6CC1B2DF40A5}" dt="2020-03-24T14:10:43.333" v="187" actId="20577"/>
        <pc:sldMkLst>
          <pc:docMk/>
          <pc:sldMk cId="3089071799" sldId="292"/>
        </pc:sldMkLst>
        <pc:spChg chg="mod">
          <ac:chgData name="Peter Doyle" userId="S::p.doyle@uwtsd.ac.uk::9eb13c6d-8f51-46c9-bcaf-0558aa31b953" providerId="AD" clId="Web-{E2CFF92E-7B8B-6C43-504F-6CC1B2DF40A5}" dt="2020-03-24T14:09:58.036" v="134" actId="20577"/>
          <ac:spMkLst>
            <pc:docMk/>
            <pc:sldMk cId="3089071799" sldId="292"/>
            <ac:spMk id="2" creationId="{E6995AA3-C199-47DE-B5CA-0F0C694E5968}"/>
          </ac:spMkLst>
        </pc:spChg>
        <pc:spChg chg="mod">
          <ac:chgData name="Peter Doyle" userId="S::p.doyle@uwtsd.ac.uk::9eb13c6d-8f51-46c9-bcaf-0558aa31b953" providerId="AD" clId="Web-{E2CFF92E-7B8B-6C43-504F-6CC1B2DF40A5}" dt="2020-03-24T14:10:43.333" v="187" actId="20577"/>
          <ac:spMkLst>
            <pc:docMk/>
            <pc:sldMk cId="3089071799" sldId="292"/>
            <ac:spMk id="3" creationId="{5D97522C-6213-4804-B150-E08738882F71}"/>
          </ac:spMkLst>
        </pc:spChg>
      </pc:sldChg>
    </pc:docChg>
  </pc:docChgLst>
  <pc:docChgLst>
    <pc:chgData name="Peter Doyle" userId="S::p.doyle@uwtsd.ac.uk::9eb13c6d-8f51-46c9-bcaf-0558aa31b953" providerId="AD" clId="Web-{CE8A7126-5141-2B41-A932-4E840B8C9112}"/>
    <pc:docChg chg="addSld modSld sldOrd">
      <pc:chgData name="Peter Doyle" userId="S::p.doyle@uwtsd.ac.uk::9eb13c6d-8f51-46c9-bcaf-0558aa31b953" providerId="AD" clId="Web-{CE8A7126-5141-2B41-A932-4E840B8C9112}" dt="2019-07-04T13:09:01.138" v="1149" actId="20577"/>
      <pc:docMkLst>
        <pc:docMk/>
      </pc:docMkLst>
      <pc:sldChg chg="modSp">
        <pc:chgData name="Peter Doyle" userId="S::p.doyle@uwtsd.ac.uk::9eb13c6d-8f51-46c9-bcaf-0558aa31b953" providerId="AD" clId="Web-{CE8A7126-5141-2B41-A932-4E840B8C9112}" dt="2019-07-04T12:53:49.057" v="769" actId="20577"/>
        <pc:sldMkLst>
          <pc:docMk/>
          <pc:sldMk cId="0" sldId="271"/>
        </pc:sldMkLst>
        <pc:spChg chg="mod">
          <ac:chgData name="Peter Doyle" userId="S::p.doyle@uwtsd.ac.uk::9eb13c6d-8f51-46c9-bcaf-0558aa31b953" providerId="AD" clId="Web-{CE8A7126-5141-2B41-A932-4E840B8C9112}" dt="2019-07-04T12:53:49.057" v="769" actId="20577"/>
          <ac:spMkLst>
            <pc:docMk/>
            <pc:sldMk cId="0" sldId="271"/>
            <ac:spMk id="2" creationId="{00000000-0000-0000-0000-000000000000}"/>
          </ac:spMkLst>
        </pc:spChg>
      </pc:sldChg>
      <pc:sldChg chg="modSp">
        <pc:chgData name="Peter Doyle" userId="S::p.doyle@uwtsd.ac.uk::9eb13c6d-8f51-46c9-bcaf-0558aa31b953" providerId="AD" clId="Web-{CE8A7126-5141-2B41-A932-4E840B8C9112}" dt="2019-07-04T12:53:20.025" v="766" actId="20577"/>
        <pc:sldMkLst>
          <pc:docMk/>
          <pc:sldMk cId="3979409191" sldId="286"/>
        </pc:sldMkLst>
        <pc:spChg chg="mod">
          <ac:chgData name="Peter Doyle" userId="S::p.doyle@uwtsd.ac.uk::9eb13c6d-8f51-46c9-bcaf-0558aa31b953" providerId="AD" clId="Web-{CE8A7126-5141-2B41-A932-4E840B8C9112}" dt="2019-07-04T12:53:20.025" v="766" actId="20577"/>
          <ac:spMkLst>
            <pc:docMk/>
            <pc:sldMk cId="3979409191" sldId="286"/>
            <ac:spMk id="3" creationId="{D19A7C8F-1A56-4469-A622-F754239B8B86}"/>
          </ac:spMkLst>
        </pc:spChg>
      </pc:sldChg>
      <pc:sldChg chg="modSp">
        <pc:chgData name="Peter Doyle" userId="S::p.doyle@uwtsd.ac.uk::9eb13c6d-8f51-46c9-bcaf-0558aa31b953" providerId="AD" clId="Web-{CE8A7126-5141-2B41-A932-4E840B8C9112}" dt="2019-07-04T12:52:11.525" v="680" actId="20577"/>
        <pc:sldMkLst>
          <pc:docMk/>
          <pc:sldMk cId="3109362581" sldId="288"/>
        </pc:sldMkLst>
        <pc:spChg chg="mod">
          <ac:chgData name="Peter Doyle" userId="S::p.doyle@uwtsd.ac.uk::9eb13c6d-8f51-46c9-bcaf-0558aa31b953" providerId="AD" clId="Web-{CE8A7126-5141-2B41-A932-4E840B8C9112}" dt="2019-07-04T12:44:21.555" v="18" actId="20577"/>
          <ac:spMkLst>
            <pc:docMk/>
            <pc:sldMk cId="3109362581" sldId="288"/>
            <ac:spMk id="2" creationId="{00000000-0000-0000-0000-000000000000}"/>
          </ac:spMkLst>
        </pc:spChg>
        <pc:spChg chg="mod">
          <ac:chgData name="Peter Doyle" userId="S::p.doyle@uwtsd.ac.uk::9eb13c6d-8f51-46c9-bcaf-0558aa31b953" providerId="AD" clId="Web-{CE8A7126-5141-2B41-A932-4E840B8C9112}" dt="2019-07-04T12:52:11.525" v="680" actId="20577"/>
          <ac:spMkLst>
            <pc:docMk/>
            <pc:sldMk cId="3109362581" sldId="288"/>
            <ac:spMk id="3" creationId="{00000000-0000-0000-0000-000000000000}"/>
          </ac:spMkLst>
        </pc:spChg>
      </pc:sldChg>
      <pc:sldChg chg="modSp new ord">
        <pc:chgData name="Peter Doyle" userId="S::p.doyle@uwtsd.ac.uk::9eb13c6d-8f51-46c9-bcaf-0558aa31b953" providerId="AD" clId="Web-{CE8A7126-5141-2B41-A932-4E840B8C9112}" dt="2019-07-04T13:09:01.138" v="1148" actId="20577"/>
        <pc:sldMkLst>
          <pc:docMk/>
          <pc:sldMk cId="3612920021" sldId="289"/>
        </pc:sldMkLst>
        <pc:spChg chg="mod">
          <ac:chgData name="Peter Doyle" userId="S::p.doyle@uwtsd.ac.uk::9eb13c6d-8f51-46c9-bcaf-0558aa31b953" providerId="AD" clId="Web-{CE8A7126-5141-2B41-A932-4E840B8C9112}" dt="2019-07-04T12:54:26.338" v="796" actId="14100"/>
          <ac:spMkLst>
            <pc:docMk/>
            <pc:sldMk cId="3612920021" sldId="289"/>
            <ac:spMk id="2" creationId="{56B9AD18-9404-4E3C-93FE-45F8A3CECBC1}"/>
          </ac:spMkLst>
        </pc:spChg>
        <pc:spChg chg="mod">
          <ac:chgData name="Peter Doyle" userId="S::p.doyle@uwtsd.ac.uk::9eb13c6d-8f51-46c9-bcaf-0558aa31b953" providerId="AD" clId="Web-{CE8A7126-5141-2B41-A932-4E840B8C9112}" dt="2019-07-04T13:09:01.138" v="1148" actId="20577"/>
          <ac:spMkLst>
            <pc:docMk/>
            <pc:sldMk cId="3612920021" sldId="289"/>
            <ac:spMk id="3" creationId="{283935B9-9598-4FE8-94E0-14340C23123C}"/>
          </ac:spMkLst>
        </pc:spChg>
      </pc:sldChg>
    </pc:docChg>
  </pc:docChgLst>
  <pc:docChgLst>
    <pc:chgData name="Peter Doyle" userId="S::p.doyle@uwtsd.ac.uk::9eb13c6d-8f51-46c9-bcaf-0558aa31b953" providerId="AD" clId="Web-{DC9589D3-247A-EB5A-DA28-F631ED5E26DB}"/>
    <pc:docChg chg="delSld modSld">
      <pc:chgData name="Peter Doyle" userId="S::p.doyle@uwtsd.ac.uk::9eb13c6d-8f51-46c9-bcaf-0558aa31b953" providerId="AD" clId="Web-{DC9589D3-247A-EB5A-DA28-F631ED5E26DB}" dt="2019-06-11T13:26:02.148" v="57" actId="20577"/>
      <pc:docMkLst>
        <pc:docMk/>
      </pc:docMkLst>
      <pc:sldChg chg="modSp">
        <pc:chgData name="Peter Doyle" userId="S::p.doyle@uwtsd.ac.uk::9eb13c6d-8f51-46c9-bcaf-0558aa31b953" providerId="AD" clId="Web-{DC9589D3-247A-EB5A-DA28-F631ED5E26DB}" dt="2019-06-11T13:25:08.257" v="47" actId="1076"/>
        <pc:sldMkLst>
          <pc:docMk/>
          <pc:sldMk cId="0" sldId="256"/>
        </pc:sldMkLst>
        <pc:spChg chg="mod">
          <ac:chgData name="Peter Doyle" userId="S::p.doyle@uwtsd.ac.uk::9eb13c6d-8f51-46c9-bcaf-0558aa31b953" providerId="AD" clId="Web-{DC9589D3-247A-EB5A-DA28-F631ED5E26DB}" dt="2019-06-11T13:25:08.257" v="47" actId="1076"/>
          <ac:spMkLst>
            <pc:docMk/>
            <pc:sldMk cId="0" sldId="256"/>
            <ac:spMk id="5" creationId="{00000000-0000-0000-0000-000000000000}"/>
          </ac:spMkLst>
        </pc:spChg>
      </pc:sldChg>
      <pc:sldChg chg="modSp">
        <pc:chgData name="Peter Doyle" userId="S::p.doyle@uwtsd.ac.uk::9eb13c6d-8f51-46c9-bcaf-0558aa31b953" providerId="AD" clId="Web-{DC9589D3-247A-EB5A-DA28-F631ED5E26DB}" dt="2019-06-11T13:25:57.319" v="53" actId="20577"/>
        <pc:sldMkLst>
          <pc:docMk/>
          <pc:sldMk cId="0" sldId="257"/>
        </pc:sldMkLst>
        <pc:spChg chg="mod">
          <ac:chgData name="Peter Doyle" userId="S::p.doyle@uwtsd.ac.uk::9eb13c6d-8f51-46c9-bcaf-0558aa31b953" providerId="AD" clId="Web-{DC9589D3-247A-EB5A-DA28-F631ED5E26DB}" dt="2019-06-11T13:25:57.319" v="53" actId="20577"/>
          <ac:spMkLst>
            <pc:docMk/>
            <pc:sldMk cId="0" sldId="257"/>
            <ac:spMk id="3" creationId="{00000000-0000-0000-0000-000000000000}"/>
          </ac:spMkLst>
        </pc:spChg>
      </pc:sldChg>
      <pc:sldChg chg="modSp">
        <pc:chgData name="Peter Doyle" userId="S::p.doyle@uwtsd.ac.uk::9eb13c6d-8f51-46c9-bcaf-0558aa31b953" providerId="AD" clId="Web-{DC9589D3-247A-EB5A-DA28-F631ED5E26DB}" dt="2019-06-11T13:26:02.023" v="55" actId="20577"/>
        <pc:sldMkLst>
          <pc:docMk/>
          <pc:sldMk cId="0" sldId="272"/>
        </pc:sldMkLst>
        <pc:spChg chg="mod">
          <ac:chgData name="Peter Doyle" userId="S::p.doyle@uwtsd.ac.uk::9eb13c6d-8f51-46c9-bcaf-0558aa31b953" providerId="AD" clId="Web-{DC9589D3-247A-EB5A-DA28-F631ED5E26DB}" dt="2019-06-11T13:26:02.023" v="55" actId="20577"/>
          <ac:spMkLst>
            <pc:docMk/>
            <pc:sldMk cId="0" sldId="272"/>
            <ac:spMk id="3" creationId="{00000000-0000-0000-0000-000000000000}"/>
          </ac:spMkLst>
        </pc:spChg>
      </pc:sldChg>
      <pc:sldChg chg="del">
        <pc:chgData name="Peter Doyle" userId="S::p.doyle@uwtsd.ac.uk::9eb13c6d-8f51-46c9-bcaf-0558aa31b953" providerId="AD" clId="Web-{DC9589D3-247A-EB5A-DA28-F631ED5E26DB}" dt="2019-06-11T13:25:11.085" v="48"/>
        <pc:sldMkLst>
          <pc:docMk/>
          <pc:sldMk cId="823170296" sldId="285"/>
        </pc:sldMkLst>
      </pc:sldChg>
    </pc:docChg>
  </pc:docChgLst>
  <pc:docChgLst>
    <pc:chgData name="Peter Doyle" userId="S::p.doyle@uwtsd.ac.uk::9eb13c6d-8f51-46c9-bcaf-0558aa31b953" providerId="AD" clId="Web-{FB7EA6CE-207C-E8EE-A06F-BDB7BCDEAB25}"/>
    <pc:docChg chg="modSld">
      <pc:chgData name="Peter Doyle" userId="S::p.doyle@uwtsd.ac.uk::9eb13c6d-8f51-46c9-bcaf-0558aa31b953" providerId="AD" clId="Web-{FB7EA6CE-207C-E8EE-A06F-BDB7BCDEAB25}" dt="2020-03-19T15:54:31.843" v="3" actId="14100"/>
      <pc:docMkLst>
        <pc:docMk/>
      </pc:docMkLst>
      <pc:sldChg chg="modSp">
        <pc:chgData name="Peter Doyle" userId="S::p.doyle@uwtsd.ac.uk::9eb13c6d-8f51-46c9-bcaf-0558aa31b953" providerId="AD" clId="Web-{FB7EA6CE-207C-E8EE-A06F-BDB7BCDEAB25}" dt="2020-03-19T15:54:31.843" v="3" actId="14100"/>
        <pc:sldMkLst>
          <pc:docMk/>
          <pc:sldMk cId="2664660958" sldId="285"/>
        </pc:sldMkLst>
        <pc:spChg chg="mod">
          <ac:chgData name="Peter Doyle" userId="S::p.doyle@uwtsd.ac.uk::9eb13c6d-8f51-46c9-bcaf-0558aa31b953" providerId="AD" clId="Web-{FB7EA6CE-207C-E8EE-A06F-BDB7BCDEAB25}" dt="2020-03-19T15:54:31.843" v="3" actId="14100"/>
          <ac:spMkLst>
            <pc:docMk/>
            <pc:sldMk cId="2664660958" sldId="285"/>
            <ac:spMk id="2" creationId="{DD745384-E8D8-40D5-B847-412A1CBCDB31}"/>
          </ac:spMkLst>
        </pc:spChg>
      </pc:sldChg>
    </pc:docChg>
  </pc:docChgLst>
  <pc:docChgLst>
    <pc:chgData name="Peter Doyle" userId="S::p.doyle@uwtsd.ac.uk::9eb13c6d-8f51-46c9-bcaf-0558aa31b953" providerId="AD" clId="Web-{34554498-D87E-9061-EB73-C4CA13E503A6}"/>
    <pc:docChg chg="addSld delSld modSld addMainMaster delMainMaster">
      <pc:chgData name="Peter Doyle" userId="S::p.doyle@uwtsd.ac.uk::9eb13c6d-8f51-46c9-bcaf-0558aa31b953" providerId="AD" clId="Web-{34554498-D87E-9061-EB73-C4CA13E503A6}" dt="2020-07-28T16:17:22.847" v="111" actId="14100"/>
      <pc:docMkLst>
        <pc:docMk/>
      </pc:docMkLst>
      <pc:sldChg chg="modSp mod modClrScheme chgLayout">
        <pc:chgData name="Peter Doyle" userId="S::p.doyle@uwtsd.ac.uk::9eb13c6d-8f51-46c9-bcaf-0558aa31b953" providerId="AD" clId="Web-{34554498-D87E-9061-EB73-C4CA13E503A6}" dt="2020-07-28T16:08:46.549" v="0"/>
        <pc:sldMkLst>
          <pc:docMk/>
          <pc:sldMk cId="0" sldId="257"/>
        </pc:sldMkLst>
        <pc:spChg chg="mod ord">
          <ac:chgData name="Peter Doyle" userId="S::p.doyle@uwtsd.ac.uk::9eb13c6d-8f51-46c9-bcaf-0558aa31b953" providerId="AD" clId="Web-{34554498-D87E-9061-EB73-C4CA13E503A6}" dt="2020-07-28T16:08:46.549" v="0"/>
          <ac:spMkLst>
            <pc:docMk/>
            <pc:sldMk cId="0" sldId="257"/>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57"/>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59"/>
        </pc:sldMkLst>
        <pc:spChg chg="mod ord">
          <ac:chgData name="Peter Doyle" userId="S::p.doyle@uwtsd.ac.uk::9eb13c6d-8f51-46c9-bcaf-0558aa31b953" providerId="AD" clId="Web-{34554498-D87E-9061-EB73-C4CA13E503A6}" dt="2020-07-28T16:08:46.549" v="0"/>
          <ac:spMkLst>
            <pc:docMk/>
            <pc:sldMk cId="0" sldId="259"/>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59"/>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60"/>
        </pc:sldMkLst>
        <pc:spChg chg="mod ord">
          <ac:chgData name="Peter Doyle" userId="S::p.doyle@uwtsd.ac.uk::9eb13c6d-8f51-46c9-bcaf-0558aa31b953" providerId="AD" clId="Web-{34554498-D87E-9061-EB73-C4CA13E503A6}" dt="2020-07-28T16:08:46.549" v="0"/>
          <ac:spMkLst>
            <pc:docMk/>
            <pc:sldMk cId="0" sldId="260"/>
            <ac:spMk id="4" creationId="{00000000-0000-0000-0000-000000000000}"/>
          </ac:spMkLst>
        </pc:spChg>
        <pc:spChg chg="mod ord">
          <ac:chgData name="Peter Doyle" userId="S::p.doyle@uwtsd.ac.uk::9eb13c6d-8f51-46c9-bcaf-0558aa31b953" providerId="AD" clId="Web-{34554498-D87E-9061-EB73-C4CA13E503A6}" dt="2020-07-28T16:08:46.549" v="0"/>
          <ac:spMkLst>
            <pc:docMk/>
            <pc:sldMk cId="0" sldId="260"/>
            <ac:spMk id="5" creationId="{00000000-0000-0000-0000-000000000000}"/>
          </ac:spMkLst>
        </pc:spChg>
      </pc:sldChg>
      <pc:sldChg chg="modSp mod modClrScheme chgLayout">
        <pc:chgData name="Peter Doyle" userId="S::p.doyle@uwtsd.ac.uk::9eb13c6d-8f51-46c9-bcaf-0558aa31b953" providerId="AD" clId="Web-{34554498-D87E-9061-EB73-C4CA13E503A6}" dt="2020-07-28T16:12:15.499" v="16" actId="20577"/>
        <pc:sldMkLst>
          <pc:docMk/>
          <pc:sldMk cId="0" sldId="261"/>
        </pc:sldMkLst>
        <pc:spChg chg="mod ord">
          <ac:chgData name="Peter Doyle" userId="S::p.doyle@uwtsd.ac.uk::9eb13c6d-8f51-46c9-bcaf-0558aa31b953" providerId="AD" clId="Web-{34554498-D87E-9061-EB73-C4CA13E503A6}" dt="2020-07-28T16:08:46.549" v="0"/>
          <ac:spMkLst>
            <pc:docMk/>
            <pc:sldMk cId="0" sldId="261"/>
            <ac:spMk id="5" creationId="{00000000-0000-0000-0000-000000000000}"/>
          </ac:spMkLst>
        </pc:spChg>
        <pc:spChg chg="mod ord">
          <ac:chgData name="Peter Doyle" userId="S::p.doyle@uwtsd.ac.uk::9eb13c6d-8f51-46c9-bcaf-0558aa31b953" providerId="AD" clId="Web-{34554498-D87E-9061-EB73-C4CA13E503A6}" dt="2020-07-28T16:12:15.499" v="16" actId="20577"/>
          <ac:spMkLst>
            <pc:docMk/>
            <pc:sldMk cId="0" sldId="261"/>
            <ac:spMk id="8" creationId="{00000000-0000-0000-0000-000000000000}"/>
          </ac:spMkLst>
        </pc:spChg>
      </pc:sldChg>
      <pc:sldChg chg="modSp mod modClrScheme chgLayout">
        <pc:chgData name="Peter Doyle" userId="S::p.doyle@uwtsd.ac.uk::9eb13c6d-8f51-46c9-bcaf-0558aa31b953" providerId="AD" clId="Web-{34554498-D87E-9061-EB73-C4CA13E503A6}" dt="2020-07-28T16:12:53.971" v="23" actId="20577"/>
        <pc:sldMkLst>
          <pc:docMk/>
          <pc:sldMk cId="0" sldId="266"/>
        </pc:sldMkLst>
        <pc:spChg chg="mod ord">
          <ac:chgData name="Peter Doyle" userId="S::p.doyle@uwtsd.ac.uk::9eb13c6d-8f51-46c9-bcaf-0558aa31b953" providerId="AD" clId="Web-{34554498-D87E-9061-EB73-C4CA13E503A6}" dt="2020-07-28T16:12:48.720" v="20" actId="20577"/>
          <ac:spMkLst>
            <pc:docMk/>
            <pc:sldMk cId="0" sldId="266"/>
            <ac:spMk id="3" creationId="{00000000-0000-0000-0000-000000000000}"/>
          </ac:spMkLst>
        </pc:spChg>
        <pc:spChg chg="mod ord">
          <ac:chgData name="Peter Doyle" userId="S::p.doyle@uwtsd.ac.uk::9eb13c6d-8f51-46c9-bcaf-0558aa31b953" providerId="AD" clId="Web-{34554498-D87E-9061-EB73-C4CA13E503A6}" dt="2020-07-28T16:12:53.971" v="23" actId="20577"/>
          <ac:spMkLst>
            <pc:docMk/>
            <pc:sldMk cId="0" sldId="266"/>
            <ac:spMk id="7" creationId="{00000000-0000-0000-0000-000000000000}"/>
          </ac:spMkLst>
        </pc:spChg>
      </pc:sldChg>
      <pc:sldChg chg="modSp mod modClrScheme chgLayout">
        <pc:chgData name="Peter Doyle" userId="S::p.doyle@uwtsd.ac.uk::9eb13c6d-8f51-46c9-bcaf-0558aa31b953" providerId="AD" clId="Web-{34554498-D87E-9061-EB73-C4CA13E503A6}" dt="2020-07-28T16:13:39.708" v="30" actId="20577"/>
        <pc:sldMkLst>
          <pc:docMk/>
          <pc:sldMk cId="0" sldId="267"/>
        </pc:sldMkLst>
        <pc:spChg chg="mod ord">
          <ac:chgData name="Peter Doyle" userId="S::p.doyle@uwtsd.ac.uk::9eb13c6d-8f51-46c9-bcaf-0558aa31b953" providerId="AD" clId="Web-{34554498-D87E-9061-EB73-C4CA13E503A6}" dt="2020-07-28T16:08:46.549" v="0"/>
          <ac:spMkLst>
            <pc:docMk/>
            <pc:sldMk cId="0" sldId="267"/>
            <ac:spMk id="2" creationId="{00000000-0000-0000-0000-000000000000}"/>
          </ac:spMkLst>
        </pc:spChg>
        <pc:spChg chg="mod ord">
          <ac:chgData name="Peter Doyle" userId="S::p.doyle@uwtsd.ac.uk::9eb13c6d-8f51-46c9-bcaf-0558aa31b953" providerId="AD" clId="Web-{34554498-D87E-9061-EB73-C4CA13E503A6}" dt="2020-07-28T16:13:39.708" v="30" actId="20577"/>
          <ac:spMkLst>
            <pc:docMk/>
            <pc:sldMk cId="0" sldId="267"/>
            <ac:spMk id="5" creationId="{00000000-0000-0000-0000-000000000000}"/>
          </ac:spMkLst>
        </pc:spChg>
      </pc:sldChg>
      <pc:sldChg chg="modSp mod modClrScheme chgLayout">
        <pc:chgData name="Peter Doyle" userId="S::p.doyle@uwtsd.ac.uk::9eb13c6d-8f51-46c9-bcaf-0558aa31b953" providerId="AD" clId="Web-{34554498-D87E-9061-EB73-C4CA13E503A6}" dt="2020-07-28T16:13:52.131" v="31" actId="20577"/>
        <pc:sldMkLst>
          <pc:docMk/>
          <pc:sldMk cId="0" sldId="268"/>
        </pc:sldMkLst>
        <pc:spChg chg="mod ord">
          <ac:chgData name="Peter Doyle" userId="S::p.doyle@uwtsd.ac.uk::9eb13c6d-8f51-46c9-bcaf-0558aa31b953" providerId="AD" clId="Web-{34554498-D87E-9061-EB73-C4CA13E503A6}" dt="2020-07-28T16:13:52.131" v="31" actId="20577"/>
          <ac:spMkLst>
            <pc:docMk/>
            <pc:sldMk cId="0" sldId="268"/>
            <ac:spMk id="3" creationId="{00000000-0000-0000-0000-000000000000}"/>
          </ac:spMkLst>
        </pc:spChg>
        <pc:spChg chg="mod ord">
          <ac:chgData name="Peter Doyle" userId="S::p.doyle@uwtsd.ac.uk::9eb13c6d-8f51-46c9-bcaf-0558aa31b953" providerId="AD" clId="Web-{34554498-D87E-9061-EB73-C4CA13E503A6}" dt="2020-07-28T16:08:46.549" v="0"/>
          <ac:spMkLst>
            <pc:docMk/>
            <pc:sldMk cId="0" sldId="268"/>
            <ac:spMk id="7" creationId="{00000000-0000-0000-0000-000000000000}"/>
          </ac:spMkLst>
        </pc:spChg>
      </pc:sldChg>
      <pc:sldChg chg="modSp mod modClrScheme chgLayout">
        <pc:chgData name="Peter Doyle" userId="S::p.doyle@uwtsd.ac.uk::9eb13c6d-8f51-46c9-bcaf-0558aa31b953" providerId="AD" clId="Web-{34554498-D87E-9061-EB73-C4CA13E503A6}" dt="2020-07-28T16:15:07.979" v="86" actId="20577"/>
        <pc:sldMkLst>
          <pc:docMk/>
          <pc:sldMk cId="0" sldId="269"/>
        </pc:sldMkLst>
        <pc:spChg chg="mod ord">
          <ac:chgData name="Peter Doyle" userId="S::p.doyle@uwtsd.ac.uk::9eb13c6d-8f51-46c9-bcaf-0558aa31b953" providerId="AD" clId="Web-{34554498-D87E-9061-EB73-C4CA13E503A6}" dt="2020-07-28T16:08:46.549" v="0"/>
          <ac:spMkLst>
            <pc:docMk/>
            <pc:sldMk cId="0" sldId="269"/>
            <ac:spMk id="2" creationId="{00000000-0000-0000-0000-000000000000}"/>
          </ac:spMkLst>
        </pc:spChg>
        <pc:spChg chg="mod ord">
          <ac:chgData name="Peter Doyle" userId="S::p.doyle@uwtsd.ac.uk::9eb13c6d-8f51-46c9-bcaf-0558aa31b953" providerId="AD" clId="Web-{34554498-D87E-9061-EB73-C4CA13E503A6}" dt="2020-07-28T16:15:07.979" v="86" actId="20577"/>
          <ac:spMkLst>
            <pc:docMk/>
            <pc:sldMk cId="0" sldId="269"/>
            <ac:spMk id="3" creationId="{00000000-0000-0000-0000-000000000000}"/>
          </ac:spMkLst>
        </pc:spChg>
      </pc:sldChg>
      <pc:sldChg chg="modSp mod modClrScheme chgLayout">
        <pc:chgData name="Peter Doyle" userId="S::p.doyle@uwtsd.ac.uk::9eb13c6d-8f51-46c9-bcaf-0558aa31b953" providerId="AD" clId="Web-{34554498-D87E-9061-EB73-C4CA13E503A6}" dt="2020-07-28T16:16:18.843" v="95" actId="20577"/>
        <pc:sldMkLst>
          <pc:docMk/>
          <pc:sldMk cId="0" sldId="270"/>
        </pc:sldMkLst>
        <pc:spChg chg="mod ord">
          <ac:chgData name="Peter Doyle" userId="S::p.doyle@uwtsd.ac.uk::9eb13c6d-8f51-46c9-bcaf-0558aa31b953" providerId="AD" clId="Web-{34554498-D87E-9061-EB73-C4CA13E503A6}" dt="2020-07-28T16:08:46.549" v="0"/>
          <ac:spMkLst>
            <pc:docMk/>
            <pc:sldMk cId="0" sldId="270"/>
            <ac:spMk id="2" creationId="{00000000-0000-0000-0000-000000000000}"/>
          </ac:spMkLst>
        </pc:spChg>
        <pc:spChg chg="mod ord">
          <ac:chgData name="Peter Doyle" userId="S::p.doyle@uwtsd.ac.uk::9eb13c6d-8f51-46c9-bcaf-0558aa31b953" providerId="AD" clId="Web-{34554498-D87E-9061-EB73-C4CA13E503A6}" dt="2020-07-28T16:16:18.843" v="95" actId="20577"/>
          <ac:spMkLst>
            <pc:docMk/>
            <pc:sldMk cId="0" sldId="270"/>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72"/>
        </pc:sldMkLst>
        <pc:spChg chg="mod ord">
          <ac:chgData name="Peter Doyle" userId="S::p.doyle@uwtsd.ac.uk::9eb13c6d-8f51-46c9-bcaf-0558aa31b953" providerId="AD" clId="Web-{34554498-D87E-9061-EB73-C4CA13E503A6}" dt="2020-07-28T16:08:46.549" v="0"/>
          <ac:spMkLst>
            <pc:docMk/>
            <pc:sldMk cId="0" sldId="272"/>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72"/>
            <ac:spMk id="3" creationId="{00000000-0000-0000-0000-000000000000}"/>
          </ac:spMkLst>
        </pc:spChg>
      </pc:sldChg>
      <pc:sldChg chg="modSp mod modClrScheme chgLayout">
        <pc:chgData name="Peter Doyle" userId="S::p.doyle@uwtsd.ac.uk::9eb13c6d-8f51-46c9-bcaf-0558aa31b953" providerId="AD" clId="Web-{34554498-D87E-9061-EB73-C4CA13E503A6}" dt="2020-07-28T16:11:49.029" v="12" actId="20577"/>
        <pc:sldMkLst>
          <pc:docMk/>
          <pc:sldMk cId="0" sldId="273"/>
        </pc:sldMkLst>
        <pc:spChg chg="mod ord">
          <ac:chgData name="Peter Doyle" userId="S::p.doyle@uwtsd.ac.uk::9eb13c6d-8f51-46c9-bcaf-0558aa31b953" providerId="AD" clId="Web-{34554498-D87E-9061-EB73-C4CA13E503A6}" dt="2020-07-28T16:08:46.549" v="0"/>
          <ac:spMkLst>
            <pc:docMk/>
            <pc:sldMk cId="0" sldId="273"/>
            <ac:spMk id="2" creationId="{00000000-0000-0000-0000-000000000000}"/>
          </ac:spMkLst>
        </pc:spChg>
        <pc:spChg chg="mod ord">
          <ac:chgData name="Peter Doyle" userId="S::p.doyle@uwtsd.ac.uk::9eb13c6d-8f51-46c9-bcaf-0558aa31b953" providerId="AD" clId="Web-{34554498-D87E-9061-EB73-C4CA13E503A6}" dt="2020-07-28T16:11:49.029" v="12" actId="20577"/>
          <ac:spMkLst>
            <pc:docMk/>
            <pc:sldMk cId="0" sldId="273"/>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74"/>
        </pc:sldMkLst>
        <pc:spChg chg="mod ord">
          <ac:chgData name="Peter Doyle" userId="S::p.doyle@uwtsd.ac.uk::9eb13c6d-8f51-46c9-bcaf-0558aa31b953" providerId="AD" clId="Web-{34554498-D87E-9061-EB73-C4CA13E503A6}" dt="2020-07-28T16:08:46.549" v="0"/>
          <ac:spMkLst>
            <pc:docMk/>
            <pc:sldMk cId="0" sldId="274"/>
            <ac:spMk id="4" creationId="{00000000-0000-0000-0000-000000000000}"/>
          </ac:spMkLst>
        </pc:spChg>
        <pc:spChg chg="mod ord">
          <ac:chgData name="Peter Doyle" userId="S::p.doyle@uwtsd.ac.uk::9eb13c6d-8f51-46c9-bcaf-0558aa31b953" providerId="AD" clId="Web-{34554498-D87E-9061-EB73-C4CA13E503A6}" dt="2020-07-28T16:08:46.549" v="0"/>
          <ac:spMkLst>
            <pc:docMk/>
            <pc:sldMk cId="0" sldId="274"/>
            <ac:spMk id="5" creationId="{00000000-0000-0000-0000-000000000000}"/>
          </ac:spMkLst>
        </pc:spChg>
      </pc:sldChg>
      <pc:sldChg chg="modSp mod modClrScheme chgLayout">
        <pc:chgData name="Peter Doyle" userId="S::p.doyle@uwtsd.ac.uk::9eb13c6d-8f51-46c9-bcaf-0558aa31b953" providerId="AD" clId="Web-{34554498-D87E-9061-EB73-C4CA13E503A6}" dt="2020-07-28T16:12:41.704" v="19" actId="20577"/>
        <pc:sldMkLst>
          <pc:docMk/>
          <pc:sldMk cId="0" sldId="276"/>
        </pc:sldMkLst>
        <pc:spChg chg="mod ord">
          <ac:chgData name="Peter Doyle" userId="S::p.doyle@uwtsd.ac.uk::9eb13c6d-8f51-46c9-bcaf-0558aa31b953" providerId="AD" clId="Web-{34554498-D87E-9061-EB73-C4CA13E503A6}" dt="2020-07-28T16:12:24.141" v="17" actId="20577"/>
          <ac:spMkLst>
            <pc:docMk/>
            <pc:sldMk cId="0" sldId="276"/>
            <ac:spMk id="2" creationId="{00000000-0000-0000-0000-000000000000}"/>
          </ac:spMkLst>
        </pc:spChg>
        <pc:spChg chg="mod ord">
          <ac:chgData name="Peter Doyle" userId="S::p.doyle@uwtsd.ac.uk::9eb13c6d-8f51-46c9-bcaf-0558aa31b953" providerId="AD" clId="Web-{34554498-D87E-9061-EB73-C4CA13E503A6}" dt="2020-07-28T16:12:41.704" v="19" actId="20577"/>
          <ac:spMkLst>
            <pc:docMk/>
            <pc:sldMk cId="0" sldId="276"/>
            <ac:spMk id="5" creationId="{00000000-0000-0000-0000-000000000000}"/>
          </ac:spMkLst>
        </pc:spChg>
      </pc:sldChg>
      <pc:sldChg chg="modSp mod modClrScheme chgLayout">
        <pc:chgData name="Peter Doyle" userId="S::p.doyle@uwtsd.ac.uk::9eb13c6d-8f51-46c9-bcaf-0558aa31b953" providerId="AD" clId="Web-{34554498-D87E-9061-EB73-C4CA13E503A6}" dt="2020-07-28T16:13:26.363" v="26" actId="20577"/>
        <pc:sldMkLst>
          <pc:docMk/>
          <pc:sldMk cId="0" sldId="277"/>
        </pc:sldMkLst>
        <pc:spChg chg="mod ord">
          <ac:chgData name="Peter Doyle" userId="S::p.doyle@uwtsd.ac.uk::9eb13c6d-8f51-46c9-bcaf-0558aa31b953" providerId="AD" clId="Web-{34554498-D87E-9061-EB73-C4CA13E503A6}" dt="2020-07-28T16:13:26.363" v="26" actId="20577"/>
          <ac:spMkLst>
            <pc:docMk/>
            <pc:sldMk cId="0" sldId="277"/>
            <ac:spMk id="3" creationId="{00000000-0000-0000-0000-000000000000}"/>
          </ac:spMkLst>
        </pc:spChg>
        <pc:spChg chg="mod ord">
          <ac:chgData name="Peter Doyle" userId="S::p.doyle@uwtsd.ac.uk::9eb13c6d-8f51-46c9-bcaf-0558aa31b953" providerId="AD" clId="Web-{34554498-D87E-9061-EB73-C4CA13E503A6}" dt="2020-07-28T16:13:20.379" v="25" actId="20577"/>
          <ac:spMkLst>
            <pc:docMk/>
            <pc:sldMk cId="0" sldId="277"/>
            <ac:spMk id="7" creationId="{00000000-0000-0000-0000-000000000000}"/>
          </ac:spMkLst>
        </pc:spChg>
      </pc:sldChg>
      <pc:sldChg chg="modSp mod modClrScheme chgLayout">
        <pc:chgData name="Peter Doyle" userId="S::p.doyle@uwtsd.ac.uk::9eb13c6d-8f51-46c9-bcaf-0558aa31b953" providerId="AD" clId="Web-{34554498-D87E-9061-EB73-C4CA13E503A6}" dt="2020-07-28T16:13:31.301" v="29" actId="20577"/>
        <pc:sldMkLst>
          <pc:docMk/>
          <pc:sldMk cId="0" sldId="278"/>
        </pc:sldMkLst>
        <pc:spChg chg="mod ord">
          <ac:chgData name="Peter Doyle" userId="S::p.doyle@uwtsd.ac.uk::9eb13c6d-8f51-46c9-bcaf-0558aa31b953" providerId="AD" clId="Web-{34554498-D87E-9061-EB73-C4CA13E503A6}" dt="2020-07-28T16:08:46.549" v="0"/>
          <ac:spMkLst>
            <pc:docMk/>
            <pc:sldMk cId="0" sldId="278"/>
            <ac:spMk id="3" creationId="{00000000-0000-0000-0000-000000000000}"/>
          </ac:spMkLst>
        </pc:spChg>
        <pc:spChg chg="mod ord">
          <ac:chgData name="Peter Doyle" userId="S::p.doyle@uwtsd.ac.uk::9eb13c6d-8f51-46c9-bcaf-0558aa31b953" providerId="AD" clId="Web-{34554498-D87E-9061-EB73-C4CA13E503A6}" dt="2020-07-28T16:13:31.301" v="29" actId="20577"/>
          <ac:spMkLst>
            <pc:docMk/>
            <pc:sldMk cId="0" sldId="278"/>
            <ac:spMk id="7"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79"/>
        </pc:sldMkLst>
        <pc:spChg chg="mod ord">
          <ac:chgData name="Peter Doyle" userId="S::p.doyle@uwtsd.ac.uk::9eb13c6d-8f51-46c9-bcaf-0558aa31b953" providerId="AD" clId="Web-{34554498-D87E-9061-EB73-C4CA13E503A6}" dt="2020-07-28T16:08:46.549" v="0"/>
          <ac:spMkLst>
            <pc:docMk/>
            <pc:sldMk cId="0" sldId="279"/>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79"/>
            <ac:spMk id="5" creationId="{00000000-0000-0000-0000-000000000000}"/>
          </ac:spMkLst>
        </pc:spChg>
      </pc:sldChg>
      <pc:sldChg chg="modSp mod modClrScheme chgLayout">
        <pc:chgData name="Peter Doyle" userId="S::p.doyle@uwtsd.ac.uk::9eb13c6d-8f51-46c9-bcaf-0558aa31b953" providerId="AD" clId="Web-{34554498-D87E-9061-EB73-C4CA13E503A6}" dt="2020-07-28T16:14:02.694" v="34" actId="20577"/>
        <pc:sldMkLst>
          <pc:docMk/>
          <pc:sldMk cId="0" sldId="280"/>
        </pc:sldMkLst>
        <pc:spChg chg="mod ord">
          <ac:chgData name="Peter Doyle" userId="S::p.doyle@uwtsd.ac.uk::9eb13c6d-8f51-46c9-bcaf-0558aa31b953" providerId="AD" clId="Web-{34554498-D87E-9061-EB73-C4CA13E503A6}" dt="2020-07-28T16:14:02.694" v="34" actId="20577"/>
          <ac:spMkLst>
            <pc:docMk/>
            <pc:sldMk cId="0" sldId="280"/>
            <ac:spMk id="3" creationId="{00000000-0000-0000-0000-000000000000}"/>
          </ac:spMkLst>
        </pc:spChg>
        <pc:spChg chg="mod ord">
          <ac:chgData name="Peter Doyle" userId="S::p.doyle@uwtsd.ac.uk::9eb13c6d-8f51-46c9-bcaf-0558aa31b953" providerId="AD" clId="Web-{34554498-D87E-9061-EB73-C4CA13E503A6}" dt="2020-07-28T16:08:46.549" v="0"/>
          <ac:spMkLst>
            <pc:docMk/>
            <pc:sldMk cId="0" sldId="280"/>
            <ac:spMk id="7" creationId="{00000000-0000-0000-0000-000000000000}"/>
          </ac:spMkLst>
        </pc:spChg>
      </pc:sldChg>
      <pc:sldChg chg="modSp mod modClrScheme chgLayout">
        <pc:chgData name="Peter Doyle" userId="S::p.doyle@uwtsd.ac.uk::9eb13c6d-8f51-46c9-bcaf-0558aa31b953" providerId="AD" clId="Web-{34554498-D87E-9061-EB73-C4CA13E503A6}" dt="2020-07-28T16:16:13.280" v="91" actId="20577"/>
        <pc:sldMkLst>
          <pc:docMk/>
          <pc:sldMk cId="0" sldId="281"/>
        </pc:sldMkLst>
        <pc:spChg chg="mod ord">
          <ac:chgData name="Peter Doyle" userId="S::p.doyle@uwtsd.ac.uk::9eb13c6d-8f51-46c9-bcaf-0558aa31b953" providerId="AD" clId="Web-{34554498-D87E-9061-EB73-C4CA13E503A6}" dt="2020-07-28T16:08:46.549" v="0"/>
          <ac:spMkLst>
            <pc:docMk/>
            <pc:sldMk cId="0" sldId="281"/>
            <ac:spMk id="2" creationId="{00000000-0000-0000-0000-000000000000}"/>
          </ac:spMkLst>
        </pc:spChg>
        <pc:spChg chg="mod ord">
          <ac:chgData name="Peter Doyle" userId="S::p.doyle@uwtsd.ac.uk::9eb13c6d-8f51-46c9-bcaf-0558aa31b953" providerId="AD" clId="Web-{34554498-D87E-9061-EB73-C4CA13E503A6}" dt="2020-07-28T16:16:13.280" v="91" actId="20577"/>
          <ac:spMkLst>
            <pc:docMk/>
            <pc:sldMk cId="0" sldId="281"/>
            <ac:spMk id="3" creationId="{00000000-0000-0000-0000-000000000000}"/>
          </ac:spMkLst>
        </pc:spChg>
      </pc:sldChg>
      <pc:sldChg chg="modSp mod modClrScheme chgLayout">
        <pc:chgData name="Peter Doyle" userId="S::p.doyle@uwtsd.ac.uk::9eb13c6d-8f51-46c9-bcaf-0558aa31b953" providerId="AD" clId="Web-{34554498-D87E-9061-EB73-C4CA13E503A6}" dt="2020-07-28T16:15:36.247" v="89" actId="20577"/>
        <pc:sldMkLst>
          <pc:docMk/>
          <pc:sldMk cId="0" sldId="282"/>
        </pc:sldMkLst>
        <pc:spChg chg="mod ord">
          <ac:chgData name="Peter Doyle" userId="S::p.doyle@uwtsd.ac.uk::9eb13c6d-8f51-46c9-bcaf-0558aa31b953" providerId="AD" clId="Web-{34554498-D87E-9061-EB73-C4CA13E503A6}" dt="2020-07-28T16:08:46.549" v="0"/>
          <ac:spMkLst>
            <pc:docMk/>
            <pc:sldMk cId="0" sldId="282"/>
            <ac:spMk id="2" creationId="{00000000-0000-0000-0000-000000000000}"/>
          </ac:spMkLst>
        </pc:spChg>
        <pc:spChg chg="mod ord">
          <ac:chgData name="Peter Doyle" userId="S::p.doyle@uwtsd.ac.uk::9eb13c6d-8f51-46c9-bcaf-0558aa31b953" providerId="AD" clId="Web-{34554498-D87E-9061-EB73-C4CA13E503A6}" dt="2020-07-28T16:15:36.247" v="89" actId="20577"/>
          <ac:spMkLst>
            <pc:docMk/>
            <pc:sldMk cId="0" sldId="282"/>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83"/>
        </pc:sldMkLst>
        <pc:spChg chg="mod ord">
          <ac:chgData name="Peter Doyle" userId="S::p.doyle@uwtsd.ac.uk::9eb13c6d-8f51-46c9-bcaf-0558aa31b953" providerId="AD" clId="Web-{34554498-D87E-9061-EB73-C4CA13E503A6}" dt="2020-07-28T16:08:46.549" v="0"/>
          <ac:spMkLst>
            <pc:docMk/>
            <pc:sldMk cId="0" sldId="283"/>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83"/>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84"/>
        </pc:sldMkLst>
        <pc:spChg chg="mod ord">
          <ac:chgData name="Peter Doyle" userId="S::p.doyle@uwtsd.ac.uk::9eb13c6d-8f51-46c9-bcaf-0558aa31b953" providerId="AD" clId="Web-{34554498-D87E-9061-EB73-C4CA13E503A6}" dt="2020-07-28T16:08:46.549" v="0"/>
          <ac:spMkLst>
            <pc:docMk/>
            <pc:sldMk cId="0" sldId="284"/>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84"/>
            <ac:spMk id="3" creationId="{00000000-0000-0000-0000-000000000000}"/>
          </ac:spMkLst>
        </pc:spChg>
      </pc:sldChg>
      <pc:sldChg chg="addSp delSp modSp mod modClrScheme delDesignElem chgLayout">
        <pc:chgData name="Peter Doyle" userId="S::p.doyle@uwtsd.ac.uk::9eb13c6d-8f51-46c9-bcaf-0558aa31b953" providerId="AD" clId="Web-{34554498-D87E-9061-EB73-C4CA13E503A6}" dt="2020-07-28T16:09:19.473" v="7" actId="20577"/>
        <pc:sldMkLst>
          <pc:docMk/>
          <pc:sldMk cId="2664660958" sldId="285"/>
        </pc:sldMkLst>
        <pc:spChg chg="mod ord">
          <ac:chgData name="Peter Doyle" userId="S::p.doyle@uwtsd.ac.uk::9eb13c6d-8f51-46c9-bcaf-0558aa31b953" providerId="AD" clId="Web-{34554498-D87E-9061-EB73-C4CA13E503A6}" dt="2020-07-28T16:09:19.473" v="7" actId="20577"/>
          <ac:spMkLst>
            <pc:docMk/>
            <pc:sldMk cId="2664660958" sldId="285"/>
            <ac:spMk id="2" creationId="{DD745384-E8D8-40D5-B847-412A1CBCDB31}"/>
          </ac:spMkLst>
        </pc:spChg>
        <pc:spChg chg="del mod ord">
          <ac:chgData name="Peter Doyle" userId="S::p.doyle@uwtsd.ac.uk::9eb13c6d-8f51-46c9-bcaf-0558aa31b953" providerId="AD" clId="Web-{34554498-D87E-9061-EB73-C4CA13E503A6}" dt="2020-07-28T16:09:08.612" v="3"/>
          <ac:spMkLst>
            <pc:docMk/>
            <pc:sldMk cId="2664660958" sldId="285"/>
            <ac:spMk id="3" creationId="{79494BE1-7F4D-49C7-BEA3-D8AEBB219FE2}"/>
          </ac:spMkLst>
        </pc:spChg>
        <pc:spChg chg="add del">
          <ac:chgData name="Peter Doyle" userId="S::p.doyle@uwtsd.ac.uk::9eb13c6d-8f51-46c9-bcaf-0558aa31b953" providerId="AD" clId="Web-{34554498-D87E-9061-EB73-C4CA13E503A6}" dt="2020-07-28T16:09:08.597" v="2"/>
          <ac:spMkLst>
            <pc:docMk/>
            <pc:sldMk cId="2664660958" sldId="285"/>
            <ac:spMk id="5" creationId="{C2554CA6-288E-4202-BC52-2E5A8F0C0AED}"/>
          </ac:spMkLst>
        </pc:spChg>
        <pc:spChg chg="add del">
          <ac:chgData name="Peter Doyle" userId="S::p.doyle@uwtsd.ac.uk::9eb13c6d-8f51-46c9-bcaf-0558aa31b953" providerId="AD" clId="Web-{34554498-D87E-9061-EB73-C4CA13E503A6}" dt="2020-07-28T16:09:08.597" v="2"/>
          <ac:spMkLst>
            <pc:docMk/>
            <pc:sldMk cId="2664660958" sldId="285"/>
            <ac:spMk id="6" creationId="{B10BB131-AC8E-4A8E-A5D1-36260F720C3B}"/>
          </ac:spMkLst>
        </pc:spChg>
        <pc:spChg chg="add del">
          <ac:chgData name="Peter Doyle" userId="S::p.doyle@uwtsd.ac.uk::9eb13c6d-8f51-46c9-bcaf-0558aa31b953" providerId="AD" clId="Web-{34554498-D87E-9061-EB73-C4CA13E503A6}" dt="2020-07-28T16:09:08.597" v="2"/>
          <ac:spMkLst>
            <pc:docMk/>
            <pc:sldMk cId="2664660958" sldId="285"/>
            <ac:spMk id="7" creationId="{5B7778FC-632E-4DCA-A7CB-0D7731CCF970}"/>
          </ac:spMkLst>
        </pc:spChg>
        <pc:spChg chg="del">
          <ac:chgData name="Peter Doyle" userId="S::p.doyle@uwtsd.ac.uk::9eb13c6d-8f51-46c9-bcaf-0558aa31b953" providerId="AD" clId="Web-{34554498-D87E-9061-EB73-C4CA13E503A6}" dt="2020-07-28T16:08:46.549" v="0"/>
          <ac:spMkLst>
            <pc:docMk/>
            <pc:sldMk cId="2664660958" sldId="285"/>
            <ac:spMk id="8" creationId="{3B854194-185D-494D-905C-7C7CB2E30F6E}"/>
          </ac:spMkLst>
        </pc:spChg>
        <pc:spChg chg="add">
          <ac:chgData name="Peter Doyle" userId="S::p.doyle@uwtsd.ac.uk::9eb13c6d-8f51-46c9-bcaf-0558aa31b953" providerId="AD" clId="Web-{34554498-D87E-9061-EB73-C4CA13E503A6}" dt="2020-07-28T16:09:08.612" v="3"/>
          <ac:spMkLst>
            <pc:docMk/>
            <pc:sldMk cId="2664660958" sldId="285"/>
            <ac:spMk id="9" creationId="{C66F2F30-5DC0-44A0-BFA6-E12F46ED16DA}"/>
          </ac:spMkLst>
        </pc:spChg>
        <pc:spChg chg="del">
          <ac:chgData name="Peter Doyle" userId="S::p.doyle@uwtsd.ac.uk::9eb13c6d-8f51-46c9-bcaf-0558aa31b953" providerId="AD" clId="Web-{34554498-D87E-9061-EB73-C4CA13E503A6}" dt="2020-07-28T16:08:46.549" v="0"/>
          <ac:spMkLst>
            <pc:docMk/>
            <pc:sldMk cId="2664660958" sldId="285"/>
            <ac:spMk id="10" creationId="{B4F5FA0D-0104-4987-8241-EFF7C85B88DE}"/>
          </ac:spMkLst>
        </pc:spChg>
        <pc:spChg chg="add">
          <ac:chgData name="Peter Doyle" userId="S::p.doyle@uwtsd.ac.uk::9eb13c6d-8f51-46c9-bcaf-0558aa31b953" providerId="AD" clId="Web-{34554498-D87E-9061-EB73-C4CA13E503A6}" dt="2020-07-28T16:09:08.612" v="3"/>
          <ac:spMkLst>
            <pc:docMk/>
            <pc:sldMk cId="2664660958" sldId="285"/>
            <ac:spMk id="11" creationId="{85872F57-7F42-4F97-8391-DDC8D0054C03}"/>
          </ac:spMkLst>
        </pc:spChg>
        <pc:spChg chg="add">
          <ac:chgData name="Peter Doyle" userId="S::p.doyle@uwtsd.ac.uk::9eb13c6d-8f51-46c9-bcaf-0558aa31b953" providerId="AD" clId="Web-{34554498-D87E-9061-EB73-C4CA13E503A6}" dt="2020-07-28T16:09:08.612" v="3"/>
          <ac:spMkLst>
            <pc:docMk/>
            <pc:sldMk cId="2664660958" sldId="285"/>
            <ac:spMk id="13" creationId="{04DC2037-48A0-4F22-B9D4-8EAEBC780AB4}"/>
          </ac:spMkLst>
        </pc:spChg>
        <pc:spChg chg="add del">
          <ac:chgData name="Peter Doyle" userId="S::p.doyle@uwtsd.ac.uk::9eb13c6d-8f51-46c9-bcaf-0558aa31b953" providerId="AD" clId="Web-{34554498-D87E-9061-EB73-C4CA13E503A6}" dt="2020-07-28T16:09:08.597" v="2"/>
          <ac:spMkLst>
            <pc:docMk/>
            <pc:sldMk cId="2664660958" sldId="285"/>
            <ac:spMk id="14" creationId="{FA23A907-97FB-4A8F-880A-DD77401C4296}"/>
          </ac:spMkLst>
        </pc:spChg>
        <pc:spChg chg="add">
          <ac:chgData name="Peter Doyle" userId="S::p.doyle@uwtsd.ac.uk::9eb13c6d-8f51-46c9-bcaf-0558aa31b953" providerId="AD" clId="Web-{34554498-D87E-9061-EB73-C4CA13E503A6}" dt="2020-07-28T16:09:08.612" v="3"/>
          <ac:spMkLst>
            <pc:docMk/>
            <pc:sldMk cId="2664660958" sldId="285"/>
            <ac:spMk id="15" creationId="{0006CBFD-ADA0-43D1-9332-9C34CA1C76ED}"/>
          </ac:spMkLst>
        </pc:spChg>
        <pc:spChg chg="add">
          <ac:chgData name="Peter Doyle" userId="S::p.doyle@uwtsd.ac.uk::9eb13c6d-8f51-46c9-bcaf-0558aa31b953" providerId="AD" clId="Web-{34554498-D87E-9061-EB73-C4CA13E503A6}" dt="2020-07-28T16:09:08.612" v="3"/>
          <ac:spMkLst>
            <pc:docMk/>
            <pc:sldMk cId="2664660958" sldId="285"/>
            <ac:spMk id="16" creationId="{2B931666-F28F-45F3-A074-66D2272D580B}"/>
          </ac:spMkLst>
        </pc:spChg>
        <pc:picChg chg="del">
          <ac:chgData name="Peter Doyle" userId="S::p.doyle@uwtsd.ac.uk::9eb13c6d-8f51-46c9-bcaf-0558aa31b953" providerId="AD" clId="Web-{34554498-D87E-9061-EB73-C4CA13E503A6}" dt="2020-07-28T16:08:46.549" v="0"/>
          <ac:picMkLst>
            <pc:docMk/>
            <pc:sldMk cId="2664660958" sldId="285"/>
            <ac:picMk id="12" creationId="{2897127E-6CEF-446C-BE87-93B7C46E49D1}"/>
          </ac:picMkLst>
        </pc:picChg>
      </pc:sldChg>
      <pc:sldChg chg="modSp mod modClrScheme chgLayout">
        <pc:chgData name="Peter Doyle" userId="S::p.doyle@uwtsd.ac.uk::9eb13c6d-8f51-46c9-bcaf-0558aa31b953" providerId="AD" clId="Web-{34554498-D87E-9061-EB73-C4CA13E503A6}" dt="2020-07-28T16:08:46.549" v="0"/>
        <pc:sldMkLst>
          <pc:docMk/>
          <pc:sldMk cId="3979409191" sldId="286"/>
        </pc:sldMkLst>
        <pc:spChg chg="mod ord">
          <ac:chgData name="Peter Doyle" userId="S::p.doyle@uwtsd.ac.uk::9eb13c6d-8f51-46c9-bcaf-0558aa31b953" providerId="AD" clId="Web-{34554498-D87E-9061-EB73-C4CA13E503A6}" dt="2020-07-28T16:08:46.549" v="0"/>
          <ac:spMkLst>
            <pc:docMk/>
            <pc:sldMk cId="3979409191" sldId="286"/>
            <ac:spMk id="2" creationId="{8196A92E-07EC-476B-9F17-6D77BE6F934B}"/>
          </ac:spMkLst>
        </pc:spChg>
        <pc:spChg chg="mod ord">
          <ac:chgData name="Peter Doyle" userId="S::p.doyle@uwtsd.ac.uk::9eb13c6d-8f51-46c9-bcaf-0558aa31b953" providerId="AD" clId="Web-{34554498-D87E-9061-EB73-C4CA13E503A6}" dt="2020-07-28T16:08:46.549" v="0"/>
          <ac:spMkLst>
            <pc:docMk/>
            <pc:sldMk cId="3979409191" sldId="286"/>
            <ac:spMk id="3" creationId="{D19A7C8F-1A56-4469-A622-F754239B8B86}"/>
          </ac:spMkLst>
        </pc:spChg>
      </pc:sldChg>
      <pc:sldChg chg="modSp mod modClrScheme chgLayout">
        <pc:chgData name="Peter Doyle" userId="S::p.doyle@uwtsd.ac.uk::9eb13c6d-8f51-46c9-bcaf-0558aa31b953" providerId="AD" clId="Web-{34554498-D87E-9061-EB73-C4CA13E503A6}" dt="2020-07-28T16:08:46.549" v="0"/>
        <pc:sldMkLst>
          <pc:docMk/>
          <pc:sldMk cId="891219095" sldId="287"/>
        </pc:sldMkLst>
        <pc:spChg chg="mod ord">
          <ac:chgData name="Peter Doyle" userId="S::p.doyle@uwtsd.ac.uk::9eb13c6d-8f51-46c9-bcaf-0558aa31b953" providerId="AD" clId="Web-{34554498-D87E-9061-EB73-C4CA13E503A6}" dt="2020-07-28T16:08:46.549" v="0"/>
          <ac:spMkLst>
            <pc:docMk/>
            <pc:sldMk cId="891219095" sldId="287"/>
            <ac:spMk id="2" creationId="{00000000-0000-0000-0000-000000000000}"/>
          </ac:spMkLst>
        </pc:spChg>
        <pc:spChg chg="mod ord">
          <ac:chgData name="Peter Doyle" userId="S::p.doyle@uwtsd.ac.uk::9eb13c6d-8f51-46c9-bcaf-0558aa31b953" providerId="AD" clId="Web-{34554498-D87E-9061-EB73-C4CA13E503A6}" dt="2020-07-28T16:08:46.549" v="0"/>
          <ac:spMkLst>
            <pc:docMk/>
            <pc:sldMk cId="891219095" sldId="287"/>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3109362581" sldId="288"/>
        </pc:sldMkLst>
        <pc:spChg chg="mod ord">
          <ac:chgData name="Peter Doyle" userId="S::p.doyle@uwtsd.ac.uk::9eb13c6d-8f51-46c9-bcaf-0558aa31b953" providerId="AD" clId="Web-{34554498-D87E-9061-EB73-C4CA13E503A6}" dt="2020-07-28T16:08:46.549" v="0"/>
          <ac:spMkLst>
            <pc:docMk/>
            <pc:sldMk cId="3109362581" sldId="288"/>
            <ac:spMk id="2" creationId="{00000000-0000-0000-0000-000000000000}"/>
          </ac:spMkLst>
        </pc:spChg>
        <pc:spChg chg="mod ord">
          <ac:chgData name="Peter Doyle" userId="S::p.doyle@uwtsd.ac.uk::9eb13c6d-8f51-46c9-bcaf-0558aa31b953" providerId="AD" clId="Web-{34554498-D87E-9061-EB73-C4CA13E503A6}" dt="2020-07-28T16:08:46.549" v="0"/>
          <ac:spMkLst>
            <pc:docMk/>
            <pc:sldMk cId="3109362581" sldId="288"/>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3612920021" sldId="289"/>
        </pc:sldMkLst>
        <pc:spChg chg="mod ord">
          <ac:chgData name="Peter Doyle" userId="S::p.doyle@uwtsd.ac.uk::9eb13c6d-8f51-46c9-bcaf-0558aa31b953" providerId="AD" clId="Web-{34554498-D87E-9061-EB73-C4CA13E503A6}" dt="2020-07-28T16:08:46.549" v="0"/>
          <ac:spMkLst>
            <pc:docMk/>
            <pc:sldMk cId="3612920021" sldId="289"/>
            <ac:spMk id="2" creationId="{56B9AD18-9404-4E3C-93FE-45F8A3CECBC1}"/>
          </ac:spMkLst>
        </pc:spChg>
        <pc:spChg chg="mod ord">
          <ac:chgData name="Peter Doyle" userId="S::p.doyle@uwtsd.ac.uk::9eb13c6d-8f51-46c9-bcaf-0558aa31b953" providerId="AD" clId="Web-{34554498-D87E-9061-EB73-C4CA13E503A6}" dt="2020-07-28T16:08:46.549" v="0"/>
          <ac:spMkLst>
            <pc:docMk/>
            <pc:sldMk cId="3612920021" sldId="289"/>
            <ac:spMk id="3" creationId="{283935B9-9598-4FE8-94E0-14340C23123C}"/>
          </ac:spMkLst>
        </pc:spChg>
      </pc:sldChg>
      <pc:sldChg chg="modSp del mod modClrScheme chgLayout">
        <pc:chgData name="Peter Doyle" userId="S::p.doyle@uwtsd.ac.uk::9eb13c6d-8f51-46c9-bcaf-0558aa31b953" providerId="AD" clId="Web-{34554498-D87E-9061-EB73-C4CA13E503A6}" dt="2020-07-28T16:15:00.744" v="85"/>
        <pc:sldMkLst>
          <pc:docMk/>
          <pc:sldMk cId="2248281909" sldId="290"/>
        </pc:sldMkLst>
        <pc:spChg chg="mod ord">
          <ac:chgData name="Peter Doyle" userId="S::p.doyle@uwtsd.ac.uk::9eb13c6d-8f51-46c9-bcaf-0558aa31b953" providerId="AD" clId="Web-{34554498-D87E-9061-EB73-C4CA13E503A6}" dt="2020-07-28T16:08:46.549" v="0"/>
          <ac:spMkLst>
            <pc:docMk/>
            <pc:sldMk cId="2248281909" sldId="290"/>
            <ac:spMk id="2" creationId="{32F5E68E-3381-4C32-B04C-23065023B229}"/>
          </ac:spMkLst>
        </pc:spChg>
        <pc:picChg chg="mod ord">
          <ac:chgData name="Peter Doyle" userId="S::p.doyle@uwtsd.ac.uk::9eb13c6d-8f51-46c9-bcaf-0558aa31b953" providerId="AD" clId="Web-{34554498-D87E-9061-EB73-C4CA13E503A6}" dt="2020-07-28T16:08:46.549" v="0"/>
          <ac:picMkLst>
            <pc:docMk/>
            <pc:sldMk cId="2248281909" sldId="290"/>
            <ac:picMk id="4" creationId="{90C22856-D459-4161-850F-02E11F222CA6}"/>
          </ac:picMkLst>
        </pc:picChg>
      </pc:sldChg>
      <pc:sldChg chg="modSp mod modClrScheme chgLayout">
        <pc:chgData name="Peter Doyle" userId="S::p.doyle@uwtsd.ac.uk::9eb13c6d-8f51-46c9-bcaf-0558aa31b953" providerId="AD" clId="Web-{34554498-D87E-9061-EB73-C4CA13E503A6}" dt="2020-07-28T16:08:46.549" v="0"/>
        <pc:sldMkLst>
          <pc:docMk/>
          <pc:sldMk cId="1409072986" sldId="291"/>
        </pc:sldMkLst>
        <pc:spChg chg="mod ord">
          <ac:chgData name="Peter Doyle" userId="S::p.doyle@uwtsd.ac.uk::9eb13c6d-8f51-46c9-bcaf-0558aa31b953" providerId="AD" clId="Web-{34554498-D87E-9061-EB73-C4CA13E503A6}" dt="2020-07-28T16:08:46.549" v="0"/>
          <ac:spMkLst>
            <pc:docMk/>
            <pc:sldMk cId="1409072986" sldId="291"/>
            <ac:spMk id="2" creationId="{5BBD56F9-3FD7-4783-AA88-9A655D1F8937}"/>
          </ac:spMkLst>
        </pc:spChg>
        <pc:spChg chg="mod ord">
          <ac:chgData name="Peter Doyle" userId="S::p.doyle@uwtsd.ac.uk::9eb13c6d-8f51-46c9-bcaf-0558aa31b953" providerId="AD" clId="Web-{34554498-D87E-9061-EB73-C4CA13E503A6}" dt="2020-07-28T16:08:46.549" v="0"/>
          <ac:spMkLst>
            <pc:docMk/>
            <pc:sldMk cId="1409072986" sldId="291"/>
            <ac:spMk id="3" creationId="{1B12AC26-A987-48B1-BADB-A9FD88C8B2C5}"/>
          </ac:spMkLst>
        </pc:spChg>
      </pc:sldChg>
      <pc:sldChg chg="modSp mod modClrScheme chgLayout">
        <pc:chgData name="Peter Doyle" userId="S::p.doyle@uwtsd.ac.uk::9eb13c6d-8f51-46c9-bcaf-0558aa31b953" providerId="AD" clId="Web-{34554498-D87E-9061-EB73-C4CA13E503A6}" dt="2020-07-28T16:16:36.891" v="101" actId="20577"/>
        <pc:sldMkLst>
          <pc:docMk/>
          <pc:sldMk cId="3089071799" sldId="292"/>
        </pc:sldMkLst>
        <pc:spChg chg="mod ord">
          <ac:chgData name="Peter Doyle" userId="S::p.doyle@uwtsd.ac.uk::9eb13c6d-8f51-46c9-bcaf-0558aa31b953" providerId="AD" clId="Web-{34554498-D87E-9061-EB73-C4CA13E503A6}" dt="2020-07-28T16:08:46.549" v="0"/>
          <ac:spMkLst>
            <pc:docMk/>
            <pc:sldMk cId="3089071799" sldId="292"/>
            <ac:spMk id="2" creationId="{E6995AA3-C199-47DE-B5CA-0F0C694E5968}"/>
          </ac:spMkLst>
        </pc:spChg>
        <pc:spChg chg="mod ord">
          <ac:chgData name="Peter Doyle" userId="S::p.doyle@uwtsd.ac.uk::9eb13c6d-8f51-46c9-bcaf-0558aa31b953" providerId="AD" clId="Web-{34554498-D87E-9061-EB73-C4CA13E503A6}" dt="2020-07-28T16:16:36.891" v="101" actId="20577"/>
          <ac:spMkLst>
            <pc:docMk/>
            <pc:sldMk cId="3089071799" sldId="292"/>
            <ac:spMk id="3" creationId="{5D97522C-6213-4804-B150-E08738882F71}"/>
          </ac:spMkLst>
        </pc:spChg>
      </pc:sldChg>
      <pc:sldChg chg="modSp new">
        <pc:chgData name="Peter Doyle" userId="S::p.doyle@uwtsd.ac.uk::9eb13c6d-8f51-46c9-bcaf-0558aa31b953" providerId="AD" clId="Web-{34554498-D87E-9061-EB73-C4CA13E503A6}" dt="2020-07-28T16:14:57.119" v="82" actId="20577"/>
        <pc:sldMkLst>
          <pc:docMk/>
          <pc:sldMk cId="3162404109" sldId="293"/>
        </pc:sldMkLst>
        <pc:spChg chg="mod">
          <ac:chgData name="Peter Doyle" userId="S::p.doyle@uwtsd.ac.uk::9eb13c6d-8f51-46c9-bcaf-0558aa31b953" providerId="AD" clId="Web-{34554498-D87E-9061-EB73-C4CA13E503A6}" dt="2020-07-28T16:14:51.744" v="77" actId="20577"/>
          <ac:spMkLst>
            <pc:docMk/>
            <pc:sldMk cId="3162404109" sldId="293"/>
            <ac:spMk id="2" creationId="{B0E7E206-44B5-4ED8-A97B-3E626E13C2B9}"/>
          </ac:spMkLst>
        </pc:spChg>
        <pc:spChg chg="mod">
          <ac:chgData name="Peter Doyle" userId="S::p.doyle@uwtsd.ac.uk::9eb13c6d-8f51-46c9-bcaf-0558aa31b953" providerId="AD" clId="Web-{34554498-D87E-9061-EB73-C4CA13E503A6}" dt="2020-07-28T16:14:57.119" v="82" actId="20577"/>
          <ac:spMkLst>
            <pc:docMk/>
            <pc:sldMk cId="3162404109" sldId="293"/>
            <ac:spMk id="3" creationId="{9846B174-06F2-4DFB-A4FC-241AEE943E10}"/>
          </ac:spMkLst>
        </pc:spChg>
      </pc:sldChg>
      <pc:sldChg chg="addSp modSp new mod setBg">
        <pc:chgData name="Peter Doyle" userId="S::p.doyle@uwtsd.ac.uk::9eb13c6d-8f51-46c9-bcaf-0558aa31b953" providerId="AD" clId="Web-{34554498-D87E-9061-EB73-C4CA13E503A6}" dt="2020-07-28T16:17:22.847" v="111" actId="14100"/>
        <pc:sldMkLst>
          <pc:docMk/>
          <pc:sldMk cId="1432564618" sldId="294"/>
        </pc:sldMkLst>
        <pc:spChg chg="mod">
          <ac:chgData name="Peter Doyle" userId="S::p.doyle@uwtsd.ac.uk::9eb13c6d-8f51-46c9-bcaf-0558aa31b953" providerId="AD" clId="Web-{34554498-D87E-9061-EB73-C4CA13E503A6}" dt="2020-07-28T16:17:22.847" v="111" actId="14100"/>
          <ac:spMkLst>
            <pc:docMk/>
            <pc:sldMk cId="1432564618" sldId="294"/>
            <ac:spMk id="2" creationId="{A2233B09-17DD-40FF-BBC3-4D5CAAE2BF0B}"/>
          </ac:spMkLst>
        </pc:spChg>
        <pc:spChg chg="mod">
          <ac:chgData name="Peter Doyle" userId="S::p.doyle@uwtsd.ac.uk::9eb13c6d-8f51-46c9-bcaf-0558aa31b953" providerId="AD" clId="Web-{34554498-D87E-9061-EB73-C4CA13E503A6}" dt="2020-07-28T16:17:11.675" v="104"/>
          <ac:spMkLst>
            <pc:docMk/>
            <pc:sldMk cId="1432564618" sldId="294"/>
            <ac:spMk id="3" creationId="{5444D526-B03E-4AA2-AE07-77EA35C363B8}"/>
          </ac:spMkLst>
        </pc:spChg>
        <pc:spChg chg="add">
          <ac:chgData name="Peter Doyle" userId="S::p.doyle@uwtsd.ac.uk::9eb13c6d-8f51-46c9-bcaf-0558aa31b953" providerId="AD" clId="Web-{34554498-D87E-9061-EB73-C4CA13E503A6}" dt="2020-07-28T16:17:11.675" v="104"/>
          <ac:spMkLst>
            <pc:docMk/>
            <pc:sldMk cId="1432564618" sldId="294"/>
            <ac:spMk id="8" creationId="{907EF6B7-1338-4443-8C46-6A318D952DFD}"/>
          </ac:spMkLst>
        </pc:spChg>
        <pc:spChg chg="add">
          <ac:chgData name="Peter Doyle" userId="S::p.doyle@uwtsd.ac.uk::9eb13c6d-8f51-46c9-bcaf-0558aa31b953" providerId="AD" clId="Web-{34554498-D87E-9061-EB73-C4CA13E503A6}" dt="2020-07-28T16:17:11.675" v="104"/>
          <ac:spMkLst>
            <pc:docMk/>
            <pc:sldMk cId="1432564618" sldId="294"/>
            <ac:spMk id="10" creationId="{DAAE4CDD-124C-4DCF-9584-B6033B545DD5}"/>
          </ac:spMkLst>
        </pc:spChg>
        <pc:spChg chg="add">
          <ac:chgData name="Peter Doyle" userId="S::p.doyle@uwtsd.ac.uk::9eb13c6d-8f51-46c9-bcaf-0558aa31b953" providerId="AD" clId="Web-{34554498-D87E-9061-EB73-C4CA13E503A6}" dt="2020-07-28T16:17:11.675" v="104"/>
          <ac:spMkLst>
            <pc:docMk/>
            <pc:sldMk cId="1432564618" sldId="294"/>
            <ac:spMk id="12" creationId="{081E4A58-353D-44AE-B2FC-2A74E2E400F7}"/>
          </ac:spMkLst>
        </pc:spChg>
      </pc:sldChg>
      <pc:sldMasterChg chg="del delSldLayout">
        <pc:chgData name="Peter Doyle" userId="S::p.doyle@uwtsd.ac.uk::9eb13c6d-8f51-46c9-bcaf-0558aa31b953" providerId="AD" clId="Web-{34554498-D87E-9061-EB73-C4CA13E503A6}" dt="2020-07-28T16:08:46.549" v="0"/>
        <pc:sldMasterMkLst>
          <pc:docMk/>
          <pc:sldMasterMk cId="2579707673" sldId="2147483660"/>
        </pc:sldMasterMkLst>
        <pc:sldLayoutChg chg="del">
          <pc:chgData name="Peter Doyle" userId="S::p.doyle@uwtsd.ac.uk::9eb13c6d-8f51-46c9-bcaf-0558aa31b953" providerId="AD" clId="Web-{34554498-D87E-9061-EB73-C4CA13E503A6}" dt="2020-07-28T16:08:46.549" v="0"/>
          <pc:sldLayoutMkLst>
            <pc:docMk/>
            <pc:sldMasterMk cId="2579707673" sldId="2147483660"/>
            <pc:sldLayoutMk cId="1697100124" sldId="2147483662"/>
          </pc:sldLayoutMkLst>
        </pc:sldLayoutChg>
        <pc:sldLayoutChg chg="del">
          <pc:chgData name="Peter Doyle" userId="S::p.doyle@uwtsd.ac.uk::9eb13c6d-8f51-46c9-bcaf-0558aa31b953" providerId="AD" clId="Web-{34554498-D87E-9061-EB73-C4CA13E503A6}" dt="2020-07-28T16:08:46.549" v="0"/>
          <pc:sldLayoutMkLst>
            <pc:docMk/>
            <pc:sldMasterMk cId="2579707673" sldId="2147483660"/>
            <pc:sldLayoutMk cId="2362732347" sldId="2147483663"/>
          </pc:sldLayoutMkLst>
        </pc:sldLayoutChg>
      </pc:sldMasterChg>
      <pc:sldMasterChg chg="add addSldLayout modSldLayout">
        <pc:chgData name="Peter Doyle" userId="S::p.doyle@uwtsd.ac.uk::9eb13c6d-8f51-46c9-bcaf-0558aa31b953" providerId="AD" clId="Web-{34554498-D87E-9061-EB73-C4CA13E503A6}" dt="2020-07-28T16:08:46.549" v="0"/>
        <pc:sldMasterMkLst>
          <pc:docMk/>
          <pc:sldMasterMk cId="1044543564" sldId="2147483664"/>
        </pc:sldMasterMkLst>
        <pc:sldLayoutChg chg="add mod replId">
          <pc:chgData name="Peter Doyle" userId="S::p.doyle@uwtsd.ac.uk::9eb13c6d-8f51-46c9-bcaf-0558aa31b953" providerId="AD" clId="Web-{34554498-D87E-9061-EB73-C4CA13E503A6}" dt="2020-07-28T16:08:46.549" v="0"/>
          <pc:sldLayoutMkLst>
            <pc:docMk/>
            <pc:sldMasterMk cId="1044543564" sldId="2147483664"/>
            <pc:sldLayoutMk cId="534889455" sldId="2147483665"/>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92183824" sldId="2147483666"/>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847824382" sldId="2147483667"/>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3515561058" sldId="2147483668"/>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2119770136" sldId="2147483669"/>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2217059354" sldId="2147483670"/>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3870184700" sldId="2147483671"/>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413046512" sldId="2147483672"/>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406099052" sldId="2147483673"/>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2063153344" sldId="2147483674"/>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226259366" sldId="214748367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9BE763-4869-48D1-A65E-98406F13D4FD}" type="datetimeFigureOut">
              <a:rPr lang="en-GB" smtClean="0"/>
              <a:t>17/08/2020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EDF55-1B82-4D62-A3D9-FC65EA77FDAB}" type="slidenum">
              <a:rPr lang="en-GB" smtClean="0"/>
              <a:t>‹#›</a:t>
            </a:fld>
            <a:endParaRPr lang="en-GB"/>
          </a:p>
        </p:txBody>
      </p:sp>
    </p:spTree>
    <p:extLst>
      <p:ext uri="{BB962C8B-B14F-4D97-AF65-F5344CB8AC3E}">
        <p14:creationId xmlns:p14="http://schemas.microsoft.com/office/powerpoint/2010/main" val="2141998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un.org/en/peacekeeping/missions/unficyp/facts.shtml"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www.libertysecurity.org/module/" TargetMode="External"/><Relationship Id="rId5" Type="http://schemas.openxmlformats.org/officeDocument/2006/relationships/hyperlink" Target="http://www.youtube.com/watch?v=GaKwg9OZf04" TargetMode="External"/><Relationship Id="rId4" Type="http://schemas.openxmlformats.org/officeDocument/2006/relationships/hyperlink" Target="http://www.un.org/en/peacekeeping/sites/police/history.s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kern="1200" dirty="0">
                <a:solidFill>
                  <a:schemeClr val="tx1"/>
                </a:solidFill>
                <a:effectLst/>
                <a:latin typeface="+mn-lt"/>
                <a:ea typeface="+mn-ea"/>
                <a:cs typeface="+mn-cs"/>
              </a:rPr>
              <a:t>Lecturer Notes</a:t>
            </a:r>
            <a:r>
              <a:rPr lang="en-GB" sz="1200" b="0"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Chapter 8: Global and transnational policing</a:t>
            </a:r>
            <a:r>
              <a:rPr lang="en-GB" sz="1200" b="1"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Exam questions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1.What impact does </a:t>
            </a:r>
            <a:r>
              <a:rPr lang="en-US" sz="1200" b="0" i="0" kern="1200" dirty="0" err="1">
                <a:solidFill>
                  <a:schemeClr val="tx1"/>
                </a:solidFill>
                <a:effectLst/>
                <a:latin typeface="+mn-lt"/>
                <a:ea typeface="+mn-ea"/>
                <a:cs typeface="+mn-cs"/>
              </a:rPr>
              <a:t>globalisation</a:t>
            </a:r>
            <a:r>
              <a:rPr lang="en-US" sz="1200" b="0" i="0" kern="1200" dirty="0">
                <a:solidFill>
                  <a:schemeClr val="tx1"/>
                </a:solidFill>
                <a:effectLst/>
                <a:latin typeface="+mn-lt"/>
                <a:ea typeface="+mn-ea"/>
                <a:cs typeface="+mn-cs"/>
              </a:rPr>
              <a:t> have on policing?</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2.What factors have driven a rise in policing as part of international development work?</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3.Can global policing be democratic policing?</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1" i="0" kern="1200" dirty="0">
                <a:solidFill>
                  <a:schemeClr val="tx1"/>
                </a:solidFill>
                <a:effectLst/>
                <a:latin typeface="+mn-lt"/>
                <a:ea typeface="+mn-ea"/>
                <a:cs typeface="+mn-cs"/>
              </a:rPr>
              <a:t>Links to journal articles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1.Merlingen, M. and </a:t>
            </a:r>
            <a:r>
              <a:rPr lang="en-US" sz="1200" b="0" i="0" kern="1200" dirty="0" err="1">
                <a:solidFill>
                  <a:schemeClr val="tx1"/>
                </a:solidFill>
                <a:effectLst/>
                <a:latin typeface="+mn-lt"/>
                <a:ea typeface="+mn-ea"/>
                <a:cs typeface="+mn-cs"/>
              </a:rPr>
              <a:t>Ostrauskaite</a:t>
            </a:r>
            <a:r>
              <a:rPr lang="en-US" sz="1200" b="0" i="0" kern="1200" dirty="0">
                <a:solidFill>
                  <a:schemeClr val="tx1"/>
                </a:solidFill>
                <a:effectLst/>
                <a:latin typeface="+mn-lt"/>
                <a:ea typeface="+mn-ea"/>
                <a:cs typeface="+mn-cs"/>
              </a:rPr>
              <a:t>, R. (2005) ‘Power/Knowledge in International Peacebuilding: The Case of the EU Police Mission in Bosnia’, </a:t>
            </a:r>
            <a:r>
              <a:rPr lang="en-US" sz="1200" b="0" i="1" kern="1200" dirty="0">
                <a:solidFill>
                  <a:schemeClr val="tx1"/>
                </a:solidFill>
                <a:effectLst/>
                <a:latin typeface="+mn-lt"/>
                <a:ea typeface="+mn-ea"/>
                <a:cs typeface="+mn-cs"/>
              </a:rPr>
              <a:t>Alternatives: Global, Local, Political</a:t>
            </a:r>
            <a:r>
              <a:rPr lang="en-US" sz="1200" b="0" i="0" kern="1200" dirty="0">
                <a:solidFill>
                  <a:schemeClr val="tx1"/>
                </a:solidFill>
                <a:effectLst/>
                <a:latin typeface="+mn-lt"/>
                <a:ea typeface="+mn-ea"/>
                <a:cs typeface="+mn-cs"/>
              </a:rPr>
              <a:t>, 30: 297-323.</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2.Greener, B.K. (2011) ‘The Diplomacy of International Policing: A Case Study of the New Zealand Experience’, </a:t>
            </a:r>
            <a:r>
              <a:rPr lang="en-US" sz="1200" b="0" i="1" kern="1200" dirty="0">
                <a:solidFill>
                  <a:schemeClr val="tx1"/>
                </a:solidFill>
                <a:effectLst/>
                <a:latin typeface="+mn-lt"/>
                <a:ea typeface="+mn-ea"/>
                <a:cs typeface="+mn-cs"/>
              </a:rPr>
              <a:t>Political Science</a:t>
            </a:r>
            <a:r>
              <a:rPr lang="en-US" sz="1200" b="0" i="0" kern="1200" dirty="0">
                <a:solidFill>
                  <a:schemeClr val="tx1"/>
                </a:solidFill>
                <a:effectLst/>
                <a:latin typeface="+mn-lt"/>
                <a:ea typeface="+mn-ea"/>
                <a:cs typeface="+mn-cs"/>
              </a:rPr>
              <a:t>, 63: 219-239.</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3.Brogden, M. (2005) ‘“Horses for Courses” and “Thin Blue Lines”: Community Policing in Transitional Society’, </a:t>
            </a:r>
            <a:r>
              <a:rPr lang="en-US" sz="1200" b="0" i="1" kern="1200" dirty="0">
                <a:solidFill>
                  <a:schemeClr val="tx1"/>
                </a:solidFill>
                <a:effectLst/>
                <a:latin typeface="+mn-lt"/>
                <a:ea typeface="+mn-ea"/>
                <a:cs typeface="+mn-cs"/>
              </a:rPr>
              <a:t>Police Quarterly</a:t>
            </a:r>
            <a:r>
              <a:rPr lang="en-US" sz="1200" b="0" i="0" kern="1200" dirty="0">
                <a:solidFill>
                  <a:schemeClr val="tx1"/>
                </a:solidFill>
                <a:effectLst/>
                <a:latin typeface="+mn-lt"/>
                <a:ea typeface="+mn-ea"/>
                <a:cs typeface="+mn-cs"/>
              </a:rPr>
              <a:t>, 8: 64-98.</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4.Marenin, O. (2005) ‘Building a Global Police Studies Community’, </a:t>
            </a:r>
            <a:r>
              <a:rPr lang="en-US" sz="1200" b="0" i="1" kern="1200" dirty="0">
                <a:solidFill>
                  <a:schemeClr val="tx1"/>
                </a:solidFill>
                <a:effectLst/>
                <a:latin typeface="+mn-lt"/>
                <a:ea typeface="+mn-ea"/>
                <a:cs typeface="+mn-cs"/>
              </a:rPr>
              <a:t>Police Quarterly</a:t>
            </a:r>
            <a:r>
              <a:rPr lang="en-US" sz="1200" b="0" i="0" kern="1200" dirty="0">
                <a:solidFill>
                  <a:schemeClr val="tx1"/>
                </a:solidFill>
                <a:effectLst/>
                <a:latin typeface="+mn-lt"/>
                <a:ea typeface="+mn-ea"/>
                <a:cs typeface="+mn-cs"/>
              </a:rPr>
              <a:t>, 8: 99-136.</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1" i="0" kern="1200" dirty="0">
                <a:solidFill>
                  <a:schemeClr val="tx1"/>
                </a:solidFill>
                <a:effectLst/>
                <a:latin typeface="+mn-lt"/>
                <a:ea typeface="+mn-ea"/>
                <a:cs typeface="+mn-cs"/>
              </a:rPr>
              <a:t>Web and video links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A wealth of information relating to the development of transnational policing operations and the historical development of missions can be found at:</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u="sng" strike="noStrike" kern="1200" dirty="0">
                <a:solidFill>
                  <a:schemeClr val="tx1"/>
                </a:solidFill>
                <a:effectLst/>
                <a:latin typeface="+mn-lt"/>
                <a:ea typeface="+mn-ea"/>
                <a:cs typeface="+mn-cs"/>
                <a:hlinkClick r:id="rId3"/>
              </a:rPr>
              <a:t>www.un.org/en/peacekeeping/missions/unficyp/facts.shtml</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u="sng" strike="noStrike" kern="1200" dirty="0">
                <a:solidFill>
                  <a:schemeClr val="tx1"/>
                </a:solidFill>
                <a:effectLst/>
                <a:latin typeface="+mn-lt"/>
                <a:ea typeface="+mn-ea"/>
                <a:cs typeface="+mn-cs"/>
                <a:hlinkClick r:id="rId4"/>
              </a:rPr>
              <a:t>www.un.org/en/peacekeeping/sites/police/history.shtml</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Military intervention has become a relatively common tool of US foreign policy, often with support from other European countries. Prof. Alessandro Dal Lago discusses how this raises a number of questions about the nature, legitimacy and consequences of securing freedom and democracy in global politics by means of military violence. A series of videos exploring these themes is available on YouTube: </a:t>
            </a:r>
            <a:r>
              <a:rPr lang="en-US" sz="1200" b="0" i="0" u="sng" strike="noStrike" kern="1200" dirty="0">
                <a:solidFill>
                  <a:schemeClr val="tx1"/>
                </a:solidFill>
                <a:effectLst/>
                <a:latin typeface="+mn-lt"/>
                <a:ea typeface="+mn-ea"/>
                <a:cs typeface="+mn-cs"/>
                <a:hlinkClick r:id="rId5"/>
              </a:rPr>
              <a:t>www.youtube.com/watch?v=GaKwg9OZf04</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An EU-funded educational project explored the relationship between liberty and security, and a collection of resources is available at </a:t>
            </a:r>
            <a:r>
              <a:rPr lang="en-US" sz="1200" b="0" i="0" u="sng" strike="noStrike" kern="1200" dirty="0">
                <a:solidFill>
                  <a:schemeClr val="tx1"/>
                </a:solidFill>
                <a:effectLst/>
                <a:latin typeface="+mn-lt"/>
                <a:ea typeface="+mn-ea"/>
                <a:cs typeface="+mn-cs"/>
                <a:hlinkClick r:id="rId6"/>
              </a:rPr>
              <a:t>www.libertysecurity.org/module/</a:t>
            </a:r>
            <a:r>
              <a:rPr lang="en-US" sz="1200" b="0" i="0" kern="1200" dirty="0">
                <a:solidFill>
                  <a:schemeClr val="tx1"/>
                </a:solidFill>
                <a:effectLst/>
                <a:latin typeface="+mn-lt"/>
                <a:ea typeface="+mn-ea"/>
                <a:cs typeface="+mn-cs"/>
              </a:rPr>
              <a:t>.</a:t>
            </a:r>
            <a:r>
              <a:rPr lang="en-GB" sz="1200" b="0" i="0" kern="1200">
                <a:solidFill>
                  <a:schemeClr val="tx1"/>
                </a:solidFill>
                <a:effectLst/>
                <a:latin typeface="+mn-lt"/>
                <a:ea typeface="+mn-ea"/>
                <a:cs typeface="+mn-cs"/>
              </a:rPr>
              <a:t> </a:t>
            </a:r>
            <a:endParaRPr lang="en-GB" b="0" i="0">
              <a:effectLst/>
            </a:endParaRPr>
          </a:p>
          <a:p>
            <a:endParaRPr lang="en-GB"/>
          </a:p>
        </p:txBody>
      </p:sp>
      <p:sp>
        <p:nvSpPr>
          <p:cNvPr id="4" name="Slide Number Placeholder 3"/>
          <p:cNvSpPr>
            <a:spLocks noGrp="1"/>
          </p:cNvSpPr>
          <p:nvPr>
            <p:ph type="sldNum" sz="quarter" idx="10"/>
          </p:nvPr>
        </p:nvSpPr>
        <p:spPr/>
        <p:txBody>
          <a:bodyPr/>
          <a:lstStyle/>
          <a:p>
            <a:fld id="{4E1EDF55-1B82-4D62-A3D9-FC65EA77FDAB}" type="slidenum">
              <a:rPr lang="en-GB" smtClean="0"/>
              <a:t>4</a:t>
            </a:fld>
            <a:endParaRPr lang="en-GB"/>
          </a:p>
        </p:txBody>
      </p:sp>
    </p:spTree>
    <p:extLst>
      <p:ext uri="{BB962C8B-B14F-4D97-AF65-F5344CB8AC3E}">
        <p14:creationId xmlns:p14="http://schemas.microsoft.com/office/powerpoint/2010/main" val="4190509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34889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183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4782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5561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19770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7059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0184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304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6099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63153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6259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8/17/2020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044543564"/>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3nbW1iAStPs#action=shar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MZrU-U3RCew"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45384-E8D8-40D5-B847-412A1CBCDB31}"/>
              </a:ext>
            </a:extLst>
          </p:cNvPr>
          <p:cNvSpPr>
            <a:spLocks noGrp="1"/>
          </p:cNvSpPr>
          <p:nvPr>
            <p:ph type="title"/>
          </p:nvPr>
        </p:nvSpPr>
        <p:spPr>
          <a:xfrm>
            <a:off x="1266872" y="3214262"/>
            <a:ext cx="6858000" cy="1564716"/>
          </a:xfrm>
        </p:spPr>
        <p:txBody>
          <a:bodyPr vert="horz" lIns="91440" tIns="45720" rIns="91440" bIns="45720" rtlCol="0" anchor="b">
            <a:normAutofit/>
          </a:bodyPr>
          <a:lstStyle/>
          <a:p>
            <a:br>
              <a:rPr lang="en-US" sz="3900" b="1" kern="1200" dirty="0"/>
            </a:br>
            <a:r>
              <a:rPr lang="en-US" sz="3900" b="1" kern="1200" dirty="0">
                <a:latin typeface="+mj-lt"/>
                <a:ea typeface="+mj-ea"/>
                <a:cs typeface="+mj-cs"/>
              </a:rPr>
              <a:t>Global and Transnational </a:t>
            </a:r>
            <a:r>
              <a:rPr lang="en-US" sz="3900" b="1" dirty="0"/>
              <a:t>Policing</a:t>
            </a:r>
            <a:endParaRPr lang="en-US" sz="3900" kern="1200" dirty="0">
              <a:solidFill>
                <a:schemeClr val="tx1"/>
              </a:solidFill>
              <a:latin typeface="+mj-lt"/>
              <a:ea typeface="+mj-ea"/>
              <a:cs typeface="+mj-cs"/>
            </a:endParaRPr>
          </a:p>
          <a:p>
            <a:endParaRPr lang="en-US" sz="3900" kern="1200">
              <a:solidFill>
                <a:schemeClr val="tx1"/>
              </a:solidFill>
              <a:latin typeface="+mj-lt"/>
              <a:ea typeface="+mj-ea"/>
              <a:cs typeface="+mj-cs"/>
            </a:endParaRPr>
          </a:p>
          <a:p>
            <a:endParaRPr lang="en-US" sz="3900" kern="1200">
              <a:solidFill>
                <a:schemeClr val="tx1"/>
              </a:solidFill>
              <a:latin typeface="+mj-lt"/>
              <a:ea typeface="+mj-ea"/>
              <a:cs typeface="+mj-cs"/>
            </a:endParaRPr>
          </a:p>
        </p:txBody>
      </p:sp>
      <p:sp>
        <p:nvSpPr>
          <p:cNvPr id="9"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40464"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3379" y="0"/>
            <a:ext cx="532062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1">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2290" y="4682920"/>
            <a:ext cx="3392097"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15"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107" y="4682920"/>
            <a:ext cx="4443893"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5335901"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4660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World of Crime?</a:t>
            </a:r>
          </a:p>
        </p:txBody>
      </p:sp>
      <p:sp>
        <p:nvSpPr>
          <p:cNvPr id="3" name="Content Placeholder 2"/>
          <p:cNvSpPr>
            <a:spLocks noGrp="1"/>
          </p:cNvSpPr>
          <p:nvPr>
            <p:ph idx="1"/>
          </p:nvPr>
        </p:nvSpPr>
        <p:spPr/>
        <p:txBody>
          <a:bodyPr/>
          <a:lstStyle/>
          <a:p>
            <a:r>
              <a:rPr lang="en-GB" dirty="0"/>
              <a:t>Is Crime a Global Issue?</a:t>
            </a:r>
          </a:p>
          <a:p>
            <a:endParaRPr lang="en-GB" dirty="0"/>
          </a:p>
          <a:p>
            <a:r>
              <a:rPr lang="en-GB" dirty="0"/>
              <a:t>If so why?</a:t>
            </a:r>
          </a:p>
          <a:p>
            <a:endParaRPr lang="en-GB" dirty="0"/>
          </a:p>
          <a:p>
            <a:r>
              <a:rPr lang="en-GB" dirty="0"/>
              <a:t>If we accept this then Policing must be a global issue?</a:t>
            </a:r>
          </a:p>
          <a:p>
            <a:endParaRPr lang="en-GB" dirty="0"/>
          </a:p>
          <a:p>
            <a:r>
              <a:rPr lang="en-GB" dirty="0"/>
              <a:t>What about ‘police’ borders?</a:t>
            </a:r>
          </a:p>
          <a:p>
            <a:endParaRPr lang="en-GB" dirty="0"/>
          </a:p>
          <a:p>
            <a:pPr marL="0" indent="0" algn="ctr">
              <a:buNone/>
            </a:pPr>
            <a:endParaRPr lang="en-GB" b="1" dirty="0">
              <a:solidFill>
                <a:srgbClr val="FF0000"/>
              </a:solidFill>
            </a:endParaRPr>
          </a:p>
          <a:p>
            <a:pPr marL="0" indent="0" algn="ctr">
              <a:buNone/>
            </a:pPr>
            <a:r>
              <a:rPr lang="en-GB" b="1" dirty="0">
                <a:solidFill>
                  <a:srgbClr val="FF0000"/>
                </a:solidFill>
              </a:rPr>
              <a:t>Do criminals care about borders?</a:t>
            </a:r>
          </a:p>
        </p:txBody>
      </p:sp>
    </p:spTree>
    <p:extLst>
      <p:ext uri="{BB962C8B-B14F-4D97-AF65-F5344CB8AC3E}">
        <p14:creationId xmlns:p14="http://schemas.microsoft.com/office/powerpoint/2010/main" val="891219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D56F9-3FD7-4783-AA88-9A655D1F8937}"/>
              </a:ext>
            </a:extLst>
          </p:cNvPr>
          <p:cNvSpPr>
            <a:spLocks noGrp="1"/>
          </p:cNvSpPr>
          <p:nvPr>
            <p:ph type="title"/>
          </p:nvPr>
        </p:nvSpPr>
        <p:spPr/>
        <p:txBody>
          <a:bodyPr/>
          <a:lstStyle/>
          <a:p>
            <a:r>
              <a:rPr lang="en-GB" dirty="0">
                <a:latin typeface="Calibri"/>
                <a:cs typeface="Calibri"/>
              </a:rPr>
              <a:t>However....</a:t>
            </a:r>
            <a:endParaRPr lang="en-GB" dirty="0"/>
          </a:p>
        </p:txBody>
      </p:sp>
      <p:sp>
        <p:nvSpPr>
          <p:cNvPr id="3" name="Content Placeholder 2">
            <a:extLst>
              <a:ext uri="{FF2B5EF4-FFF2-40B4-BE49-F238E27FC236}">
                <a16:creationId xmlns:a16="http://schemas.microsoft.com/office/drawing/2014/main" id="{1B12AC26-A987-48B1-BADB-A9FD88C8B2C5}"/>
              </a:ext>
            </a:extLst>
          </p:cNvPr>
          <p:cNvSpPr>
            <a:spLocks noGrp="1"/>
          </p:cNvSpPr>
          <p:nvPr>
            <p:ph idx="1"/>
          </p:nvPr>
        </p:nvSpPr>
        <p:spPr/>
        <p:txBody>
          <a:bodyPr vert="horz" lIns="91440" tIns="45720" rIns="91440" bIns="45720" rtlCol="0" anchor="t">
            <a:normAutofit/>
          </a:bodyPr>
          <a:lstStyle/>
          <a:p>
            <a:pPr marL="0" indent="0" algn="ctr">
              <a:buNone/>
            </a:pPr>
            <a:endParaRPr lang="en-GB" b="1" dirty="0">
              <a:cs typeface="Arial"/>
            </a:endParaRPr>
          </a:p>
          <a:p>
            <a:pPr marL="0" indent="0" algn="ctr">
              <a:buNone/>
            </a:pPr>
            <a:endParaRPr lang="en-GB" b="1" dirty="0">
              <a:cs typeface="Arial"/>
            </a:endParaRPr>
          </a:p>
          <a:p>
            <a:pPr marL="0" indent="0" algn="ctr">
              <a:buNone/>
            </a:pPr>
            <a:endParaRPr lang="en-GB" b="1" dirty="0">
              <a:cs typeface="Arial"/>
            </a:endParaRPr>
          </a:p>
          <a:p>
            <a:pPr marL="0" indent="0" algn="ctr">
              <a:buNone/>
            </a:pPr>
            <a:r>
              <a:rPr lang="en-GB" b="1" dirty="0">
                <a:solidFill>
                  <a:srgbClr val="FF0000"/>
                </a:solidFill>
                <a:cs typeface="Arial"/>
              </a:rPr>
              <a:t>Will </a:t>
            </a:r>
            <a:r>
              <a:rPr lang="en-GB" b="1" dirty="0" err="1">
                <a:solidFill>
                  <a:srgbClr val="FF0000"/>
                </a:solidFill>
                <a:cs typeface="Arial"/>
              </a:rPr>
              <a:t>Covit</a:t>
            </a:r>
            <a:r>
              <a:rPr lang="en-GB" b="1" dirty="0">
                <a:solidFill>
                  <a:srgbClr val="FF0000"/>
                </a:solidFill>
                <a:cs typeface="Arial"/>
              </a:rPr>
              <a:t> 19 change this approach in the future?</a:t>
            </a:r>
          </a:p>
        </p:txBody>
      </p:sp>
    </p:spTree>
    <p:extLst>
      <p:ext uri="{BB962C8B-B14F-4D97-AF65-F5344CB8AC3E}">
        <p14:creationId xmlns:p14="http://schemas.microsoft.com/office/powerpoint/2010/main" val="1409072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The Modern 'State' systems</a:t>
            </a:r>
            <a:endParaRPr lang="en-GB" dirty="0"/>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dirty="0">
                <a:cs typeface="Arial"/>
              </a:rPr>
              <a:t>Advanced global capitalism.</a:t>
            </a:r>
          </a:p>
          <a:p>
            <a:r>
              <a:rPr lang="en-GB" dirty="0">
                <a:cs typeface="Arial"/>
              </a:rPr>
              <a:t>Shrinking of individual state power to an economic 'world order'</a:t>
            </a:r>
          </a:p>
          <a:p>
            <a:r>
              <a:rPr lang="en-GB" dirty="0">
                <a:cs typeface="Arial"/>
              </a:rPr>
              <a:t>More &amp; more integration of states in this form</a:t>
            </a:r>
          </a:p>
          <a:p>
            <a:r>
              <a:rPr lang="en-GB" dirty="0">
                <a:cs typeface="Arial"/>
              </a:rPr>
              <a:t>Neo-liberalism creates and enables the easier movement across the globe to assist with this financial goal.</a:t>
            </a:r>
          </a:p>
          <a:p>
            <a:r>
              <a:rPr lang="en-GB" dirty="0">
                <a:cs typeface="Arial"/>
              </a:rPr>
              <a:t>Worldwide air travel grew by 60% between 1995 &amp; 2007 Bowling &amp; </a:t>
            </a:r>
            <a:r>
              <a:rPr lang="en-GB" dirty="0" err="1">
                <a:cs typeface="Arial"/>
              </a:rPr>
              <a:t>Sheptycki</a:t>
            </a:r>
            <a:r>
              <a:rPr lang="en-GB" dirty="0">
                <a:cs typeface="Arial"/>
              </a:rPr>
              <a:t>, (2012)</a:t>
            </a:r>
          </a:p>
          <a:p>
            <a:r>
              <a:rPr lang="en-GB" dirty="0">
                <a:cs typeface="Arial"/>
              </a:rPr>
              <a:t>The world has become more integrated, economically, politically &amp; socially.</a:t>
            </a:r>
          </a:p>
          <a:p>
            <a:pPr marL="0" indent="0">
              <a:buNone/>
            </a:pPr>
            <a:endParaRPr lang="en-GB" dirty="0">
              <a:cs typeface="Arial"/>
            </a:endParaRPr>
          </a:p>
          <a:p>
            <a:endParaRPr lang="en-GB" dirty="0">
              <a:solidFill>
                <a:srgbClr val="000000"/>
              </a:solidFill>
              <a:cs typeface="Arial"/>
            </a:endParaRPr>
          </a:p>
          <a:p>
            <a:pPr marL="0" indent="0" algn="ctr">
              <a:buNone/>
            </a:pPr>
            <a:r>
              <a:rPr lang="en-GB" b="1" dirty="0">
                <a:solidFill>
                  <a:srgbClr val="FF0000"/>
                </a:solidFill>
                <a:cs typeface="Arial"/>
              </a:rPr>
              <a:t>It follows by logic that this integration forces policing across the globe to become more integrated</a:t>
            </a:r>
          </a:p>
          <a:p>
            <a:pPr algn="ctr"/>
            <a:endParaRPr lang="en-GB" dirty="0">
              <a:solidFill>
                <a:srgbClr val="FF0000"/>
              </a:solidFill>
              <a:cs typeface="Arial"/>
            </a:endParaRPr>
          </a:p>
          <a:p>
            <a:endParaRPr lang="en-GB" dirty="0">
              <a:cs typeface="Arial"/>
            </a:endParaRPr>
          </a:p>
        </p:txBody>
      </p:sp>
    </p:spTree>
    <p:extLst>
      <p:ext uri="{BB962C8B-B14F-4D97-AF65-F5344CB8AC3E}">
        <p14:creationId xmlns:p14="http://schemas.microsoft.com/office/powerpoint/2010/main" val="3109362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27046" y="1856375"/>
            <a:ext cx="7886700" cy="4308929"/>
          </a:xfrm>
        </p:spPr>
        <p:txBody>
          <a:bodyPr vert="horz" lIns="91440" tIns="45720" rIns="91440" bIns="45720" rtlCol="0" anchor="t">
            <a:normAutofit/>
          </a:bodyPr>
          <a:lstStyle/>
          <a:p>
            <a:r>
              <a:rPr lang="en-GB" dirty="0"/>
              <a:t>To consider how policing is undertaken beyond the territory of the nation-state to deliver a range of services on transnational, international and global basis. Some of these activities are akin to the roles and functions that the police and other agencies deliver domestically. </a:t>
            </a:r>
            <a:endParaRPr lang="en-US" dirty="0"/>
          </a:p>
          <a:p>
            <a:endParaRPr lang="en-GB"/>
          </a:p>
          <a:p>
            <a:r>
              <a:rPr lang="en-GB" dirty="0"/>
              <a:t>Other aspects of transnational policing, however, are inherently different from domestic functions as police services have become an important component of international development and capacity building in failed states. </a:t>
            </a:r>
          </a:p>
          <a:p>
            <a:endParaRPr lang="en-GB" dirty="0"/>
          </a:p>
          <a:p>
            <a:r>
              <a:rPr lang="en-GB" dirty="0"/>
              <a:t>Explores different dimensions of international, transnational and global policing</a:t>
            </a:r>
            <a:endParaRPr lang="en-GB">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27046" y="1856375"/>
            <a:ext cx="7886700" cy="4308929"/>
          </a:xfrm>
        </p:spPr>
        <p:txBody>
          <a:bodyPr vert="horz" lIns="91440" tIns="45720" rIns="91440" bIns="45720" rtlCol="0" anchor="t">
            <a:normAutofit/>
          </a:bodyPr>
          <a:lstStyle/>
          <a:p>
            <a:pPr marL="576263" indent="-347663">
              <a:buFont typeface="Arial" pitchFamily="34" charset="0"/>
              <a:buChar char="–"/>
            </a:pPr>
            <a:r>
              <a:rPr lang="en-GB" dirty="0"/>
              <a:t>Considers links between policing and international development, transnational policing within the European Union, and the emergence of private security companies within globalised policing networks</a:t>
            </a:r>
          </a:p>
          <a:p>
            <a:pPr marL="575945" indent="-347345">
              <a:buFont typeface="Arial" pitchFamily="34" charset="0"/>
              <a:buChar char="–"/>
            </a:pPr>
            <a:endParaRPr lang="en-GB" dirty="0"/>
          </a:p>
          <a:p>
            <a:pPr marL="575945" indent="-347345">
              <a:buFont typeface="Arial" pitchFamily="34" charset="0"/>
              <a:buChar char="–"/>
            </a:pPr>
            <a:r>
              <a:rPr lang="en-GB"/>
              <a:t>Reflects on key debates and challenges relating to </a:t>
            </a:r>
            <a:r>
              <a:rPr lang="en-GB" dirty="0"/>
              <a:t>governance and accountability, wider patterns of global inequality, and the emergence of a network of policing ‘entrepreneurs’ able to shape the development and direction of emerging forms of policing practice and organisation</a:t>
            </a: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a:xfrm>
            <a:off x="527046" y="1856374"/>
            <a:ext cx="7886700" cy="4308929"/>
          </a:xfrm>
        </p:spPr>
        <p:txBody>
          <a:bodyPr>
            <a:normAutofit/>
          </a:bodyPr>
          <a:lstStyle/>
          <a:p>
            <a:r>
              <a:rPr lang="en-GB" dirty="0"/>
              <a:t>Interest in transnational policing has developed since 1980s (Anderson, 1989) as interest in broader processes of globalisation have accelerated and there has been heightened awareness that economic, political, social and cultural worlds have come to transcend the boundaries of the nation-state</a:t>
            </a:r>
          </a:p>
          <a:p>
            <a:endParaRPr lang="en-GB" dirty="0"/>
          </a:p>
          <a:p>
            <a:r>
              <a:rPr lang="en-GB" dirty="0"/>
              <a:t>Conceptual and theoretical concerns have been coupled with recognition that many aspects of police operational activity have also been reconfigured and new challenges have emerged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a:xfrm>
            <a:off x="527046" y="1856375"/>
            <a:ext cx="7886700" cy="4308930"/>
          </a:xfrm>
        </p:spPr>
        <p:txBody>
          <a:bodyPr vert="horz" lIns="91440" tIns="45720" rIns="91440" bIns="45720" rtlCol="0" anchor="t">
            <a:normAutofit fontScale="85000" lnSpcReduction="20000"/>
          </a:bodyPr>
          <a:lstStyle/>
          <a:p>
            <a:r>
              <a:rPr lang="en-GB" dirty="0"/>
              <a:t>Globalisation unsettles established modes and practices of policing and calls into question the organisation, delivery and conceptualisation of practices that evolved in the context of nation-states</a:t>
            </a:r>
            <a:endParaRPr lang="en-GB" dirty="0">
              <a:cs typeface="Calibri" panose="020F0502020204030204"/>
            </a:endParaRPr>
          </a:p>
          <a:p>
            <a:pPr marL="0" indent="0">
              <a:buNone/>
            </a:pPr>
            <a:endParaRPr lang="en-GB" dirty="0">
              <a:cs typeface="Calibri" panose="020F0502020204030204"/>
            </a:endParaRPr>
          </a:p>
          <a:p>
            <a:r>
              <a:rPr lang="en-GB" dirty="0"/>
              <a:t>Moreover, the central position of the state in policing has also been eroded by processes of privatisation such that the delivery of core functions has been outsourced to commercial companies. </a:t>
            </a:r>
          </a:p>
          <a:p>
            <a:endParaRPr lang="en-GB" dirty="0"/>
          </a:p>
          <a:p>
            <a:r>
              <a:rPr lang="en-GB" dirty="0"/>
              <a:t>That many of those operating in the field of policing are themselves large transnational corporations indicates how aspects of global and international policing have been shaped in part by broader processes of pluralisation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26743" y="528739"/>
            <a:ext cx="7878536" cy="1325563"/>
          </a:xfrm>
        </p:spPr>
        <p:txBody>
          <a:bodyPr/>
          <a:lstStyle/>
          <a:p>
            <a:r>
              <a:rPr lang="en-GB" dirty="0"/>
              <a:t>Global policing, international policing </a:t>
            </a:r>
            <a:br>
              <a:rPr lang="en-GB" dirty="0"/>
            </a:br>
            <a:r>
              <a:rPr lang="en-GB" dirty="0"/>
              <a:t>or transnational policing?</a:t>
            </a:r>
          </a:p>
        </p:txBody>
      </p:sp>
      <p:sp>
        <p:nvSpPr>
          <p:cNvPr id="5" name="Content Placeholder 2"/>
          <p:cNvSpPr>
            <a:spLocks noGrp="1"/>
          </p:cNvSpPr>
          <p:nvPr>
            <p:ph idx="1"/>
          </p:nvPr>
        </p:nvSpPr>
        <p:spPr>
          <a:xfrm>
            <a:off x="527046" y="2195055"/>
            <a:ext cx="7886700" cy="3970249"/>
          </a:xfrm>
        </p:spPr>
        <p:txBody>
          <a:bodyPr>
            <a:normAutofit/>
          </a:bodyPr>
          <a:lstStyle/>
          <a:p>
            <a:r>
              <a:rPr lang="en-GB" dirty="0"/>
              <a:t>Many international policing activities are structured and institutionalised through international law and a range of treaties and so represent a more formal and sustained aspect of transnational policing than that which might apply in the context of specific ad hoc criminal investigations. </a:t>
            </a:r>
          </a:p>
          <a:p>
            <a:endParaRPr lang="en-GB" dirty="0"/>
          </a:p>
          <a:p>
            <a:r>
              <a:rPr lang="en-GB" dirty="0"/>
              <a:t>Although these are forms of cross-border activity, the nation state continues to be a central unit of analysis since it is the sovereign state that enters into agreements, authorises the deployment and funding of police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26743" y="528739"/>
            <a:ext cx="7878536" cy="1325563"/>
          </a:xfrm>
        </p:spPr>
        <p:txBody>
          <a:bodyPr/>
          <a:lstStyle/>
          <a:p>
            <a:r>
              <a:rPr lang="en-GB" dirty="0"/>
              <a:t>Global policing, international policing </a:t>
            </a:r>
            <a:br>
              <a:rPr lang="en-GB" dirty="0"/>
            </a:br>
            <a:r>
              <a:rPr lang="en-GB" dirty="0"/>
              <a:t>or transnational policing?</a:t>
            </a:r>
          </a:p>
        </p:txBody>
      </p:sp>
      <p:sp>
        <p:nvSpPr>
          <p:cNvPr id="5" name="Content Placeholder 2"/>
          <p:cNvSpPr>
            <a:spLocks noGrp="1"/>
          </p:cNvSpPr>
          <p:nvPr>
            <p:ph idx="1"/>
          </p:nvPr>
        </p:nvSpPr>
        <p:spPr>
          <a:xfrm>
            <a:off x="527046" y="2195055"/>
            <a:ext cx="7886700" cy="3970249"/>
          </a:xfrm>
        </p:spPr>
        <p:txBody>
          <a:bodyPr>
            <a:normAutofit/>
          </a:bodyPr>
          <a:lstStyle/>
          <a:p>
            <a:r>
              <a:rPr lang="en-GB" dirty="0"/>
              <a:t>The concept of ‘global’ policing, however, connotes a much reduced role for independent nations and suggests forms of networked regulation operating beyond the control and direction of sovereign states. </a:t>
            </a:r>
          </a:p>
          <a:p>
            <a:endParaRPr lang="en-GB" dirty="0"/>
          </a:p>
          <a:p>
            <a:r>
              <a:rPr lang="en-GB" dirty="0"/>
              <a:t>Nation-states might form important ‘nodes’ within these networks of pluralised policing and security but they are not necessarily of more significance or weight than other ‘nodes’ within the complex systems that govern global relations (Wood and Shearing, 2007)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529536" y="531823"/>
            <a:ext cx="8282468" cy="1563718"/>
          </a:xfrm>
        </p:spPr>
        <p:txBody>
          <a:bodyPr>
            <a:noAutofit/>
          </a:bodyPr>
          <a:lstStyle/>
          <a:p>
            <a:r>
              <a:rPr lang="en-GB" dirty="0"/>
              <a:t>Rule of law and the nurturing of civil society</a:t>
            </a:r>
          </a:p>
        </p:txBody>
      </p:sp>
      <p:sp>
        <p:nvSpPr>
          <p:cNvPr id="5" name="Content Placeholder 4"/>
          <p:cNvSpPr>
            <a:spLocks noGrp="1"/>
          </p:cNvSpPr>
          <p:nvPr>
            <p:ph idx="1"/>
          </p:nvPr>
        </p:nvSpPr>
        <p:spPr>
          <a:xfrm>
            <a:off x="526813" y="2514102"/>
            <a:ext cx="7886700" cy="4227266"/>
          </a:xfrm>
        </p:spPr>
        <p:txBody>
          <a:bodyPr>
            <a:normAutofit/>
          </a:bodyPr>
          <a:lstStyle/>
          <a:p>
            <a:pPr>
              <a:spcBef>
                <a:spcPts val="300"/>
              </a:spcBef>
            </a:pPr>
            <a:r>
              <a:rPr lang="en-GB" dirty="0"/>
              <a:t>In Eastern Europe, post-Apartheid South Africa, post-conflict Northern Ireland, and in East Timor – to cite only a few examples </a:t>
            </a:r>
          </a:p>
          <a:p>
            <a:pPr>
              <a:spcBef>
                <a:spcPts val="300"/>
              </a:spcBef>
            </a:pPr>
            <a:endParaRPr lang="en-GB" dirty="0"/>
          </a:p>
          <a:p>
            <a:pPr>
              <a:spcBef>
                <a:spcPts val="300"/>
              </a:spcBef>
            </a:pPr>
            <a:r>
              <a:rPr lang="en-GB" dirty="0"/>
              <a:t>The development of policing in accordance with the principles of the rule of law has come to be regarded as a crucial foundation for broader programmes of political, social and economic development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a:t>
            </a:r>
            <a:endParaRPr lang="en-GB" dirty="0">
              <a:cs typeface="Calibri Light"/>
            </a:endParaRPr>
          </a:p>
        </p:txBody>
      </p:sp>
      <p:sp>
        <p:nvSpPr>
          <p:cNvPr id="5" name="Content Placeholder 4"/>
          <p:cNvSpPr>
            <a:spLocks noGrp="1"/>
          </p:cNvSpPr>
          <p:nvPr>
            <p:ph idx="1"/>
          </p:nvPr>
        </p:nvSpPr>
        <p:spPr>
          <a:xfrm>
            <a:off x="524019" y="2514102"/>
            <a:ext cx="8008421" cy="3884992"/>
          </a:xfrm>
        </p:spPr>
        <p:txBody>
          <a:bodyPr vert="horz" lIns="91440" tIns="45720" rIns="91440" bIns="45720" rtlCol="0" anchor="t">
            <a:noAutofit/>
          </a:bodyPr>
          <a:lstStyle/>
          <a:p>
            <a:pPr marL="0" indent="0">
              <a:lnSpc>
                <a:spcPct val="110000"/>
              </a:lnSpc>
              <a:spcBef>
                <a:spcPts val="300"/>
              </a:spcBef>
              <a:buNone/>
            </a:pPr>
            <a:r>
              <a:rPr lang="en-GB" sz="2000" dirty="0"/>
              <a:t>Bayley (2001: 13) outlined the growth of US emphasis on police reform in transitional societies during the 1990s and concluded that, while there might be a relationship between democratic reform of the police and broader political developments, it is not clear that legitimate and accountable law enforcement can instigate political democracy: </a:t>
            </a:r>
            <a:endParaRPr lang="en-GB" sz="2000" dirty="0">
              <a:cs typeface="Calibri"/>
            </a:endParaRPr>
          </a:p>
          <a:p>
            <a:pPr marL="542925">
              <a:buFont typeface="Arial" pitchFamily="34" charset="0"/>
              <a:buChar char="–"/>
            </a:pPr>
            <a:r>
              <a:rPr lang="en-GB" sz="2000" dirty="0"/>
              <a:t>Democratic government is more important for police reform than police reform is for democratic government. Police reform is a necessary, but not a sufficient, condition for democratic government. The police tail cannot wag the government dog</a:t>
            </a:r>
            <a:endParaRPr lang="en-GB" sz="2000" dirty="0">
              <a:cs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a:t>
            </a:r>
            <a:endParaRPr lang="en-GB" dirty="0">
              <a:cs typeface="Calibri Light"/>
            </a:endParaRPr>
          </a:p>
        </p:txBody>
      </p:sp>
      <p:sp>
        <p:nvSpPr>
          <p:cNvPr id="3" name="Content Placeholder 2"/>
          <p:cNvSpPr>
            <a:spLocks noGrp="1"/>
          </p:cNvSpPr>
          <p:nvPr>
            <p:ph idx="1"/>
          </p:nvPr>
        </p:nvSpPr>
        <p:spPr>
          <a:xfrm>
            <a:off x="527046" y="2508334"/>
            <a:ext cx="7886700" cy="4017010"/>
          </a:xfrm>
        </p:spPr>
        <p:txBody>
          <a:bodyPr vert="horz" lIns="91440" tIns="45720" rIns="91440" bIns="45720" rtlCol="0" anchor="t">
            <a:normAutofit/>
          </a:bodyPr>
          <a:lstStyle/>
          <a:p>
            <a:r>
              <a:rPr lang="en-GB" sz="2000" dirty="0"/>
              <a:t>Much of the policing work directed toward international development is carried out under the auspices of the UN, which has developed a policing service that resembles a ‘world police force’</a:t>
            </a:r>
            <a:endParaRPr lang="en-GB" sz="2000" dirty="0">
              <a:cs typeface="Calibri"/>
            </a:endParaRPr>
          </a:p>
          <a:p>
            <a:r>
              <a:rPr lang="en-GB" sz="2000" dirty="0"/>
              <a:t>The UN first deployed police in 1960, when a small group of officers were sent to Congo to help local police maintain civil order. For eight months in 1962-3 the UN Temporary Executive Authority administered West New Guinea: ‘very restricted in scope and scale’, amounting to ‘a few police professionals who often had to work in a military-dominated environment’ (Greener, 2009: 8)</a:t>
            </a:r>
            <a:endParaRPr lang="en-GB" sz="2000" dirty="0">
              <a:cs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a:t>
            </a:r>
            <a:endParaRPr lang="en-GB" dirty="0">
              <a:cs typeface="Calibri Light"/>
            </a:endParaRPr>
          </a:p>
        </p:txBody>
      </p:sp>
      <p:sp>
        <p:nvSpPr>
          <p:cNvPr id="3" name="Content Placeholder 2"/>
          <p:cNvSpPr>
            <a:spLocks noGrp="1"/>
          </p:cNvSpPr>
          <p:nvPr>
            <p:ph idx="1"/>
          </p:nvPr>
        </p:nvSpPr>
        <p:spPr>
          <a:xfrm>
            <a:off x="179512" y="2492896"/>
            <a:ext cx="8632491" cy="3728978"/>
          </a:xfrm>
        </p:spPr>
        <p:txBody>
          <a:bodyPr vert="horz" lIns="91440" tIns="45720" rIns="91440" bIns="45720" rtlCol="0" anchor="t">
            <a:normAutofit/>
          </a:bodyPr>
          <a:lstStyle/>
          <a:p>
            <a:pPr marL="0" indent="0">
              <a:buNone/>
            </a:pPr>
            <a:r>
              <a:rPr lang="en-GB" sz="2000" dirty="0"/>
              <a:t>In 2005 CIVPOL was transformed into United Nations Police. </a:t>
            </a:r>
            <a:endParaRPr lang="en-GB" sz="2000" dirty="0">
              <a:cs typeface="Calibri"/>
            </a:endParaRPr>
          </a:p>
          <a:p>
            <a:pPr marL="0" indent="0">
              <a:buNone/>
            </a:pPr>
            <a:r>
              <a:rPr lang="en-GB" sz="2000" dirty="0"/>
              <a:t>Greener (2009: 26) noted policing activity within UN operations has expanded as policing has become more embedded with UN decision making and has become more equal with military in terms of the organisational status of senior staff. Since the new millennium the role has tended to expand to include roles:</a:t>
            </a:r>
            <a:endParaRPr lang="en-GB" sz="2000" dirty="0">
              <a:cs typeface="Calibri"/>
            </a:endParaRPr>
          </a:p>
          <a:p>
            <a:pPr marL="575945" lvl="1" indent="-347345"/>
            <a:endParaRPr lang="en-GB" sz="2000" dirty="0">
              <a:cs typeface="Calibri"/>
            </a:endParaRPr>
          </a:p>
          <a:p>
            <a:pPr marL="575945" lvl="1" indent="-347345"/>
            <a:r>
              <a:rPr lang="en-GB" sz="2000" dirty="0"/>
              <a:t>Advisory</a:t>
            </a:r>
            <a:endParaRPr lang="en-GB" sz="2000" dirty="0">
              <a:cs typeface="Calibri"/>
            </a:endParaRPr>
          </a:p>
          <a:p>
            <a:pPr marL="575945" lvl="1" indent="-347345"/>
            <a:r>
              <a:rPr lang="en-GB" sz="2000" dirty="0"/>
              <a:t>Mentoring</a:t>
            </a:r>
            <a:endParaRPr lang="en-GB" sz="2000" dirty="0">
              <a:cs typeface="Calibri"/>
            </a:endParaRPr>
          </a:p>
          <a:p>
            <a:pPr marL="575945" lvl="1" indent="-347345"/>
            <a:r>
              <a:rPr lang="en-GB" sz="2000" dirty="0"/>
              <a:t>Law enforcement</a:t>
            </a:r>
            <a:endParaRPr lang="en-GB" sz="2000" dirty="0">
              <a:cs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a:t>
            </a:r>
            <a:endParaRPr lang="en-GB" dirty="0">
              <a:cs typeface="Calibri Light"/>
            </a:endParaRPr>
          </a:p>
        </p:txBody>
      </p:sp>
      <p:sp>
        <p:nvSpPr>
          <p:cNvPr id="3" name="Content Placeholder 2"/>
          <p:cNvSpPr>
            <a:spLocks noGrp="1"/>
          </p:cNvSpPr>
          <p:nvPr>
            <p:ph idx="1"/>
          </p:nvPr>
        </p:nvSpPr>
        <p:spPr>
          <a:xfrm>
            <a:off x="527046" y="2508334"/>
            <a:ext cx="7886700" cy="3728978"/>
          </a:xfrm>
        </p:spPr>
        <p:txBody>
          <a:bodyPr>
            <a:normAutofit/>
          </a:bodyPr>
          <a:lstStyle/>
          <a:p>
            <a:pPr marL="576263" lvl="1" indent="-347663"/>
            <a:r>
              <a:rPr lang="en-GB" dirty="0"/>
              <a:t>Selection, recruitment, training, establishment of a credible local police force</a:t>
            </a:r>
          </a:p>
          <a:p>
            <a:pPr marL="576263" lvl="1" indent="-347663"/>
            <a:r>
              <a:rPr lang="en-GB" dirty="0"/>
              <a:t>Human rights</a:t>
            </a:r>
          </a:p>
          <a:p>
            <a:pPr marL="576263" lvl="1" indent="-347663"/>
            <a:r>
              <a:rPr lang="en-GB" dirty="0"/>
              <a:t>Humanitarian</a:t>
            </a:r>
          </a:p>
          <a:p>
            <a:pPr marL="576263" lvl="1" indent="-347663"/>
            <a:r>
              <a:rPr lang="en-GB" dirty="0"/>
              <a:t>Elections</a:t>
            </a:r>
          </a:p>
          <a:p>
            <a:pPr marL="576263" lvl="1" indent="-347663"/>
            <a:r>
              <a:rPr lang="en-GB" dirty="0"/>
              <a:t>Internally displaced persons and returnees</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5" name="Content Placeholder 4"/>
          <p:cNvSpPr>
            <a:spLocks noGrp="1"/>
          </p:cNvSpPr>
          <p:nvPr>
            <p:ph idx="1"/>
          </p:nvPr>
        </p:nvSpPr>
        <p:spPr>
          <a:xfrm>
            <a:off x="527046" y="1854302"/>
            <a:ext cx="8221418" cy="4887067"/>
          </a:xfrm>
        </p:spPr>
        <p:txBody>
          <a:bodyPr vert="horz" lIns="91440" tIns="45720" rIns="91440" bIns="45720" rtlCol="0" anchor="t">
            <a:noAutofit/>
          </a:bodyPr>
          <a:lstStyle/>
          <a:p>
            <a:pPr marL="0" lvl="0" indent="0" fontAlgn="base">
              <a:spcBef>
                <a:spcPct val="0"/>
              </a:spcBef>
              <a:spcAft>
                <a:spcPct val="0"/>
              </a:spcAft>
              <a:buNone/>
            </a:pPr>
            <a:r>
              <a:rPr lang="en-GB" sz="2000" dirty="0"/>
              <a:t>Unlike the case of the UN, policing in the European Union has developed along different lines as political and bureaucratic governance has assumed statist tendencies of its own and these have underpinned the direction of policing.</a:t>
            </a:r>
            <a:endParaRPr lang="en-GB" sz="2000" dirty="0">
              <a:cs typeface="Calibri"/>
            </a:endParaRPr>
          </a:p>
          <a:p>
            <a:pPr marL="0" lvl="0" indent="0" fontAlgn="base">
              <a:spcBef>
                <a:spcPct val="0"/>
              </a:spcBef>
              <a:spcAft>
                <a:spcPct val="0"/>
              </a:spcAft>
              <a:buNone/>
            </a:pPr>
            <a:endParaRPr lang="en-GB" sz="2000" dirty="0">
              <a:cs typeface="Calibri"/>
            </a:endParaRPr>
          </a:p>
          <a:p>
            <a:pPr marL="0" lvl="0" indent="0" fontAlgn="base">
              <a:spcBef>
                <a:spcPct val="0"/>
              </a:spcBef>
              <a:spcAft>
                <a:spcPct val="0"/>
              </a:spcAft>
              <a:buNone/>
            </a:pPr>
            <a:r>
              <a:rPr lang="en-GB" sz="2000" dirty="0"/>
              <a:t>Walker (2008) identified three tendencies in the development of the EU that have driven the development of policing arrangements:</a:t>
            </a:r>
            <a:endParaRPr lang="en-GB" sz="2000" dirty="0">
              <a:cs typeface="Calibri"/>
            </a:endParaRPr>
          </a:p>
          <a:p>
            <a:pPr marL="685800" lvl="1" indent="-337820" fontAlgn="base">
              <a:spcBef>
                <a:spcPct val="0"/>
              </a:spcBef>
              <a:spcAft>
                <a:spcPct val="0"/>
              </a:spcAft>
            </a:pPr>
            <a:endParaRPr lang="en-GB" sz="2000" dirty="0">
              <a:cs typeface="Calibri"/>
            </a:endParaRPr>
          </a:p>
          <a:p>
            <a:pPr lvl="1" indent="-337820" fontAlgn="base">
              <a:spcBef>
                <a:spcPct val="0"/>
              </a:spcBef>
              <a:spcAft>
                <a:spcPct val="0"/>
              </a:spcAft>
            </a:pPr>
            <a:r>
              <a:rPr lang="en-GB" sz="2000" dirty="0"/>
              <a:t>The evolution of an internal security discourse ‘that bears a family resemblance to the traditional security rationale linking policing to the state’ (130-1) </a:t>
            </a:r>
            <a:endParaRPr lang="en-GB" sz="2000" dirty="0">
              <a:cs typeface="Calibri"/>
            </a:endParaRPr>
          </a:p>
          <a:p>
            <a:pPr marL="685800" lvl="1" indent="-337820" fontAlgn="base">
              <a:spcBef>
                <a:spcPct val="0"/>
              </a:spcBef>
              <a:spcAft>
                <a:spcPct val="0"/>
              </a:spcAft>
            </a:pPr>
            <a:endParaRPr lang="en-GB" sz="2000" dirty="0">
              <a:cs typeface="Calibri"/>
            </a:endParaRPr>
          </a:p>
          <a:p>
            <a:pPr marL="685800" lvl="1" indent="-337820" fontAlgn="base">
              <a:spcBef>
                <a:spcPct val="0"/>
              </a:spcBef>
              <a:spcAft>
                <a:spcPct val="0"/>
              </a:spcAft>
            </a:pPr>
            <a:r>
              <a:rPr lang="en-GB" sz="2000" dirty="0"/>
              <a:t>Policing activities that have developed as a ‘functional </a:t>
            </a:r>
            <a:r>
              <a:rPr lang="en-GB" sz="2000" dirty="0" err="1"/>
              <a:t>spillover</a:t>
            </a:r>
            <a:r>
              <a:rPr lang="en-GB" sz="2000" dirty="0"/>
              <a:t>’ from other policy areas. Developments across various policy areas have given rise to a need for policing and security to be addressed</a:t>
            </a:r>
            <a:endParaRPr lang="en-GB" sz="2000" dirty="0">
              <a:cs typeface="Calibri"/>
            </a:endParaRPr>
          </a:p>
          <a:p>
            <a:pPr marL="685800" lvl="1" indent="-337820" fontAlgn="base">
              <a:spcBef>
                <a:spcPct val="0"/>
              </a:spcBef>
              <a:spcAft>
                <a:spcPct val="0"/>
              </a:spcAft>
            </a:pPr>
            <a:endParaRPr lang="en-GB" sz="2000" dirty="0">
              <a:cs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5" name="Content Placeholder 4"/>
          <p:cNvSpPr>
            <a:spLocks noGrp="1"/>
          </p:cNvSpPr>
          <p:nvPr>
            <p:ph idx="1"/>
          </p:nvPr>
        </p:nvSpPr>
        <p:spPr>
          <a:xfrm>
            <a:off x="527046" y="2195055"/>
            <a:ext cx="7886700" cy="4482772"/>
          </a:xfrm>
        </p:spPr>
        <p:txBody>
          <a:bodyPr>
            <a:noAutofit/>
          </a:bodyPr>
          <a:lstStyle/>
          <a:p>
            <a:pPr marL="685800" lvl="1" indent="-338138" fontAlgn="base">
              <a:spcBef>
                <a:spcPct val="0"/>
              </a:spcBef>
              <a:spcAft>
                <a:spcPct val="0"/>
              </a:spcAft>
            </a:pPr>
            <a:r>
              <a:rPr lang="en-GB" dirty="0"/>
              <a:t>The role of policing within the symbolic apparatus of state-building. The wider political project of European integration entails furthering identity claims as well as claims over policy competence</a:t>
            </a:r>
          </a:p>
          <a:p>
            <a:pPr marL="228600" lvl="1" indent="-228600" fontAlgn="base">
              <a:spcBef>
                <a:spcPct val="0"/>
              </a:spcBef>
              <a:spcAft>
                <a:spcPct val="0"/>
              </a:spcAft>
              <a:buFont typeface="Arial" pitchFamily="34" charset="0"/>
              <a:buChar char="•"/>
              <a:tabLst>
                <a:tab pos="228600" algn="l"/>
              </a:tabLst>
            </a:pPr>
            <a:endParaRPr lang="en-GB" dirty="0"/>
          </a:p>
          <a:p>
            <a:pPr marL="228600" lvl="1" indent="-228600" fontAlgn="base">
              <a:spcBef>
                <a:spcPct val="0"/>
              </a:spcBef>
              <a:spcAft>
                <a:spcPct val="0"/>
              </a:spcAft>
              <a:buFont typeface="Arial" pitchFamily="34" charset="0"/>
              <a:buChar char="•"/>
              <a:tabLst>
                <a:tab pos="228600" algn="l"/>
              </a:tabLst>
            </a:pPr>
            <a:r>
              <a:rPr lang="en-GB" dirty="0"/>
              <a:t>The role of the EU in terms of law enforcement and police matters has not led to the development of community-wide police agencies with routine operational responsibilities but has focused on the promotion of cooperation between Member State forces and the development of standards of practice and governance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3" name="Content Placeholder 2"/>
          <p:cNvSpPr>
            <a:spLocks noGrp="1"/>
          </p:cNvSpPr>
          <p:nvPr>
            <p:ph idx="1"/>
          </p:nvPr>
        </p:nvSpPr>
        <p:spPr>
          <a:xfrm>
            <a:off x="527046" y="2195055"/>
            <a:ext cx="7886700" cy="4152952"/>
          </a:xfrm>
        </p:spPr>
        <p:txBody>
          <a:bodyPr vert="horz" lIns="91440" tIns="45720" rIns="91440" bIns="45720" rtlCol="0" anchor="t">
            <a:normAutofit/>
          </a:bodyPr>
          <a:lstStyle/>
          <a:p>
            <a:r>
              <a:rPr lang="en-GB" sz="2000" dirty="0"/>
              <a:t>These are overseen by the EU Directorates-General Justice. Reforms to policing and legal systems have formed an important component of the accession agreements for new member states of the EU in recent years, factors which have clearly driven reforms to law enforcement in states of Central and Eastern Europe</a:t>
            </a:r>
            <a:endParaRPr lang="en-GB" sz="2000" dirty="0">
              <a:cs typeface="Calibri"/>
            </a:endParaRPr>
          </a:p>
          <a:p>
            <a:endParaRPr lang="en-GB" sz="2000" dirty="0">
              <a:cs typeface="Calibri"/>
            </a:endParaRPr>
          </a:p>
          <a:p>
            <a:r>
              <a:rPr lang="en-GB" sz="2000" dirty="0"/>
              <a:t>Under the terms of the Schengen agreement, which has been a cornerstone of EU police cooperation since the late 1990s, police services have been encouraged to work collectively in terms of sharing intelligence and joint operations in response to specific crime problems</a:t>
            </a:r>
            <a:endParaRPr lang="en-GB" sz="2000" dirty="0">
              <a:cs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33B09-17DD-40FF-BBC3-4D5CAAE2BF0B}"/>
              </a:ext>
            </a:extLst>
          </p:cNvPr>
          <p:cNvSpPr>
            <a:spLocks noGrp="1"/>
          </p:cNvSpPr>
          <p:nvPr>
            <p:ph type="title"/>
          </p:nvPr>
        </p:nvSpPr>
        <p:spPr>
          <a:xfrm>
            <a:off x="267382" y="1153572"/>
            <a:ext cx="2985875" cy="4461163"/>
          </a:xfrm>
        </p:spPr>
        <p:txBody>
          <a:bodyPr>
            <a:normAutofit/>
          </a:bodyPr>
          <a:lstStyle/>
          <a:p>
            <a:r>
              <a:rPr lang="en-GB" dirty="0">
                <a:solidFill>
                  <a:srgbClr val="FFFFFF"/>
                </a:solidFill>
                <a:cs typeface="Calibri Light"/>
              </a:rPr>
              <a:t>Session 2</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44D526-B03E-4AA2-AE07-77EA35C363B8}"/>
              </a:ext>
            </a:extLst>
          </p:cNvPr>
          <p:cNvSpPr>
            <a:spLocks noGrp="1"/>
          </p:cNvSpPr>
          <p:nvPr>
            <p:ph idx="1"/>
          </p:nvPr>
        </p:nvSpPr>
        <p:spPr>
          <a:xfrm>
            <a:off x="3335481" y="591344"/>
            <a:ext cx="5179868" cy="5585619"/>
          </a:xfrm>
        </p:spPr>
        <p:txBody>
          <a:bodyPr anchor="ctr">
            <a:normAutofit/>
          </a:bodyPr>
          <a:lstStyle/>
          <a:p>
            <a:endParaRPr lang="en-GB"/>
          </a:p>
        </p:txBody>
      </p:sp>
    </p:spTree>
    <p:extLst>
      <p:ext uri="{BB962C8B-B14F-4D97-AF65-F5344CB8AC3E}">
        <p14:creationId xmlns:p14="http://schemas.microsoft.com/office/powerpoint/2010/main" val="1432564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3" name="Content Placeholder 2"/>
          <p:cNvSpPr>
            <a:spLocks noGrp="1"/>
          </p:cNvSpPr>
          <p:nvPr>
            <p:ph idx="1"/>
          </p:nvPr>
        </p:nvSpPr>
        <p:spPr>
          <a:xfrm>
            <a:off x="527046" y="2195055"/>
            <a:ext cx="7886700" cy="3970249"/>
          </a:xfrm>
        </p:spPr>
        <p:txBody>
          <a:bodyPr vert="horz" lIns="91440" tIns="45720" rIns="91440" bIns="45720" rtlCol="0" anchor="t">
            <a:normAutofit/>
          </a:bodyPr>
          <a:lstStyle/>
          <a:p>
            <a:r>
              <a:rPr lang="en-GB" sz="2000" dirty="0"/>
              <a:t>Inevitably such forms of police cooperation require a degree of commonality in terms of fundamental principles of governance and accountability</a:t>
            </a:r>
            <a:endParaRPr lang="en-GB" sz="2000" dirty="0">
              <a:cs typeface="Calibri"/>
            </a:endParaRPr>
          </a:p>
          <a:p>
            <a:r>
              <a:rPr lang="en-GB" sz="2000" dirty="0"/>
              <a:t>That EU directives influence policing arrangements at the local level, providing further support for Bowling and </a:t>
            </a:r>
            <a:r>
              <a:rPr lang="en-GB" sz="2000" dirty="0" err="1"/>
              <a:t>Sheptycki’s</a:t>
            </a:r>
            <a:r>
              <a:rPr lang="en-GB" sz="2000" dirty="0"/>
              <a:t> (2012) argument that policing increasingly should be understood as a ‘global’ activity. T</a:t>
            </a:r>
            <a:endParaRPr lang="en-GB" sz="2000">
              <a:cs typeface="Arial"/>
            </a:endParaRPr>
          </a:p>
          <a:p>
            <a:r>
              <a:rPr lang="en-GB" sz="2000" dirty="0"/>
              <a:t>they noted that the delivery of services at the neighbourhood level is undertaken within a policing architecture that extends upward to regional, transnational and global developm</a:t>
            </a:r>
            <a:r>
              <a:rPr lang="en-GB" dirty="0"/>
              <a:t>ents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E206-44B5-4ED8-A97B-3E626E13C2B9}"/>
              </a:ext>
            </a:extLst>
          </p:cNvPr>
          <p:cNvSpPr>
            <a:spLocks noGrp="1"/>
          </p:cNvSpPr>
          <p:nvPr>
            <p:ph type="title"/>
          </p:nvPr>
        </p:nvSpPr>
        <p:spPr/>
        <p:txBody>
          <a:bodyPr/>
          <a:lstStyle/>
          <a:p>
            <a:r>
              <a:rPr lang="en-US" dirty="0">
                <a:cs typeface="Calibri Light"/>
              </a:rPr>
              <a:t>Watch The Film - Interpol</a:t>
            </a:r>
            <a:endParaRPr lang="en-US" dirty="0"/>
          </a:p>
        </p:txBody>
      </p:sp>
      <p:sp>
        <p:nvSpPr>
          <p:cNvPr id="3" name="Content Placeholder 2">
            <a:extLst>
              <a:ext uri="{FF2B5EF4-FFF2-40B4-BE49-F238E27FC236}">
                <a16:creationId xmlns:a16="http://schemas.microsoft.com/office/drawing/2014/main" id="{9846B174-06F2-4DFB-A4FC-241AEE943E10}"/>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https://www.youtube.com/watch?v=3nbW1iAStPs#action=share</a:t>
            </a:r>
            <a:endParaRPr lang="en-GB">
              <a:cs typeface="Calibri" panose="020F0502020204030204"/>
            </a:endParaRPr>
          </a:p>
        </p:txBody>
      </p:sp>
    </p:spTree>
    <p:extLst>
      <p:ext uri="{BB962C8B-B14F-4D97-AF65-F5344CB8AC3E}">
        <p14:creationId xmlns:p14="http://schemas.microsoft.com/office/powerpoint/2010/main" val="3162404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152952"/>
          </a:xfrm>
        </p:spPr>
        <p:txBody>
          <a:bodyPr vert="horz" lIns="91440" tIns="45720" rIns="91440" bIns="45720" rtlCol="0" anchor="t">
            <a:normAutofit/>
          </a:bodyPr>
          <a:lstStyle/>
          <a:p>
            <a:r>
              <a:rPr lang="en-GB" sz="2000" dirty="0" err="1"/>
              <a:t>Stenning</a:t>
            </a:r>
            <a:r>
              <a:rPr lang="en-GB" sz="2000" dirty="0"/>
              <a:t> and Shearing (2011) identified the late recognition of the role of private security provision within processes of policing at the national level has recurred in terms of transnational and global policing</a:t>
            </a:r>
            <a:endParaRPr lang="en-GB" sz="2000" dirty="0">
              <a:cs typeface="Calibri"/>
            </a:endParaRPr>
          </a:p>
          <a:p>
            <a:endParaRPr lang="en-GB" sz="2000" dirty="0">
              <a:cs typeface="Calibri"/>
            </a:endParaRPr>
          </a:p>
          <a:p>
            <a:r>
              <a:rPr lang="en-GB" sz="2000" dirty="0"/>
              <a:t>The rise of global security companies can be explained in relation to a number of inter-related and reinforcing trends</a:t>
            </a:r>
            <a:endParaRPr lang="en-GB" sz="2000" dirty="0">
              <a:cs typeface="Calibri"/>
            </a:endParaRPr>
          </a:p>
          <a:p>
            <a:endParaRPr lang="en-GB" sz="2000" dirty="0">
              <a:cs typeface="Calibri"/>
            </a:endParaRPr>
          </a:p>
          <a:p>
            <a:r>
              <a:rPr lang="en-GB" sz="2000" dirty="0"/>
              <a:t>The global reach of security firms has followed in the wake of the broader expansion of global corporations that operate multinational sites, have operating systems and personnel that are mobile across different sectors</a:t>
            </a:r>
            <a:endParaRPr lang="en-GB" sz="2000" dirty="0">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258281"/>
          </a:xfrm>
        </p:spPr>
        <p:txBody>
          <a:bodyPr vert="horz" lIns="91440" tIns="45720" rIns="91440" bIns="45720" rtlCol="0" anchor="t">
            <a:noAutofit/>
          </a:bodyPr>
          <a:lstStyle/>
          <a:p>
            <a:pPr>
              <a:spcBef>
                <a:spcPts val="0"/>
              </a:spcBef>
            </a:pPr>
            <a:r>
              <a:rPr lang="en-GB" sz="2000" dirty="0"/>
              <a:t>In-house security departments working within large multinational corporations perform key business functions that are global because that is the terrain that the broader company operates within</a:t>
            </a:r>
            <a:endParaRPr lang="en-GB" sz="2000" dirty="0">
              <a:cs typeface="Calibri"/>
            </a:endParaRPr>
          </a:p>
          <a:p>
            <a:pPr>
              <a:spcBef>
                <a:spcPts val="0"/>
              </a:spcBef>
            </a:pPr>
            <a:endParaRPr lang="en-GB" sz="2000" dirty="0">
              <a:cs typeface="Calibri"/>
            </a:endParaRPr>
          </a:p>
          <a:p>
            <a:pPr>
              <a:spcBef>
                <a:spcPts val="0"/>
              </a:spcBef>
            </a:pPr>
            <a:r>
              <a:rPr lang="en-GB" sz="2000" dirty="0"/>
              <a:t>The emergence of a few large corporations that have a global reach in terms of their provision of local services to corporations and public sector organisations that might not themselves operate across national boundaries. </a:t>
            </a:r>
            <a:endParaRPr lang="en-GB" sz="2000" dirty="0">
              <a:cs typeface="Calibri"/>
            </a:endParaRPr>
          </a:p>
          <a:p>
            <a:pPr>
              <a:spcBef>
                <a:spcPts val="0"/>
              </a:spcBef>
            </a:pPr>
            <a:endParaRPr lang="en-GB" sz="2000" dirty="0">
              <a:cs typeface="Calibri"/>
            </a:endParaRPr>
          </a:p>
          <a:p>
            <a:pPr>
              <a:spcBef>
                <a:spcPts val="0"/>
              </a:spcBef>
            </a:pPr>
            <a:r>
              <a:rPr lang="en-GB" sz="2000" dirty="0"/>
              <a:t>Perhaps the prime example in Britain in the current period is G4S, which was founded in the early 20th century and emerged through a long history of mergers and acquisitions to become a massive global presence by the 21st century.</a:t>
            </a:r>
            <a:endParaRPr lang="en-GB" sz="2000" dirty="0">
              <a:cs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152952"/>
          </a:xfrm>
        </p:spPr>
        <p:txBody>
          <a:bodyPr vert="horz" lIns="91440" tIns="45720" rIns="91440" bIns="45720" rtlCol="0" anchor="t">
            <a:normAutofit fontScale="85000" lnSpcReduction="10000"/>
          </a:bodyPr>
          <a:lstStyle/>
          <a:p>
            <a:pPr indent="0">
              <a:buNone/>
            </a:pPr>
            <a:r>
              <a:rPr lang="en-GB" dirty="0"/>
              <a:t>The company (motto: ‘Securing Your World’) had a turnover of £7.5 billion in 2011 and has operations in more than 125 countries and over 657,000 employees</a:t>
            </a:r>
          </a:p>
          <a:p>
            <a:pPr marL="0" indent="0">
              <a:buNone/>
            </a:pPr>
            <a:endParaRPr lang="en-GB" dirty="0">
              <a:cs typeface="Calibri" panose="020F0502020204030204"/>
            </a:endParaRPr>
          </a:p>
          <a:p>
            <a:r>
              <a:rPr lang="en-GB" dirty="0"/>
              <a:t>A third ‘driver’ of pluralised policing in a global transnational context has been the trend towards contractual relations between private security companies and nation-states. </a:t>
            </a:r>
          </a:p>
          <a:p>
            <a:endParaRPr lang="en-GB" dirty="0"/>
          </a:p>
          <a:p>
            <a:r>
              <a:rPr lang="en-GB" dirty="0"/>
              <a:t>Just as pluralisation domestically has been driven, in part, by the public sector jettisoning certain roles off to the private sector so too such processes have been identified transnationally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380937"/>
          </a:xfrm>
        </p:spPr>
        <p:txBody>
          <a:bodyPr vert="horz" lIns="91440" tIns="45720" rIns="91440" bIns="45720" rtlCol="0" anchor="t">
            <a:normAutofit fontScale="92500" lnSpcReduction="10000"/>
          </a:bodyPr>
          <a:lstStyle/>
          <a:p>
            <a:pPr marL="0" indent="0">
              <a:buNone/>
            </a:pPr>
            <a:r>
              <a:rPr lang="en-GB" dirty="0"/>
              <a:t>Benyon (1994) provided a useful framework for conceptualising cross-national policing activity; he suggested a distinction between </a:t>
            </a:r>
            <a:r>
              <a:rPr lang="en-GB" dirty="0" err="1"/>
              <a:t>marco</a:t>
            </a:r>
            <a:r>
              <a:rPr lang="en-GB" dirty="0"/>
              <a:t>, meso, and micro-level cooperation</a:t>
            </a:r>
          </a:p>
          <a:p>
            <a:pPr marL="457200" lvl="1" indent="0">
              <a:buNone/>
            </a:pPr>
            <a:endParaRPr lang="en-GB" dirty="0">
              <a:cs typeface="Calibri" panose="020F0502020204030204"/>
            </a:endParaRPr>
          </a:p>
          <a:p>
            <a:pPr lvl="1"/>
            <a:r>
              <a:rPr lang="en-GB" dirty="0"/>
              <a:t>Macro-level international police cooperation: the convergence of nation-state legislation and development of EU institutions in the field of justice and security </a:t>
            </a:r>
          </a:p>
          <a:p>
            <a:pPr lvl="1"/>
            <a:endParaRPr lang="en-GB" dirty="0"/>
          </a:p>
          <a:p>
            <a:pPr lvl="1"/>
            <a:r>
              <a:rPr lang="en-GB" dirty="0"/>
              <a:t>Meso-level: various police agencies and personnel who are responsible for the development of collective strategy and activities in pursuits of their own professional goals and the political agenda passed on from the macro-level activity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283528"/>
          </a:xfrm>
        </p:spPr>
        <p:txBody>
          <a:bodyPr>
            <a:normAutofit/>
          </a:bodyPr>
          <a:lstStyle/>
          <a:p>
            <a:pPr marL="228600" lvl="1" indent="0">
              <a:buNone/>
            </a:pPr>
            <a:r>
              <a:rPr lang="en-GB" dirty="0"/>
              <a:t>Micro-level: particular operations and investigations staged in response to particular criminal activities or on an ad-hoc basis to tackle specific cross-border problems</a:t>
            </a:r>
          </a:p>
          <a:p>
            <a:pPr marL="228600" lvl="1" indent="-228600">
              <a:buFont typeface="Arial" pitchFamily="34" charset="0"/>
              <a:buChar char="•"/>
            </a:pPr>
            <a:endParaRPr lang="en-GB" dirty="0"/>
          </a:p>
          <a:p>
            <a:pPr marL="228600" lvl="1" indent="-228600">
              <a:buFont typeface="Arial" pitchFamily="34" charset="0"/>
              <a:buChar char="•"/>
            </a:pPr>
            <a:r>
              <a:rPr lang="en-GB" dirty="0"/>
              <a:t>Additionally, the importance of ‘soft’ non-organisational dimensions of police work that have emerged from, and in turn have come to shape, police activity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643568"/>
          </a:xfrm>
        </p:spPr>
        <p:txBody>
          <a:bodyPr>
            <a:normAutofit/>
          </a:bodyPr>
          <a:lstStyle/>
          <a:p>
            <a:r>
              <a:rPr lang="en-GB" dirty="0"/>
              <a:t>The development of a ‘global police ethic’ (Hills, 2009) disproportionally influenced by western police experts such as the International Liaison Officers (ILOs) within transnational policing networks. </a:t>
            </a:r>
          </a:p>
          <a:p>
            <a:endParaRPr lang="en-GB" dirty="0"/>
          </a:p>
          <a:p>
            <a:r>
              <a:rPr lang="en-GB" dirty="0"/>
              <a:t>The absence of robust mechanisms for democratic governance, ILOs play a major role in shaping the agenda of transnational policing ‘increasingly cut loose from … systems of legal sovereignty’ (Bowling and </a:t>
            </a:r>
            <a:r>
              <a:rPr lang="en-GB" dirty="0" err="1"/>
              <a:t>Sheptycki</a:t>
            </a:r>
            <a:r>
              <a:rPr lang="en-GB" dirty="0"/>
              <a:t>, 2012: 98)</a:t>
            </a:r>
          </a:p>
          <a:p>
            <a:endParaRPr lang="en-GB" dirty="0"/>
          </a:p>
          <a:p>
            <a:r>
              <a:rPr lang="en-GB" dirty="0"/>
              <a:t>Future debates about governance and accountability and the basis of the relationship between police and citizen will be at the heart of consideration of transnational and global policing</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AD18-9404-4E3C-93FE-45F8A3CECBC1}"/>
              </a:ext>
            </a:extLst>
          </p:cNvPr>
          <p:cNvSpPr>
            <a:spLocks noGrp="1"/>
          </p:cNvSpPr>
          <p:nvPr>
            <p:ph type="title"/>
          </p:nvPr>
        </p:nvSpPr>
        <p:spPr>
          <a:xfrm>
            <a:off x="527962" y="274729"/>
            <a:ext cx="7888222" cy="870301"/>
          </a:xfrm>
        </p:spPr>
        <p:txBody>
          <a:bodyPr/>
          <a:lstStyle/>
          <a:p>
            <a:r>
              <a:rPr lang="en-GB" dirty="0">
                <a:latin typeface="Calibri"/>
                <a:cs typeface="Calibri"/>
              </a:rPr>
              <a:t>The Global Cops have arrived!</a:t>
            </a:r>
            <a:endParaRPr lang="en-GB" dirty="0"/>
          </a:p>
        </p:txBody>
      </p:sp>
      <p:sp>
        <p:nvSpPr>
          <p:cNvPr id="3" name="Content Placeholder 2">
            <a:extLst>
              <a:ext uri="{FF2B5EF4-FFF2-40B4-BE49-F238E27FC236}">
                <a16:creationId xmlns:a16="http://schemas.microsoft.com/office/drawing/2014/main" id="{283935B9-9598-4FE8-94E0-14340C23123C}"/>
              </a:ext>
            </a:extLst>
          </p:cNvPr>
          <p:cNvSpPr>
            <a:spLocks noGrp="1"/>
          </p:cNvSpPr>
          <p:nvPr>
            <p:ph idx="1"/>
          </p:nvPr>
        </p:nvSpPr>
        <p:spPr>
          <a:xfrm>
            <a:off x="527046" y="1581496"/>
            <a:ext cx="7886700" cy="4152952"/>
          </a:xfrm>
        </p:spPr>
        <p:txBody>
          <a:bodyPr vert="horz" lIns="91440" tIns="45720" rIns="91440" bIns="45720" rtlCol="0" anchor="t">
            <a:normAutofit/>
          </a:bodyPr>
          <a:lstStyle/>
          <a:p>
            <a:r>
              <a:rPr lang="en-GB" dirty="0">
                <a:cs typeface="Arial"/>
              </a:rPr>
              <a:t>In a globally networked society the notion of police power constrained by 'state' is redundant.</a:t>
            </a:r>
          </a:p>
          <a:p>
            <a:endParaRPr lang="en-GB" dirty="0">
              <a:cs typeface="Arial"/>
            </a:endParaRPr>
          </a:p>
          <a:p>
            <a:r>
              <a:rPr lang="en-GB" dirty="0">
                <a:cs typeface="Arial"/>
              </a:rPr>
              <a:t>Pre modern policing was closely aligned to locality, village PC or 'bobby on the beat' this is no longer the case.</a:t>
            </a:r>
          </a:p>
          <a:p>
            <a:endParaRPr lang="en-GB" dirty="0">
              <a:cs typeface="Arial"/>
            </a:endParaRPr>
          </a:p>
          <a:p>
            <a:r>
              <a:rPr lang="en-GB" dirty="0">
                <a:cs typeface="Arial"/>
              </a:rPr>
              <a:t>We now have , Interpol, Europol, Eurojust, WTO etc – all examples of globalisation</a:t>
            </a:r>
          </a:p>
        </p:txBody>
      </p:sp>
    </p:spTree>
    <p:extLst>
      <p:ext uri="{BB962C8B-B14F-4D97-AF65-F5344CB8AC3E}">
        <p14:creationId xmlns:p14="http://schemas.microsoft.com/office/powerpoint/2010/main" val="3612920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5AA3-C199-47DE-B5CA-0F0C694E5968}"/>
              </a:ext>
            </a:extLst>
          </p:cNvPr>
          <p:cNvSpPr>
            <a:spLocks noGrp="1"/>
          </p:cNvSpPr>
          <p:nvPr>
            <p:ph type="title"/>
          </p:nvPr>
        </p:nvSpPr>
        <p:spPr/>
        <p:txBody>
          <a:bodyPr/>
          <a:lstStyle/>
          <a:p>
            <a:r>
              <a:rPr lang="en-GB">
                <a:latin typeface="Calibri"/>
                <a:cs typeface="Calibri"/>
              </a:rPr>
              <a:t>But what about world events...?</a:t>
            </a:r>
            <a:endParaRPr lang="en-GB"/>
          </a:p>
        </p:txBody>
      </p:sp>
      <p:sp>
        <p:nvSpPr>
          <p:cNvPr id="3" name="Content Placeholder 2">
            <a:extLst>
              <a:ext uri="{FF2B5EF4-FFF2-40B4-BE49-F238E27FC236}">
                <a16:creationId xmlns:a16="http://schemas.microsoft.com/office/drawing/2014/main" id="{5D97522C-6213-4804-B150-E08738882F71}"/>
              </a:ext>
            </a:extLst>
          </p:cNvPr>
          <p:cNvSpPr>
            <a:spLocks noGrp="1"/>
          </p:cNvSpPr>
          <p:nvPr>
            <p:ph idx="1"/>
          </p:nvPr>
        </p:nvSpPr>
        <p:spPr/>
        <p:txBody>
          <a:bodyPr vert="horz" lIns="91440" tIns="45720" rIns="91440" bIns="45720" rtlCol="0" anchor="t">
            <a:normAutofit/>
          </a:bodyPr>
          <a:lstStyle/>
          <a:p>
            <a:pPr marL="0" indent="0">
              <a:buNone/>
            </a:pPr>
            <a:endParaRPr lang="en-GB" b="1" dirty="0">
              <a:solidFill>
                <a:srgbClr val="FF0000"/>
              </a:solidFill>
              <a:cs typeface="Arial"/>
            </a:endParaRPr>
          </a:p>
          <a:p>
            <a:pPr marL="0" indent="0">
              <a:buNone/>
            </a:pPr>
            <a:endParaRPr lang="en-GB" b="1" dirty="0">
              <a:solidFill>
                <a:srgbClr val="FF0000"/>
              </a:solidFill>
              <a:cs typeface="Arial"/>
            </a:endParaRPr>
          </a:p>
          <a:p>
            <a:pPr marL="0" indent="0" algn="ctr">
              <a:buNone/>
            </a:pPr>
            <a:r>
              <a:rPr lang="en-GB" b="1" dirty="0">
                <a:solidFill>
                  <a:srgbClr val="FF0000"/>
                </a:solidFill>
                <a:cs typeface="Arial"/>
              </a:rPr>
              <a:t>Can they change things both in the short term but possibly forever??</a:t>
            </a:r>
            <a:endParaRPr lang="en-GB" dirty="0">
              <a:cs typeface="Arial"/>
            </a:endParaRPr>
          </a:p>
        </p:txBody>
      </p:sp>
    </p:spTree>
    <p:extLst>
      <p:ext uri="{BB962C8B-B14F-4D97-AF65-F5344CB8AC3E}">
        <p14:creationId xmlns:p14="http://schemas.microsoft.com/office/powerpoint/2010/main" val="3089071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B332-336F-4B4E-B5E5-CCBC8A787D62}"/>
              </a:ext>
            </a:extLst>
          </p:cNvPr>
          <p:cNvSpPr>
            <a:spLocks noGrp="1"/>
          </p:cNvSpPr>
          <p:nvPr>
            <p:ph type="title"/>
          </p:nvPr>
        </p:nvSpPr>
        <p:spPr/>
        <p:txBody>
          <a:bodyPr/>
          <a:lstStyle/>
          <a:p>
            <a:r>
              <a:rPr lang="en-GB" dirty="0" err="1">
                <a:cs typeface="Calibri Light"/>
              </a:rPr>
              <a:t>Covid</a:t>
            </a:r>
            <a:r>
              <a:rPr lang="en-GB" dirty="0">
                <a:cs typeface="Calibri Light"/>
              </a:rPr>
              <a:t> 19!!</a:t>
            </a:r>
            <a:endParaRPr lang="en-GB" dirty="0"/>
          </a:p>
        </p:txBody>
      </p:sp>
      <p:sp>
        <p:nvSpPr>
          <p:cNvPr id="3" name="Content Placeholder 2">
            <a:extLst>
              <a:ext uri="{FF2B5EF4-FFF2-40B4-BE49-F238E27FC236}">
                <a16:creationId xmlns:a16="http://schemas.microsoft.com/office/drawing/2014/main" id="{A4DFFC01-4B76-4FA1-BAF6-C01255BD1BA3}"/>
              </a:ext>
            </a:extLst>
          </p:cNvPr>
          <p:cNvSpPr>
            <a:spLocks noGrp="1"/>
          </p:cNvSpPr>
          <p:nvPr>
            <p:ph idx="1"/>
          </p:nvPr>
        </p:nvSpPr>
        <p:spPr/>
        <p:txBody>
          <a:bodyPr vert="horz" lIns="91440" tIns="45720" rIns="91440" bIns="45720" rtlCol="0" anchor="t">
            <a:normAutofit/>
          </a:bodyPr>
          <a:lstStyle/>
          <a:p>
            <a:pPr marL="0" indent="0">
              <a:buNone/>
            </a:pPr>
            <a:endParaRPr lang="en-GB">
              <a:cs typeface="Calibri" panose="020F0502020204030204"/>
            </a:endParaRPr>
          </a:p>
          <a:p>
            <a:pPr marL="0" indent="0">
              <a:buNone/>
            </a:pPr>
            <a:endParaRPr lang="en-GB" dirty="0">
              <a:cs typeface="Calibri"/>
            </a:endParaRPr>
          </a:p>
          <a:p>
            <a:pPr marL="0" indent="0">
              <a:buNone/>
            </a:pPr>
            <a:endParaRPr lang="en-GB" dirty="0">
              <a:cs typeface="Calibri"/>
            </a:endParaRPr>
          </a:p>
          <a:p>
            <a:pPr marL="0" indent="0">
              <a:buNone/>
            </a:pPr>
            <a:r>
              <a:rPr lang="en-GB" dirty="0">
                <a:ea typeface="+mn-lt"/>
                <a:cs typeface="+mn-lt"/>
                <a:hlinkClick r:id="rId2"/>
              </a:rPr>
              <a:t>https://www.youtube.com/watch?v=MZrU-U3RCew</a:t>
            </a:r>
            <a:endParaRPr lang="en-GB"/>
          </a:p>
        </p:txBody>
      </p:sp>
    </p:spTree>
    <p:extLst>
      <p:ext uri="{BB962C8B-B14F-4D97-AF65-F5344CB8AC3E}">
        <p14:creationId xmlns:p14="http://schemas.microsoft.com/office/powerpoint/2010/main" val="3760213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92E-07EC-476B-9F17-6D77BE6F934B}"/>
              </a:ext>
            </a:extLst>
          </p:cNvPr>
          <p:cNvSpPr>
            <a:spLocks noGrp="1"/>
          </p:cNvSpPr>
          <p:nvPr>
            <p:ph type="title"/>
          </p:nvPr>
        </p:nvSpPr>
        <p:spPr/>
        <p:txBody>
          <a:bodyPr/>
          <a:lstStyle/>
          <a:p>
            <a:r>
              <a:rPr lang="en-GB" dirty="0">
                <a:latin typeface="Calibri"/>
                <a:cs typeface="Calibri"/>
              </a:rPr>
              <a:t>References</a:t>
            </a:r>
            <a:endParaRPr lang="en-GB" dirty="0"/>
          </a:p>
        </p:txBody>
      </p:sp>
      <p:sp>
        <p:nvSpPr>
          <p:cNvPr id="3" name="Content Placeholder 2">
            <a:extLst>
              <a:ext uri="{FF2B5EF4-FFF2-40B4-BE49-F238E27FC236}">
                <a16:creationId xmlns:a16="http://schemas.microsoft.com/office/drawing/2014/main" id="{D19A7C8F-1A56-4469-A622-F754239B8B86}"/>
              </a:ext>
            </a:extLst>
          </p:cNvPr>
          <p:cNvSpPr>
            <a:spLocks noGrp="1"/>
          </p:cNvSpPr>
          <p:nvPr>
            <p:ph idx="1"/>
          </p:nvPr>
        </p:nvSpPr>
        <p:spPr/>
        <p:txBody>
          <a:bodyPr vert="horz" lIns="91440" tIns="45720" rIns="91440" bIns="45720" rtlCol="0" anchor="t">
            <a:normAutofit/>
          </a:bodyPr>
          <a:lstStyle/>
          <a:p>
            <a:r>
              <a:rPr lang="en-GB" dirty="0">
                <a:cs typeface="Arial"/>
              </a:rPr>
              <a:t>Rowe, M. (2018) Introduction to Policing, Sage</a:t>
            </a:r>
          </a:p>
          <a:p>
            <a:endParaRPr lang="en-GB" dirty="0">
              <a:cs typeface="Arial"/>
            </a:endParaRPr>
          </a:p>
          <a:p>
            <a:r>
              <a:rPr lang="en-GB" dirty="0">
                <a:cs typeface="Arial"/>
              </a:rPr>
              <a:t>Bowling, M. &amp; </a:t>
            </a:r>
            <a:r>
              <a:rPr lang="en-GB" dirty="0" err="1">
                <a:cs typeface="Arial"/>
              </a:rPr>
              <a:t>Sheptycki</a:t>
            </a:r>
            <a:r>
              <a:rPr lang="en-GB" dirty="0">
                <a:cs typeface="Arial"/>
              </a:rPr>
              <a:t>, J. (2012) Global Policing, Sage.</a:t>
            </a:r>
          </a:p>
        </p:txBody>
      </p:sp>
    </p:spTree>
    <p:extLst>
      <p:ext uri="{BB962C8B-B14F-4D97-AF65-F5344CB8AC3E}">
        <p14:creationId xmlns:p14="http://schemas.microsoft.com/office/powerpoint/2010/main" val="39794091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 UK</Template>
  <TotalTime>2105</TotalTime>
  <Words>1998</Words>
  <Application>Microsoft Office PowerPoint</Application>
  <PresentationFormat>On-screen Show (4:3)</PresentationFormat>
  <Paragraphs>143</Paragraphs>
  <Slides>31</Slides>
  <Notes>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 Global and Transnational Policing  </vt:lpstr>
      <vt:lpstr>The World of Crime?</vt:lpstr>
      <vt:lpstr>However....</vt:lpstr>
      <vt:lpstr>The Modern 'State' systems</vt:lpstr>
      <vt:lpstr>Introduction</vt:lpstr>
      <vt:lpstr>Introduction</vt:lpstr>
      <vt:lpstr>Introduction</vt:lpstr>
      <vt:lpstr>Introduction</vt:lpstr>
      <vt:lpstr>Global policing, international policing  or transnational policing?</vt:lpstr>
      <vt:lpstr>Global policing, international policing  or transnational policing?</vt:lpstr>
      <vt:lpstr>Rule of law and the nurturing of civil society</vt:lpstr>
      <vt:lpstr>Democracy, transnational policing and international development: </vt:lpstr>
      <vt:lpstr>Democracy, transnational policing and international development: </vt:lpstr>
      <vt:lpstr>Democracy, transnational policing and international development</vt:lpstr>
      <vt:lpstr>Democracy, transnational policing and international development: </vt:lpstr>
      <vt:lpstr>Transnational policing in the European Union</vt:lpstr>
      <vt:lpstr>Transnational policing in the European Union</vt:lpstr>
      <vt:lpstr>Transnational policing in the European Union</vt:lpstr>
      <vt:lpstr>Session 2</vt:lpstr>
      <vt:lpstr>Transnational policing in the European Union</vt:lpstr>
      <vt:lpstr>Watch The Film - Interpol</vt:lpstr>
      <vt:lpstr>Global plural policing and securitisation </vt:lpstr>
      <vt:lpstr>Global plural policing and securitisation </vt:lpstr>
      <vt:lpstr>Global plural policing and securitisation </vt:lpstr>
      <vt:lpstr>Conclusion: Policing beyond territory</vt:lpstr>
      <vt:lpstr>Conclusion: Policing beyond territory</vt:lpstr>
      <vt:lpstr>Conclusion: Policing beyond territory</vt:lpstr>
      <vt:lpstr>The Global Cops have arrived!</vt:lpstr>
      <vt:lpstr>But what about world events...?</vt:lpstr>
      <vt:lpstr>Covid 19!!</vt:lpstr>
      <vt:lpstr>References</vt:lpstr>
    </vt:vector>
  </TitlesOfParts>
  <Company>University of Northumbria at Newcastle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1 What is policing?</dc:title>
  <dc:creator>Michael Rowe</dc:creator>
  <cp:lastModifiedBy>Peter Doyle</cp:lastModifiedBy>
  <cp:revision>448</cp:revision>
  <dcterms:created xsi:type="dcterms:W3CDTF">2013-11-01T14:49:47Z</dcterms:created>
  <dcterms:modified xsi:type="dcterms:W3CDTF">2020-08-17T14:35:04Z</dcterms:modified>
</cp:coreProperties>
</file>