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7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pterra.com/inventory-management-softwar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19200"/>
            <a:ext cx="8183562" cy="454062"/>
          </a:xfrm>
        </p:spPr>
        <p:txBody>
          <a:bodyPr>
            <a:noAutofit/>
          </a:bodyPr>
          <a:lstStyle/>
          <a:p>
            <a:r>
              <a:rPr lang="en-GB" sz="3600" dirty="0">
                <a:hlinkClick r:id="rId2"/>
              </a:rPr>
              <a:t>Inventory Management Software Solutions</a:t>
            </a:r>
            <a:endParaRPr lang="en-GB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62000" y="2286000"/>
            <a:ext cx="7162800" cy="2362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Select a software system from the above list</a:t>
            </a:r>
          </a:p>
          <a:p>
            <a:r>
              <a:rPr lang="en-GB" sz="2400" dirty="0"/>
              <a:t>Run the Demo Version or watch the presentation</a:t>
            </a:r>
          </a:p>
          <a:p>
            <a:r>
              <a:rPr lang="en-GB" sz="2400" dirty="0"/>
              <a:t>Identify  the benefits of using the software systems</a:t>
            </a:r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862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Inventory Management Software Solutions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Inventory Management Software Solutions</dc:title>
  <dc:creator>Irina Neaga</dc:creator>
  <cp:lastModifiedBy>Irina Neaga</cp:lastModifiedBy>
  <cp:revision>2</cp:revision>
  <dcterms:created xsi:type="dcterms:W3CDTF">2006-08-16T00:00:00Z</dcterms:created>
  <dcterms:modified xsi:type="dcterms:W3CDTF">2019-12-03T15:28:26Z</dcterms:modified>
</cp:coreProperties>
</file>