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4"/>
  </p:sldMasterIdLst>
  <p:notesMasterIdLst>
    <p:notesMasterId r:id="rId16"/>
  </p:notesMasterIdLst>
  <p:handoutMasterIdLst>
    <p:handoutMasterId r:id="rId17"/>
  </p:handoutMasterIdLst>
  <p:sldIdLst>
    <p:sldId id="256" r:id="rId5"/>
    <p:sldId id="277" r:id="rId6"/>
    <p:sldId id="268" r:id="rId7"/>
    <p:sldId id="258" r:id="rId8"/>
    <p:sldId id="290" r:id="rId9"/>
    <p:sldId id="286" r:id="rId10"/>
    <p:sldId id="262" r:id="rId11"/>
    <p:sldId id="292" r:id="rId12"/>
    <p:sldId id="293" r:id="rId13"/>
    <p:sldId id="264" r:id="rId14"/>
    <p:sldId id="294"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792" userDrawn="1">
          <p15:clr>
            <a:srgbClr val="A4A3A4"/>
          </p15:clr>
        </p15:guide>
        <p15:guide id="2" pos="3144" userDrawn="1">
          <p15:clr>
            <a:srgbClr val="A4A3A4"/>
          </p15:clr>
        </p15:guide>
        <p15:guide id="3" orient="horz" pos="960"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2" name="Author" initials="A" lastIdx="0"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C4B1156A-380E-4F78-BDF5-A606A8083BF9}">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0660B408-B3CF-4A94-85FC-2B1E0A45F4A2}" styleName="Dark Style 2 - Accent 1/Accent 2">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1">
              <a:tint val="20000"/>
            </a:schemeClr>
          </a:solidFill>
        </a:fill>
      </a:tcStyle>
    </a:lastRow>
    <a:firstRow>
      <a:tcTxStyle b="on">
        <a:fontRef idx="minor">
          <a:scrgbClr r="0" g="0" b="0"/>
        </a:fontRef>
        <a:schemeClr val="lt1"/>
      </a:tcTxStyle>
      <a:tcStyle>
        <a:tcBdr/>
        <a:fill>
          <a:solidFill>
            <a:schemeClr val="accent2"/>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91EBBBCC-DAD2-459C-BE2E-F6DE35CF9A28}" styleName="Dark Style 2 - Accent 3/Accent 4">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3">
              <a:tint val="20000"/>
            </a:schemeClr>
          </a:solidFill>
        </a:fill>
      </a:tcStyle>
    </a:lastRow>
    <a:firstRow>
      <a:tcTxStyle b="on">
        <a:fontRef idx="minor">
          <a:scrgbClr r="0" g="0" b="0"/>
        </a:fontRef>
        <a:schemeClr val="lt1"/>
      </a:tcTxStyle>
      <a:tcStyle>
        <a:tcBdr/>
        <a:fill>
          <a:solidFill>
            <a:schemeClr val="accent4"/>
          </a:solidFill>
        </a:fill>
      </a:tcStyle>
    </a:firstRow>
  </a:tblStyle>
  <a:tblStyle styleId="{46F890A9-2807-4EBB-B81D-B2AA78EC7F39}" styleName="Dark Style 2 - Accent 5/Accent 6">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5">
              <a:tint val="20000"/>
            </a:schemeClr>
          </a:solidFill>
        </a:fill>
      </a:tcStyle>
    </a:lastRow>
    <a:firstRow>
      <a:tcTxStyle b="on">
        <a:fontRef idx="minor">
          <a:scrgbClr r="0" g="0" b="0"/>
        </a:fontRef>
        <a:schemeClr val="lt1"/>
      </a:tcTxStyle>
      <a:tcStyle>
        <a:tcBdr/>
        <a:fill>
          <a:solidFill>
            <a:schemeClr val="accent6"/>
          </a:solidFill>
        </a:fill>
      </a:tcStyle>
    </a:firstRow>
  </a:tblStyle>
  <a:tblStyle styleId="{1FECB4D8-DB02-4DC6-A0A2-4F2EBAE1DC90}" styleName="Medium Style 1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a:noFill/>
            </a:ln>
          </a:insideV>
        </a:tcBdr>
        <a:fill>
          <a:solidFill>
            <a:schemeClr val="lt1"/>
          </a:solidFill>
        </a:fill>
      </a:tcStyle>
    </a:wholeTbl>
    <a:band1H>
      <a:tcStyle>
        <a:tcBdr/>
        <a:fill>
          <a:solidFill>
            <a:schemeClr val="accent3">
              <a:tint val="20000"/>
            </a:schemeClr>
          </a:solidFill>
        </a:fill>
      </a:tcStyle>
    </a:band1H>
    <a:band1V>
      <a:tcStyle>
        <a:tcBdr/>
        <a:fill>
          <a:solidFill>
            <a:schemeClr val="accent3">
              <a:tint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solidFill>
            <a:schemeClr val="lt1"/>
          </a:solidFill>
        </a:fill>
      </a:tcStyle>
    </a:lastRow>
    <a:firstRow>
      <a:tcTxStyle b="on">
        <a:fontRef idx="minor">
          <a:scrgbClr r="0" g="0" b="0"/>
        </a:fontRef>
        <a:schemeClr val="lt1"/>
      </a:tcTxStyle>
      <a:tcStyle>
        <a:tcBdr/>
        <a:fill>
          <a:solidFill>
            <a:schemeClr val="accent3"/>
          </a:solidFill>
        </a:fill>
      </a:tcStyle>
    </a:firstRow>
  </a:tblStyle>
  <a:tblStyle styleId="{FABFCF23-3B69-468F-B69F-88F6DE6A72F2}" styleName="Medium Style 1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a:noFill/>
            </a:ln>
          </a:insideV>
        </a:tcBdr>
        <a:fill>
          <a:solidFill>
            <a:schemeClr val="lt1"/>
          </a:solidFill>
        </a:fill>
      </a:tcStyle>
    </a:wholeTbl>
    <a:band1H>
      <a:tcStyle>
        <a:tcBdr/>
        <a:fill>
          <a:solidFill>
            <a:schemeClr val="accent5">
              <a:tint val="20000"/>
            </a:schemeClr>
          </a:solidFill>
        </a:fill>
      </a:tcStyle>
    </a:band1H>
    <a:band1V>
      <a:tcStyle>
        <a:tcBdr/>
        <a:fill>
          <a:solidFill>
            <a:schemeClr val="accent5">
              <a:tint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solidFill>
            <a:schemeClr val="lt1"/>
          </a:solidFill>
        </a:fill>
      </a:tcStyle>
    </a:lastRow>
    <a:firstRow>
      <a:tcTxStyle b="on">
        <a:fontRef idx="minor">
          <a:scrgbClr r="0" g="0" b="0"/>
        </a:fontRef>
        <a:schemeClr val="lt1"/>
      </a:tcTxStyle>
      <a:tcStyle>
        <a:tcBdr/>
        <a:fill>
          <a:solidFill>
            <a:schemeClr val="accent5"/>
          </a:solidFill>
        </a:fill>
      </a:tcStyle>
    </a:firstRow>
  </a:tblStyle>
  <a:tblStyle styleId="{10A1B5D5-9B99-4C35-A422-299274C87663}" styleName="Medium Style 1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a:noFill/>
            </a:ln>
          </a:insideV>
        </a:tcBdr>
        <a:fill>
          <a:solidFill>
            <a:schemeClr val="lt1"/>
          </a:solidFill>
        </a:fill>
      </a:tcStyle>
    </a:wholeTbl>
    <a:band1H>
      <a:tcStyle>
        <a:tcBdr/>
        <a:fill>
          <a:solidFill>
            <a:schemeClr val="accent6">
              <a:tint val="20000"/>
            </a:schemeClr>
          </a:solidFill>
        </a:fill>
      </a:tcStyle>
    </a:band1H>
    <a:band1V>
      <a:tcStyle>
        <a:tcBdr/>
        <a:fill>
          <a:solidFill>
            <a:schemeClr val="accent6">
              <a:tint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solidFill>
            <a:schemeClr val="lt1"/>
          </a:solidFill>
        </a:fill>
      </a:tcStyle>
    </a:lastRow>
    <a:firstRow>
      <a:tcTxStyle b="on">
        <a:fontRef idx="minor">
          <a:scrgbClr r="0" g="0" b="0"/>
        </a:fontRef>
        <a:schemeClr val="lt1"/>
      </a:tcTxStyle>
      <a:tcStyle>
        <a:tcBdr/>
        <a:fill>
          <a:solidFill>
            <a:schemeClr val="accent6"/>
          </a:solidFill>
        </a:fill>
      </a:tcStyle>
    </a:firstRow>
  </a:tblStyle>
  <a:tblStyle styleId="{1E171933-4619-4E11-9A3F-F7608DF75F80}" styleName="Medium Style 1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a:noFill/>
            </a:ln>
          </a:insideV>
        </a:tcBdr>
        <a:fill>
          <a:solidFill>
            <a:schemeClr val="lt1"/>
          </a:solidFill>
        </a:fill>
      </a:tcStyle>
    </a:wholeTbl>
    <a:band1H>
      <a:tcStyle>
        <a:tcBdr/>
        <a:fill>
          <a:solidFill>
            <a:schemeClr val="accent4">
              <a:tint val="20000"/>
            </a:schemeClr>
          </a:solidFill>
        </a:fill>
      </a:tcStyle>
    </a:band1H>
    <a:band1V>
      <a:tcStyle>
        <a:tcBdr/>
        <a:fill>
          <a:solidFill>
            <a:schemeClr val="accent4">
              <a:tint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solidFill>
            <a:schemeClr val="lt1"/>
          </a:solidFill>
        </a:fill>
      </a:tcStyle>
    </a:lastRow>
    <a:firstRow>
      <a:tcTxStyle b="on">
        <a:fontRef idx="minor">
          <a:scrgbClr r="0" g="0" b="0"/>
        </a:fontRef>
        <a:schemeClr val="lt1"/>
      </a:tcTxStyle>
      <a:tcStyle>
        <a:tcBdr/>
        <a:fill>
          <a:solidFill>
            <a:schemeClr val="accent4"/>
          </a:solidFill>
        </a:fill>
      </a:tcStyle>
    </a:firstRow>
  </a:tblStyle>
  <a:tblStyle styleId="{9DCAF9ED-07DC-4A11-8D7F-57B35C25682E}" styleName="Medium Style 1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a:noFill/>
            </a:ln>
          </a:insideV>
        </a:tcBdr>
        <a:fill>
          <a:solidFill>
            <a:schemeClr val="lt1"/>
          </a:solidFill>
        </a:fill>
      </a:tcStyle>
    </a:wholeTbl>
    <a:band1H>
      <a:tcStyle>
        <a:tcBdr/>
        <a:fill>
          <a:solidFill>
            <a:schemeClr val="accent2">
              <a:tint val="20000"/>
            </a:schemeClr>
          </a:solidFill>
        </a:fill>
      </a:tcStyle>
    </a:band1H>
    <a:band1V>
      <a:tcStyle>
        <a:tcBdr/>
        <a:fill>
          <a:solidFill>
            <a:schemeClr val="accent2">
              <a:tint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solidFill>
            <a:schemeClr val="lt1"/>
          </a:solidFill>
        </a:fill>
      </a:tcStyle>
    </a:lastRow>
    <a:firstRow>
      <a:tcTxStyle b="on">
        <a:fontRef idx="minor">
          <a:scrgbClr r="0" g="0" b="0"/>
        </a:fontRef>
        <a:schemeClr val="lt1"/>
      </a:tcTxStyle>
      <a:tcStyle>
        <a:tcBdr/>
        <a:fill>
          <a:solidFill>
            <a:schemeClr val="accent2"/>
          </a:solidFill>
        </a:fill>
      </a:tcStyle>
    </a:firstRow>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37CE84F3-28C3-443E-9E96-99CF82512B78}" styleName="Dark Style 1 - Accent 2">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2"/>
          </a:solidFill>
        </a:fill>
      </a:tcStyle>
    </a:wholeTbl>
    <a:band1H>
      <a:tcStyle>
        <a:tcBdr/>
        <a:fill>
          <a:solidFill>
            <a:schemeClr val="accent2">
              <a:shade val="60000"/>
            </a:schemeClr>
          </a:solidFill>
        </a:fill>
      </a:tcStyle>
    </a:band1H>
    <a:band1V>
      <a:tcStyle>
        <a:tcBdr/>
        <a:fill>
          <a:solidFill>
            <a:schemeClr val="accent2">
              <a:shade val="60000"/>
            </a:schemeClr>
          </a:solidFill>
        </a:fill>
      </a:tcStyle>
    </a:band1V>
    <a:lastCol>
      <a:tcTxStyle b="on"/>
      <a:tcStyle>
        <a:tcBdr>
          <a:left>
            <a:ln w="25400" cmpd="sng">
              <a:solidFill>
                <a:schemeClr val="lt1"/>
              </a:solidFill>
            </a:ln>
          </a:left>
        </a:tcBdr>
        <a:fill>
          <a:solidFill>
            <a:schemeClr val="accent2">
              <a:shade val="60000"/>
            </a:schemeClr>
          </a:solidFill>
        </a:fill>
      </a:tcStyle>
    </a:lastCol>
    <a:firstCol>
      <a:tcTxStyle b="on"/>
      <a:tcStyle>
        <a:tcBdr>
          <a:right>
            <a:ln w="25400" cmpd="sng">
              <a:solidFill>
                <a:schemeClr val="lt1"/>
              </a:solidFill>
            </a:ln>
          </a:right>
        </a:tcBdr>
        <a:fill>
          <a:solidFill>
            <a:schemeClr val="accent2">
              <a:shade val="60000"/>
            </a:schemeClr>
          </a:solidFill>
        </a:fill>
      </a:tcStyle>
    </a:firstCol>
    <a:lastRow>
      <a:tcTxStyle b="on"/>
      <a:tcStyle>
        <a:tcBdr>
          <a:top>
            <a:ln w="25400" cmpd="sng">
              <a:solidFill>
                <a:schemeClr val="lt1"/>
              </a:solidFill>
            </a:ln>
          </a:top>
        </a:tcBdr>
        <a:fill>
          <a:solidFill>
            <a:schemeClr val="accent2">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D03447BB-5D67-496B-8E87-E561075AD55C}" styleName="Dark Style 1 - Accent 3">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3"/>
          </a:solidFill>
        </a:fill>
      </a:tcStyle>
    </a:wholeTbl>
    <a:band1H>
      <a:tcStyle>
        <a:tcBdr/>
        <a:fill>
          <a:solidFill>
            <a:schemeClr val="accent3">
              <a:shade val="60000"/>
            </a:schemeClr>
          </a:solidFill>
        </a:fill>
      </a:tcStyle>
    </a:band1H>
    <a:band1V>
      <a:tcStyle>
        <a:tcBdr/>
        <a:fill>
          <a:solidFill>
            <a:schemeClr val="accent3">
              <a:shade val="60000"/>
            </a:schemeClr>
          </a:solidFill>
        </a:fill>
      </a:tcStyle>
    </a:band1V>
    <a:lastCol>
      <a:tcTxStyle b="on"/>
      <a:tcStyle>
        <a:tcBdr>
          <a:left>
            <a:ln w="25400" cmpd="sng">
              <a:solidFill>
                <a:schemeClr val="lt1"/>
              </a:solidFill>
            </a:ln>
          </a:left>
        </a:tcBdr>
        <a:fill>
          <a:solidFill>
            <a:schemeClr val="accent3">
              <a:shade val="60000"/>
            </a:schemeClr>
          </a:solidFill>
        </a:fill>
      </a:tcStyle>
    </a:lastCol>
    <a:firstCol>
      <a:tcTxStyle b="on"/>
      <a:tcStyle>
        <a:tcBdr>
          <a:right>
            <a:ln w="25400" cmpd="sng">
              <a:solidFill>
                <a:schemeClr val="lt1"/>
              </a:solidFill>
            </a:ln>
          </a:right>
        </a:tcBdr>
        <a:fill>
          <a:solidFill>
            <a:schemeClr val="accent3">
              <a:shade val="60000"/>
            </a:schemeClr>
          </a:solidFill>
        </a:fill>
      </a:tcStyle>
    </a:firstCol>
    <a:lastRow>
      <a:tcTxStyle b="on"/>
      <a:tcStyle>
        <a:tcBdr>
          <a:top>
            <a:ln w="25400" cmpd="sng">
              <a:solidFill>
                <a:schemeClr val="lt1"/>
              </a:solidFill>
            </a:ln>
          </a:top>
        </a:tcBdr>
        <a:fill>
          <a:solidFill>
            <a:schemeClr val="accent3">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E929F9F4-4A8F-4326-A1B4-22849713DDAB}" styleName="Dark Style 1 - Accent 4">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4"/>
          </a:solidFill>
        </a:fill>
      </a:tcStyle>
    </a:wholeTbl>
    <a:band1H>
      <a:tcStyle>
        <a:tcBdr/>
        <a:fill>
          <a:solidFill>
            <a:schemeClr val="accent4">
              <a:shade val="60000"/>
            </a:schemeClr>
          </a:solidFill>
        </a:fill>
      </a:tcStyle>
    </a:band1H>
    <a:band1V>
      <a:tcStyle>
        <a:tcBdr/>
        <a:fill>
          <a:solidFill>
            <a:schemeClr val="accent4">
              <a:shade val="60000"/>
            </a:schemeClr>
          </a:solidFill>
        </a:fill>
      </a:tcStyle>
    </a:band1V>
    <a:lastCol>
      <a:tcTxStyle b="on"/>
      <a:tcStyle>
        <a:tcBdr>
          <a:left>
            <a:ln w="25400" cmpd="sng">
              <a:solidFill>
                <a:schemeClr val="lt1"/>
              </a:solidFill>
            </a:ln>
          </a:left>
        </a:tcBdr>
        <a:fill>
          <a:solidFill>
            <a:schemeClr val="accent4">
              <a:shade val="60000"/>
            </a:schemeClr>
          </a:solidFill>
        </a:fill>
      </a:tcStyle>
    </a:lastCol>
    <a:firstCol>
      <a:tcTxStyle b="on"/>
      <a:tcStyle>
        <a:tcBdr>
          <a:right>
            <a:ln w="25400" cmpd="sng">
              <a:solidFill>
                <a:schemeClr val="lt1"/>
              </a:solidFill>
            </a:ln>
          </a:right>
        </a:tcBdr>
        <a:fill>
          <a:solidFill>
            <a:schemeClr val="accent4">
              <a:shade val="60000"/>
            </a:schemeClr>
          </a:solidFill>
        </a:fill>
      </a:tcStyle>
    </a:firstCol>
    <a:lastRow>
      <a:tcTxStyle b="on"/>
      <a:tcStyle>
        <a:tcBdr>
          <a:top>
            <a:ln w="25400" cmpd="sng">
              <a:solidFill>
                <a:schemeClr val="lt1"/>
              </a:solidFill>
            </a:ln>
          </a:top>
        </a:tcBdr>
        <a:fill>
          <a:solidFill>
            <a:schemeClr val="accent4">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17292A2E-F333-43FB-9621-5CBBE7FDCDCB}" styleName="Light Style 2 - Accent 4">
    <a:wholeTbl>
      <a:tcTxStyle>
        <a:fontRef idx="minor">
          <a:scrgbClr r="0" g="0" b="0"/>
        </a:fontRef>
        <a:schemeClr val="tx1"/>
      </a:tcTxStyle>
      <a:tcStyle>
        <a:tcBdr>
          <a:left>
            <a:lnRef idx="1">
              <a:schemeClr val="accent4"/>
            </a:lnRef>
          </a:left>
          <a:right>
            <a:lnRef idx="1">
              <a:schemeClr val="accent4"/>
            </a:lnRef>
          </a:right>
          <a:top>
            <a:lnRef idx="1">
              <a:schemeClr val="accent4"/>
            </a:lnRef>
          </a:top>
          <a:bottom>
            <a:lnRef idx="1">
              <a:schemeClr val="accent4"/>
            </a:lnRef>
          </a:bottom>
          <a:insideH>
            <a:ln>
              <a:noFill/>
            </a:ln>
          </a:insideH>
          <a:insideV>
            <a:ln>
              <a:noFill/>
            </a:ln>
          </a:insideV>
        </a:tcBdr>
        <a:fill>
          <a:noFill/>
        </a:fill>
      </a:tcStyle>
    </a:wholeTbl>
    <a:band1H>
      <a:tcStyle>
        <a:tcBdr>
          <a:top>
            <a:lnRef idx="1">
              <a:schemeClr val="accent4"/>
            </a:lnRef>
          </a:top>
          <a:bottom>
            <a:lnRef idx="1">
              <a:schemeClr val="accent4"/>
            </a:lnRef>
          </a:bottom>
        </a:tcBdr>
      </a:tcStyle>
    </a:band1H>
    <a:band1V>
      <a:tcStyle>
        <a:tcBdr>
          <a:left>
            <a:lnRef idx="1">
              <a:schemeClr val="accent4"/>
            </a:lnRef>
          </a:left>
          <a:right>
            <a:lnRef idx="1">
              <a:schemeClr val="accent4"/>
            </a:lnRef>
          </a:right>
        </a:tcBdr>
      </a:tcStyle>
    </a:band1V>
    <a:band2V>
      <a:tcStyle>
        <a:tcBdr>
          <a:left>
            <a:lnRef idx="1">
              <a:schemeClr val="accent4"/>
            </a:lnRef>
          </a:left>
          <a:right>
            <a:lnRef idx="1">
              <a:schemeClr val="accent4"/>
            </a:lnRef>
          </a:right>
        </a:tcBdr>
      </a:tcStyle>
    </a:band2V>
    <a:lastCol>
      <a:tcTxStyle b="on"/>
      <a:tcStyle>
        <a:tcBdr/>
      </a:tcStyle>
    </a:lastCol>
    <a:firstCol>
      <a:tcTxStyle b="on"/>
      <a:tcStyle>
        <a:tcBdr/>
      </a:tcStyle>
    </a:firstCol>
    <a:lastRow>
      <a:tcTxStyle b="on"/>
      <a:tcStyle>
        <a:tcBdr>
          <a:top>
            <a:ln w="50800" cmpd="dbl">
              <a:solidFill>
                <a:schemeClr val="accent4"/>
              </a:solidFill>
            </a:ln>
          </a:top>
        </a:tcBdr>
      </a:tcStyle>
    </a:lastRow>
    <a:firstRow>
      <a:tcTxStyle b="on">
        <a:fontRef idx="minor">
          <a:scrgbClr r="0" g="0" b="0"/>
        </a:fontRef>
        <a:schemeClr val="bg1"/>
      </a:tcTxStyle>
      <a:tcStyle>
        <a:tcBdr/>
        <a:fillRef idx="1">
          <a:schemeClr val="accent4"/>
        </a:fillRef>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C4B1156A-380E-4F78-BDF5-A606A8083BF9}" styleName="Medium Style 4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solidFill>
            <a:schemeClr val="accent4">
              <a:tint val="20000"/>
            </a:schemeClr>
          </a:solidFill>
        </a:fill>
      </a:tcStyle>
    </a:wholeTbl>
    <a:band1H>
      <a:tcStyle>
        <a:tcBdr/>
        <a:fill>
          <a:solidFill>
            <a:schemeClr val="accent4">
              <a:tint val="40000"/>
            </a:schemeClr>
          </a:solidFill>
        </a:fill>
      </a:tcStyle>
    </a:band1H>
    <a:band1V>
      <a:tcStyle>
        <a:tcBdr/>
        <a:fill>
          <a:solidFill>
            <a:schemeClr val="accent4">
              <a:tint val="40000"/>
            </a:schemeClr>
          </a:solidFill>
        </a:fill>
      </a:tcStyle>
    </a:band1V>
    <a:lastCol>
      <a:tcTxStyle b="on"/>
      <a:tcStyle>
        <a:tcBdr/>
      </a:tcStyle>
    </a:lastCol>
    <a:firstCol>
      <a:tcTxStyle b="on"/>
      <a:tcStyle>
        <a:tcBdr/>
      </a:tcStyle>
    </a:firstCol>
    <a:lastRow>
      <a:tcTxStyle b="on"/>
      <a:tcStyle>
        <a:tcBdr>
          <a:top>
            <a:ln w="25400" cmpd="sng">
              <a:solidFill>
                <a:schemeClr val="accent4"/>
              </a:solidFill>
            </a:ln>
          </a:top>
        </a:tcBdr>
        <a:fill>
          <a:solidFill>
            <a:schemeClr val="accent4">
              <a:tint val="20000"/>
            </a:schemeClr>
          </a:solidFill>
        </a:fill>
      </a:tcStyle>
    </a:lastRow>
    <a:firstRow>
      <a:tcTxStyle b="on"/>
      <a:tcStyle>
        <a:tcBdr/>
        <a:fill>
          <a:solidFill>
            <a:schemeClr val="accent4">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3204" autoAdjust="0"/>
  </p:normalViewPr>
  <p:slideViewPr>
    <p:cSldViewPr snapToGrid="0">
      <p:cViewPr varScale="1">
        <p:scale>
          <a:sx n="161" d="100"/>
          <a:sy n="161" d="100"/>
        </p:scale>
        <p:origin x="306" y="132"/>
      </p:cViewPr>
      <p:guideLst>
        <p:guide orient="horz" pos="792"/>
        <p:guide pos="3144"/>
        <p:guide orient="horz" pos="960"/>
      </p:guideLst>
    </p:cSldViewPr>
  </p:slideViewPr>
  <p:outlineViewPr>
    <p:cViewPr>
      <p:scale>
        <a:sx n="33" d="100"/>
        <a:sy n="33" d="100"/>
      </p:scale>
      <p:origin x="0" y="-11942"/>
    </p:cViewPr>
  </p:outlineViewPr>
  <p:notesTextViewPr>
    <p:cViewPr>
      <p:scale>
        <a:sx n="1" d="1"/>
        <a:sy n="1" d="1"/>
      </p:scale>
      <p:origin x="0" y="0"/>
    </p:cViewPr>
  </p:notesTextViewPr>
  <p:sorterViewPr>
    <p:cViewPr varScale="1">
      <p:scale>
        <a:sx n="1" d="1"/>
        <a:sy n="1" d="1"/>
      </p:scale>
      <p:origin x="0" y="0"/>
    </p:cViewPr>
  </p:sorterViewPr>
  <p:notesViewPr>
    <p:cSldViewPr snapToGrid="0" showGuides="1">
      <p:cViewPr varScale="1">
        <p:scale>
          <a:sx n="58" d="100"/>
          <a:sy n="58" d="100"/>
        </p:scale>
        <p:origin x="3240" y="5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commentAuthors" Target="commentAuthors.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8/10/relationships/authors" Target="authors.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CCAE72A9-67A2-4FB1-BBF6-740F2C2EAABB}"/>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127B748C-466C-45D8-970C-D4FB4FE80CD4}"/>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058ABBF3-49A8-4B3F-9773-22E67695BB12}" type="datetimeFigureOut">
              <a:rPr lang="en-US" smtClean="0"/>
              <a:t>2/12/2025</a:t>
            </a:fld>
            <a:endParaRPr lang="en-US" dirty="0"/>
          </a:p>
        </p:txBody>
      </p:sp>
      <p:sp>
        <p:nvSpPr>
          <p:cNvPr id="4" name="Footer Placeholder 3">
            <a:extLst>
              <a:ext uri="{FF2B5EF4-FFF2-40B4-BE49-F238E27FC236}">
                <a16:creationId xmlns:a16="http://schemas.microsoft.com/office/drawing/2014/main" id="{EAA8C23F-271A-4B7C-87EC-108046165C72}"/>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D3E7ABF6-4152-4126-AC20-23B44A3111A4}"/>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BBEB6193-5AA7-489B-8575-00593FC261DE}" type="slidenum">
              <a:rPr lang="en-US" smtClean="0"/>
              <a:t>‹#›</a:t>
            </a:fld>
            <a:endParaRPr lang="en-US" dirty="0"/>
          </a:p>
        </p:txBody>
      </p:sp>
    </p:spTree>
    <p:extLst>
      <p:ext uri="{BB962C8B-B14F-4D97-AF65-F5344CB8AC3E}">
        <p14:creationId xmlns:p14="http://schemas.microsoft.com/office/powerpoint/2010/main" val="130540547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44AAC2B-A50D-4386-849A-6B59FB991B4C}" type="datetimeFigureOut">
              <a:rPr lang="en-US" smtClean="0"/>
              <a:t>2/12/2025</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0895658-EA1F-4910-80AB-4DA76E167475}" type="slidenum">
              <a:rPr lang="en-US" smtClean="0"/>
              <a:t>‹#›</a:t>
            </a:fld>
            <a:endParaRPr lang="en-US" dirty="0"/>
          </a:p>
        </p:txBody>
      </p:sp>
    </p:spTree>
    <p:extLst>
      <p:ext uri="{BB962C8B-B14F-4D97-AF65-F5344CB8AC3E}">
        <p14:creationId xmlns:p14="http://schemas.microsoft.com/office/powerpoint/2010/main" val="34147731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0895658-EA1F-4910-80AB-4DA76E167475}" type="slidenum">
              <a:rPr lang="en-US" smtClean="0"/>
              <a:t>1</a:t>
            </a:fld>
            <a:endParaRPr lang="en-US" dirty="0"/>
          </a:p>
        </p:txBody>
      </p:sp>
    </p:spTree>
    <p:extLst>
      <p:ext uri="{BB962C8B-B14F-4D97-AF65-F5344CB8AC3E}">
        <p14:creationId xmlns:p14="http://schemas.microsoft.com/office/powerpoint/2010/main" val="245686437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10895658-EA1F-4910-80AB-4DA76E167475}" type="slidenum">
              <a:rPr lang="en-US" smtClean="0"/>
              <a:t>2</a:t>
            </a:fld>
            <a:endParaRPr lang="en-US" dirty="0"/>
          </a:p>
        </p:txBody>
      </p:sp>
    </p:spTree>
    <p:extLst>
      <p:ext uri="{BB962C8B-B14F-4D97-AF65-F5344CB8AC3E}">
        <p14:creationId xmlns:p14="http://schemas.microsoft.com/office/powerpoint/2010/main" val="321771676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solidFill>
                  <a:schemeClr val="accent1">
                    <a:lumMod val="60000"/>
                    <a:lumOff val="40000"/>
                  </a:schemeClr>
                </a:solidFill>
              </a:rPr>
              <a:t>In 2010 there was a legislative act that was designed to target diversity, equality and inclusion so that the workplaces can use that act to promote change within their culture. (Employers Network for Equality and Inclusion, </a:t>
            </a:r>
            <a:r>
              <a:rPr lang="en-GB" sz="1200" b="1" dirty="0" err="1">
                <a:solidFill>
                  <a:schemeClr val="accent1">
                    <a:lumMod val="60000"/>
                    <a:lumOff val="40000"/>
                  </a:schemeClr>
                </a:solidFill>
              </a:rPr>
              <a:t>n.d</a:t>
            </a:r>
            <a:r>
              <a:rPr lang="en-GB" sz="1200" b="1" dirty="0">
                <a:solidFill>
                  <a:schemeClr val="accent1">
                    <a:lumMod val="60000"/>
                    <a:lumOff val="40000"/>
                  </a:schemeClr>
                </a:solidFill>
              </a:rPr>
              <a:t>)</a:t>
            </a:r>
          </a:p>
          <a:p>
            <a:endParaRPr lang="en-US" dirty="0"/>
          </a:p>
          <a:p>
            <a:r>
              <a:rPr lang="en-US" dirty="0"/>
              <a:t>Gender inequality is seen not only in society but also these inequalities are caried into the workplace whereby women are seen to be in different roles that is not usually leadership.</a:t>
            </a:r>
          </a:p>
          <a:p>
            <a:r>
              <a:rPr lang="en-US" dirty="0"/>
              <a:t>According to </a:t>
            </a:r>
            <a:r>
              <a:rPr lang="en-US" dirty="0" err="1"/>
              <a:t>esteves</a:t>
            </a:r>
            <a:r>
              <a:rPr lang="en-US" dirty="0"/>
              <a:t> in 2024, companies who embrace gender equality make better decisions seeing that both women and men could add their different perspective to ensure satisfaction from guests from both genders.</a:t>
            </a:r>
          </a:p>
        </p:txBody>
      </p:sp>
      <p:sp>
        <p:nvSpPr>
          <p:cNvPr id="4" name="Slide Number Placeholder 3"/>
          <p:cNvSpPr>
            <a:spLocks noGrp="1"/>
          </p:cNvSpPr>
          <p:nvPr>
            <p:ph type="sldNum" sz="quarter" idx="5"/>
          </p:nvPr>
        </p:nvSpPr>
        <p:spPr/>
        <p:txBody>
          <a:bodyPr/>
          <a:lstStyle/>
          <a:p>
            <a:fld id="{10895658-EA1F-4910-80AB-4DA76E167475}" type="slidenum">
              <a:rPr lang="en-US" smtClean="0"/>
              <a:t>3</a:t>
            </a:fld>
            <a:endParaRPr lang="en-US" dirty="0"/>
          </a:p>
        </p:txBody>
      </p:sp>
    </p:spTree>
    <p:extLst>
      <p:ext uri="{BB962C8B-B14F-4D97-AF65-F5344CB8AC3E}">
        <p14:creationId xmlns:p14="http://schemas.microsoft.com/office/powerpoint/2010/main" val="5102262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today's presentation we will discuss about the focus to understand the importance of sex equality in leadership roles in the modern hospitality.</a:t>
            </a:r>
          </a:p>
          <a:p>
            <a:endParaRPr lang="en-US" dirty="0"/>
          </a:p>
        </p:txBody>
      </p:sp>
      <p:sp>
        <p:nvSpPr>
          <p:cNvPr id="4" name="Slide Number Placeholder 3"/>
          <p:cNvSpPr>
            <a:spLocks noGrp="1"/>
          </p:cNvSpPr>
          <p:nvPr>
            <p:ph type="sldNum" sz="quarter" idx="5"/>
          </p:nvPr>
        </p:nvSpPr>
        <p:spPr/>
        <p:txBody>
          <a:bodyPr/>
          <a:lstStyle/>
          <a:p>
            <a:fld id="{10895658-EA1F-4910-80AB-4DA76E167475}" type="slidenum">
              <a:rPr lang="en-US" smtClean="0"/>
              <a:t>4</a:t>
            </a:fld>
            <a:endParaRPr lang="en-US" dirty="0"/>
          </a:p>
        </p:txBody>
      </p:sp>
    </p:spTree>
    <p:extLst>
      <p:ext uri="{BB962C8B-B14F-4D97-AF65-F5344CB8AC3E}">
        <p14:creationId xmlns:p14="http://schemas.microsoft.com/office/powerpoint/2010/main" val="245643964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10895658-EA1F-4910-80AB-4DA76E167475}" type="slidenum">
              <a:rPr lang="en-US" smtClean="0"/>
              <a:t>5</a:t>
            </a:fld>
            <a:endParaRPr lang="en-US" dirty="0"/>
          </a:p>
        </p:txBody>
      </p:sp>
    </p:spTree>
    <p:extLst>
      <p:ext uri="{BB962C8B-B14F-4D97-AF65-F5344CB8AC3E}">
        <p14:creationId xmlns:p14="http://schemas.microsoft.com/office/powerpoint/2010/main" val="248261346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10895658-EA1F-4910-80AB-4DA76E167475}" type="slidenum">
              <a:rPr lang="en-US" smtClean="0"/>
              <a:t>6</a:t>
            </a:fld>
            <a:endParaRPr lang="en-US" dirty="0"/>
          </a:p>
        </p:txBody>
      </p:sp>
    </p:spTree>
    <p:extLst>
      <p:ext uri="{BB962C8B-B14F-4D97-AF65-F5344CB8AC3E}">
        <p14:creationId xmlns:p14="http://schemas.microsoft.com/office/powerpoint/2010/main" val="290966706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Side note for Lecturer – at the end of the presentation please let lecturer know that the event is actually available to access online :) and it has been created on the Eventbrite </a:t>
            </a:r>
          </a:p>
        </p:txBody>
      </p:sp>
      <p:sp>
        <p:nvSpPr>
          <p:cNvPr id="4" name="Slide Number Placeholder 3"/>
          <p:cNvSpPr>
            <a:spLocks noGrp="1"/>
          </p:cNvSpPr>
          <p:nvPr>
            <p:ph type="sldNum" sz="quarter" idx="5"/>
          </p:nvPr>
        </p:nvSpPr>
        <p:spPr/>
        <p:txBody>
          <a:bodyPr/>
          <a:lstStyle/>
          <a:p>
            <a:fld id="{10895658-EA1F-4910-80AB-4DA76E167475}" type="slidenum">
              <a:rPr lang="en-US" smtClean="0"/>
              <a:t>7</a:t>
            </a:fld>
            <a:endParaRPr lang="en-US" dirty="0"/>
          </a:p>
        </p:txBody>
      </p:sp>
    </p:spTree>
    <p:extLst>
      <p:ext uri="{BB962C8B-B14F-4D97-AF65-F5344CB8AC3E}">
        <p14:creationId xmlns:p14="http://schemas.microsoft.com/office/powerpoint/2010/main" val="130633308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Side note for Lecturer – at the end of the presentation please let lecturer know that the event is actually available to access online :) and it has been created on the Eventbrite </a:t>
            </a:r>
          </a:p>
          <a:p>
            <a:endParaRPr lang="en-US" dirty="0"/>
          </a:p>
        </p:txBody>
      </p:sp>
      <p:sp>
        <p:nvSpPr>
          <p:cNvPr id="4" name="Slide Number Placeholder 3"/>
          <p:cNvSpPr>
            <a:spLocks noGrp="1"/>
          </p:cNvSpPr>
          <p:nvPr>
            <p:ph type="sldNum" sz="quarter" idx="5"/>
          </p:nvPr>
        </p:nvSpPr>
        <p:spPr/>
        <p:txBody>
          <a:bodyPr/>
          <a:lstStyle/>
          <a:p>
            <a:fld id="{10895658-EA1F-4910-80AB-4DA76E167475}" type="slidenum">
              <a:rPr lang="en-US" smtClean="0"/>
              <a:t>8</a:t>
            </a:fld>
            <a:endParaRPr lang="en-US" dirty="0"/>
          </a:p>
        </p:txBody>
      </p:sp>
    </p:spTree>
    <p:extLst>
      <p:ext uri="{BB962C8B-B14F-4D97-AF65-F5344CB8AC3E}">
        <p14:creationId xmlns:p14="http://schemas.microsoft.com/office/powerpoint/2010/main" val="237103242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5573C8D-9B13-57A7-7252-A6DFB35D2ED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769D2FE-F591-9700-DED6-5C660F27534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7894C1B-74AD-3FDE-D017-E2EE3F2C7264}"/>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065FD276-4364-B2F9-43CD-AD837AB4F340}"/>
              </a:ext>
            </a:extLst>
          </p:cNvPr>
          <p:cNvSpPr>
            <a:spLocks noGrp="1"/>
          </p:cNvSpPr>
          <p:nvPr>
            <p:ph type="sldNum" sz="quarter" idx="5"/>
          </p:nvPr>
        </p:nvSpPr>
        <p:spPr/>
        <p:txBody>
          <a:bodyPr/>
          <a:lstStyle/>
          <a:p>
            <a:fld id="{10895658-EA1F-4910-80AB-4DA76E167475}" type="slidenum">
              <a:rPr lang="en-US" smtClean="0"/>
              <a:t>9</a:t>
            </a:fld>
            <a:endParaRPr lang="en-US" dirty="0"/>
          </a:p>
        </p:txBody>
      </p:sp>
    </p:spTree>
    <p:extLst>
      <p:ext uri="{BB962C8B-B14F-4D97-AF65-F5344CB8AC3E}">
        <p14:creationId xmlns:p14="http://schemas.microsoft.com/office/powerpoint/2010/main" val="12338231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10895658-EA1F-4910-80AB-4DA76E167475}" type="slidenum">
              <a:rPr lang="en-US" smtClean="0"/>
              <a:t>10</a:t>
            </a:fld>
            <a:endParaRPr lang="en-US" dirty="0"/>
          </a:p>
        </p:txBody>
      </p:sp>
    </p:spTree>
    <p:extLst>
      <p:ext uri="{BB962C8B-B14F-4D97-AF65-F5344CB8AC3E}">
        <p14:creationId xmlns:p14="http://schemas.microsoft.com/office/powerpoint/2010/main" val="2769560542"/>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4.svg"/><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5.png"/></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Master" Target="../slideMasters/slideMaster1.xml"/><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5.png"/></Relationships>
</file>

<file path=ppt/slideLayouts/_rels/slideLayout6.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image" Target="../media/image13.svg"/><Relationship Id="rId7" Type="http://schemas.openxmlformats.org/officeDocument/2006/relationships/image" Target="../media/image17.svg"/><Relationship Id="rId2" Type="http://schemas.openxmlformats.org/officeDocument/2006/relationships/image" Target="../media/image12.png"/><Relationship Id="rId1" Type="http://schemas.openxmlformats.org/officeDocument/2006/relationships/slideMaster" Target="../slideMasters/slideMaster1.xml"/><Relationship Id="rId6" Type="http://schemas.openxmlformats.org/officeDocument/2006/relationships/image" Target="../media/image16.png"/><Relationship Id="rId5" Type="http://schemas.openxmlformats.org/officeDocument/2006/relationships/image" Target="../media/image15.svg"/><Relationship Id="rId10" Type="http://schemas.openxmlformats.org/officeDocument/2006/relationships/image" Target="../media/image5.png"/><Relationship Id="rId4" Type="http://schemas.openxmlformats.org/officeDocument/2006/relationships/image" Target="../media/image14.png"/><Relationship Id="rId9" Type="http://schemas.openxmlformats.org/officeDocument/2006/relationships/image" Target="../media/image2.svg"/></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Master" Target="../slideMasters/slideMaster1.xml"/><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17.svg"/><Relationship Id="rId7" Type="http://schemas.openxmlformats.org/officeDocument/2006/relationships/image" Target="../media/image24.svg"/><Relationship Id="rId2" Type="http://schemas.openxmlformats.org/officeDocument/2006/relationships/image" Target="../media/image16.png"/><Relationship Id="rId1" Type="http://schemas.openxmlformats.org/officeDocument/2006/relationships/slideMaster" Target="../slideMasters/slideMaster1.xml"/><Relationship Id="rId6" Type="http://schemas.openxmlformats.org/officeDocument/2006/relationships/image" Target="../media/image23.png"/><Relationship Id="rId5" Type="http://schemas.openxmlformats.org/officeDocument/2006/relationships/image" Target="../media/image13.svg"/><Relationship Id="rId4" Type="http://schemas.openxmlformats.org/officeDocument/2006/relationships/image" Target="../media/image12.png"/></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5.png"/><Relationship Id="rId1" Type="http://schemas.openxmlformats.org/officeDocument/2006/relationships/slideMaster" Target="../slideMasters/slideMaster1.xml"/><Relationship Id="rId5" Type="http://schemas.openxmlformats.org/officeDocument/2006/relationships/image" Target="../media/image26.svg"/><Relationship Id="rId4" Type="http://schemas.openxmlformats.org/officeDocument/2006/relationships/image" Target="../media/image25.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20.svg"/><Relationship Id="rId2" Type="http://schemas.openxmlformats.org/officeDocument/2006/relationships/image" Target="../media/image19.png"/><Relationship Id="rId1" Type="http://schemas.openxmlformats.org/officeDocument/2006/relationships/slideMaster" Target="../slideMasters/slideMaster1.xml"/><Relationship Id="rId5" Type="http://schemas.openxmlformats.org/officeDocument/2006/relationships/image" Target="../media/image26.svg"/><Relationship Id="rId4" Type="http://schemas.openxmlformats.org/officeDocument/2006/relationships/image" Target="../media/image25.png"/></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4.svg"/><Relationship Id="rId4" Type="http://schemas.openxmlformats.org/officeDocument/2006/relationships/image" Target="../media/image3.png"/></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Only">
    <p:bg>
      <p:bgPr>
        <a:solidFill>
          <a:schemeClr val="accent2"/>
        </a:solidFill>
        <a:effectLst/>
      </p:bgPr>
    </p:bg>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E9AF4D7D-42EC-4F30-296A-81B05C4E7D57}"/>
              </a:ext>
              <a:ext uri="{C183D7F6-B498-43B3-948B-1728B52AA6E4}">
                <adec:decorative xmlns:adec="http://schemas.microsoft.com/office/drawing/2017/decorative" val="1"/>
              </a:ext>
            </a:extLst>
          </p:cNvPr>
          <p:cNvGrpSpPr/>
          <p:nvPr userDrawn="1"/>
        </p:nvGrpSpPr>
        <p:grpSpPr>
          <a:xfrm>
            <a:off x="0" y="0"/>
            <a:ext cx="6843092" cy="6858000"/>
            <a:chOff x="0" y="0"/>
            <a:chExt cx="6843092" cy="6858000"/>
          </a:xfrm>
        </p:grpSpPr>
        <p:sp>
          <p:nvSpPr>
            <p:cNvPr id="344" name="Rectangle 343">
              <a:extLst>
                <a:ext uri="{FF2B5EF4-FFF2-40B4-BE49-F238E27FC236}">
                  <a16:creationId xmlns:a16="http://schemas.microsoft.com/office/drawing/2014/main" id="{0685D98A-CA5A-4C48-9AEB-4C1A201237A1}"/>
                </a:ext>
              </a:extLst>
            </p:cNvPr>
            <p:cNvSpPr/>
            <p:nvPr userDrawn="1"/>
          </p:nvSpPr>
          <p:spPr>
            <a:xfrm>
              <a:off x="2021206" y="4828032"/>
              <a:ext cx="2029968" cy="202996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A1F97041-3EE3-4F17-990B-3AC264934EF0}"/>
                </a:ext>
              </a:extLst>
            </p:cNvPr>
            <p:cNvSpPr/>
            <p:nvPr userDrawn="1"/>
          </p:nvSpPr>
          <p:spPr>
            <a:xfrm>
              <a:off x="0" y="0"/>
              <a:ext cx="2029968" cy="2029968"/>
            </a:xfrm>
            <a:custGeom>
              <a:avLst/>
              <a:gdLst>
                <a:gd name="connsiteX0" fmla="*/ 0 w 1828800"/>
                <a:gd name="connsiteY0" fmla="*/ 0 h 1828800"/>
                <a:gd name="connsiteX1" fmla="*/ 1828800 w 1828800"/>
                <a:gd name="connsiteY1" fmla="*/ 0 h 1828800"/>
                <a:gd name="connsiteX2" fmla="*/ 1828800 w 1828800"/>
                <a:gd name="connsiteY2" fmla="*/ 1828800 h 1828800"/>
                <a:gd name="connsiteX3" fmla="*/ 0 w 1828800"/>
                <a:gd name="connsiteY3" fmla="*/ 1828800 h 1828800"/>
                <a:gd name="connsiteX4" fmla="*/ 0 w 1828800"/>
                <a:gd name="connsiteY4" fmla="*/ 0 h 1828800"/>
                <a:gd name="connsiteX0" fmla="*/ 0 w 1828800"/>
                <a:gd name="connsiteY0" fmla="*/ 0 h 1828800"/>
                <a:gd name="connsiteX1" fmla="*/ 1828800 w 1828800"/>
                <a:gd name="connsiteY1" fmla="*/ 1828800 h 1828800"/>
                <a:gd name="connsiteX2" fmla="*/ 0 w 1828800"/>
                <a:gd name="connsiteY2" fmla="*/ 1828800 h 1828800"/>
                <a:gd name="connsiteX3" fmla="*/ 0 w 1828800"/>
                <a:gd name="connsiteY3" fmla="*/ 0 h 1828800"/>
              </a:gdLst>
              <a:ahLst/>
              <a:cxnLst>
                <a:cxn ang="0">
                  <a:pos x="connsiteX0" y="connsiteY0"/>
                </a:cxn>
                <a:cxn ang="0">
                  <a:pos x="connsiteX1" y="connsiteY1"/>
                </a:cxn>
                <a:cxn ang="0">
                  <a:pos x="connsiteX2" y="connsiteY2"/>
                </a:cxn>
                <a:cxn ang="0">
                  <a:pos x="connsiteX3" y="connsiteY3"/>
                </a:cxn>
              </a:cxnLst>
              <a:rect l="l" t="t" r="r" b="b"/>
              <a:pathLst>
                <a:path w="1828800" h="1828800">
                  <a:moveTo>
                    <a:pt x="0" y="0"/>
                  </a:moveTo>
                  <a:lnTo>
                    <a:pt x="1828800" y="1828800"/>
                  </a:lnTo>
                  <a:lnTo>
                    <a:pt x="0" y="1828800"/>
                  </a:lnTo>
                  <a:lnTo>
                    <a:pt x="0" y="0"/>
                  </a:ln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51DA30E2-82DB-4AA1-B134-9482F5CD7689}"/>
                </a:ext>
              </a:extLst>
            </p:cNvPr>
            <p:cNvSpPr/>
            <p:nvPr userDrawn="1"/>
          </p:nvSpPr>
          <p:spPr>
            <a:xfrm>
              <a:off x="2457970" y="1686431"/>
              <a:ext cx="1828800" cy="18288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5502070B-3F7D-436A-849C-FB64175E8B45}"/>
                </a:ext>
              </a:extLst>
            </p:cNvPr>
            <p:cNvSpPr/>
            <p:nvPr userDrawn="1"/>
          </p:nvSpPr>
          <p:spPr>
            <a:xfrm>
              <a:off x="0" y="6108192"/>
              <a:ext cx="2029968" cy="7498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9">
              <a:extLst>
                <a:ext uri="{FF2B5EF4-FFF2-40B4-BE49-F238E27FC236}">
                  <a16:creationId xmlns:a16="http://schemas.microsoft.com/office/drawing/2014/main" id="{675AAC8A-F8AB-44A3-9748-96464E9E0B6B}"/>
                </a:ext>
              </a:extLst>
            </p:cNvPr>
            <p:cNvSpPr/>
            <p:nvPr userDrawn="1"/>
          </p:nvSpPr>
          <p:spPr>
            <a:xfrm>
              <a:off x="4054172" y="4069080"/>
              <a:ext cx="2788920" cy="2788920"/>
            </a:xfrm>
            <a:custGeom>
              <a:avLst/>
              <a:gdLst>
                <a:gd name="connsiteX0" fmla="*/ 0 w 1828800"/>
                <a:gd name="connsiteY0" fmla="*/ 0 h 1828800"/>
                <a:gd name="connsiteX1" fmla="*/ 1828800 w 1828800"/>
                <a:gd name="connsiteY1" fmla="*/ 0 h 1828800"/>
                <a:gd name="connsiteX2" fmla="*/ 1828800 w 1828800"/>
                <a:gd name="connsiteY2" fmla="*/ 1828800 h 1828800"/>
                <a:gd name="connsiteX3" fmla="*/ 0 w 1828800"/>
                <a:gd name="connsiteY3" fmla="*/ 1828800 h 1828800"/>
                <a:gd name="connsiteX4" fmla="*/ 0 w 1828800"/>
                <a:gd name="connsiteY4" fmla="*/ 0 h 1828800"/>
                <a:gd name="connsiteX0" fmla="*/ 0 w 1828800"/>
                <a:gd name="connsiteY0" fmla="*/ 0 h 1828800"/>
                <a:gd name="connsiteX1" fmla="*/ 1828800 w 1828800"/>
                <a:gd name="connsiteY1" fmla="*/ 1828800 h 1828800"/>
                <a:gd name="connsiteX2" fmla="*/ 0 w 1828800"/>
                <a:gd name="connsiteY2" fmla="*/ 1828800 h 1828800"/>
                <a:gd name="connsiteX3" fmla="*/ 0 w 1828800"/>
                <a:gd name="connsiteY3" fmla="*/ 0 h 1828800"/>
              </a:gdLst>
              <a:ahLst/>
              <a:cxnLst>
                <a:cxn ang="0">
                  <a:pos x="connsiteX0" y="connsiteY0"/>
                </a:cxn>
                <a:cxn ang="0">
                  <a:pos x="connsiteX1" y="connsiteY1"/>
                </a:cxn>
                <a:cxn ang="0">
                  <a:pos x="connsiteX2" y="connsiteY2"/>
                </a:cxn>
                <a:cxn ang="0">
                  <a:pos x="connsiteX3" y="connsiteY3"/>
                </a:cxn>
              </a:cxnLst>
              <a:rect l="l" t="t" r="r" b="b"/>
              <a:pathLst>
                <a:path w="1828800" h="1828800">
                  <a:moveTo>
                    <a:pt x="0" y="0"/>
                  </a:moveTo>
                  <a:lnTo>
                    <a:pt x="1828800" y="1828800"/>
                  </a:lnTo>
                  <a:lnTo>
                    <a:pt x="0" y="1828800"/>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16" name="Group 115">
              <a:extLst>
                <a:ext uri="{FF2B5EF4-FFF2-40B4-BE49-F238E27FC236}">
                  <a16:creationId xmlns:a16="http://schemas.microsoft.com/office/drawing/2014/main" id="{AC3F6810-4D95-4C6E-A30A-459BAD7510FE}"/>
                </a:ext>
              </a:extLst>
            </p:cNvPr>
            <p:cNvGrpSpPr/>
            <p:nvPr userDrawn="1"/>
          </p:nvGrpSpPr>
          <p:grpSpPr>
            <a:xfrm>
              <a:off x="23853" y="2101527"/>
              <a:ext cx="1920240" cy="1920240"/>
              <a:chOff x="5361924" y="7472790"/>
              <a:chExt cx="1828800" cy="1828800"/>
            </a:xfrm>
          </p:grpSpPr>
          <p:grpSp>
            <p:nvGrpSpPr>
              <p:cNvPr id="115" name="Group 114">
                <a:extLst>
                  <a:ext uri="{FF2B5EF4-FFF2-40B4-BE49-F238E27FC236}">
                    <a16:creationId xmlns:a16="http://schemas.microsoft.com/office/drawing/2014/main" id="{81973B3A-7185-45FB-A2E6-A7BDE6414DF3}"/>
                  </a:ext>
                </a:extLst>
              </p:cNvPr>
              <p:cNvGrpSpPr/>
              <p:nvPr userDrawn="1"/>
            </p:nvGrpSpPr>
            <p:grpSpPr>
              <a:xfrm>
                <a:off x="5361924" y="7472790"/>
                <a:ext cx="1828800" cy="1828800"/>
                <a:chOff x="5361924" y="7472790"/>
                <a:chExt cx="1828800" cy="1828800"/>
              </a:xfrm>
            </p:grpSpPr>
            <p:grpSp>
              <p:nvGrpSpPr>
                <p:cNvPr id="99" name="Group 98">
                  <a:extLst>
                    <a:ext uri="{FF2B5EF4-FFF2-40B4-BE49-F238E27FC236}">
                      <a16:creationId xmlns:a16="http://schemas.microsoft.com/office/drawing/2014/main" id="{DACFFF66-0600-406E-AF42-9FD8E8EDB397}"/>
                    </a:ext>
                  </a:extLst>
                </p:cNvPr>
                <p:cNvGrpSpPr/>
                <p:nvPr userDrawn="1"/>
              </p:nvGrpSpPr>
              <p:grpSpPr>
                <a:xfrm>
                  <a:off x="5361924" y="7472790"/>
                  <a:ext cx="1828800" cy="1828800"/>
                  <a:chOff x="5388428" y="7173291"/>
                  <a:chExt cx="1828800" cy="1828800"/>
                </a:xfrm>
              </p:grpSpPr>
              <p:grpSp>
                <p:nvGrpSpPr>
                  <p:cNvPr id="96" name="Group 95">
                    <a:extLst>
                      <a:ext uri="{FF2B5EF4-FFF2-40B4-BE49-F238E27FC236}">
                        <a16:creationId xmlns:a16="http://schemas.microsoft.com/office/drawing/2014/main" id="{9411687D-2631-487B-AEAB-39750C9E52BF}"/>
                      </a:ext>
                    </a:extLst>
                  </p:cNvPr>
                  <p:cNvGrpSpPr/>
                  <p:nvPr userDrawn="1"/>
                </p:nvGrpSpPr>
                <p:grpSpPr>
                  <a:xfrm>
                    <a:off x="5388428" y="7173291"/>
                    <a:ext cx="1828800" cy="1828800"/>
                    <a:chOff x="5388428" y="7173291"/>
                    <a:chExt cx="1828800" cy="1828800"/>
                  </a:xfrm>
                </p:grpSpPr>
                <p:grpSp>
                  <p:nvGrpSpPr>
                    <p:cNvPr id="90" name="Group 89">
                      <a:extLst>
                        <a:ext uri="{FF2B5EF4-FFF2-40B4-BE49-F238E27FC236}">
                          <a16:creationId xmlns:a16="http://schemas.microsoft.com/office/drawing/2014/main" id="{4BDDEAF6-0726-4BF4-96D7-EBA489ABF3E5}"/>
                        </a:ext>
                      </a:extLst>
                    </p:cNvPr>
                    <p:cNvGrpSpPr/>
                    <p:nvPr userDrawn="1"/>
                  </p:nvGrpSpPr>
                  <p:grpSpPr>
                    <a:xfrm>
                      <a:off x="5388428" y="7173291"/>
                      <a:ext cx="1828800" cy="1828800"/>
                      <a:chOff x="5579044" y="7049770"/>
                      <a:chExt cx="1828800" cy="1828800"/>
                    </a:xfrm>
                  </p:grpSpPr>
                  <p:grpSp>
                    <p:nvGrpSpPr>
                      <p:cNvPr id="89" name="Group 88">
                        <a:extLst>
                          <a:ext uri="{FF2B5EF4-FFF2-40B4-BE49-F238E27FC236}">
                            <a16:creationId xmlns:a16="http://schemas.microsoft.com/office/drawing/2014/main" id="{F80BBFBA-D0FB-4E20-8981-F569A2A0B678}"/>
                          </a:ext>
                        </a:extLst>
                      </p:cNvPr>
                      <p:cNvGrpSpPr/>
                      <p:nvPr userDrawn="1"/>
                    </p:nvGrpSpPr>
                    <p:grpSpPr>
                      <a:xfrm>
                        <a:off x="5579044" y="7049770"/>
                        <a:ext cx="1828800" cy="1828800"/>
                        <a:chOff x="5579044" y="7049770"/>
                        <a:chExt cx="1828800" cy="1828800"/>
                      </a:xfrm>
                    </p:grpSpPr>
                    <p:grpSp>
                      <p:nvGrpSpPr>
                        <p:cNvPr id="86" name="Group 85">
                          <a:extLst>
                            <a:ext uri="{FF2B5EF4-FFF2-40B4-BE49-F238E27FC236}">
                              <a16:creationId xmlns:a16="http://schemas.microsoft.com/office/drawing/2014/main" id="{6B3BCF7C-4204-4B1A-8371-96E859FC8425}"/>
                            </a:ext>
                          </a:extLst>
                        </p:cNvPr>
                        <p:cNvGrpSpPr/>
                        <p:nvPr userDrawn="1"/>
                      </p:nvGrpSpPr>
                      <p:grpSpPr>
                        <a:xfrm>
                          <a:off x="5579044" y="7049770"/>
                          <a:ext cx="1828800" cy="1828800"/>
                          <a:chOff x="5579044" y="7049770"/>
                          <a:chExt cx="1828800" cy="1828800"/>
                        </a:xfrm>
                      </p:grpSpPr>
                      <p:grpSp>
                        <p:nvGrpSpPr>
                          <p:cNvPr id="83" name="Group 82">
                            <a:extLst>
                              <a:ext uri="{FF2B5EF4-FFF2-40B4-BE49-F238E27FC236}">
                                <a16:creationId xmlns:a16="http://schemas.microsoft.com/office/drawing/2014/main" id="{31CF95CD-48BB-4659-870A-21584266D83F}"/>
                              </a:ext>
                            </a:extLst>
                          </p:cNvPr>
                          <p:cNvGrpSpPr/>
                          <p:nvPr userDrawn="1"/>
                        </p:nvGrpSpPr>
                        <p:grpSpPr>
                          <a:xfrm>
                            <a:off x="5579044" y="7049770"/>
                            <a:ext cx="1828800" cy="1828800"/>
                            <a:chOff x="5579044" y="7049770"/>
                            <a:chExt cx="1828800" cy="1828800"/>
                          </a:xfrm>
                        </p:grpSpPr>
                        <p:sp>
                          <p:nvSpPr>
                            <p:cNvPr id="78" name="Oval 77">
                              <a:extLst>
                                <a:ext uri="{FF2B5EF4-FFF2-40B4-BE49-F238E27FC236}">
                                  <a16:creationId xmlns:a16="http://schemas.microsoft.com/office/drawing/2014/main" id="{871E1954-F3FD-427D-8FFA-F28839673545}"/>
                                </a:ext>
                              </a:extLst>
                            </p:cNvPr>
                            <p:cNvSpPr/>
                            <p:nvPr userDrawn="1"/>
                          </p:nvSpPr>
                          <p:spPr>
                            <a:xfrm>
                              <a:off x="5579044" y="7049770"/>
                              <a:ext cx="1828800" cy="18288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80" name="Oval 79">
                              <a:extLst>
                                <a:ext uri="{FF2B5EF4-FFF2-40B4-BE49-F238E27FC236}">
                                  <a16:creationId xmlns:a16="http://schemas.microsoft.com/office/drawing/2014/main" id="{B655BD1D-8AE2-43E7-B1D4-17923D0E0171}"/>
                                </a:ext>
                              </a:extLst>
                            </p:cNvPr>
                            <p:cNvSpPr/>
                            <p:nvPr userDrawn="1"/>
                          </p:nvSpPr>
                          <p:spPr>
                            <a:xfrm>
                              <a:off x="5647624" y="7118350"/>
                              <a:ext cx="1691640" cy="16916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82" name="Oval 81">
                            <a:extLst>
                              <a:ext uri="{FF2B5EF4-FFF2-40B4-BE49-F238E27FC236}">
                                <a16:creationId xmlns:a16="http://schemas.microsoft.com/office/drawing/2014/main" id="{9F92C461-5E10-49F3-B4F0-F320512C0756}"/>
                              </a:ext>
                            </a:extLst>
                          </p:cNvPr>
                          <p:cNvSpPr/>
                          <p:nvPr userDrawn="1"/>
                        </p:nvSpPr>
                        <p:spPr>
                          <a:xfrm>
                            <a:off x="5716204" y="7186930"/>
                            <a:ext cx="1554480" cy="15544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85" name="Oval 84">
                          <a:extLst>
                            <a:ext uri="{FF2B5EF4-FFF2-40B4-BE49-F238E27FC236}">
                              <a16:creationId xmlns:a16="http://schemas.microsoft.com/office/drawing/2014/main" id="{A6D57951-375C-41E9-BF45-DFC40F8E0A1A}"/>
                            </a:ext>
                          </a:extLst>
                        </p:cNvPr>
                        <p:cNvSpPr/>
                        <p:nvPr userDrawn="1"/>
                      </p:nvSpPr>
                      <p:spPr>
                        <a:xfrm>
                          <a:off x="5784784" y="7255510"/>
                          <a:ext cx="1417320" cy="141732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88" name="Oval 87">
                        <a:extLst>
                          <a:ext uri="{FF2B5EF4-FFF2-40B4-BE49-F238E27FC236}">
                            <a16:creationId xmlns:a16="http://schemas.microsoft.com/office/drawing/2014/main" id="{E4A4216D-DF9B-4DD9-989C-1F4040F3F4F7}"/>
                          </a:ext>
                        </a:extLst>
                      </p:cNvPr>
                      <p:cNvSpPr/>
                      <p:nvPr userDrawn="1"/>
                    </p:nvSpPr>
                    <p:spPr>
                      <a:xfrm>
                        <a:off x="5853364" y="7324090"/>
                        <a:ext cx="1280160" cy="128016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92" name="Oval 91">
                      <a:extLst>
                        <a:ext uri="{FF2B5EF4-FFF2-40B4-BE49-F238E27FC236}">
                          <a16:creationId xmlns:a16="http://schemas.microsoft.com/office/drawing/2014/main" id="{3DCCC81D-9EE7-47A8-8A4C-74B5E047A336}"/>
                        </a:ext>
                      </a:extLst>
                    </p:cNvPr>
                    <p:cNvSpPr/>
                    <p:nvPr userDrawn="1"/>
                  </p:nvSpPr>
                  <p:spPr>
                    <a:xfrm>
                      <a:off x="5731328" y="7516191"/>
                      <a:ext cx="1143000" cy="11430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95" name="Oval 94">
                    <a:extLst>
                      <a:ext uri="{FF2B5EF4-FFF2-40B4-BE49-F238E27FC236}">
                        <a16:creationId xmlns:a16="http://schemas.microsoft.com/office/drawing/2014/main" id="{9985F9FD-CFFB-417E-A560-28BD7BC7EE86}"/>
                      </a:ext>
                    </a:extLst>
                  </p:cNvPr>
                  <p:cNvSpPr/>
                  <p:nvPr userDrawn="1"/>
                </p:nvSpPr>
                <p:spPr>
                  <a:xfrm>
                    <a:off x="5799908" y="7584771"/>
                    <a:ext cx="1005840" cy="10058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98" name="Oval 97">
                  <a:extLst>
                    <a:ext uri="{FF2B5EF4-FFF2-40B4-BE49-F238E27FC236}">
                      <a16:creationId xmlns:a16="http://schemas.microsoft.com/office/drawing/2014/main" id="{9A923F7B-7D75-4E04-AE62-D5B99F645756}"/>
                    </a:ext>
                  </a:extLst>
                </p:cNvPr>
                <p:cNvSpPr/>
                <p:nvPr userDrawn="1"/>
              </p:nvSpPr>
              <p:spPr>
                <a:xfrm>
                  <a:off x="5841984" y="7952850"/>
                  <a:ext cx="868680" cy="8686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102" name="Oval 101">
                  <a:extLst>
                    <a:ext uri="{FF2B5EF4-FFF2-40B4-BE49-F238E27FC236}">
                      <a16:creationId xmlns:a16="http://schemas.microsoft.com/office/drawing/2014/main" id="{F0239D2C-73EF-42E3-B73F-E69B7C27F65B}"/>
                    </a:ext>
                  </a:extLst>
                </p:cNvPr>
                <p:cNvSpPr/>
                <p:nvPr userDrawn="1"/>
              </p:nvSpPr>
              <p:spPr>
                <a:xfrm>
                  <a:off x="5910564" y="8021430"/>
                  <a:ext cx="731520" cy="73152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105" name="Oval 104">
                  <a:extLst>
                    <a:ext uri="{FF2B5EF4-FFF2-40B4-BE49-F238E27FC236}">
                      <a16:creationId xmlns:a16="http://schemas.microsoft.com/office/drawing/2014/main" id="{59BA1C3D-ADED-4596-8A9D-3DEC7E848945}"/>
                    </a:ext>
                  </a:extLst>
                </p:cNvPr>
                <p:cNvSpPr/>
                <p:nvPr userDrawn="1"/>
              </p:nvSpPr>
              <p:spPr>
                <a:xfrm>
                  <a:off x="5979144" y="8090010"/>
                  <a:ext cx="594360" cy="59436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108" name="Oval 107">
                  <a:extLst>
                    <a:ext uri="{FF2B5EF4-FFF2-40B4-BE49-F238E27FC236}">
                      <a16:creationId xmlns:a16="http://schemas.microsoft.com/office/drawing/2014/main" id="{015F2BFA-6803-42A0-A870-794B120EF574}"/>
                    </a:ext>
                  </a:extLst>
                </p:cNvPr>
                <p:cNvSpPr/>
                <p:nvPr userDrawn="1"/>
              </p:nvSpPr>
              <p:spPr>
                <a:xfrm>
                  <a:off x="6047724" y="8158590"/>
                  <a:ext cx="457200" cy="4572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110" name="Oval 109">
                  <a:extLst>
                    <a:ext uri="{FF2B5EF4-FFF2-40B4-BE49-F238E27FC236}">
                      <a16:creationId xmlns:a16="http://schemas.microsoft.com/office/drawing/2014/main" id="{E09A173D-9FE5-446C-B59E-5D7C0A00BF6C}"/>
                    </a:ext>
                  </a:extLst>
                </p:cNvPr>
                <p:cNvSpPr/>
                <p:nvPr userDrawn="1"/>
              </p:nvSpPr>
              <p:spPr>
                <a:xfrm>
                  <a:off x="6116304" y="8227170"/>
                  <a:ext cx="320040" cy="3200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113" name="Oval 112">
                <a:extLst>
                  <a:ext uri="{FF2B5EF4-FFF2-40B4-BE49-F238E27FC236}">
                    <a16:creationId xmlns:a16="http://schemas.microsoft.com/office/drawing/2014/main" id="{974C3792-995F-4717-8C8B-089BBA7DE9C7}"/>
                  </a:ext>
                </a:extLst>
              </p:cNvPr>
              <p:cNvSpPr/>
              <p:nvPr userDrawn="1"/>
            </p:nvSpPr>
            <p:spPr>
              <a:xfrm>
                <a:off x="6184884" y="8295750"/>
                <a:ext cx="182880" cy="1828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23" name="Freeform: Shape 22">
              <a:extLst>
                <a:ext uri="{FF2B5EF4-FFF2-40B4-BE49-F238E27FC236}">
                  <a16:creationId xmlns:a16="http://schemas.microsoft.com/office/drawing/2014/main" id="{C8FD950B-0E2B-4905-8DE9-195E24B2ABE7}"/>
                </a:ext>
              </a:extLst>
            </p:cNvPr>
            <p:cNvSpPr/>
            <p:nvPr userDrawn="1"/>
          </p:nvSpPr>
          <p:spPr>
            <a:xfrm rot="10800000">
              <a:off x="1013527" y="2043171"/>
              <a:ext cx="1014984" cy="2029968"/>
            </a:xfrm>
            <a:custGeom>
              <a:avLst/>
              <a:gdLst>
                <a:gd name="connsiteX0" fmla="*/ 1248 w 915648"/>
                <a:gd name="connsiteY0" fmla="*/ 0 h 1828800"/>
                <a:gd name="connsiteX1" fmla="*/ 915648 w 915648"/>
                <a:gd name="connsiteY1" fmla="*/ 914400 h 1828800"/>
                <a:gd name="connsiteX2" fmla="*/ 1248 w 915648"/>
                <a:gd name="connsiteY2" fmla="*/ 1828800 h 1828800"/>
                <a:gd name="connsiteX3" fmla="*/ 0 w 915648"/>
                <a:gd name="connsiteY3" fmla="*/ 1828737 h 1828800"/>
                <a:gd name="connsiteX4" fmla="*/ 0 w 915648"/>
                <a:gd name="connsiteY4" fmla="*/ 63 h 1828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5648" h="1828800">
                  <a:moveTo>
                    <a:pt x="1248" y="0"/>
                  </a:moveTo>
                  <a:cubicBezTo>
                    <a:pt x="506257" y="0"/>
                    <a:pt x="915648" y="409391"/>
                    <a:pt x="915648" y="914400"/>
                  </a:cubicBezTo>
                  <a:cubicBezTo>
                    <a:pt x="915648" y="1419409"/>
                    <a:pt x="506257" y="1828800"/>
                    <a:pt x="1248" y="1828800"/>
                  </a:cubicBezTo>
                  <a:lnTo>
                    <a:pt x="0" y="1828737"/>
                  </a:lnTo>
                  <a:lnTo>
                    <a:pt x="0" y="63"/>
                  </a:ln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8" name="Rectangle 9">
              <a:extLst>
                <a:ext uri="{FF2B5EF4-FFF2-40B4-BE49-F238E27FC236}">
                  <a16:creationId xmlns:a16="http://schemas.microsoft.com/office/drawing/2014/main" id="{D0B57759-E007-4FD0-9C6B-356DC53050C4}"/>
                </a:ext>
              </a:extLst>
            </p:cNvPr>
            <p:cNvSpPr/>
            <p:nvPr userDrawn="1"/>
          </p:nvSpPr>
          <p:spPr>
            <a:xfrm rot="5400000">
              <a:off x="2028432" y="4821048"/>
              <a:ext cx="2029968" cy="2029968"/>
            </a:xfrm>
            <a:custGeom>
              <a:avLst/>
              <a:gdLst>
                <a:gd name="connsiteX0" fmla="*/ 0 w 1828800"/>
                <a:gd name="connsiteY0" fmla="*/ 0 h 1828800"/>
                <a:gd name="connsiteX1" fmla="*/ 1828800 w 1828800"/>
                <a:gd name="connsiteY1" fmla="*/ 0 h 1828800"/>
                <a:gd name="connsiteX2" fmla="*/ 1828800 w 1828800"/>
                <a:gd name="connsiteY2" fmla="*/ 1828800 h 1828800"/>
                <a:gd name="connsiteX3" fmla="*/ 0 w 1828800"/>
                <a:gd name="connsiteY3" fmla="*/ 1828800 h 1828800"/>
                <a:gd name="connsiteX4" fmla="*/ 0 w 1828800"/>
                <a:gd name="connsiteY4" fmla="*/ 0 h 1828800"/>
                <a:gd name="connsiteX0" fmla="*/ 0 w 1828800"/>
                <a:gd name="connsiteY0" fmla="*/ 0 h 1828800"/>
                <a:gd name="connsiteX1" fmla="*/ 1828800 w 1828800"/>
                <a:gd name="connsiteY1" fmla="*/ 1828800 h 1828800"/>
                <a:gd name="connsiteX2" fmla="*/ 0 w 1828800"/>
                <a:gd name="connsiteY2" fmla="*/ 1828800 h 1828800"/>
                <a:gd name="connsiteX3" fmla="*/ 0 w 1828800"/>
                <a:gd name="connsiteY3" fmla="*/ 0 h 1828800"/>
              </a:gdLst>
              <a:ahLst/>
              <a:cxnLst>
                <a:cxn ang="0">
                  <a:pos x="connsiteX0" y="connsiteY0"/>
                </a:cxn>
                <a:cxn ang="0">
                  <a:pos x="connsiteX1" y="connsiteY1"/>
                </a:cxn>
                <a:cxn ang="0">
                  <a:pos x="connsiteX2" y="connsiteY2"/>
                </a:cxn>
                <a:cxn ang="0">
                  <a:pos x="connsiteX3" y="connsiteY3"/>
                </a:cxn>
              </a:cxnLst>
              <a:rect l="l" t="t" r="r" b="b"/>
              <a:pathLst>
                <a:path w="1828800" h="1828800">
                  <a:moveTo>
                    <a:pt x="0" y="0"/>
                  </a:moveTo>
                  <a:lnTo>
                    <a:pt x="1828800" y="1828800"/>
                  </a:lnTo>
                  <a:lnTo>
                    <a:pt x="0" y="1828800"/>
                  </a:lnTo>
                  <a:lnTo>
                    <a:pt x="0" y="0"/>
                  </a:ln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5" name="Oval 174">
              <a:extLst>
                <a:ext uri="{FF2B5EF4-FFF2-40B4-BE49-F238E27FC236}">
                  <a16:creationId xmlns:a16="http://schemas.microsoft.com/office/drawing/2014/main" id="{273C520A-0126-47DA-A75B-1A38883907A2}"/>
                </a:ext>
              </a:extLst>
            </p:cNvPr>
            <p:cNvSpPr/>
            <p:nvPr userDrawn="1"/>
          </p:nvSpPr>
          <p:spPr>
            <a:xfrm>
              <a:off x="861942" y="888111"/>
              <a:ext cx="274320" cy="2743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1" name="Rectangle 290">
              <a:extLst>
                <a:ext uri="{FF2B5EF4-FFF2-40B4-BE49-F238E27FC236}">
                  <a16:creationId xmlns:a16="http://schemas.microsoft.com/office/drawing/2014/main" id="{AB12487D-8BC9-4BEB-B6A7-B9DD702B2BD3}"/>
                </a:ext>
              </a:extLst>
            </p:cNvPr>
            <p:cNvSpPr/>
            <p:nvPr userDrawn="1"/>
          </p:nvSpPr>
          <p:spPr>
            <a:xfrm>
              <a:off x="0" y="4082178"/>
              <a:ext cx="2029968" cy="2029968"/>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97" name="Graphic 296">
              <a:extLst>
                <a:ext uri="{FF2B5EF4-FFF2-40B4-BE49-F238E27FC236}">
                  <a16:creationId xmlns:a16="http://schemas.microsoft.com/office/drawing/2014/main" id="{AEE6DE36-A3C9-4D40-B471-F49B6A875D39}"/>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rot="10800000">
              <a:off x="2029016" y="2051944"/>
              <a:ext cx="2029968" cy="2029968"/>
            </a:xfrm>
            <a:prstGeom prst="rect">
              <a:avLst/>
            </a:prstGeom>
          </p:spPr>
        </p:pic>
        <p:pic>
          <p:nvPicPr>
            <p:cNvPr id="299" name="Graphic 298">
              <a:extLst>
                <a:ext uri="{FF2B5EF4-FFF2-40B4-BE49-F238E27FC236}">
                  <a16:creationId xmlns:a16="http://schemas.microsoft.com/office/drawing/2014/main" id="{99FF86FA-8891-4235-B88B-CFCA3B57E53A}"/>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a:off x="0" y="4078224"/>
              <a:ext cx="2029968" cy="2029968"/>
            </a:xfrm>
            <a:prstGeom prst="rect">
              <a:avLst/>
            </a:prstGeom>
          </p:spPr>
        </p:pic>
        <p:cxnSp>
          <p:nvCxnSpPr>
            <p:cNvPr id="170" name="Straight Connector 169">
              <a:extLst>
                <a:ext uri="{FF2B5EF4-FFF2-40B4-BE49-F238E27FC236}">
                  <a16:creationId xmlns:a16="http://schemas.microsoft.com/office/drawing/2014/main" id="{7ADD6DC9-9036-47C7-AAE5-8AF23CE0C81D}"/>
                </a:ext>
              </a:extLst>
            </p:cNvPr>
            <p:cNvCxnSpPr>
              <a:cxnSpLocks/>
            </p:cNvCxnSpPr>
            <p:nvPr userDrawn="1"/>
          </p:nvCxnSpPr>
          <p:spPr>
            <a:xfrm>
              <a:off x="974376" y="989441"/>
              <a:ext cx="5867327" cy="5867206"/>
            </a:xfrm>
            <a:prstGeom prst="line">
              <a:avLst/>
            </a:prstGeom>
            <a:ln w="38100">
              <a:solidFill>
                <a:schemeClr val="bg1"/>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6C25C416-A3A2-4CF9-9532-2C0BFB51CFDF}"/>
              </a:ext>
            </a:extLst>
          </p:cNvPr>
          <p:cNvSpPr>
            <a:spLocks noGrp="1"/>
          </p:cNvSpPr>
          <p:nvPr>
            <p:ph type="ctrTitle" hasCustomPrompt="1"/>
          </p:nvPr>
        </p:nvSpPr>
        <p:spPr>
          <a:xfrm>
            <a:off x="4714772" y="677918"/>
            <a:ext cx="6856292" cy="3590596"/>
          </a:xfrm>
        </p:spPr>
        <p:txBody>
          <a:bodyPr anchor="ctr"/>
          <a:lstStyle>
            <a:lvl1pPr algn="l">
              <a:defRPr sz="6000" cap="all" baseline="0">
                <a:solidFill>
                  <a:schemeClr val="tx2"/>
                </a:solidFill>
              </a:defRPr>
            </a:lvl1pPr>
          </a:lstStyle>
          <a:p>
            <a:r>
              <a:rPr lang="en-US" dirty="0"/>
              <a:t>Click to add title</a:t>
            </a:r>
          </a:p>
        </p:txBody>
      </p:sp>
    </p:spTree>
    <p:extLst>
      <p:ext uri="{BB962C8B-B14F-4D97-AF65-F5344CB8AC3E}">
        <p14:creationId xmlns:p14="http://schemas.microsoft.com/office/powerpoint/2010/main" val="670392170"/>
      </p:ext>
    </p:extLst>
  </p:cSld>
  <p:clrMapOvr>
    <a:masterClrMapping/>
  </p:clrMapOvr>
  <p:extLst>
    <p:ext uri="{DCECCB84-F9BA-43D5-87BE-67443E8EF086}">
      <p15:sldGuideLst xmlns:p15="http://schemas.microsoft.com/office/powerpoint/2012/main">
        <p15:guide id="1" orient="horz" pos="1080" userDrawn="1">
          <p15:clr>
            <a:srgbClr val="FBAE40"/>
          </p15:clr>
        </p15:guide>
        <p15:guide id="2" orient="horz" pos="2160" userDrawn="1">
          <p15:clr>
            <a:srgbClr val="FBAE40"/>
          </p15:clr>
        </p15:guide>
        <p15:guide id="3" orient="horz" pos="3240" userDrawn="1">
          <p15:clr>
            <a:srgbClr val="FBAE40"/>
          </p15:clr>
        </p15:guide>
        <p15:guide id="4" orient="horz" pos="2260" userDrawn="1">
          <p15:clr>
            <a:srgbClr val="FBAE40"/>
          </p15:clr>
        </p15:guide>
        <p15:guide id="5" pos="7296"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ontent 3">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4933950" y="429461"/>
            <a:ext cx="6343650" cy="2668463"/>
          </a:xfrm>
        </p:spPr>
        <p:txBody>
          <a:bodyPr anchor="b" anchorCtr="0"/>
          <a:lstStyle>
            <a:lvl1pPr>
              <a:defRPr cap="all" baseline="0">
                <a:solidFill>
                  <a:schemeClr val="accent1"/>
                </a:solidFill>
              </a:defRPr>
            </a:lvl1pPr>
          </a:lstStyle>
          <a:p>
            <a:r>
              <a:rPr lang="en-US" dirty="0"/>
              <a:t>CLICK TO ADD TITLE</a:t>
            </a:r>
          </a:p>
        </p:txBody>
      </p:sp>
      <p:sp>
        <p:nvSpPr>
          <p:cNvPr id="7" name="Content Placeholder 2">
            <a:extLst>
              <a:ext uri="{FF2B5EF4-FFF2-40B4-BE49-F238E27FC236}">
                <a16:creationId xmlns:a16="http://schemas.microsoft.com/office/drawing/2014/main" id="{F183B974-C7F1-5026-EC6E-647371B64BBB}"/>
              </a:ext>
            </a:extLst>
          </p:cNvPr>
          <p:cNvSpPr>
            <a:spLocks noGrp="1"/>
          </p:cNvSpPr>
          <p:nvPr>
            <p:ph sz="half" idx="14" hasCustomPrompt="1"/>
          </p:nvPr>
        </p:nvSpPr>
        <p:spPr>
          <a:xfrm>
            <a:off x="4938712" y="3299953"/>
            <a:ext cx="6338888" cy="2668463"/>
          </a:xfrm>
        </p:spPr>
        <p:txBody>
          <a:bodyPr>
            <a:normAutofit/>
          </a:bodyPr>
          <a:lstStyle>
            <a:lvl1pPr marL="0" indent="0">
              <a:lnSpc>
                <a:spcPct val="150000"/>
              </a:lnSpc>
              <a:spcBef>
                <a:spcPts val="0"/>
              </a:spcBef>
              <a:spcAft>
                <a:spcPts val="0"/>
              </a:spcAft>
              <a:buFont typeface="Arial" panose="020B0604020202020204" pitchFamily="34" charset="0"/>
              <a:buNone/>
              <a:defRPr sz="2400"/>
            </a:lvl1pPr>
            <a:lvl2pPr marL="457200">
              <a:lnSpc>
                <a:spcPts val="2000"/>
              </a:lnSpc>
              <a:defRPr sz="1800"/>
            </a:lvl2pPr>
            <a:lvl3pPr marL="914400">
              <a:lnSpc>
                <a:spcPts val="2000"/>
              </a:lnSpc>
              <a:defRPr sz="1800"/>
            </a:lvl3pPr>
            <a:lvl4pPr marL="1371600">
              <a:lnSpc>
                <a:spcPts val="2000"/>
              </a:lnSpc>
              <a:defRPr sz="1800"/>
            </a:lvl4pPr>
            <a:lvl5pPr marL="1828800">
              <a:lnSpc>
                <a:spcPts val="2000"/>
              </a:lnSpc>
              <a:defRPr sz="18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grpSp>
        <p:nvGrpSpPr>
          <p:cNvPr id="3" name="Group 2">
            <a:extLst>
              <a:ext uri="{FF2B5EF4-FFF2-40B4-BE49-F238E27FC236}">
                <a16:creationId xmlns:a16="http://schemas.microsoft.com/office/drawing/2014/main" id="{464914EB-20DD-97B4-8FF9-94D739D21CA4}"/>
              </a:ext>
              <a:ext uri="{C183D7F6-B498-43B3-948B-1728B52AA6E4}">
                <adec:decorative xmlns:adec="http://schemas.microsoft.com/office/drawing/2017/decorative" val="1"/>
              </a:ext>
            </a:extLst>
          </p:cNvPr>
          <p:cNvGrpSpPr/>
          <p:nvPr userDrawn="1"/>
        </p:nvGrpSpPr>
        <p:grpSpPr>
          <a:xfrm>
            <a:off x="-9867" y="-7753"/>
            <a:ext cx="4187536" cy="6865753"/>
            <a:chOff x="-9867" y="-7753"/>
            <a:chExt cx="4187536" cy="6865753"/>
          </a:xfrm>
        </p:grpSpPr>
        <p:sp>
          <p:nvSpPr>
            <p:cNvPr id="64" name="Rectangle 63">
              <a:extLst>
                <a:ext uri="{FF2B5EF4-FFF2-40B4-BE49-F238E27FC236}">
                  <a16:creationId xmlns:a16="http://schemas.microsoft.com/office/drawing/2014/main" id="{0407AED1-9974-465A-BC9C-530E270105DE}"/>
                </a:ext>
              </a:extLst>
            </p:cNvPr>
            <p:cNvSpPr/>
            <p:nvPr userDrawn="1"/>
          </p:nvSpPr>
          <p:spPr>
            <a:xfrm flipH="1">
              <a:off x="0" y="2021358"/>
              <a:ext cx="2032942" cy="202996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Rectangle 23">
              <a:extLst>
                <a:ext uri="{FF2B5EF4-FFF2-40B4-BE49-F238E27FC236}">
                  <a16:creationId xmlns:a16="http://schemas.microsoft.com/office/drawing/2014/main" id="{808ADBC6-C9BE-4302-A86A-4AC842874C24}"/>
                </a:ext>
              </a:extLst>
            </p:cNvPr>
            <p:cNvSpPr/>
            <p:nvPr userDrawn="1"/>
          </p:nvSpPr>
          <p:spPr>
            <a:xfrm>
              <a:off x="2029604" y="2031653"/>
              <a:ext cx="2029968" cy="2029968"/>
            </a:xfrm>
            <a:custGeom>
              <a:avLst/>
              <a:gdLst>
                <a:gd name="connsiteX0" fmla="*/ 0 w 2029968"/>
                <a:gd name="connsiteY0" fmla="*/ 0 h 2029968"/>
                <a:gd name="connsiteX1" fmla="*/ 2029968 w 2029968"/>
                <a:gd name="connsiteY1" fmla="*/ 0 h 2029968"/>
                <a:gd name="connsiteX2" fmla="*/ 2029968 w 2029968"/>
                <a:gd name="connsiteY2" fmla="*/ 2029968 h 2029968"/>
                <a:gd name="connsiteX3" fmla="*/ 0 w 2029968"/>
                <a:gd name="connsiteY3" fmla="*/ 2029968 h 2029968"/>
                <a:gd name="connsiteX4" fmla="*/ 0 w 2029968"/>
                <a:gd name="connsiteY4" fmla="*/ 0 h 2029968"/>
                <a:gd name="connsiteX0" fmla="*/ 0 w 2029968"/>
                <a:gd name="connsiteY0" fmla="*/ 0 h 2029968"/>
                <a:gd name="connsiteX1" fmla="*/ 2029968 w 2029968"/>
                <a:gd name="connsiteY1" fmla="*/ 2029968 h 2029968"/>
                <a:gd name="connsiteX2" fmla="*/ 0 w 2029968"/>
                <a:gd name="connsiteY2" fmla="*/ 2029968 h 2029968"/>
                <a:gd name="connsiteX3" fmla="*/ 0 w 2029968"/>
                <a:gd name="connsiteY3" fmla="*/ 0 h 2029968"/>
              </a:gdLst>
              <a:ahLst/>
              <a:cxnLst>
                <a:cxn ang="0">
                  <a:pos x="connsiteX0" y="connsiteY0"/>
                </a:cxn>
                <a:cxn ang="0">
                  <a:pos x="connsiteX1" y="connsiteY1"/>
                </a:cxn>
                <a:cxn ang="0">
                  <a:pos x="connsiteX2" y="connsiteY2"/>
                </a:cxn>
                <a:cxn ang="0">
                  <a:pos x="connsiteX3" y="connsiteY3"/>
                </a:cxn>
              </a:cxnLst>
              <a:rect l="l" t="t" r="r" b="b"/>
              <a:pathLst>
                <a:path w="2029968" h="2029968">
                  <a:moveTo>
                    <a:pt x="0" y="0"/>
                  </a:moveTo>
                  <a:lnTo>
                    <a:pt x="2029968" y="2029968"/>
                  </a:lnTo>
                  <a:lnTo>
                    <a:pt x="0" y="2029968"/>
                  </a:lnTo>
                  <a:lnTo>
                    <a:pt x="0" y="0"/>
                  </a:ln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02B04AFC-F339-4DFB-AA44-D68317065E02}"/>
                </a:ext>
              </a:extLst>
            </p:cNvPr>
            <p:cNvSpPr/>
            <p:nvPr userDrawn="1"/>
          </p:nvSpPr>
          <p:spPr>
            <a:xfrm>
              <a:off x="2028253" y="4052815"/>
              <a:ext cx="2029968" cy="202996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0" name="Picture 19" descr="A black and white striped pattern&#10;&#10;Description automatically generated with low confidence">
              <a:extLst>
                <a:ext uri="{FF2B5EF4-FFF2-40B4-BE49-F238E27FC236}">
                  <a16:creationId xmlns:a16="http://schemas.microsoft.com/office/drawing/2014/main" id="{E88B2398-8473-499F-836C-F3AF518F5BB2}"/>
                </a:ext>
              </a:extLst>
            </p:cNvPr>
            <p:cNvPicPr>
              <a:picLocks noChangeAspect="1"/>
            </p:cNvPicPr>
            <p:nvPr userDrawn="1"/>
          </p:nvPicPr>
          <p:blipFill>
            <a:blip r:embed="rId2" cstate="screen">
              <a:extLst>
                <a:ext uri="{28A0092B-C50C-407E-A947-70E740481C1C}">
                  <a14:useLocalDpi xmlns:a14="http://schemas.microsoft.com/office/drawing/2010/main" val="0"/>
                </a:ext>
              </a:extLst>
            </a:blip>
            <a:stretch>
              <a:fillRect/>
            </a:stretch>
          </p:blipFill>
          <p:spPr>
            <a:xfrm>
              <a:off x="2033015" y="5086646"/>
              <a:ext cx="2019299" cy="999451"/>
            </a:xfrm>
            <a:prstGeom prst="rect">
              <a:avLst/>
            </a:prstGeom>
          </p:spPr>
        </p:pic>
        <p:pic>
          <p:nvPicPr>
            <p:cNvPr id="26" name="Graphic 25">
              <a:extLst>
                <a:ext uri="{FF2B5EF4-FFF2-40B4-BE49-F238E27FC236}">
                  <a16:creationId xmlns:a16="http://schemas.microsoft.com/office/drawing/2014/main" id="{E1BC9BFE-80C0-4DA9-92DB-070C41E412BC}"/>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rot="10800000">
              <a:off x="-9867" y="-1076"/>
              <a:ext cx="2029968" cy="2029968"/>
            </a:xfrm>
            <a:prstGeom prst="rect">
              <a:avLst/>
            </a:prstGeom>
          </p:spPr>
        </p:pic>
        <p:sp>
          <p:nvSpPr>
            <p:cNvPr id="31" name="Rectangle 30">
              <a:extLst>
                <a:ext uri="{FF2B5EF4-FFF2-40B4-BE49-F238E27FC236}">
                  <a16:creationId xmlns:a16="http://schemas.microsoft.com/office/drawing/2014/main" id="{A522571C-09D3-4F39-B963-76F80D9973F1}"/>
                </a:ext>
              </a:extLst>
            </p:cNvPr>
            <p:cNvSpPr/>
            <p:nvPr userDrawn="1"/>
          </p:nvSpPr>
          <p:spPr>
            <a:xfrm>
              <a:off x="2029968" y="6045049"/>
              <a:ext cx="2029968" cy="812951"/>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6" name="Rectangle 35">
              <a:extLst>
                <a:ext uri="{FF2B5EF4-FFF2-40B4-BE49-F238E27FC236}">
                  <a16:creationId xmlns:a16="http://schemas.microsoft.com/office/drawing/2014/main" id="{20268D7D-D5FB-492C-8D00-3E866534BD42}"/>
                </a:ext>
              </a:extLst>
            </p:cNvPr>
            <p:cNvSpPr/>
            <p:nvPr userDrawn="1"/>
          </p:nvSpPr>
          <p:spPr>
            <a:xfrm flipH="1">
              <a:off x="0" y="4828032"/>
              <a:ext cx="2032942" cy="2029968"/>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4" name="Graphic 13">
              <a:extLst>
                <a:ext uri="{FF2B5EF4-FFF2-40B4-BE49-F238E27FC236}">
                  <a16:creationId xmlns:a16="http://schemas.microsoft.com/office/drawing/2014/main" id="{54BCEF24-C76B-44E5-A457-E55658E8EB8B}"/>
                </a:ext>
              </a:extLst>
            </p:cNvPr>
            <p:cNvPicPr>
              <a:picLocks noChangeAspect="1"/>
            </p:cNvPicPr>
            <p:nvPr userDrawn="1"/>
          </p:nvPicPr>
          <p:blipFill>
            <a:blip r:embed="rId5">
              <a:extLst>
                <a:ext uri="{96DAC541-7B7A-43D3-8B79-37D633B846F1}">
                  <asvg:svgBlip xmlns:asvg="http://schemas.microsoft.com/office/drawing/2016/SVG/main" r:embed="rId6"/>
                </a:ext>
              </a:extLst>
            </a:blip>
            <a:stretch>
              <a:fillRect/>
            </a:stretch>
          </p:blipFill>
          <p:spPr>
            <a:xfrm>
              <a:off x="-2860" y="4828032"/>
              <a:ext cx="2029968" cy="2029968"/>
            </a:xfrm>
            <a:prstGeom prst="rect">
              <a:avLst/>
            </a:prstGeom>
          </p:spPr>
        </p:pic>
        <p:grpSp>
          <p:nvGrpSpPr>
            <p:cNvPr id="40" name="Group 39">
              <a:extLst>
                <a:ext uri="{FF2B5EF4-FFF2-40B4-BE49-F238E27FC236}">
                  <a16:creationId xmlns:a16="http://schemas.microsoft.com/office/drawing/2014/main" id="{18216784-417D-44A8-8CF1-C0CAF410EB9B}"/>
                </a:ext>
              </a:extLst>
            </p:cNvPr>
            <p:cNvGrpSpPr/>
            <p:nvPr userDrawn="1"/>
          </p:nvGrpSpPr>
          <p:grpSpPr>
            <a:xfrm>
              <a:off x="100242" y="2099803"/>
              <a:ext cx="1920240" cy="1920240"/>
              <a:chOff x="5361924" y="7472790"/>
              <a:chExt cx="1828800" cy="1828800"/>
            </a:xfrm>
          </p:grpSpPr>
          <p:grpSp>
            <p:nvGrpSpPr>
              <p:cNvPr id="41" name="Group 40">
                <a:extLst>
                  <a:ext uri="{FF2B5EF4-FFF2-40B4-BE49-F238E27FC236}">
                    <a16:creationId xmlns:a16="http://schemas.microsoft.com/office/drawing/2014/main" id="{FFF90BA2-E949-4FDF-A88E-B68F607E3205}"/>
                  </a:ext>
                </a:extLst>
              </p:cNvPr>
              <p:cNvGrpSpPr/>
              <p:nvPr userDrawn="1"/>
            </p:nvGrpSpPr>
            <p:grpSpPr>
              <a:xfrm>
                <a:off x="5361924" y="7472790"/>
                <a:ext cx="1828800" cy="1828800"/>
                <a:chOff x="5361924" y="7472790"/>
                <a:chExt cx="1828800" cy="1828800"/>
              </a:xfrm>
            </p:grpSpPr>
            <p:grpSp>
              <p:nvGrpSpPr>
                <p:cNvPr id="43" name="Group 42">
                  <a:extLst>
                    <a:ext uri="{FF2B5EF4-FFF2-40B4-BE49-F238E27FC236}">
                      <a16:creationId xmlns:a16="http://schemas.microsoft.com/office/drawing/2014/main" id="{41F18930-2C24-4BA6-A1EB-BF1644EE8558}"/>
                    </a:ext>
                  </a:extLst>
                </p:cNvPr>
                <p:cNvGrpSpPr/>
                <p:nvPr userDrawn="1"/>
              </p:nvGrpSpPr>
              <p:grpSpPr>
                <a:xfrm>
                  <a:off x="5361924" y="7472790"/>
                  <a:ext cx="1828800" cy="1828800"/>
                  <a:chOff x="5388428" y="7173291"/>
                  <a:chExt cx="1828800" cy="1828800"/>
                </a:xfrm>
              </p:grpSpPr>
              <p:grpSp>
                <p:nvGrpSpPr>
                  <p:cNvPr id="49" name="Group 48">
                    <a:extLst>
                      <a:ext uri="{FF2B5EF4-FFF2-40B4-BE49-F238E27FC236}">
                        <a16:creationId xmlns:a16="http://schemas.microsoft.com/office/drawing/2014/main" id="{D5953E65-C24C-4C83-86BB-E4A6D2532FDF}"/>
                      </a:ext>
                    </a:extLst>
                  </p:cNvPr>
                  <p:cNvGrpSpPr/>
                  <p:nvPr userDrawn="1"/>
                </p:nvGrpSpPr>
                <p:grpSpPr>
                  <a:xfrm>
                    <a:off x="5388428" y="7173291"/>
                    <a:ext cx="1828800" cy="1828800"/>
                    <a:chOff x="5388428" y="7173291"/>
                    <a:chExt cx="1828800" cy="1828800"/>
                  </a:xfrm>
                </p:grpSpPr>
                <p:grpSp>
                  <p:nvGrpSpPr>
                    <p:cNvPr id="51" name="Group 50">
                      <a:extLst>
                        <a:ext uri="{FF2B5EF4-FFF2-40B4-BE49-F238E27FC236}">
                          <a16:creationId xmlns:a16="http://schemas.microsoft.com/office/drawing/2014/main" id="{0B9DA7A8-A66E-4E0E-92DF-B3FF112EBB70}"/>
                        </a:ext>
                      </a:extLst>
                    </p:cNvPr>
                    <p:cNvGrpSpPr/>
                    <p:nvPr userDrawn="1"/>
                  </p:nvGrpSpPr>
                  <p:grpSpPr>
                    <a:xfrm>
                      <a:off x="5388428" y="7173291"/>
                      <a:ext cx="1828800" cy="1828800"/>
                      <a:chOff x="5579044" y="7049770"/>
                      <a:chExt cx="1828800" cy="1828800"/>
                    </a:xfrm>
                  </p:grpSpPr>
                  <p:grpSp>
                    <p:nvGrpSpPr>
                      <p:cNvPr id="53" name="Group 52">
                        <a:extLst>
                          <a:ext uri="{FF2B5EF4-FFF2-40B4-BE49-F238E27FC236}">
                            <a16:creationId xmlns:a16="http://schemas.microsoft.com/office/drawing/2014/main" id="{94E74739-1964-4A3C-B2E5-28FEF5EF8E49}"/>
                          </a:ext>
                        </a:extLst>
                      </p:cNvPr>
                      <p:cNvGrpSpPr/>
                      <p:nvPr userDrawn="1"/>
                    </p:nvGrpSpPr>
                    <p:grpSpPr>
                      <a:xfrm>
                        <a:off x="5579044" y="7049770"/>
                        <a:ext cx="1828800" cy="1828800"/>
                        <a:chOff x="5579044" y="7049770"/>
                        <a:chExt cx="1828800" cy="1828800"/>
                      </a:xfrm>
                    </p:grpSpPr>
                    <p:grpSp>
                      <p:nvGrpSpPr>
                        <p:cNvPr id="55" name="Group 54">
                          <a:extLst>
                            <a:ext uri="{FF2B5EF4-FFF2-40B4-BE49-F238E27FC236}">
                              <a16:creationId xmlns:a16="http://schemas.microsoft.com/office/drawing/2014/main" id="{E31C22DC-76BD-4E83-8A1A-B7AE70B2E8FE}"/>
                            </a:ext>
                          </a:extLst>
                        </p:cNvPr>
                        <p:cNvGrpSpPr/>
                        <p:nvPr userDrawn="1"/>
                      </p:nvGrpSpPr>
                      <p:grpSpPr>
                        <a:xfrm>
                          <a:off x="5579044" y="7049770"/>
                          <a:ext cx="1828800" cy="1828800"/>
                          <a:chOff x="5579044" y="7049770"/>
                          <a:chExt cx="1828800" cy="1828800"/>
                        </a:xfrm>
                      </p:grpSpPr>
                      <p:grpSp>
                        <p:nvGrpSpPr>
                          <p:cNvPr id="57" name="Group 56">
                            <a:extLst>
                              <a:ext uri="{FF2B5EF4-FFF2-40B4-BE49-F238E27FC236}">
                                <a16:creationId xmlns:a16="http://schemas.microsoft.com/office/drawing/2014/main" id="{F63C700C-5749-4BA1-8128-78559312E825}"/>
                              </a:ext>
                            </a:extLst>
                          </p:cNvPr>
                          <p:cNvGrpSpPr/>
                          <p:nvPr userDrawn="1"/>
                        </p:nvGrpSpPr>
                        <p:grpSpPr>
                          <a:xfrm>
                            <a:off x="5579044" y="7049770"/>
                            <a:ext cx="1828800" cy="1828800"/>
                            <a:chOff x="5579044" y="7049770"/>
                            <a:chExt cx="1828800" cy="1828800"/>
                          </a:xfrm>
                        </p:grpSpPr>
                        <p:sp>
                          <p:nvSpPr>
                            <p:cNvPr id="59" name="Oval 58">
                              <a:extLst>
                                <a:ext uri="{FF2B5EF4-FFF2-40B4-BE49-F238E27FC236}">
                                  <a16:creationId xmlns:a16="http://schemas.microsoft.com/office/drawing/2014/main" id="{EC81C305-3A69-4634-8A07-56F8272122AF}"/>
                                </a:ext>
                              </a:extLst>
                            </p:cNvPr>
                            <p:cNvSpPr/>
                            <p:nvPr userDrawn="1"/>
                          </p:nvSpPr>
                          <p:spPr>
                            <a:xfrm>
                              <a:off x="5579044" y="7049770"/>
                              <a:ext cx="1828800" cy="18288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60" name="Oval 59">
                              <a:extLst>
                                <a:ext uri="{FF2B5EF4-FFF2-40B4-BE49-F238E27FC236}">
                                  <a16:creationId xmlns:a16="http://schemas.microsoft.com/office/drawing/2014/main" id="{A14AAEDA-8F87-420D-A6BD-FF115C08EB7A}"/>
                                </a:ext>
                              </a:extLst>
                            </p:cNvPr>
                            <p:cNvSpPr/>
                            <p:nvPr userDrawn="1"/>
                          </p:nvSpPr>
                          <p:spPr>
                            <a:xfrm>
                              <a:off x="5647624" y="7118350"/>
                              <a:ext cx="1691640" cy="16916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58" name="Oval 57">
                            <a:extLst>
                              <a:ext uri="{FF2B5EF4-FFF2-40B4-BE49-F238E27FC236}">
                                <a16:creationId xmlns:a16="http://schemas.microsoft.com/office/drawing/2014/main" id="{A1FA4EA0-701D-49A3-8962-1BD0CE6E9C0E}"/>
                              </a:ext>
                            </a:extLst>
                          </p:cNvPr>
                          <p:cNvSpPr/>
                          <p:nvPr userDrawn="1"/>
                        </p:nvSpPr>
                        <p:spPr>
                          <a:xfrm>
                            <a:off x="5716204" y="7186930"/>
                            <a:ext cx="1554480" cy="15544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56" name="Oval 55">
                          <a:extLst>
                            <a:ext uri="{FF2B5EF4-FFF2-40B4-BE49-F238E27FC236}">
                              <a16:creationId xmlns:a16="http://schemas.microsoft.com/office/drawing/2014/main" id="{E362A8AA-1110-4C1C-9922-60F7D43E82B0}"/>
                            </a:ext>
                          </a:extLst>
                        </p:cNvPr>
                        <p:cNvSpPr/>
                        <p:nvPr userDrawn="1"/>
                      </p:nvSpPr>
                      <p:spPr>
                        <a:xfrm>
                          <a:off x="5784784" y="7255510"/>
                          <a:ext cx="1417320" cy="141732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54" name="Oval 53">
                        <a:extLst>
                          <a:ext uri="{FF2B5EF4-FFF2-40B4-BE49-F238E27FC236}">
                            <a16:creationId xmlns:a16="http://schemas.microsoft.com/office/drawing/2014/main" id="{BC8B72EE-335A-4030-B500-7E6FB4D24F18}"/>
                          </a:ext>
                        </a:extLst>
                      </p:cNvPr>
                      <p:cNvSpPr/>
                      <p:nvPr userDrawn="1"/>
                    </p:nvSpPr>
                    <p:spPr>
                      <a:xfrm>
                        <a:off x="5853364" y="7324090"/>
                        <a:ext cx="1280160" cy="128016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52" name="Oval 51">
                      <a:extLst>
                        <a:ext uri="{FF2B5EF4-FFF2-40B4-BE49-F238E27FC236}">
                          <a16:creationId xmlns:a16="http://schemas.microsoft.com/office/drawing/2014/main" id="{10167348-D9AA-4440-8569-849A6B0F2C2D}"/>
                        </a:ext>
                      </a:extLst>
                    </p:cNvPr>
                    <p:cNvSpPr/>
                    <p:nvPr userDrawn="1"/>
                  </p:nvSpPr>
                  <p:spPr>
                    <a:xfrm>
                      <a:off x="5731328" y="7516191"/>
                      <a:ext cx="1143000" cy="11430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50" name="Oval 49">
                    <a:extLst>
                      <a:ext uri="{FF2B5EF4-FFF2-40B4-BE49-F238E27FC236}">
                        <a16:creationId xmlns:a16="http://schemas.microsoft.com/office/drawing/2014/main" id="{A5616AB2-7A83-42C0-883C-FFA27D5468CE}"/>
                      </a:ext>
                    </a:extLst>
                  </p:cNvPr>
                  <p:cNvSpPr/>
                  <p:nvPr userDrawn="1"/>
                </p:nvSpPr>
                <p:spPr>
                  <a:xfrm>
                    <a:off x="5799908" y="7584771"/>
                    <a:ext cx="1005840" cy="10058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44" name="Oval 43">
                  <a:extLst>
                    <a:ext uri="{FF2B5EF4-FFF2-40B4-BE49-F238E27FC236}">
                      <a16:creationId xmlns:a16="http://schemas.microsoft.com/office/drawing/2014/main" id="{6A9CA073-4F0B-4787-B46D-7886261E945E}"/>
                    </a:ext>
                  </a:extLst>
                </p:cNvPr>
                <p:cNvSpPr/>
                <p:nvPr userDrawn="1"/>
              </p:nvSpPr>
              <p:spPr>
                <a:xfrm>
                  <a:off x="5841984" y="7952850"/>
                  <a:ext cx="868680" cy="8686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45" name="Oval 44">
                  <a:extLst>
                    <a:ext uri="{FF2B5EF4-FFF2-40B4-BE49-F238E27FC236}">
                      <a16:creationId xmlns:a16="http://schemas.microsoft.com/office/drawing/2014/main" id="{9AF901A3-1EC5-458F-A653-74CCEAE9A13D}"/>
                    </a:ext>
                  </a:extLst>
                </p:cNvPr>
                <p:cNvSpPr/>
                <p:nvPr userDrawn="1"/>
              </p:nvSpPr>
              <p:spPr>
                <a:xfrm>
                  <a:off x="5910564" y="8021430"/>
                  <a:ext cx="731520" cy="73152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46" name="Oval 45">
                  <a:extLst>
                    <a:ext uri="{FF2B5EF4-FFF2-40B4-BE49-F238E27FC236}">
                      <a16:creationId xmlns:a16="http://schemas.microsoft.com/office/drawing/2014/main" id="{4D5E35A9-4BB5-48F3-AE34-E1BDD3343EB1}"/>
                    </a:ext>
                  </a:extLst>
                </p:cNvPr>
                <p:cNvSpPr/>
                <p:nvPr userDrawn="1"/>
              </p:nvSpPr>
              <p:spPr>
                <a:xfrm>
                  <a:off x="5979144" y="8090010"/>
                  <a:ext cx="594360" cy="59436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47" name="Oval 46">
                  <a:extLst>
                    <a:ext uri="{FF2B5EF4-FFF2-40B4-BE49-F238E27FC236}">
                      <a16:creationId xmlns:a16="http://schemas.microsoft.com/office/drawing/2014/main" id="{A9A549D5-A823-49C4-8C36-D074E6E039B9}"/>
                    </a:ext>
                  </a:extLst>
                </p:cNvPr>
                <p:cNvSpPr/>
                <p:nvPr userDrawn="1"/>
              </p:nvSpPr>
              <p:spPr>
                <a:xfrm>
                  <a:off x="6047724" y="8158590"/>
                  <a:ext cx="457200" cy="4572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48" name="Oval 47">
                  <a:extLst>
                    <a:ext uri="{FF2B5EF4-FFF2-40B4-BE49-F238E27FC236}">
                      <a16:creationId xmlns:a16="http://schemas.microsoft.com/office/drawing/2014/main" id="{6A767C47-7246-4B50-8E78-82766365754A}"/>
                    </a:ext>
                  </a:extLst>
                </p:cNvPr>
                <p:cNvSpPr/>
                <p:nvPr userDrawn="1"/>
              </p:nvSpPr>
              <p:spPr>
                <a:xfrm>
                  <a:off x="6116304" y="8227170"/>
                  <a:ext cx="320040" cy="3200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42" name="Oval 41">
                <a:extLst>
                  <a:ext uri="{FF2B5EF4-FFF2-40B4-BE49-F238E27FC236}">
                    <a16:creationId xmlns:a16="http://schemas.microsoft.com/office/drawing/2014/main" id="{0AEE1DDC-07C3-4204-A3B1-BB7C77C0622B}"/>
                  </a:ext>
                </a:extLst>
              </p:cNvPr>
              <p:cNvSpPr/>
              <p:nvPr userDrawn="1"/>
            </p:nvSpPr>
            <p:spPr>
              <a:xfrm>
                <a:off x="6184884" y="8295750"/>
                <a:ext cx="182880" cy="1828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75" name="Rectangle 74">
              <a:extLst>
                <a:ext uri="{FF2B5EF4-FFF2-40B4-BE49-F238E27FC236}">
                  <a16:creationId xmlns:a16="http://schemas.microsoft.com/office/drawing/2014/main" id="{15DA288D-BE35-46E8-AA86-9F28D8504DAB}"/>
                </a:ext>
              </a:extLst>
            </p:cNvPr>
            <p:cNvSpPr/>
            <p:nvPr userDrawn="1"/>
          </p:nvSpPr>
          <p:spPr>
            <a:xfrm>
              <a:off x="0" y="4043197"/>
              <a:ext cx="2029968" cy="78456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4" name="Freeform: Shape 73">
              <a:extLst>
                <a:ext uri="{FF2B5EF4-FFF2-40B4-BE49-F238E27FC236}">
                  <a16:creationId xmlns:a16="http://schemas.microsoft.com/office/drawing/2014/main" id="{72557B54-30A3-4192-9D51-EE28AF522DE9}"/>
                </a:ext>
              </a:extLst>
            </p:cNvPr>
            <p:cNvSpPr/>
            <p:nvPr userDrawn="1"/>
          </p:nvSpPr>
          <p:spPr>
            <a:xfrm>
              <a:off x="0" y="2021358"/>
              <a:ext cx="1014984" cy="2029968"/>
            </a:xfrm>
            <a:custGeom>
              <a:avLst/>
              <a:gdLst>
                <a:gd name="connsiteX0" fmla="*/ 1248 w 915648"/>
                <a:gd name="connsiteY0" fmla="*/ 0 h 1828800"/>
                <a:gd name="connsiteX1" fmla="*/ 915648 w 915648"/>
                <a:gd name="connsiteY1" fmla="*/ 914400 h 1828800"/>
                <a:gd name="connsiteX2" fmla="*/ 1248 w 915648"/>
                <a:gd name="connsiteY2" fmla="*/ 1828800 h 1828800"/>
                <a:gd name="connsiteX3" fmla="*/ 0 w 915648"/>
                <a:gd name="connsiteY3" fmla="*/ 1828737 h 1828800"/>
                <a:gd name="connsiteX4" fmla="*/ 0 w 915648"/>
                <a:gd name="connsiteY4" fmla="*/ 63 h 1828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5648" h="1828800">
                  <a:moveTo>
                    <a:pt x="1248" y="0"/>
                  </a:moveTo>
                  <a:cubicBezTo>
                    <a:pt x="506257" y="0"/>
                    <a:pt x="915648" y="409391"/>
                    <a:pt x="915648" y="914400"/>
                  </a:cubicBezTo>
                  <a:cubicBezTo>
                    <a:pt x="915648" y="1419409"/>
                    <a:pt x="506257" y="1828800"/>
                    <a:pt x="1248" y="1828800"/>
                  </a:cubicBezTo>
                  <a:lnTo>
                    <a:pt x="0" y="1828737"/>
                  </a:lnTo>
                  <a:lnTo>
                    <a:pt x="0" y="63"/>
                  </a:ln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cxnSp>
          <p:nvCxnSpPr>
            <p:cNvPr id="66" name="Straight Connector 65">
              <a:extLst>
                <a:ext uri="{FF2B5EF4-FFF2-40B4-BE49-F238E27FC236}">
                  <a16:creationId xmlns:a16="http://schemas.microsoft.com/office/drawing/2014/main" id="{2208FD0E-034D-4DF3-85D7-F0EBE2775B58}"/>
                </a:ext>
              </a:extLst>
            </p:cNvPr>
            <p:cNvCxnSpPr>
              <a:cxnSpLocks/>
            </p:cNvCxnSpPr>
            <p:nvPr userDrawn="1"/>
          </p:nvCxnSpPr>
          <p:spPr>
            <a:xfrm>
              <a:off x="10632" y="-7753"/>
              <a:ext cx="4052352" cy="4040860"/>
            </a:xfrm>
            <a:prstGeom prst="line">
              <a:avLst/>
            </a:prstGeom>
            <a:ln w="50800">
              <a:solidFill>
                <a:schemeClr val="accent2"/>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E20239FE-47D0-4B4F-8440-F859F368C141}"/>
                </a:ext>
              </a:extLst>
            </p:cNvPr>
            <p:cNvSpPr/>
            <p:nvPr userDrawn="1"/>
          </p:nvSpPr>
          <p:spPr>
            <a:xfrm>
              <a:off x="3903349" y="3869829"/>
              <a:ext cx="274320" cy="274320"/>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4" name="Footer Placeholder 4">
            <a:extLst>
              <a:ext uri="{FF2B5EF4-FFF2-40B4-BE49-F238E27FC236}">
                <a16:creationId xmlns:a16="http://schemas.microsoft.com/office/drawing/2014/main" id="{A8925BB7-B630-981C-964B-37A5DCBEA2E2}"/>
              </a:ext>
            </a:extLst>
          </p:cNvPr>
          <p:cNvSpPr>
            <a:spLocks noGrp="1"/>
          </p:cNvSpPr>
          <p:nvPr>
            <p:ph type="ftr" sz="quarter" idx="11"/>
          </p:nvPr>
        </p:nvSpPr>
        <p:spPr>
          <a:xfrm>
            <a:off x="7306165" y="6355080"/>
            <a:ext cx="2286000" cy="365125"/>
          </a:xfrm>
        </p:spPr>
        <p:txBody>
          <a:bodyPr/>
          <a:lstStyle>
            <a:lvl1pPr>
              <a:defRPr>
                <a:solidFill>
                  <a:schemeClr val="tx1"/>
                </a:solidFill>
              </a:defRPr>
            </a:lvl1pPr>
          </a:lstStyle>
          <a:p>
            <a:r>
              <a:rPr lang="en-US"/>
              <a:t>Presentation title</a:t>
            </a:r>
            <a:endParaRPr lang="en-US" dirty="0"/>
          </a:p>
        </p:txBody>
      </p:sp>
      <p:sp>
        <p:nvSpPr>
          <p:cNvPr id="5" name="Slide Number Placeholder 5">
            <a:extLst>
              <a:ext uri="{FF2B5EF4-FFF2-40B4-BE49-F238E27FC236}">
                <a16:creationId xmlns:a16="http://schemas.microsoft.com/office/drawing/2014/main" id="{4B4D24B0-E841-7B76-D133-06ABBAB6B6FF}"/>
              </a:ext>
            </a:extLst>
          </p:cNvPr>
          <p:cNvSpPr>
            <a:spLocks noGrp="1"/>
          </p:cNvSpPr>
          <p:nvPr>
            <p:ph type="sldNum" sz="quarter" idx="12"/>
          </p:nvPr>
        </p:nvSpPr>
        <p:spPr>
          <a:xfrm>
            <a:off x="10967357" y="6356350"/>
            <a:ext cx="457200" cy="365125"/>
          </a:xfrm>
        </p:spPr>
        <p:txBody>
          <a:bodyPr/>
          <a:lstStyle>
            <a:lvl1pPr>
              <a:defRPr>
                <a:solidFill>
                  <a:schemeClr val="tx1"/>
                </a:solidFill>
              </a:defRPr>
            </a:lvl1pPr>
          </a:lstStyle>
          <a:p>
            <a:fld id="{B5CEABB6-07DC-46E8-9B57-56EC44A396E5}" type="slidenum">
              <a:rPr lang="en-US" smtClean="0"/>
              <a:pPr/>
              <a:t>‹#›</a:t>
            </a:fld>
            <a:endParaRPr lang="en-US" dirty="0"/>
          </a:p>
        </p:txBody>
      </p:sp>
      <p:sp>
        <p:nvSpPr>
          <p:cNvPr id="6" name="Date Placeholder 3">
            <a:extLst>
              <a:ext uri="{FF2B5EF4-FFF2-40B4-BE49-F238E27FC236}">
                <a16:creationId xmlns:a16="http://schemas.microsoft.com/office/drawing/2014/main" id="{C7D011F5-A799-BEAA-9160-5743D58B456A}"/>
              </a:ext>
            </a:extLst>
          </p:cNvPr>
          <p:cNvSpPr>
            <a:spLocks noGrp="1"/>
          </p:cNvSpPr>
          <p:nvPr>
            <p:ph type="dt" sz="half" idx="10"/>
          </p:nvPr>
        </p:nvSpPr>
        <p:spPr>
          <a:xfrm>
            <a:off x="4833694" y="6353175"/>
            <a:ext cx="1097280" cy="365125"/>
          </a:xfrm>
        </p:spPr>
        <p:txBody>
          <a:bodyPr/>
          <a:lstStyle>
            <a:lvl1pPr>
              <a:defRPr>
                <a:solidFill>
                  <a:schemeClr val="tx1"/>
                </a:solidFill>
              </a:defRPr>
            </a:lvl1pPr>
          </a:lstStyle>
          <a:p>
            <a:r>
              <a:rPr lang="en-US"/>
              <a:t>12/11/2023</a:t>
            </a:r>
            <a:endParaRPr lang="en-US" dirty="0"/>
          </a:p>
        </p:txBody>
      </p:sp>
    </p:spTree>
    <p:extLst>
      <p:ext uri="{BB962C8B-B14F-4D97-AF65-F5344CB8AC3E}">
        <p14:creationId xmlns:p14="http://schemas.microsoft.com/office/powerpoint/2010/main" val="193739902"/>
      </p:ext>
    </p:extLst>
  </p:cSld>
  <p:clrMapOvr>
    <a:masterClrMapping/>
  </p:clrMapOvr>
  <p:extLst>
    <p:ext uri="{DCECCB84-F9BA-43D5-87BE-67443E8EF086}">
      <p15:sldGuideLst xmlns:p15="http://schemas.microsoft.com/office/powerpoint/2012/main">
        <p15:guide id="1" orient="horz" pos="552" userDrawn="1">
          <p15:clr>
            <a:srgbClr val="FBAE40"/>
          </p15:clr>
        </p15:guide>
        <p15:guide id="2" pos="7104" userDrawn="1">
          <p15:clr>
            <a:srgbClr val="FBAE40"/>
          </p15:clr>
        </p15:guide>
        <p15:guide id="3" pos="7392"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 Picture">
    <p:bg>
      <p:bgPr>
        <a:solidFill>
          <a:schemeClr val="accent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25C416-A3A2-4CF9-9532-2C0BFB51CFDF}"/>
              </a:ext>
            </a:extLst>
          </p:cNvPr>
          <p:cNvSpPr>
            <a:spLocks noGrp="1"/>
          </p:cNvSpPr>
          <p:nvPr>
            <p:ph type="ctrTitle" hasCustomPrompt="1"/>
          </p:nvPr>
        </p:nvSpPr>
        <p:spPr>
          <a:xfrm>
            <a:off x="4833694" y="660358"/>
            <a:ext cx="6594768" cy="5537284"/>
          </a:xfrm>
        </p:spPr>
        <p:txBody>
          <a:bodyPr anchor="ctr">
            <a:normAutofit/>
          </a:bodyPr>
          <a:lstStyle>
            <a:lvl1pPr algn="l">
              <a:defRPr sz="4800" cap="all" baseline="0">
                <a:solidFill>
                  <a:schemeClr val="tx2"/>
                </a:solidFill>
              </a:defRPr>
            </a:lvl1pPr>
          </a:lstStyle>
          <a:p>
            <a:r>
              <a:rPr lang="en-US" dirty="0"/>
              <a:t>Click to add title</a:t>
            </a:r>
          </a:p>
        </p:txBody>
      </p:sp>
      <p:sp>
        <p:nvSpPr>
          <p:cNvPr id="63" name="Picture Placeholder 62">
            <a:extLst>
              <a:ext uri="{FF2B5EF4-FFF2-40B4-BE49-F238E27FC236}">
                <a16:creationId xmlns:a16="http://schemas.microsoft.com/office/drawing/2014/main" id="{A461CB72-9777-50F4-94EC-91A4EE864A4A}"/>
              </a:ext>
            </a:extLst>
          </p:cNvPr>
          <p:cNvSpPr>
            <a:spLocks noGrp="1"/>
          </p:cNvSpPr>
          <p:nvPr>
            <p:ph type="pic" sz="quarter" idx="13" hasCustomPrompt="1"/>
          </p:nvPr>
        </p:nvSpPr>
        <p:spPr>
          <a:xfrm rot="10800000">
            <a:off x="1" y="761322"/>
            <a:ext cx="4076118" cy="6096678"/>
          </a:xfrm>
          <a:custGeom>
            <a:avLst/>
            <a:gdLst>
              <a:gd name="connsiteX0" fmla="*/ 0 w 4076118"/>
              <a:gd name="connsiteY0" fmla="*/ 0 h 6096678"/>
              <a:gd name="connsiteX1" fmla="*/ 4076118 w 4076118"/>
              <a:gd name="connsiteY1" fmla="*/ 0 h 6096678"/>
              <a:gd name="connsiteX2" fmla="*/ 4076118 w 4076118"/>
              <a:gd name="connsiteY2" fmla="*/ 2038351 h 6096678"/>
              <a:gd name="connsiteX3" fmla="*/ 4076118 w 4076118"/>
              <a:gd name="connsiteY3" fmla="*/ 2048256 h 6096678"/>
              <a:gd name="connsiteX4" fmla="*/ 4076118 w 4076118"/>
              <a:gd name="connsiteY4" fmla="*/ 6096678 h 6096678"/>
              <a:gd name="connsiteX5" fmla="*/ 27696 w 4076118"/>
              <a:gd name="connsiteY5" fmla="*/ 2048256 h 6096678"/>
              <a:gd name="connsiteX6" fmla="*/ 0 w 4076118"/>
              <a:gd name="connsiteY6" fmla="*/ 2048256 h 60966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76118" h="6096678">
                <a:moveTo>
                  <a:pt x="0" y="0"/>
                </a:moveTo>
                <a:lnTo>
                  <a:pt x="4076118" y="0"/>
                </a:lnTo>
                <a:lnTo>
                  <a:pt x="4076118" y="2038351"/>
                </a:lnTo>
                <a:lnTo>
                  <a:pt x="4076118" y="2048256"/>
                </a:lnTo>
                <a:lnTo>
                  <a:pt x="4076118" y="6096678"/>
                </a:lnTo>
                <a:lnTo>
                  <a:pt x="27696" y="2048256"/>
                </a:lnTo>
                <a:lnTo>
                  <a:pt x="0" y="2048256"/>
                </a:lnTo>
                <a:close/>
              </a:path>
            </a:pathLst>
          </a:custGeom>
        </p:spPr>
        <p:txBody>
          <a:bodyPr wrap="square">
            <a:noAutofit/>
          </a:bodyPr>
          <a:lstStyle>
            <a:lvl1pPr algn="ctr">
              <a:defRPr sz="2000">
                <a:solidFill>
                  <a:schemeClr val="bg1"/>
                </a:solidFill>
              </a:defRPr>
            </a:lvl1pPr>
          </a:lstStyle>
          <a:p>
            <a:r>
              <a:rPr lang="en-US" dirty="0"/>
              <a:t>Click icon to insert picture</a:t>
            </a:r>
          </a:p>
        </p:txBody>
      </p:sp>
      <p:grpSp>
        <p:nvGrpSpPr>
          <p:cNvPr id="4" name="Group 3">
            <a:extLst>
              <a:ext uri="{FF2B5EF4-FFF2-40B4-BE49-F238E27FC236}">
                <a16:creationId xmlns:a16="http://schemas.microsoft.com/office/drawing/2014/main" id="{A1EA6F58-FA46-C921-5758-59234B148D4F}"/>
              </a:ext>
              <a:ext uri="{C183D7F6-B498-43B3-948B-1728B52AA6E4}">
                <adec:decorative xmlns:adec="http://schemas.microsoft.com/office/drawing/2017/decorative" val="1"/>
              </a:ext>
            </a:extLst>
          </p:cNvPr>
          <p:cNvGrpSpPr/>
          <p:nvPr userDrawn="1"/>
        </p:nvGrpSpPr>
        <p:grpSpPr>
          <a:xfrm>
            <a:off x="0" y="0"/>
            <a:ext cx="4069439" cy="4828833"/>
            <a:chOff x="0" y="0"/>
            <a:chExt cx="4069439" cy="4828833"/>
          </a:xfrm>
        </p:grpSpPr>
        <p:sp>
          <p:nvSpPr>
            <p:cNvPr id="7" name="Rectangle 6">
              <a:extLst>
                <a:ext uri="{FF2B5EF4-FFF2-40B4-BE49-F238E27FC236}">
                  <a16:creationId xmlns:a16="http://schemas.microsoft.com/office/drawing/2014/main" id="{06F989FA-6E7A-3A98-AF95-F2384308BD32}"/>
                </a:ext>
              </a:extLst>
            </p:cNvPr>
            <p:cNvSpPr>
              <a:spLocks/>
            </p:cNvSpPr>
            <p:nvPr userDrawn="1"/>
          </p:nvSpPr>
          <p:spPr>
            <a:xfrm rot="10800000" flipH="1">
              <a:off x="2026630" y="776431"/>
              <a:ext cx="2032942" cy="202996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23">
              <a:extLst>
                <a:ext uri="{FF2B5EF4-FFF2-40B4-BE49-F238E27FC236}">
                  <a16:creationId xmlns:a16="http://schemas.microsoft.com/office/drawing/2014/main" id="{F0BAC8B3-F184-675F-DC5F-C48CE69D7622}"/>
                </a:ext>
              </a:extLst>
            </p:cNvPr>
            <p:cNvSpPr/>
            <p:nvPr userDrawn="1"/>
          </p:nvSpPr>
          <p:spPr>
            <a:xfrm rot="10800000">
              <a:off x="0" y="766136"/>
              <a:ext cx="2029968" cy="2029968"/>
            </a:xfrm>
            <a:custGeom>
              <a:avLst/>
              <a:gdLst>
                <a:gd name="connsiteX0" fmla="*/ 0 w 2029968"/>
                <a:gd name="connsiteY0" fmla="*/ 0 h 2029968"/>
                <a:gd name="connsiteX1" fmla="*/ 2029968 w 2029968"/>
                <a:gd name="connsiteY1" fmla="*/ 0 h 2029968"/>
                <a:gd name="connsiteX2" fmla="*/ 2029968 w 2029968"/>
                <a:gd name="connsiteY2" fmla="*/ 2029968 h 2029968"/>
                <a:gd name="connsiteX3" fmla="*/ 0 w 2029968"/>
                <a:gd name="connsiteY3" fmla="*/ 2029968 h 2029968"/>
                <a:gd name="connsiteX4" fmla="*/ 0 w 2029968"/>
                <a:gd name="connsiteY4" fmla="*/ 0 h 2029968"/>
                <a:gd name="connsiteX0" fmla="*/ 0 w 2029968"/>
                <a:gd name="connsiteY0" fmla="*/ 0 h 2029968"/>
                <a:gd name="connsiteX1" fmla="*/ 2029968 w 2029968"/>
                <a:gd name="connsiteY1" fmla="*/ 2029968 h 2029968"/>
                <a:gd name="connsiteX2" fmla="*/ 0 w 2029968"/>
                <a:gd name="connsiteY2" fmla="*/ 2029968 h 2029968"/>
                <a:gd name="connsiteX3" fmla="*/ 0 w 2029968"/>
                <a:gd name="connsiteY3" fmla="*/ 0 h 2029968"/>
              </a:gdLst>
              <a:ahLst/>
              <a:cxnLst>
                <a:cxn ang="0">
                  <a:pos x="connsiteX0" y="connsiteY0"/>
                </a:cxn>
                <a:cxn ang="0">
                  <a:pos x="connsiteX1" y="connsiteY1"/>
                </a:cxn>
                <a:cxn ang="0">
                  <a:pos x="connsiteX2" y="connsiteY2"/>
                </a:cxn>
                <a:cxn ang="0">
                  <a:pos x="connsiteX3" y="connsiteY3"/>
                </a:cxn>
              </a:cxnLst>
              <a:rect l="l" t="t" r="r" b="b"/>
              <a:pathLst>
                <a:path w="2029968" h="2029968">
                  <a:moveTo>
                    <a:pt x="0" y="0"/>
                  </a:moveTo>
                  <a:lnTo>
                    <a:pt x="2029968" y="2029968"/>
                  </a:lnTo>
                  <a:lnTo>
                    <a:pt x="0" y="2029968"/>
                  </a:lnTo>
                  <a:lnTo>
                    <a:pt x="0" y="0"/>
                  </a:ln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a:extLst>
                <a:ext uri="{FF2B5EF4-FFF2-40B4-BE49-F238E27FC236}">
                  <a16:creationId xmlns:a16="http://schemas.microsoft.com/office/drawing/2014/main" id="{80B75A35-885A-CE38-4F65-95EF186B13D1}"/>
                </a:ext>
              </a:extLst>
            </p:cNvPr>
            <p:cNvSpPr/>
            <p:nvPr userDrawn="1"/>
          </p:nvSpPr>
          <p:spPr>
            <a:xfrm rot="10800000">
              <a:off x="1351" y="0"/>
              <a:ext cx="2029968" cy="77494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3" name="Graphic 12">
              <a:extLst>
                <a:ext uri="{FF2B5EF4-FFF2-40B4-BE49-F238E27FC236}">
                  <a16:creationId xmlns:a16="http://schemas.microsoft.com/office/drawing/2014/main" id="{4B488086-4998-410C-FCC8-29CA6288A799}"/>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2039471" y="2798865"/>
              <a:ext cx="2029968" cy="2029968"/>
            </a:xfrm>
            <a:prstGeom prst="rect">
              <a:avLst/>
            </a:prstGeom>
          </p:spPr>
        </p:pic>
        <p:sp>
          <p:nvSpPr>
            <p:cNvPr id="41" name="Rectangle 40">
              <a:extLst>
                <a:ext uri="{FF2B5EF4-FFF2-40B4-BE49-F238E27FC236}">
                  <a16:creationId xmlns:a16="http://schemas.microsoft.com/office/drawing/2014/main" id="{26879019-2911-2F60-CC5B-25D1BE752B8D}"/>
                </a:ext>
              </a:extLst>
            </p:cNvPr>
            <p:cNvSpPr/>
            <p:nvPr userDrawn="1"/>
          </p:nvSpPr>
          <p:spPr>
            <a:xfrm rot="10800000">
              <a:off x="2029604" y="0"/>
              <a:ext cx="2029968" cy="7845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1" name="Picture 10" descr="A black and white striped pattern&#10;&#10;Description automatically generated with low confidence">
              <a:extLst>
                <a:ext uri="{FF2B5EF4-FFF2-40B4-BE49-F238E27FC236}">
                  <a16:creationId xmlns:a16="http://schemas.microsoft.com/office/drawing/2014/main" id="{CD1CD1B2-7EBC-96B6-A02D-7972C278746E}"/>
                </a:ext>
              </a:extLst>
            </p:cNvPr>
            <p:cNvPicPr>
              <a:picLocks noChangeAspect="1"/>
            </p:cNvPicPr>
            <p:nvPr userDrawn="1"/>
          </p:nvPicPr>
          <p:blipFill>
            <a:blip r:embed="rId4" cstate="screen">
              <a:extLst>
                <a:ext uri="{28A0092B-C50C-407E-A947-70E740481C1C}">
                  <a14:useLocalDpi xmlns:a14="http://schemas.microsoft.com/office/drawing/2010/main" val="0"/>
                </a:ext>
              </a:extLst>
            </a:blip>
            <a:stretch>
              <a:fillRect/>
            </a:stretch>
          </p:blipFill>
          <p:spPr>
            <a:xfrm rot="10800000">
              <a:off x="2035948" y="788197"/>
              <a:ext cx="2019299" cy="999451"/>
            </a:xfrm>
            <a:prstGeom prst="rect">
              <a:avLst/>
            </a:prstGeom>
          </p:spPr>
        </p:pic>
      </p:grpSp>
    </p:spTree>
    <p:extLst>
      <p:ext uri="{BB962C8B-B14F-4D97-AF65-F5344CB8AC3E}">
        <p14:creationId xmlns:p14="http://schemas.microsoft.com/office/powerpoint/2010/main" val="1506966382"/>
      </p:ext>
    </p:extLst>
  </p:cSld>
  <p:clrMapOvr>
    <a:masterClrMapping/>
  </p:clrMapOvr>
  <p:extLst>
    <p:ext uri="{DCECCB84-F9BA-43D5-87BE-67443E8EF086}">
      <p15:sldGuideLst xmlns:p15="http://schemas.microsoft.com/office/powerpoint/2012/main">
        <p15:guide id="1" orient="horz" pos="1080" userDrawn="1">
          <p15:clr>
            <a:srgbClr val="FBAE40"/>
          </p15:clr>
        </p15:guide>
        <p15:guide id="2" orient="horz" pos="2160" userDrawn="1">
          <p15:clr>
            <a:srgbClr val="FBAE40"/>
          </p15:clr>
        </p15:guide>
        <p15:guide id="3" orient="horz" pos="3240" userDrawn="1">
          <p15:clr>
            <a:srgbClr val="FBAE40"/>
          </p15:clr>
        </p15:guide>
        <p15:guide id="4" orient="horz" pos="2260" userDrawn="1">
          <p15:clr>
            <a:srgbClr val="FBAE40"/>
          </p15:clr>
        </p15:guide>
        <p15:guide id="5" pos="7296"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 Subtitle + Picture ">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25C416-A3A2-4CF9-9532-2C0BFB51CFDF}"/>
              </a:ext>
            </a:extLst>
          </p:cNvPr>
          <p:cNvSpPr>
            <a:spLocks noGrp="1"/>
          </p:cNvSpPr>
          <p:nvPr>
            <p:ph type="ctrTitle" hasCustomPrompt="1"/>
          </p:nvPr>
        </p:nvSpPr>
        <p:spPr>
          <a:xfrm>
            <a:off x="4833694" y="544285"/>
            <a:ext cx="6594768" cy="3445329"/>
          </a:xfrm>
        </p:spPr>
        <p:txBody>
          <a:bodyPr anchor="b">
            <a:normAutofit/>
          </a:bodyPr>
          <a:lstStyle>
            <a:lvl1pPr algn="l">
              <a:defRPr sz="4800" cap="all" baseline="0">
                <a:solidFill>
                  <a:schemeClr val="tx2"/>
                </a:solidFill>
              </a:defRPr>
            </a:lvl1pPr>
          </a:lstStyle>
          <a:p>
            <a:r>
              <a:rPr lang="en-US" dirty="0"/>
              <a:t>Click to add title</a:t>
            </a:r>
          </a:p>
        </p:txBody>
      </p:sp>
      <p:sp>
        <p:nvSpPr>
          <p:cNvPr id="3" name="Subtitle 2">
            <a:extLst>
              <a:ext uri="{FF2B5EF4-FFF2-40B4-BE49-F238E27FC236}">
                <a16:creationId xmlns:a16="http://schemas.microsoft.com/office/drawing/2014/main" id="{43D32955-BB06-40DE-A14A-2170FD41AD52}"/>
              </a:ext>
            </a:extLst>
          </p:cNvPr>
          <p:cNvSpPr>
            <a:spLocks noGrp="1"/>
          </p:cNvSpPr>
          <p:nvPr>
            <p:ph type="subTitle" idx="1" hasCustomPrompt="1"/>
          </p:nvPr>
        </p:nvSpPr>
        <p:spPr>
          <a:xfrm>
            <a:off x="4829789" y="4130045"/>
            <a:ext cx="6594768" cy="1951523"/>
          </a:xfrm>
        </p:spPr>
        <p:txBody>
          <a:bodyPr>
            <a:normAutofit/>
          </a:bodyPr>
          <a:lstStyle>
            <a:lvl1pPr marL="0" indent="0" algn="l">
              <a:lnSpc>
                <a:spcPct val="150000"/>
              </a:lnSpc>
              <a:spcBef>
                <a:spcPts val="0"/>
              </a:spcBef>
              <a:buNone/>
              <a:defRPr sz="24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add subtitle</a:t>
            </a:r>
          </a:p>
        </p:txBody>
      </p:sp>
      <p:grpSp>
        <p:nvGrpSpPr>
          <p:cNvPr id="4" name="Group 3">
            <a:extLst>
              <a:ext uri="{FF2B5EF4-FFF2-40B4-BE49-F238E27FC236}">
                <a16:creationId xmlns:a16="http://schemas.microsoft.com/office/drawing/2014/main" id="{C2A24CB0-5164-75CE-ED27-EF876C19C655}"/>
              </a:ext>
              <a:ext uri="{C183D7F6-B498-43B3-948B-1728B52AA6E4}">
                <adec:decorative xmlns:adec="http://schemas.microsoft.com/office/drawing/2017/decorative" val="1"/>
              </a:ext>
            </a:extLst>
          </p:cNvPr>
          <p:cNvGrpSpPr/>
          <p:nvPr userDrawn="1"/>
        </p:nvGrpSpPr>
        <p:grpSpPr>
          <a:xfrm>
            <a:off x="0" y="2029167"/>
            <a:ext cx="4069439" cy="4828833"/>
            <a:chOff x="0" y="2029167"/>
            <a:chExt cx="4069439" cy="4828833"/>
          </a:xfrm>
        </p:grpSpPr>
        <p:sp>
          <p:nvSpPr>
            <p:cNvPr id="7" name="Rectangle 6">
              <a:extLst>
                <a:ext uri="{FF2B5EF4-FFF2-40B4-BE49-F238E27FC236}">
                  <a16:creationId xmlns:a16="http://schemas.microsoft.com/office/drawing/2014/main" id="{06F989FA-6E7A-3A98-AF95-F2384308BD32}"/>
                </a:ext>
              </a:extLst>
            </p:cNvPr>
            <p:cNvSpPr/>
            <p:nvPr userDrawn="1"/>
          </p:nvSpPr>
          <p:spPr>
            <a:xfrm flipH="1">
              <a:off x="9867" y="4051601"/>
              <a:ext cx="2032942" cy="202996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23">
              <a:extLst>
                <a:ext uri="{FF2B5EF4-FFF2-40B4-BE49-F238E27FC236}">
                  <a16:creationId xmlns:a16="http://schemas.microsoft.com/office/drawing/2014/main" id="{F0BAC8B3-F184-675F-DC5F-C48CE69D7622}"/>
                </a:ext>
              </a:extLst>
            </p:cNvPr>
            <p:cNvSpPr/>
            <p:nvPr userDrawn="1"/>
          </p:nvSpPr>
          <p:spPr>
            <a:xfrm>
              <a:off x="2039471" y="4061896"/>
              <a:ext cx="2029968" cy="2029968"/>
            </a:xfrm>
            <a:custGeom>
              <a:avLst/>
              <a:gdLst>
                <a:gd name="connsiteX0" fmla="*/ 0 w 2029968"/>
                <a:gd name="connsiteY0" fmla="*/ 0 h 2029968"/>
                <a:gd name="connsiteX1" fmla="*/ 2029968 w 2029968"/>
                <a:gd name="connsiteY1" fmla="*/ 0 h 2029968"/>
                <a:gd name="connsiteX2" fmla="*/ 2029968 w 2029968"/>
                <a:gd name="connsiteY2" fmla="*/ 2029968 h 2029968"/>
                <a:gd name="connsiteX3" fmla="*/ 0 w 2029968"/>
                <a:gd name="connsiteY3" fmla="*/ 2029968 h 2029968"/>
                <a:gd name="connsiteX4" fmla="*/ 0 w 2029968"/>
                <a:gd name="connsiteY4" fmla="*/ 0 h 2029968"/>
                <a:gd name="connsiteX0" fmla="*/ 0 w 2029968"/>
                <a:gd name="connsiteY0" fmla="*/ 0 h 2029968"/>
                <a:gd name="connsiteX1" fmla="*/ 2029968 w 2029968"/>
                <a:gd name="connsiteY1" fmla="*/ 2029968 h 2029968"/>
                <a:gd name="connsiteX2" fmla="*/ 0 w 2029968"/>
                <a:gd name="connsiteY2" fmla="*/ 2029968 h 2029968"/>
                <a:gd name="connsiteX3" fmla="*/ 0 w 2029968"/>
                <a:gd name="connsiteY3" fmla="*/ 0 h 2029968"/>
              </a:gdLst>
              <a:ahLst/>
              <a:cxnLst>
                <a:cxn ang="0">
                  <a:pos x="connsiteX0" y="connsiteY0"/>
                </a:cxn>
                <a:cxn ang="0">
                  <a:pos x="connsiteX1" y="connsiteY1"/>
                </a:cxn>
                <a:cxn ang="0">
                  <a:pos x="connsiteX2" y="connsiteY2"/>
                </a:cxn>
                <a:cxn ang="0">
                  <a:pos x="connsiteX3" y="connsiteY3"/>
                </a:cxn>
              </a:cxnLst>
              <a:rect l="l" t="t" r="r" b="b"/>
              <a:pathLst>
                <a:path w="2029968" h="2029968">
                  <a:moveTo>
                    <a:pt x="0" y="0"/>
                  </a:moveTo>
                  <a:lnTo>
                    <a:pt x="2029968" y="2029968"/>
                  </a:lnTo>
                  <a:lnTo>
                    <a:pt x="0" y="2029968"/>
                  </a:lnTo>
                  <a:lnTo>
                    <a:pt x="0" y="0"/>
                  </a:ln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a:extLst>
                <a:ext uri="{FF2B5EF4-FFF2-40B4-BE49-F238E27FC236}">
                  <a16:creationId xmlns:a16="http://schemas.microsoft.com/office/drawing/2014/main" id="{80B75A35-885A-CE38-4F65-95EF186B13D1}"/>
                </a:ext>
              </a:extLst>
            </p:cNvPr>
            <p:cNvSpPr/>
            <p:nvPr userDrawn="1"/>
          </p:nvSpPr>
          <p:spPr>
            <a:xfrm>
              <a:off x="2038120" y="6083058"/>
              <a:ext cx="2029968" cy="77494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3" name="Graphic 12">
              <a:extLst>
                <a:ext uri="{FF2B5EF4-FFF2-40B4-BE49-F238E27FC236}">
                  <a16:creationId xmlns:a16="http://schemas.microsoft.com/office/drawing/2014/main" id="{4B488086-4998-410C-FCC8-29CA6288A799}"/>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rot="10800000">
              <a:off x="0" y="2029167"/>
              <a:ext cx="2029968" cy="2029968"/>
            </a:xfrm>
            <a:prstGeom prst="rect">
              <a:avLst/>
            </a:prstGeom>
          </p:spPr>
        </p:pic>
        <p:grpSp>
          <p:nvGrpSpPr>
            <p:cNvPr id="19" name="Group 18">
              <a:extLst>
                <a:ext uri="{FF2B5EF4-FFF2-40B4-BE49-F238E27FC236}">
                  <a16:creationId xmlns:a16="http://schemas.microsoft.com/office/drawing/2014/main" id="{227BDAED-0D36-04AE-1A0C-E36977943C38}"/>
                </a:ext>
              </a:extLst>
            </p:cNvPr>
            <p:cNvGrpSpPr/>
            <p:nvPr userDrawn="1"/>
          </p:nvGrpSpPr>
          <p:grpSpPr>
            <a:xfrm>
              <a:off x="110109" y="4130046"/>
              <a:ext cx="1920240" cy="1920240"/>
              <a:chOff x="5361924" y="7472790"/>
              <a:chExt cx="1828800" cy="1828800"/>
            </a:xfrm>
          </p:grpSpPr>
          <p:grpSp>
            <p:nvGrpSpPr>
              <p:cNvPr id="20" name="Group 19">
                <a:extLst>
                  <a:ext uri="{FF2B5EF4-FFF2-40B4-BE49-F238E27FC236}">
                    <a16:creationId xmlns:a16="http://schemas.microsoft.com/office/drawing/2014/main" id="{DCF3798F-8E8C-7928-8347-8BC5B07B29F9}"/>
                  </a:ext>
                </a:extLst>
              </p:cNvPr>
              <p:cNvGrpSpPr/>
              <p:nvPr userDrawn="1"/>
            </p:nvGrpSpPr>
            <p:grpSpPr>
              <a:xfrm>
                <a:off x="5361924" y="7472790"/>
                <a:ext cx="1828800" cy="1828800"/>
                <a:chOff x="5361924" y="7472790"/>
                <a:chExt cx="1828800" cy="1828800"/>
              </a:xfrm>
            </p:grpSpPr>
            <p:grpSp>
              <p:nvGrpSpPr>
                <p:cNvPr id="22" name="Group 21">
                  <a:extLst>
                    <a:ext uri="{FF2B5EF4-FFF2-40B4-BE49-F238E27FC236}">
                      <a16:creationId xmlns:a16="http://schemas.microsoft.com/office/drawing/2014/main" id="{A488BF7D-B7D9-249A-4EC2-8A1F6311D1BD}"/>
                    </a:ext>
                  </a:extLst>
                </p:cNvPr>
                <p:cNvGrpSpPr/>
                <p:nvPr userDrawn="1"/>
              </p:nvGrpSpPr>
              <p:grpSpPr>
                <a:xfrm>
                  <a:off x="5361924" y="7472790"/>
                  <a:ext cx="1828800" cy="1828800"/>
                  <a:chOff x="5388428" y="7173291"/>
                  <a:chExt cx="1828800" cy="1828800"/>
                </a:xfrm>
              </p:grpSpPr>
              <p:grpSp>
                <p:nvGrpSpPr>
                  <p:cNvPr id="29" name="Group 28">
                    <a:extLst>
                      <a:ext uri="{FF2B5EF4-FFF2-40B4-BE49-F238E27FC236}">
                        <a16:creationId xmlns:a16="http://schemas.microsoft.com/office/drawing/2014/main" id="{C68EE8A4-53F3-EAAD-F43C-1F73C11BCE4C}"/>
                      </a:ext>
                    </a:extLst>
                  </p:cNvPr>
                  <p:cNvGrpSpPr/>
                  <p:nvPr userDrawn="1"/>
                </p:nvGrpSpPr>
                <p:grpSpPr>
                  <a:xfrm>
                    <a:off x="5388428" y="7173291"/>
                    <a:ext cx="1828800" cy="1828800"/>
                    <a:chOff x="5388428" y="7173291"/>
                    <a:chExt cx="1828800" cy="1828800"/>
                  </a:xfrm>
                </p:grpSpPr>
                <p:grpSp>
                  <p:nvGrpSpPr>
                    <p:cNvPr id="31" name="Group 30">
                      <a:extLst>
                        <a:ext uri="{FF2B5EF4-FFF2-40B4-BE49-F238E27FC236}">
                          <a16:creationId xmlns:a16="http://schemas.microsoft.com/office/drawing/2014/main" id="{806ABFB8-B814-19D4-3D47-A20F5AE8785F}"/>
                        </a:ext>
                      </a:extLst>
                    </p:cNvPr>
                    <p:cNvGrpSpPr/>
                    <p:nvPr userDrawn="1"/>
                  </p:nvGrpSpPr>
                  <p:grpSpPr>
                    <a:xfrm>
                      <a:off x="5388428" y="7173291"/>
                      <a:ext cx="1828800" cy="1828800"/>
                      <a:chOff x="5579044" y="7049770"/>
                      <a:chExt cx="1828800" cy="1828800"/>
                    </a:xfrm>
                  </p:grpSpPr>
                  <p:grpSp>
                    <p:nvGrpSpPr>
                      <p:cNvPr id="33" name="Group 32">
                        <a:extLst>
                          <a:ext uri="{FF2B5EF4-FFF2-40B4-BE49-F238E27FC236}">
                            <a16:creationId xmlns:a16="http://schemas.microsoft.com/office/drawing/2014/main" id="{992340A8-8A61-1791-D56D-37F56A662FEC}"/>
                          </a:ext>
                        </a:extLst>
                      </p:cNvPr>
                      <p:cNvGrpSpPr/>
                      <p:nvPr userDrawn="1"/>
                    </p:nvGrpSpPr>
                    <p:grpSpPr>
                      <a:xfrm>
                        <a:off x="5579044" y="7049770"/>
                        <a:ext cx="1828800" cy="1828800"/>
                        <a:chOff x="5579044" y="7049770"/>
                        <a:chExt cx="1828800" cy="1828800"/>
                      </a:xfrm>
                    </p:grpSpPr>
                    <p:grpSp>
                      <p:nvGrpSpPr>
                        <p:cNvPr id="35" name="Group 34">
                          <a:extLst>
                            <a:ext uri="{FF2B5EF4-FFF2-40B4-BE49-F238E27FC236}">
                              <a16:creationId xmlns:a16="http://schemas.microsoft.com/office/drawing/2014/main" id="{CD482B6F-4CF8-CEB3-7478-EB1A76DCF567}"/>
                            </a:ext>
                          </a:extLst>
                        </p:cNvPr>
                        <p:cNvGrpSpPr/>
                        <p:nvPr userDrawn="1"/>
                      </p:nvGrpSpPr>
                      <p:grpSpPr>
                        <a:xfrm>
                          <a:off x="5579044" y="7049770"/>
                          <a:ext cx="1828800" cy="1828800"/>
                          <a:chOff x="5579044" y="7049770"/>
                          <a:chExt cx="1828800" cy="1828800"/>
                        </a:xfrm>
                      </p:grpSpPr>
                      <p:grpSp>
                        <p:nvGrpSpPr>
                          <p:cNvPr id="37" name="Group 36">
                            <a:extLst>
                              <a:ext uri="{FF2B5EF4-FFF2-40B4-BE49-F238E27FC236}">
                                <a16:creationId xmlns:a16="http://schemas.microsoft.com/office/drawing/2014/main" id="{48DB94FE-59B9-2EAD-D619-84D732CEACD3}"/>
                              </a:ext>
                            </a:extLst>
                          </p:cNvPr>
                          <p:cNvGrpSpPr/>
                          <p:nvPr userDrawn="1"/>
                        </p:nvGrpSpPr>
                        <p:grpSpPr>
                          <a:xfrm>
                            <a:off x="5579044" y="7049770"/>
                            <a:ext cx="1828800" cy="1828800"/>
                            <a:chOff x="5579044" y="7049770"/>
                            <a:chExt cx="1828800" cy="1828800"/>
                          </a:xfrm>
                        </p:grpSpPr>
                        <p:sp>
                          <p:nvSpPr>
                            <p:cNvPr id="39" name="Oval 38">
                              <a:extLst>
                                <a:ext uri="{FF2B5EF4-FFF2-40B4-BE49-F238E27FC236}">
                                  <a16:creationId xmlns:a16="http://schemas.microsoft.com/office/drawing/2014/main" id="{E9EB6EED-2663-2442-C484-EF27395DCEBC}"/>
                                </a:ext>
                              </a:extLst>
                            </p:cNvPr>
                            <p:cNvSpPr/>
                            <p:nvPr userDrawn="1"/>
                          </p:nvSpPr>
                          <p:spPr>
                            <a:xfrm>
                              <a:off x="5579044" y="7049770"/>
                              <a:ext cx="1828800" cy="18288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40" name="Oval 39">
                              <a:extLst>
                                <a:ext uri="{FF2B5EF4-FFF2-40B4-BE49-F238E27FC236}">
                                  <a16:creationId xmlns:a16="http://schemas.microsoft.com/office/drawing/2014/main" id="{E5978766-DE51-5FF5-41BE-B1007C37165E}"/>
                                </a:ext>
                              </a:extLst>
                            </p:cNvPr>
                            <p:cNvSpPr/>
                            <p:nvPr userDrawn="1"/>
                          </p:nvSpPr>
                          <p:spPr>
                            <a:xfrm>
                              <a:off x="5647624" y="7118350"/>
                              <a:ext cx="1691640" cy="16916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38" name="Oval 37">
                            <a:extLst>
                              <a:ext uri="{FF2B5EF4-FFF2-40B4-BE49-F238E27FC236}">
                                <a16:creationId xmlns:a16="http://schemas.microsoft.com/office/drawing/2014/main" id="{749B68DA-C119-6301-085A-2E7F3F7E3CB1}"/>
                              </a:ext>
                            </a:extLst>
                          </p:cNvPr>
                          <p:cNvSpPr/>
                          <p:nvPr userDrawn="1"/>
                        </p:nvSpPr>
                        <p:spPr>
                          <a:xfrm>
                            <a:off x="5716204" y="7186930"/>
                            <a:ext cx="1554480" cy="15544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36" name="Oval 35">
                          <a:extLst>
                            <a:ext uri="{FF2B5EF4-FFF2-40B4-BE49-F238E27FC236}">
                              <a16:creationId xmlns:a16="http://schemas.microsoft.com/office/drawing/2014/main" id="{D753957E-F4A5-E4CA-B8B3-F6AE73F159FA}"/>
                            </a:ext>
                          </a:extLst>
                        </p:cNvPr>
                        <p:cNvSpPr/>
                        <p:nvPr userDrawn="1"/>
                      </p:nvSpPr>
                      <p:spPr>
                        <a:xfrm>
                          <a:off x="5784784" y="7255510"/>
                          <a:ext cx="1417320" cy="141732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34" name="Oval 33">
                        <a:extLst>
                          <a:ext uri="{FF2B5EF4-FFF2-40B4-BE49-F238E27FC236}">
                            <a16:creationId xmlns:a16="http://schemas.microsoft.com/office/drawing/2014/main" id="{3C4F46AE-42C2-9E3D-D294-F9297389D110}"/>
                          </a:ext>
                        </a:extLst>
                      </p:cNvPr>
                      <p:cNvSpPr/>
                      <p:nvPr userDrawn="1"/>
                    </p:nvSpPr>
                    <p:spPr>
                      <a:xfrm>
                        <a:off x="5853364" y="7324090"/>
                        <a:ext cx="1280160" cy="128016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32" name="Oval 31">
                      <a:extLst>
                        <a:ext uri="{FF2B5EF4-FFF2-40B4-BE49-F238E27FC236}">
                          <a16:creationId xmlns:a16="http://schemas.microsoft.com/office/drawing/2014/main" id="{42376F25-4466-0F15-CD2F-B821AC9CCE5C}"/>
                        </a:ext>
                      </a:extLst>
                    </p:cNvPr>
                    <p:cNvSpPr/>
                    <p:nvPr userDrawn="1"/>
                  </p:nvSpPr>
                  <p:spPr>
                    <a:xfrm>
                      <a:off x="5731328" y="7516191"/>
                      <a:ext cx="1143000" cy="11430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30" name="Oval 29">
                    <a:extLst>
                      <a:ext uri="{FF2B5EF4-FFF2-40B4-BE49-F238E27FC236}">
                        <a16:creationId xmlns:a16="http://schemas.microsoft.com/office/drawing/2014/main" id="{BBC988D2-4FFC-612A-DD91-A41B6194EF6C}"/>
                      </a:ext>
                    </a:extLst>
                  </p:cNvPr>
                  <p:cNvSpPr/>
                  <p:nvPr userDrawn="1"/>
                </p:nvSpPr>
                <p:spPr>
                  <a:xfrm>
                    <a:off x="5799908" y="7584771"/>
                    <a:ext cx="1005840" cy="10058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24" name="Oval 23">
                  <a:extLst>
                    <a:ext uri="{FF2B5EF4-FFF2-40B4-BE49-F238E27FC236}">
                      <a16:creationId xmlns:a16="http://schemas.microsoft.com/office/drawing/2014/main" id="{53690E8A-1D3D-3D5D-932E-D2A2CFE5BDAB}"/>
                    </a:ext>
                  </a:extLst>
                </p:cNvPr>
                <p:cNvSpPr/>
                <p:nvPr userDrawn="1"/>
              </p:nvSpPr>
              <p:spPr>
                <a:xfrm>
                  <a:off x="5841984" y="7952850"/>
                  <a:ext cx="868680" cy="8686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25" name="Oval 24">
                  <a:extLst>
                    <a:ext uri="{FF2B5EF4-FFF2-40B4-BE49-F238E27FC236}">
                      <a16:creationId xmlns:a16="http://schemas.microsoft.com/office/drawing/2014/main" id="{1AE08D7C-4190-C00C-19F0-BEC1F608B97A}"/>
                    </a:ext>
                  </a:extLst>
                </p:cNvPr>
                <p:cNvSpPr/>
                <p:nvPr userDrawn="1"/>
              </p:nvSpPr>
              <p:spPr>
                <a:xfrm>
                  <a:off x="5910564" y="8021430"/>
                  <a:ext cx="731520" cy="73152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26" name="Oval 25">
                  <a:extLst>
                    <a:ext uri="{FF2B5EF4-FFF2-40B4-BE49-F238E27FC236}">
                      <a16:creationId xmlns:a16="http://schemas.microsoft.com/office/drawing/2014/main" id="{7B3E9873-3672-0001-60F1-6068B67A6DFE}"/>
                    </a:ext>
                  </a:extLst>
                </p:cNvPr>
                <p:cNvSpPr/>
                <p:nvPr userDrawn="1"/>
              </p:nvSpPr>
              <p:spPr>
                <a:xfrm>
                  <a:off x="5979144" y="8090010"/>
                  <a:ext cx="594360" cy="59436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27" name="Oval 26">
                  <a:extLst>
                    <a:ext uri="{FF2B5EF4-FFF2-40B4-BE49-F238E27FC236}">
                      <a16:creationId xmlns:a16="http://schemas.microsoft.com/office/drawing/2014/main" id="{4CD85BCE-3B9E-234C-4D1D-EC1A6A57D298}"/>
                    </a:ext>
                  </a:extLst>
                </p:cNvPr>
                <p:cNvSpPr/>
                <p:nvPr userDrawn="1"/>
              </p:nvSpPr>
              <p:spPr>
                <a:xfrm>
                  <a:off x="6047724" y="8158590"/>
                  <a:ext cx="457200" cy="4572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28" name="Oval 27">
                  <a:extLst>
                    <a:ext uri="{FF2B5EF4-FFF2-40B4-BE49-F238E27FC236}">
                      <a16:creationId xmlns:a16="http://schemas.microsoft.com/office/drawing/2014/main" id="{5CC66A2F-CBBE-220E-5ECB-528B8EE34F83}"/>
                    </a:ext>
                  </a:extLst>
                </p:cNvPr>
                <p:cNvSpPr/>
                <p:nvPr userDrawn="1"/>
              </p:nvSpPr>
              <p:spPr>
                <a:xfrm>
                  <a:off x="6116304" y="8227170"/>
                  <a:ext cx="320040" cy="3200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21" name="Oval 20">
                <a:extLst>
                  <a:ext uri="{FF2B5EF4-FFF2-40B4-BE49-F238E27FC236}">
                    <a16:creationId xmlns:a16="http://schemas.microsoft.com/office/drawing/2014/main" id="{B7B0A7FC-B497-31A6-1F93-414F96AF4C47}"/>
                  </a:ext>
                </a:extLst>
              </p:cNvPr>
              <p:cNvSpPr/>
              <p:nvPr userDrawn="1"/>
            </p:nvSpPr>
            <p:spPr>
              <a:xfrm>
                <a:off x="6184884" y="8295750"/>
                <a:ext cx="182880" cy="1828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41" name="Rectangle 40">
              <a:extLst>
                <a:ext uri="{FF2B5EF4-FFF2-40B4-BE49-F238E27FC236}">
                  <a16:creationId xmlns:a16="http://schemas.microsoft.com/office/drawing/2014/main" id="{26879019-2911-2F60-CC5B-25D1BE752B8D}"/>
                </a:ext>
              </a:extLst>
            </p:cNvPr>
            <p:cNvSpPr/>
            <p:nvPr userDrawn="1"/>
          </p:nvSpPr>
          <p:spPr>
            <a:xfrm>
              <a:off x="9867" y="6073440"/>
              <a:ext cx="2029968" cy="78456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2" name="Freeform: Shape 41">
              <a:extLst>
                <a:ext uri="{FF2B5EF4-FFF2-40B4-BE49-F238E27FC236}">
                  <a16:creationId xmlns:a16="http://schemas.microsoft.com/office/drawing/2014/main" id="{8CCEA94B-F499-5FCA-D063-7FD71F10F95B}"/>
                </a:ext>
              </a:extLst>
            </p:cNvPr>
            <p:cNvSpPr/>
            <p:nvPr userDrawn="1"/>
          </p:nvSpPr>
          <p:spPr>
            <a:xfrm>
              <a:off x="9867" y="4051601"/>
              <a:ext cx="1014984" cy="2029968"/>
            </a:xfrm>
            <a:custGeom>
              <a:avLst/>
              <a:gdLst>
                <a:gd name="connsiteX0" fmla="*/ 1248 w 915648"/>
                <a:gd name="connsiteY0" fmla="*/ 0 h 1828800"/>
                <a:gd name="connsiteX1" fmla="*/ 915648 w 915648"/>
                <a:gd name="connsiteY1" fmla="*/ 914400 h 1828800"/>
                <a:gd name="connsiteX2" fmla="*/ 1248 w 915648"/>
                <a:gd name="connsiteY2" fmla="*/ 1828800 h 1828800"/>
                <a:gd name="connsiteX3" fmla="*/ 0 w 915648"/>
                <a:gd name="connsiteY3" fmla="*/ 1828737 h 1828800"/>
                <a:gd name="connsiteX4" fmla="*/ 0 w 915648"/>
                <a:gd name="connsiteY4" fmla="*/ 63 h 1828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5648" h="1828800">
                  <a:moveTo>
                    <a:pt x="1248" y="0"/>
                  </a:moveTo>
                  <a:cubicBezTo>
                    <a:pt x="506257" y="0"/>
                    <a:pt x="915648" y="409391"/>
                    <a:pt x="915648" y="914400"/>
                  </a:cubicBezTo>
                  <a:cubicBezTo>
                    <a:pt x="915648" y="1419409"/>
                    <a:pt x="506257" y="1828800"/>
                    <a:pt x="1248" y="1828800"/>
                  </a:cubicBezTo>
                  <a:lnTo>
                    <a:pt x="0" y="1828737"/>
                  </a:lnTo>
                  <a:lnTo>
                    <a:pt x="0" y="63"/>
                  </a:ln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63" name="Picture Placeholder 62">
            <a:extLst>
              <a:ext uri="{FF2B5EF4-FFF2-40B4-BE49-F238E27FC236}">
                <a16:creationId xmlns:a16="http://schemas.microsoft.com/office/drawing/2014/main" id="{A461CB72-9777-50F4-94EC-91A4EE864A4A}"/>
              </a:ext>
            </a:extLst>
          </p:cNvPr>
          <p:cNvSpPr>
            <a:spLocks noGrp="1"/>
          </p:cNvSpPr>
          <p:nvPr>
            <p:ph type="pic" sz="quarter" idx="13" hasCustomPrompt="1"/>
          </p:nvPr>
        </p:nvSpPr>
        <p:spPr>
          <a:xfrm>
            <a:off x="0" y="-1"/>
            <a:ext cx="4076118" cy="6096678"/>
          </a:xfrm>
          <a:custGeom>
            <a:avLst/>
            <a:gdLst>
              <a:gd name="connsiteX0" fmla="*/ 0 w 4076118"/>
              <a:gd name="connsiteY0" fmla="*/ 0 h 6096678"/>
              <a:gd name="connsiteX1" fmla="*/ 4076118 w 4076118"/>
              <a:gd name="connsiteY1" fmla="*/ 0 h 6096678"/>
              <a:gd name="connsiteX2" fmla="*/ 4076118 w 4076118"/>
              <a:gd name="connsiteY2" fmla="*/ 2038351 h 6096678"/>
              <a:gd name="connsiteX3" fmla="*/ 4076118 w 4076118"/>
              <a:gd name="connsiteY3" fmla="*/ 2048256 h 6096678"/>
              <a:gd name="connsiteX4" fmla="*/ 4076118 w 4076118"/>
              <a:gd name="connsiteY4" fmla="*/ 6096678 h 6096678"/>
              <a:gd name="connsiteX5" fmla="*/ 27696 w 4076118"/>
              <a:gd name="connsiteY5" fmla="*/ 2048256 h 6096678"/>
              <a:gd name="connsiteX6" fmla="*/ 0 w 4076118"/>
              <a:gd name="connsiteY6" fmla="*/ 2048256 h 60966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76118" h="6096678">
                <a:moveTo>
                  <a:pt x="0" y="0"/>
                </a:moveTo>
                <a:lnTo>
                  <a:pt x="4076118" y="0"/>
                </a:lnTo>
                <a:lnTo>
                  <a:pt x="4076118" y="2038351"/>
                </a:lnTo>
                <a:lnTo>
                  <a:pt x="4076118" y="2048256"/>
                </a:lnTo>
                <a:lnTo>
                  <a:pt x="4076118" y="6096678"/>
                </a:lnTo>
                <a:lnTo>
                  <a:pt x="27696" y="2048256"/>
                </a:lnTo>
                <a:lnTo>
                  <a:pt x="0" y="2048256"/>
                </a:lnTo>
                <a:close/>
              </a:path>
            </a:pathLst>
          </a:custGeom>
        </p:spPr>
        <p:txBody>
          <a:bodyPr wrap="square">
            <a:noAutofit/>
          </a:bodyPr>
          <a:lstStyle>
            <a:lvl1pPr marL="0" indent="0" algn="ctr">
              <a:buNone/>
              <a:defRPr sz="2000">
                <a:solidFill>
                  <a:schemeClr val="bg1"/>
                </a:solidFill>
              </a:defRPr>
            </a:lvl1pPr>
          </a:lstStyle>
          <a:p>
            <a:r>
              <a:rPr lang="en-US" dirty="0"/>
              <a:t>Click icon to insert picture</a:t>
            </a:r>
          </a:p>
        </p:txBody>
      </p:sp>
    </p:spTree>
    <p:extLst>
      <p:ext uri="{BB962C8B-B14F-4D97-AF65-F5344CB8AC3E}">
        <p14:creationId xmlns:p14="http://schemas.microsoft.com/office/powerpoint/2010/main" val="17235676"/>
      </p:ext>
    </p:extLst>
  </p:cSld>
  <p:clrMapOvr>
    <a:masterClrMapping/>
  </p:clrMapOvr>
  <p:extLst>
    <p:ext uri="{DCECCB84-F9BA-43D5-87BE-67443E8EF086}">
      <p15:sldGuideLst xmlns:p15="http://schemas.microsoft.com/office/powerpoint/2012/main">
        <p15:guide id="1" orient="horz" pos="1080" userDrawn="1">
          <p15:clr>
            <a:srgbClr val="FBAE40"/>
          </p15:clr>
        </p15:guide>
        <p15:guide id="2" orient="horz" pos="2160" userDrawn="1">
          <p15:clr>
            <a:srgbClr val="FBAE40"/>
          </p15:clr>
        </p15:guide>
        <p15:guide id="3" orient="horz" pos="3240" userDrawn="1">
          <p15:clr>
            <a:srgbClr val="FBAE40"/>
          </p15:clr>
        </p15:guide>
        <p15:guide id="4" orient="horz" pos="2260" userDrawn="1">
          <p15:clr>
            <a:srgbClr val="FBAE40"/>
          </p15:clr>
        </p15:guide>
        <p15:guide id="5" pos="7296"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ontent 1">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762001" y="896112"/>
            <a:ext cx="6589150" cy="1988706"/>
          </a:xfrm>
        </p:spPr>
        <p:txBody>
          <a:bodyPr anchor="t" anchorCtr="0"/>
          <a:lstStyle>
            <a:lvl1pPr>
              <a:defRPr cap="all" baseline="0">
                <a:solidFill>
                  <a:schemeClr val="tx2"/>
                </a:solidFill>
              </a:defRPr>
            </a:lvl1pPr>
          </a:lstStyle>
          <a:p>
            <a:r>
              <a:rPr lang="en-US" dirty="0"/>
              <a:t>CLICK TO ADD TITLE</a:t>
            </a:r>
          </a:p>
        </p:txBody>
      </p:sp>
      <p:grpSp>
        <p:nvGrpSpPr>
          <p:cNvPr id="3" name="Group 2">
            <a:extLst>
              <a:ext uri="{FF2B5EF4-FFF2-40B4-BE49-F238E27FC236}">
                <a16:creationId xmlns:a16="http://schemas.microsoft.com/office/drawing/2014/main" id="{C8EF03D4-C3B7-918C-FF43-0A9C106ACA0F}"/>
              </a:ext>
              <a:ext uri="{C183D7F6-B498-43B3-948B-1728B52AA6E4}">
                <adec:decorative xmlns:adec="http://schemas.microsoft.com/office/drawing/2017/decorative" val="1"/>
              </a:ext>
            </a:extLst>
          </p:cNvPr>
          <p:cNvGrpSpPr/>
          <p:nvPr userDrawn="1"/>
        </p:nvGrpSpPr>
        <p:grpSpPr>
          <a:xfrm>
            <a:off x="8127476" y="-9144"/>
            <a:ext cx="4069095" cy="6867144"/>
            <a:chOff x="8127476" y="-9144"/>
            <a:chExt cx="4069095" cy="6867144"/>
          </a:xfrm>
        </p:grpSpPr>
        <p:sp>
          <p:nvSpPr>
            <p:cNvPr id="11" name="Rectangle 10">
              <a:extLst>
                <a:ext uri="{FF2B5EF4-FFF2-40B4-BE49-F238E27FC236}">
                  <a16:creationId xmlns:a16="http://schemas.microsoft.com/office/drawing/2014/main" id="{4FADCD25-4CC2-4A9A-B033-132F3DA6D2F5}"/>
                </a:ext>
              </a:extLst>
            </p:cNvPr>
            <p:cNvSpPr/>
            <p:nvPr userDrawn="1"/>
          </p:nvSpPr>
          <p:spPr>
            <a:xfrm>
              <a:off x="10162032" y="2014436"/>
              <a:ext cx="2029968" cy="202996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 name="Rectangle 23">
              <a:extLst>
                <a:ext uri="{FF2B5EF4-FFF2-40B4-BE49-F238E27FC236}">
                  <a16:creationId xmlns:a16="http://schemas.microsoft.com/office/drawing/2014/main" id="{D2F68DA8-1D58-42B0-A2C9-046E92884BC1}"/>
                </a:ext>
              </a:extLst>
            </p:cNvPr>
            <p:cNvSpPr/>
            <p:nvPr userDrawn="1"/>
          </p:nvSpPr>
          <p:spPr>
            <a:xfrm rot="5400000">
              <a:off x="10160492" y="2024569"/>
              <a:ext cx="2029968" cy="2029968"/>
            </a:xfrm>
            <a:custGeom>
              <a:avLst/>
              <a:gdLst>
                <a:gd name="connsiteX0" fmla="*/ 0 w 2029968"/>
                <a:gd name="connsiteY0" fmla="*/ 0 h 2029968"/>
                <a:gd name="connsiteX1" fmla="*/ 2029968 w 2029968"/>
                <a:gd name="connsiteY1" fmla="*/ 0 h 2029968"/>
                <a:gd name="connsiteX2" fmla="*/ 2029968 w 2029968"/>
                <a:gd name="connsiteY2" fmla="*/ 2029968 h 2029968"/>
                <a:gd name="connsiteX3" fmla="*/ 0 w 2029968"/>
                <a:gd name="connsiteY3" fmla="*/ 2029968 h 2029968"/>
                <a:gd name="connsiteX4" fmla="*/ 0 w 2029968"/>
                <a:gd name="connsiteY4" fmla="*/ 0 h 2029968"/>
                <a:gd name="connsiteX0" fmla="*/ 0 w 2029968"/>
                <a:gd name="connsiteY0" fmla="*/ 0 h 2029968"/>
                <a:gd name="connsiteX1" fmla="*/ 2029968 w 2029968"/>
                <a:gd name="connsiteY1" fmla="*/ 2029968 h 2029968"/>
                <a:gd name="connsiteX2" fmla="*/ 0 w 2029968"/>
                <a:gd name="connsiteY2" fmla="*/ 2029968 h 2029968"/>
                <a:gd name="connsiteX3" fmla="*/ 0 w 2029968"/>
                <a:gd name="connsiteY3" fmla="*/ 0 h 2029968"/>
              </a:gdLst>
              <a:ahLst/>
              <a:cxnLst>
                <a:cxn ang="0">
                  <a:pos x="connsiteX0" y="connsiteY0"/>
                </a:cxn>
                <a:cxn ang="0">
                  <a:pos x="connsiteX1" y="connsiteY1"/>
                </a:cxn>
                <a:cxn ang="0">
                  <a:pos x="connsiteX2" y="connsiteY2"/>
                </a:cxn>
                <a:cxn ang="0">
                  <a:pos x="connsiteX3" y="connsiteY3"/>
                </a:cxn>
              </a:cxnLst>
              <a:rect l="l" t="t" r="r" b="b"/>
              <a:pathLst>
                <a:path w="2029968" h="2029968">
                  <a:moveTo>
                    <a:pt x="0" y="0"/>
                  </a:moveTo>
                  <a:lnTo>
                    <a:pt x="2029968" y="2029968"/>
                  </a:lnTo>
                  <a:lnTo>
                    <a:pt x="0" y="20299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a:extLst>
                <a:ext uri="{FF2B5EF4-FFF2-40B4-BE49-F238E27FC236}">
                  <a16:creationId xmlns:a16="http://schemas.microsoft.com/office/drawing/2014/main" id="{9DB232A4-4F4E-48E9-9E61-BE51F716635C}"/>
                </a:ext>
              </a:extLst>
            </p:cNvPr>
            <p:cNvSpPr/>
            <p:nvPr userDrawn="1"/>
          </p:nvSpPr>
          <p:spPr>
            <a:xfrm>
              <a:off x="10162032" y="0"/>
              <a:ext cx="2029968" cy="2029968"/>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 name="Graphic 7">
              <a:extLst>
                <a:ext uri="{FF2B5EF4-FFF2-40B4-BE49-F238E27FC236}">
                  <a16:creationId xmlns:a16="http://schemas.microsoft.com/office/drawing/2014/main" id="{4CB66576-218C-4236-B125-DD7B03A78484}"/>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rot="10800000">
              <a:off x="10162032" y="0"/>
              <a:ext cx="2029968" cy="2029968"/>
            </a:xfrm>
            <a:prstGeom prst="rect">
              <a:avLst/>
            </a:prstGeom>
          </p:spPr>
        </p:pic>
        <p:sp>
          <p:nvSpPr>
            <p:cNvPr id="7" name="Rectangle 6">
              <a:extLst>
                <a:ext uri="{FF2B5EF4-FFF2-40B4-BE49-F238E27FC236}">
                  <a16:creationId xmlns:a16="http://schemas.microsoft.com/office/drawing/2014/main" id="{E557D1F3-8C55-47FE-B39A-86D30F8FFEA1}"/>
                </a:ext>
              </a:extLst>
            </p:cNvPr>
            <p:cNvSpPr/>
            <p:nvPr userDrawn="1"/>
          </p:nvSpPr>
          <p:spPr>
            <a:xfrm>
              <a:off x="8139364" y="-7084"/>
              <a:ext cx="2029968" cy="202996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Rectangle 31">
              <a:extLst>
                <a:ext uri="{FF2B5EF4-FFF2-40B4-BE49-F238E27FC236}">
                  <a16:creationId xmlns:a16="http://schemas.microsoft.com/office/drawing/2014/main" id="{F4EB6F2E-2621-4EB5-A04D-906FD08CED87}"/>
                </a:ext>
              </a:extLst>
            </p:cNvPr>
            <p:cNvSpPr/>
            <p:nvPr userDrawn="1"/>
          </p:nvSpPr>
          <p:spPr>
            <a:xfrm flipH="1">
              <a:off x="8127476" y="4807776"/>
              <a:ext cx="2032942" cy="2029968"/>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Rectangle 33">
              <a:extLst>
                <a:ext uri="{FF2B5EF4-FFF2-40B4-BE49-F238E27FC236}">
                  <a16:creationId xmlns:a16="http://schemas.microsoft.com/office/drawing/2014/main" id="{9CC28908-2548-441C-BE9D-8728E1FC84C0}"/>
                </a:ext>
              </a:extLst>
            </p:cNvPr>
            <p:cNvSpPr/>
            <p:nvPr userDrawn="1"/>
          </p:nvSpPr>
          <p:spPr>
            <a:xfrm>
              <a:off x="10160492" y="4041539"/>
              <a:ext cx="2029968" cy="202996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5" name="Picture 34" descr="A black and white striped pattern&#10;&#10;Description automatically generated with low confidence">
              <a:extLst>
                <a:ext uri="{FF2B5EF4-FFF2-40B4-BE49-F238E27FC236}">
                  <a16:creationId xmlns:a16="http://schemas.microsoft.com/office/drawing/2014/main" id="{731DC170-FB16-45F8-B62C-DCAB2B9AC310}"/>
                </a:ext>
              </a:extLst>
            </p:cNvPr>
            <p:cNvPicPr>
              <a:picLocks noChangeAspect="1"/>
            </p:cNvPicPr>
            <p:nvPr userDrawn="1"/>
          </p:nvPicPr>
          <p:blipFill>
            <a:blip r:embed="rId4" cstate="screen">
              <a:extLst>
                <a:ext uri="{28A0092B-C50C-407E-A947-70E740481C1C}">
                  <a14:useLocalDpi xmlns:a14="http://schemas.microsoft.com/office/drawing/2010/main" val="0"/>
                </a:ext>
              </a:extLst>
            </a:blip>
            <a:stretch>
              <a:fillRect/>
            </a:stretch>
          </p:blipFill>
          <p:spPr>
            <a:xfrm>
              <a:off x="10177272" y="5079562"/>
              <a:ext cx="2019299" cy="999451"/>
            </a:xfrm>
            <a:prstGeom prst="rect">
              <a:avLst/>
            </a:prstGeom>
          </p:spPr>
        </p:pic>
        <p:pic>
          <p:nvPicPr>
            <p:cNvPr id="36" name="Graphic 35">
              <a:extLst>
                <a:ext uri="{FF2B5EF4-FFF2-40B4-BE49-F238E27FC236}">
                  <a16:creationId xmlns:a16="http://schemas.microsoft.com/office/drawing/2014/main" id="{6529D2A7-ABB3-4E2D-88CA-F813997011F5}"/>
                </a:ext>
              </a:extLst>
            </p:cNvPr>
            <p:cNvPicPr>
              <a:picLocks noChangeAspect="1"/>
            </p:cNvPicPr>
            <p:nvPr userDrawn="1"/>
          </p:nvPicPr>
          <p:blipFill>
            <a:blip r:embed="rId5">
              <a:extLst>
                <a:ext uri="{96DAC541-7B7A-43D3-8B79-37D633B846F1}">
                  <asvg:svgBlip xmlns:asvg="http://schemas.microsoft.com/office/drawing/2016/SVG/main" r:embed="rId6"/>
                </a:ext>
              </a:extLst>
            </a:blip>
            <a:stretch>
              <a:fillRect/>
            </a:stretch>
          </p:blipFill>
          <p:spPr>
            <a:xfrm rot="10800000">
              <a:off x="8139640" y="-9144"/>
              <a:ext cx="2029968" cy="2029968"/>
            </a:xfrm>
            <a:prstGeom prst="rect">
              <a:avLst/>
            </a:prstGeom>
          </p:spPr>
        </p:pic>
        <p:sp>
          <p:nvSpPr>
            <p:cNvPr id="37" name="Rectangle 36">
              <a:extLst>
                <a:ext uri="{FF2B5EF4-FFF2-40B4-BE49-F238E27FC236}">
                  <a16:creationId xmlns:a16="http://schemas.microsoft.com/office/drawing/2014/main" id="{CDB6750E-735F-4906-8BCA-E0BD4F029617}"/>
                </a:ext>
              </a:extLst>
            </p:cNvPr>
            <p:cNvSpPr/>
            <p:nvPr userDrawn="1"/>
          </p:nvSpPr>
          <p:spPr>
            <a:xfrm>
              <a:off x="10158984" y="6016751"/>
              <a:ext cx="2029968" cy="84124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8" name="Graphic 37">
              <a:extLst>
                <a:ext uri="{FF2B5EF4-FFF2-40B4-BE49-F238E27FC236}">
                  <a16:creationId xmlns:a16="http://schemas.microsoft.com/office/drawing/2014/main" id="{051ECE99-ACA6-46AF-98D5-81FBD3F834AC}"/>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8131156" y="4828032"/>
              <a:ext cx="2029968" cy="2029968"/>
            </a:xfrm>
            <a:prstGeom prst="rect">
              <a:avLst/>
            </a:prstGeom>
          </p:spPr>
        </p:pic>
        <p:grpSp>
          <p:nvGrpSpPr>
            <p:cNvPr id="40" name="Group 39">
              <a:extLst>
                <a:ext uri="{FF2B5EF4-FFF2-40B4-BE49-F238E27FC236}">
                  <a16:creationId xmlns:a16="http://schemas.microsoft.com/office/drawing/2014/main" id="{3A847BA4-24DF-47BE-BE28-02415C2A2D3C}"/>
                </a:ext>
              </a:extLst>
            </p:cNvPr>
            <p:cNvGrpSpPr/>
            <p:nvPr userDrawn="1"/>
          </p:nvGrpSpPr>
          <p:grpSpPr>
            <a:xfrm>
              <a:off x="8227718" y="2092719"/>
              <a:ext cx="1920240" cy="1920240"/>
              <a:chOff x="5361924" y="7472790"/>
              <a:chExt cx="1828800" cy="1828800"/>
            </a:xfrm>
          </p:grpSpPr>
          <p:grpSp>
            <p:nvGrpSpPr>
              <p:cNvPr id="41" name="Group 40">
                <a:extLst>
                  <a:ext uri="{FF2B5EF4-FFF2-40B4-BE49-F238E27FC236}">
                    <a16:creationId xmlns:a16="http://schemas.microsoft.com/office/drawing/2014/main" id="{882CC485-8A14-4767-80E8-8FB0A9991D20}"/>
                  </a:ext>
                </a:extLst>
              </p:cNvPr>
              <p:cNvGrpSpPr/>
              <p:nvPr userDrawn="1"/>
            </p:nvGrpSpPr>
            <p:grpSpPr>
              <a:xfrm>
                <a:off x="5361924" y="7472790"/>
                <a:ext cx="1828800" cy="1828800"/>
                <a:chOff x="5361924" y="7472790"/>
                <a:chExt cx="1828800" cy="1828800"/>
              </a:xfrm>
            </p:grpSpPr>
            <p:grpSp>
              <p:nvGrpSpPr>
                <p:cNvPr id="43" name="Group 42">
                  <a:extLst>
                    <a:ext uri="{FF2B5EF4-FFF2-40B4-BE49-F238E27FC236}">
                      <a16:creationId xmlns:a16="http://schemas.microsoft.com/office/drawing/2014/main" id="{E119FAB2-4AF3-4EC9-98C6-E69760D02810}"/>
                    </a:ext>
                  </a:extLst>
                </p:cNvPr>
                <p:cNvGrpSpPr/>
                <p:nvPr userDrawn="1"/>
              </p:nvGrpSpPr>
              <p:grpSpPr>
                <a:xfrm>
                  <a:off x="5361924" y="7472790"/>
                  <a:ext cx="1828800" cy="1828800"/>
                  <a:chOff x="5388428" y="7173291"/>
                  <a:chExt cx="1828800" cy="1828800"/>
                </a:xfrm>
              </p:grpSpPr>
              <p:grpSp>
                <p:nvGrpSpPr>
                  <p:cNvPr id="49" name="Group 48">
                    <a:extLst>
                      <a:ext uri="{FF2B5EF4-FFF2-40B4-BE49-F238E27FC236}">
                        <a16:creationId xmlns:a16="http://schemas.microsoft.com/office/drawing/2014/main" id="{E2A21525-E952-4F39-A9B2-2CA7C5B14B85}"/>
                      </a:ext>
                    </a:extLst>
                  </p:cNvPr>
                  <p:cNvGrpSpPr/>
                  <p:nvPr userDrawn="1"/>
                </p:nvGrpSpPr>
                <p:grpSpPr>
                  <a:xfrm>
                    <a:off x="5388428" y="7173291"/>
                    <a:ext cx="1828800" cy="1828800"/>
                    <a:chOff x="5388428" y="7173291"/>
                    <a:chExt cx="1828800" cy="1828800"/>
                  </a:xfrm>
                </p:grpSpPr>
                <p:grpSp>
                  <p:nvGrpSpPr>
                    <p:cNvPr id="51" name="Group 50">
                      <a:extLst>
                        <a:ext uri="{FF2B5EF4-FFF2-40B4-BE49-F238E27FC236}">
                          <a16:creationId xmlns:a16="http://schemas.microsoft.com/office/drawing/2014/main" id="{53BFFD34-0142-4185-8790-1D792CB2F5DD}"/>
                        </a:ext>
                      </a:extLst>
                    </p:cNvPr>
                    <p:cNvGrpSpPr/>
                    <p:nvPr userDrawn="1"/>
                  </p:nvGrpSpPr>
                  <p:grpSpPr>
                    <a:xfrm>
                      <a:off x="5388428" y="7173291"/>
                      <a:ext cx="1828800" cy="1828800"/>
                      <a:chOff x="5579044" y="7049770"/>
                      <a:chExt cx="1828800" cy="1828800"/>
                    </a:xfrm>
                  </p:grpSpPr>
                  <p:grpSp>
                    <p:nvGrpSpPr>
                      <p:cNvPr id="53" name="Group 52">
                        <a:extLst>
                          <a:ext uri="{FF2B5EF4-FFF2-40B4-BE49-F238E27FC236}">
                            <a16:creationId xmlns:a16="http://schemas.microsoft.com/office/drawing/2014/main" id="{00D3FC75-8C07-4B5B-A025-3CCC5DC458DA}"/>
                          </a:ext>
                        </a:extLst>
                      </p:cNvPr>
                      <p:cNvGrpSpPr/>
                      <p:nvPr userDrawn="1"/>
                    </p:nvGrpSpPr>
                    <p:grpSpPr>
                      <a:xfrm>
                        <a:off x="5579044" y="7049770"/>
                        <a:ext cx="1828800" cy="1828800"/>
                        <a:chOff x="5579044" y="7049770"/>
                        <a:chExt cx="1828800" cy="1828800"/>
                      </a:xfrm>
                    </p:grpSpPr>
                    <p:grpSp>
                      <p:nvGrpSpPr>
                        <p:cNvPr id="55" name="Group 54">
                          <a:extLst>
                            <a:ext uri="{FF2B5EF4-FFF2-40B4-BE49-F238E27FC236}">
                              <a16:creationId xmlns:a16="http://schemas.microsoft.com/office/drawing/2014/main" id="{393D2F91-0E6A-4541-843C-1FC0CC2A024A}"/>
                            </a:ext>
                          </a:extLst>
                        </p:cNvPr>
                        <p:cNvGrpSpPr/>
                        <p:nvPr userDrawn="1"/>
                      </p:nvGrpSpPr>
                      <p:grpSpPr>
                        <a:xfrm>
                          <a:off x="5579044" y="7049770"/>
                          <a:ext cx="1828800" cy="1828800"/>
                          <a:chOff x="5579044" y="7049770"/>
                          <a:chExt cx="1828800" cy="1828800"/>
                        </a:xfrm>
                      </p:grpSpPr>
                      <p:grpSp>
                        <p:nvGrpSpPr>
                          <p:cNvPr id="57" name="Group 56">
                            <a:extLst>
                              <a:ext uri="{FF2B5EF4-FFF2-40B4-BE49-F238E27FC236}">
                                <a16:creationId xmlns:a16="http://schemas.microsoft.com/office/drawing/2014/main" id="{7C9F80E2-6A88-44DC-B048-7178CAA61DAF}"/>
                              </a:ext>
                            </a:extLst>
                          </p:cNvPr>
                          <p:cNvGrpSpPr/>
                          <p:nvPr userDrawn="1"/>
                        </p:nvGrpSpPr>
                        <p:grpSpPr>
                          <a:xfrm>
                            <a:off x="5579044" y="7049770"/>
                            <a:ext cx="1828800" cy="1828800"/>
                            <a:chOff x="5579044" y="7049770"/>
                            <a:chExt cx="1828800" cy="1828800"/>
                          </a:xfrm>
                        </p:grpSpPr>
                        <p:sp>
                          <p:nvSpPr>
                            <p:cNvPr id="59" name="Oval 58">
                              <a:extLst>
                                <a:ext uri="{FF2B5EF4-FFF2-40B4-BE49-F238E27FC236}">
                                  <a16:creationId xmlns:a16="http://schemas.microsoft.com/office/drawing/2014/main" id="{1D9D5420-70BE-477D-A17F-A86F19AD3FAC}"/>
                                </a:ext>
                              </a:extLst>
                            </p:cNvPr>
                            <p:cNvSpPr/>
                            <p:nvPr userDrawn="1"/>
                          </p:nvSpPr>
                          <p:spPr>
                            <a:xfrm>
                              <a:off x="5579044" y="7049770"/>
                              <a:ext cx="1828800" cy="18288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60" name="Oval 59">
                              <a:extLst>
                                <a:ext uri="{FF2B5EF4-FFF2-40B4-BE49-F238E27FC236}">
                                  <a16:creationId xmlns:a16="http://schemas.microsoft.com/office/drawing/2014/main" id="{0BBACECF-9AE7-40B5-90D0-AE2CF1FBE0BD}"/>
                                </a:ext>
                              </a:extLst>
                            </p:cNvPr>
                            <p:cNvSpPr/>
                            <p:nvPr userDrawn="1"/>
                          </p:nvSpPr>
                          <p:spPr>
                            <a:xfrm>
                              <a:off x="5647624" y="7118350"/>
                              <a:ext cx="1691640" cy="16916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58" name="Oval 57">
                            <a:extLst>
                              <a:ext uri="{FF2B5EF4-FFF2-40B4-BE49-F238E27FC236}">
                                <a16:creationId xmlns:a16="http://schemas.microsoft.com/office/drawing/2014/main" id="{1A76BEA0-888E-41CD-9B30-B128A39F781E}"/>
                              </a:ext>
                            </a:extLst>
                          </p:cNvPr>
                          <p:cNvSpPr/>
                          <p:nvPr userDrawn="1"/>
                        </p:nvSpPr>
                        <p:spPr>
                          <a:xfrm>
                            <a:off x="5716204" y="7186930"/>
                            <a:ext cx="1554480" cy="15544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56" name="Oval 55">
                          <a:extLst>
                            <a:ext uri="{FF2B5EF4-FFF2-40B4-BE49-F238E27FC236}">
                              <a16:creationId xmlns:a16="http://schemas.microsoft.com/office/drawing/2014/main" id="{2EA36045-2F1D-402B-A951-B9957D5C145A}"/>
                            </a:ext>
                          </a:extLst>
                        </p:cNvPr>
                        <p:cNvSpPr/>
                        <p:nvPr userDrawn="1"/>
                      </p:nvSpPr>
                      <p:spPr>
                        <a:xfrm>
                          <a:off x="5784784" y="7255510"/>
                          <a:ext cx="1417320" cy="141732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54" name="Oval 53">
                        <a:extLst>
                          <a:ext uri="{FF2B5EF4-FFF2-40B4-BE49-F238E27FC236}">
                            <a16:creationId xmlns:a16="http://schemas.microsoft.com/office/drawing/2014/main" id="{AAF58CB3-363E-4156-8148-52E0B9CB634A}"/>
                          </a:ext>
                        </a:extLst>
                      </p:cNvPr>
                      <p:cNvSpPr/>
                      <p:nvPr userDrawn="1"/>
                    </p:nvSpPr>
                    <p:spPr>
                      <a:xfrm>
                        <a:off x="5853364" y="7324090"/>
                        <a:ext cx="1280160" cy="128016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52" name="Oval 51">
                      <a:extLst>
                        <a:ext uri="{FF2B5EF4-FFF2-40B4-BE49-F238E27FC236}">
                          <a16:creationId xmlns:a16="http://schemas.microsoft.com/office/drawing/2014/main" id="{BDC4E05B-A602-483A-B19B-B907358D4629}"/>
                        </a:ext>
                      </a:extLst>
                    </p:cNvPr>
                    <p:cNvSpPr/>
                    <p:nvPr userDrawn="1"/>
                  </p:nvSpPr>
                  <p:spPr>
                    <a:xfrm>
                      <a:off x="5731328" y="7516191"/>
                      <a:ext cx="1143000" cy="11430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50" name="Oval 49">
                    <a:extLst>
                      <a:ext uri="{FF2B5EF4-FFF2-40B4-BE49-F238E27FC236}">
                        <a16:creationId xmlns:a16="http://schemas.microsoft.com/office/drawing/2014/main" id="{55AC54D8-2C27-49A7-B1CE-C865E629499E}"/>
                      </a:ext>
                    </a:extLst>
                  </p:cNvPr>
                  <p:cNvSpPr/>
                  <p:nvPr userDrawn="1"/>
                </p:nvSpPr>
                <p:spPr>
                  <a:xfrm>
                    <a:off x="5799908" y="7584771"/>
                    <a:ext cx="1005840" cy="10058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44" name="Oval 43">
                  <a:extLst>
                    <a:ext uri="{FF2B5EF4-FFF2-40B4-BE49-F238E27FC236}">
                      <a16:creationId xmlns:a16="http://schemas.microsoft.com/office/drawing/2014/main" id="{C9753262-9BA1-4716-B4B5-AAFE232A72A2}"/>
                    </a:ext>
                  </a:extLst>
                </p:cNvPr>
                <p:cNvSpPr/>
                <p:nvPr userDrawn="1"/>
              </p:nvSpPr>
              <p:spPr>
                <a:xfrm>
                  <a:off x="5841984" y="7952850"/>
                  <a:ext cx="868680" cy="8686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45" name="Oval 44">
                  <a:extLst>
                    <a:ext uri="{FF2B5EF4-FFF2-40B4-BE49-F238E27FC236}">
                      <a16:creationId xmlns:a16="http://schemas.microsoft.com/office/drawing/2014/main" id="{5B2AD932-98DF-4DA1-B19E-E38A4DD270F0}"/>
                    </a:ext>
                  </a:extLst>
                </p:cNvPr>
                <p:cNvSpPr/>
                <p:nvPr userDrawn="1"/>
              </p:nvSpPr>
              <p:spPr>
                <a:xfrm>
                  <a:off x="5910564" y="8021430"/>
                  <a:ext cx="731520" cy="73152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46" name="Oval 45">
                  <a:extLst>
                    <a:ext uri="{FF2B5EF4-FFF2-40B4-BE49-F238E27FC236}">
                      <a16:creationId xmlns:a16="http://schemas.microsoft.com/office/drawing/2014/main" id="{DE13C879-BB42-4F2C-9413-A1322DE58809}"/>
                    </a:ext>
                  </a:extLst>
                </p:cNvPr>
                <p:cNvSpPr/>
                <p:nvPr userDrawn="1"/>
              </p:nvSpPr>
              <p:spPr>
                <a:xfrm>
                  <a:off x="5979144" y="8090010"/>
                  <a:ext cx="594360" cy="59436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47" name="Oval 46">
                  <a:extLst>
                    <a:ext uri="{FF2B5EF4-FFF2-40B4-BE49-F238E27FC236}">
                      <a16:creationId xmlns:a16="http://schemas.microsoft.com/office/drawing/2014/main" id="{28B4D2F2-9DD5-4B23-A2F2-7DBEE9E61F6C}"/>
                    </a:ext>
                  </a:extLst>
                </p:cNvPr>
                <p:cNvSpPr/>
                <p:nvPr userDrawn="1"/>
              </p:nvSpPr>
              <p:spPr>
                <a:xfrm>
                  <a:off x="6047724" y="8158590"/>
                  <a:ext cx="457200" cy="4572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48" name="Oval 47">
                  <a:extLst>
                    <a:ext uri="{FF2B5EF4-FFF2-40B4-BE49-F238E27FC236}">
                      <a16:creationId xmlns:a16="http://schemas.microsoft.com/office/drawing/2014/main" id="{C1A2F663-A8A7-4337-9C39-489B4C457111}"/>
                    </a:ext>
                  </a:extLst>
                </p:cNvPr>
                <p:cNvSpPr/>
                <p:nvPr userDrawn="1"/>
              </p:nvSpPr>
              <p:spPr>
                <a:xfrm>
                  <a:off x="6116304" y="8227170"/>
                  <a:ext cx="320040" cy="3200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42" name="Oval 41">
                <a:extLst>
                  <a:ext uri="{FF2B5EF4-FFF2-40B4-BE49-F238E27FC236}">
                    <a16:creationId xmlns:a16="http://schemas.microsoft.com/office/drawing/2014/main" id="{1609761D-150A-4DE0-9604-CC3953C108D0}"/>
                  </a:ext>
                </a:extLst>
              </p:cNvPr>
              <p:cNvSpPr/>
              <p:nvPr userDrawn="1"/>
            </p:nvSpPr>
            <p:spPr>
              <a:xfrm>
                <a:off x="6184884" y="8295750"/>
                <a:ext cx="182880" cy="1828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61" name="Rectangle 60">
              <a:extLst>
                <a:ext uri="{FF2B5EF4-FFF2-40B4-BE49-F238E27FC236}">
                  <a16:creationId xmlns:a16="http://schemas.microsoft.com/office/drawing/2014/main" id="{D1189D1C-85ED-4EF1-A384-7C4590ED50FD}"/>
                </a:ext>
              </a:extLst>
            </p:cNvPr>
            <p:cNvSpPr/>
            <p:nvPr userDrawn="1"/>
          </p:nvSpPr>
          <p:spPr>
            <a:xfrm>
              <a:off x="8138160" y="4045868"/>
              <a:ext cx="2029968" cy="82296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2" name="Freeform: Shape 61">
              <a:extLst>
                <a:ext uri="{FF2B5EF4-FFF2-40B4-BE49-F238E27FC236}">
                  <a16:creationId xmlns:a16="http://schemas.microsoft.com/office/drawing/2014/main" id="{445306C5-E470-4A93-9C9F-5D066F760D16}"/>
                </a:ext>
              </a:extLst>
            </p:cNvPr>
            <p:cNvSpPr/>
            <p:nvPr userDrawn="1"/>
          </p:nvSpPr>
          <p:spPr>
            <a:xfrm>
              <a:off x="8138160" y="2029968"/>
              <a:ext cx="1014984" cy="2011680"/>
            </a:xfrm>
            <a:custGeom>
              <a:avLst/>
              <a:gdLst>
                <a:gd name="connsiteX0" fmla="*/ 1248 w 915648"/>
                <a:gd name="connsiteY0" fmla="*/ 0 h 1828800"/>
                <a:gd name="connsiteX1" fmla="*/ 915648 w 915648"/>
                <a:gd name="connsiteY1" fmla="*/ 914400 h 1828800"/>
                <a:gd name="connsiteX2" fmla="*/ 1248 w 915648"/>
                <a:gd name="connsiteY2" fmla="*/ 1828800 h 1828800"/>
                <a:gd name="connsiteX3" fmla="*/ 0 w 915648"/>
                <a:gd name="connsiteY3" fmla="*/ 1828737 h 1828800"/>
                <a:gd name="connsiteX4" fmla="*/ 0 w 915648"/>
                <a:gd name="connsiteY4" fmla="*/ 63 h 1828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5648" h="1828800">
                  <a:moveTo>
                    <a:pt x="1248" y="0"/>
                  </a:moveTo>
                  <a:cubicBezTo>
                    <a:pt x="506257" y="0"/>
                    <a:pt x="915648" y="409391"/>
                    <a:pt x="915648" y="914400"/>
                  </a:cubicBezTo>
                  <a:cubicBezTo>
                    <a:pt x="915648" y="1419409"/>
                    <a:pt x="506257" y="1828800"/>
                    <a:pt x="1248" y="1828800"/>
                  </a:cubicBezTo>
                  <a:lnTo>
                    <a:pt x="0" y="1828737"/>
                  </a:lnTo>
                  <a:lnTo>
                    <a:pt x="0" y="63"/>
                  </a:ln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cxnSp>
          <p:nvCxnSpPr>
            <p:cNvPr id="63" name="Straight Connector 62">
              <a:extLst>
                <a:ext uri="{FF2B5EF4-FFF2-40B4-BE49-F238E27FC236}">
                  <a16:creationId xmlns:a16="http://schemas.microsoft.com/office/drawing/2014/main" id="{B31C374B-40F2-4B1E-A9D8-6E5C932FF170}"/>
                </a:ext>
              </a:extLst>
            </p:cNvPr>
            <p:cNvCxnSpPr>
              <a:cxnSpLocks/>
            </p:cNvCxnSpPr>
            <p:nvPr userDrawn="1"/>
          </p:nvCxnSpPr>
          <p:spPr>
            <a:xfrm flipV="1">
              <a:off x="8138160" y="2012062"/>
              <a:ext cx="3044952" cy="70"/>
            </a:xfrm>
            <a:prstGeom prst="line">
              <a:avLst/>
            </a:prstGeom>
            <a:ln w="38100">
              <a:solidFill>
                <a:schemeClr val="tx2"/>
              </a:solidFill>
            </a:ln>
          </p:spPr>
          <p:style>
            <a:lnRef idx="1">
              <a:schemeClr val="accent1"/>
            </a:lnRef>
            <a:fillRef idx="0">
              <a:schemeClr val="accent1"/>
            </a:fillRef>
            <a:effectRef idx="0">
              <a:schemeClr val="accent1"/>
            </a:effectRef>
            <a:fontRef idx="minor">
              <a:schemeClr val="tx1"/>
            </a:fontRef>
          </p:style>
        </p:cxnSp>
        <p:sp>
          <p:nvSpPr>
            <p:cNvPr id="64" name="Oval 63">
              <a:extLst>
                <a:ext uri="{FF2B5EF4-FFF2-40B4-BE49-F238E27FC236}">
                  <a16:creationId xmlns:a16="http://schemas.microsoft.com/office/drawing/2014/main" id="{1C668341-39BE-4448-B29D-2594AE6D75C2}"/>
                </a:ext>
              </a:extLst>
            </p:cNvPr>
            <p:cNvSpPr/>
            <p:nvPr userDrawn="1"/>
          </p:nvSpPr>
          <p:spPr>
            <a:xfrm>
              <a:off x="11055096" y="1874902"/>
              <a:ext cx="274320" cy="274320"/>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67" name="Date Placeholder 3">
            <a:extLst>
              <a:ext uri="{FF2B5EF4-FFF2-40B4-BE49-F238E27FC236}">
                <a16:creationId xmlns:a16="http://schemas.microsoft.com/office/drawing/2014/main" id="{56895315-7883-40AA-AB6E-E7F8B77E5BAC}"/>
              </a:ext>
            </a:extLst>
          </p:cNvPr>
          <p:cNvSpPr>
            <a:spLocks noGrp="1"/>
          </p:cNvSpPr>
          <p:nvPr>
            <p:ph type="dt" sz="half" idx="10"/>
          </p:nvPr>
        </p:nvSpPr>
        <p:spPr>
          <a:xfrm>
            <a:off x="761295" y="6355080"/>
            <a:ext cx="1097280" cy="365125"/>
          </a:xfrm>
        </p:spPr>
        <p:txBody>
          <a:bodyPr/>
          <a:lstStyle>
            <a:lvl1pPr>
              <a:defRPr>
                <a:solidFill>
                  <a:schemeClr val="bg1"/>
                </a:solidFill>
              </a:defRPr>
            </a:lvl1pPr>
          </a:lstStyle>
          <a:p>
            <a:r>
              <a:rPr lang="en-US"/>
              <a:t>12/11/2023</a:t>
            </a:r>
            <a:endParaRPr lang="en-US" dirty="0"/>
          </a:p>
        </p:txBody>
      </p:sp>
      <p:sp>
        <p:nvSpPr>
          <p:cNvPr id="68" name="Footer Placeholder 4">
            <a:extLst>
              <a:ext uri="{FF2B5EF4-FFF2-40B4-BE49-F238E27FC236}">
                <a16:creationId xmlns:a16="http://schemas.microsoft.com/office/drawing/2014/main" id="{0000A4E2-8200-4049-B783-2C99FBDBAEBD}"/>
              </a:ext>
            </a:extLst>
          </p:cNvPr>
          <p:cNvSpPr>
            <a:spLocks noGrp="1"/>
          </p:cNvSpPr>
          <p:nvPr>
            <p:ph type="ftr" sz="quarter" idx="11"/>
          </p:nvPr>
        </p:nvSpPr>
        <p:spPr>
          <a:xfrm>
            <a:off x="5499886" y="6355080"/>
            <a:ext cx="2286000" cy="365125"/>
          </a:xfrm>
        </p:spPr>
        <p:txBody>
          <a:bodyPr/>
          <a:lstStyle>
            <a:lvl1pPr>
              <a:defRPr>
                <a:solidFill>
                  <a:schemeClr val="bg1"/>
                </a:solidFill>
              </a:defRPr>
            </a:lvl1pPr>
          </a:lstStyle>
          <a:p>
            <a:r>
              <a:rPr lang="en-US"/>
              <a:t>Presentation title</a:t>
            </a:r>
            <a:endParaRPr lang="en-US" dirty="0"/>
          </a:p>
        </p:txBody>
      </p:sp>
      <p:sp>
        <p:nvSpPr>
          <p:cNvPr id="69" name="Slide Number Placeholder 5">
            <a:extLst>
              <a:ext uri="{FF2B5EF4-FFF2-40B4-BE49-F238E27FC236}">
                <a16:creationId xmlns:a16="http://schemas.microsoft.com/office/drawing/2014/main" id="{179E1CD1-EB8F-4E56-ADD5-06293A7A2EE8}"/>
              </a:ext>
            </a:extLst>
          </p:cNvPr>
          <p:cNvSpPr>
            <a:spLocks noGrp="1"/>
          </p:cNvSpPr>
          <p:nvPr>
            <p:ph type="sldNum" sz="quarter" idx="12"/>
          </p:nvPr>
        </p:nvSpPr>
        <p:spPr>
          <a:xfrm>
            <a:off x="11274091" y="6355080"/>
            <a:ext cx="457200" cy="365125"/>
          </a:xfrm>
        </p:spPr>
        <p:txBody>
          <a:bodyPr/>
          <a:lstStyle>
            <a:lvl1pPr>
              <a:defRPr>
                <a:solidFill>
                  <a:schemeClr val="bg1"/>
                </a:solidFill>
              </a:defRPr>
            </a:lvl1pPr>
          </a:lstStyle>
          <a:p>
            <a:fld id="{B5CEABB6-07DC-46E8-9B57-56EC44A396E5}" type="slidenum">
              <a:rPr lang="en-US" smtClean="0"/>
              <a:pPr/>
              <a:t>‹#›</a:t>
            </a:fld>
            <a:endParaRPr lang="en-US" dirty="0"/>
          </a:p>
        </p:txBody>
      </p:sp>
      <p:sp>
        <p:nvSpPr>
          <p:cNvPr id="4" name="Content Placeholder 2">
            <a:extLst>
              <a:ext uri="{FF2B5EF4-FFF2-40B4-BE49-F238E27FC236}">
                <a16:creationId xmlns:a16="http://schemas.microsoft.com/office/drawing/2014/main" id="{3BB414F1-8F08-3A3B-45E3-9F44595164A1}"/>
              </a:ext>
            </a:extLst>
          </p:cNvPr>
          <p:cNvSpPr>
            <a:spLocks noGrp="1"/>
          </p:cNvSpPr>
          <p:nvPr>
            <p:ph sz="half" idx="14" hasCustomPrompt="1"/>
          </p:nvPr>
        </p:nvSpPr>
        <p:spPr>
          <a:xfrm>
            <a:off x="762001" y="3058886"/>
            <a:ext cx="6597372" cy="3296194"/>
          </a:xfrm>
        </p:spPr>
        <p:txBody>
          <a:bodyPr>
            <a:normAutofit/>
          </a:bodyPr>
          <a:lstStyle>
            <a:lvl1pPr marL="0" indent="0">
              <a:lnSpc>
                <a:spcPts val="2000"/>
              </a:lnSpc>
              <a:buFont typeface="Arial" panose="020B0604020202020204" pitchFamily="34" charset="0"/>
              <a:buNone/>
              <a:defRPr sz="1800">
                <a:solidFill>
                  <a:schemeClr val="bg1"/>
                </a:solidFill>
              </a:defRPr>
            </a:lvl1pPr>
            <a:lvl2pPr marL="457200">
              <a:lnSpc>
                <a:spcPts val="2000"/>
              </a:lnSpc>
              <a:defRPr sz="1800">
                <a:solidFill>
                  <a:schemeClr val="bg1"/>
                </a:solidFill>
              </a:defRPr>
            </a:lvl2pPr>
            <a:lvl3pPr marL="914400">
              <a:lnSpc>
                <a:spcPts val="2000"/>
              </a:lnSpc>
              <a:defRPr sz="1800">
                <a:solidFill>
                  <a:schemeClr val="bg1"/>
                </a:solidFill>
              </a:defRPr>
            </a:lvl3pPr>
            <a:lvl4pPr marL="1371600">
              <a:lnSpc>
                <a:spcPts val="2000"/>
              </a:lnSpc>
              <a:defRPr sz="1800">
                <a:solidFill>
                  <a:schemeClr val="bg1"/>
                </a:solidFill>
              </a:defRPr>
            </a:lvl4pPr>
            <a:lvl5pPr marL="1828800">
              <a:lnSpc>
                <a:spcPts val="2000"/>
              </a:lnSpc>
              <a:defRPr sz="1800">
                <a:solidFill>
                  <a:schemeClr val="bg1"/>
                </a:solidFill>
              </a:defRPr>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780696027"/>
      </p:ext>
    </p:extLst>
  </p:cSld>
  <p:clrMapOvr>
    <a:masterClrMapping/>
  </p:clrMapOvr>
  <p:extLst>
    <p:ext uri="{DCECCB84-F9BA-43D5-87BE-67443E8EF086}">
      <p15:sldGuideLst xmlns:p15="http://schemas.microsoft.com/office/powerpoint/2012/main">
        <p15:guide id="1" orient="horz" pos="552" userDrawn="1">
          <p15:clr>
            <a:srgbClr val="FBAE40"/>
          </p15:clr>
        </p15:guide>
        <p15:guide id="2" pos="7104" userDrawn="1">
          <p15:clr>
            <a:srgbClr val="FBAE40"/>
          </p15:clr>
        </p15:guide>
        <p15:guide id="3" pos="7392" userDrawn="1">
          <p15:clr>
            <a:srgbClr val="FBAE40"/>
          </p15:clr>
        </p15:guide>
        <p15:guide id="4" pos="576" userDrawn="1">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 Subtitle">
    <p:bg>
      <p:bgPr>
        <a:solidFill>
          <a:schemeClr val="accent3"/>
        </a:solidFill>
        <a:effectLst/>
      </p:bgPr>
    </p:bg>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9F09F422-89F7-BDA7-7801-F364BA5D95A5}"/>
              </a:ext>
              <a:ext uri="{C183D7F6-B498-43B3-948B-1728B52AA6E4}">
                <adec:decorative xmlns:adec="http://schemas.microsoft.com/office/drawing/2017/decorative" val="1"/>
              </a:ext>
            </a:extLst>
          </p:cNvPr>
          <p:cNvGrpSpPr/>
          <p:nvPr userDrawn="1"/>
        </p:nvGrpSpPr>
        <p:grpSpPr>
          <a:xfrm>
            <a:off x="-3045" y="-4303"/>
            <a:ext cx="7252590" cy="6862680"/>
            <a:chOff x="-3045" y="-4303"/>
            <a:chExt cx="7252590" cy="6862680"/>
          </a:xfrm>
        </p:grpSpPr>
        <p:sp>
          <p:nvSpPr>
            <p:cNvPr id="34" name="Rectangle 33">
              <a:extLst>
                <a:ext uri="{FF2B5EF4-FFF2-40B4-BE49-F238E27FC236}">
                  <a16:creationId xmlns:a16="http://schemas.microsoft.com/office/drawing/2014/main" id="{D629CA98-D89C-4A69-9A55-8D6C17DCDDF0}"/>
                </a:ext>
              </a:extLst>
            </p:cNvPr>
            <p:cNvSpPr/>
            <p:nvPr userDrawn="1"/>
          </p:nvSpPr>
          <p:spPr>
            <a:xfrm>
              <a:off x="-1146" y="4775407"/>
              <a:ext cx="2029968" cy="2077527"/>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8" name="Graphic 27">
              <a:extLst>
                <a:ext uri="{FF2B5EF4-FFF2-40B4-BE49-F238E27FC236}">
                  <a16:creationId xmlns:a16="http://schemas.microsoft.com/office/drawing/2014/main" id="{12C5F573-21FC-4A6F-B46F-5583E20C994E}"/>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rot="10800000">
              <a:off x="-3045" y="-4303"/>
              <a:ext cx="2029968" cy="2029968"/>
            </a:xfrm>
            <a:prstGeom prst="rect">
              <a:avLst/>
            </a:prstGeom>
          </p:spPr>
        </p:pic>
        <p:sp>
          <p:nvSpPr>
            <p:cNvPr id="39" name="Rectangle 38">
              <a:extLst>
                <a:ext uri="{FF2B5EF4-FFF2-40B4-BE49-F238E27FC236}">
                  <a16:creationId xmlns:a16="http://schemas.microsoft.com/office/drawing/2014/main" id="{EA65556A-38A5-4BA5-9A40-33F02F960B1E}"/>
                </a:ext>
              </a:extLst>
            </p:cNvPr>
            <p:cNvSpPr/>
            <p:nvPr userDrawn="1"/>
          </p:nvSpPr>
          <p:spPr>
            <a:xfrm>
              <a:off x="3757" y="2033993"/>
              <a:ext cx="2029968" cy="202996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5" name="Rectangle 64">
              <a:extLst>
                <a:ext uri="{FF2B5EF4-FFF2-40B4-BE49-F238E27FC236}">
                  <a16:creationId xmlns:a16="http://schemas.microsoft.com/office/drawing/2014/main" id="{37900790-71B8-45C8-9B6D-07E23CEA7632}"/>
                </a:ext>
              </a:extLst>
            </p:cNvPr>
            <p:cNvSpPr/>
            <p:nvPr userDrawn="1"/>
          </p:nvSpPr>
          <p:spPr>
            <a:xfrm>
              <a:off x="-218" y="4059798"/>
              <a:ext cx="2029968" cy="759567"/>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328AC969-4FA2-44AD-A273-2A0B7839749F}"/>
                </a:ext>
              </a:extLst>
            </p:cNvPr>
            <p:cNvSpPr/>
            <p:nvPr userDrawn="1"/>
          </p:nvSpPr>
          <p:spPr>
            <a:xfrm>
              <a:off x="4071442" y="4058828"/>
              <a:ext cx="3178103" cy="2799549"/>
            </a:xfrm>
            <a:custGeom>
              <a:avLst/>
              <a:gdLst>
                <a:gd name="connsiteX0" fmla="*/ 0 w 2029968"/>
                <a:gd name="connsiteY0" fmla="*/ 0 h 2029968"/>
                <a:gd name="connsiteX1" fmla="*/ 2029968 w 2029968"/>
                <a:gd name="connsiteY1" fmla="*/ 0 h 2029968"/>
                <a:gd name="connsiteX2" fmla="*/ 2029968 w 2029968"/>
                <a:gd name="connsiteY2" fmla="*/ 2029968 h 2029968"/>
                <a:gd name="connsiteX3" fmla="*/ 0 w 2029968"/>
                <a:gd name="connsiteY3" fmla="*/ 2029968 h 2029968"/>
                <a:gd name="connsiteX4" fmla="*/ 0 w 2029968"/>
                <a:gd name="connsiteY4" fmla="*/ 0 h 2029968"/>
                <a:gd name="connsiteX0" fmla="*/ 0 w 2029968"/>
                <a:gd name="connsiteY0" fmla="*/ 0 h 2029968"/>
                <a:gd name="connsiteX1" fmla="*/ 2029968 w 2029968"/>
                <a:gd name="connsiteY1" fmla="*/ 2029968 h 2029968"/>
                <a:gd name="connsiteX2" fmla="*/ 0 w 2029968"/>
                <a:gd name="connsiteY2" fmla="*/ 2029968 h 2029968"/>
                <a:gd name="connsiteX3" fmla="*/ 0 w 2029968"/>
                <a:gd name="connsiteY3" fmla="*/ 0 h 2029968"/>
              </a:gdLst>
              <a:ahLst/>
              <a:cxnLst>
                <a:cxn ang="0">
                  <a:pos x="connsiteX0" y="connsiteY0"/>
                </a:cxn>
                <a:cxn ang="0">
                  <a:pos x="connsiteX1" y="connsiteY1"/>
                </a:cxn>
                <a:cxn ang="0">
                  <a:pos x="connsiteX2" y="connsiteY2"/>
                </a:cxn>
                <a:cxn ang="0">
                  <a:pos x="connsiteX3" y="connsiteY3"/>
                </a:cxn>
              </a:cxnLst>
              <a:rect l="l" t="t" r="r" b="b"/>
              <a:pathLst>
                <a:path w="2029968" h="2029968">
                  <a:moveTo>
                    <a:pt x="0" y="0"/>
                  </a:moveTo>
                  <a:lnTo>
                    <a:pt x="2029968" y="2029968"/>
                  </a:lnTo>
                  <a:lnTo>
                    <a:pt x="0" y="2029968"/>
                  </a:lnTo>
                  <a:lnTo>
                    <a:pt x="0" y="0"/>
                  </a:ln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1" name="Graphic 10">
              <a:extLst>
                <a:ext uri="{FF2B5EF4-FFF2-40B4-BE49-F238E27FC236}">
                  <a16:creationId xmlns:a16="http://schemas.microsoft.com/office/drawing/2014/main" id="{91CB31D0-C621-4EF7-AE25-5C3BCD5882C9}"/>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a:off x="2038053" y="2029625"/>
              <a:ext cx="2029878" cy="2023760"/>
            </a:xfrm>
            <a:prstGeom prst="rect">
              <a:avLst/>
            </a:prstGeom>
          </p:spPr>
        </p:pic>
        <p:pic>
          <p:nvPicPr>
            <p:cNvPr id="69" name="Graphic 68">
              <a:extLst>
                <a:ext uri="{FF2B5EF4-FFF2-40B4-BE49-F238E27FC236}">
                  <a16:creationId xmlns:a16="http://schemas.microsoft.com/office/drawing/2014/main" id="{B2CC2F02-F98F-4E69-AA01-CCF96A602E12}"/>
                </a:ext>
              </a:extLst>
            </p:cNvPr>
            <p:cNvPicPr>
              <a:picLocks noChangeAspect="1"/>
            </p:cNvPicPr>
            <p:nvPr userDrawn="1"/>
          </p:nvPicPr>
          <p:blipFill>
            <a:blip r:embed="rId6">
              <a:extLst>
                <a:ext uri="{96DAC541-7B7A-43D3-8B79-37D633B846F1}">
                  <asvg:svgBlip xmlns:asvg="http://schemas.microsoft.com/office/drawing/2016/SVG/main" r:embed="rId7"/>
                </a:ext>
              </a:extLst>
            </a:blip>
            <a:stretch>
              <a:fillRect/>
            </a:stretch>
          </p:blipFill>
          <p:spPr>
            <a:xfrm>
              <a:off x="2034034" y="4055808"/>
              <a:ext cx="2029968" cy="2029968"/>
            </a:xfrm>
            <a:prstGeom prst="rect">
              <a:avLst/>
            </a:prstGeom>
          </p:spPr>
        </p:pic>
        <p:sp>
          <p:nvSpPr>
            <p:cNvPr id="8" name="Rectangle 9">
              <a:extLst>
                <a:ext uri="{FF2B5EF4-FFF2-40B4-BE49-F238E27FC236}">
                  <a16:creationId xmlns:a16="http://schemas.microsoft.com/office/drawing/2014/main" id="{FE05B395-CB62-452B-A84F-936AD8EDDA92}"/>
                </a:ext>
              </a:extLst>
            </p:cNvPr>
            <p:cNvSpPr/>
            <p:nvPr userDrawn="1"/>
          </p:nvSpPr>
          <p:spPr>
            <a:xfrm>
              <a:off x="2028568" y="4060579"/>
              <a:ext cx="2029968" cy="2029968"/>
            </a:xfrm>
            <a:custGeom>
              <a:avLst/>
              <a:gdLst>
                <a:gd name="connsiteX0" fmla="*/ 0 w 1828800"/>
                <a:gd name="connsiteY0" fmla="*/ 0 h 1828800"/>
                <a:gd name="connsiteX1" fmla="*/ 1828800 w 1828800"/>
                <a:gd name="connsiteY1" fmla="*/ 0 h 1828800"/>
                <a:gd name="connsiteX2" fmla="*/ 1828800 w 1828800"/>
                <a:gd name="connsiteY2" fmla="*/ 1828800 h 1828800"/>
                <a:gd name="connsiteX3" fmla="*/ 0 w 1828800"/>
                <a:gd name="connsiteY3" fmla="*/ 1828800 h 1828800"/>
                <a:gd name="connsiteX4" fmla="*/ 0 w 1828800"/>
                <a:gd name="connsiteY4" fmla="*/ 0 h 1828800"/>
                <a:gd name="connsiteX0" fmla="*/ 0 w 1828800"/>
                <a:gd name="connsiteY0" fmla="*/ 0 h 1828800"/>
                <a:gd name="connsiteX1" fmla="*/ 1828800 w 1828800"/>
                <a:gd name="connsiteY1" fmla="*/ 1828800 h 1828800"/>
                <a:gd name="connsiteX2" fmla="*/ 0 w 1828800"/>
                <a:gd name="connsiteY2" fmla="*/ 1828800 h 1828800"/>
                <a:gd name="connsiteX3" fmla="*/ 0 w 1828800"/>
                <a:gd name="connsiteY3" fmla="*/ 0 h 1828800"/>
              </a:gdLst>
              <a:ahLst/>
              <a:cxnLst>
                <a:cxn ang="0">
                  <a:pos x="connsiteX0" y="connsiteY0"/>
                </a:cxn>
                <a:cxn ang="0">
                  <a:pos x="connsiteX1" y="connsiteY1"/>
                </a:cxn>
                <a:cxn ang="0">
                  <a:pos x="connsiteX2" y="connsiteY2"/>
                </a:cxn>
                <a:cxn ang="0">
                  <a:pos x="connsiteX3" y="connsiteY3"/>
                </a:cxn>
              </a:cxnLst>
              <a:rect l="l" t="t" r="r" b="b"/>
              <a:pathLst>
                <a:path w="1828800" h="1828800">
                  <a:moveTo>
                    <a:pt x="0" y="0"/>
                  </a:moveTo>
                  <a:lnTo>
                    <a:pt x="1828800" y="1828800"/>
                  </a:lnTo>
                  <a:lnTo>
                    <a:pt x="0" y="1828800"/>
                  </a:ln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3" name="Graphic 72">
              <a:extLst>
                <a:ext uri="{FF2B5EF4-FFF2-40B4-BE49-F238E27FC236}">
                  <a16:creationId xmlns:a16="http://schemas.microsoft.com/office/drawing/2014/main" id="{2622C30D-68C5-43FD-997F-CFD4DD72E164}"/>
                </a:ext>
              </a:extLst>
            </p:cNvPr>
            <p:cNvPicPr>
              <a:picLocks noChangeAspect="1"/>
            </p:cNvPicPr>
            <p:nvPr userDrawn="1"/>
          </p:nvPicPr>
          <p:blipFill>
            <a:blip r:embed="rId8">
              <a:extLst>
                <a:ext uri="{96DAC541-7B7A-43D3-8B79-37D633B846F1}">
                  <asvg:svgBlip xmlns:asvg="http://schemas.microsoft.com/office/drawing/2016/SVG/main" r:embed="rId9"/>
                </a:ext>
              </a:extLst>
            </a:blip>
            <a:stretch>
              <a:fillRect/>
            </a:stretch>
          </p:blipFill>
          <p:spPr>
            <a:xfrm rot="5400000">
              <a:off x="2043950" y="4059923"/>
              <a:ext cx="2029968" cy="2029968"/>
            </a:xfrm>
            <a:prstGeom prst="rect">
              <a:avLst/>
            </a:prstGeom>
          </p:spPr>
        </p:pic>
        <p:pic>
          <p:nvPicPr>
            <p:cNvPr id="35" name="Picture 34" descr="A black and white striped pattern&#10;&#10;Description automatically generated with low confidence">
              <a:extLst>
                <a:ext uri="{FF2B5EF4-FFF2-40B4-BE49-F238E27FC236}">
                  <a16:creationId xmlns:a16="http://schemas.microsoft.com/office/drawing/2014/main" id="{AC3CDBDC-6EB4-4B7D-A9F6-4CFA748349B5}"/>
                </a:ext>
              </a:extLst>
            </p:cNvPr>
            <p:cNvPicPr>
              <a:picLocks noChangeAspect="1"/>
            </p:cNvPicPr>
            <p:nvPr userDrawn="1"/>
          </p:nvPicPr>
          <p:blipFill>
            <a:blip r:embed="rId10" cstate="screen">
              <a:extLst>
                <a:ext uri="{28A0092B-C50C-407E-A947-70E740481C1C}">
                  <a14:useLocalDpi xmlns:a14="http://schemas.microsoft.com/office/drawing/2010/main" val="0"/>
                </a:ext>
              </a:extLst>
            </a:blip>
            <a:stretch>
              <a:fillRect/>
            </a:stretch>
          </p:blipFill>
          <p:spPr>
            <a:xfrm>
              <a:off x="1406" y="3062893"/>
              <a:ext cx="2019299" cy="999451"/>
            </a:xfrm>
            <a:prstGeom prst="rect">
              <a:avLst/>
            </a:prstGeom>
          </p:spPr>
        </p:pic>
        <p:grpSp>
          <p:nvGrpSpPr>
            <p:cNvPr id="162" name="Group 161">
              <a:extLst>
                <a:ext uri="{FF2B5EF4-FFF2-40B4-BE49-F238E27FC236}">
                  <a16:creationId xmlns:a16="http://schemas.microsoft.com/office/drawing/2014/main" id="{34457344-691C-417A-9C29-5AD8ABC43E5A}"/>
                </a:ext>
              </a:extLst>
            </p:cNvPr>
            <p:cNvGrpSpPr/>
            <p:nvPr userDrawn="1"/>
          </p:nvGrpSpPr>
          <p:grpSpPr>
            <a:xfrm>
              <a:off x="4433" y="4836676"/>
              <a:ext cx="1965960" cy="1965960"/>
              <a:chOff x="5361924" y="7472790"/>
              <a:chExt cx="1828800" cy="1828800"/>
            </a:xfrm>
          </p:grpSpPr>
          <p:grpSp>
            <p:nvGrpSpPr>
              <p:cNvPr id="163" name="Group 162">
                <a:extLst>
                  <a:ext uri="{FF2B5EF4-FFF2-40B4-BE49-F238E27FC236}">
                    <a16:creationId xmlns:a16="http://schemas.microsoft.com/office/drawing/2014/main" id="{68DDC918-5A9B-4D14-98A4-9002D8520FD4}"/>
                  </a:ext>
                </a:extLst>
              </p:cNvPr>
              <p:cNvGrpSpPr/>
              <p:nvPr userDrawn="1"/>
            </p:nvGrpSpPr>
            <p:grpSpPr>
              <a:xfrm>
                <a:off x="5361924" y="7472790"/>
                <a:ext cx="1828800" cy="1828800"/>
                <a:chOff x="5361924" y="7472790"/>
                <a:chExt cx="1828800" cy="1828800"/>
              </a:xfrm>
            </p:grpSpPr>
            <p:grpSp>
              <p:nvGrpSpPr>
                <p:cNvPr id="165" name="Group 164">
                  <a:extLst>
                    <a:ext uri="{FF2B5EF4-FFF2-40B4-BE49-F238E27FC236}">
                      <a16:creationId xmlns:a16="http://schemas.microsoft.com/office/drawing/2014/main" id="{2366D07F-988F-459E-BBD3-15126F92902E}"/>
                    </a:ext>
                  </a:extLst>
                </p:cNvPr>
                <p:cNvGrpSpPr/>
                <p:nvPr userDrawn="1"/>
              </p:nvGrpSpPr>
              <p:grpSpPr>
                <a:xfrm>
                  <a:off x="5361924" y="7472790"/>
                  <a:ext cx="1828800" cy="1828800"/>
                  <a:chOff x="5388428" y="7173291"/>
                  <a:chExt cx="1828800" cy="1828800"/>
                </a:xfrm>
              </p:grpSpPr>
              <p:grpSp>
                <p:nvGrpSpPr>
                  <p:cNvPr id="173" name="Group 172">
                    <a:extLst>
                      <a:ext uri="{FF2B5EF4-FFF2-40B4-BE49-F238E27FC236}">
                        <a16:creationId xmlns:a16="http://schemas.microsoft.com/office/drawing/2014/main" id="{6CCACE8C-699F-4B10-BA84-94167BA05CC5}"/>
                      </a:ext>
                    </a:extLst>
                  </p:cNvPr>
                  <p:cNvGrpSpPr/>
                  <p:nvPr userDrawn="1"/>
                </p:nvGrpSpPr>
                <p:grpSpPr>
                  <a:xfrm>
                    <a:off x="5388428" y="7173291"/>
                    <a:ext cx="1828800" cy="1828800"/>
                    <a:chOff x="5388428" y="7173291"/>
                    <a:chExt cx="1828800" cy="1828800"/>
                  </a:xfrm>
                </p:grpSpPr>
                <p:grpSp>
                  <p:nvGrpSpPr>
                    <p:cNvPr id="176" name="Group 175">
                      <a:extLst>
                        <a:ext uri="{FF2B5EF4-FFF2-40B4-BE49-F238E27FC236}">
                          <a16:creationId xmlns:a16="http://schemas.microsoft.com/office/drawing/2014/main" id="{59F49E32-0B71-4676-8012-BA971DA2100F}"/>
                        </a:ext>
                      </a:extLst>
                    </p:cNvPr>
                    <p:cNvGrpSpPr/>
                    <p:nvPr userDrawn="1"/>
                  </p:nvGrpSpPr>
                  <p:grpSpPr>
                    <a:xfrm>
                      <a:off x="5388428" y="7173291"/>
                      <a:ext cx="1828800" cy="1828800"/>
                      <a:chOff x="5579044" y="7049770"/>
                      <a:chExt cx="1828800" cy="1828800"/>
                    </a:xfrm>
                  </p:grpSpPr>
                  <p:grpSp>
                    <p:nvGrpSpPr>
                      <p:cNvPr id="178" name="Group 177">
                        <a:extLst>
                          <a:ext uri="{FF2B5EF4-FFF2-40B4-BE49-F238E27FC236}">
                            <a16:creationId xmlns:a16="http://schemas.microsoft.com/office/drawing/2014/main" id="{DF41FA5A-1504-4DC4-B514-00C377423E7C}"/>
                          </a:ext>
                        </a:extLst>
                      </p:cNvPr>
                      <p:cNvGrpSpPr/>
                      <p:nvPr userDrawn="1"/>
                    </p:nvGrpSpPr>
                    <p:grpSpPr>
                      <a:xfrm>
                        <a:off x="5579044" y="7049770"/>
                        <a:ext cx="1828800" cy="1828800"/>
                        <a:chOff x="5579044" y="7049770"/>
                        <a:chExt cx="1828800" cy="1828800"/>
                      </a:xfrm>
                    </p:grpSpPr>
                    <p:grpSp>
                      <p:nvGrpSpPr>
                        <p:cNvPr id="180" name="Group 179">
                          <a:extLst>
                            <a:ext uri="{FF2B5EF4-FFF2-40B4-BE49-F238E27FC236}">
                              <a16:creationId xmlns:a16="http://schemas.microsoft.com/office/drawing/2014/main" id="{68B4610A-A91F-459F-A9C5-9FC624665516}"/>
                            </a:ext>
                          </a:extLst>
                        </p:cNvPr>
                        <p:cNvGrpSpPr/>
                        <p:nvPr userDrawn="1"/>
                      </p:nvGrpSpPr>
                      <p:grpSpPr>
                        <a:xfrm>
                          <a:off x="5579044" y="7049770"/>
                          <a:ext cx="1828800" cy="1828800"/>
                          <a:chOff x="5579044" y="7049770"/>
                          <a:chExt cx="1828800" cy="1828800"/>
                        </a:xfrm>
                      </p:grpSpPr>
                      <p:grpSp>
                        <p:nvGrpSpPr>
                          <p:cNvPr id="182" name="Group 181">
                            <a:extLst>
                              <a:ext uri="{FF2B5EF4-FFF2-40B4-BE49-F238E27FC236}">
                                <a16:creationId xmlns:a16="http://schemas.microsoft.com/office/drawing/2014/main" id="{D794F6E3-A9E3-42A9-93AA-7B9E20AD922D}"/>
                              </a:ext>
                            </a:extLst>
                          </p:cNvPr>
                          <p:cNvGrpSpPr/>
                          <p:nvPr userDrawn="1"/>
                        </p:nvGrpSpPr>
                        <p:grpSpPr>
                          <a:xfrm>
                            <a:off x="5579044" y="7049770"/>
                            <a:ext cx="1828800" cy="1828800"/>
                            <a:chOff x="5579044" y="7049770"/>
                            <a:chExt cx="1828800" cy="1828800"/>
                          </a:xfrm>
                        </p:grpSpPr>
                        <p:sp>
                          <p:nvSpPr>
                            <p:cNvPr id="184" name="Oval 183">
                              <a:extLst>
                                <a:ext uri="{FF2B5EF4-FFF2-40B4-BE49-F238E27FC236}">
                                  <a16:creationId xmlns:a16="http://schemas.microsoft.com/office/drawing/2014/main" id="{90B634B0-4792-4A28-B92A-ACA35F177675}"/>
                                </a:ext>
                              </a:extLst>
                            </p:cNvPr>
                            <p:cNvSpPr/>
                            <p:nvPr userDrawn="1"/>
                          </p:nvSpPr>
                          <p:spPr>
                            <a:xfrm>
                              <a:off x="5579044" y="7049770"/>
                              <a:ext cx="1828800" cy="182880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185" name="Oval 184">
                              <a:extLst>
                                <a:ext uri="{FF2B5EF4-FFF2-40B4-BE49-F238E27FC236}">
                                  <a16:creationId xmlns:a16="http://schemas.microsoft.com/office/drawing/2014/main" id="{1B466310-2C61-42F1-81EB-2B5BF01B2267}"/>
                                </a:ext>
                              </a:extLst>
                            </p:cNvPr>
                            <p:cNvSpPr/>
                            <p:nvPr userDrawn="1"/>
                          </p:nvSpPr>
                          <p:spPr>
                            <a:xfrm>
                              <a:off x="5647624" y="7118350"/>
                              <a:ext cx="1691640" cy="169164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183" name="Oval 182">
                            <a:extLst>
                              <a:ext uri="{FF2B5EF4-FFF2-40B4-BE49-F238E27FC236}">
                                <a16:creationId xmlns:a16="http://schemas.microsoft.com/office/drawing/2014/main" id="{53A72A9A-79AE-4A89-8938-7A85E2248DE6}"/>
                              </a:ext>
                            </a:extLst>
                          </p:cNvPr>
                          <p:cNvSpPr/>
                          <p:nvPr userDrawn="1"/>
                        </p:nvSpPr>
                        <p:spPr>
                          <a:xfrm>
                            <a:off x="5716204" y="7186930"/>
                            <a:ext cx="1554480" cy="155448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181" name="Oval 180">
                          <a:extLst>
                            <a:ext uri="{FF2B5EF4-FFF2-40B4-BE49-F238E27FC236}">
                              <a16:creationId xmlns:a16="http://schemas.microsoft.com/office/drawing/2014/main" id="{02618DCD-5B83-4412-9D1A-968C246DCAC1}"/>
                            </a:ext>
                          </a:extLst>
                        </p:cNvPr>
                        <p:cNvSpPr/>
                        <p:nvPr userDrawn="1"/>
                      </p:nvSpPr>
                      <p:spPr>
                        <a:xfrm>
                          <a:off x="5784784" y="7255510"/>
                          <a:ext cx="1417320" cy="141732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179" name="Oval 178">
                        <a:extLst>
                          <a:ext uri="{FF2B5EF4-FFF2-40B4-BE49-F238E27FC236}">
                            <a16:creationId xmlns:a16="http://schemas.microsoft.com/office/drawing/2014/main" id="{29B173F9-A6EA-4B31-B4C6-3C8DE08F2F11}"/>
                          </a:ext>
                        </a:extLst>
                      </p:cNvPr>
                      <p:cNvSpPr/>
                      <p:nvPr userDrawn="1"/>
                    </p:nvSpPr>
                    <p:spPr>
                      <a:xfrm>
                        <a:off x="5853364" y="7324090"/>
                        <a:ext cx="1280160" cy="128016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177" name="Oval 176">
                      <a:extLst>
                        <a:ext uri="{FF2B5EF4-FFF2-40B4-BE49-F238E27FC236}">
                          <a16:creationId xmlns:a16="http://schemas.microsoft.com/office/drawing/2014/main" id="{466DB0E2-4B80-4A09-8BCA-9432E1E1DAE3}"/>
                        </a:ext>
                      </a:extLst>
                    </p:cNvPr>
                    <p:cNvSpPr/>
                    <p:nvPr userDrawn="1"/>
                  </p:nvSpPr>
                  <p:spPr>
                    <a:xfrm>
                      <a:off x="5731328" y="7516191"/>
                      <a:ext cx="1143000" cy="114300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174" name="Oval 173">
                    <a:extLst>
                      <a:ext uri="{FF2B5EF4-FFF2-40B4-BE49-F238E27FC236}">
                        <a16:creationId xmlns:a16="http://schemas.microsoft.com/office/drawing/2014/main" id="{20D2F087-D77F-4913-922E-014FB9DEE63E}"/>
                      </a:ext>
                    </a:extLst>
                  </p:cNvPr>
                  <p:cNvSpPr/>
                  <p:nvPr userDrawn="1"/>
                </p:nvSpPr>
                <p:spPr>
                  <a:xfrm>
                    <a:off x="5799908" y="7584771"/>
                    <a:ext cx="1005840" cy="100584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166" name="Oval 165">
                  <a:extLst>
                    <a:ext uri="{FF2B5EF4-FFF2-40B4-BE49-F238E27FC236}">
                      <a16:creationId xmlns:a16="http://schemas.microsoft.com/office/drawing/2014/main" id="{DD44EC19-A244-4489-9CB8-0361CFBFD02F}"/>
                    </a:ext>
                  </a:extLst>
                </p:cNvPr>
                <p:cNvSpPr/>
                <p:nvPr userDrawn="1"/>
              </p:nvSpPr>
              <p:spPr>
                <a:xfrm>
                  <a:off x="5841984" y="7952850"/>
                  <a:ext cx="868680" cy="86868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167" name="Oval 166">
                  <a:extLst>
                    <a:ext uri="{FF2B5EF4-FFF2-40B4-BE49-F238E27FC236}">
                      <a16:creationId xmlns:a16="http://schemas.microsoft.com/office/drawing/2014/main" id="{C5C029E7-6D6D-4D14-8D8E-E407011AF097}"/>
                    </a:ext>
                  </a:extLst>
                </p:cNvPr>
                <p:cNvSpPr/>
                <p:nvPr userDrawn="1"/>
              </p:nvSpPr>
              <p:spPr>
                <a:xfrm>
                  <a:off x="5910564" y="8021430"/>
                  <a:ext cx="731520" cy="73152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169" name="Oval 168">
                  <a:extLst>
                    <a:ext uri="{FF2B5EF4-FFF2-40B4-BE49-F238E27FC236}">
                      <a16:creationId xmlns:a16="http://schemas.microsoft.com/office/drawing/2014/main" id="{4A74D8A7-ACD3-40A3-918D-46DF99BF9F3E}"/>
                    </a:ext>
                  </a:extLst>
                </p:cNvPr>
                <p:cNvSpPr/>
                <p:nvPr userDrawn="1"/>
              </p:nvSpPr>
              <p:spPr>
                <a:xfrm>
                  <a:off x="5979144" y="8090010"/>
                  <a:ext cx="594360" cy="59436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171" name="Oval 170">
                  <a:extLst>
                    <a:ext uri="{FF2B5EF4-FFF2-40B4-BE49-F238E27FC236}">
                      <a16:creationId xmlns:a16="http://schemas.microsoft.com/office/drawing/2014/main" id="{9C994ED9-5124-452B-986B-4782056BCFB3}"/>
                    </a:ext>
                  </a:extLst>
                </p:cNvPr>
                <p:cNvSpPr/>
                <p:nvPr userDrawn="1"/>
              </p:nvSpPr>
              <p:spPr>
                <a:xfrm>
                  <a:off x="6047724" y="8158590"/>
                  <a:ext cx="457200" cy="45720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172" name="Oval 171">
                  <a:extLst>
                    <a:ext uri="{FF2B5EF4-FFF2-40B4-BE49-F238E27FC236}">
                      <a16:creationId xmlns:a16="http://schemas.microsoft.com/office/drawing/2014/main" id="{8ADCBFB4-9F0A-40FB-A585-2728254E0A7C}"/>
                    </a:ext>
                  </a:extLst>
                </p:cNvPr>
                <p:cNvSpPr/>
                <p:nvPr userDrawn="1"/>
              </p:nvSpPr>
              <p:spPr>
                <a:xfrm>
                  <a:off x="6116304" y="8227170"/>
                  <a:ext cx="320040" cy="32004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164" name="Oval 163">
                <a:extLst>
                  <a:ext uri="{FF2B5EF4-FFF2-40B4-BE49-F238E27FC236}">
                    <a16:creationId xmlns:a16="http://schemas.microsoft.com/office/drawing/2014/main" id="{42E049E2-81A6-45F8-BA9F-DEA21400B1AD}"/>
                  </a:ext>
                </a:extLst>
              </p:cNvPr>
              <p:cNvSpPr/>
              <p:nvPr userDrawn="1"/>
            </p:nvSpPr>
            <p:spPr>
              <a:xfrm>
                <a:off x="6184884" y="8295750"/>
                <a:ext cx="182880" cy="18288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67" name="Freeform: Shape 66">
              <a:extLst>
                <a:ext uri="{FF2B5EF4-FFF2-40B4-BE49-F238E27FC236}">
                  <a16:creationId xmlns:a16="http://schemas.microsoft.com/office/drawing/2014/main" id="{75F20D6C-6085-4D3F-9186-6895908C97B9}"/>
                </a:ext>
              </a:extLst>
            </p:cNvPr>
            <p:cNvSpPr/>
            <p:nvPr userDrawn="1"/>
          </p:nvSpPr>
          <p:spPr>
            <a:xfrm rot="16200000">
              <a:off x="506891" y="5335524"/>
              <a:ext cx="1014984" cy="2029968"/>
            </a:xfrm>
            <a:custGeom>
              <a:avLst/>
              <a:gdLst>
                <a:gd name="connsiteX0" fmla="*/ 1248 w 915648"/>
                <a:gd name="connsiteY0" fmla="*/ 0 h 1828800"/>
                <a:gd name="connsiteX1" fmla="*/ 915648 w 915648"/>
                <a:gd name="connsiteY1" fmla="*/ 914400 h 1828800"/>
                <a:gd name="connsiteX2" fmla="*/ 1248 w 915648"/>
                <a:gd name="connsiteY2" fmla="*/ 1828800 h 1828800"/>
                <a:gd name="connsiteX3" fmla="*/ 0 w 915648"/>
                <a:gd name="connsiteY3" fmla="*/ 1828737 h 1828800"/>
                <a:gd name="connsiteX4" fmla="*/ 0 w 915648"/>
                <a:gd name="connsiteY4" fmla="*/ 63 h 1828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5648" h="1828800">
                  <a:moveTo>
                    <a:pt x="1248" y="0"/>
                  </a:moveTo>
                  <a:cubicBezTo>
                    <a:pt x="506257" y="0"/>
                    <a:pt x="915648" y="409391"/>
                    <a:pt x="915648" y="914400"/>
                  </a:cubicBezTo>
                  <a:cubicBezTo>
                    <a:pt x="915648" y="1419409"/>
                    <a:pt x="506257" y="1828800"/>
                    <a:pt x="1248" y="1828800"/>
                  </a:cubicBezTo>
                  <a:lnTo>
                    <a:pt x="0" y="1828737"/>
                  </a:lnTo>
                  <a:lnTo>
                    <a:pt x="0" y="63"/>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1" name="Rectangle 70">
              <a:extLst>
                <a:ext uri="{FF2B5EF4-FFF2-40B4-BE49-F238E27FC236}">
                  <a16:creationId xmlns:a16="http://schemas.microsoft.com/office/drawing/2014/main" id="{BC56BE23-DE49-4D55-A6A0-DFE2A870120D}"/>
                </a:ext>
              </a:extLst>
            </p:cNvPr>
            <p:cNvSpPr/>
            <p:nvPr userDrawn="1"/>
          </p:nvSpPr>
          <p:spPr>
            <a:xfrm>
              <a:off x="2028658" y="6089528"/>
              <a:ext cx="2049251" cy="76847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5" name="Oval 74">
              <a:extLst>
                <a:ext uri="{FF2B5EF4-FFF2-40B4-BE49-F238E27FC236}">
                  <a16:creationId xmlns:a16="http://schemas.microsoft.com/office/drawing/2014/main" id="{BCF3BD55-FF25-4CA9-8016-81AEB8AA43E8}"/>
                </a:ext>
              </a:extLst>
            </p:cNvPr>
            <p:cNvSpPr/>
            <p:nvPr userDrawn="1"/>
          </p:nvSpPr>
          <p:spPr>
            <a:xfrm>
              <a:off x="3838078" y="1859479"/>
              <a:ext cx="274320" cy="274320"/>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77" name="Straight Connector 76">
              <a:extLst>
                <a:ext uri="{FF2B5EF4-FFF2-40B4-BE49-F238E27FC236}">
                  <a16:creationId xmlns:a16="http://schemas.microsoft.com/office/drawing/2014/main" id="{DE09EA6C-7AC2-47BE-95B8-4D3412867BA5}"/>
                </a:ext>
              </a:extLst>
            </p:cNvPr>
            <p:cNvCxnSpPr>
              <a:cxnSpLocks/>
            </p:cNvCxnSpPr>
            <p:nvPr userDrawn="1"/>
          </p:nvCxnSpPr>
          <p:spPr>
            <a:xfrm flipV="1">
              <a:off x="0" y="1990665"/>
              <a:ext cx="4023360" cy="33894"/>
            </a:xfrm>
            <a:prstGeom prst="line">
              <a:avLst/>
            </a:prstGeom>
            <a:ln w="50800">
              <a:solidFill>
                <a:schemeClr val="tx2"/>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6C25C416-A3A2-4CF9-9532-2C0BFB51CFDF}"/>
              </a:ext>
            </a:extLst>
          </p:cNvPr>
          <p:cNvSpPr>
            <a:spLocks noGrp="1"/>
          </p:cNvSpPr>
          <p:nvPr>
            <p:ph type="ctrTitle" hasCustomPrompt="1"/>
          </p:nvPr>
        </p:nvSpPr>
        <p:spPr>
          <a:xfrm>
            <a:off x="4974771" y="576943"/>
            <a:ext cx="6449786" cy="2785508"/>
          </a:xfrm>
        </p:spPr>
        <p:txBody>
          <a:bodyPr anchor="b">
            <a:normAutofit/>
          </a:bodyPr>
          <a:lstStyle>
            <a:lvl1pPr algn="l">
              <a:defRPr sz="4800" cap="all" baseline="0">
                <a:solidFill>
                  <a:schemeClr val="tx2"/>
                </a:solidFill>
              </a:defRPr>
            </a:lvl1pPr>
          </a:lstStyle>
          <a:p>
            <a:r>
              <a:rPr lang="en-US" dirty="0"/>
              <a:t>Click to ADD TITLE</a:t>
            </a:r>
          </a:p>
        </p:txBody>
      </p:sp>
      <p:sp>
        <p:nvSpPr>
          <p:cNvPr id="3" name="Subtitle 2">
            <a:extLst>
              <a:ext uri="{FF2B5EF4-FFF2-40B4-BE49-F238E27FC236}">
                <a16:creationId xmlns:a16="http://schemas.microsoft.com/office/drawing/2014/main" id="{EB00591F-8CE8-B626-C81A-6C960B2BAECA}"/>
              </a:ext>
            </a:extLst>
          </p:cNvPr>
          <p:cNvSpPr>
            <a:spLocks noGrp="1"/>
          </p:cNvSpPr>
          <p:nvPr>
            <p:ph type="subTitle" idx="1" hasCustomPrompt="1"/>
          </p:nvPr>
        </p:nvSpPr>
        <p:spPr>
          <a:xfrm>
            <a:off x="4974772" y="3373686"/>
            <a:ext cx="6449785" cy="1029586"/>
          </a:xfrm>
        </p:spPr>
        <p:txBody>
          <a:bodyPr>
            <a:normAutofit/>
          </a:bodyPr>
          <a:lstStyle>
            <a:lvl1pPr marL="0" indent="0" algn="l">
              <a:lnSpc>
                <a:spcPct val="150000"/>
              </a:lnSpc>
              <a:spcBef>
                <a:spcPts val="0"/>
              </a:spcBef>
              <a:buNone/>
              <a:defRPr sz="24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add subtitle</a:t>
            </a:r>
          </a:p>
        </p:txBody>
      </p:sp>
      <p:sp>
        <p:nvSpPr>
          <p:cNvPr id="192" name="Date Placeholder 3">
            <a:extLst>
              <a:ext uri="{FF2B5EF4-FFF2-40B4-BE49-F238E27FC236}">
                <a16:creationId xmlns:a16="http://schemas.microsoft.com/office/drawing/2014/main" id="{2837477B-3D20-4982-86AF-91100FE408D3}"/>
              </a:ext>
            </a:extLst>
          </p:cNvPr>
          <p:cNvSpPr>
            <a:spLocks noGrp="1"/>
          </p:cNvSpPr>
          <p:nvPr>
            <p:ph type="dt" sz="half" idx="10"/>
          </p:nvPr>
        </p:nvSpPr>
        <p:spPr>
          <a:xfrm>
            <a:off x="7519821" y="6353175"/>
            <a:ext cx="1097280" cy="365125"/>
          </a:xfrm>
        </p:spPr>
        <p:txBody>
          <a:bodyPr/>
          <a:lstStyle>
            <a:lvl1pPr>
              <a:defRPr>
                <a:solidFill>
                  <a:schemeClr val="bg1"/>
                </a:solidFill>
              </a:defRPr>
            </a:lvl1pPr>
          </a:lstStyle>
          <a:p>
            <a:r>
              <a:rPr lang="en-US"/>
              <a:t>12/11/2023</a:t>
            </a:r>
            <a:endParaRPr lang="en-US" dirty="0"/>
          </a:p>
        </p:txBody>
      </p:sp>
      <p:sp>
        <p:nvSpPr>
          <p:cNvPr id="193" name="Footer Placeholder 4">
            <a:extLst>
              <a:ext uri="{FF2B5EF4-FFF2-40B4-BE49-F238E27FC236}">
                <a16:creationId xmlns:a16="http://schemas.microsoft.com/office/drawing/2014/main" id="{B6E38A1E-AF37-4A09-9B69-65397A079362}"/>
              </a:ext>
            </a:extLst>
          </p:cNvPr>
          <p:cNvSpPr>
            <a:spLocks noGrp="1"/>
          </p:cNvSpPr>
          <p:nvPr>
            <p:ph type="ftr" sz="quarter" idx="11"/>
          </p:nvPr>
        </p:nvSpPr>
        <p:spPr>
          <a:xfrm>
            <a:off x="8727198" y="6350000"/>
            <a:ext cx="2286000" cy="365125"/>
          </a:xfrm>
        </p:spPr>
        <p:txBody>
          <a:bodyPr/>
          <a:lstStyle>
            <a:lvl1pPr>
              <a:defRPr>
                <a:solidFill>
                  <a:schemeClr val="bg1"/>
                </a:solidFill>
              </a:defRPr>
            </a:lvl1pPr>
          </a:lstStyle>
          <a:p>
            <a:r>
              <a:rPr lang="en-US"/>
              <a:t>Presentation title</a:t>
            </a:r>
            <a:endParaRPr lang="en-US" dirty="0"/>
          </a:p>
        </p:txBody>
      </p:sp>
      <p:sp>
        <p:nvSpPr>
          <p:cNvPr id="194" name="Slide Number Placeholder 5">
            <a:extLst>
              <a:ext uri="{FF2B5EF4-FFF2-40B4-BE49-F238E27FC236}">
                <a16:creationId xmlns:a16="http://schemas.microsoft.com/office/drawing/2014/main" id="{FB77B535-C760-4E32-8A7E-BF9AD08BBC39}"/>
              </a:ext>
            </a:extLst>
          </p:cNvPr>
          <p:cNvSpPr>
            <a:spLocks noGrp="1"/>
          </p:cNvSpPr>
          <p:nvPr>
            <p:ph type="sldNum" sz="quarter" idx="12"/>
          </p:nvPr>
        </p:nvSpPr>
        <p:spPr>
          <a:xfrm>
            <a:off x="11123295" y="6352847"/>
            <a:ext cx="457200" cy="365125"/>
          </a:xfrm>
        </p:spPr>
        <p:txBody>
          <a:bodyPr/>
          <a:lstStyle>
            <a:lvl1pPr>
              <a:defRPr>
                <a:solidFill>
                  <a:schemeClr val="bg1"/>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64770521"/>
      </p:ext>
    </p:extLst>
  </p:cSld>
  <p:clrMapOvr>
    <a:masterClrMapping/>
  </p:clrMapOvr>
  <p:extLst>
    <p:ext uri="{DCECCB84-F9BA-43D5-87BE-67443E8EF086}">
      <p15:sldGuideLst xmlns:p15="http://schemas.microsoft.com/office/powerpoint/2012/main">
        <p15:guide id="1" orient="horz" pos="1080" userDrawn="1">
          <p15:clr>
            <a:srgbClr val="FBAE40"/>
          </p15:clr>
        </p15:guide>
        <p15:guide id="2" orient="horz" pos="2160" userDrawn="1">
          <p15:clr>
            <a:srgbClr val="FBAE40"/>
          </p15:clr>
        </p15:guide>
        <p15:guide id="3" orient="horz" pos="3240" userDrawn="1">
          <p15:clr>
            <a:srgbClr val="FBAE40"/>
          </p15:clr>
        </p15:guide>
        <p15:guide id="4" orient="horz" pos="2256" userDrawn="1">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wo Content 1">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ACA106-0FC3-4FE9-9338-4AC3D15608E5}"/>
              </a:ext>
            </a:extLst>
          </p:cNvPr>
          <p:cNvSpPr>
            <a:spLocks noGrp="1"/>
          </p:cNvSpPr>
          <p:nvPr>
            <p:ph type="title" hasCustomPrompt="1"/>
          </p:nvPr>
        </p:nvSpPr>
        <p:spPr>
          <a:xfrm>
            <a:off x="771736" y="896112"/>
            <a:ext cx="9389288" cy="1362456"/>
          </a:xfrm>
        </p:spPr>
        <p:txBody>
          <a:bodyPr anchor="t" anchorCtr="0"/>
          <a:lstStyle>
            <a:lvl1pPr>
              <a:defRPr cap="all" baseline="0">
                <a:solidFill>
                  <a:schemeClr val="accent1"/>
                </a:solidFill>
              </a:defRPr>
            </a:lvl1pPr>
          </a:lstStyle>
          <a:p>
            <a:r>
              <a:rPr lang="en-US" dirty="0"/>
              <a:t>CLICK TO ADD TITLE</a:t>
            </a:r>
          </a:p>
        </p:txBody>
      </p:sp>
      <p:grpSp>
        <p:nvGrpSpPr>
          <p:cNvPr id="5" name="Group 4">
            <a:extLst>
              <a:ext uri="{FF2B5EF4-FFF2-40B4-BE49-F238E27FC236}">
                <a16:creationId xmlns:a16="http://schemas.microsoft.com/office/drawing/2014/main" id="{E88DF45F-9FEA-47BE-AC15-52BE148E1814}"/>
              </a:ext>
              <a:ext uri="{C183D7F6-B498-43B3-948B-1728B52AA6E4}">
                <adec:decorative xmlns:adec="http://schemas.microsoft.com/office/drawing/2017/decorative" val="1"/>
              </a:ext>
            </a:extLst>
          </p:cNvPr>
          <p:cNvGrpSpPr/>
          <p:nvPr userDrawn="1"/>
        </p:nvGrpSpPr>
        <p:grpSpPr>
          <a:xfrm>
            <a:off x="11239499" y="0"/>
            <a:ext cx="1015984" cy="6858000"/>
            <a:chOff x="11239499" y="0"/>
            <a:chExt cx="1015984" cy="6858000"/>
          </a:xfrm>
        </p:grpSpPr>
        <p:sp>
          <p:nvSpPr>
            <p:cNvPr id="8" name="Rectangle 7">
              <a:extLst>
                <a:ext uri="{FF2B5EF4-FFF2-40B4-BE49-F238E27FC236}">
                  <a16:creationId xmlns:a16="http://schemas.microsoft.com/office/drawing/2014/main" id="{9C51E8B0-FB58-4BB5-9CDA-4A1B4DBC5E90}"/>
                </a:ext>
              </a:extLst>
            </p:cNvPr>
            <p:cNvSpPr/>
            <p:nvPr userDrawn="1"/>
          </p:nvSpPr>
          <p:spPr>
            <a:xfrm>
              <a:off x="11240499" y="4828032"/>
              <a:ext cx="1014984" cy="2029968"/>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a:extLst>
                <a:ext uri="{FF2B5EF4-FFF2-40B4-BE49-F238E27FC236}">
                  <a16:creationId xmlns:a16="http://schemas.microsoft.com/office/drawing/2014/main" id="{3548A0B2-480B-4F04-B7B5-67A328B174D1}"/>
                </a:ext>
              </a:extLst>
            </p:cNvPr>
            <p:cNvSpPr/>
            <p:nvPr userDrawn="1"/>
          </p:nvSpPr>
          <p:spPr>
            <a:xfrm>
              <a:off x="11240499" y="2833299"/>
              <a:ext cx="1014984" cy="202996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F60A19E0-B2DF-4E35-AD7A-80B5C429C6C1}"/>
                </a:ext>
              </a:extLst>
            </p:cNvPr>
            <p:cNvSpPr/>
            <p:nvPr userDrawn="1"/>
          </p:nvSpPr>
          <p:spPr>
            <a:xfrm>
              <a:off x="11240499" y="0"/>
              <a:ext cx="1014984" cy="202996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2" name="Picture 11" descr="A black and white striped pattern&#10;&#10;Description automatically generated with low confidence">
              <a:extLst>
                <a:ext uri="{FF2B5EF4-FFF2-40B4-BE49-F238E27FC236}">
                  <a16:creationId xmlns:a16="http://schemas.microsoft.com/office/drawing/2014/main" id="{9C1C8F39-77F2-4753-A57A-2FD46715F2A6}"/>
                </a:ext>
              </a:extLst>
            </p:cNvPr>
            <p:cNvPicPr>
              <a:picLocks noChangeAspect="1"/>
            </p:cNvPicPr>
            <p:nvPr userDrawn="1"/>
          </p:nvPicPr>
          <p:blipFill>
            <a:blip r:embed="rId2" cstate="screen">
              <a:extLst>
                <a:ext uri="{28A0092B-C50C-407E-A947-70E740481C1C}">
                  <a14:useLocalDpi xmlns:a14="http://schemas.microsoft.com/office/drawing/2010/main" val="0"/>
                </a:ext>
              </a:extLst>
            </a:blip>
            <a:stretch>
              <a:fillRect/>
            </a:stretch>
          </p:blipFill>
          <p:spPr>
            <a:xfrm rot="5400000">
              <a:off x="10777681" y="552957"/>
              <a:ext cx="1828800" cy="905164"/>
            </a:xfrm>
            <a:prstGeom prst="rect">
              <a:avLst/>
            </a:prstGeom>
          </p:spPr>
        </p:pic>
        <p:sp>
          <p:nvSpPr>
            <p:cNvPr id="14" name="Rectangle 13">
              <a:extLst>
                <a:ext uri="{FF2B5EF4-FFF2-40B4-BE49-F238E27FC236}">
                  <a16:creationId xmlns:a16="http://schemas.microsoft.com/office/drawing/2014/main" id="{0A6AF7B2-2B49-4313-AA4E-3FD77CF46A04}"/>
                </a:ext>
              </a:extLst>
            </p:cNvPr>
            <p:cNvSpPr/>
            <p:nvPr userDrawn="1"/>
          </p:nvSpPr>
          <p:spPr>
            <a:xfrm>
              <a:off x="11240499" y="2029863"/>
              <a:ext cx="1014984" cy="81295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6" name="Graphic 25">
              <a:extLst>
                <a:ext uri="{FF2B5EF4-FFF2-40B4-BE49-F238E27FC236}">
                  <a16:creationId xmlns:a16="http://schemas.microsoft.com/office/drawing/2014/main" id="{E9AA5A01-9E59-4C92-9634-32DB51F9182B}"/>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rot="16200000">
              <a:off x="10880040" y="5394960"/>
              <a:ext cx="1828800" cy="914400"/>
            </a:xfrm>
            <a:prstGeom prst="rect">
              <a:avLst/>
            </a:prstGeom>
          </p:spPr>
        </p:pic>
        <p:sp>
          <p:nvSpPr>
            <p:cNvPr id="16" name="Freeform: Shape 15">
              <a:extLst>
                <a:ext uri="{FF2B5EF4-FFF2-40B4-BE49-F238E27FC236}">
                  <a16:creationId xmlns:a16="http://schemas.microsoft.com/office/drawing/2014/main" id="{1D3A8643-F793-41FD-AA08-DC814719C40C}"/>
                </a:ext>
              </a:extLst>
            </p:cNvPr>
            <p:cNvSpPr/>
            <p:nvPr userDrawn="1"/>
          </p:nvSpPr>
          <p:spPr>
            <a:xfrm>
              <a:off x="11250235" y="4949368"/>
              <a:ext cx="914400" cy="1828800"/>
            </a:xfrm>
            <a:custGeom>
              <a:avLst/>
              <a:gdLst>
                <a:gd name="connsiteX0" fmla="*/ 1248 w 915648"/>
                <a:gd name="connsiteY0" fmla="*/ 0 h 1828800"/>
                <a:gd name="connsiteX1" fmla="*/ 915648 w 915648"/>
                <a:gd name="connsiteY1" fmla="*/ 914400 h 1828800"/>
                <a:gd name="connsiteX2" fmla="*/ 1248 w 915648"/>
                <a:gd name="connsiteY2" fmla="*/ 1828800 h 1828800"/>
                <a:gd name="connsiteX3" fmla="*/ 0 w 915648"/>
                <a:gd name="connsiteY3" fmla="*/ 1828737 h 1828800"/>
                <a:gd name="connsiteX4" fmla="*/ 0 w 915648"/>
                <a:gd name="connsiteY4" fmla="*/ 63 h 1828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5648" h="1828800">
                  <a:moveTo>
                    <a:pt x="1248" y="0"/>
                  </a:moveTo>
                  <a:cubicBezTo>
                    <a:pt x="506257" y="0"/>
                    <a:pt x="915648" y="409391"/>
                    <a:pt x="915648" y="914400"/>
                  </a:cubicBezTo>
                  <a:cubicBezTo>
                    <a:pt x="915648" y="1419409"/>
                    <a:pt x="506257" y="1828800"/>
                    <a:pt x="1248" y="1828800"/>
                  </a:cubicBezTo>
                  <a:lnTo>
                    <a:pt x="0" y="1828737"/>
                  </a:lnTo>
                  <a:lnTo>
                    <a:pt x="0" y="63"/>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31" name="Graphic 30">
              <a:extLst>
                <a:ext uri="{FF2B5EF4-FFF2-40B4-BE49-F238E27FC236}">
                  <a16:creationId xmlns:a16="http://schemas.microsoft.com/office/drawing/2014/main" id="{F50D01F0-AD27-490F-8044-37B2D9E23326}"/>
                </a:ext>
              </a:extLst>
            </p:cNvPr>
            <p:cNvPicPr>
              <a:picLocks noChangeAspect="1"/>
            </p:cNvPicPr>
            <p:nvPr userDrawn="1"/>
          </p:nvPicPr>
          <p:blipFill>
            <a:blip r:embed="rId5">
              <a:extLst>
                <a:ext uri="{96DAC541-7B7A-43D3-8B79-37D633B846F1}">
                  <asvg:svgBlip xmlns:asvg="http://schemas.microsoft.com/office/drawing/2016/SVG/main" r:embed="rId6"/>
                </a:ext>
              </a:extLst>
            </a:blip>
            <a:stretch>
              <a:fillRect/>
            </a:stretch>
          </p:blipFill>
          <p:spPr>
            <a:xfrm rot="5400000">
              <a:off x="10793035" y="3391083"/>
              <a:ext cx="1828800" cy="914400"/>
            </a:xfrm>
            <a:prstGeom prst="rect">
              <a:avLst/>
            </a:prstGeom>
          </p:spPr>
        </p:pic>
      </p:grpSp>
      <p:sp>
        <p:nvSpPr>
          <p:cNvPr id="32" name="Date Placeholder 3">
            <a:extLst>
              <a:ext uri="{FF2B5EF4-FFF2-40B4-BE49-F238E27FC236}">
                <a16:creationId xmlns:a16="http://schemas.microsoft.com/office/drawing/2014/main" id="{417A4AF6-C906-4001-BDD2-33E116318583}"/>
              </a:ext>
            </a:extLst>
          </p:cNvPr>
          <p:cNvSpPr>
            <a:spLocks noGrp="1"/>
          </p:cNvSpPr>
          <p:nvPr>
            <p:ph type="dt" sz="half" idx="10"/>
          </p:nvPr>
        </p:nvSpPr>
        <p:spPr>
          <a:xfrm>
            <a:off x="771735" y="6353175"/>
            <a:ext cx="1097280" cy="365125"/>
          </a:xfrm>
        </p:spPr>
        <p:txBody>
          <a:bodyPr/>
          <a:lstStyle>
            <a:lvl1pPr>
              <a:defRPr>
                <a:solidFill>
                  <a:schemeClr val="tx1">
                    <a:lumMod val="75000"/>
                    <a:lumOff val="25000"/>
                  </a:schemeClr>
                </a:solidFill>
              </a:defRPr>
            </a:lvl1pPr>
          </a:lstStyle>
          <a:p>
            <a:r>
              <a:rPr lang="en-US"/>
              <a:t>12/11/2023</a:t>
            </a:r>
            <a:endParaRPr lang="en-US" dirty="0"/>
          </a:p>
        </p:txBody>
      </p:sp>
      <p:sp>
        <p:nvSpPr>
          <p:cNvPr id="33" name="Footer Placeholder 4">
            <a:extLst>
              <a:ext uri="{FF2B5EF4-FFF2-40B4-BE49-F238E27FC236}">
                <a16:creationId xmlns:a16="http://schemas.microsoft.com/office/drawing/2014/main" id="{5D94E674-98A0-4C77-80E5-084E3946B242}"/>
              </a:ext>
            </a:extLst>
          </p:cNvPr>
          <p:cNvSpPr>
            <a:spLocks noGrp="1"/>
          </p:cNvSpPr>
          <p:nvPr>
            <p:ph type="ftr" sz="quarter" idx="11"/>
          </p:nvPr>
        </p:nvSpPr>
        <p:spPr>
          <a:xfrm>
            <a:off x="5424487" y="6350000"/>
            <a:ext cx="2286000" cy="365125"/>
          </a:xfrm>
        </p:spPr>
        <p:txBody>
          <a:bodyPr/>
          <a:lstStyle>
            <a:lvl1pPr>
              <a:defRPr>
                <a:solidFill>
                  <a:schemeClr val="tx1">
                    <a:lumMod val="75000"/>
                    <a:lumOff val="25000"/>
                  </a:schemeClr>
                </a:solidFill>
              </a:defRPr>
            </a:lvl1pPr>
          </a:lstStyle>
          <a:p>
            <a:r>
              <a:rPr lang="en-US"/>
              <a:t>Presentation title</a:t>
            </a:r>
            <a:endParaRPr lang="en-US" dirty="0"/>
          </a:p>
        </p:txBody>
      </p:sp>
      <p:sp>
        <p:nvSpPr>
          <p:cNvPr id="34" name="Slide Number Placeholder 5">
            <a:extLst>
              <a:ext uri="{FF2B5EF4-FFF2-40B4-BE49-F238E27FC236}">
                <a16:creationId xmlns:a16="http://schemas.microsoft.com/office/drawing/2014/main" id="{36214990-C58C-4D62-9381-40A242460690}"/>
              </a:ext>
            </a:extLst>
          </p:cNvPr>
          <p:cNvSpPr>
            <a:spLocks noGrp="1"/>
          </p:cNvSpPr>
          <p:nvPr>
            <p:ph type="sldNum" sz="quarter" idx="12"/>
          </p:nvPr>
        </p:nvSpPr>
        <p:spPr>
          <a:xfrm>
            <a:off x="11123295" y="6356350"/>
            <a:ext cx="457200" cy="365125"/>
          </a:xfrm>
        </p:spPr>
        <p:txBody>
          <a:bodyPr/>
          <a:lstStyle>
            <a:lvl1pPr>
              <a:defRPr>
                <a:solidFill>
                  <a:schemeClr val="bg1"/>
                </a:solidFill>
              </a:defRPr>
            </a:lvl1pPr>
          </a:lstStyle>
          <a:p>
            <a:fld id="{B5CEABB6-07DC-46E8-9B57-56EC44A396E5}" type="slidenum">
              <a:rPr lang="en-US" smtClean="0"/>
              <a:pPr/>
              <a:t>‹#›</a:t>
            </a:fld>
            <a:endParaRPr lang="en-US" dirty="0"/>
          </a:p>
        </p:txBody>
      </p:sp>
      <p:sp>
        <p:nvSpPr>
          <p:cNvPr id="6" name="Content Placeholder 2">
            <a:extLst>
              <a:ext uri="{FF2B5EF4-FFF2-40B4-BE49-F238E27FC236}">
                <a16:creationId xmlns:a16="http://schemas.microsoft.com/office/drawing/2014/main" id="{B135D7B7-20E9-ADCF-4417-B443AF3112FC}"/>
              </a:ext>
            </a:extLst>
          </p:cNvPr>
          <p:cNvSpPr>
            <a:spLocks noGrp="1"/>
          </p:cNvSpPr>
          <p:nvPr>
            <p:ph sz="half" idx="14" hasCustomPrompt="1"/>
          </p:nvPr>
        </p:nvSpPr>
        <p:spPr>
          <a:xfrm>
            <a:off x="771734" y="2590800"/>
            <a:ext cx="4515035" cy="3505200"/>
          </a:xfrm>
        </p:spPr>
        <p:txBody>
          <a:bodyPr>
            <a:normAutofit/>
          </a:bodyPr>
          <a:lstStyle>
            <a:lvl1pPr marL="0" indent="0">
              <a:lnSpc>
                <a:spcPts val="2000"/>
              </a:lnSpc>
              <a:buFont typeface="Arial" panose="020B0604020202020204" pitchFamily="34" charset="0"/>
              <a:buNone/>
              <a:defRPr sz="1800"/>
            </a:lvl1pPr>
            <a:lvl2pPr marL="457200">
              <a:lnSpc>
                <a:spcPts val="2000"/>
              </a:lnSpc>
              <a:defRPr sz="1800"/>
            </a:lvl2pPr>
            <a:lvl3pPr marL="914400">
              <a:lnSpc>
                <a:spcPts val="2000"/>
              </a:lnSpc>
              <a:defRPr sz="1800"/>
            </a:lvl3pPr>
            <a:lvl4pPr marL="1371600">
              <a:lnSpc>
                <a:spcPts val="2000"/>
              </a:lnSpc>
              <a:defRPr sz="1800"/>
            </a:lvl4pPr>
            <a:lvl5pPr marL="1828800">
              <a:lnSpc>
                <a:spcPts val="2000"/>
              </a:lnSpc>
              <a:defRPr sz="18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Content Placeholder 2">
            <a:extLst>
              <a:ext uri="{FF2B5EF4-FFF2-40B4-BE49-F238E27FC236}">
                <a16:creationId xmlns:a16="http://schemas.microsoft.com/office/drawing/2014/main" id="{5D4468C5-0B68-8408-80C5-F8681CA98918}"/>
              </a:ext>
            </a:extLst>
          </p:cNvPr>
          <p:cNvSpPr>
            <a:spLocks noGrp="1"/>
          </p:cNvSpPr>
          <p:nvPr>
            <p:ph sz="half" idx="15" hasCustomPrompt="1"/>
          </p:nvPr>
        </p:nvSpPr>
        <p:spPr>
          <a:xfrm>
            <a:off x="5645989" y="2590800"/>
            <a:ext cx="4515035" cy="3505200"/>
          </a:xfrm>
        </p:spPr>
        <p:txBody>
          <a:bodyPr>
            <a:normAutofit/>
          </a:bodyPr>
          <a:lstStyle>
            <a:lvl1pPr marL="0" indent="0">
              <a:lnSpc>
                <a:spcPts val="2000"/>
              </a:lnSpc>
              <a:buFont typeface="Arial" panose="020B0604020202020204" pitchFamily="34" charset="0"/>
              <a:buNone/>
              <a:defRPr sz="1800"/>
            </a:lvl1pPr>
            <a:lvl2pPr marL="457200">
              <a:lnSpc>
                <a:spcPts val="2000"/>
              </a:lnSpc>
              <a:defRPr sz="1800"/>
            </a:lvl2pPr>
            <a:lvl3pPr marL="914400">
              <a:lnSpc>
                <a:spcPts val="2000"/>
              </a:lnSpc>
              <a:defRPr sz="1800"/>
            </a:lvl3pPr>
            <a:lvl4pPr marL="1371600">
              <a:lnSpc>
                <a:spcPts val="2000"/>
              </a:lnSpc>
              <a:defRPr sz="1800"/>
            </a:lvl4pPr>
            <a:lvl5pPr marL="1828800">
              <a:lnSpc>
                <a:spcPts val="2000"/>
              </a:lnSpc>
              <a:defRPr sz="18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9888137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wo Content 2">
    <p:bg>
      <p:bgPr>
        <a:solidFill>
          <a:schemeClr val="accent6">
            <a:lumMod val="60000"/>
            <a:lumOff val="40000"/>
          </a:schemeClr>
        </a:solidFill>
        <a:effectLst/>
      </p:bgPr>
    </p:bg>
    <p:spTree>
      <p:nvGrpSpPr>
        <p:cNvPr id="1" name=""/>
        <p:cNvGrpSpPr/>
        <p:nvPr/>
      </p:nvGrpSpPr>
      <p:grpSpPr>
        <a:xfrm>
          <a:off x="0" y="0"/>
          <a:ext cx="0" cy="0"/>
          <a:chOff x="0" y="0"/>
          <a:chExt cx="0" cy="0"/>
        </a:xfrm>
      </p:grpSpPr>
      <p:pic>
        <p:nvPicPr>
          <p:cNvPr id="26" name="Graphic 25">
            <a:extLst>
              <a:ext uri="{FF2B5EF4-FFF2-40B4-BE49-F238E27FC236}">
                <a16:creationId xmlns:a16="http://schemas.microsoft.com/office/drawing/2014/main" id="{E1BC9BFE-80C0-4DA9-92DB-070C41E412BC}"/>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rot="8097646">
            <a:off x="403102" y="-983359"/>
            <a:ext cx="2029968" cy="2029968"/>
          </a:xfrm>
          <a:prstGeom prst="rect">
            <a:avLst/>
          </a:prstGeom>
        </p:spPr>
      </p:pic>
      <p:sp>
        <p:nvSpPr>
          <p:cNvPr id="8" name="Rectangle 23">
            <a:extLst>
              <a:ext uri="{FF2B5EF4-FFF2-40B4-BE49-F238E27FC236}">
                <a16:creationId xmlns:a16="http://schemas.microsoft.com/office/drawing/2014/main" id="{F5ED01E4-35BF-4165-86B2-E3BDFD91DEE3}"/>
              </a:ext>
              <a:ext uri="{C183D7F6-B498-43B3-948B-1728B52AA6E4}">
                <adec:decorative xmlns:adec="http://schemas.microsoft.com/office/drawing/2017/decorative" val="1"/>
              </a:ext>
            </a:extLst>
          </p:cNvPr>
          <p:cNvSpPr/>
          <p:nvPr userDrawn="1"/>
        </p:nvSpPr>
        <p:spPr>
          <a:xfrm rot="13508190">
            <a:off x="-1025089" y="458228"/>
            <a:ext cx="2029968" cy="2029968"/>
          </a:xfrm>
          <a:custGeom>
            <a:avLst/>
            <a:gdLst>
              <a:gd name="connsiteX0" fmla="*/ 0 w 2029968"/>
              <a:gd name="connsiteY0" fmla="*/ 0 h 2029968"/>
              <a:gd name="connsiteX1" fmla="*/ 2029968 w 2029968"/>
              <a:gd name="connsiteY1" fmla="*/ 0 h 2029968"/>
              <a:gd name="connsiteX2" fmla="*/ 2029968 w 2029968"/>
              <a:gd name="connsiteY2" fmla="*/ 2029968 h 2029968"/>
              <a:gd name="connsiteX3" fmla="*/ 0 w 2029968"/>
              <a:gd name="connsiteY3" fmla="*/ 2029968 h 2029968"/>
              <a:gd name="connsiteX4" fmla="*/ 0 w 2029968"/>
              <a:gd name="connsiteY4" fmla="*/ 0 h 2029968"/>
              <a:gd name="connsiteX0" fmla="*/ 0 w 2029968"/>
              <a:gd name="connsiteY0" fmla="*/ 0 h 2029968"/>
              <a:gd name="connsiteX1" fmla="*/ 2029968 w 2029968"/>
              <a:gd name="connsiteY1" fmla="*/ 2029968 h 2029968"/>
              <a:gd name="connsiteX2" fmla="*/ 0 w 2029968"/>
              <a:gd name="connsiteY2" fmla="*/ 2029968 h 2029968"/>
              <a:gd name="connsiteX3" fmla="*/ 0 w 2029968"/>
              <a:gd name="connsiteY3" fmla="*/ 0 h 2029968"/>
            </a:gdLst>
            <a:ahLst/>
            <a:cxnLst>
              <a:cxn ang="0">
                <a:pos x="connsiteX0" y="connsiteY0"/>
              </a:cxn>
              <a:cxn ang="0">
                <a:pos x="connsiteX1" y="connsiteY1"/>
              </a:cxn>
              <a:cxn ang="0">
                <a:pos x="connsiteX2" y="connsiteY2"/>
              </a:cxn>
              <a:cxn ang="0">
                <a:pos x="connsiteX3" y="connsiteY3"/>
              </a:cxn>
            </a:cxnLst>
            <a:rect l="l" t="t" r="r" b="b"/>
            <a:pathLst>
              <a:path w="2029968" h="2029968">
                <a:moveTo>
                  <a:pt x="0" y="0"/>
                </a:moveTo>
                <a:lnTo>
                  <a:pt x="2029968" y="2029968"/>
                </a:lnTo>
                <a:lnTo>
                  <a:pt x="0" y="20299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9" name="Graphic 8">
            <a:extLst>
              <a:ext uri="{FF2B5EF4-FFF2-40B4-BE49-F238E27FC236}">
                <a16:creationId xmlns:a16="http://schemas.microsoft.com/office/drawing/2014/main" id="{B7E6DD28-C71B-4484-973A-D12A27730009}"/>
              </a:ext>
              <a:ext uri="{C183D7F6-B498-43B3-948B-1728B52AA6E4}">
                <adec:decorative xmlns:adec="http://schemas.microsoft.com/office/drawing/2017/decorative" val="1"/>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rot="18902533">
            <a:off x="407892" y="1900474"/>
            <a:ext cx="2029968" cy="2029968"/>
          </a:xfrm>
          <a:prstGeom prst="rect">
            <a:avLst/>
          </a:prstGeom>
        </p:spPr>
      </p:pic>
      <p:sp>
        <p:nvSpPr>
          <p:cNvPr id="11" name="Rectangle 23">
            <a:extLst>
              <a:ext uri="{FF2B5EF4-FFF2-40B4-BE49-F238E27FC236}">
                <a16:creationId xmlns:a16="http://schemas.microsoft.com/office/drawing/2014/main" id="{AB403917-256D-4254-A12F-F8BD19470C42}"/>
              </a:ext>
              <a:ext uri="{C183D7F6-B498-43B3-948B-1728B52AA6E4}">
                <adec:decorative xmlns:adec="http://schemas.microsoft.com/office/drawing/2017/decorative" val="1"/>
              </a:ext>
            </a:extLst>
          </p:cNvPr>
          <p:cNvSpPr/>
          <p:nvPr userDrawn="1"/>
        </p:nvSpPr>
        <p:spPr>
          <a:xfrm rot="18900000">
            <a:off x="413443" y="1923515"/>
            <a:ext cx="2029968" cy="2029968"/>
          </a:xfrm>
          <a:custGeom>
            <a:avLst/>
            <a:gdLst>
              <a:gd name="connsiteX0" fmla="*/ 0 w 2029968"/>
              <a:gd name="connsiteY0" fmla="*/ 0 h 2029968"/>
              <a:gd name="connsiteX1" fmla="*/ 2029968 w 2029968"/>
              <a:gd name="connsiteY1" fmla="*/ 0 h 2029968"/>
              <a:gd name="connsiteX2" fmla="*/ 2029968 w 2029968"/>
              <a:gd name="connsiteY2" fmla="*/ 2029968 h 2029968"/>
              <a:gd name="connsiteX3" fmla="*/ 0 w 2029968"/>
              <a:gd name="connsiteY3" fmla="*/ 2029968 h 2029968"/>
              <a:gd name="connsiteX4" fmla="*/ 0 w 2029968"/>
              <a:gd name="connsiteY4" fmla="*/ 0 h 2029968"/>
              <a:gd name="connsiteX0" fmla="*/ 0 w 2029968"/>
              <a:gd name="connsiteY0" fmla="*/ 0 h 2029968"/>
              <a:gd name="connsiteX1" fmla="*/ 2029968 w 2029968"/>
              <a:gd name="connsiteY1" fmla="*/ 2029968 h 2029968"/>
              <a:gd name="connsiteX2" fmla="*/ 0 w 2029968"/>
              <a:gd name="connsiteY2" fmla="*/ 2029968 h 2029968"/>
              <a:gd name="connsiteX3" fmla="*/ 0 w 2029968"/>
              <a:gd name="connsiteY3" fmla="*/ 0 h 2029968"/>
            </a:gdLst>
            <a:ahLst/>
            <a:cxnLst>
              <a:cxn ang="0">
                <a:pos x="connsiteX0" y="connsiteY0"/>
              </a:cxn>
              <a:cxn ang="0">
                <a:pos x="connsiteX1" y="connsiteY1"/>
              </a:cxn>
              <a:cxn ang="0">
                <a:pos x="connsiteX2" y="connsiteY2"/>
              </a:cxn>
              <a:cxn ang="0">
                <a:pos x="connsiteX3" y="connsiteY3"/>
              </a:cxn>
            </a:cxnLst>
            <a:rect l="l" t="t" r="r" b="b"/>
            <a:pathLst>
              <a:path w="2029968" h="2029968">
                <a:moveTo>
                  <a:pt x="0" y="0"/>
                </a:moveTo>
                <a:lnTo>
                  <a:pt x="2029968" y="2029968"/>
                </a:lnTo>
                <a:lnTo>
                  <a:pt x="0" y="20299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2" name="Graphic 11">
            <a:extLst>
              <a:ext uri="{FF2B5EF4-FFF2-40B4-BE49-F238E27FC236}">
                <a16:creationId xmlns:a16="http://schemas.microsoft.com/office/drawing/2014/main" id="{EB06A536-5FCB-4761-9EFF-D54BE44B1FD9}"/>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rot="2708786">
            <a:off x="-1021285" y="3355869"/>
            <a:ext cx="2029968" cy="2029968"/>
          </a:xfrm>
          <a:prstGeom prst="rect">
            <a:avLst/>
          </a:prstGeom>
        </p:spPr>
      </p:pic>
      <p:pic>
        <p:nvPicPr>
          <p:cNvPr id="13" name="Graphic 12">
            <a:extLst>
              <a:ext uri="{FF2B5EF4-FFF2-40B4-BE49-F238E27FC236}">
                <a16:creationId xmlns:a16="http://schemas.microsoft.com/office/drawing/2014/main" id="{3B73C61F-3D48-4791-8280-D98D2C01E0C1}"/>
              </a:ext>
              <a:ext uri="{C183D7F6-B498-43B3-948B-1728B52AA6E4}">
                <adec:decorative xmlns:adec="http://schemas.microsoft.com/office/drawing/2017/decorative" val="1"/>
              </a:ext>
            </a:extLst>
          </p:cNvPr>
          <p:cNvPicPr>
            <a:picLocks noChangeAspect="1"/>
          </p:cNvPicPr>
          <p:nvPr userDrawn="1"/>
        </p:nvPicPr>
        <p:blipFill>
          <a:blip r:embed="rId6">
            <a:extLst>
              <a:ext uri="{96DAC541-7B7A-43D3-8B79-37D633B846F1}">
                <asvg:svgBlip xmlns:asvg="http://schemas.microsoft.com/office/drawing/2016/SVG/main" r:embed="rId7"/>
              </a:ext>
            </a:extLst>
          </a:blip>
          <a:stretch>
            <a:fillRect/>
          </a:stretch>
        </p:blipFill>
        <p:spPr>
          <a:xfrm rot="13489227">
            <a:off x="1859807" y="3357927"/>
            <a:ext cx="2029968" cy="2029968"/>
          </a:xfrm>
          <a:prstGeom prst="rect">
            <a:avLst/>
          </a:prstGeom>
        </p:spPr>
      </p:pic>
      <p:grpSp>
        <p:nvGrpSpPr>
          <p:cNvPr id="21" name="Group 20">
            <a:extLst>
              <a:ext uri="{FF2B5EF4-FFF2-40B4-BE49-F238E27FC236}">
                <a16:creationId xmlns:a16="http://schemas.microsoft.com/office/drawing/2014/main" id="{94213EEF-F759-4045-9F53-49C1B4ECED53}"/>
              </a:ext>
              <a:ext uri="{C183D7F6-B498-43B3-948B-1728B52AA6E4}">
                <adec:decorative xmlns:adec="http://schemas.microsoft.com/office/drawing/2017/decorative" val="1"/>
              </a:ext>
            </a:extLst>
          </p:cNvPr>
          <p:cNvGrpSpPr/>
          <p:nvPr userDrawn="1"/>
        </p:nvGrpSpPr>
        <p:grpSpPr>
          <a:xfrm>
            <a:off x="-7411" y="5806395"/>
            <a:ext cx="2870810" cy="1000774"/>
            <a:chOff x="-13699" y="5839164"/>
            <a:chExt cx="2862790" cy="1000774"/>
          </a:xfrm>
        </p:grpSpPr>
        <p:sp>
          <p:nvSpPr>
            <p:cNvPr id="91" name="Freeform: Shape 90">
              <a:extLst>
                <a:ext uri="{FF2B5EF4-FFF2-40B4-BE49-F238E27FC236}">
                  <a16:creationId xmlns:a16="http://schemas.microsoft.com/office/drawing/2014/main" id="{2EA4D38A-6ACD-4296-B454-E5BD7EAC7990}"/>
                </a:ext>
              </a:extLst>
            </p:cNvPr>
            <p:cNvSpPr/>
            <p:nvPr userDrawn="1"/>
          </p:nvSpPr>
          <p:spPr>
            <a:xfrm>
              <a:off x="-13699" y="5839164"/>
              <a:ext cx="2862790" cy="28868"/>
            </a:xfrm>
            <a:custGeom>
              <a:avLst/>
              <a:gdLst>
                <a:gd name="connsiteX0" fmla="*/ 0 w 2862790"/>
                <a:gd name="connsiteY0" fmla="*/ 0 h 28868"/>
                <a:gd name="connsiteX1" fmla="*/ 2862790 w 2862790"/>
                <a:gd name="connsiteY1" fmla="*/ 0 h 28868"/>
                <a:gd name="connsiteX2" fmla="*/ 2833921 w 2862790"/>
                <a:gd name="connsiteY2" fmla="*/ 28868 h 28868"/>
                <a:gd name="connsiteX3" fmla="*/ 28868 w 2862790"/>
                <a:gd name="connsiteY3" fmla="*/ 28868 h 28868"/>
                <a:gd name="connsiteX4" fmla="*/ 0 w 2862790"/>
                <a:gd name="connsiteY4" fmla="*/ 0 h 288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62790" h="28868">
                  <a:moveTo>
                    <a:pt x="0" y="0"/>
                  </a:moveTo>
                  <a:lnTo>
                    <a:pt x="2862790" y="0"/>
                  </a:lnTo>
                  <a:lnTo>
                    <a:pt x="2833921" y="28868"/>
                  </a:lnTo>
                  <a:lnTo>
                    <a:pt x="28868" y="288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90" name="Freeform: Shape 89">
              <a:extLst>
                <a:ext uri="{FF2B5EF4-FFF2-40B4-BE49-F238E27FC236}">
                  <a16:creationId xmlns:a16="http://schemas.microsoft.com/office/drawing/2014/main" id="{74E32D04-F635-443B-B642-A509F0473CB5}"/>
                </a:ext>
              </a:extLst>
            </p:cNvPr>
            <p:cNvSpPr/>
            <p:nvPr userDrawn="1"/>
          </p:nvSpPr>
          <p:spPr>
            <a:xfrm>
              <a:off x="47246" y="5900109"/>
              <a:ext cx="2740900" cy="28868"/>
            </a:xfrm>
            <a:custGeom>
              <a:avLst/>
              <a:gdLst>
                <a:gd name="connsiteX0" fmla="*/ 0 w 2740900"/>
                <a:gd name="connsiteY0" fmla="*/ 0 h 28868"/>
                <a:gd name="connsiteX1" fmla="*/ 2740900 w 2740900"/>
                <a:gd name="connsiteY1" fmla="*/ 0 h 28868"/>
                <a:gd name="connsiteX2" fmla="*/ 2712032 w 2740900"/>
                <a:gd name="connsiteY2" fmla="*/ 28868 h 28868"/>
                <a:gd name="connsiteX3" fmla="*/ 28868 w 2740900"/>
                <a:gd name="connsiteY3" fmla="*/ 28868 h 28868"/>
                <a:gd name="connsiteX4" fmla="*/ 0 w 2740900"/>
                <a:gd name="connsiteY4" fmla="*/ 0 h 288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40900" h="28868">
                  <a:moveTo>
                    <a:pt x="0" y="0"/>
                  </a:moveTo>
                  <a:lnTo>
                    <a:pt x="2740900" y="0"/>
                  </a:lnTo>
                  <a:lnTo>
                    <a:pt x="2712032" y="28868"/>
                  </a:lnTo>
                  <a:lnTo>
                    <a:pt x="28868" y="288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9" name="Freeform: Shape 88">
              <a:extLst>
                <a:ext uri="{FF2B5EF4-FFF2-40B4-BE49-F238E27FC236}">
                  <a16:creationId xmlns:a16="http://schemas.microsoft.com/office/drawing/2014/main" id="{C95F7659-0C0B-4798-8392-E6B36B62DEA4}"/>
                </a:ext>
              </a:extLst>
            </p:cNvPr>
            <p:cNvSpPr/>
            <p:nvPr userDrawn="1"/>
          </p:nvSpPr>
          <p:spPr>
            <a:xfrm>
              <a:off x="108992" y="5960251"/>
              <a:ext cx="2619012" cy="29671"/>
            </a:xfrm>
            <a:custGeom>
              <a:avLst/>
              <a:gdLst>
                <a:gd name="connsiteX0" fmla="*/ 0 w 2619012"/>
                <a:gd name="connsiteY0" fmla="*/ 0 h 29671"/>
                <a:gd name="connsiteX1" fmla="*/ 2619012 w 2619012"/>
                <a:gd name="connsiteY1" fmla="*/ 0 h 29671"/>
                <a:gd name="connsiteX2" fmla="*/ 2590143 w 2619012"/>
                <a:gd name="connsiteY2" fmla="*/ 28868 h 29671"/>
                <a:gd name="connsiteX3" fmla="*/ 28067 w 2619012"/>
                <a:gd name="connsiteY3" fmla="*/ 29671 h 29671"/>
                <a:gd name="connsiteX4" fmla="*/ 28869 w 2619012"/>
                <a:gd name="connsiteY4" fmla="*/ 28869 h 29671"/>
                <a:gd name="connsiteX5" fmla="*/ 0 w 2619012"/>
                <a:gd name="connsiteY5" fmla="*/ 0 h 296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19012" h="29671">
                  <a:moveTo>
                    <a:pt x="0" y="0"/>
                  </a:moveTo>
                  <a:lnTo>
                    <a:pt x="2619012" y="0"/>
                  </a:lnTo>
                  <a:lnTo>
                    <a:pt x="2590143" y="28868"/>
                  </a:lnTo>
                  <a:lnTo>
                    <a:pt x="28067" y="29671"/>
                  </a:lnTo>
                  <a:lnTo>
                    <a:pt x="28869" y="28869"/>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8" name="Freeform: Shape 87">
              <a:extLst>
                <a:ext uri="{FF2B5EF4-FFF2-40B4-BE49-F238E27FC236}">
                  <a16:creationId xmlns:a16="http://schemas.microsoft.com/office/drawing/2014/main" id="{ABB69ABA-A9D2-4649-A1AB-E12AA2D2C8E7}"/>
                </a:ext>
              </a:extLst>
            </p:cNvPr>
            <p:cNvSpPr/>
            <p:nvPr userDrawn="1"/>
          </p:nvSpPr>
          <p:spPr>
            <a:xfrm>
              <a:off x="169937" y="6021196"/>
              <a:ext cx="2497122" cy="29670"/>
            </a:xfrm>
            <a:custGeom>
              <a:avLst/>
              <a:gdLst>
                <a:gd name="connsiteX0" fmla="*/ 0 w 2497122"/>
                <a:gd name="connsiteY0" fmla="*/ 0 h 29670"/>
                <a:gd name="connsiteX1" fmla="*/ 2497122 w 2497122"/>
                <a:gd name="connsiteY1" fmla="*/ 0 h 29670"/>
                <a:gd name="connsiteX2" fmla="*/ 2468254 w 2497122"/>
                <a:gd name="connsiteY2" fmla="*/ 28868 h 29670"/>
                <a:gd name="connsiteX3" fmla="*/ 28066 w 2497122"/>
                <a:gd name="connsiteY3" fmla="*/ 29670 h 29670"/>
                <a:gd name="connsiteX4" fmla="*/ 28868 w 2497122"/>
                <a:gd name="connsiteY4" fmla="*/ 28868 h 29670"/>
                <a:gd name="connsiteX5" fmla="*/ 0 w 2497122"/>
                <a:gd name="connsiteY5" fmla="*/ 0 h 296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97122" h="29670">
                  <a:moveTo>
                    <a:pt x="0" y="0"/>
                  </a:moveTo>
                  <a:lnTo>
                    <a:pt x="2497122" y="0"/>
                  </a:lnTo>
                  <a:lnTo>
                    <a:pt x="2468254" y="28868"/>
                  </a:lnTo>
                  <a:lnTo>
                    <a:pt x="28066" y="29670"/>
                  </a:lnTo>
                  <a:lnTo>
                    <a:pt x="28868" y="288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7" name="Freeform: Shape 86">
              <a:extLst>
                <a:ext uri="{FF2B5EF4-FFF2-40B4-BE49-F238E27FC236}">
                  <a16:creationId xmlns:a16="http://schemas.microsoft.com/office/drawing/2014/main" id="{8B88CE23-E34F-470C-8C56-46C08322365F}"/>
                </a:ext>
              </a:extLst>
            </p:cNvPr>
            <p:cNvSpPr/>
            <p:nvPr userDrawn="1"/>
          </p:nvSpPr>
          <p:spPr>
            <a:xfrm>
              <a:off x="229279" y="6082140"/>
              <a:ext cx="2376837" cy="28869"/>
            </a:xfrm>
            <a:custGeom>
              <a:avLst/>
              <a:gdLst>
                <a:gd name="connsiteX0" fmla="*/ 0 w 2376837"/>
                <a:gd name="connsiteY0" fmla="*/ 0 h 28869"/>
                <a:gd name="connsiteX1" fmla="*/ 2376837 w 2376837"/>
                <a:gd name="connsiteY1" fmla="*/ 0 h 28869"/>
                <a:gd name="connsiteX2" fmla="*/ 2347968 w 2376837"/>
                <a:gd name="connsiteY2" fmla="*/ 28868 h 28869"/>
                <a:gd name="connsiteX3" fmla="*/ 28868 w 2376837"/>
                <a:gd name="connsiteY3" fmla="*/ 28869 h 28869"/>
                <a:gd name="connsiteX4" fmla="*/ 0 w 2376837"/>
                <a:gd name="connsiteY4" fmla="*/ 0 h 288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76837" h="28869">
                  <a:moveTo>
                    <a:pt x="0" y="0"/>
                  </a:moveTo>
                  <a:lnTo>
                    <a:pt x="2376837" y="0"/>
                  </a:lnTo>
                  <a:lnTo>
                    <a:pt x="2347968" y="28868"/>
                  </a:lnTo>
                  <a:lnTo>
                    <a:pt x="28868" y="28869"/>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6" name="Freeform: Shape 85">
              <a:extLst>
                <a:ext uri="{FF2B5EF4-FFF2-40B4-BE49-F238E27FC236}">
                  <a16:creationId xmlns:a16="http://schemas.microsoft.com/office/drawing/2014/main" id="{75BCEDE2-961E-42E0-AF9C-3D070C974007}"/>
                </a:ext>
              </a:extLst>
            </p:cNvPr>
            <p:cNvSpPr/>
            <p:nvPr userDrawn="1"/>
          </p:nvSpPr>
          <p:spPr>
            <a:xfrm>
              <a:off x="290222" y="6143085"/>
              <a:ext cx="2254948" cy="28868"/>
            </a:xfrm>
            <a:custGeom>
              <a:avLst/>
              <a:gdLst>
                <a:gd name="connsiteX0" fmla="*/ 0 w 2254948"/>
                <a:gd name="connsiteY0" fmla="*/ 0 h 28868"/>
                <a:gd name="connsiteX1" fmla="*/ 2254948 w 2254948"/>
                <a:gd name="connsiteY1" fmla="*/ 0 h 28868"/>
                <a:gd name="connsiteX2" fmla="*/ 2226080 w 2254948"/>
                <a:gd name="connsiteY2" fmla="*/ 28868 h 28868"/>
                <a:gd name="connsiteX3" fmla="*/ 28868 w 2254948"/>
                <a:gd name="connsiteY3" fmla="*/ 28868 h 28868"/>
                <a:gd name="connsiteX4" fmla="*/ 0 w 2254948"/>
                <a:gd name="connsiteY4" fmla="*/ 0 h 288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54948" h="28868">
                  <a:moveTo>
                    <a:pt x="0" y="0"/>
                  </a:moveTo>
                  <a:lnTo>
                    <a:pt x="2254948" y="0"/>
                  </a:lnTo>
                  <a:lnTo>
                    <a:pt x="2226080" y="28868"/>
                  </a:lnTo>
                  <a:lnTo>
                    <a:pt x="28868" y="288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5" name="Freeform: Shape 84">
              <a:extLst>
                <a:ext uri="{FF2B5EF4-FFF2-40B4-BE49-F238E27FC236}">
                  <a16:creationId xmlns:a16="http://schemas.microsoft.com/office/drawing/2014/main" id="{FB930397-7A2A-4C50-9EC9-7E3107D065D2}"/>
                </a:ext>
              </a:extLst>
            </p:cNvPr>
            <p:cNvSpPr/>
            <p:nvPr userDrawn="1"/>
          </p:nvSpPr>
          <p:spPr>
            <a:xfrm>
              <a:off x="351970" y="6203227"/>
              <a:ext cx="2133059" cy="29671"/>
            </a:xfrm>
            <a:custGeom>
              <a:avLst/>
              <a:gdLst>
                <a:gd name="connsiteX0" fmla="*/ 2133059 w 2133059"/>
                <a:gd name="connsiteY0" fmla="*/ 0 h 29671"/>
                <a:gd name="connsiteX1" fmla="*/ 2104190 w 2133059"/>
                <a:gd name="connsiteY1" fmla="*/ 28869 h 29671"/>
                <a:gd name="connsiteX2" fmla="*/ 28066 w 2133059"/>
                <a:gd name="connsiteY2" fmla="*/ 29671 h 29671"/>
                <a:gd name="connsiteX3" fmla="*/ 28868 w 2133059"/>
                <a:gd name="connsiteY3" fmla="*/ 28869 h 29671"/>
                <a:gd name="connsiteX4" fmla="*/ 0 w 2133059"/>
                <a:gd name="connsiteY4" fmla="*/ 1 h 29671"/>
                <a:gd name="connsiteX5" fmla="*/ 2133059 w 2133059"/>
                <a:gd name="connsiteY5" fmla="*/ 0 h 296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33059" h="29671">
                  <a:moveTo>
                    <a:pt x="2133059" y="0"/>
                  </a:moveTo>
                  <a:lnTo>
                    <a:pt x="2104190" y="28869"/>
                  </a:lnTo>
                  <a:lnTo>
                    <a:pt x="28066" y="29671"/>
                  </a:lnTo>
                  <a:lnTo>
                    <a:pt x="28868" y="28869"/>
                  </a:lnTo>
                  <a:lnTo>
                    <a:pt x="0" y="1"/>
                  </a:lnTo>
                  <a:lnTo>
                    <a:pt x="2133059"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4" name="Freeform: Shape 83">
              <a:extLst>
                <a:ext uri="{FF2B5EF4-FFF2-40B4-BE49-F238E27FC236}">
                  <a16:creationId xmlns:a16="http://schemas.microsoft.com/office/drawing/2014/main" id="{8CA98174-D81B-4241-92F9-D0D2028FFEA9}"/>
                </a:ext>
              </a:extLst>
            </p:cNvPr>
            <p:cNvSpPr/>
            <p:nvPr userDrawn="1"/>
          </p:nvSpPr>
          <p:spPr>
            <a:xfrm>
              <a:off x="411310" y="6264172"/>
              <a:ext cx="2012774" cy="28868"/>
            </a:xfrm>
            <a:custGeom>
              <a:avLst/>
              <a:gdLst>
                <a:gd name="connsiteX0" fmla="*/ 0 w 2012774"/>
                <a:gd name="connsiteY0" fmla="*/ 0 h 28868"/>
                <a:gd name="connsiteX1" fmla="*/ 2012774 w 2012774"/>
                <a:gd name="connsiteY1" fmla="*/ 0 h 28868"/>
                <a:gd name="connsiteX2" fmla="*/ 1983905 w 2012774"/>
                <a:gd name="connsiteY2" fmla="*/ 28868 h 28868"/>
                <a:gd name="connsiteX3" fmla="*/ 28868 w 2012774"/>
                <a:gd name="connsiteY3" fmla="*/ 28868 h 28868"/>
                <a:gd name="connsiteX4" fmla="*/ 0 w 2012774"/>
                <a:gd name="connsiteY4" fmla="*/ 0 h 288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12774" h="28868">
                  <a:moveTo>
                    <a:pt x="0" y="0"/>
                  </a:moveTo>
                  <a:lnTo>
                    <a:pt x="2012774" y="0"/>
                  </a:lnTo>
                  <a:lnTo>
                    <a:pt x="1983905" y="28868"/>
                  </a:lnTo>
                  <a:lnTo>
                    <a:pt x="28868" y="288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3" name="Freeform: Shape 82">
              <a:extLst>
                <a:ext uri="{FF2B5EF4-FFF2-40B4-BE49-F238E27FC236}">
                  <a16:creationId xmlns:a16="http://schemas.microsoft.com/office/drawing/2014/main" id="{E4CE4FB8-5E60-4288-B2FA-CF9316ED449F}"/>
                </a:ext>
              </a:extLst>
            </p:cNvPr>
            <p:cNvSpPr/>
            <p:nvPr userDrawn="1"/>
          </p:nvSpPr>
          <p:spPr>
            <a:xfrm>
              <a:off x="472255" y="6325117"/>
              <a:ext cx="1890884" cy="28868"/>
            </a:xfrm>
            <a:custGeom>
              <a:avLst/>
              <a:gdLst>
                <a:gd name="connsiteX0" fmla="*/ 0 w 1890884"/>
                <a:gd name="connsiteY0" fmla="*/ 0 h 28868"/>
                <a:gd name="connsiteX1" fmla="*/ 1890884 w 1890884"/>
                <a:gd name="connsiteY1" fmla="*/ 0 h 28868"/>
                <a:gd name="connsiteX2" fmla="*/ 1862016 w 1890884"/>
                <a:gd name="connsiteY2" fmla="*/ 28868 h 28868"/>
                <a:gd name="connsiteX3" fmla="*/ 28868 w 1890884"/>
                <a:gd name="connsiteY3" fmla="*/ 28868 h 28868"/>
                <a:gd name="connsiteX4" fmla="*/ 0 w 1890884"/>
                <a:gd name="connsiteY4" fmla="*/ 0 h 288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90884" h="28868">
                  <a:moveTo>
                    <a:pt x="0" y="0"/>
                  </a:moveTo>
                  <a:lnTo>
                    <a:pt x="1890884" y="0"/>
                  </a:lnTo>
                  <a:lnTo>
                    <a:pt x="1862016" y="28868"/>
                  </a:lnTo>
                  <a:lnTo>
                    <a:pt x="28868" y="288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2" name="Freeform: Shape 81">
              <a:extLst>
                <a:ext uri="{FF2B5EF4-FFF2-40B4-BE49-F238E27FC236}">
                  <a16:creationId xmlns:a16="http://schemas.microsoft.com/office/drawing/2014/main" id="{6F69FE5C-0AF0-42F6-A721-9E2244C967AA}"/>
                </a:ext>
              </a:extLst>
            </p:cNvPr>
            <p:cNvSpPr/>
            <p:nvPr userDrawn="1"/>
          </p:nvSpPr>
          <p:spPr>
            <a:xfrm>
              <a:off x="533199" y="6386061"/>
              <a:ext cx="1768996" cy="28869"/>
            </a:xfrm>
            <a:custGeom>
              <a:avLst/>
              <a:gdLst>
                <a:gd name="connsiteX0" fmla="*/ 0 w 1768996"/>
                <a:gd name="connsiteY0" fmla="*/ 0 h 28869"/>
                <a:gd name="connsiteX1" fmla="*/ 1768996 w 1768996"/>
                <a:gd name="connsiteY1" fmla="*/ 0 h 28869"/>
                <a:gd name="connsiteX2" fmla="*/ 1740128 w 1768996"/>
                <a:gd name="connsiteY2" fmla="*/ 28868 h 28869"/>
                <a:gd name="connsiteX3" fmla="*/ 28869 w 1768996"/>
                <a:gd name="connsiteY3" fmla="*/ 28869 h 28869"/>
                <a:gd name="connsiteX4" fmla="*/ 0 w 1768996"/>
                <a:gd name="connsiteY4" fmla="*/ 0 h 288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68996" h="28869">
                  <a:moveTo>
                    <a:pt x="0" y="0"/>
                  </a:moveTo>
                  <a:lnTo>
                    <a:pt x="1768996" y="0"/>
                  </a:lnTo>
                  <a:lnTo>
                    <a:pt x="1740128" y="28868"/>
                  </a:lnTo>
                  <a:lnTo>
                    <a:pt x="28869" y="28869"/>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1" name="Freeform: Shape 80">
              <a:extLst>
                <a:ext uri="{FF2B5EF4-FFF2-40B4-BE49-F238E27FC236}">
                  <a16:creationId xmlns:a16="http://schemas.microsoft.com/office/drawing/2014/main" id="{E8311083-D41B-4770-B6A9-AFA83AAF2885}"/>
                </a:ext>
              </a:extLst>
            </p:cNvPr>
            <p:cNvSpPr/>
            <p:nvPr userDrawn="1"/>
          </p:nvSpPr>
          <p:spPr>
            <a:xfrm>
              <a:off x="594946" y="6446204"/>
              <a:ext cx="1647106" cy="29670"/>
            </a:xfrm>
            <a:custGeom>
              <a:avLst/>
              <a:gdLst>
                <a:gd name="connsiteX0" fmla="*/ 0 w 1647106"/>
                <a:gd name="connsiteY0" fmla="*/ 0 h 29670"/>
                <a:gd name="connsiteX1" fmla="*/ 1647106 w 1647106"/>
                <a:gd name="connsiteY1" fmla="*/ 0 h 29670"/>
                <a:gd name="connsiteX2" fmla="*/ 1618238 w 1647106"/>
                <a:gd name="connsiteY2" fmla="*/ 28868 h 29670"/>
                <a:gd name="connsiteX3" fmla="*/ 28066 w 1647106"/>
                <a:gd name="connsiteY3" fmla="*/ 29670 h 29670"/>
                <a:gd name="connsiteX4" fmla="*/ 28868 w 1647106"/>
                <a:gd name="connsiteY4" fmla="*/ 28868 h 29670"/>
                <a:gd name="connsiteX5" fmla="*/ 0 w 1647106"/>
                <a:gd name="connsiteY5" fmla="*/ 0 h 296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47106" h="29670">
                  <a:moveTo>
                    <a:pt x="0" y="0"/>
                  </a:moveTo>
                  <a:lnTo>
                    <a:pt x="1647106" y="0"/>
                  </a:lnTo>
                  <a:lnTo>
                    <a:pt x="1618238" y="28868"/>
                  </a:lnTo>
                  <a:lnTo>
                    <a:pt x="28066" y="29670"/>
                  </a:lnTo>
                  <a:lnTo>
                    <a:pt x="28868" y="288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0" name="Freeform: Shape 79">
              <a:extLst>
                <a:ext uri="{FF2B5EF4-FFF2-40B4-BE49-F238E27FC236}">
                  <a16:creationId xmlns:a16="http://schemas.microsoft.com/office/drawing/2014/main" id="{730A62EE-9416-445D-B0B2-018F008614B8}"/>
                </a:ext>
              </a:extLst>
            </p:cNvPr>
            <p:cNvSpPr/>
            <p:nvPr userDrawn="1"/>
          </p:nvSpPr>
          <p:spPr>
            <a:xfrm>
              <a:off x="654287" y="6507148"/>
              <a:ext cx="1526821" cy="28869"/>
            </a:xfrm>
            <a:custGeom>
              <a:avLst/>
              <a:gdLst>
                <a:gd name="connsiteX0" fmla="*/ 0 w 1526821"/>
                <a:gd name="connsiteY0" fmla="*/ 0 h 28869"/>
                <a:gd name="connsiteX1" fmla="*/ 1526821 w 1526821"/>
                <a:gd name="connsiteY1" fmla="*/ 0 h 28869"/>
                <a:gd name="connsiteX2" fmla="*/ 1497952 w 1526821"/>
                <a:gd name="connsiteY2" fmla="*/ 28868 h 28869"/>
                <a:gd name="connsiteX3" fmla="*/ 28868 w 1526821"/>
                <a:gd name="connsiteY3" fmla="*/ 28869 h 28869"/>
                <a:gd name="connsiteX4" fmla="*/ 0 w 1526821"/>
                <a:gd name="connsiteY4" fmla="*/ 0 h 288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26821" h="28869">
                  <a:moveTo>
                    <a:pt x="0" y="0"/>
                  </a:moveTo>
                  <a:lnTo>
                    <a:pt x="1526821" y="0"/>
                  </a:lnTo>
                  <a:lnTo>
                    <a:pt x="1497952" y="28868"/>
                  </a:lnTo>
                  <a:lnTo>
                    <a:pt x="28868" y="28869"/>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9" name="Freeform: Shape 78">
              <a:extLst>
                <a:ext uri="{FF2B5EF4-FFF2-40B4-BE49-F238E27FC236}">
                  <a16:creationId xmlns:a16="http://schemas.microsoft.com/office/drawing/2014/main" id="{4A92E211-EBEF-4E62-97FD-46ECC42436DF}"/>
                </a:ext>
              </a:extLst>
            </p:cNvPr>
            <p:cNvSpPr/>
            <p:nvPr userDrawn="1"/>
          </p:nvSpPr>
          <p:spPr>
            <a:xfrm>
              <a:off x="715231" y="6568093"/>
              <a:ext cx="1404932" cy="28868"/>
            </a:xfrm>
            <a:custGeom>
              <a:avLst/>
              <a:gdLst>
                <a:gd name="connsiteX0" fmla="*/ 0 w 1404932"/>
                <a:gd name="connsiteY0" fmla="*/ 0 h 28868"/>
                <a:gd name="connsiteX1" fmla="*/ 1404932 w 1404932"/>
                <a:gd name="connsiteY1" fmla="*/ 0 h 28868"/>
                <a:gd name="connsiteX2" fmla="*/ 1376064 w 1404932"/>
                <a:gd name="connsiteY2" fmla="*/ 28868 h 28868"/>
                <a:gd name="connsiteX3" fmla="*/ 28868 w 1404932"/>
                <a:gd name="connsiteY3" fmla="*/ 28868 h 28868"/>
                <a:gd name="connsiteX4" fmla="*/ 0 w 1404932"/>
                <a:gd name="connsiteY4" fmla="*/ 0 h 288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4932" h="28868">
                  <a:moveTo>
                    <a:pt x="0" y="0"/>
                  </a:moveTo>
                  <a:lnTo>
                    <a:pt x="1404932" y="0"/>
                  </a:lnTo>
                  <a:lnTo>
                    <a:pt x="1376064" y="28868"/>
                  </a:lnTo>
                  <a:lnTo>
                    <a:pt x="28868" y="288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8" name="Freeform: Shape 77">
              <a:extLst>
                <a:ext uri="{FF2B5EF4-FFF2-40B4-BE49-F238E27FC236}">
                  <a16:creationId xmlns:a16="http://schemas.microsoft.com/office/drawing/2014/main" id="{CC8A63A1-564C-478A-B490-96E1C76014CC}"/>
                </a:ext>
              </a:extLst>
            </p:cNvPr>
            <p:cNvSpPr/>
            <p:nvPr userDrawn="1"/>
          </p:nvSpPr>
          <p:spPr>
            <a:xfrm>
              <a:off x="776977" y="6628235"/>
              <a:ext cx="1283044" cy="29671"/>
            </a:xfrm>
            <a:custGeom>
              <a:avLst/>
              <a:gdLst>
                <a:gd name="connsiteX0" fmla="*/ 1283044 w 1283044"/>
                <a:gd name="connsiteY0" fmla="*/ 0 h 29671"/>
                <a:gd name="connsiteX1" fmla="*/ 1254175 w 1283044"/>
                <a:gd name="connsiteY1" fmla="*/ 28869 h 29671"/>
                <a:gd name="connsiteX2" fmla="*/ 28067 w 1283044"/>
                <a:gd name="connsiteY2" fmla="*/ 29671 h 29671"/>
                <a:gd name="connsiteX3" fmla="*/ 28869 w 1283044"/>
                <a:gd name="connsiteY3" fmla="*/ 28869 h 29671"/>
                <a:gd name="connsiteX4" fmla="*/ 0 w 1283044"/>
                <a:gd name="connsiteY4" fmla="*/ 1 h 29671"/>
                <a:gd name="connsiteX5" fmla="*/ 1283044 w 1283044"/>
                <a:gd name="connsiteY5" fmla="*/ 0 h 296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83044" h="29671">
                  <a:moveTo>
                    <a:pt x="1283044" y="0"/>
                  </a:moveTo>
                  <a:lnTo>
                    <a:pt x="1254175" y="28869"/>
                  </a:lnTo>
                  <a:lnTo>
                    <a:pt x="28067" y="29671"/>
                  </a:lnTo>
                  <a:lnTo>
                    <a:pt x="28869" y="28869"/>
                  </a:lnTo>
                  <a:lnTo>
                    <a:pt x="0" y="1"/>
                  </a:lnTo>
                  <a:lnTo>
                    <a:pt x="1283044"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7" name="Freeform: Shape 76">
              <a:extLst>
                <a:ext uri="{FF2B5EF4-FFF2-40B4-BE49-F238E27FC236}">
                  <a16:creationId xmlns:a16="http://schemas.microsoft.com/office/drawing/2014/main" id="{4162FC41-462F-4E99-AACA-F5B9C804FB14}"/>
                </a:ext>
              </a:extLst>
            </p:cNvPr>
            <p:cNvSpPr/>
            <p:nvPr userDrawn="1"/>
          </p:nvSpPr>
          <p:spPr>
            <a:xfrm>
              <a:off x="837922" y="6689180"/>
              <a:ext cx="1161154" cy="29670"/>
            </a:xfrm>
            <a:custGeom>
              <a:avLst/>
              <a:gdLst>
                <a:gd name="connsiteX0" fmla="*/ 0 w 1161154"/>
                <a:gd name="connsiteY0" fmla="*/ 0 h 29670"/>
                <a:gd name="connsiteX1" fmla="*/ 1161154 w 1161154"/>
                <a:gd name="connsiteY1" fmla="*/ 0 h 29670"/>
                <a:gd name="connsiteX2" fmla="*/ 1132285 w 1161154"/>
                <a:gd name="connsiteY2" fmla="*/ 28868 h 29670"/>
                <a:gd name="connsiteX3" fmla="*/ 28066 w 1161154"/>
                <a:gd name="connsiteY3" fmla="*/ 29670 h 29670"/>
                <a:gd name="connsiteX4" fmla="*/ 28868 w 1161154"/>
                <a:gd name="connsiteY4" fmla="*/ 28868 h 29670"/>
                <a:gd name="connsiteX5" fmla="*/ 0 w 1161154"/>
                <a:gd name="connsiteY5" fmla="*/ 0 h 296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61154" h="29670">
                  <a:moveTo>
                    <a:pt x="0" y="0"/>
                  </a:moveTo>
                  <a:lnTo>
                    <a:pt x="1161154" y="0"/>
                  </a:lnTo>
                  <a:lnTo>
                    <a:pt x="1132285" y="28868"/>
                  </a:lnTo>
                  <a:lnTo>
                    <a:pt x="28066" y="29670"/>
                  </a:lnTo>
                  <a:lnTo>
                    <a:pt x="28868" y="288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6" name="Freeform: Shape 75">
              <a:extLst>
                <a:ext uri="{FF2B5EF4-FFF2-40B4-BE49-F238E27FC236}">
                  <a16:creationId xmlns:a16="http://schemas.microsoft.com/office/drawing/2014/main" id="{1F9B61AC-B03D-4064-9DE6-9818F53F333C}"/>
                </a:ext>
              </a:extLst>
            </p:cNvPr>
            <p:cNvSpPr/>
            <p:nvPr userDrawn="1"/>
          </p:nvSpPr>
          <p:spPr>
            <a:xfrm>
              <a:off x="897263" y="6750124"/>
              <a:ext cx="1040868" cy="28869"/>
            </a:xfrm>
            <a:custGeom>
              <a:avLst/>
              <a:gdLst>
                <a:gd name="connsiteX0" fmla="*/ 0 w 1040868"/>
                <a:gd name="connsiteY0" fmla="*/ 0 h 28869"/>
                <a:gd name="connsiteX1" fmla="*/ 1040868 w 1040868"/>
                <a:gd name="connsiteY1" fmla="*/ 0 h 28869"/>
                <a:gd name="connsiteX2" fmla="*/ 1012000 w 1040868"/>
                <a:gd name="connsiteY2" fmla="*/ 28869 h 28869"/>
                <a:gd name="connsiteX3" fmla="*/ 28868 w 1040868"/>
                <a:gd name="connsiteY3" fmla="*/ 28869 h 28869"/>
                <a:gd name="connsiteX4" fmla="*/ 0 w 1040868"/>
                <a:gd name="connsiteY4" fmla="*/ 0 h 288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40868" h="28869">
                  <a:moveTo>
                    <a:pt x="0" y="0"/>
                  </a:moveTo>
                  <a:lnTo>
                    <a:pt x="1040868" y="0"/>
                  </a:lnTo>
                  <a:lnTo>
                    <a:pt x="1012000" y="28869"/>
                  </a:lnTo>
                  <a:lnTo>
                    <a:pt x="28868" y="28869"/>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3" name="Freeform: Shape 72">
              <a:extLst>
                <a:ext uri="{FF2B5EF4-FFF2-40B4-BE49-F238E27FC236}">
                  <a16:creationId xmlns:a16="http://schemas.microsoft.com/office/drawing/2014/main" id="{C104BA00-790F-438D-AC93-117E23CF2099}"/>
                </a:ext>
              </a:extLst>
            </p:cNvPr>
            <p:cNvSpPr/>
            <p:nvPr userDrawn="1"/>
          </p:nvSpPr>
          <p:spPr>
            <a:xfrm>
              <a:off x="958207" y="6811069"/>
              <a:ext cx="918980" cy="28869"/>
            </a:xfrm>
            <a:custGeom>
              <a:avLst/>
              <a:gdLst>
                <a:gd name="connsiteX0" fmla="*/ 0 w 918980"/>
                <a:gd name="connsiteY0" fmla="*/ 0 h 28869"/>
                <a:gd name="connsiteX1" fmla="*/ 918980 w 918980"/>
                <a:gd name="connsiteY1" fmla="*/ 0 h 28869"/>
                <a:gd name="connsiteX2" fmla="*/ 890112 w 918980"/>
                <a:gd name="connsiteY2" fmla="*/ 28868 h 28869"/>
                <a:gd name="connsiteX3" fmla="*/ 28869 w 918980"/>
                <a:gd name="connsiteY3" fmla="*/ 28869 h 28869"/>
                <a:gd name="connsiteX4" fmla="*/ 0 w 918980"/>
                <a:gd name="connsiteY4" fmla="*/ 0 h 288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8980" h="28869">
                  <a:moveTo>
                    <a:pt x="0" y="0"/>
                  </a:moveTo>
                  <a:lnTo>
                    <a:pt x="918980" y="0"/>
                  </a:lnTo>
                  <a:lnTo>
                    <a:pt x="890112" y="28868"/>
                  </a:lnTo>
                  <a:lnTo>
                    <a:pt x="28869" y="28869"/>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101" name="Freeform: Shape 100">
            <a:extLst>
              <a:ext uri="{FF2B5EF4-FFF2-40B4-BE49-F238E27FC236}">
                <a16:creationId xmlns:a16="http://schemas.microsoft.com/office/drawing/2014/main" id="{788A3CD7-1915-41CF-9FB5-E6FEDCA8F19C}"/>
              </a:ext>
              <a:ext uri="{C183D7F6-B498-43B3-948B-1728B52AA6E4}">
                <adec:decorative xmlns:adec="http://schemas.microsoft.com/office/drawing/2017/decorative" val="1"/>
              </a:ext>
            </a:extLst>
          </p:cNvPr>
          <p:cNvSpPr/>
          <p:nvPr userDrawn="1"/>
        </p:nvSpPr>
        <p:spPr>
          <a:xfrm>
            <a:off x="1793659" y="5801762"/>
            <a:ext cx="1075475" cy="1058335"/>
          </a:xfrm>
          <a:custGeom>
            <a:avLst/>
            <a:gdLst>
              <a:gd name="connsiteX0" fmla="*/ 1062720 w 1062720"/>
              <a:gd name="connsiteY0" fmla="*/ 0 h 1062720"/>
              <a:gd name="connsiteX1" fmla="*/ 1062720 w 1062720"/>
              <a:gd name="connsiteY1" fmla="*/ 1062720 h 1062720"/>
              <a:gd name="connsiteX2" fmla="*/ 0 w 1062720"/>
              <a:gd name="connsiteY2" fmla="*/ 1062720 h 1062720"/>
              <a:gd name="connsiteX3" fmla="*/ 1062720 w 1062720"/>
              <a:gd name="connsiteY3" fmla="*/ 0 h 1062720"/>
            </a:gdLst>
            <a:ahLst/>
            <a:cxnLst>
              <a:cxn ang="0">
                <a:pos x="connsiteX0" y="connsiteY0"/>
              </a:cxn>
              <a:cxn ang="0">
                <a:pos x="connsiteX1" y="connsiteY1"/>
              </a:cxn>
              <a:cxn ang="0">
                <a:pos x="connsiteX2" y="connsiteY2"/>
              </a:cxn>
              <a:cxn ang="0">
                <a:pos x="connsiteX3" y="connsiteY3"/>
              </a:cxn>
            </a:cxnLst>
            <a:rect l="l" t="t" r="r" b="b"/>
            <a:pathLst>
              <a:path w="1062720" h="1062720">
                <a:moveTo>
                  <a:pt x="1062720" y="0"/>
                </a:moveTo>
                <a:lnTo>
                  <a:pt x="1062720" y="1062720"/>
                </a:lnTo>
                <a:lnTo>
                  <a:pt x="0" y="1062720"/>
                </a:lnTo>
                <a:lnTo>
                  <a:pt x="106272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3" name="Freeform: Shape 162">
            <a:extLst>
              <a:ext uri="{FF2B5EF4-FFF2-40B4-BE49-F238E27FC236}">
                <a16:creationId xmlns:a16="http://schemas.microsoft.com/office/drawing/2014/main" id="{FEE07693-1822-40D4-88A4-0F663C787D7E}"/>
              </a:ext>
              <a:ext uri="{C183D7F6-B498-43B3-948B-1728B52AA6E4}">
                <adec:decorative xmlns:adec="http://schemas.microsoft.com/office/drawing/2017/decorative" val="1"/>
              </a:ext>
            </a:extLst>
          </p:cNvPr>
          <p:cNvSpPr/>
          <p:nvPr userDrawn="1"/>
        </p:nvSpPr>
        <p:spPr>
          <a:xfrm>
            <a:off x="1035546" y="6829131"/>
            <a:ext cx="918980" cy="28869"/>
          </a:xfrm>
          <a:custGeom>
            <a:avLst/>
            <a:gdLst>
              <a:gd name="connsiteX0" fmla="*/ 0 w 918980"/>
              <a:gd name="connsiteY0" fmla="*/ 0 h 28869"/>
              <a:gd name="connsiteX1" fmla="*/ 918980 w 918980"/>
              <a:gd name="connsiteY1" fmla="*/ 0 h 28869"/>
              <a:gd name="connsiteX2" fmla="*/ 890112 w 918980"/>
              <a:gd name="connsiteY2" fmla="*/ 28868 h 28869"/>
              <a:gd name="connsiteX3" fmla="*/ 28869 w 918980"/>
              <a:gd name="connsiteY3" fmla="*/ 28869 h 28869"/>
              <a:gd name="connsiteX4" fmla="*/ 0 w 918980"/>
              <a:gd name="connsiteY4" fmla="*/ 0 h 288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8980" h="28869">
                <a:moveTo>
                  <a:pt x="0" y="0"/>
                </a:moveTo>
                <a:lnTo>
                  <a:pt x="918980" y="0"/>
                </a:lnTo>
                <a:lnTo>
                  <a:pt x="890112" y="28868"/>
                </a:lnTo>
                <a:lnTo>
                  <a:pt x="28869" y="28869"/>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 name="Title 1">
            <a:extLst>
              <a:ext uri="{FF2B5EF4-FFF2-40B4-BE49-F238E27FC236}">
                <a16:creationId xmlns:a16="http://schemas.microsoft.com/office/drawing/2014/main" id="{C8142DAF-BE54-C239-5685-89D55E027E4E}"/>
              </a:ext>
            </a:extLst>
          </p:cNvPr>
          <p:cNvSpPr>
            <a:spLocks noGrp="1"/>
          </p:cNvSpPr>
          <p:nvPr>
            <p:ph type="title" hasCustomPrompt="1"/>
          </p:nvPr>
        </p:nvSpPr>
        <p:spPr>
          <a:xfrm>
            <a:off x="3520440" y="896111"/>
            <a:ext cx="7889768" cy="2039341"/>
          </a:xfrm>
        </p:spPr>
        <p:txBody>
          <a:bodyPr anchor="t" anchorCtr="0"/>
          <a:lstStyle>
            <a:lvl1pPr>
              <a:defRPr cap="all" baseline="0">
                <a:solidFill>
                  <a:schemeClr val="accent1"/>
                </a:solidFill>
              </a:defRPr>
            </a:lvl1pPr>
          </a:lstStyle>
          <a:p>
            <a:r>
              <a:rPr lang="en-US" dirty="0"/>
              <a:t>CLICK TO ADD TITLE</a:t>
            </a:r>
          </a:p>
        </p:txBody>
      </p:sp>
      <p:sp>
        <p:nvSpPr>
          <p:cNvPr id="10" name="Content Placeholder 2">
            <a:extLst>
              <a:ext uri="{FF2B5EF4-FFF2-40B4-BE49-F238E27FC236}">
                <a16:creationId xmlns:a16="http://schemas.microsoft.com/office/drawing/2014/main" id="{5A2EBD71-EB16-773C-A6CB-C6E1259AE70B}"/>
              </a:ext>
            </a:extLst>
          </p:cNvPr>
          <p:cNvSpPr>
            <a:spLocks noGrp="1"/>
          </p:cNvSpPr>
          <p:nvPr>
            <p:ph sz="half" idx="14" hasCustomPrompt="1"/>
          </p:nvPr>
        </p:nvSpPr>
        <p:spPr>
          <a:xfrm>
            <a:off x="3520440" y="3259056"/>
            <a:ext cx="2994660" cy="3006531"/>
          </a:xfrm>
        </p:spPr>
        <p:txBody>
          <a:bodyPr>
            <a:normAutofit/>
          </a:bodyPr>
          <a:lstStyle>
            <a:lvl1pPr marL="285750" indent="-285750">
              <a:lnSpc>
                <a:spcPts val="2000"/>
              </a:lnSpc>
              <a:buFont typeface="Arial" panose="020B0604020202020204" pitchFamily="34" charset="0"/>
              <a:buChar char="•"/>
              <a:defRPr sz="1800"/>
            </a:lvl1pPr>
            <a:lvl2pPr>
              <a:lnSpc>
                <a:spcPts val="2000"/>
              </a:lnSpc>
              <a:defRPr sz="1800"/>
            </a:lvl2pPr>
            <a:lvl3pPr>
              <a:lnSpc>
                <a:spcPts val="2000"/>
              </a:lnSpc>
              <a:defRPr sz="1800"/>
            </a:lvl3pPr>
            <a:lvl4pPr>
              <a:lnSpc>
                <a:spcPts val="2000"/>
              </a:lnSpc>
              <a:defRPr sz="1800"/>
            </a:lvl4pPr>
            <a:lvl5pPr>
              <a:lnSpc>
                <a:spcPts val="2000"/>
              </a:lnSpc>
              <a:defRPr sz="1800"/>
            </a:lvl5pPr>
          </a:lstStyle>
          <a:p>
            <a:pPr lvl="0"/>
            <a:r>
              <a:rPr lang="en-US" dirty="0"/>
              <a:t>Click to add content</a:t>
            </a:r>
          </a:p>
          <a:p>
            <a:pPr lvl="1"/>
            <a:r>
              <a:rPr lang="en-US" dirty="0"/>
              <a:t>Second level</a:t>
            </a:r>
          </a:p>
          <a:p>
            <a:pPr lvl="2"/>
            <a:r>
              <a:rPr lang="en-US" dirty="0"/>
              <a:t>Third level</a:t>
            </a:r>
          </a:p>
        </p:txBody>
      </p:sp>
      <p:sp>
        <p:nvSpPr>
          <p:cNvPr id="6" name="Content Placeholder 2">
            <a:extLst>
              <a:ext uri="{FF2B5EF4-FFF2-40B4-BE49-F238E27FC236}">
                <a16:creationId xmlns:a16="http://schemas.microsoft.com/office/drawing/2014/main" id="{56944BE1-9937-7EA2-AA56-336B8D5CAADA}"/>
              </a:ext>
            </a:extLst>
          </p:cNvPr>
          <p:cNvSpPr>
            <a:spLocks noGrp="1"/>
          </p:cNvSpPr>
          <p:nvPr>
            <p:ph sz="half" idx="1" hasCustomPrompt="1"/>
          </p:nvPr>
        </p:nvSpPr>
        <p:spPr>
          <a:xfrm>
            <a:off x="6826432" y="3253740"/>
            <a:ext cx="4580088" cy="3006531"/>
          </a:xfrm>
        </p:spPr>
        <p:txBody>
          <a:bodyPr>
            <a:normAutofit/>
          </a:bodyPr>
          <a:lstStyle>
            <a:lvl1pPr marL="0" indent="0">
              <a:lnSpc>
                <a:spcPts val="2000"/>
              </a:lnSpc>
              <a:buNone/>
              <a:defRPr sz="1800"/>
            </a:lvl1pPr>
            <a:lvl2pPr marL="457200">
              <a:lnSpc>
                <a:spcPts val="2000"/>
              </a:lnSpc>
              <a:defRPr sz="1800"/>
            </a:lvl2pPr>
            <a:lvl3pPr marL="914400">
              <a:lnSpc>
                <a:spcPts val="2000"/>
              </a:lnSpc>
              <a:defRPr sz="1800"/>
            </a:lvl3pPr>
            <a:lvl4pPr marL="1371600">
              <a:lnSpc>
                <a:spcPts val="2000"/>
              </a:lnSpc>
              <a:defRPr sz="1800"/>
            </a:lvl4pPr>
            <a:lvl5pPr marL="1828800">
              <a:lnSpc>
                <a:spcPts val="2000"/>
              </a:lnSpc>
              <a:defRPr sz="18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09" name="Date Placeholder 3">
            <a:extLst>
              <a:ext uri="{FF2B5EF4-FFF2-40B4-BE49-F238E27FC236}">
                <a16:creationId xmlns:a16="http://schemas.microsoft.com/office/drawing/2014/main" id="{5A56B3AA-5CA2-4004-8F95-11FD7B895DAE}"/>
              </a:ext>
            </a:extLst>
          </p:cNvPr>
          <p:cNvSpPr>
            <a:spLocks noGrp="1"/>
          </p:cNvSpPr>
          <p:nvPr>
            <p:ph type="dt" sz="half" idx="10"/>
          </p:nvPr>
        </p:nvSpPr>
        <p:spPr>
          <a:xfrm>
            <a:off x="3523723" y="6353175"/>
            <a:ext cx="1097280" cy="365125"/>
          </a:xfrm>
        </p:spPr>
        <p:txBody>
          <a:bodyPr/>
          <a:lstStyle>
            <a:lvl1pPr>
              <a:defRPr>
                <a:solidFill>
                  <a:schemeClr val="tx1">
                    <a:lumMod val="75000"/>
                    <a:lumOff val="25000"/>
                  </a:schemeClr>
                </a:solidFill>
              </a:defRPr>
            </a:lvl1pPr>
          </a:lstStyle>
          <a:p>
            <a:r>
              <a:rPr lang="en-US"/>
              <a:t>12/11/2023</a:t>
            </a:r>
            <a:endParaRPr lang="en-US" dirty="0"/>
          </a:p>
        </p:txBody>
      </p:sp>
      <p:sp>
        <p:nvSpPr>
          <p:cNvPr id="210" name="Footer Placeholder 4">
            <a:extLst>
              <a:ext uri="{FF2B5EF4-FFF2-40B4-BE49-F238E27FC236}">
                <a16:creationId xmlns:a16="http://schemas.microsoft.com/office/drawing/2014/main" id="{07D92F37-472D-4CCB-AA97-FA42E56079C7}"/>
              </a:ext>
            </a:extLst>
          </p:cNvPr>
          <p:cNvSpPr>
            <a:spLocks noGrp="1"/>
          </p:cNvSpPr>
          <p:nvPr>
            <p:ph type="ftr" sz="quarter" idx="11"/>
          </p:nvPr>
        </p:nvSpPr>
        <p:spPr>
          <a:xfrm>
            <a:off x="6642161" y="6350000"/>
            <a:ext cx="2286000" cy="365125"/>
          </a:xfrm>
        </p:spPr>
        <p:txBody>
          <a:bodyPr/>
          <a:lstStyle>
            <a:lvl1pPr>
              <a:defRPr>
                <a:solidFill>
                  <a:schemeClr val="tx1">
                    <a:lumMod val="75000"/>
                    <a:lumOff val="25000"/>
                  </a:schemeClr>
                </a:solidFill>
              </a:defRPr>
            </a:lvl1pPr>
          </a:lstStyle>
          <a:p>
            <a:r>
              <a:rPr lang="en-US"/>
              <a:t>Presentation title</a:t>
            </a:r>
            <a:endParaRPr lang="en-US" dirty="0"/>
          </a:p>
        </p:txBody>
      </p:sp>
      <p:sp>
        <p:nvSpPr>
          <p:cNvPr id="211" name="Slide Number Placeholder 5">
            <a:extLst>
              <a:ext uri="{FF2B5EF4-FFF2-40B4-BE49-F238E27FC236}">
                <a16:creationId xmlns:a16="http://schemas.microsoft.com/office/drawing/2014/main" id="{C0E89FFF-230F-4CBA-A6BC-D887B3FFA51F}"/>
              </a:ext>
            </a:extLst>
          </p:cNvPr>
          <p:cNvSpPr>
            <a:spLocks noGrp="1"/>
          </p:cNvSpPr>
          <p:nvPr>
            <p:ph type="sldNum" sz="quarter" idx="12"/>
          </p:nvPr>
        </p:nvSpPr>
        <p:spPr>
          <a:xfrm>
            <a:off x="10949320" y="6356350"/>
            <a:ext cx="457200" cy="365125"/>
          </a:xfrm>
        </p:spPr>
        <p:txBody>
          <a:bodyPr/>
          <a:lstStyle>
            <a:lvl1pPr>
              <a:defRPr>
                <a:solidFill>
                  <a:schemeClr val="tx1">
                    <a:lumMod val="75000"/>
                    <a:lumOff val="25000"/>
                  </a:schemeClr>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3921514593"/>
      </p:ext>
    </p:extLst>
  </p:cSld>
  <p:clrMapOvr>
    <a:masterClrMapping/>
  </p:clrMapOvr>
  <p:extLst>
    <p:ext uri="{DCECCB84-F9BA-43D5-87BE-67443E8EF086}">
      <p15:sldGuideLst xmlns:p15="http://schemas.microsoft.com/office/powerpoint/2012/main">
        <p15:guide id="1" orient="horz" pos="552" userDrawn="1">
          <p15:clr>
            <a:srgbClr val="FBAE40"/>
          </p15:clr>
        </p15:guide>
        <p15:guide id="2" pos="7104" userDrawn="1">
          <p15:clr>
            <a:srgbClr val="FBAE40"/>
          </p15:clr>
        </p15:guide>
        <p15:guide id="3" pos="7392" userDrawn="1">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ontent + Picture">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3807877" y="898524"/>
            <a:ext cx="7606895" cy="2029967"/>
          </a:xfrm>
        </p:spPr>
        <p:txBody>
          <a:bodyPr anchor="t" anchorCtr="0"/>
          <a:lstStyle>
            <a:lvl1pPr>
              <a:defRPr cap="all" baseline="0">
                <a:solidFill>
                  <a:schemeClr val="tx2"/>
                </a:solidFill>
              </a:defRPr>
            </a:lvl1pPr>
          </a:lstStyle>
          <a:p>
            <a:r>
              <a:rPr lang="en-US" dirty="0"/>
              <a:t>CLICK TO ADD TITLE</a:t>
            </a:r>
          </a:p>
        </p:txBody>
      </p:sp>
      <p:sp>
        <p:nvSpPr>
          <p:cNvPr id="27" name="Picture Placeholder 26">
            <a:extLst>
              <a:ext uri="{FF2B5EF4-FFF2-40B4-BE49-F238E27FC236}">
                <a16:creationId xmlns:a16="http://schemas.microsoft.com/office/drawing/2014/main" id="{01CF25F4-1889-5FE4-9BE0-413C509639DC}"/>
              </a:ext>
            </a:extLst>
          </p:cNvPr>
          <p:cNvSpPr>
            <a:spLocks noGrp="1"/>
          </p:cNvSpPr>
          <p:nvPr>
            <p:ph type="pic" sz="quarter" idx="15" hasCustomPrompt="1"/>
          </p:nvPr>
        </p:nvSpPr>
        <p:spPr>
          <a:xfrm>
            <a:off x="1011337" y="9212"/>
            <a:ext cx="2029967" cy="4850544"/>
          </a:xfrm>
          <a:custGeom>
            <a:avLst/>
            <a:gdLst>
              <a:gd name="connsiteX0" fmla="*/ 0 w 2029967"/>
              <a:gd name="connsiteY0" fmla="*/ 0 h 4850544"/>
              <a:gd name="connsiteX1" fmla="*/ 2029967 w 2029967"/>
              <a:gd name="connsiteY1" fmla="*/ 0 h 4850544"/>
              <a:gd name="connsiteX2" fmla="*/ 2029967 w 2029967"/>
              <a:gd name="connsiteY2" fmla="*/ 4850544 h 4850544"/>
              <a:gd name="connsiteX3" fmla="*/ 2025599 w 2029967"/>
              <a:gd name="connsiteY3" fmla="*/ 4850544 h 4850544"/>
              <a:gd name="connsiteX4" fmla="*/ 2 w 2029967"/>
              <a:gd name="connsiteY4" fmla="*/ 2824947 h 4850544"/>
              <a:gd name="connsiteX5" fmla="*/ 2 w 2029967"/>
              <a:gd name="connsiteY5" fmla="*/ 4850544 h 4850544"/>
              <a:gd name="connsiteX6" fmla="*/ 0 w 2029967"/>
              <a:gd name="connsiteY6" fmla="*/ 4850544 h 4850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29967" h="4850544">
                <a:moveTo>
                  <a:pt x="0" y="0"/>
                </a:moveTo>
                <a:lnTo>
                  <a:pt x="2029967" y="0"/>
                </a:lnTo>
                <a:lnTo>
                  <a:pt x="2029967" y="4850544"/>
                </a:lnTo>
                <a:lnTo>
                  <a:pt x="2025599" y="4850544"/>
                </a:lnTo>
                <a:lnTo>
                  <a:pt x="2" y="2824947"/>
                </a:lnTo>
                <a:lnTo>
                  <a:pt x="2" y="4850544"/>
                </a:lnTo>
                <a:lnTo>
                  <a:pt x="0" y="4850544"/>
                </a:lnTo>
                <a:close/>
              </a:path>
            </a:pathLst>
          </a:custGeom>
        </p:spPr>
        <p:txBody>
          <a:bodyPr wrap="square">
            <a:noAutofit/>
          </a:bodyPr>
          <a:lstStyle>
            <a:lvl1pPr marL="0" indent="0" algn="l">
              <a:buNone/>
              <a:defRPr sz="2000">
                <a:solidFill>
                  <a:schemeClr val="bg1"/>
                </a:solidFill>
              </a:defRPr>
            </a:lvl1pPr>
          </a:lstStyle>
          <a:p>
            <a:r>
              <a:rPr lang="en-US" dirty="0"/>
              <a:t>Click icon to insert picture</a:t>
            </a:r>
          </a:p>
        </p:txBody>
      </p:sp>
      <p:sp>
        <p:nvSpPr>
          <p:cNvPr id="34" name="Rectangle 33">
            <a:extLst>
              <a:ext uri="{FF2B5EF4-FFF2-40B4-BE49-F238E27FC236}">
                <a16:creationId xmlns:a16="http://schemas.microsoft.com/office/drawing/2014/main" id="{9CC28908-2548-441C-BE9D-8728E1FC84C0}"/>
              </a:ext>
              <a:ext uri="{C183D7F6-B498-43B3-948B-1728B52AA6E4}">
                <adec:decorative xmlns:adec="http://schemas.microsoft.com/office/drawing/2017/decorative" val="1"/>
              </a:ext>
            </a:extLst>
          </p:cNvPr>
          <p:cNvSpPr/>
          <p:nvPr userDrawn="1"/>
        </p:nvSpPr>
        <p:spPr>
          <a:xfrm>
            <a:off x="1011339" y="4863266"/>
            <a:ext cx="2029968" cy="2004897"/>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5" name="Picture 34">
            <a:extLst>
              <a:ext uri="{FF2B5EF4-FFF2-40B4-BE49-F238E27FC236}">
                <a16:creationId xmlns:a16="http://schemas.microsoft.com/office/drawing/2014/main" id="{731DC170-FB16-45F8-B62C-DCAB2B9AC310}"/>
              </a:ext>
              <a:ext uri="{C183D7F6-B498-43B3-948B-1728B52AA6E4}">
                <adec:decorative xmlns:adec="http://schemas.microsoft.com/office/drawing/2017/decorative" val="1"/>
              </a:ext>
            </a:extLst>
          </p:cNvPr>
          <p:cNvPicPr>
            <a:picLocks noChangeAspect="1"/>
          </p:cNvPicPr>
          <p:nvPr userDrawn="1"/>
        </p:nvPicPr>
        <p:blipFill>
          <a:blip r:embed="rId2" cstate="screen">
            <a:extLst>
              <a:ext uri="{28A0092B-C50C-407E-A947-70E740481C1C}">
                <a14:useLocalDpi xmlns:a14="http://schemas.microsoft.com/office/drawing/2010/main" val="0"/>
              </a:ext>
            </a:extLst>
          </a:blip>
          <a:stretch>
            <a:fillRect/>
          </a:stretch>
        </p:blipFill>
        <p:spPr>
          <a:xfrm>
            <a:off x="1011338" y="5865203"/>
            <a:ext cx="2019299" cy="999451"/>
          </a:xfrm>
          <a:prstGeom prst="rect">
            <a:avLst/>
          </a:prstGeom>
        </p:spPr>
      </p:pic>
      <p:sp>
        <p:nvSpPr>
          <p:cNvPr id="5" name="Content Placeholder 2">
            <a:extLst>
              <a:ext uri="{FF2B5EF4-FFF2-40B4-BE49-F238E27FC236}">
                <a16:creationId xmlns:a16="http://schemas.microsoft.com/office/drawing/2014/main" id="{ADE2E4A5-BFB0-8F89-C606-A1581EB9FC6E}"/>
              </a:ext>
            </a:extLst>
          </p:cNvPr>
          <p:cNvSpPr>
            <a:spLocks noGrp="1"/>
          </p:cNvSpPr>
          <p:nvPr>
            <p:ph sz="half" idx="16" hasCustomPrompt="1"/>
          </p:nvPr>
        </p:nvSpPr>
        <p:spPr>
          <a:xfrm>
            <a:off x="3803953" y="3259138"/>
            <a:ext cx="7615274" cy="2978150"/>
          </a:xfrm>
        </p:spPr>
        <p:txBody>
          <a:bodyPr>
            <a:normAutofit/>
          </a:bodyPr>
          <a:lstStyle>
            <a:lvl1pPr marL="285750" indent="-285750">
              <a:lnSpc>
                <a:spcPts val="2000"/>
              </a:lnSpc>
              <a:buFont typeface="Arial" panose="020B0604020202020204" pitchFamily="34" charset="0"/>
              <a:buChar char="•"/>
              <a:defRPr sz="1800">
                <a:solidFill>
                  <a:schemeClr val="tx2"/>
                </a:solidFill>
              </a:defRPr>
            </a:lvl1pPr>
            <a:lvl2pPr marL="685800">
              <a:lnSpc>
                <a:spcPts val="2000"/>
              </a:lnSpc>
              <a:defRPr sz="1800">
                <a:solidFill>
                  <a:schemeClr val="tx2"/>
                </a:solidFill>
              </a:defRPr>
            </a:lvl2pPr>
            <a:lvl3pPr marL="1143000">
              <a:lnSpc>
                <a:spcPts val="2000"/>
              </a:lnSpc>
              <a:defRPr sz="1800">
                <a:solidFill>
                  <a:schemeClr val="tx2"/>
                </a:solidFill>
              </a:defRPr>
            </a:lvl3pPr>
            <a:lvl4pPr marL="1600200">
              <a:lnSpc>
                <a:spcPts val="2000"/>
              </a:lnSpc>
              <a:defRPr sz="1800">
                <a:solidFill>
                  <a:schemeClr val="tx2"/>
                </a:solidFill>
              </a:defRPr>
            </a:lvl4pPr>
            <a:lvl5pPr marL="2057400">
              <a:lnSpc>
                <a:spcPts val="2000"/>
              </a:lnSpc>
              <a:defRPr sz="1800">
                <a:solidFill>
                  <a:schemeClr val="tx2"/>
                </a:solidFill>
              </a:defRPr>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9" name="Date Placeholder 3">
            <a:extLst>
              <a:ext uri="{FF2B5EF4-FFF2-40B4-BE49-F238E27FC236}">
                <a16:creationId xmlns:a16="http://schemas.microsoft.com/office/drawing/2014/main" id="{E2B0C6B8-E2CB-460E-BBC8-AC4339C89DB2}"/>
              </a:ext>
            </a:extLst>
          </p:cNvPr>
          <p:cNvSpPr>
            <a:spLocks noGrp="1"/>
          </p:cNvSpPr>
          <p:nvPr>
            <p:ph type="dt" sz="half" idx="10"/>
          </p:nvPr>
        </p:nvSpPr>
        <p:spPr>
          <a:xfrm>
            <a:off x="3803953" y="6353175"/>
            <a:ext cx="1097280" cy="365125"/>
          </a:xfrm>
        </p:spPr>
        <p:txBody>
          <a:bodyPr/>
          <a:lstStyle>
            <a:lvl1pPr>
              <a:defRPr>
                <a:solidFill>
                  <a:schemeClr val="bg1"/>
                </a:solidFill>
              </a:defRPr>
            </a:lvl1pPr>
          </a:lstStyle>
          <a:p>
            <a:r>
              <a:rPr lang="en-US"/>
              <a:t>12/11/2023</a:t>
            </a:r>
            <a:endParaRPr lang="en-US" dirty="0"/>
          </a:p>
        </p:txBody>
      </p:sp>
      <p:sp>
        <p:nvSpPr>
          <p:cNvPr id="70" name="Footer Placeholder 4">
            <a:extLst>
              <a:ext uri="{FF2B5EF4-FFF2-40B4-BE49-F238E27FC236}">
                <a16:creationId xmlns:a16="http://schemas.microsoft.com/office/drawing/2014/main" id="{433844D3-0FDA-4C97-9B21-5021A38E4FC2}"/>
              </a:ext>
            </a:extLst>
          </p:cNvPr>
          <p:cNvSpPr>
            <a:spLocks noGrp="1"/>
          </p:cNvSpPr>
          <p:nvPr>
            <p:ph type="ftr" sz="quarter" idx="11"/>
          </p:nvPr>
        </p:nvSpPr>
        <p:spPr>
          <a:xfrm>
            <a:off x="6788630" y="6350000"/>
            <a:ext cx="2286000" cy="365125"/>
          </a:xfrm>
        </p:spPr>
        <p:txBody>
          <a:bodyPr/>
          <a:lstStyle>
            <a:lvl1pPr>
              <a:defRPr>
                <a:solidFill>
                  <a:schemeClr val="bg1"/>
                </a:solidFill>
              </a:defRPr>
            </a:lvl1pPr>
          </a:lstStyle>
          <a:p>
            <a:r>
              <a:rPr lang="en-US"/>
              <a:t>Presentation title</a:t>
            </a:r>
            <a:endParaRPr lang="en-US" dirty="0"/>
          </a:p>
        </p:txBody>
      </p:sp>
      <p:sp>
        <p:nvSpPr>
          <p:cNvPr id="71" name="Slide Number Placeholder 5">
            <a:extLst>
              <a:ext uri="{FF2B5EF4-FFF2-40B4-BE49-F238E27FC236}">
                <a16:creationId xmlns:a16="http://schemas.microsoft.com/office/drawing/2014/main" id="{EC059538-F80F-46C9-80EB-AC9B56DD05C3}"/>
              </a:ext>
            </a:extLst>
          </p:cNvPr>
          <p:cNvSpPr>
            <a:spLocks noGrp="1"/>
          </p:cNvSpPr>
          <p:nvPr>
            <p:ph type="sldNum" sz="quarter" idx="12"/>
          </p:nvPr>
        </p:nvSpPr>
        <p:spPr>
          <a:xfrm>
            <a:off x="10962027" y="6356350"/>
            <a:ext cx="457200" cy="365125"/>
          </a:xfrm>
        </p:spPr>
        <p:txBody>
          <a:bodyPr/>
          <a:lstStyle>
            <a:lvl1pPr>
              <a:defRPr>
                <a:solidFill>
                  <a:schemeClr val="bg1"/>
                </a:solidFill>
              </a:defRPr>
            </a:lvl1pPr>
          </a:lstStyle>
          <a:p>
            <a:fld id="{B5CEABB6-07DC-46E8-9B57-56EC44A396E5}" type="slidenum">
              <a:rPr lang="en-US" smtClean="0"/>
              <a:pPr/>
              <a:t>‹#›</a:t>
            </a:fld>
            <a:endParaRPr lang="en-US" dirty="0"/>
          </a:p>
        </p:txBody>
      </p:sp>
      <p:grpSp>
        <p:nvGrpSpPr>
          <p:cNvPr id="9" name="Group 8">
            <a:extLst>
              <a:ext uri="{FF2B5EF4-FFF2-40B4-BE49-F238E27FC236}">
                <a16:creationId xmlns:a16="http://schemas.microsoft.com/office/drawing/2014/main" id="{378F81CD-65D4-6CA1-E2C2-34DF58B566B2}"/>
              </a:ext>
              <a:ext uri="{C183D7F6-B498-43B3-948B-1728B52AA6E4}">
                <adec:decorative xmlns:adec="http://schemas.microsoft.com/office/drawing/2017/decorative" val="1"/>
              </a:ext>
            </a:extLst>
          </p:cNvPr>
          <p:cNvGrpSpPr/>
          <p:nvPr userDrawn="1"/>
        </p:nvGrpSpPr>
        <p:grpSpPr>
          <a:xfrm>
            <a:off x="-1000" y="0"/>
            <a:ext cx="1015984" cy="6858000"/>
            <a:chOff x="-1000" y="0"/>
            <a:chExt cx="1015984" cy="6858000"/>
          </a:xfrm>
        </p:grpSpPr>
        <p:sp>
          <p:nvSpPr>
            <p:cNvPr id="10" name="Rectangle 9">
              <a:extLst>
                <a:ext uri="{FF2B5EF4-FFF2-40B4-BE49-F238E27FC236}">
                  <a16:creationId xmlns:a16="http://schemas.microsoft.com/office/drawing/2014/main" id="{E419657A-6BE9-88F7-BE4C-6BF3C13F7E91}"/>
                </a:ext>
                <a:ext uri="{C183D7F6-B498-43B3-948B-1728B52AA6E4}">
                  <adec:decorative xmlns:adec="http://schemas.microsoft.com/office/drawing/2017/decorative" val="1"/>
                </a:ext>
              </a:extLst>
            </p:cNvPr>
            <p:cNvSpPr/>
            <p:nvPr userDrawn="1"/>
          </p:nvSpPr>
          <p:spPr>
            <a:xfrm>
              <a:off x="0" y="4828032"/>
              <a:ext cx="1014984" cy="202996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BBB2BB8E-26BE-8FBF-1C62-4F42858193C1}"/>
                </a:ext>
                <a:ext uri="{C183D7F6-B498-43B3-948B-1728B52AA6E4}">
                  <adec:decorative xmlns:adec="http://schemas.microsoft.com/office/drawing/2017/decorative" val="1"/>
                </a:ext>
              </a:extLst>
            </p:cNvPr>
            <p:cNvSpPr/>
            <p:nvPr userDrawn="1"/>
          </p:nvSpPr>
          <p:spPr>
            <a:xfrm>
              <a:off x="0" y="2833299"/>
              <a:ext cx="1014984" cy="202996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A864BEFA-BF82-8BAF-1977-518DCAB0F3EC}"/>
                </a:ext>
                <a:ext uri="{C183D7F6-B498-43B3-948B-1728B52AA6E4}">
                  <adec:decorative xmlns:adec="http://schemas.microsoft.com/office/drawing/2017/decorative" val="1"/>
                </a:ext>
              </a:extLst>
            </p:cNvPr>
            <p:cNvSpPr/>
            <p:nvPr userDrawn="1"/>
          </p:nvSpPr>
          <p:spPr>
            <a:xfrm>
              <a:off x="0" y="0"/>
              <a:ext cx="1014984" cy="202996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3" name="Picture 12">
              <a:extLst>
                <a:ext uri="{FF2B5EF4-FFF2-40B4-BE49-F238E27FC236}">
                  <a16:creationId xmlns:a16="http://schemas.microsoft.com/office/drawing/2014/main" id="{14C6E7FC-E03B-5EE2-7126-8CC1FBCB9DC3}"/>
                </a:ext>
                <a:ext uri="{C183D7F6-B498-43B3-948B-1728B52AA6E4}">
                  <adec:decorative xmlns:adec="http://schemas.microsoft.com/office/drawing/2017/decorative" val="1"/>
                </a:ext>
              </a:extLst>
            </p:cNvPr>
            <p:cNvPicPr>
              <a:picLocks noChangeAspect="1"/>
            </p:cNvPicPr>
            <p:nvPr userDrawn="1"/>
          </p:nvPicPr>
          <p:blipFill>
            <a:blip r:embed="rId3" cstate="screen">
              <a:extLst>
                <a:ext uri="{28A0092B-C50C-407E-A947-70E740481C1C}">
                  <a14:useLocalDpi xmlns:a14="http://schemas.microsoft.com/office/drawing/2010/main" val="0"/>
                </a:ext>
              </a:extLst>
            </a:blip>
            <a:stretch>
              <a:fillRect/>
            </a:stretch>
          </p:blipFill>
          <p:spPr>
            <a:xfrm rot="5400000">
              <a:off x="-462818" y="552957"/>
              <a:ext cx="1828800" cy="905164"/>
            </a:xfrm>
            <a:prstGeom prst="rect">
              <a:avLst/>
            </a:prstGeom>
          </p:spPr>
        </p:pic>
        <p:sp>
          <p:nvSpPr>
            <p:cNvPr id="14" name="Rectangle 13">
              <a:extLst>
                <a:ext uri="{FF2B5EF4-FFF2-40B4-BE49-F238E27FC236}">
                  <a16:creationId xmlns:a16="http://schemas.microsoft.com/office/drawing/2014/main" id="{659957EF-0F68-275E-1FFC-87388D717462}"/>
                </a:ext>
                <a:ext uri="{C183D7F6-B498-43B3-948B-1728B52AA6E4}">
                  <adec:decorative xmlns:adec="http://schemas.microsoft.com/office/drawing/2017/decorative" val="1"/>
                </a:ext>
              </a:extLst>
            </p:cNvPr>
            <p:cNvSpPr/>
            <p:nvPr userDrawn="1"/>
          </p:nvSpPr>
          <p:spPr>
            <a:xfrm>
              <a:off x="0" y="2029863"/>
              <a:ext cx="1014984" cy="81295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Freeform: Shape 14">
              <a:extLst>
                <a:ext uri="{FF2B5EF4-FFF2-40B4-BE49-F238E27FC236}">
                  <a16:creationId xmlns:a16="http://schemas.microsoft.com/office/drawing/2014/main" id="{ECECEEA3-55C1-1632-4F14-7E57A802667B}"/>
                </a:ext>
                <a:ext uri="{C183D7F6-B498-43B3-948B-1728B52AA6E4}">
                  <adec:decorative xmlns:adec="http://schemas.microsoft.com/office/drawing/2017/decorative" val="1"/>
                </a:ext>
              </a:extLst>
            </p:cNvPr>
            <p:cNvSpPr/>
            <p:nvPr userDrawn="1"/>
          </p:nvSpPr>
          <p:spPr>
            <a:xfrm rot="10800000">
              <a:off x="100582" y="2932749"/>
              <a:ext cx="914400" cy="1828800"/>
            </a:xfrm>
            <a:custGeom>
              <a:avLst/>
              <a:gdLst>
                <a:gd name="connsiteX0" fmla="*/ 1248 w 915648"/>
                <a:gd name="connsiteY0" fmla="*/ 0 h 1828800"/>
                <a:gd name="connsiteX1" fmla="*/ 915648 w 915648"/>
                <a:gd name="connsiteY1" fmla="*/ 914400 h 1828800"/>
                <a:gd name="connsiteX2" fmla="*/ 1248 w 915648"/>
                <a:gd name="connsiteY2" fmla="*/ 1828800 h 1828800"/>
                <a:gd name="connsiteX3" fmla="*/ 0 w 915648"/>
                <a:gd name="connsiteY3" fmla="*/ 1828737 h 1828800"/>
                <a:gd name="connsiteX4" fmla="*/ 0 w 915648"/>
                <a:gd name="connsiteY4" fmla="*/ 63 h 1828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5648" h="1828800">
                  <a:moveTo>
                    <a:pt x="1248" y="0"/>
                  </a:moveTo>
                  <a:cubicBezTo>
                    <a:pt x="506257" y="0"/>
                    <a:pt x="915648" y="409391"/>
                    <a:pt x="915648" y="914400"/>
                  </a:cubicBezTo>
                  <a:cubicBezTo>
                    <a:pt x="915648" y="1419409"/>
                    <a:pt x="506257" y="1828800"/>
                    <a:pt x="1248" y="1828800"/>
                  </a:cubicBezTo>
                  <a:lnTo>
                    <a:pt x="0" y="1828737"/>
                  </a:lnTo>
                  <a:lnTo>
                    <a:pt x="0" y="63"/>
                  </a:ln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16" name="Graphic 15">
              <a:extLst>
                <a:ext uri="{FF2B5EF4-FFF2-40B4-BE49-F238E27FC236}">
                  <a16:creationId xmlns:a16="http://schemas.microsoft.com/office/drawing/2014/main" id="{A6290E86-B21F-0C88-099F-07B046CA1D4B}"/>
                </a:ext>
                <a:ext uri="{C183D7F6-B498-43B3-948B-1728B52AA6E4}">
                  <adec:decorative xmlns:adec="http://schemas.microsoft.com/office/drawing/2017/decorative" val="1"/>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rot="5400000">
              <a:off x="-457200" y="5380762"/>
              <a:ext cx="1828800" cy="914400"/>
            </a:xfrm>
            <a:prstGeom prst="rect">
              <a:avLst/>
            </a:prstGeom>
          </p:spPr>
        </p:pic>
      </p:grpSp>
      <p:sp>
        <p:nvSpPr>
          <p:cNvPr id="26" name="Rectangle 23">
            <a:extLst>
              <a:ext uri="{FF2B5EF4-FFF2-40B4-BE49-F238E27FC236}">
                <a16:creationId xmlns:a16="http://schemas.microsoft.com/office/drawing/2014/main" id="{E489F066-AA0F-D3C7-739B-15808100E736}"/>
              </a:ext>
              <a:ext uri="{C183D7F6-B498-43B3-948B-1728B52AA6E4}">
                <adec:decorative xmlns:adec="http://schemas.microsoft.com/office/drawing/2017/decorative" val="1"/>
              </a:ext>
            </a:extLst>
          </p:cNvPr>
          <p:cNvSpPr/>
          <p:nvPr userDrawn="1"/>
        </p:nvSpPr>
        <p:spPr>
          <a:xfrm>
            <a:off x="1011339" y="2834159"/>
            <a:ext cx="2029968" cy="2029968"/>
          </a:xfrm>
          <a:custGeom>
            <a:avLst/>
            <a:gdLst>
              <a:gd name="connsiteX0" fmla="*/ 0 w 2029968"/>
              <a:gd name="connsiteY0" fmla="*/ 0 h 2029968"/>
              <a:gd name="connsiteX1" fmla="*/ 2029968 w 2029968"/>
              <a:gd name="connsiteY1" fmla="*/ 0 h 2029968"/>
              <a:gd name="connsiteX2" fmla="*/ 2029968 w 2029968"/>
              <a:gd name="connsiteY2" fmla="*/ 2029968 h 2029968"/>
              <a:gd name="connsiteX3" fmla="*/ 0 w 2029968"/>
              <a:gd name="connsiteY3" fmla="*/ 2029968 h 2029968"/>
              <a:gd name="connsiteX4" fmla="*/ 0 w 2029968"/>
              <a:gd name="connsiteY4" fmla="*/ 0 h 2029968"/>
              <a:gd name="connsiteX0" fmla="*/ 0 w 2029968"/>
              <a:gd name="connsiteY0" fmla="*/ 0 h 2029968"/>
              <a:gd name="connsiteX1" fmla="*/ 2029968 w 2029968"/>
              <a:gd name="connsiteY1" fmla="*/ 2029968 h 2029968"/>
              <a:gd name="connsiteX2" fmla="*/ 0 w 2029968"/>
              <a:gd name="connsiteY2" fmla="*/ 2029968 h 2029968"/>
              <a:gd name="connsiteX3" fmla="*/ 0 w 2029968"/>
              <a:gd name="connsiteY3" fmla="*/ 0 h 2029968"/>
            </a:gdLst>
            <a:ahLst/>
            <a:cxnLst>
              <a:cxn ang="0">
                <a:pos x="connsiteX0" y="connsiteY0"/>
              </a:cxn>
              <a:cxn ang="0">
                <a:pos x="connsiteX1" y="connsiteY1"/>
              </a:cxn>
              <a:cxn ang="0">
                <a:pos x="connsiteX2" y="connsiteY2"/>
              </a:cxn>
              <a:cxn ang="0">
                <a:pos x="connsiteX3" y="connsiteY3"/>
              </a:cxn>
            </a:cxnLst>
            <a:rect l="l" t="t" r="r" b="b"/>
            <a:pathLst>
              <a:path w="2029968" h="2029968">
                <a:moveTo>
                  <a:pt x="0" y="0"/>
                </a:moveTo>
                <a:lnTo>
                  <a:pt x="2029968" y="2029968"/>
                </a:lnTo>
                <a:lnTo>
                  <a:pt x="0" y="20299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02555004"/>
      </p:ext>
    </p:extLst>
  </p:cSld>
  <p:clrMapOvr>
    <a:masterClrMapping/>
  </p:clrMapOvr>
  <p:extLst>
    <p:ext uri="{DCECCB84-F9BA-43D5-87BE-67443E8EF086}">
      <p15:sldGuideLst xmlns:p15="http://schemas.microsoft.com/office/powerpoint/2012/main">
        <p15:guide id="1" orient="horz" pos="552" userDrawn="1">
          <p15:clr>
            <a:srgbClr val="FBAE40"/>
          </p15:clr>
        </p15:guide>
        <p15:guide id="2" pos="7104" userDrawn="1">
          <p15:clr>
            <a:srgbClr val="FBAE40"/>
          </p15:clr>
        </p15:guide>
        <p15:guide id="3" pos="7392" userDrawn="1">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ontent + Table">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762000" y="896112"/>
            <a:ext cx="10668000" cy="1325563"/>
          </a:xfrm>
        </p:spPr>
        <p:txBody>
          <a:bodyPr anchor="t" anchorCtr="0"/>
          <a:lstStyle>
            <a:lvl1pPr>
              <a:defRPr cap="all" baseline="0">
                <a:solidFill>
                  <a:schemeClr val="accent1"/>
                </a:solidFill>
              </a:defRPr>
            </a:lvl1pPr>
          </a:lstStyle>
          <a:p>
            <a:r>
              <a:rPr lang="en-US" dirty="0"/>
              <a:t>CLICK TO ADD TITLE</a:t>
            </a:r>
          </a:p>
        </p:txBody>
      </p:sp>
      <p:sp>
        <p:nvSpPr>
          <p:cNvPr id="7" name="Rectangle 23">
            <a:extLst>
              <a:ext uri="{FF2B5EF4-FFF2-40B4-BE49-F238E27FC236}">
                <a16:creationId xmlns:a16="http://schemas.microsoft.com/office/drawing/2014/main" id="{AB92D86A-5036-415A-B056-A55CB2E0C2C9}"/>
              </a:ext>
              <a:ext uri="{C183D7F6-B498-43B3-948B-1728B52AA6E4}">
                <adec:decorative xmlns:adec="http://schemas.microsoft.com/office/drawing/2017/decorative" val="1"/>
              </a:ext>
            </a:extLst>
          </p:cNvPr>
          <p:cNvSpPr/>
          <p:nvPr userDrawn="1"/>
        </p:nvSpPr>
        <p:spPr>
          <a:xfrm rot="10800000">
            <a:off x="11177016" y="0"/>
            <a:ext cx="1014984" cy="1014984"/>
          </a:xfrm>
          <a:custGeom>
            <a:avLst/>
            <a:gdLst>
              <a:gd name="connsiteX0" fmla="*/ 0 w 2029968"/>
              <a:gd name="connsiteY0" fmla="*/ 0 h 2029968"/>
              <a:gd name="connsiteX1" fmla="*/ 2029968 w 2029968"/>
              <a:gd name="connsiteY1" fmla="*/ 0 h 2029968"/>
              <a:gd name="connsiteX2" fmla="*/ 2029968 w 2029968"/>
              <a:gd name="connsiteY2" fmla="*/ 2029968 h 2029968"/>
              <a:gd name="connsiteX3" fmla="*/ 0 w 2029968"/>
              <a:gd name="connsiteY3" fmla="*/ 2029968 h 2029968"/>
              <a:gd name="connsiteX4" fmla="*/ 0 w 2029968"/>
              <a:gd name="connsiteY4" fmla="*/ 0 h 2029968"/>
              <a:gd name="connsiteX0" fmla="*/ 0 w 2029968"/>
              <a:gd name="connsiteY0" fmla="*/ 0 h 2029968"/>
              <a:gd name="connsiteX1" fmla="*/ 2029968 w 2029968"/>
              <a:gd name="connsiteY1" fmla="*/ 2029968 h 2029968"/>
              <a:gd name="connsiteX2" fmla="*/ 0 w 2029968"/>
              <a:gd name="connsiteY2" fmla="*/ 2029968 h 2029968"/>
              <a:gd name="connsiteX3" fmla="*/ 0 w 2029968"/>
              <a:gd name="connsiteY3" fmla="*/ 0 h 2029968"/>
            </a:gdLst>
            <a:ahLst/>
            <a:cxnLst>
              <a:cxn ang="0">
                <a:pos x="connsiteX0" y="connsiteY0"/>
              </a:cxn>
              <a:cxn ang="0">
                <a:pos x="connsiteX1" y="connsiteY1"/>
              </a:cxn>
              <a:cxn ang="0">
                <a:pos x="connsiteX2" y="connsiteY2"/>
              </a:cxn>
              <a:cxn ang="0">
                <a:pos x="connsiteX3" y="connsiteY3"/>
              </a:cxn>
            </a:cxnLst>
            <a:rect l="l" t="t" r="r" b="b"/>
            <a:pathLst>
              <a:path w="2029968" h="2029968">
                <a:moveTo>
                  <a:pt x="0" y="0"/>
                </a:moveTo>
                <a:lnTo>
                  <a:pt x="2029968" y="2029968"/>
                </a:lnTo>
                <a:lnTo>
                  <a:pt x="0" y="2029968"/>
                </a:lnTo>
                <a:lnTo>
                  <a:pt x="0"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 Placeholder 4">
            <a:extLst>
              <a:ext uri="{FF2B5EF4-FFF2-40B4-BE49-F238E27FC236}">
                <a16:creationId xmlns:a16="http://schemas.microsoft.com/office/drawing/2014/main" id="{D70FC509-0D49-9500-59C9-DAE0A699FB0C}"/>
              </a:ext>
            </a:extLst>
          </p:cNvPr>
          <p:cNvSpPr>
            <a:spLocks noGrp="1"/>
          </p:cNvSpPr>
          <p:nvPr>
            <p:ph type="body" sz="quarter" idx="13" hasCustomPrompt="1"/>
          </p:nvPr>
        </p:nvSpPr>
        <p:spPr>
          <a:xfrm>
            <a:off x="762000" y="2417197"/>
            <a:ext cx="4278313" cy="3737541"/>
          </a:xfrm>
        </p:spPr>
        <p:txBody>
          <a:bodyPr vert="horz" lIns="91440" tIns="45720" rIns="91440" bIns="45720" rtlCol="0">
            <a:normAutofit/>
          </a:bodyPr>
          <a:lstStyle>
            <a:lvl1pPr>
              <a:spcBef>
                <a:spcPts val="0"/>
              </a:spcBef>
              <a:spcAft>
                <a:spcPts val="1200"/>
              </a:spcAft>
              <a:defRPr lang="en-US" sz="1800" smtClean="0"/>
            </a:lvl1pPr>
            <a:lvl2pPr>
              <a:spcBef>
                <a:spcPts val="0"/>
              </a:spcBef>
              <a:spcAft>
                <a:spcPts val="1200"/>
              </a:spcAft>
              <a:defRPr lang="en-US" sz="1800" smtClean="0"/>
            </a:lvl2pPr>
            <a:lvl3pPr>
              <a:spcBef>
                <a:spcPts val="0"/>
              </a:spcBef>
              <a:spcAft>
                <a:spcPts val="1200"/>
              </a:spcAft>
              <a:defRPr lang="en-US" sz="1800" smtClean="0"/>
            </a:lvl3pPr>
            <a:lvl4pPr>
              <a:spcBef>
                <a:spcPts val="0"/>
              </a:spcBef>
              <a:spcAft>
                <a:spcPts val="1200"/>
              </a:spcAft>
              <a:defRPr lang="en-US" sz="1800" smtClean="0"/>
            </a:lvl4pPr>
            <a:lvl5pPr>
              <a:spcBef>
                <a:spcPts val="0"/>
              </a:spcBef>
              <a:spcAft>
                <a:spcPts val="1200"/>
              </a:spcAft>
              <a:defRPr lang="en-US" sz="1800"/>
            </a:lvl5pPr>
          </a:lstStyle>
          <a:p>
            <a:pPr lvl="0"/>
            <a:r>
              <a:rPr lang="en-US" dirty="0"/>
              <a:t>Click to add text </a:t>
            </a:r>
          </a:p>
          <a:p>
            <a:pPr marL="685800" lvl="1" indent="-228600"/>
            <a:r>
              <a:rPr lang="en-US" dirty="0"/>
              <a:t>Second level</a:t>
            </a:r>
          </a:p>
          <a:p>
            <a:pPr marL="1143000" lvl="2" indent="-228600"/>
            <a:r>
              <a:rPr lang="en-US" dirty="0"/>
              <a:t>Third level</a:t>
            </a:r>
          </a:p>
          <a:p>
            <a:pPr marL="1600200" lvl="3" indent="-228600"/>
            <a:r>
              <a:rPr lang="en-US" dirty="0"/>
              <a:t>Fourth level</a:t>
            </a:r>
          </a:p>
          <a:p>
            <a:pPr marL="2057400" lvl="4" indent="-228600"/>
            <a:r>
              <a:rPr lang="en-US" dirty="0"/>
              <a:t>Fifth level</a:t>
            </a:r>
          </a:p>
        </p:txBody>
      </p:sp>
      <p:sp>
        <p:nvSpPr>
          <p:cNvPr id="8" name="Table Placeholder 7">
            <a:extLst>
              <a:ext uri="{FF2B5EF4-FFF2-40B4-BE49-F238E27FC236}">
                <a16:creationId xmlns:a16="http://schemas.microsoft.com/office/drawing/2014/main" id="{7113F543-A373-5951-EBF3-7E283EE52F0B}"/>
              </a:ext>
            </a:extLst>
          </p:cNvPr>
          <p:cNvSpPr>
            <a:spLocks noGrp="1"/>
          </p:cNvSpPr>
          <p:nvPr>
            <p:ph type="tbl" sz="quarter" idx="14" hasCustomPrompt="1"/>
          </p:nvPr>
        </p:nvSpPr>
        <p:spPr>
          <a:xfrm>
            <a:off x="5241471" y="2417763"/>
            <a:ext cx="6188529" cy="3736975"/>
          </a:xfrm>
        </p:spPr>
        <p:txBody>
          <a:bodyPr/>
          <a:lstStyle>
            <a:lvl1pPr>
              <a:defRPr/>
            </a:lvl1pPr>
          </a:lstStyle>
          <a:p>
            <a:r>
              <a:rPr lang="en-US" dirty="0"/>
              <a:t>Click icon to insert table</a:t>
            </a:r>
          </a:p>
        </p:txBody>
      </p:sp>
      <p:sp>
        <p:nvSpPr>
          <p:cNvPr id="3" name="Date Placeholder 3">
            <a:extLst>
              <a:ext uri="{FF2B5EF4-FFF2-40B4-BE49-F238E27FC236}">
                <a16:creationId xmlns:a16="http://schemas.microsoft.com/office/drawing/2014/main" id="{7D4C80AE-01F3-AAB6-99EF-DB1B5934CFD2}"/>
              </a:ext>
            </a:extLst>
          </p:cNvPr>
          <p:cNvSpPr>
            <a:spLocks noGrp="1"/>
          </p:cNvSpPr>
          <p:nvPr>
            <p:ph type="dt" sz="half" idx="10"/>
          </p:nvPr>
        </p:nvSpPr>
        <p:spPr>
          <a:xfrm>
            <a:off x="767443" y="6353175"/>
            <a:ext cx="1097280" cy="365125"/>
          </a:xfrm>
        </p:spPr>
        <p:txBody>
          <a:bodyPr/>
          <a:lstStyle>
            <a:lvl1pPr>
              <a:defRPr>
                <a:solidFill>
                  <a:schemeClr val="tx1"/>
                </a:solidFill>
              </a:defRPr>
            </a:lvl1pPr>
          </a:lstStyle>
          <a:p>
            <a:r>
              <a:rPr lang="en-US"/>
              <a:t>12/11/2023</a:t>
            </a:r>
            <a:endParaRPr lang="en-US" dirty="0"/>
          </a:p>
        </p:txBody>
      </p:sp>
      <p:sp>
        <p:nvSpPr>
          <p:cNvPr id="4" name="Footer Placeholder 4">
            <a:extLst>
              <a:ext uri="{FF2B5EF4-FFF2-40B4-BE49-F238E27FC236}">
                <a16:creationId xmlns:a16="http://schemas.microsoft.com/office/drawing/2014/main" id="{C0241B24-8629-6BC2-C72F-A156F0624997}"/>
              </a:ext>
            </a:extLst>
          </p:cNvPr>
          <p:cNvSpPr>
            <a:spLocks noGrp="1"/>
          </p:cNvSpPr>
          <p:nvPr>
            <p:ph type="ftr" sz="quarter" idx="11"/>
          </p:nvPr>
        </p:nvSpPr>
        <p:spPr>
          <a:xfrm>
            <a:off x="5273449" y="6350000"/>
            <a:ext cx="2286000" cy="365125"/>
          </a:xfrm>
        </p:spPr>
        <p:txBody>
          <a:bodyPr/>
          <a:lstStyle>
            <a:lvl1pPr>
              <a:defRPr>
                <a:solidFill>
                  <a:schemeClr val="tx1"/>
                </a:solidFill>
              </a:defRPr>
            </a:lvl1pPr>
          </a:lstStyle>
          <a:p>
            <a:r>
              <a:rPr lang="en-US"/>
              <a:t>Presentation title</a:t>
            </a:r>
            <a:endParaRPr lang="en-US" dirty="0"/>
          </a:p>
        </p:txBody>
      </p:sp>
      <p:sp>
        <p:nvSpPr>
          <p:cNvPr id="6" name="Slide Number Placeholder 5">
            <a:extLst>
              <a:ext uri="{FF2B5EF4-FFF2-40B4-BE49-F238E27FC236}">
                <a16:creationId xmlns:a16="http://schemas.microsoft.com/office/drawing/2014/main" id="{967FBBF9-1C14-3371-F0AC-507FFCAB3BC1}"/>
              </a:ext>
            </a:extLst>
          </p:cNvPr>
          <p:cNvSpPr>
            <a:spLocks noGrp="1"/>
          </p:cNvSpPr>
          <p:nvPr>
            <p:ph type="sldNum" sz="quarter" idx="12"/>
          </p:nvPr>
        </p:nvSpPr>
        <p:spPr>
          <a:xfrm>
            <a:off x="10968175" y="6356350"/>
            <a:ext cx="457200" cy="365125"/>
          </a:xfrm>
        </p:spPr>
        <p:txBody>
          <a:bodyPr/>
          <a:lstStyle>
            <a:lvl1pPr>
              <a:defRPr>
                <a:solidFill>
                  <a:schemeClr val="tx1"/>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40818906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wo Content 3">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ACA106-0FC3-4FE9-9338-4AC3D15608E5}"/>
              </a:ext>
            </a:extLst>
          </p:cNvPr>
          <p:cNvSpPr>
            <a:spLocks noGrp="1"/>
          </p:cNvSpPr>
          <p:nvPr>
            <p:ph type="title" hasCustomPrompt="1"/>
          </p:nvPr>
        </p:nvSpPr>
        <p:spPr>
          <a:xfrm>
            <a:off x="1552574" y="896111"/>
            <a:ext cx="9866540" cy="1358140"/>
          </a:xfrm>
        </p:spPr>
        <p:txBody>
          <a:bodyPr anchor="t" anchorCtr="0"/>
          <a:lstStyle>
            <a:lvl1pPr>
              <a:defRPr cap="all" baseline="0">
                <a:solidFill>
                  <a:schemeClr val="tx2"/>
                </a:solidFill>
              </a:defRPr>
            </a:lvl1pPr>
          </a:lstStyle>
          <a:p>
            <a:r>
              <a:rPr lang="en-US" dirty="0"/>
              <a:t>CLICK TO ADD TITLE</a:t>
            </a:r>
          </a:p>
        </p:txBody>
      </p:sp>
      <p:grpSp>
        <p:nvGrpSpPr>
          <p:cNvPr id="10" name="Group 9">
            <a:extLst>
              <a:ext uri="{FF2B5EF4-FFF2-40B4-BE49-F238E27FC236}">
                <a16:creationId xmlns:a16="http://schemas.microsoft.com/office/drawing/2014/main" id="{D9F1898E-3E74-4E43-A202-1A6640227466}"/>
              </a:ext>
              <a:ext uri="{C183D7F6-B498-43B3-948B-1728B52AA6E4}">
                <adec:decorative xmlns:adec="http://schemas.microsoft.com/office/drawing/2017/decorative" val="1"/>
              </a:ext>
            </a:extLst>
          </p:cNvPr>
          <p:cNvGrpSpPr/>
          <p:nvPr userDrawn="1"/>
        </p:nvGrpSpPr>
        <p:grpSpPr>
          <a:xfrm>
            <a:off x="0" y="0"/>
            <a:ext cx="1014984" cy="6858000"/>
            <a:chOff x="0" y="0"/>
            <a:chExt cx="1014984" cy="6858000"/>
          </a:xfrm>
        </p:grpSpPr>
        <p:sp>
          <p:nvSpPr>
            <p:cNvPr id="33" name="Rectangle 32">
              <a:extLst>
                <a:ext uri="{FF2B5EF4-FFF2-40B4-BE49-F238E27FC236}">
                  <a16:creationId xmlns:a16="http://schemas.microsoft.com/office/drawing/2014/main" id="{814776F7-F8A5-4235-8C8D-17F0E4F45B03}"/>
                </a:ext>
              </a:extLst>
            </p:cNvPr>
            <p:cNvSpPr/>
            <p:nvPr userDrawn="1"/>
          </p:nvSpPr>
          <p:spPr>
            <a:xfrm>
              <a:off x="0" y="4828032"/>
              <a:ext cx="1014984" cy="202996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Rectangle 33">
              <a:extLst>
                <a:ext uri="{FF2B5EF4-FFF2-40B4-BE49-F238E27FC236}">
                  <a16:creationId xmlns:a16="http://schemas.microsoft.com/office/drawing/2014/main" id="{9F301899-34C1-47B4-B5CD-F77BA341C0F9}"/>
                </a:ext>
              </a:extLst>
            </p:cNvPr>
            <p:cNvSpPr/>
            <p:nvPr userDrawn="1"/>
          </p:nvSpPr>
          <p:spPr>
            <a:xfrm>
              <a:off x="0" y="2833299"/>
              <a:ext cx="1014984" cy="2029968"/>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0" name="Rectangle 39">
              <a:extLst>
                <a:ext uri="{FF2B5EF4-FFF2-40B4-BE49-F238E27FC236}">
                  <a16:creationId xmlns:a16="http://schemas.microsoft.com/office/drawing/2014/main" id="{A66E9363-03B7-439D-8B5E-0665E48F046E}"/>
                </a:ext>
              </a:extLst>
            </p:cNvPr>
            <p:cNvSpPr/>
            <p:nvPr userDrawn="1"/>
          </p:nvSpPr>
          <p:spPr>
            <a:xfrm>
              <a:off x="0" y="0"/>
              <a:ext cx="1014984" cy="202996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2" name="Rectangle 41">
              <a:extLst>
                <a:ext uri="{FF2B5EF4-FFF2-40B4-BE49-F238E27FC236}">
                  <a16:creationId xmlns:a16="http://schemas.microsoft.com/office/drawing/2014/main" id="{0432F5F5-1688-44BD-B071-A62C04824FB8}"/>
                </a:ext>
              </a:extLst>
            </p:cNvPr>
            <p:cNvSpPr/>
            <p:nvPr userDrawn="1"/>
          </p:nvSpPr>
          <p:spPr>
            <a:xfrm>
              <a:off x="0" y="2029863"/>
              <a:ext cx="1014984" cy="81295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4" name="Freeform: Shape 43">
              <a:extLst>
                <a:ext uri="{FF2B5EF4-FFF2-40B4-BE49-F238E27FC236}">
                  <a16:creationId xmlns:a16="http://schemas.microsoft.com/office/drawing/2014/main" id="{689FF8F5-F7B8-46B0-BB03-FE972A6832E7}"/>
                </a:ext>
              </a:extLst>
            </p:cNvPr>
            <p:cNvSpPr/>
            <p:nvPr userDrawn="1"/>
          </p:nvSpPr>
          <p:spPr>
            <a:xfrm rot="10800000">
              <a:off x="100582" y="2936725"/>
              <a:ext cx="914400" cy="1828800"/>
            </a:xfrm>
            <a:custGeom>
              <a:avLst/>
              <a:gdLst>
                <a:gd name="connsiteX0" fmla="*/ 1248 w 915648"/>
                <a:gd name="connsiteY0" fmla="*/ 0 h 1828800"/>
                <a:gd name="connsiteX1" fmla="*/ 915648 w 915648"/>
                <a:gd name="connsiteY1" fmla="*/ 914400 h 1828800"/>
                <a:gd name="connsiteX2" fmla="*/ 1248 w 915648"/>
                <a:gd name="connsiteY2" fmla="*/ 1828800 h 1828800"/>
                <a:gd name="connsiteX3" fmla="*/ 0 w 915648"/>
                <a:gd name="connsiteY3" fmla="*/ 1828737 h 1828800"/>
                <a:gd name="connsiteX4" fmla="*/ 0 w 915648"/>
                <a:gd name="connsiteY4" fmla="*/ 63 h 1828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5648" h="1828800">
                  <a:moveTo>
                    <a:pt x="1248" y="0"/>
                  </a:moveTo>
                  <a:cubicBezTo>
                    <a:pt x="506257" y="0"/>
                    <a:pt x="915648" y="409391"/>
                    <a:pt x="915648" y="914400"/>
                  </a:cubicBezTo>
                  <a:cubicBezTo>
                    <a:pt x="915648" y="1419409"/>
                    <a:pt x="506257" y="1828800"/>
                    <a:pt x="1248" y="1828800"/>
                  </a:cubicBezTo>
                  <a:lnTo>
                    <a:pt x="0" y="1828737"/>
                  </a:lnTo>
                  <a:lnTo>
                    <a:pt x="0" y="63"/>
                  </a:ln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48" name="Graphic 47">
              <a:extLst>
                <a:ext uri="{FF2B5EF4-FFF2-40B4-BE49-F238E27FC236}">
                  <a16:creationId xmlns:a16="http://schemas.microsoft.com/office/drawing/2014/main" id="{31EB8EE7-3843-4CA8-879D-5D985DAA0D1C}"/>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rot="5400000">
              <a:off x="-457200" y="5416459"/>
              <a:ext cx="1828800" cy="914400"/>
            </a:xfrm>
            <a:prstGeom prst="rect">
              <a:avLst/>
            </a:prstGeom>
          </p:spPr>
        </p:pic>
        <p:pic>
          <p:nvPicPr>
            <p:cNvPr id="50" name="Graphic 49">
              <a:extLst>
                <a:ext uri="{FF2B5EF4-FFF2-40B4-BE49-F238E27FC236}">
                  <a16:creationId xmlns:a16="http://schemas.microsoft.com/office/drawing/2014/main" id="{5FF0EEFD-0038-4A2F-AD3B-01A98EFF5CF9}"/>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rot="5400000">
              <a:off x="-457200" y="563329"/>
              <a:ext cx="1828800" cy="914400"/>
            </a:xfrm>
            <a:prstGeom prst="rect">
              <a:avLst/>
            </a:prstGeom>
          </p:spPr>
        </p:pic>
      </p:grpSp>
      <p:sp>
        <p:nvSpPr>
          <p:cNvPr id="3" name="Content Placeholder 2">
            <a:extLst>
              <a:ext uri="{FF2B5EF4-FFF2-40B4-BE49-F238E27FC236}">
                <a16:creationId xmlns:a16="http://schemas.microsoft.com/office/drawing/2014/main" id="{8A650232-76AA-C9E3-F846-8DB1B44E5AF3}"/>
              </a:ext>
            </a:extLst>
          </p:cNvPr>
          <p:cNvSpPr>
            <a:spLocks noGrp="1"/>
          </p:cNvSpPr>
          <p:nvPr>
            <p:ph sz="half" idx="15" hasCustomPrompt="1"/>
          </p:nvPr>
        </p:nvSpPr>
        <p:spPr>
          <a:xfrm>
            <a:off x="1552575" y="2481940"/>
            <a:ext cx="6477952" cy="3635831"/>
          </a:xfrm>
        </p:spPr>
        <p:txBody>
          <a:bodyPr>
            <a:normAutofit/>
          </a:bodyPr>
          <a:lstStyle>
            <a:lvl1pPr marL="0" indent="0">
              <a:lnSpc>
                <a:spcPct val="100000"/>
              </a:lnSpc>
              <a:spcBef>
                <a:spcPts val="0"/>
              </a:spcBef>
              <a:spcAft>
                <a:spcPts val="600"/>
              </a:spcAft>
              <a:buFont typeface="Arial" panose="020B0604020202020204" pitchFamily="34" charset="0"/>
              <a:buNone/>
              <a:defRPr sz="1800">
                <a:solidFill>
                  <a:schemeClr val="bg1"/>
                </a:solidFill>
              </a:defRPr>
            </a:lvl1pPr>
            <a:lvl2pPr marL="457200">
              <a:lnSpc>
                <a:spcPct val="100000"/>
              </a:lnSpc>
              <a:spcAft>
                <a:spcPts val="600"/>
              </a:spcAft>
              <a:defRPr sz="1800">
                <a:solidFill>
                  <a:schemeClr val="bg1"/>
                </a:solidFill>
              </a:defRPr>
            </a:lvl2pPr>
            <a:lvl3pPr marL="914400">
              <a:lnSpc>
                <a:spcPct val="100000"/>
              </a:lnSpc>
              <a:spcAft>
                <a:spcPts val="600"/>
              </a:spcAft>
              <a:defRPr sz="1800">
                <a:solidFill>
                  <a:schemeClr val="bg1"/>
                </a:solidFill>
              </a:defRPr>
            </a:lvl3pPr>
            <a:lvl4pPr marL="1371600">
              <a:lnSpc>
                <a:spcPct val="100000"/>
              </a:lnSpc>
              <a:spcAft>
                <a:spcPts val="600"/>
              </a:spcAft>
              <a:defRPr sz="1800">
                <a:solidFill>
                  <a:schemeClr val="bg1"/>
                </a:solidFill>
              </a:defRPr>
            </a:lvl4pPr>
            <a:lvl5pPr marL="1828800">
              <a:lnSpc>
                <a:spcPct val="100000"/>
              </a:lnSpc>
              <a:spcAft>
                <a:spcPts val="600"/>
              </a:spcAft>
              <a:defRPr sz="1800">
                <a:solidFill>
                  <a:schemeClr val="bg1"/>
                </a:solidFill>
              </a:defRPr>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4" name="Text Placeholder 12">
            <a:extLst>
              <a:ext uri="{FF2B5EF4-FFF2-40B4-BE49-F238E27FC236}">
                <a16:creationId xmlns:a16="http://schemas.microsoft.com/office/drawing/2014/main" id="{37A04978-5D2C-BBF1-9C05-C52717619019}"/>
              </a:ext>
            </a:extLst>
          </p:cNvPr>
          <p:cNvSpPr>
            <a:spLocks noGrp="1"/>
          </p:cNvSpPr>
          <p:nvPr>
            <p:ph type="body" sz="quarter" idx="14" hasCustomPrompt="1"/>
          </p:nvPr>
        </p:nvSpPr>
        <p:spPr>
          <a:xfrm>
            <a:off x="8372723" y="2481940"/>
            <a:ext cx="3046391" cy="3759200"/>
          </a:xfrm>
        </p:spPr>
        <p:txBody>
          <a:bodyPr>
            <a:normAutofit/>
          </a:bodyPr>
          <a:lstStyle>
            <a:lvl1pPr marL="342900" indent="-342900">
              <a:spcAft>
                <a:spcPts val="600"/>
              </a:spcAft>
              <a:buFont typeface="+mj-lt"/>
              <a:buAutoNum type="arabicPeriod"/>
              <a:defRPr sz="1800">
                <a:solidFill>
                  <a:schemeClr val="bg1"/>
                </a:solidFill>
              </a:defRPr>
            </a:lvl1pPr>
            <a:lvl2pPr marL="800100" indent="-342900">
              <a:spcAft>
                <a:spcPts val="600"/>
              </a:spcAft>
              <a:buFont typeface="+mj-lt"/>
              <a:buAutoNum type="alphaLcPeriod"/>
              <a:defRPr sz="1800">
                <a:solidFill>
                  <a:schemeClr val="bg1"/>
                </a:solidFill>
              </a:defRPr>
            </a:lvl2pPr>
            <a:lvl3pPr marL="1257300" indent="-342900">
              <a:spcAft>
                <a:spcPts val="600"/>
              </a:spcAft>
              <a:buFont typeface="+mj-lt"/>
              <a:buAutoNum type="arabicParenR"/>
              <a:defRPr sz="1800">
                <a:solidFill>
                  <a:schemeClr val="bg1"/>
                </a:solidFill>
              </a:defRPr>
            </a:lvl3pPr>
            <a:lvl4pPr marL="1714500" indent="-342900">
              <a:spcAft>
                <a:spcPts val="600"/>
              </a:spcAft>
              <a:buFont typeface="+mj-lt"/>
              <a:buAutoNum type="alphaLcParenR"/>
              <a:defRPr sz="1800">
                <a:solidFill>
                  <a:schemeClr val="bg1"/>
                </a:solidFill>
              </a:defRPr>
            </a:lvl4pPr>
            <a:lvl5pPr marL="2171700" indent="-342900">
              <a:spcAft>
                <a:spcPts val="600"/>
              </a:spcAft>
              <a:buFont typeface="+mj-lt"/>
              <a:buAutoNum type="romanLcPeriod"/>
              <a:defRPr sz="1800">
                <a:solidFill>
                  <a:schemeClr val="bg1"/>
                </a:solidFill>
              </a:defRPr>
            </a:lvl5pPr>
          </a:lstStyle>
          <a:p>
            <a:pPr lvl="0"/>
            <a:r>
              <a:rPr lang="en-US" dirty="0"/>
              <a:t>Click to add text </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3" name="Date Placeholder 3">
            <a:extLst>
              <a:ext uri="{FF2B5EF4-FFF2-40B4-BE49-F238E27FC236}">
                <a16:creationId xmlns:a16="http://schemas.microsoft.com/office/drawing/2014/main" id="{41C57AEB-9E33-4F77-9F58-DB0D1B978707}"/>
              </a:ext>
            </a:extLst>
          </p:cNvPr>
          <p:cNvSpPr>
            <a:spLocks noGrp="1"/>
          </p:cNvSpPr>
          <p:nvPr>
            <p:ph type="dt" sz="half" idx="10"/>
          </p:nvPr>
        </p:nvSpPr>
        <p:spPr>
          <a:xfrm>
            <a:off x="1554480" y="6353175"/>
            <a:ext cx="1097280" cy="365125"/>
          </a:xfrm>
        </p:spPr>
        <p:txBody>
          <a:bodyPr/>
          <a:lstStyle>
            <a:lvl1pPr>
              <a:defRPr>
                <a:solidFill>
                  <a:schemeClr val="bg1"/>
                </a:solidFill>
              </a:defRPr>
            </a:lvl1pPr>
          </a:lstStyle>
          <a:p>
            <a:r>
              <a:rPr lang="en-US"/>
              <a:t>12/11/2023</a:t>
            </a:r>
            <a:endParaRPr lang="en-US" dirty="0"/>
          </a:p>
        </p:txBody>
      </p:sp>
      <p:sp>
        <p:nvSpPr>
          <p:cNvPr id="64" name="Footer Placeholder 4">
            <a:extLst>
              <a:ext uri="{FF2B5EF4-FFF2-40B4-BE49-F238E27FC236}">
                <a16:creationId xmlns:a16="http://schemas.microsoft.com/office/drawing/2014/main" id="{182F895D-C48A-41AA-9DE6-43A17B7E019A}"/>
              </a:ext>
            </a:extLst>
          </p:cNvPr>
          <p:cNvSpPr>
            <a:spLocks noGrp="1"/>
          </p:cNvSpPr>
          <p:nvPr>
            <p:ph type="ftr" sz="quarter" idx="11"/>
          </p:nvPr>
        </p:nvSpPr>
        <p:spPr>
          <a:xfrm>
            <a:off x="5744527" y="6350000"/>
            <a:ext cx="2286000" cy="365125"/>
          </a:xfrm>
        </p:spPr>
        <p:txBody>
          <a:bodyPr/>
          <a:lstStyle>
            <a:lvl1pPr>
              <a:defRPr>
                <a:solidFill>
                  <a:schemeClr val="bg1"/>
                </a:solidFill>
              </a:defRPr>
            </a:lvl1pPr>
          </a:lstStyle>
          <a:p>
            <a:r>
              <a:rPr lang="en-US"/>
              <a:t>Presentation title</a:t>
            </a:r>
            <a:endParaRPr lang="en-US" dirty="0"/>
          </a:p>
        </p:txBody>
      </p:sp>
      <p:sp>
        <p:nvSpPr>
          <p:cNvPr id="65" name="Slide Number Placeholder 5">
            <a:extLst>
              <a:ext uri="{FF2B5EF4-FFF2-40B4-BE49-F238E27FC236}">
                <a16:creationId xmlns:a16="http://schemas.microsoft.com/office/drawing/2014/main" id="{4C15BF58-30D9-4A0E-8506-1CD777B0FC5B}"/>
              </a:ext>
            </a:extLst>
          </p:cNvPr>
          <p:cNvSpPr>
            <a:spLocks noGrp="1"/>
          </p:cNvSpPr>
          <p:nvPr>
            <p:ph type="sldNum" sz="quarter" idx="12"/>
          </p:nvPr>
        </p:nvSpPr>
        <p:spPr>
          <a:xfrm>
            <a:off x="11123295" y="6356350"/>
            <a:ext cx="457200" cy="365125"/>
          </a:xfrm>
        </p:spPr>
        <p:txBody>
          <a:bodyPr/>
          <a:lstStyle>
            <a:lvl1pPr>
              <a:defRPr>
                <a:solidFill>
                  <a:schemeClr val="bg1"/>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1807368846"/>
      </p:ext>
    </p:extLst>
  </p:cSld>
  <p:clrMapOvr>
    <a:masterClrMapping/>
  </p:clrMapOvr>
  <p:extLst>
    <p:ext uri="{DCECCB84-F9BA-43D5-87BE-67443E8EF086}">
      <p15:sldGuideLst xmlns:p15="http://schemas.microsoft.com/office/powerpoint/2012/main">
        <p15:guide id="1" pos="7392" userDrawn="1">
          <p15:clr>
            <a:srgbClr val="FBAE4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able">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764155" y="896112"/>
            <a:ext cx="10665845" cy="1325563"/>
          </a:xfrm>
        </p:spPr>
        <p:txBody>
          <a:bodyPr anchor="t" anchorCtr="0"/>
          <a:lstStyle>
            <a:lvl1pPr>
              <a:defRPr cap="all" baseline="0">
                <a:solidFill>
                  <a:schemeClr val="accent1"/>
                </a:solidFill>
              </a:defRPr>
            </a:lvl1pPr>
          </a:lstStyle>
          <a:p>
            <a:r>
              <a:rPr lang="en-US" dirty="0"/>
              <a:t>CLICK TO ADD TITLE</a:t>
            </a:r>
          </a:p>
        </p:txBody>
      </p:sp>
      <p:sp>
        <p:nvSpPr>
          <p:cNvPr id="5" name="Table Placeholder 4">
            <a:extLst>
              <a:ext uri="{FF2B5EF4-FFF2-40B4-BE49-F238E27FC236}">
                <a16:creationId xmlns:a16="http://schemas.microsoft.com/office/drawing/2014/main" id="{E06194BC-6453-CA18-2623-B07F3A5D4E92}"/>
              </a:ext>
            </a:extLst>
          </p:cNvPr>
          <p:cNvSpPr>
            <a:spLocks noGrp="1"/>
          </p:cNvSpPr>
          <p:nvPr>
            <p:ph type="tbl" sz="quarter" idx="13" hasCustomPrompt="1"/>
          </p:nvPr>
        </p:nvSpPr>
        <p:spPr>
          <a:xfrm>
            <a:off x="762000" y="2417763"/>
            <a:ext cx="10665845" cy="3678235"/>
          </a:xfrm>
        </p:spPr>
        <p:txBody>
          <a:bodyPr/>
          <a:lstStyle>
            <a:lvl1pPr>
              <a:defRPr/>
            </a:lvl1pPr>
          </a:lstStyle>
          <a:p>
            <a:pPr marL="228600" marR="0" lvl="0" indent="-228600" algn="l" defTabSz="914400" rtl="0" eaLnBrk="1" fontAlgn="auto" latinLnBrk="0" hangingPunct="1">
              <a:lnSpc>
                <a:spcPct val="100000"/>
              </a:lnSpc>
              <a:spcBef>
                <a:spcPts val="0"/>
              </a:spcBef>
              <a:spcAft>
                <a:spcPts val="1200"/>
              </a:spcAft>
              <a:buClrTx/>
              <a:buSzTx/>
              <a:buFont typeface="Arial" panose="020B0604020202020204" pitchFamily="34" charset="0"/>
              <a:buChar char="•"/>
              <a:tabLst/>
              <a:defRPr/>
            </a:pPr>
            <a:r>
              <a:rPr lang="en-US" dirty="0"/>
              <a:t>Click icon to insert table</a:t>
            </a:r>
          </a:p>
          <a:p>
            <a:endParaRPr lang="en-US" dirty="0"/>
          </a:p>
        </p:txBody>
      </p:sp>
      <p:sp>
        <p:nvSpPr>
          <p:cNvPr id="7" name="Rectangle 23">
            <a:extLst>
              <a:ext uri="{FF2B5EF4-FFF2-40B4-BE49-F238E27FC236}">
                <a16:creationId xmlns:a16="http://schemas.microsoft.com/office/drawing/2014/main" id="{AB92D86A-5036-415A-B056-A55CB2E0C2C9}"/>
              </a:ext>
              <a:ext uri="{C183D7F6-B498-43B3-948B-1728B52AA6E4}">
                <adec:decorative xmlns:adec="http://schemas.microsoft.com/office/drawing/2017/decorative" val="1"/>
              </a:ext>
            </a:extLst>
          </p:cNvPr>
          <p:cNvSpPr/>
          <p:nvPr userDrawn="1"/>
        </p:nvSpPr>
        <p:spPr>
          <a:xfrm rot="10800000">
            <a:off x="11177016" y="0"/>
            <a:ext cx="1014984" cy="1014984"/>
          </a:xfrm>
          <a:custGeom>
            <a:avLst/>
            <a:gdLst>
              <a:gd name="connsiteX0" fmla="*/ 0 w 2029968"/>
              <a:gd name="connsiteY0" fmla="*/ 0 h 2029968"/>
              <a:gd name="connsiteX1" fmla="*/ 2029968 w 2029968"/>
              <a:gd name="connsiteY1" fmla="*/ 0 h 2029968"/>
              <a:gd name="connsiteX2" fmla="*/ 2029968 w 2029968"/>
              <a:gd name="connsiteY2" fmla="*/ 2029968 h 2029968"/>
              <a:gd name="connsiteX3" fmla="*/ 0 w 2029968"/>
              <a:gd name="connsiteY3" fmla="*/ 2029968 h 2029968"/>
              <a:gd name="connsiteX4" fmla="*/ 0 w 2029968"/>
              <a:gd name="connsiteY4" fmla="*/ 0 h 2029968"/>
              <a:gd name="connsiteX0" fmla="*/ 0 w 2029968"/>
              <a:gd name="connsiteY0" fmla="*/ 0 h 2029968"/>
              <a:gd name="connsiteX1" fmla="*/ 2029968 w 2029968"/>
              <a:gd name="connsiteY1" fmla="*/ 2029968 h 2029968"/>
              <a:gd name="connsiteX2" fmla="*/ 0 w 2029968"/>
              <a:gd name="connsiteY2" fmla="*/ 2029968 h 2029968"/>
              <a:gd name="connsiteX3" fmla="*/ 0 w 2029968"/>
              <a:gd name="connsiteY3" fmla="*/ 0 h 2029968"/>
            </a:gdLst>
            <a:ahLst/>
            <a:cxnLst>
              <a:cxn ang="0">
                <a:pos x="connsiteX0" y="connsiteY0"/>
              </a:cxn>
              <a:cxn ang="0">
                <a:pos x="connsiteX1" y="connsiteY1"/>
              </a:cxn>
              <a:cxn ang="0">
                <a:pos x="connsiteX2" y="connsiteY2"/>
              </a:cxn>
              <a:cxn ang="0">
                <a:pos x="connsiteX3" y="connsiteY3"/>
              </a:cxn>
            </a:cxnLst>
            <a:rect l="l" t="t" r="r" b="b"/>
            <a:pathLst>
              <a:path w="2029968" h="2029968">
                <a:moveTo>
                  <a:pt x="0" y="0"/>
                </a:moveTo>
                <a:lnTo>
                  <a:pt x="2029968" y="2029968"/>
                </a:lnTo>
                <a:lnTo>
                  <a:pt x="0" y="2029968"/>
                </a:lnTo>
                <a:lnTo>
                  <a:pt x="0"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Date Placeholder 3">
            <a:extLst>
              <a:ext uri="{FF2B5EF4-FFF2-40B4-BE49-F238E27FC236}">
                <a16:creationId xmlns:a16="http://schemas.microsoft.com/office/drawing/2014/main" id="{D3A465A0-88AA-B50B-92D8-3A54928329FB}"/>
              </a:ext>
            </a:extLst>
          </p:cNvPr>
          <p:cNvSpPr>
            <a:spLocks noGrp="1"/>
          </p:cNvSpPr>
          <p:nvPr>
            <p:ph type="dt" sz="half" idx="10"/>
          </p:nvPr>
        </p:nvSpPr>
        <p:spPr>
          <a:xfrm>
            <a:off x="767443" y="6353175"/>
            <a:ext cx="1097280" cy="365125"/>
          </a:xfrm>
        </p:spPr>
        <p:txBody>
          <a:bodyPr/>
          <a:lstStyle>
            <a:lvl1pPr>
              <a:defRPr>
                <a:solidFill>
                  <a:schemeClr val="tx1"/>
                </a:solidFill>
              </a:defRPr>
            </a:lvl1pPr>
          </a:lstStyle>
          <a:p>
            <a:r>
              <a:rPr lang="en-US"/>
              <a:t>12/11/2023</a:t>
            </a:r>
            <a:endParaRPr lang="en-US" dirty="0"/>
          </a:p>
        </p:txBody>
      </p:sp>
      <p:sp>
        <p:nvSpPr>
          <p:cNvPr id="4" name="Footer Placeholder 4">
            <a:extLst>
              <a:ext uri="{FF2B5EF4-FFF2-40B4-BE49-F238E27FC236}">
                <a16:creationId xmlns:a16="http://schemas.microsoft.com/office/drawing/2014/main" id="{6195F626-7C08-9907-6A85-922BE6AA0EF5}"/>
              </a:ext>
            </a:extLst>
          </p:cNvPr>
          <p:cNvSpPr>
            <a:spLocks noGrp="1"/>
          </p:cNvSpPr>
          <p:nvPr>
            <p:ph type="ftr" sz="quarter" idx="11"/>
          </p:nvPr>
        </p:nvSpPr>
        <p:spPr>
          <a:xfrm>
            <a:off x="5273449" y="6350000"/>
            <a:ext cx="2286000" cy="365125"/>
          </a:xfrm>
        </p:spPr>
        <p:txBody>
          <a:bodyPr/>
          <a:lstStyle>
            <a:lvl1pPr>
              <a:defRPr>
                <a:solidFill>
                  <a:schemeClr val="tx1"/>
                </a:solidFill>
              </a:defRPr>
            </a:lvl1pPr>
          </a:lstStyle>
          <a:p>
            <a:r>
              <a:rPr lang="en-US"/>
              <a:t>Presentation title</a:t>
            </a:r>
            <a:endParaRPr lang="en-US" dirty="0"/>
          </a:p>
        </p:txBody>
      </p:sp>
      <p:sp>
        <p:nvSpPr>
          <p:cNvPr id="6" name="Slide Number Placeholder 5">
            <a:extLst>
              <a:ext uri="{FF2B5EF4-FFF2-40B4-BE49-F238E27FC236}">
                <a16:creationId xmlns:a16="http://schemas.microsoft.com/office/drawing/2014/main" id="{7BBAD34A-4F3F-C89B-BBBC-E7740F414D13}"/>
              </a:ext>
            </a:extLst>
          </p:cNvPr>
          <p:cNvSpPr>
            <a:spLocks noGrp="1"/>
          </p:cNvSpPr>
          <p:nvPr>
            <p:ph type="sldNum" sz="quarter" idx="12"/>
          </p:nvPr>
        </p:nvSpPr>
        <p:spPr>
          <a:xfrm>
            <a:off x="10968175" y="6356350"/>
            <a:ext cx="457200" cy="365125"/>
          </a:xfrm>
        </p:spPr>
        <p:txBody>
          <a:bodyPr/>
          <a:lstStyle>
            <a:lvl1pPr>
              <a:defRPr>
                <a:solidFill>
                  <a:schemeClr val="tx1"/>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352374800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Content 2">
    <p:bg>
      <p:bgPr>
        <a:solidFill>
          <a:schemeClr val="accent2"/>
        </a:solidFill>
        <a:effectLst/>
      </p:bgPr>
    </p:bg>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211C2927-0A13-DC57-A83B-B8DB787A48CF}"/>
              </a:ext>
              <a:ext uri="{C183D7F6-B498-43B3-948B-1728B52AA6E4}">
                <adec:decorative xmlns:adec="http://schemas.microsoft.com/office/drawing/2017/decorative" val="1"/>
              </a:ext>
            </a:extLst>
          </p:cNvPr>
          <p:cNvGrpSpPr/>
          <p:nvPr userDrawn="1"/>
        </p:nvGrpSpPr>
        <p:grpSpPr>
          <a:xfrm>
            <a:off x="0" y="0"/>
            <a:ext cx="6843092" cy="6858000"/>
            <a:chOff x="0" y="0"/>
            <a:chExt cx="6843092" cy="6858000"/>
          </a:xfrm>
        </p:grpSpPr>
        <p:sp>
          <p:nvSpPr>
            <p:cNvPr id="344" name="Rectangle 343">
              <a:extLst>
                <a:ext uri="{FF2B5EF4-FFF2-40B4-BE49-F238E27FC236}">
                  <a16:creationId xmlns:a16="http://schemas.microsoft.com/office/drawing/2014/main" id="{0685D98A-CA5A-4C48-9AEB-4C1A201237A1}"/>
                </a:ext>
              </a:extLst>
            </p:cNvPr>
            <p:cNvSpPr/>
            <p:nvPr userDrawn="1"/>
          </p:nvSpPr>
          <p:spPr>
            <a:xfrm>
              <a:off x="2021206" y="4828032"/>
              <a:ext cx="2029968" cy="202996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A1F97041-3EE3-4F17-990B-3AC264934EF0}"/>
                </a:ext>
              </a:extLst>
            </p:cNvPr>
            <p:cNvSpPr/>
            <p:nvPr userDrawn="1"/>
          </p:nvSpPr>
          <p:spPr>
            <a:xfrm>
              <a:off x="0" y="0"/>
              <a:ext cx="2029968" cy="2029968"/>
            </a:xfrm>
            <a:custGeom>
              <a:avLst/>
              <a:gdLst>
                <a:gd name="connsiteX0" fmla="*/ 0 w 1828800"/>
                <a:gd name="connsiteY0" fmla="*/ 0 h 1828800"/>
                <a:gd name="connsiteX1" fmla="*/ 1828800 w 1828800"/>
                <a:gd name="connsiteY1" fmla="*/ 0 h 1828800"/>
                <a:gd name="connsiteX2" fmla="*/ 1828800 w 1828800"/>
                <a:gd name="connsiteY2" fmla="*/ 1828800 h 1828800"/>
                <a:gd name="connsiteX3" fmla="*/ 0 w 1828800"/>
                <a:gd name="connsiteY3" fmla="*/ 1828800 h 1828800"/>
                <a:gd name="connsiteX4" fmla="*/ 0 w 1828800"/>
                <a:gd name="connsiteY4" fmla="*/ 0 h 1828800"/>
                <a:gd name="connsiteX0" fmla="*/ 0 w 1828800"/>
                <a:gd name="connsiteY0" fmla="*/ 0 h 1828800"/>
                <a:gd name="connsiteX1" fmla="*/ 1828800 w 1828800"/>
                <a:gd name="connsiteY1" fmla="*/ 1828800 h 1828800"/>
                <a:gd name="connsiteX2" fmla="*/ 0 w 1828800"/>
                <a:gd name="connsiteY2" fmla="*/ 1828800 h 1828800"/>
                <a:gd name="connsiteX3" fmla="*/ 0 w 1828800"/>
                <a:gd name="connsiteY3" fmla="*/ 0 h 1828800"/>
              </a:gdLst>
              <a:ahLst/>
              <a:cxnLst>
                <a:cxn ang="0">
                  <a:pos x="connsiteX0" y="connsiteY0"/>
                </a:cxn>
                <a:cxn ang="0">
                  <a:pos x="connsiteX1" y="connsiteY1"/>
                </a:cxn>
                <a:cxn ang="0">
                  <a:pos x="connsiteX2" y="connsiteY2"/>
                </a:cxn>
                <a:cxn ang="0">
                  <a:pos x="connsiteX3" y="connsiteY3"/>
                </a:cxn>
              </a:cxnLst>
              <a:rect l="l" t="t" r="r" b="b"/>
              <a:pathLst>
                <a:path w="1828800" h="1828800">
                  <a:moveTo>
                    <a:pt x="0" y="0"/>
                  </a:moveTo>
                  <a:lnTo>
                    <a:pt x="1828800" y="1828800"/>
                  </a:lnTo>
                  <a:lnTo>
                    <a:pt x="0" y="1828800"/>
                  </a:lnTo>
                  <a:lnTo>
                    <a:pt x="0" y="0"/>
                  </a:ln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51DA30E2-82DB-4AA1-B134-9482F5CD7689}"/>
                </a:ext>
              </a:extLst>
            </p:cNvPr>
            <p:cNvSpPr/>
            <p:nvPr userDrawn="1"/>
          </p:nvSpPr>
          <p:spPr>
            <a:xfrm>
              <a:off x="2457970" y="1686431"/>
              <a:ext cx="1828800" cy="18288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5502070B-3F7D-436A-849C-FB64175E8B45}"/>
                </a:ext>
              </a:extLst>
            </p:cNvPr>
            <p:cNvSpPr/>
            <p:nvPr userDrawn="1"/>
          </p:nvSpPr>
          <p:spPr>
            <a:xfrm>
              <a:off x="0" y="6108192"/>
              <a:ext cx="2029968" cy="7498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9">
              <a:extLst>
                <a:ext uri="{FF2B5EF4-FFF2-40B4-BE49-F238E27FC236}">
                  <a16:creationId xmlns:a16="http://schemas.microsoft.com/office/drawing/2014/main" id="{675AAC8A-F8AB-44A3-9748-96464E9E0B6B}"/>
                </a:ext>
              </a:extLst>
            </p:cNvPr>
            <p:cNvSpPr/>
            <p:nvPr userDrawn="1"/>
          </p:nvSpPr>
          <p:spPr>
            <a:xfrm>
              <a:off x="4054172" y="4069080"/>
              <a:ext cx="2788920" cy="2788920"/>
            </a:xfrm>
            <a:custGeom>
              <a:avLst/>
              <a:gdLst>
                <a:gd name="connsiteX0" fmla="*/ 0 w 1828800"/>
                <a:gd name="connsiteY0" fmla="*/ 0 h 1828800"/>
                <a:gd name="connsiteX1" fmla="*/ 1828800 w 1828800"/>
                <a:gd name="connsiteY1" fmla="*/ 0 h 1828800"/>
                <a:gd name="connsiteX2" fmla="*/ 1828800 w 1828800"/>
                <a:gd name="connsiteY2" fmla="*/ 1828800 h 1828800"/>
                <a:gd name="connsiteX3" fmla="*/ 0 w 1828800"/>
                <a:gd name="connsiteY3" fmla="*/ 1828800 h 1828800"/>
                <a:gd name="connsiteX4" fmla="*/ 0 w 1828800"/>
                <a:gd name="connsiteY4" fmla="*/ 0 h 1828800"/>
                <a:gd name="connsiteX0" fmla="*/ 0 w 1828800"/>
                <a:gd name="connsiteY0" fmla="*/ 0 h 1828800"/>
                <a:gd name="connsiteX1" fmla="*/ 1828800 w 1828800"/>
                <a:gd name="connsiteY1" fmla="*/ 1828800 h 1828800"/>
                <a:gd name="connsiteX2" fmla="*/ 0 w 1828800"/>
                <a:gd name="connsiteY2" fmla="*/ 1828800 h 1828800"/>
                <a:gd name="connsiteX3" fmla="*/ 0 w 1828800"/>
                <a:gd name="connsiteY3" fmla="*/ 0 h 1828800"/>
              </a:gdLst>
              <a:ahLst/>
              <a:cxnLst>
                <a:cxn ang="0">
                  <a:pos x="connsiteX0" y="connsiteY0"/>
                </a:cxn>
                <a:cxn ang="0">
                  <a:pos x="connsiteX1" y="connsiteY1"/>
                </a:cxn>
                <a:cxn ang="0">
                  <a:pos x="connsiteX2" y="connsiteY2"/>
                </a:cxn>
                <a:cxn ang="0">
                  <a:pos x="connsiteX3" y="connsiteY3"/>
                </a:cxn>
              </a:cxnLst>
              <a:rect l="l" t="t" r="r" b="b"/>
              <a:pathLst>
                <a:path w="1828800" h="1828800">
                  <a:moveTo>
                    <a:pt x="0" y="0"/>
                  </a:moveTo>
                  <a:lnTo>
                    <a:pt x="1828800" y="1828800"/>
                  </a:lnTo>
                  <a:lnTo>
                    <a:pt x="0" y="1828800"/>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16" name="Group 115">
              <a:extLst>
                <a:ext uri="{FF2B5EF4-FFF2-40B4-BE49-F238E27FC236}">
                  <a16:creationId xmlns:a16="http://schemas.microsoft.com/office/drawing/2014/main" id="{AC3F6810-4D95-4C6E-A30A-459BAD7510FE}"/>
                </a:ext>
              </a:extLst>
            </p:cNvPr>
            <p:cNvGrpSpPr/>
            <p:nvPr userDrawn="1"/>
          </p:nvGrpSpPr>
          <p:grpSpPr>
            <a:xfrm>
              <a:off x="23853" y="2101527"/>
              <a:ext cx="1920240" cy="1920240"/>
              <a:chOff x="5361924" y="7472790"/>
              <a:chExt cx="1828800" cy="1828800"/>
            </a:xfrm>
          </p:grpSpPr>
          <p:grpSp>
            <p:nvGrpSpPr>
              <p:cNvPr id="115" name="Group 114">
                <a:extLst>
                  <a:ext uri="{FF2B5EF4-FFF2-40B4-BE49-F238E27FC236}">
                    <a16:creationId xmlns:a16="http://schemas.microsoft.com/office/drawing/2014/main" id="{81973B3A-7185-45FB-A2E6-A7BDE6414DF3}"/>
                  </a:ext>
                </a:extLst>
              </p:cNvPr>
              <p:cNvGrpSpPr/>
              <p:nvPr userDrawn="1"/>
            </p:nvGrpSpPr>
            <p:grpSpPr>
              <a:xfrm>
                <a:off x="5361924" y="7472790"/>
                <a:ext cx="1828800" cy="1828800"/>
                <a:chOff x="5361924" y="7472790"/>
                <a:chExt cx="1828800" cy="1828800"/>
              </a:xfrm>
            </p:grpSpPr>
            <p:grpSp>
              <p:nvGrpSpPr>
                <p:cNvPr id="99" name="Group 98">
                  <a:extLst>
                    <a:ext uri="{FF2B5EF4-FFF2-40B4-BE49-F238E27FC236}">
                      <a16:creationId xmlns:a16="http://schemas.microsoft.com/office/drawing/2014/main" id="{DACFFF66-0600-406E-AF42-9FD8E8EDB397}"/>
                    </a:ext>
                  </a:extLst>
                </p:cNvPr>
                <p:cNvGrpSpPr/>
                <p:nvPr userDrawn="1"/>
              </p:nvGrpSpPr>
              <p:grpSpPr>
                <a:xfrm>
                  <a:off x="5361924" y="7472790"/>
                  <a:ext cx="1828800" cy="1828800"/>
                  <a:chOff x="5388428" y="7173291"/>
                  <a:chExt cx="1828800" cy="1828800"/>
                </a:xfrm>
              </p:grpSpPr>
              <p:grpSp>
                <p:nvGrpSpPr>
                  <p:cNvPr id="96" name="Group 95">
                    <a:extLst>
                      <a:ext uri="{FF2B5EF4-FFF2-40B4-BE49-F238E27FC236}">
                        <a16:creationId xmlns:a16="http://schemas.microsoft.com/office/drawing/2014/main" id="{9411687D-2631-487B-AEAB-39750C9E52BF}"/>
                      </a:ext>
                    </a:extLst>
                  </p:cNvPr>
                  <p:cNvGrpSpPr/>
                  <p:nvPr userDrawn="1"/>
                </p:nvGrpSpPr>
                <p:grpSpPr>
                  <a:xfrm>
                    <a:off x="5388428" y="7173291"/>
                    <a:ext cx="1828800" cy="1828800"/>
                    <a:chOff x="5388428" y="7173291"/>
                    <a:chExt cx="1828800" cy="1828800"/>
                  </a:xfrm>
                </p:grpSpPr>
                <p:grpSp>
                  <p:nvGrpSpPr>
                    <p:cNvPr id="90" name="Group 89">
                      <a:extLst>
                        <a:ext uri="{FF2B5EF4-FFF2-40B4-BE49-F238E27FC236}">
                          <a16:creationId xmlns:a16="http://schemas.microsoft.com/office/drawing/2014/main" id="{4BDDEAF6-0726-4BF4-96D7-EBA489ABF3E5}"/>
                        </a:ext>
                      </a:extLst>
                    </p:cNvPr>
                    <p:cNvGrpSpPr/>
                    <p:nvPr userDrawn="1"/>
                  </p:nvGrpSpPr>
                  <p:grpSpPr>
                    <a:xfrm>
                      <a:off x="5388428" y="7173291"/>
                      <a:ext cx="1828800" cy="1828800"/>
                      <a:chOff x="5579044" y="7049770"/>
                      <a:chExt cx="1828800" cy="1828800"/>
                    </a:xfrm>
                  </p:grpSpPr>
                  <p:grpSp>
                    <p:nvGrpSpPr>
                      <p:cNvPr id="89" name="Group 88">
                        <a:extLst>
                          <a:ext uri="{FF2B5EF4-FFF2-40B4-BE49-F238E27FC236}">
                            <a16:creationId xmlns:a16="http://schemas.microsoft.com/office/drawing/2014/main" id="{F80BBFBA-D0FB-4E20-8981-F569A2A0B678}"/>
                          </a:ext>
                        </a:extLst>
                      </p:cNvPr>
                      <p:cNvGrpSpPr/>
                      <p:nvPr userDrawn="1"/>
                    </p:nvGrpSpPr>
                    <p:grpSpPr>
                      <a:xfrm>
                        <a:off x="5579044" y="7049770"/>
                        <a:ext cx="1828800" cy="1828800"/>
                        <a:chOff x="5579044" y="7049770"/>
                        <a:chExt cx="1828800" cy="1828800"/>
                      </a:xfrm>
                    </p:grpSpPr>
                    <p:grpSp>
                      <p:nvGrpSpPr>
                        <p:cNvPr id="86" name="Group 85">
                          <a:extLst>
                            <a:ext uri="{FF2B5EF4-FFF2-40B4-BE49-F238E27FC236}">
                              <a16:creationId xmlns:a16="http://schemas.microsoft.com/office/drawing/2014/main" id="{6B3BCF7C-4204-4B1A-8371-96E859FC8425}"/>
                            </a:ext>
                          </a:extLst>
                        </p:cNvPr>
                        <p:cNvGrpSpPr/>
                        <p:nvPr userDrawn="1"/>
                      </p:nvGrpSpPr>
                      <p:grpSpPr>
                        <a:xfrm>
                          <a:off x="5579044" y="7049770"/>
                          <a:ext cx="1828800" cy="1828800"/>
                          <a:chOff x="5579044" y="7049770"/>
                          <a:chExt cx="1828800" cy="1828800"/>
                        </a:xfrm>
                      </p:grpSpPr>
                      <p:grpSp>
                        <p:nvGrpSpPr>
                          <p:cNvPr id="83" name="Group 82">
                            <a:extLst>
                              <a:ext uri="{FF2B5EF4-FFF2-40B4-BE49-F238E27FC236}">
                                <a16:creationId xmlns:a16="http://schemas.microsoft.com/office/drawing/2014/main" id="{31CF95CD-48BB-4659-870A-21584266D83F}"/>
                              </a:ext>
                            </a:extLst>
                          </p:cNvPr>
                          <p:cNvGrpSpPr/>
                          <p:nvPr userDrawn="1"/>
                        </p:nvGrpSpPr>
                        <p:grpSpPr>
                          <a:xfrm>
                            <a:off x="5579044" y="7049770"/>
                            <a:ext cx="1828800" cy="1828800"/>
                            <a:chOff x="5579044" y="7049770"/>
                            <a:chExt cx="1828800" cy="1828800"/>
                          </a:xfrm>
                        </p:grpSpPr>
                        <p:sp>
                          <p:nvSpPr>
                            <p:cNvPr id="78" name="Oval 77">
                              <a:extLst>
                                <a:ext uri="{FF2B5EF4-FFF2-40B4-BE49-F238E27FC236}">
                                  <a16:creationId xmlns:a16="http://schemas.microsoft.com/office/drawing/2014/main" id="{871E1954-F3FD-427D-8FFA-F28839673545}"/>
                                </a:ext>
                              </a:extLst>
                            </p:cNvPr>
                            <p:cNvSpPr/>
                            <p:nvPr userDrawn="1"/>
                          </p:nvSpPr>
                          <p:spPr>
                            <a:xfrm>
                              <a:off x="5579044" y="7049770"/>
                              <a:ext cx="1828800" cy="18288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80" name="Oval 79">
                              <a:extLst>
                                <a:ext uri="{FF2B5EF4-FFF2-40B4-BE49-F238E27FC236}">
                                  <a16:creationId xmlns:a16="http://schemas.microsoft.com/office/drawing/2014/main" id="{B655BD1D-8AE2-43E7-B1D4-17923D0E0171}"/>
                                </a:ext>
                              </a:extLst>
                            </p:cNvPr>
                            <p:cNvSpPr/>
                            <p:nvPr userDrawn="1"/>
                          </p:nvSpPr>
                          <p:spPr>
                            <a:xfrm>
                              <a:off x="5647624" y="7118350"/>
                              <a:ext cx="1691640" cy="16916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82" name="Oval 81">
                            <a:extLst>
                              <a:ext uri="{FF2B5EF4-FFF2-40B4-BE49-F238E27FC236}">
                                <a16:creationId xmlns:a16="http://schemas.microsoft.com/office/drawing/2014/main" id="{9F92C461-5E10-49F3-B4F0-F320512C0756}"/>
                              </a:ext>
                            </a:extLst>
                          </p:cNvPr>
                          <p:cNvSpPr/>
                          <p:nvPr userDrawn="1"/>
                        </p:nvSpPr>
                        <p:spPr>
                          <a:xfrm>
                            <a:off x="5716204" y="7186930"/>
                            <a:ext cx="1554480" cy="15544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85" name="Oval 84">
                          <a:extLst>
                            <a:ext uri="{FF2B5EF4-FFF2-40B4-BE49-F238E27FC236}">
                              <a16:creationId xmlns:a16="http://schemas.microsoft.com/office/drawing/2014/main" id="{A6D57951-375C-41E9-BF45-DFC40F8E0A1A}"/>
                            </a:ext>
                          </a:extLst>
                        </p:cNvPr>
                        <p:cNvSpPr/>
                        <p:nvPr userDrawn="1"/>
                      </p:nvSpPr>
                      <p:spPr>
                        <a:xfrm>
                          <a:off x="5784784" y="7255510"/>
                          <a:ext cx="1417320" cy="141732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88" name="Oval 87">
                        <a:extLst>
                          <a:ext uri="{FF2B5EF4-FFF2-40B4-BE49-F238E27FC236}">
                            <a16:creationId xmlns:a16="http://schemas.microsoft.com/office/drawing/2014/main" id="{E4A4216D-DF9B-4DD9-989C-1F4040F3F4F7}"/>
                          </a:ext>
                        </a:extLst>
                      </p:cNvPr>
                      <p:cNvSpPr/>
                      <p:nvPr userDrawn="1"/>
                    </p:nvSpPr>
                    <p:spPr>
                      <a:xfrm>
                        <a:off x="5853364" y="7324090"/>
                        <a:ext cx="1280160" cy="128016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92" name="Oval 91">
                      <a:extLst>
                        <a:ext uri="{FF2B5EF4-FFF2-40B4-BE49-F238E27FC236}">
                          <a16:creationId xmlns:a16="http://schemas.microsoft.com/office/drawing/2014/main" id="{3DCCC81D-9EE7-47A8-8A4C-74B5E047A336}"/>
                        </a:ext>
                      </a:extLst>
                    </p:cNvPr>
                    <p:cNvSpPr/>
                    <p:nvPr userDrawn="1"/>
                  </p:nvSpPr>
                  <p:spPr>
                    <a:xfrm>
                      <a:off x="5731328" y="7516191"/>
                      <a:ext cx="1143000" cy="11430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95" name="Oval 94">
                    <a:extLst>
                      <a:ext uri="{FF2B5EF4-FFF2-40B4-BE49-F238E27FC236}">
                        <a16:creationId xmlns:a16="http://schemas.microsoft.com/office/drawing/2014/main" id="{9985F9FD-CFFB-417E-A560-28BD7BC7EE86}"/>
                      </a:ext>
                    </a:extLst>
                  </p:cNvPr>
                  <p:cNvSpPr/>
                  <p:nvPr userDrawn="1"/>
                </p:nvSpPr>
                <p:spPr>
                  <a:xfrm>
                    <a:off x="5799908" y="7584771"/>
                    <a:ext cx="1005840" cy="10058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98" name="Oval 97">
                  <a:extLst>
                    <a:ext uri="{FF2B5EF4-FFF2-40B4-BE49-F238E27FC236}">
                      <a16:creationId xmlns:a16="http://schemas.microsoft.com/office/drawing/2014/main" id="{9A923F7B-7D75-4E04-AE62-D5B99F645756}"/>
                    </a:ext>
                  </a:extLst>
                </p:cNvPr>
                <p:cNvSpPr/>
                <p:nvPr userDrawn="1"/>
              </p:nvSpPr>
              <p:spPr>
                <a:xfrm>
                  <a:off x="5841984" y="7952850"/>
                  <a:ext cx="868680" cy="8686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102" name="Oval 101">
                  <a:extLst>
                    <a:ext uri="{FF2B5EF4-FFF2-40B4-BE49-F238E27FC236}">
                      <a16:creationId xmlns:a16="http://schemas.microsoft.com/office/drawing/2014/main" id="{F0239D2C-73EF-42E3-B73F-E69B7C27F65B}"/>
                    </a:ext>
                  </a:extLst>
                </p:cNvPr>
                <p:cNvSpPr/>
                <p:nvPr userDrawn="1"/>
              </p:nvSpPr>
              <p:spPr>
                <a:xfrm>
                  <a:off x="5910564" y="8021430"/>
                  <a:ext cx="731520" cy="73152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105" name="Oval 104">
                  <a:extLst>
                    <a:ext uri="{FF2B5EF4-FFF2-40B4-BE49-F238E27FC236}">
                      <a16:creationId xmlns:a16="http://schemas.microsoft.com/office/drawing/2014/main" id="{59BA1C3D-ADED-4596-8A9D-3DEC7E848945}"/>
                    </a:ext>
                  </a:extLst>
                </p:cNvPr>
                <p:cNvSpPr/>
                <p:nvPr userDrawn="1"/>
              </p:nvSpPr>
              <p:spPr>
                <a:xfrm>
                  <a:off x="5979144" y="8090010"/>
                  <a:ext cx="594360" cy="59436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108" name="Oval 107">
                  <a:extLst>
                    <a:ext uri="{FF2B5EF4-FFF2-40B4-BE49-F238E27FC236}">
                      <a16:creationId xmlns:a16="http://schemas.microsoft.com/office/drawing/2014/main" id="{015F2BFA-6803-42A0-A870-794B120EF574}"/>
                    </a:ext>
                  </a:extLst>
                </p:cNvPr>
                <p:cNvSpPr/>
                <p:nvPr userDrawn="1"/>
              </p:nvSpPr>
              <p:spPr>
                <a:xfrm>
                  <a:off x="6047724" y="8158590"/>
                  <a:ext cx="457200" cy="4572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110" name="Oval 109">
                  <a:extLst>
                    <a:ext uri="{FF2B5EF4-FFF2-40B4-BE49-F238E27FC236}">
                      <a16:creationId xmlns:a16="http://schemas.microsoft.com/office/drawing/2014/main" id="{E09A173D-9FE5-446C-B59E-5D7C0A00BF6C}"/>
                    </a:ext>
                  </a:extLst>
                </p:cNvPr>
                <p:cNvSpPr/>
                <p:nvPr userDrawn="1"/>
              </p:nvSpPr>
              <p:spPr>
                <a:xfrm>
                  <a:off x="6116304" y="8227170"/>
                  <a:ext cx="320040" cy="3200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113" name="Oval 112">
                <a:extLst>
                  <a:ext uri="{FF2B5EF4-FFF2-40B4-BE49-F238E27FC236}">
                    <a16:creationId xmlns:a16="http://schemas.microsoft.com/office/drawing/2014/main" id="{974C3792-995F-4717-8C8B-089BBA7DE9C7}"/>
                  </a:ext>
                </a:extLst>
              </p:cNvPr>
              <p:cNvSpPr/>
              <p:nvPr userDrawn="1"/>
            </p:nvSpPr>
            <p:spPr>
              <a:xfrm>
                <a:off x="6184884" y="8295750"/>
                <a:ext cx="182880" cy="1828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23" name="Freeform: Shape 22">
              <a:extLst>
                <a:ext uri="{FF2B5EF4-FFF2-40B4-BE49-F238E27FC236}">
                  <a16:creationId xmlns:a16="http://schemas.microsoft.com/office/drawing/2014/main" id="{C8FD950B-0E2B-4905-8DE9-195E24B2ABE7}"/>
                </a:ext>
              </a:extLst>
            </p:cNvPr>
            <p:cNvSpPr/>
            <p:nvPr userDrawn="1"/>
          </p:nvSpPr>
          <p:spPr>
            <a:xfrm rot="10800000">
              <a:off x="1013527" y="2043171"/>
              <a:ext cx="1014984" cy="2029968"/>
            </a:xfrm>
            <a:custGeom>
              <a:avLst/>
              <a:gdLst>
                <a:gd name="connsiteX0" fmla="*/ 1248 w 915648"/>
                <a:gd name="connsiteY0" fmla="*/ 0 h 1828800"/>
                <a:gd name="connsiteX1" fmla="*/ 915648 w 915648"/>
                <a:gd name="connsiteY1" fmla="*/ 914400 h 1828800"/>
                <a:gd name="connsiteX2" fmla="*/ 1248 w 915648"/>
                <a:gd name="connsiteY2" fmla="*/ 1828800 h 1828800"/>
                <a:gd name="connsiteX3" fmla="*/ 0 w 915648"/>
                <a:gd name="connsiteY3" fmla="*/ 1828737 h 1828800"/>
                <a:gd name="connsiteX4" fmla="*/ 0 w 915648"/>
                <a:gd name="connsiteY4" fmla="*/ 63 h 1828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5648" h="1828800">
                  <a:moveTo>
                    <a:pt x="1248" y="0"/>
                  </a:moveTo>
                  <a:cubicBezTo>
                    <a:pt x="506257" y="0"/>
                    <a:pt x="915648" y="409391"/>
                    <a:pt x="915648" y="914400"/>
                  </a:cubicBezTo>
                  <a:cubicBezTo>
                    <a:pt x="915648" y="1419409"/>
                    <a:pt x="506257" y="1828800"/>
                    <a:pt x="1248" y="1828800"/>
                  </a:cubicBezTo>
                  <a:lnTo>
                    <a:pt x="0" y="1828737"/>
                  </a:lnTo>
                  <a:lnTo>
                    <a:pt x="0" y="63"/>
                  </a:ln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8" name="Rectangle 9">
              <a:extLst>
                <a:ext uri="{FF2B5EF4-FFF2-40B4-BE49-F238E27FC236}">
                  <a16:creationId xmlns:a16="http://schemas.microsoft.com/office/drawing/2014/main" id="{D0B57759-E007-4FD0-9C6B-356DC53050C4}"/>
                </a:ext>
              </a:extLst>
            </p:cNvPr>
            <p:cNvSpPr/>
            <p:nvPr userDrawn="1"/>
          </p:nvSpPr>
          <p:spPr>
            <a:xfrm rot="5400000">
              <a:off x="2028432" y="4821048"/>
              <a:ext cx="2029968" cy="2029968"/>
            </a:xfrm>
            <a:custGeom>
              <a:avLst/>
              <a:gdLst>
                <a:gd name="connsiteX0" fmla="*/ 0 w 1828800"/>
                <a:gd name="connsiteY0" fmla="*/ 0 h 1828800"/>
                <a:gd name="connsiteX1" fmla="*/ 1828800 w 1828800"/>
                <a:gd name="connsiteY1" fmla="*/ 0 h 1828800"/>
                <a:gd name="connsiteX2" fmla="*/ 1828800 w 1828800"/>
                <a:gd name="connsiteY2" fmla="*/ 1828800 h 1828800"/>
                <a:gd name="connsiteX3" fmla="*/ 0 w 1828800"/>
                <a:gd name="connsiteY3" fmla="*/ 1828800 h 1828800"/>
                <a:gd name="connsiteX4" fmla="*/ 0 w 1828800"/>
                <a:gd name="connsiteY4" fmla="*/ 0 h 1828800"/>
                <a:gd name="connsiteX0" fmla="*/ 0 w 1828800"/>
                <a:gd name="connsiteY0" fmla="*/ 0 h 1828800"/>
                <a:gd name="connsiteX1" fmla="*/ 1828800 w 1828800"/>
                <a:gd name="connsiteY1" fmla="*/ 1828800 h 1828800"/>
                <a:gd name="connsiteX2" fmla="*/ 0 w 1828800"/>
                <a:gd name="connsiteY2" fmla="*/ 1828800 h 1828800"/>
                <a:gd name="connsiteX3" fmla="*/ 0 w 1828800"/>
                <a:gd name="connsiteY3" fmla="*/ 0 h 1828800"/>
              </a:gdLst>
              <a:ahLst/>
              <a:cxnLst>
                <a:cxn ang="0">
                  <a:pos x="connsiteX0" y="connsiteY0"/>
                </a:cxn>
                <a:cxn ang="0">
                  <a:pos x="connsiteX1" y="connsiteY1"/>
                </a:cxn>
                <a:cxn ang="0">
                  <a:pos x="connsiteX2" y="connsiteY2"/>
                </a:cxn>
                <a:cxn ang="0">
                  <a:pos x="connsiteX3" y="connsiteY3"/>
                </a:cxn>
              </a:cxnLst>
              <a:rect l="l" t="t" r="r" b="b"/>
              <a:pathLst>
                <a:path w="1828800" h="1828800">
                  <a:moveTo>
                    <a:pt x="0" y="0"/>
                  </a:moveTo>
                  <a:lnTo>
                    <a:pt x="1828800" y="1828800"/>
                  </a:lnTo>
                  <a:lnTo>
                    <a:pt x="0" y="1828800"/>
                  </a:lnTo>
                  <a:lnTo>
                    <a:pt x="0" y="0"/>
                  </a:ln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5" name="Oval 174">
              <a:extLst>
                <a:ext uri="{FF2B5EF4-FFF2-40B4-BE49-F238E27FC236}">
                  <a16:creationId xmlns:a16="http://schemas.microsoft.com/office/drawing/2014/main" id="{273C520A-0126-47DA-A75B-1A38883907A2}"/>
                </a:ext>
              </a:extLst>
            </p:cNvPr>
            <p:cNvSpPr/>
            <p:nvPr userDrawn="1"/>
          </p:nvSpPr>
          <p:spPr>
            <a:xfrm>
              <a:off x="861942" y="888111"/>
              <a:ext cx="274320" cy="2743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1" name="Rectangle 290">
              <a:extLst>
                <a:ext uri="{FF2B5EF4-FFF2-40B4-BE49-F238E27FC236}">
                  <a16:creationId xmlns:a16="http://schemas.microsoft.com/office/drawing/2014/main" id="{AB12487D-8BC9-4BEB-B6A7-B9DD702B2BD3}"/>
                </a:ext>
              </a:extLst>
            </p:cNvPr>
            <p:cNvSpPr/>
            <p:nvPr userDrawn="1"/>
          </p:nvSpPr>
          <p:spPr>
            <a:xfrm>
              <a:off x="0" y="4082178"/>
              <a:ext cx="2029968" cy="2029968"/>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97" name="Graphic 296">
              <a:extLst>
                <a:ext uri="{FF2B5EF4-FFF2-40B4-BE49-F238E27FC236}">
                  <a16:creationId xmlns:a16="http://schemas.microsoft.com/office/drawing/2014/main" id="{AEE6DE36-A3C9-4D40-B471-F49B6A875D39}"/>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rot="10800000">
              <a:off x="2029016" y="2051944"/>
              <a:ext cx="2029968" cy="2029968"/>
            </a:xfrm>
            <a:prstGeom prst="rect">
              <a:avLst/>
            </a:prstGeom>
          </p:spPr>
        </p:pic>
        <p:pic>
          <p:nvPicPr>
            <p:cNvPr id="299" name="Graphic 298">
              <a:extLst>
                <a:ext uri="{FF2B5EF4-FFF2-40B4-BE49-F238E27FC236}">
                  <a16:creationId xmlns:a16="http://schemas.microsoft.com/office/drawing/2014/main" id="{99FF86FA-8891-4235-B88B-CFCA3B57E53A}"/>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a:off x="0" y="4078224"/>
              <a:ext cx="2029968" cy="2029968"/>
            </a:xfrm>
            <a:prstGeom prst="rect">
              <a:avLst/>
            </a:prstGeom>
          </p:spPr>
        </p:pic>
        <p:cxnSp>
          <p:nvCxnSpPr>
            <p:cNvPr id="170" name="Straight Connector 169">
              <a:extLst>
                <a:ext uri="{FF2B5EF4-FFF2-40B4-BE49-F238E27FC236}">
                  <a16:creationId xmlns:a16="http://schemas.microsoft.com/office/drawing/2014/main" id="{7ADD6DC9-9036-47C7-AAE5-8AF23CE0C81D}"/>
                </a:ext>
              </a:extLst>
            </p:cNvPr>
            <p:cNvCxnSpPr>
              <a:cxnSpLocks/>
            </p:cNvCxnSpPr>
            <p:nvPr userDrawn="1"/>
          </p:nvCxnSpPr>
          <p:spPr>
            <a:xfrm>
              <a:off x="974376" y="989441"/>
              <a:ext cx="5867327" cy="5867206"/>
            </a:xfrm>
            <a:prstGeom prst="line">
              <a:avLst/>
            </a:prstGeom>
            <a:ln w="38100">
              <a:solidFill>
                <a:schemeClr val="bg1"/>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6C25C416-A3A2-4CF9-9532-2C0BFB51CFDF}"/>
              </a:ext>
            </a:extLst>
          </p:cNvPr>
          <p:cNvSpPr>
            <a:spLocks noGrp="1"/>
          </p:cNvSpPr>
          <p:nvPr>
            <p:ph type="ctrTitle" hasCustomPrompt="1"/>
          </p:nvPr>
        </p:nvSpPr>
        <p:spPr>
          <a:xfrm>
            <a:off x="5900245" y="544285"/>
            <a:ext cx="5528217" cy="2685383"/>
          </a:xfrm>
        </p:spPr>
        <p:txBody>
          <a:bodyPr anchor="b">
            <a:normAutofit/>
          </a:bodyPr>
          <a:lstStyle>
            <a:lvl1pPr algn="l">
              <a:defRPr sz="4400" cap="all" baseline="0">
                <a:solidFill>
                  <a:schemeClr val="tx2"/>
                </a:solidFill>
              </a:defRPr>
            </a:lvl1pPr>
          </a:lstStyle>
          <a:p>
            <a:r>
              <a:rPr lang="en-US" dirty="0"/>
              <a:t>Click to add title</a:t>
            </a:r>
          </a:p>
        </p:txBody>
      </p:sp>
      <p:sp>
        <p:nvSpPr>
          <p:cNvPr id="3" name="Subtitle 2">
            <a:extLst>
              <a:ext uri="{FF2B5EF4-FFF2-40B4-BE49-F238E27FC236}">
                <a16:creationId xmlns:a16="http://schemas.microsoft.com/office/drawing/2014/main" id="{43D32955-BB06-40DE-A14A-2170FD41AD52}"/>
              </a:ext>
            </a:extLst>
          </p:cNvPr>
          <p:cNvSpPr>
            <a:spLocks noGrp="1"/>
          </p:cNvSpPr>
          <p:nvPr>
            <p:ph type="subTitle" idx="1" hasCustomPrompt="1"/>
          </p:nvPr>
        </p:nvSpPr>
        <p:spPr>
          <a:xfrm>
            <a:off x="5896340" y="3423773"/>
            <a:ext cx="5528217" cy="2029969"/>
          </a:xfrm>
        </p:spPr>
        <p:txBody>
          <a:bodyPr>
            <a:normAutofit/>
          </a:bodyPr>
          <a:lstStyle>
            <a:lvl1pPr marL="0" indent="0" algn="l">
              <a:lnSpc>
                <a:spcPct val="150000"/>
              </a:lnSpc>
              <a:spcBef>
                <a:spcPts val="0"/>
              </a:spcBef>
              <a:buNone/>
              <a:defRPr sz="18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add subtitle</a:t>
            </a:r>
          </a:p>
        </p:txBody>
      </p:sp>
    </p:spTree>
    <p:extLst>
      <p:ext uri="{BB962C8B-B14F-4D97-AF65-F5344CB8AC3E}">
        <p14:creationId xmlns:p14="http://schemas.microsoft.com/office/powerpoint/2010/main" val="3839583478"/>
      </p:ext>
    </p:extLst>
  </p:cSld>
  <p:clrMapOvr>
    <a:masterClrMapping/>
  </p:clrMapOvr>
  <p:extLst>
    <p:ext uri="{DCECCB84-F9BA-43D5-87BE-67443E8EF086}">
      <p15:sldGuideLst xmlns:p15="http://schemas.microsoft.com/office/powerpoint/2012/main">
        <p15:guide id="1" orient="horz" pos="1080" userDrawn="1">
          <p15:clr>
            <a:srgbClr val="FBAE40"/>
          </p15:clr>
        </p15:guide>
        <p15:guide id="2" orient="horz" pos="2160" userDrawn="1">
          <p15:clr>
            <a:srgbClr val="FBAE40"/>
          </p15:clr>
        </p15:guide>
        <p15:guide id="3" orient="horz" pos="3240" userDrawn="1">
          <p15:clr>
            <a:srgbClr val="FBAE40"/>
          </p15:clr>
        </p15:guide>
        <p15:guide id="4" orient="horz" pos="2260" userDrawn="1">
          <p15:clr>
            <a:srgbClr val="FBAE40"/>
          </p15:clr>
        </p15:guide>
        <p15:guide id="5" pos="7296" userDrawn="1">
          <p15:clr>
            <a:srgbClr val="FBAE40"/>
          </p15:clr>
        </p15:guide>
      </p15:sldGuideLst>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B4660D4-B0ED-42D9-BC6D-AF4F1F9CB6C0}"/>
              </a:ext>
            </a:extLst>
          </p:cNvPr>
          <p:cNvSpPr>
            <a:spLocks noGrp="1"/>
          </p:cNvSpPr>
          <p:nvPr>
            <p:ph type="title"/>
          </p:nvPr>
        </p:nvSpPr>
        <p:spPr>
          <a:xfrm>
            <a:off x="762000" y="365125"/>
            <a:ext cx="106680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4C607AE-E8B7-4C3B-A6DA-04289E2F0A45}"/>
              </a:ext>
            </a:extLst>
          </p:cNvPr>
          <p:cNvSpPr>
            <a:spLocks noGrp="1"/>
          </p:cNvSpPr>
          <p:nvPr>
            <p:ph type="body" idx="1"/>
          </p:nvPr>
        </p:nvSpPr>
        <p:spPr>
          <a:xfrm>
            <a:off x="762000" y="1825625"/>
            <a:ext cx="106680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01917CC-671D-47EA-B065-51E87EC27B53}"/>
              </a:ext>
            </a:extLst>
          </p:cNvPr>
          <p:cNvSpPr>
            <a:spLocks noGrp="1"/>
          </p:cNvSpPr>
          <p:nvPr>
            <p:ph type="dt" sz="half" idx="2"/>
          </p:nvPr>
        </p:nvSpPr>
        <p:spPr>
          <a:xfrm>
            <a:off x="762000" y="6356350"/>
            <a:ext cx="2819400" cy="365125"/>
          </a:xfrm>
          <a:prstGeom prst="rect">
            <a:avLst/>
          </a:prstGeom>
        </p:spPr>
        <p:txBody>
          <a:bodyPr vert="horz" lIns="91440" tIns="45720" rIns="91440" bIns="45720" rtlCol="0" anchor="ctr"/>
          <a:lstStyle>
            <a:lvl1pPr algn="l">
              <a:defRPr sz="1000">
                <a:solidFill>
                  <a:schemeClr val="tx1">
                    <a:tint val="75000"/>
                  </a:schemeClr>
                </a:solidFill>
              </a:defRPr>
            </a:lvl1pPr>
          </a:lstStyle>
          <a:p>
            <a:r>
              <a:rPr lang="en-US"/>
              <a:t>12/11/2023</a:t>
            </a:r>
            <a:endParaRPr lang="en-US" dirty="0"/>
          </a:p>
        </p:txBody>
      </p:sp>
      <p:sp>
        <p:nvSpPr>
          <p:cNvPr id="5" name="Footer Placeholder 4">
            <a:extLst>
              <a:ext uri="{FF2B5EF4-FFF2-40B4-BE49-F238E27FC236}">
                <a16:creationId xmlns:a16="http://schemas.microsoft.com/office/drawing/2014/main" id="{3F2D0B54-5D87-4D1B-9C6E-5A7B87C833A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000">
                <a:solidFill>
                  <a:schemeClr val="tx1">
                    <a:tint val="75000"/>
                  </a:schemeClr>
                </a:solidFill>
              </a:defRPr>
            </a:lvl1pPr>
          </a:lstStyle>
          <a:p>
            <a:r>
              <a:rPr lang="en-US"/>
              <a:t>Presentation title</a:t>
            </a:r>
            <a:endParaRPr lang="en-US" dirty="0"/>
          </a:p>
        </p:txBody>
      </p:sp>
      <p:sp>
        <p:nvSpPr>
          <p:cNvPr id="6" name="Slide Number Placeholder 5">
            <a:extLst>
              <a:ext uri="{FF2B5EF4-FFF2-40B4-BE49-F238E27FC236}">
                <a16:creationId xmlns:a16="http://schemas.microsoft.com/office/drawing/2014/main" id="{C5CADFFD-0FF7-4DDC-8879-918576F63EA6}"/>
              </a:ext>
            </a:extLst>
          </p:cNvPr>
          <p:cNvSpPr>
            <a:spLocks noGrp="1"/>
          </p:cNvSpPr>
          <p:nvPr>
            <p:ph type="sldNum" sz="quarter" idx="4"/>
          </p:nvPr>
        </p:nvSpPr>
        <p:spPr>
          <a:xfrm>
            <a:off x="8610600" y="6356350"/>
            <a:ext cx="2819400"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2464305198"/>
      </p:ext>
    </p:extLst>
  </p:cSld>
  <p:clrMap bg1="lt1" tx1="dk1" bg2="lt2" tx2="dk2" accent1="accent1" accent2="accent2" accent3="accent3" accent4="accent4" accent5="accent5" accent6="accent6" hlink="hlink" folHlink="folHlink"/>
  <p:sldLayoutIdLst>
    <p:sldLayoutId id="2147483700" r:id="rId1"/>
    <p:sldLayoutId id="2147483666" r:id="rId2"/>
    <p:sldLayoutId id="2147483704" r:id="rId3"/>
    <p:sldLayoutId id="2147483702" r:id="rId4"/>
    <p:sldLayoutId id="2147483678" r:id="rId5"/>
    <p:sldLayoutId id="2147483681" r:id="rId6"/>
    <p:sldLayoutId id="2147483696" r:id="rId7"/>
    <p:sldLayoutId id="2147483691" r:id="rId8"/>
    <p:sldLayoutId id="2147483677" r:id="rId9"/>
    <p:sldLayoutId id="2147483699" r:id="rId10"/>
    <p:sldLayoutId id="2147483685" r:id="rId11"/>
    <p:sldLayoutId id="2147483676" r:id="rId12"/>
    <p:sldLayoutId id="2147483649" r:id="rId13"/>
  </p:sldLayoutIdLst>
  <p:hf hdr="0" ftr="0" dt="0"/>
  <p:txStyles>
    <p:titleStyle>
      <a:lvl1pPr algn="l" defTabSz="914400" rtl="0" eaLnBrk="1" latinLnBrk="0" hangingPunct="1">
        <a:lnSpc>
          <a:spcPct val="90000"/>
        </a:lnSpc>
        <a:spcBef>
          <a:spcPct val="0"/>
        </a:spcBef>
        <a:buNone/>
        <a:defRPr sz="4400" b="1"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0"/>
        </a:spcBef>
        <a:spcAft>
          <a:spcPts val="1200"/>
        </a:spcAft>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00000"/>
        </a:lnSpc>
        <a:spcBef>
          <a:spcPts val="0"/>
        </a:spcBef>
        <a:spcAft>
          <a:spcPts val="1200"/>
        </a:spcAft>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00000"/>
        </a:lnSpc>
        <a:spcBef>
          <a:spcPts val="0"/>
        </a:spcBef>
        <a:spcAft>
          <a:spcPts val="1200"/>
        </a:spcAft>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00000"/>
        </a:lnSpc>
        <a:spcBef>
          <a:spcPts val="0"/>
        </a:spcBef>
        <a:spcAft>
          <a:spcPts val="1200"/>
        </a:spcAft>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00000"/>
        </a:lnSpc>
        <a:spcBef>
          <a:spcPts val="0"/>
        </a:spcBef>
        <a:spcAft>
          <a:spcPts val="1200"/>
        </a:spcAft>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576" userDrawn="1">
          <p15:clr>
            <a:srgbClr val="5ACBF0"/>
          </p15:clr>
        </p15:guide>
        <p15:guide id="2" pos="1920" userDrawn="1">
          <p15:clr>
            <a:srgbClr val="F26B43"/>
          </p15:clr>
        </p15:guide>
        <p15:guide id="3" pos="5760" userDrawn="1">
          <p15:clr>
            <a:srgbClr val="F26B43"/>
          </p15:clr>
        </p15:guide>
        <p15:guide id="4" orient="horz" pos="2160" userDrawn="1">
          <p15:clr>
            <a:srgbClr val="F26B43"/>
          </p15:clr>
        </p15:guide>
        <p15:guide id="5" pos="1272" userDrawn="1">
          <p15:clr>
            <a:srgbClr val="9FCC3B"/>
          </p15:clr>
        </p15:guide>
        <p15:guide id="6" pos="2544" userDrawn="1">
          <p15:clr>
            <a:srgbClr val="9FCC3B"/>
          </p15:clr>
        </p15:guide>
        <p15:guide id="7" pos="5112" userDrawn="1">
          <p15:clr>
            <a:srgbClr val="9FCC3B"/>
          </p15:clr>
        </p15:guide>
        <p15:guide id="8" pos="6408" userDrawn="1">
          <p15:clr>
            <a:srgbClr val="9FCC3B"/>
          </p15:clr>
        </p15:guide>
        <p15:guide id="9" pos="3940" userDrawn="1">
          <p15:clr>
            <a:srgbClr val="F26B43"/>
          </p15:clr>
        </p15:guide>
        <p15:guide id="10" pos="7104" userDrawn="1">
          <p15:clr>
            <a:srgbClr val="5ACBF0"/>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27.jpg"/><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28.jp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3" Type="http://schemas.openxmlformats.org/officeDocument/2006/relationships/image" Target="../media/image29.jpg"/><Relationship Id="rId2" Type="http://schemas.openxmlformats.org/officeDocument/2006/relationships/notesSlide" Target="../notesSlides/notesSlide7.xml"/><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0.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6815C6-3AD0-46E6-A74A-1967BD91AF50}"/>
              </a:ext>
            </a:extLst>
          </p:cNvPr>
          <p:cNvSpPr>
            <a:spLocks noGrp="1"/>
          </p:cNvSpPr>
          <p:nvPr>
            <p:ph type="ctrTitle"/>
          </p:nvPr>
        </p:nvSpPr>
        <p:spPr>
          <a:xfrm>
            <a:off x="4665610" y="1061884"/>
            <a:ext cx="6856292" cy="1199535"/>
          </a:xfrm>
        </p:spPr>
        <p:txBody>
          <a:bodyPr>
            <a:normAutofit fontScale="90000"/>
          </a:bodyPr>
          <a:lstStyle/>
          <a:p>
            <a:pPr algn="ctr"/>
            <a:r>
              <a:rPr lang="en-US" sz="4400" dirty="0"/>
              <a:t>Hospitality innovation</a:t>
            </a:r>
            <a:br>
              <a:rPr lang="en-US" sz="4000" dirty="0"/>
            </a:br>
            <a:r>
              <a:rPr lang="en-US" sz="2200" dirty="0"/>
              <a:t>Understanding the importance of gender equality IN LEADERSHIP ROLES WITHIN THE HOPSITALITY INDUSTRY</a:t>
            </a:r>
          </a:p>
        </p:txBody>
      </p:sp>
      <p:sp>
        <p:nvSpPr>
          <p:cNvPr id="3" name="TextBox 2">
            <a:extLst>
              <a:ext uri="{FF2B5EF4-FFF2-40B4-BE49-F238E27FC236}">
                <a16:creationId xmlns:a16="http://schemas.microsoft.com/office/drawing/2014/main" id="{FF987DBB-6D84-9AB1-B5D4-19318B1EE78E}"/>
              </a:ext>
            </a:extLst>
          </p:cNvPr>
          <p:cNvSpPr txBox="1"/>
          <p:nvPr/>
        </p:nvSpPr>
        <p:spPr>
          <a:xfrm>
            <a:off x="5879691" y="4009103"/>
            <a:ext cx="5279923" cy="1477328"/>
          </a:xfrm>
          <a:prstGeom prst="rect">
            <a:avLst/>
          </a:prstGeom>
          <a:noFill/>
        </p:spPr>
        <p:txBody>
          <a:bodyPr wrap="square" rtlCol="0">
            <a:spAutoFit/>
          </a:bodyPr>
          <a:lstStyle/>
          <a:p>
            <a:r>
              <a:rPr lang="en-US" dirty="0"/>
              <a:t>Module:</a:t>
            </a:r>
            <a:r>
              <a:rPr lang="en-US" dirty="0">
                <a:solidFill>
                  <a:schemeClr val="bg1"/>
                </a:solidFill>
              </a:rPr>
              <a:t> BMIH6007</a:t>
            </a:r>
            <a:endParaRPr lang="en-US" dirty="0"/>
          </a:p>
          <a:p>
            <a:r>
              <a:rPr lang="en-US" dirty="0"/>
              <a:t>Assignment: </a:t>
            </a:r>
            <a:r>
              <a:rPr lang="en-US" dirty="0">
                <a:solidFill>
                  <a:schemeClr val="bg1"/>
                </a:solidFill>
              </a:rPr>
              <a:t>Feasibility Plan</a:t>
            </a:r>
            <a:endParaRPr lang="en-US" dirty="0"/>
          </a:p>
          <a:p>
            <a:r>
              <a:rPr lang="en-US" dirty="0"/>
              <a:t>Presented by: </a:t>
            </a:r>
            <a:r>
              <a:rPr lang="en-US" dirty="0">
                <a:solidFill>
                  <a:schemeClr val="bg1"/>
                </a:solidFill>
              </a:rPr>
              <a:t>Ionut-Alexandru Dumitru</a:t>
            </a:r>
            <a:br>
              <a:rPr lang="en-US" dirty="0"/>
            </a:br>
            <a:r>
              <a:rPr lang="en-US" dirty="0"/>
              <a:t>Student #:</a:t>
            </a:r>
            <a:r>
              <a:rPr lang="en-US" dirty="0">
                <a:solidFill>
                  <a:schemeClr val="bg1"/>
                </a:solidFill>
              </a:rPr>
              <a:t> 2232734</a:t>
            </a:r>
            <a:endParaRPr lang="en-US" dirty="0"/>
          </a:p>
          <a:p>
            <a:r>
              <a:rPr lang="en-US" dirty="0"/>
              <a:t>Lecturer: </a:t>
            </a:r>
            <a:r>
              <a:rPr lang="en-US" dirty="0">
                <a:solidFill>
                  <a:schemeClr val="bg1"/>
                </a:solidFill>
              </a:rPr>
              <a:t>Chris Wilkin</a:t>
            </a:r>
          </a:p>
        </p:txBody>
      </p:sp>
    </p:spTree>
    <p:extLst>
      <p:ext uri="{BB962C8B-B14F-4D97-AF65-F5344CB8AC3E}">
        <p14:creationId xmlns:p14="http://schemas.microsoft.com/office/powerpoint/2010/main" val="16424253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19F29B-F233-48AF-8261-F33A4E079E3E}"/>
              </a:ext>
            </a:extLst>
          </p:cNvPr>
          <p:cNvSpPr>
            <a:spLocks noGrp="1"/>
          </p:cNvSpPr>
          <p:nvPr>
            <p:ph type="title"/>
          </p:nvPr>
        </p:nvSpPr>
        <p:spPr>
          <a:xfrm>
            <a:off x="4933950" y="429461"/>
            <a:ext cx="6343650" cy="2668463"/>
          </a:xfrm>
        </p:spPr>
        <p:txBody>
          <a:bodyPr>
            <a:normAutofit/>
          </a:bodyPr>
          <a:lstStyle/>
          <a:p>
            <a:r>
              <a:rPr lang="en-US" dirty="0"/>
              <a:t>Agenda</a:t>
            </a:r>
            <a:endParaRPr lang="en-ZA" dirty="0"/>
          </a:p>
        </p:txBody>
      </p:sp>
      <p:sp>
        <p:nvSpPr>
          <p:cNvPr id="3" name="Subtitle 2">
            <a:extLst>
              <a:ext uri="{FF2B5EF4-FFF2-40B4-BE49-F238E27FC236}">
                <a16:creationId xmlns:a16="http://schemas.microsoft.com/office/drawing/2014/main" id="{35E3EA69-4E0E-41BD-8095-A124225A2647}"/>
              </a:ext>
            </a:extLst>
          </p:cNvPr>
          <p:cNvSpPr>
            <a:spLocks noGrp="1"/>
          </p:cNvSpPr>
          <p:nvPr>
            <p:ph sz="half" idx="14"/>
          </p:nvPr>
        </p:nvSpPr>
        <p:spPr>
          <a:xfrm>
            <a:off x="4938713" y="3300413"/>
            <a:ext cx="6338887" cy="2668587"/>
          </a:xfrm>
        </p:spPr>
        <p:txBody>
          <a:bodyPr>
            <a:normAutofit/>
          </a:bodyPr>
          <a:lstStyle/>
          <a:p>
            <a:r>
              <a:rPr lang="en-US" dirty="0"/>
              <a:t>Event Content and Context</a:t>
            </a:r>
          </a:p>
          <a:p>
            <a:r>
              <a:rPr lang="en-US" dirty="0"/>
              <a:t>Market Factors</a:t>
            </a:r>
          </a:p>
          <a:p>
            <a:r>
              <a:rPr lang="en-US" dirty="0"/>
              <a:t>Operational Factors</a:t>
            </a:r>
          </a:p>
          <a:p>
            <a:r>
              <a:rPr lang="en-US" dirty="0"/>
              <a:t>Financial Factors</a:t>
            </a:r>
          </a:p>
        </p:txBody>
      </p:sp>
      <p:sp>
        <p:nvSpPr>
          <p:cNvPr id="6" name="Slide Number Placeholder 5">
            <a:extLst>
              <a:ext uri="{FF2B5EF4-FFF2-40B4-BE49-F238E27FC236}">
                <a16:creationId xmlns:a16="http://schemas.microsoft.com/office/drawing/2014/main" id="{67927DCA-F11F-1716-00DA-9EF49F131ABD}"/>
              </a:ext>
            </a:extLst>
          </p:cNvPr>
          <p:cNvSpPr>
            <a:spLocks noGrp="1"/>
          </p:cNvSpPr>
          <p:nvPr>
            <p:ph type="sldNum" sz="quarter" idx="12"/>
          </p:nvPr>
        </p:nvSpPr>
        <p:spPr/>
        <p:txBody>
          <a:bodyPr/>
          <a:lstStyle/>
          <a:p>
            <a:fld id="{B5CEABB6-07DC-46E8-9B57-56EC44A396E5}" type="slidenum">
              <a:rPr lang="en-US" smtClean="0"/>
              <a:pPr/>
              <a:t>2</a:t>
            </a:fld>
            <a:endParaRPr lang="en-US" dirty="0"/>
          </a:p>
        </p:txBody>
      </p:sp>
    </p:spTree>
    <p:extLst>
      <p:ext uri="{BB962C8B-B14F-4D97-AF65-F5344CB8AC3E}">
        <p14:creationId xmlns:p14="http://schemas.microsoft.com/office/powerpoint/2010/main" val="22434949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6">
            <a:extLst>
              <a:ext uri="{FF2B5EF4-FFF2-40B4-BE49-F238E27FC236}">
                <a16:creationId xmlns:a16="http://schemas.microsoft.com/office/drawing/2014/main" id="{08761B51-19E8-1412-3155-39DDEACA1818}"/>
              </a:ext>
            </a:extLst>
          </p:cNvPr>
          <p:cNvSpPr>
            <a:spLocks noGrp="1"/>
          </p:cNvSpPr>
          <p:nvPr>
            <p:ph type="sldNum" sz="quarter" idx="12"/>
          </p:nvPr>
        </p:nvSpPr>
        <p:spPr/>
        <p:txBody>
          <a:bodyPr/>
          <a:lstStyle/>
          <a:p>
            <a:fld id="{B5CEABB6-07DC-46E8-9B57-56EC44A396E5}" type="slidenum">
              <a:rPr lang="en-US" smtClean="0"/>
              <a:pPr/>
              <a:t>3</a:t>
            </a:fld>
            <a:endParaRPr lang="en-US" dirty="0"/>
          </a:p>
        </p:txBody>
      </p:sp>
      <p:sp>
        <p:nvSpPr>
          <p:cNvPr id="11" name="TextBox 10">
            <a:extLst>
              <a:ext uri="{FF2B5EF4-FFF2-40B4-BE49-F238E27FC236}">
                <a16:creationId xmlns:a16="http://schemas.microsoft.com/office/drawing/2014/main" id="{2B85E6B2-5131-8480-504C-892BEFA9A866}"/>
              </a:ext>
            </a:extLst>
          </p:cNvPr>
          <p:cNvSpPr txBox="1"/>
          <p:nvPr/>
        </p:nvSpPr>
        <p:spPr>
          <a:xfrm>
            <a:off x="1976284" y="241706"/>
            <a:ext cx="7118555" cy="1200329"/>
          </a:xfrm>
          <a:prstGeom prst="rect">
            <a:avLst/>
          </a:prstGeom>
          <a:noFill/>
        </p:spPr>
        <p:txBody>
          <a:bodyPr wrap="square" rtlCol="0">
            <a:spAutoFit/>
          </a:bodyPr>
          <a:lstStyle/>
          <a:p>
            <a:pPr algn="ctr"/>
            <a:r>
              <a:rPr lang="en-US" sz="3600" b="1" dirty="0">
                <a:solidFill>
                  <a:schemeClr val="accent1">
                    <a:lumMod val="75000"/>
                  </a:schemeClr>
                </a:solidFill>
              </a:rPr>
              <a:t>EVENT CONTENT AND CONTEXT</a:t>
            </a:r>
            <a:endParaRPr lang="en-TT" sz="3600" b="1" dirty="0">
              <a:solidFill>
                <a:schemeClr val="accent1">
                  <a:lumMod val="75000"/>
                </a:schemeClr>
              </a:solidFill>
            </a:endParaRPr>
          </a:p>
        </p:txBody>
      </p:sp>
      <p:sp>
        <p:nvSpPr>
          <p:cNvPr id="12" name="TextBox 11">
            <a:extLst>
              <a:ext uri="{FF2B5EF4-FFF2-40B4-BE49-F238E27FC236}">
                <a16:creationId xmlns:a16="http://schemas.microsoft.com/office/drawing/2014/main" id="{69430169-E2C3-9EB1-C635-038E7D4C02D9}"/>
              </a:ext>
            </a:extLst>
          </p:cNvPr>
          <p:cNvSpPr txBox="1"/>
          <p:nvPr/>
        </p:nvSpPr>
        <p:spPr>
          <a:xfrm>
            <a:off x="0" y="1320741"/>
            <a:ext cx="10985643" cy="8740854"/>
          </a:xfrm>
          <a:prstGeom prst="rect">
            <a:avLst/>
          </a:prstGeom>
          <a:noFill/>
        </p:spPr>
        <p:txBody>
          <a:bodyPr wrap="square" rtlCol="0">
            <a:spAutoFit/>
          </a:bodyPr>
          <a:lstStyle/>
          <a:p>
            <a:pPr marL="285750" indent="-285750" algn="just">
              <a:buFont typeface="Arial" panose="020B0604020202020204" pitchFamily="34" charset="0"/>
              <a:buChar char="•"/>
            </a:pPr>
            <a:r>
              <a:rPr lang="en-GB" sz="1400" b="1" dirty="0">
                <a:solidFill>
                  <a:schemeClr val="accent1">
                    <a:lumMod val="60000"/>
                    <a:lumOff val="40000"/>
                  </a:schemeClr>
                </a:solidFill>
              </a:rPr>
              <a:t>In 2010 there was a legislative act that was designed to target diversity, equality and inclusion so that the workplaces can use that act to promote change within their culture. (Employers Network for Equality and Inclusion, </a:t>
            </a:r>
            <a:r>
              <a:rPr lang="en-GB" sz="1400" b="1" dirty="0" err="1">
                <a:solidFill>
                  <a:schemeClr val="accent1">
                    <a:lumMod val="60000"/>
                    <a:lumOff val="40000"/>
                  </a:schemeClr>
                </a:solidFill>
              </a:rPr>
              <a:t>n.d</a:t>
            </a:r>
            <a:r>
              <a:rPr lang="en-GB" sz="1400" b="1" dirty="0">
                <a:solidFill>
                  <a:schemeClr val="accent1">
                    <a:lumMod val="60000"/>
                    <a:lumOff val="40000"/>
                  </a:schemeClr>
                </a:solidFill>
              </a:rPr>
              <a:t>)</a:t>
            </a:r>
          </a:p>
          <a:p>
            <a:pPr marL="285750" indent="-285750" algn="just">
              <a:buFont typeface="Arial" panose="020B0604020202020204" pitchFamily="34" charset="0"/>
              <a:buChar char="•"/>
            </a:pPr>
            <a:endParaRPr lang="en-GB" sz="1400" b="1" dirty="0">
              <a:solidFill>
                <a:schemeClr val="accent1">
                  <a:lumMod val="60000"/>
                  <a:lumOff val="40000"/>
                </a:schemeClr>
              </a:solidFill>
            </a:endParaRPr>
          </a:p>
          <a:p>
            <a:pPr marL="285750" indent="-285750" algn="just">
              <a:buFont typeface="Arial" panose="020B0604020202020204" pitchFamily="34" charset="0"/>
              <a:buChar char="•"/>
            </a:pPr>
            <a:r>
              <a:rPr lang="en-GB" sz="1400" b="1" noProof="0" dirty="0">
                <a:solidFill>
                  <a:schemeClr val="accent1">
                    <a:lumMod val="60000"/>
                    <a:lumOff val="40000"/>
                  </a:schemeClr>
                </a:solidFill>
              </a:rPr>
              <a:t>Equality has always been an issue that has arisen for many years, especially gender equality in leadership however in recent years we have witnessed that change in the hospitality industry.</a:t>
            </a:r>
            <a:br>
              <a:rPr lang="en-GB" sz="1400" b="1" noProof="0" dirty="0">
                <a:solidFill>
                  <a:schemeClr val="accent1">
                    <a:lumMod val="60000"/>
                    <a:lumOff val="40000"/>
                  </a:schemeClr>
                </a:solidFill>
              </a:rPr>
            </a:br>
            <a:endParaRPr lang="en-GB" sz="1400" b="1" noProof="0" dirty="0">
              <a:solidFill>
                <a:schemeClr val="accent1">
                  <a:lumMod val="60000"/>
                  <a:lumOff val="40000"/>
                </a:schemeClr>
              </a:solidFill>
            </a:endParaRPr>
          </a:p>
          <a:p>
            <a:pPr marL="285750" indent="-285750" algn="just">
              <a:buFont typeface="Arial" panose="020B0604020202020204" pitchFamily="34" charset="0"/>
              <a:buChar char="•"/>
            </a:pPr>
            <a:r>
              <a:rPr lang="en-GB" sz="1400" b="1" dirty="0">
                <a:solidFill>
                  <a:schemeClr val="accent1">
                    <a:lumMod val="60000"/>
                    <a:lumOff val="40000"/>
                  </a:schemeClr>
                </a:solidFill>
              </a:rPr>
              <a:t>In the third quarter of 2024 there were 932,000 women employed in the industry as compared to 828,000 men. (Statista, 2024) However in terms of leadership there is 8% of women in these roles even though women represent more than half of the total workforce. (Marketing, 2024)</a:t>
            </a:r>
          </a:p>
          <a:p>
            <a:pPr marL="285750" indent="-285750" algn="just">
              <a:buFont typeface="Arial" panose="020B0604020202020204" pitchFamily="34" charset="0"/>
              <a:buChar char="•"/>
            </a:pPr>
            <a:endParaRPr lang="en-GB" sz="1400" b="1" dirty="0">
              <a:solidFill>
                <a:schemeClr val="accent1">
                  <a:lumMod val="60000"/>
                  <a:lumOff val="40000"/>
                </a:schemeClr>
              </a:solidFill>
            </a:endParaRPr>
          </a:p>
          <a:p>
            <a:pPr marL="285750" indent="-285750" algn="just">
              <a:buFont typeface="Arial" panose="020B0604020202020204" pitchFamily="34" charset="0"/>
              <a:buChar char="•"/>
            </a:pPr>
            <a:r>
              <a:rPr lang="en-GB" sz="1400" b="1" dirty="0">
                <a:solidFill>
                  <a:schemeClr val="accent1">
                    <a:lumMod val="60000"/>
                    <a:lumOff val="40000"/>
                  </a:schemeClr>
                </a:solidFill>
              </a:rPr>
              <a:t>Gender inequality is seen not only in society but also these inequalities are carried into the workplace whereby women are seen to be in different roles that is not usually leadership. There are clear disparities between opportunities, work packages, promotions and respect that men usually get as compared to women. This is seen in the hospitality industry where men are given more administrative roles whereas women are given more domestic jobs. (</a:t>
            </a:r>
            <a:r>
              <a:rPr lang="en-GB" sz="1400" b="1" dirty="0" err="1">
                <a:solidFill>
                  <a:schemeClr val="accent1">
                    <a:lumMod val="60000"/>
                    <a:lumOff val="40000"/>
                  </a:schemeClr>
                </a:solidFill>
              </a:rPr>
              <a:t>Jithendran</a:t>
            </a:r>
            <a:r>
              <a:rPr lang="en-GB" sz="1400" b="1" dirty="0">
                <a:solidFill>
                  <a:schemeClr val="accent1">
                    <a:lumMod val="60000"/>
                    <a:lumOff val="40000"/>
                  </a:schemeClr>
                </a:solidFill>
              </a:rPr>
              <a:t> </a:t>
            </a:r>
            <a:r>
              <a:rPr lang="en-GB" sz="1400" b="1" dirty="0" err="1">
                <a:solidFill>
                  <a:schemeClr val="accent1">
                    <a:lumMod val="60000"/>
                    <a:lumOff val="40000"/>
                  </a:schemeClr>
                </a:solidFill>
              </a:rPr>
              <a:t>Kokkranikal</a:t>
            </a:r>
            <a:r>
              <a:rPr lang="en-GB" sz="1400" b="1" dirty="0">
                <a:solidFill>
                  <a:schemeClr val="accent1">
                    <a:lumMod val="60000"/>
                    <a:lumOff val="40000"/>
                  </a:schemeClr>
                </a:solidFill>
              </a:rPr>
              <a:t>, </a:t>
            </a:r>
            <a:r>
              <a:rPr lang="en-GB" sz="1400" b="1" dirty="0" err="1">
                <a:solidFill>
                  <a:schemeClr val="accent1">
                    <a:lumMod val="60000"/>
                    <a:lumOff val="40000"/>
                  </a:schemeClr>
                </a:solidFill>
              </a:rPr>
              <a:t>Calinaud</a:t>
            </a:r>
            <a:r>
              <a:rPr lang="en-GB" sz="1400" b="1" dirty="0">
                <a:solidFill>
                  <a:schemeClr val="accent1">
                    <a:lumMod val="60000"/>
                    <a:lumOff val="40000"/>
                  </a:schemeClr>
                </a:solidFill>
              </a:rPr>
              <a:t> and Baum, 2024)</a:t>
            </a:r>
          </a:p>
          <a:p>
            <a:pPr marL="285750" indent="-285750" algn="just">
              <a:buFont typeface="Arial" panose="020B0604020202020204" pitchFamily="34" charset="0"/>
              <a:buChar char="•"/>
            </a:pPr>
            <a:endParaRPr lang="en-GB" sz="1400" b="1" dirty="0">
              <a:solidFill>
                <a:schemeClr val="accent1">
                  <a:lumMod val="60000"/>
                  <a:lumOff val="40000"/>
                </a:schemeClr>
              </a:solidFill>
            </a:endParaRPr>
          </a:p>
          <a:p>
            <a:pPr marL="285750" indent="-285750" algn="just">
              <a:buFont typeface="Arial" panose="020B0604020202020204" pitchFamily="34" charset="0"/>
              <a:buChar char="•"/>
            </a:pPr>
            <a:r>
              <a:rPr lang="en-GB" sz="1400" b="1" dirty="0">
                <a:solidFill>
                  <a:schemeClr val="accent1">
                    <a:lumMod val="60000"/>
                    <a:lumOff val="40000"/>
                  </a:schemeClr>
                </a:solidFill>
              </a:rPr>
              <a:t>According to (Esteves, 2024) companies who embrace gender equality make better decisions seeing that both women and men could add their different perspectives to ensure satisfaction from guests from both genders. This will not only make the company more successful but also help the hotel have a competitive advantage. </a:t>
            </a:r>
          </a:p>
          <a:p>
            <a:pPr marL="285750" indent="-285750" algn="just">
              <a:buFont typeface="Arial" panose="020B0604020202020204" pitchFamily="34" charset="0"/>
              <a:buChar char="•"/>
            </a:pPr>
            <a:endParaRPr lang="en-GB" sz="1400" b="1" dirty="0">
              <a:solidFill>
                <a:schemeClr val="accent1">
                  <a:lumMod val="60000"/>
                  <a:lumOff val="40000"/>
                </a:schemeClr>
              </a:solidFill>
            </a:endParaRPr>
          </a:p>
          <a:p>
            <a:pPr marL="285750" indent="-285750" algn="just">
              <a:buFont typeface="Arial" panose="020B0604020202020204" pitchFamily="34" charset="0"/>
              <a:buChar char="•"/>
            </a:pPr>
            <a:r>
              <a:rPr lang="en-GB" sz="1400" b="1" dirty="0">
                <a:solidFill>
                  <a:schemeClr val="accent1">
                    <a:lumMod val="60000"/>
                    <a:lumOff val="40000"/>
                  </a:schemeClr>
                </a:solidFill>
              </a:rPr>
              <a:t>Women also help with employee retention and satisfaction whereby it was seen at women are more likely to motivate and inspire their subordinates much more than compared to men. Women are much more organised, communicative and has a better emotional intelligence than men which is sometimes crucial elements for success of a business. (Daly, 2024)</a:t>
            </a:r>
          </a:p>
          <a:p>
            <a:pPr marL="285750" indent="-285750" algn="just">
              <a:buFont typeface="Arial" panose="020B0604020202020204" pitchFamily="34" charset="0"/>
              <a:buChar char="•"/>
            </a:pPr>
            <a:endParaRPr lang="en-GB" sz="1600" b="1" dirty="0">
              <a:solidFill>
                <a:schemeClr val="accent1">
                  <a:lumMod val="60000"/>
                  <a:lumOff val="40000"/>
                </a:schemeClr>
              </a:solidFill>
            </a:endParaRPr>
          </a:p>
          <a:p>
            <a:pPr algn="just"/>
            <a:r>
              <a:rPr lang="en-GB" sz="1600" b="1" dirty="0">
                <a:solidFill>
                  <a:schemeClr val="accent1">
                    <a:lumMod val="60000"/>
                    <a:lumOff val="40000"/>
                  </a:schemeClr>
                </a:solidFill>
              </a:rPr>
              <a:t> </a:t>
            </a:r>
          </a:p>
          <a:p>
            <a:pPr marL="285750" indent="-285750" algn="just">
              <a:buFont typeface="Arial" panose="020B0604020202020204" pitchFamily="34" charset="0"/>
              <a:buChar char="•"/>
            </a:pPr>
            <a:endParaRPr lang="en-GB" sz="1600" b="1" dirty="0">
              <a:solidFill>
                <a:schemeClr val="accent1">
                  <a:lumMod val="60000"/>
                  <a:lumOff val="40000"/>
                </a:schemeClr>
              </a:solidFill>
            </a:endParaRPr>
          </a:p>
          <a:p>
            <a:pPr marL="285750" indent="-285750" algn="just">
              <a:buFont typeface="Arial" panose="020B0604020202020204" pitchFamily="34" charset="0"/>
              <a:buChar char="•"/>
            </a:pPr>
            <a:endParaRPr lang="en-GB" sz="1600" b="1" dirty="0">
              <a:solidFill>
                <a:schemeClr val="accent1">
                  <a:lumMod val="60000"/>
                  <a:lumOff val="40000"/>
                </a:schemeClr>
              </a:solidFill>
            </a:endParaRPr>
          </a:p>
          <a:p>
            <a:pPr marL="285750" indent="-285750" algn="just">
              <a:buFont typeface="Arial" panose="020B0604020202020204" pitchFamily="34" charset="0"/>
              <a:buChar char="•"/>
            </a:pPr>
            <a:endParaRPr lang="en-GB" sz="1600" b="1" dirty="0">
              <a:solidFill>
                <a:schemeClr val="accent1">
                  <a:lumMod val="60000"/>
                  <a:lumOff val="40000"/>
                </a:schemeClr>
              </a:solidFill>
            </a:endParaRPr>
          </a:p>
          <a:p>
            <a:pPr marL="285750" indent="-285750" algn="just">
              <a:buFont typeface="Arial" panose="020B0604020202020204" pitchFamily="34" charset="0"/>
              <a:buChar char="•"/>
            </a:pPr>
            <a:endParaRPr lang="en-GB" sz="1600" b="1" dirty="0">
              <a:solidFill>
                <a:schemeClr val="accent1">
                  <a:lumMod val="60000"/>
                  <a:lumOff val="40000"/>
                </a:schemeClr>
              </a:solidFill>
            </a:endParaRPr>
          </a:p>
          <a:p>
            <a:pPr marL="285750" indent="-285750" algn="just">
              <a:buFont typeface="Arial" panose="020B0604020202020204" pitchFamily="34" charset="0"/>
              <a:buChar char="•"/>
            </a:pPr>
            <a:endParaRPr lang="en-GB" sz="1600" b="1" noProof="0" dirty="0">
              <a:solidFill>
                <a:schemeClr val="accent1">
                  <a:lumMod val="60000"/>
                  <a:lumOff val="40000"/>
                </a:schemeClr>
              </a:solidFill>
            </a:endParaRPr>
          </a:p>
          <a:p>
            <a:pPr marL="285750" indent="-285750" algn="just">
              <a:buFont typeface="Arial" panose="020B0604020202020204" pitchFamily="34" charset="0"/>
              <a:buChar char="•"/>
            </a:pPr>
            <a:endParaRPr lang="en-GB" sz="1600" b="1" noProof="0" dirty="0">
              <a:solidFill>
                <a:schemeClr val="accent1">
                  <a:lumMod val="60000"/>
                  <a:lumOff val="40000"/>
                </a:schemeClr>
              </a:solidFill>
            </a:endParaRPr>
          </a:p>
          <a:p>
            <a:pPr marL="285750" indent="-285750" algn="just">
              <a:buFont typeface="Arial" panose="020B0604020202020204" pitchFamily="34" charset="0"/>
              <a:buChar char="•"/>
            </a:pPr>
            <a:endParaRPr lang="en-GB" sz="1600" b="1" noProof="0" dirty="0">
              <a:solidFill>
                <a:schemeClr val="accent1">
                  <a:lumMod val="60000"/>
                  <a:lumOff val="40000"/>
                </a:schemeClr>
              </a:solidFill>
            </a:endParaRPr>
          </a:p>
          <a:p>
            <a:pPr marL="285750" indent="-285750" algn="just">
              <a:buFont typeface="Arial" panose="020B0604020202020204" pitchFamily="34" charset="0"/>
              <a:buChar char="•"/>
            </a:pPr>
            <a:endParaRPr lang="en-GB" sz="1600" b="1" noProof="0" dirty="0">
              <a:solidFill>
                <a:schemeClr val="accent1">
                  <a:lumMod val="60000"/>
                  <a:lumOff val="40000"/>
                </a:schemeClr>
              </a:solidFill>
            </a:endParaRPr>
          </a:p>
          <a:p>
            <a:pPr marL="285750" indent="-285750" algn="just">
              <a:buFont typeface="Arial" panose="020B0604020202020204" pitchFamily="34" charset="0"/>
              <a:buChar char="•"/>
            </a:pPr>
            <a:endParaRPr lang="en-GB" sz="1600" b="1" noProof="0" dirty="0">
              <a:solidFill>
                <a:schemeClr val="accent1">
                  <a:lumMod val="60000"/>
                  <a:lumOff val="40000"/>
                </a:schemeClr>
              </a:solidFill>
            </a:endParaRPr>
          </a:p>
          <a:p>
            <a:pPr marL="285750" indent="-285750" algn="just">
              <a:buFont typeface="Arial" panose="020B0604020202020204" pitchFamily="34" charset="0"/>
              <a:buChar char="•"/>
            </a:pPr>
            <a:endParaRPr lang="en-GB" sz="1600" b="1" dirty="0">
              <a:solidFill>
                <a:schemeClr val="accent1">
                  <a:lumMod val="60000"/>
                  <a:lumOff val="40000"/>
                </a:schemeClr>
              </a:solidFill>
            </a:endParaRPr>
          </a:p>
          <a:p>
            <a:pPr algn="just"/>
            <a:br>
              <a:rPr lang="en-US" sz="1600" b="1" dirty="0">
                <a:solidFill>
                  <a:schemeClr val="accent1">
                    <a:lumMod val="60000"/>
                    <a:lumOff val="40000"/>
                  </a:schemeClr>
                </a:solidFill>
              </a:rPr>
            </a:br>
            <a:r>
              <a:rPr lang="en-US" sz="1600" b="1" dirty="0">
                <a:solidFill>
                  <a:schemeClr val="accent1">
                    <a:lumMod val="60000"/>
                    <a:lumOff val="40000"/>
                  </a:schemeClr>
                </a:solidFill>
              </a:rPr>
              <a:t> </a:t>
            </a:r>
            <a:br>
              <a:rPr lang="en-US" sz="1600" b="1" dirty="0">
                <a:solidFill>
                  <a:schemeClr val="accent1">
                    <a:lumMod val="60000"/>
                    <a:lumOff val="40000"/>
                  </a:schemeClr>
                </a:solidFill>
              </a:rPr>
            </a:br>
            <a:endParaRPr lang="en-TT" sz="1600" b="1" dirty="0">
              <a:solidFill>
                <a:schemeClr val="accent1">
                  <a:lumMod val="60000"/>
                  <a:lumOff val="40000"/>
                </a:schemeClr>
              </a:solidFill>
            </a:endParaRPr>
          </a:p>
        </p:txBody>
      </p:sp>
    </p:spTree>
    <p:extLst>
      <p:ext uri="{BB962C8B-B14F-4D97-AF65-F5344CB8AC3E}">
        <p14:creationId xmlns:p14="http://schemas.microsoft.com/office/powerpoint/2010/main" val="41516945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4" name="Picture Placeholder 33" descr="Aerial view of a neon highway intersection">
            <a:extLst>
              <a:ext uri="{FF2B5EF4-FFF2-40B4-BE49-F238E27FC236}">
                <a16:creationId xmlns:a16="http://schemas.microsoft.com/office/drawing/2014/main" id="{9289CE93-EC50-55DB-CFE0-1266AEC87B19}"/>
              </a:ext>
            </a:extLst>
          </p:cNvPr>
          <p:cNvPicPr>
            <a:picLocks noGrp="1" noChangeAspect="1"/>
          </p:cNvPicPr>
          <p:nvPr>
            <p:ph type="pic" sz="quarter" idx="13"/>
          </p:nvPr>
        </p:nvPicPr>
        <p:blipFill>
          <a:blip r:embed="rId3"/>
          <a:srcRect l="24936" r="24936"/>
          <a:stretch/>
        </p:blipFill>
        <p:spPr>
          <a:xfrm rot="10800000">
            <a:off x="1" y="761322"/>
            <a:ext cx="4076118" cy="6096678"/>
          </a:xfrm>
        </p:spPr>
      </p:pic>
      <p:sp>
        <p:nvSpPr>
          <p:cNvPr id="31" name="Oval 30">
            <a:extLst>
              <a:ext uri="{FF2B5EF4-FFF2-40B4-BE49-F238E27FC236}">
                <a16:creationId xmlns:a16="http://schemas.microsoft.com/office/drawing/2014/main" id="{F466A906-2869-BB36-138E-D45F62E92210}"/>
              </a:ext>
              <a:ext uri="{C183D7F6-B498-43B3-948B-1728B52AA6E4}">
                <adec:decorative xmlns:adec="http://schemas.microsoft.com/office/drawing/2017/decorative" val="1"/>
              </a:ext>
            </a:extLst>
          </p:cNvPr>
          <p:cNvSpPr/>
          <p:nvPr/>
        </p:nvSpPr>
        <p:spPr>
          <a:xfrm>
            <a:off x="3903349" y="4646277"/>
            <a:ext cx="274320" cy="2743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32" name="Straight Connector 31">
            <a:extLst>
              <a:ext uri="{FF2B5EF4-FFF2-40B4-BE49-F238E27FC236}">
                <a16:creationId xmlns:a16="http://schemas.microsoft.com/office/drawing/2014/main" id="{06186C3A-548E-AD87-3029-964123530768}"/>
              </a:ext>
              <a:ext uri="{C183D7F6-B498-43B3-948B-1728B52AA6E4}">
                <adec:decorative xmlns:adec="http://schemas.microsoft.com/office/drawing/2017/decorative" val="1"/>
              </a:ext>
            </a:extLst>
          </p:cNvPr>
          <p:cNvCxnSpPr>
            <a:cxnSpLocks/>
          </p:cNvCxnSpPr>
          <p:nvPr/>
        </p:nvCxnSpPr>
        <p:spPr>
          <a:xfrm>
            <a:off x="-97971" y="660400"/>
            <a:ext cx="4160955" cy="4149155"/>
          </a:xfrm>
          <a:prstGeom prst="line">
            <a:avLst/>
          </a:prstGeom>
          <a:ln w="50800">
            <a:solidFill>
              <a:schemeClr val="bg1"/>
            </a:solidFil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06432426-D041-837F-D147-7B28EEA18286}"/>
              </a:ext>
            </a:extLst>
          </p:cNvPr>
          <p:cNvSpPr txBox="1"/>
          <p:nvPr/>
        </p:nvSpPr>
        <p:spPr>
          <a:xfrm>
            <a:off x="4463845" y="379358"/>
            <a:ext cx="7118555" cy="1200329"/>
          </a:xfrm>
          <a:prstGeom prst="rect">
            <a:avLst/>
          </a:prstGeom>
          <a:noFill/>
        </p:spPr>
        <p:txBody>
          <a:bodyPr wrap="square" rtlCol="0">
            <a:spAutoFit/>
          </a:bodyPr>
          <a:lstStyle/>
          <a:p>
            <a:pPr algn="ctr"/>
            <a:r>
              <a:rPr lang="en-US" sz="3600" b="1" dirty="0">
                <a:solidFill>
                  <a:schemeClr val="bg1"/>
                </a:solidFill>
              </a:rPr>
              <a:t>EVENT CONTENT AND CONTEXT</a:t>
            </a:r>
            <a:endParaRPr lang="en-TT" sz="3600" b="1" dirty="0">
              <a:solidFill>
                <a:schemeClr val="bg1"/>
              </a:solidFill>
            </a:endParaRPr>
          </a:p>
        </p:txBody>
      </p:sp>
      <p:sp>
        <p:nvSpPr>
          <p:cNvPr id="5" name="TextBox 4">
            <a:extLst>
              <a:ext uri="{FF2B5EF4-FFF2-40B4-BE49-F238E27FC236}">
                <a16:creationId xmlns:a16="http://schemas.microsoft.com/office/drawing/2014/main" id="{976C892A-A18E-E18D-7049-F5AA61BCF55E}"/>
              </a:ext>
            </a:extLst>
          </p:cNvPr>
          <p:cNvSpPr txBox="1"/>
          <p:nvPr/>
        </p:nvSpPr>
        <p:spPr>
          <a:xfrm>
            <a:off x="4295599" y="2615326"/>
            <a:ext cx="7570838" cy="2246769"/>
          </a:xfrm>
          <a:prstGeom prst="rect">
            <a:avLst/>
          </a:prstGeom>
          <a:noFill/>
        </p:spPr>
        <p:txBody>
          <a:bodyPr wrap="square" rtlCol="0">
            <a:spAutoFit/>
          </a:bodyPr>
          <a:lstStyle/>
          <a:p>
            <a:pPr algn="just"/>
            <a:r>
              <a:rPr lang="en-GB" sz="2000" noProof="1"/>
              <a:t>The focus of this study was to understand the importance of sex equality in leadership roles in the modern hospitality landscape.</a:t>
            </a:r>
            <a:br>
              <a:rPr lang="en-GB" sz="2000" noProof="1"/>
            </a:br>
            <a:br>
              <a:rPr lang="en-GB" sz="2000" noProof="1"/>
            </a:br>
            <a:r>
              <a:rPr lang="en-GB" sz="2000" noProof="1"/>
              <a:t>The type of event would be a conference where there will be 2 speakers. </a:t>
            </a:r>
            <a:br>
              <a:rPr lang="en-GB" sz="2000" noProof="1"/>
            </a:br>
            <a:br>
              <a:rPr lang="en-GB" sz="2000" noProof="1"/>
            </a:br>
            <a:r>
              <a:rPr lang="en-GB" sz="2000" noProof="1"/>
              <a:t>Each speaker will have a 4-hours presenting window. </a:t>
            </a:r>
          </a:p>
        </p:txBody>
      </p:sp>
    </p:spTree>
    <p:extLst>
      <p:ext uri="{BB962C8B-B14F-4D97-AF65-F5344CB8AC3E}">
        <p14:creationId xmlns:p14="http://schemas.microsoft.com/office/powerpoint/2010/main" val="7077891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1901B20D-4C28-4DA3-ABBD-718C22A5E58B}"/>
              </a:ext>
            </a:extLst>
          </p:cNvPr>
          <p:cNvSpPr>
            <a:spLocks noGrp="1"/>
          </p:cNvSpPr>
          <p:nvPr>
            <p:ph type="subTitle" idx="1"/>
          </p:nvPr>
        </p:nvSpPr>
        <p:spPr>
          <a:xfrm>
            <a:off x="4731466" y="118485"/>
            <a:ext cx="6594768" cy="1611992"/>
          </a:xfrm>
        </p:spPr>
        <p:txBody>
          <a:bodyPr>
            <a:normAutofit fontScale="92500"/>
          </a:bodyPr>
          <a:lstStyle/>
          <a:p>
            <a:r>
              <a:rPr lang="en-US" sz="4800" b="1" dirty="0"/>
              <a:t>MARKETING FACTORS</a:t>
            </a:r>
          </a:p>
          <a:p>
            <a:endParaRPr lang="en-US" dirty="0"/>
          </a:p>
        </p:txBody>
      </p:sp>
      <p:pic>
        <p:nvPicPr>
          <p:cNvPr id="13" name="Picture Placeholder 12" descr="Low angle view of tall buildings">
            <a:extLst>
              <a:ext uri="{FF2B5EF4-FFF2-40B4-BE49-F238E27FC236}">
                <a16:creationId xmlns:a16="http://schemas.microsoft.com/office/drawing/2014/main" id="{1DFE730E-30E7-DA99-A3EE-ACB889D161E9}"/>
              </a:ext>
            </a:extLst>
          </p:cNvPr>
          <p:cNvPicPr>
            <a:picLocks noGrp="1" noChangeAspect="1"/>
          </p:cNvPicPr>
          <p:nvPr>
            <p:ph type="pic" sz="quarter" idx="13"/>
          </p:nvPr>
        </p:nvPicPr>
        <p:blipFill>
          <a:blip r:embed="rId3"/>
          <a:srcRect l="43" r="43"/>
          <a:stretch/>
        </p:blipFill>
        <p:spPr>
          <a:xfrm>
            <a:off x="0" y="-1"/>
            <a:ext cx="4076118" cy="6096678"/>
          </a:xfrm>
        </p:spPr>
      </p:pic>
      <p:sp>
        <p:nvSpPr>
          <p:cNvPr id="44" name="Oval 43">
            <a:extLst>
              <a:ext uri="{FF2B5EF4-FFF2-40B4-BE49-F238E27FC236}">
                <a16:creationId xmlns:a16="http://schemas.microsoft.com/office/drawing/2014/main" id="{5F855448-57DF-E468-AF41-00CAAC2D7C74}"/>
              </a:ext>
              <a:ext uri="{C183D7F6-B498-43B3-948B-1728B52AA6E4}">
                <adec:decorative xmlns:adec="http://schemas.microsoft.com/office/drawing/2017/decorative" val="1"/>
              </a:ext>
            </a:extLst>
          </p:cNvPr>
          <p:cNvSpPr/>
          <p:nvPr/>
        </p:nvSpPr>
        <p:spPr>
          <a:xfrm>
            <a:off x="3903349" y="5895479"/>
            <a:ext cx="274320" cy="2743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43" name="Straight Connector 42">
            <a:extLst>
              <a:ext uri="{FF2B5EF4-FFF2-40B4-BE49-F238E27FC236}">
                <a16:creationId xmlns:a16="http://schemas.microsoft.com/office/drawing/2014/main" id="{752FDA21-768F-9929-E6D6-D78CD4F8EA24}"/>
              </a:ext>
              <a:ext uri="{C183D7F6-B498-43B3-948B-1728B52AA6E4}">
                <adec:decorative xmlns:adec="http://schemas.microsoft.com/office/drawing/2017/decorative" val="1"/>
              </a:ext>
            </a:extLst>
          </p:cNvPr>
          <p:cNvCxnSpPr>
            <a:cxnSpLocks/>
          </p:cNvCxnSpPr>
          <p:nvPr/>
        </p:nvCxnSpPr>
        <p:spPr>
          <a:xfrm>
            <a:off x="-97971" y="1909602"/>
            <a:ext cx="4160955" cy="4149155"/>
          </a:xfrm>
          <a:prstGeom prst="line">
            <a:avLst/>
          </a:prstGeom>
          <a:ln w="50800">
            <a:solidFill>
              <a:schemeClr val="bg1"/>
            </a:solidFill>
          </a:ln>
        </p:spPr>
        <p:style>
          <a:lnRef idx="1">
            <a:schemeClr val="accent1"/>
          </a:lnRef>
          <a:fillRef idx="0">
            <a:schemeClr val="accent1"/>
          </a:fillRef>
          <a:effectRef idx="0">
            <a:schemeClr val="accent1"/>
          </a:effectRef>
          <a:fontRef idx="minor">
            <a:schemeClr val="tx1"/>
          </a:fontRef>
        </p:style>
      </p:cxnSp>
      <p:sp>
        <p:nvSpPr>
          <p:cNvPr id="2" name="TextBox 1">
            <a:extLst>
              <a:ext uri="{FF2B5EF4-FFF2-40B4-BE49-F238E27FC236}">
                <a16:creationId xmlns:a16="http://schemas.microsoft.com/office/drawing/2014/main" id="{4EE27042-34E7-46EA-053D-293054C7A6BA}"/>
              </a:ext>
            </a:extLst>
          </p:cNvPr>
          <p:cNvSpPr txBox="1"/>
          <p:nvPr/>
        </p:nvSpPr>
        <p:spPr>
          <a:xfrm>
            <a:off x="4160955" y="1809134"/>
            <a:ext cx="7521677" cy="4739759"/>
          </a:xfrm>
          <a:prstGeom prst="rect">
            <a:avLst/>
          </a:prstGeom>
          <a:noFill/>
        </p:spPr>
        <p:txBody>
          <a:bodyPr wrap="square" rtlCol="0">
            <a:spAutoFit/>
          </a:bodyPr>
          <a:lstStyle/>
          <a:p>
            <a:pPr marL="285750" indent="-285750" algn="just">
              <a:buFont typeface="Arial" panose="020B0604020202020204" pitchFamily="34" charset="0"/>
              <a:buChar char="•"/>
            </a:pPr>
            <a:r>
              <a:rPr lang="en-GB" sz="1600" noProof="0" dirty="0"/>
              <a:t>Our target audience is the leaders who work in various parts of the hospitality industry. These leaders want to learn how can gender equality benefit their businesses and learn how </a:t>
            </a:r>
            <a:r>
              <a:rPr lang="en-GB" sz="1600" dirty="0"/>
              <a:t>it should be supported by training and education. (UN Women, 2022)</a:t>
            </a:r>
            <a:endParaRPr lang="en-GB" sz="1600" noProof="0" dirty="0"/>
          </a:p>
          <a:p>
            <a:pPr marL="285750" indent="-285750" algn="just">
              <a:buFont typeface="Arial" panose="020B0604020202020204" pitchFamily="34" charset="0"/>
              <a:buChar char="•"/>
            </a:pPr>
            <a:endParaRPr lang="en-GB" sz="1600" noProof="0" dirty="0"/>
          </a:p>
          <a:p>
            <a:pPr marL="285750" indent="-285750" algn="just">
              <a:buFont typeface="Arial" panose="020B0604020202020204" pitchFamily="34" charset="0"/>
              <a:buChar char="•"/>
            </a:pPr>
            <a:r>
              <a:rPr lang="en-GB" sz="1600" dirty="0"/>
              <a:t>Female leaders are also part of our target audience. Where the conference is a comfortable environment where leaders can come and not only to brush up on their skills but to also learn new and innovative ways in their jobs roles can be improved from diverse individuals. (Rich, 2024)</a:t>
            </a:r>
          </a:p>
          <a:p>
            <a:pPr marL="285750" indent="-285750" algn="just">
              <a:buFont typeface="Arial" panose="020B0604020202020204" pitchFamily="34" charset="0"/>
              <a:buChar char="•"/>
            </a:pPr>
            <a:endParaRPr lang="en-GB" sz="1600" dirty="0"/>
          </a:p>
          <a:p>
            <a:pPr marL="285750" indent="-285750" algn="just">
              <a:buFont typeface="Arial" panose="020B0604020202020204" pitchFamily="34" charset="0"/>
              <a:buChar char="•"/>
            </a:pPr>
            <a:r>
              <a:rPr lang="en-GB" sz="1600" noProof="0" dirty="0"/>
              <a:t>Another target audience is women who want motivation and inspiration from female leaders. Those who aspire to be like them. This will benefit women who come to the event for personal development to network and be exposed to female leaders' advice and experience. (Global Conference, 2023)</a:t>
            </a:r>
          </a:p>
          <a:p>
            <a:pPr marL="285750" indent="-285750" algn="just">
              <a:buFont typeface="Arial" panose="020B0604020202020204" pitchFamily="34" charset="0"/>
              <a:buChar char="•"/>
            </a:pPr>
            <a:endParaRPr lang="en-GB" sz="1600" dirty="0"/>
          </a:p>
          <a:p>
            <a:pPr marL="285750" indent="-285750" algn="just">
              <a:buFont typeface="Arial" panose="020B0604020202020204" pitchFamily="34" charset="0"/>
              <a:buChar char="•"/>
            </a:pPr>
            <a:endParaRPr lang="en-GB" sz="1600" dirty="0"/>
          </a:p>
          <a:p>
            <a:pPr marL="285750" indent="-285750" algn="just">
              <a:buFont typeface="Arial" panose="020B0604020202020204" pitchFamily="34" charset="0"/>
              <a:buChar char="•"/>
            </a:pPr>
            <a:endParaRPr lang="en-GB" sz="1600" noProof="0" dirty="0"/>
          </a:p>
          <a:p>
            <a:pPr marL="285750" indent="-285750">
              <a:buFont typeface="Arial" panose="020B0604020202020204" pitchFamily="34" charset="0"/>
              <a:buChar char="•"/>
            </a:pPr>
            <a:endParaRPr lang="en-US" sz="1400" dirty="0"/>
          </a:p>
        </p:txBody>
      </p:sp>
    </p:spTree>
    <p:extLst>
      <p:ext uri="{BB962C8B-B14F-4D97-AF65-F5344CB8AC3E}">
        <p14:creationId xmlns:p14="http://schemas.microsoft.com/office/powerpoint/2010/main" val="13295392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708C79-A4AC-4B5D-92DF-600737E4D11A}"/>
              </a:ext>
            </a:extLst>
          </p:cNvPr>
          <p:cNvSpPr>
            <a:spLocks noGrp="1"/>
          </p:cNvSpPr>
          <p:nvPr>
            <p:ph type="title"/>
          </p:nvPr>
        </p:nvSpPr>
        <p:spPr>
          <a:xfrm>
            <a:off x="3520440" y="146689"/>
            <a:ext cx="7889768" cy="2039341"/>
          </a:xfrm>
        </p:spPr>
        <p:txBody>
          <a:bodyPr/>
          <a:lstStyle/>
          <a:p>
            <a:r>
              <a:rPr lang="en-US" dirty="0"/>
              <a:t>Marketing Factors</a:t>
            </a:r>
          </a:p>
        </p:txBody>
      </p:sp>
      <p:sp>
        <p:nvSpPr>
          <p:cNvPr id="14" name="Slide Number Placeholder 13">
            <a:extLst>
              <a:ext uri="{FF2B5EF4-FFF2-40B4-BE49-F238E27FC236}">
                <a16:creationId xmlns:a16="http://schemas.microsoft.com/office/drawing/2014/main" id="{F3DE1AA4-0AE6-C6D5-E252-BBD5ED259E32}"/>
              </a:ext>
            </a:extLst>
          </p:cNvPr>
          <p:cNvSpPr>
            <a:spLocks noGrp="1"/>
          </p:cNvSpPr>
          <p:nvPr>
            <p:ph type="sldNum" sz="quarter" idx="12"/>
          </p:nvPr>
        </p:nvSpPr>
        <p:spPr/>
        <p:txBody>
          <a:bodyPr/>
          <a:lstStyle/>
          <a:p>
            <a:fld id="{B5CEABB6-07DC-46E8-9B57-56EC44A396E5}" type="slidenum">
              <a:rPr lang="en-US" smtClean="0"/>
              <a:pPr/>
              <a:t>6</a:t>
            </a:fld>
            <a:endParaRPr lang="en-US" dirty="0"/>
          </a:p>
        </p:txBody>
      </p:sp>
      <p:sp>
        <p:nvSpPr>
          <p:cNvPr id="6" name="Content Placeholder 5">
            <a:extLst>
              <a:ext uri="{FF2B5EF4-FFF2-40B4-BE49-F238E27FC236}">
                <a16:creationId xmlns:a16="http://schemas.microsoft.com/office/drawing/2014/main" id="{844D1F94-7D68-6D9C-D286-696850C8D9E5}"/>
              </a:ext>
            </a:extLst>
          </p:cNvPr>
          <p:cNvSpPr>
            <a:spLocks noGrp="1"/>
          </p:cNvSpPr>
          <p:nvPr>
            <p:ph sz="half" idx="14"/>
          </p:nvPr>
        </p:nvSpPr>
        <p:spPr>
          <a:xfrm>
            <a:off x="3018503" y="1044611"/>
            <a:ext cx="8731045" cy="5484008"/>
          </a:xfrm>
        </p:spPr>
        <p:txBody>
          <a:bodyPr>
            <a:normAutofit fontScale="77500" lnSpcReduction="20000"/>
          </a:bodyPr>
          <a:lstStyle/>
          <a:p>
            <a:pPr algn="just"/>
            <a:r>
              <a:rPr lang="en-GB" noProof="0" dirty="0"/>
              <a:t>There is a great deal of demand for this type of event in the modern era because women are becoming more empowered. They want to be able to get the same opportunities as men in leadership. There is a lot of competition in the hospitality industry and companies are understanding that having gender equality in their leadership will not only help ethically but also help grow the company. (Grace, 2022)</a:t>
            </a:r>
            <a:endParaRPr lang="en-GB" dirty="0"/>
          </a:p>
          <a:p>
            <a:pPr algn="just"/>
            <a:r>
              <a:rPr lang="en-GB" dirty="0"/>
              <a:t>According (Romig, 2024) closing the gap for women employment will lead to potentially an increase in world GDP by 20%. </a:t>
            </a:r>
          </a:p>
          <a:p>
            <a:pPr algn="just"/>
            <a:r>
              <a:rPr lang="en-GB" dirty="0"/>
              <a:t>Even though there have been a lot of progress towards gender equality within the hospitality industry the need to empower women to take these opportunities is still needed. (insider.co.uk, 2025)</a:t>
            </a:r>
          </a:p>
          <a:p>
            <a:pPr algn="just"/>
            <a:r>
              <a:rPr lang="en-GB" dirty="0"/>
              <a:t>There are many various events that can be seen as competition to this event. The </a:t>
            </a:r>
            <a:r>
              <a:rPr lang="en-US" dirty="0"/>
              <a:t>Diversity, Equality and HR Conferences are conferences that happen multiple times of the year targeting various topics such as equality and diversity. They offer training and training programs to educate and encourage change within an organisation. (Holyrood Insight, 2024)</a:t>
            </a:r>
            <a:r>
              <a:rPr lang="en-GB" dirty="0"/>
              <a:t> There is the Scottish Women’s Conferences where they bring women from all over Scotland so they can meet and discuss impacts of a range of issues that plague women in the society. (Scottish Women's Convention, 2025) Another one is the Scottish Trade Union Congress that has an annual meeting every year to debate issues and discuss changes with workspaces.</a:t>
            </a:r>
            <a:r>
              <a:rPr lang="en-US" dirty="0"/>
              <a:t> (Scottish Trades Union Congress, 2024)</a:t>
            </a:r>
            <a:endParaRPr lang="en-GB" dirty="0"/>
          </a:p>
          <a:p>
            <a:endParaRPr lang="en-US" dirty="0"/>
          </a:p>
          <a:p>
            <a:pPr marL="0" indent="0">
              <a:buNone/>
            </a:pPr>
            <a:endParaRPr lang="en-TT" dirty="0"/>
          </a:p>
        </p:txBody>
      </p:sp>
    </p:spTree>
    <p:extLst>
      <p:ext uri="{BB962C8B-B14F-4D97-AF65-F5344CB8AC3E}">
        <p14:creationId xmlns:p14="http://schemas.microsoft.com/office/powerpoint/2010/main" val="14187899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031FE9-9059-4FE8-B4AC-9771F23A1B89}"/>
              </a:ext>
            </a:extLst>
          </p:cNvPr>
          <p:cNvSpPr>
            <a:spLocks noGrp="1"/>
          </p:cNvSpPr>
          <p:nvPr>
            <p:ph type="title"/>
          </p:nvPr>
        </p:nvSpPr>
        <p:spPr>
          <a:xfrm>
            <a:off x="3729219" y="495401"/>
            <a:ext cx="7606895" cy="1107257"/>
          </a:xfrm>
        </p:spPr>
        <p:txBody>
          <a:bodyPr/>
          <a:lstStyle/>
          <a:p>
            <a:r>
              <a:rPr lang="en-US" dirty="0"/>
              <a:t>Operational factors</a:t>
            </a:r>
          </a:p>
        </p:txBody>
      </p:sp>
      <p:pic>
        <p:nvPicPr>
          <p:cNvPr id="14" name="Picture Placeholder 13" descr="Woman walking in office">
            <a:extLst>
              <a:ext uri="{FF2B5EF4-FFF2-40B4-BE49-F238E27FC236}">
                <a16:creationId xmlns:a16="http://schemas.microsoft.com/office/drawing/2014/main" id="{206549BD-D8AF-D3BE-750E-5F8C50CCB5B9}"/>
              </a:ext>
            </a:extLst>
          </p:cNvPr>
          <p:cNvPicPr>
            <a:picLocks noGrp="1" noChangeAspect="1"/>
          </p:cNvPicPr>
          <p:nvPr>
            <p:ph type="pic" sz="quarter" idx="15"/>
          </p:nvPr>
        </p:nvPicPr>
        <p:blipFill>
          <a:blip r:embed="rId3"/>
          <a:srcRect l="35913" r="35913"/>
          <a:stretch/>
        </p:blipFill>
        <p:spPr>
          <a:xfrm>
            <a:off x="1011337" y="9212"/>
            <a:ext cx="2029967" cy="4850544"/>
          </a:xfrm>
        </p:spPr>
      </p:pic>
      <p:sp>
        <p:nvSpPr>
          <p:cNvPr id="8" name="Text Placeholder 7">
            <a:extLst>
              <a:ext uri="{FF2B5EF4-FFF2-40B4-BE49-F238E27FC236}">
                <a16:creationId xmlns:a16="http://schemas.microsoft.com/office/drawing/2014/main" id="{87441910-6501-5C60-C05A-BAFF34C25798}"/>
              </a:ext>
            </a:extLst>
          </p:cNvPr>
          <p:cNvSpPr>
            <a:spLocks noGrp="1"/>
          </p:cNvSpPr>
          <p:nvPr>
            <p:ph sz="half" idx="16"/>
          </p:nvPr>
        </p:nvSpPr>
        <p:spPr>
          <a:xfrm>
            <a:off x="3575353" y="1705641"/>
            <a:ext cx="8439666" cy="5015833"/>
          </a:xfrm>
        </p:spPr>
        <p:txBody>
          <a:bodyPr>
            <a:normAutofit/>
          </a:bodyPr>
          <a:lstStyle/>
          <a:p>
            <a:r>
              <a:rPr lang="en-GB" b="1" noProof="0" dirty="0"/>
              <a:t>LOCATION:</a:t>
            </a:r>
            <a:br>
              <a:rPr lang="en-GB" noProof="0" dirty="0"/>
            </a:br>
            <a:r>
              <a:rPr lang="en-GB" noProof="0" dirty="0"/>
              <a:t>Carnegie &amp; Cranston at GTG Training &amp; Conference Centre.</a:t>
            </a:r>
            <a:endParaRPr lang="en-GB" dirty="0"/>
          </a:p>
          <a:p>
            <a:pPr marL="457200" lvl="1" indent="0">
              <a:buNone/>
            </a:pPr>
            <a:r>
              <a:rPr lang="en-GB" noProof="0" dirty="0"/>
              <a:t>#1330, South Street, Glasgow, Scotland.</a:t>
            </a:r>
          </a:p>
          <a:p>
            <a:r>
              <a:rPr lang="en-GB" noProof="0" dirty="0"/>
              <a:t>Its is available on the 26.02.2025 from 7:30am-7:00pm</a:t>
            </a:r>
          </a:p>
          <a:p>
            <a:r>
              <a:rPr lang="en-GB" dirty="0"/>
              <a:t>S</a:t>
            </a:r>
            <a:r>
              <a:rPr lang="en-GB" noProof="0" dirty="0" err="1"/>
              <a:t>taff</a:t>
            </a:r>
            <a:r>
              <a:rPr lang="en-GB" noProof="0" dirty="0"/>
              <a:t>, seating arrangement, catering is provided</a:t>
            </a:r>
          </a:p>
          <a:p>
            <a:r>
              <a:rPr lang="en-GB" noProof="0" dirty="0"/>
              <a:t>Venue is equipped with:</a:t>
            </a:r>
          </a:p>
          <a:p>
            <a:pPr lvl="1">
              <a:buFont typeface="Wingdings" panose="05000000000000000000" pitchFamily="2" charset="2"/>
              <a:buChar char="v"/>
            </a:pPr>
            <a:r>
              <a:rPr lang="en-GB" noProof="0" dirty="0"/>
              <a:t>Conference facilities- Wi-Fi, PA systems, Air-conditioning, Projector</a:t>
            </a:r>
          </a:p>
          <a:p>
            <a:pPr lvl="1">
              <a:buFont typeface="Wingdings" panose="05000000000000000000" pitchFamily="2" charset="2"/>
              <a:buChar char="v"/>
            </a:pPr>
            <a:r>
              <a:rPr lang="en-GB" dirty="0"/>
              <a:t>Free </a:t>
            </a:r>
            <a:r>
              <a:rPr lang="en-GB" noProof="0" dirty="0"/>
              <a:t>Parking available on site and on the street</a:t>
            </a:r>
          </a:p>
          <a:p>
            <a:pPr lvl="1">
              <a:buFont typeface="Wingdings" panose="05000000000000000000" pitchFamily="2" charset="2"/>
              <a:buChar char="v"/>
            </a:pPr>
            <a:r>
              <a:rPr lang="en-GB" noProof="0" dirty="0"/>
              <a:t>Venue offers catering</a:t>
            </a:r>
          </a:p>
          <a:p>
            <a:pPr lvl="1">
              <a:buFont typeface="Wingdings" panose="05000000000000000000" pitchFamily="2" charset="2"/>
              <a:buChar char="v"/>
            </a:pPr>
            <a:r>
              <a:rPr lang="en-GB" noProof="0" dirty="0"/>
              <a:t>Easy Accessibility- for persons using a wheelchair, toilets, there is a lift to all floors</a:t>
            </a:r>
          </a:p>
          <a:p>
            <a:pPr marL="457200" lvl="1" indent="0">
              <a:buNone/>
            </a:pPr>
            <a:r>
              <a:rPr lang="en-GB" noProof="0" dirty="0"/>
              <a:t>                                             (</a:t>
            </a:r>
            <a:r>
              <a:rPr lang="en-GB" noProof="0" dirty="0" err="1"/>
              <a:t>Tagvenue</a:t>
            </a:r>
            <a:r>
              <a:rPr lang="en-GB" noProof="0" dirty="0"/>
              <a:t>, 2018)</a:t>
            </a:r>
          </a:p>
          <a:p>
            <a:pPr lvl="1">
              <a:buFont typeface="Wingdings" panose="05000000000000000000" pitchFamily="2" charset="2"/>
              <a:buChar char="v"/>
            </a:pPr>
            <a:endParaRPr lang="en-US" dirty="0"/>
          </a:p>
          <a:p>
            <a:endParaRPr lang="en-US" dirty="0"/>
          </a:p>
        </p:txBody>
      </p:sp>
      <p:sp>
        <p:nvSpPr>
          <p:cNvPr id="64" name="Oval 63">
            <a:extLst>
              <a:ext uri="{FF2B5EF4-FFF2-40B4-BE49-F238E27FC236}">
                <a16:creationId xmlns:a16="http://schemas.microsoft.com/office/drawing/2014/main" id="{1C668341-39BE-4448-B29D-2594AE6D75C2}"/>
              </a:ext>
              <a:ext uri="{C183D7F6-B498-43B3-948B-1728B52AA6E4}">
                <adec:decorative xmlns:adec="http://schemas.microsoft.com/office/drawing/2017/decorative" val="1"/>
              </a:ext>
            </a:extLst>
          </p:cNvPr>
          <p:cNvSpPr/>
          <p:nvPr/>
        </p:nvSpPr>
        <p:spPr>
          <a:xfrm>
            <a:off x="1901853" y="2682814"/>
            <a:ext cx="274320" cy="274320"/>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7" name="Straight Connector 16">
            <a:extLst>
              <a:ext uri="{FF2B5EF4-FFF2-40B4-BE49-F238E27FC236}">
                <a16:creationId xmlns:a16="http://schemas.microsoft.com/office/drawing/2014/main" id="{B31C374B-40F2-4B1E-A9D8-6E5C932FF170}"/>
              </a:ext>
              <a:ext uri="{C183D7F6-B498-43B3-948B-1728B52AA6E4}">
                <adec:decorative xmlns:adec="http://schemas.microsoft.com/office/drawing/2017/decorative" val="1"/>
              </a:ext>
            </a:extLst>
          </p:cNvPr>
          <p:cNvCxnSpPr>
            <a:cxnSpLocks/>
          </p:cNvCxnSpPr>
          <p:nvPr/>
        </p:nvCxnSpPr>
        <p:spPr>
          <a:xfrm flipV="1">
            <a:off x="0" y="2824876"/>
            <a:ext cx="2011680" cy="70"/>
          </a:xfrm>
          <a:prstGeom prst="line">
            <a:avLst/>
          </a:prstGeom>
          <a:ln w="38100">
            <a:solidFill>
              <a:schemeClr val="tx2"/>
            </a:solidFill>
          </a:ln>
        </p:spPr>
        <p:style>
          <a:lnRef idx="1">
            <a:schemeClr val="accent1"/>
          </a:lnRef>
          <a:fillRef idx="0">
            <a:schemeClr val="accent1"/>
          </a:fillRef>
          <a:effectRef idx="0">
            <a:schemeClr val="accent1"/>
          </a:effectRef>
          <a:fontRef idx="minor">
            <a:schemeClr val="tx1"/>
          </a:fontRef>
        </p:style>
      </p:cxnSp>
      <p:sp>
        <p:nvSpPr>
          <p:cNvPr id="30" name="Slide Number Placeholder 29">
            <a:extLst>
              <a:ext uri="{FF2B5EF4-FFF2-40B4-BE49-F238E27FC236}">
                <a16:creationId xmlns:a16="http://schemas.microsoft.com/office/drawing/2014/main" id="{32C7587B-DD64-0940-2F6D-21C5F453FAB1}"/>
              </a:ext>
            </a:extLst>
          </p:cNvPr>
          <p:cNvSpPr>
            <a:spLocks noGrp="1"/>
          </p:cNvSpPr>
          <p:nvPr>
            <p:ph type="sldNum" sz="quarter" idx="12"/>
          </p:nvPr>
        </p:nvSpPr>
        <p:spPr/>
        <p:txBody>
          <a:bodyPr/>
          <a:lstStyle/>
          <a:p>
            <a:fld id="{B5CEABB6-07DC-46E8-9B57-56EC44A396E5}" type="slidenum">
              <a:rPr lang="en-US" smtClean="0"/>
              <a:pPr/>
              <a:t>7</a:t>
            </a:fld>
            <a:endParaRPr lang="en-US" dirty="0"/>
          </a:p>
        </p:txBody>
      </p:sp>
    </p:spTree>
    <p:extLst>
      <p:ext uri="{BB962C8B-B14F-4D97-AF65-F5344CB8AC3E}">
        <p14:creationId xmlns:p14="http://schemas.microsoft.com/office/powerpoint/2010/main" val="15939208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80C883-7528-F9C5-D6FA-15EC059A3021}"/>
              </a:ext>
            </a:extLst>
          </p:cNvPr>
          <p:cNvSpPr>
            <a:spLocks noGrp="1"/>
          </p:cNvSpPr>
          <p:nvPr>
            <p:ph type="title"/>
          </p:nvPr>
        </p:nvSpPr>
        <p:spPr>
          <a:xfrm>
            <a:off x="250722" y="207854"/>
            <a:ext cx="10668000" cy="1325563"/>
          </a:xfrm>
        </p:spPr>
        <p:txBody>
          <a:bodyPr/>
          <a:lstStyle/>
          <a:p>
            <a:r>
              <a:rPr lang="en-US" dirty="0"/>
              <a:t>Financial Factors</a:t>
            </a:r>
          </a:p>
        </p:txBody>
      </p:sp>
      <p:sp>
        <p:nvSpPr>
          <p:cNvPr id="6" name="Text Placeholder 5">
            <a:extLst>
              <a:ext uri="{FF2B5EF4-FFF2-40B4-BE49-F238E27FC236}">
                <a16:creationId xmlns:a16="http://schemas.microsoft.com/office/drawing/2014/main" id="{3A7E69BA-FC91-08A5-671F-B53E6E989C6F}"/>
              </a:ext>
            </a:extLst>
          </p:cNvPr>
          <p:cNvSpPr>
            <a:spLocks noGrp="1"/>
          </p:cNvSpPr>
          <p:nvPr>
            <p:ph type="body" sz="quarter" idx="13"/>
          </p:nvPr>
        </p:nvSpPr>
        <p:spPr>
          <a:xfrm>
            <a:off x="7747818" y="853259"/>
            <a:ext cx="4278313" cy="5796887"/>
          </a:xfrm>
        </p:spPr>
        <p:txBody>
          <a:bodyPr>
            <a:normAutofit fontScale="92500" lnSpcReduction="10000"/>
          </a:bodyPr>
          <a:lstStyle/>
          <a:p>
            <a:pPr algn="just"/>
            <a:r>
              <a:rPr lang="en-GB" sz="1500" noProof="0" dirty="0"/>
              <a:t>There will be 110 seats total. 100 seat are paid tickets, 5 additional seats for speakers and additional personnel and 5 more seats for sponsorship partners. Food will be provided for all.</a:t>
            </a:r>
          </a:p>
          <a:p>
            <a:pPr algn="just"/>
            <a:r>
              <a:rPr lang="en-GB" sz="1500" noProof="0" dirty="0"/>
              <a:t>There will be 2 speakers each costing £3000.00. (Speakers Corner, 2018) (Speakers Corner, 2025)</a:t>
            </a:r>
          </a:p>
          <a:p>
            <a:pPr algn="just"/>
            <a:r>
              <a:rPr lang="en-GB" sz="1500" dirty="0"/>
              <a:t>For marketing the Eventbrite Pro 2K software will be used. The 3month licence is £36.08 for 3 months and ticket sales tax will be £893.00 for the 100 tickets. (Eventbrite, 2018) Social media and Canva will also be used as part of marketing however both of those options are free.</a:t>
            </a:r>
          </a:p>
          <a:p>
            <a:pPr algn="just"/>
            <a:r>
              <a:rPr lang="en-GB" sz="1500" noProof="0" dirty="0"/>
              <a:t>2 posters will be bought to be placed at the venue on the conference day. (XL Displays, 2025)</a:t>
            </a:r>
          </a:p>
          <a:p>
            <a:pPr algn="just"/>
            <a:r>
              <a:rPr lang="en-GB" sz="1500" noProof="0" dirty="0"/>
              <a:t>In terms of funding multiple equality organisations will be contacted about packages available. These packages will also be available to companies through social media sites.</a:t>
            </a:r>
          </a:p>
          <a:p>
            <a:pPr algn="just"/>
            <a:r>
              <a:rPr lang="en-GB" sz="1500" dirty="0"/>
              <a:t>Each ticket will cost £120.00</a:t>
            </a:r>
          </a:p>
          <a:p>
            <a:endParaRPr lang="en-GB" sz="1500" noProof="0" dirty="0"/>
          </a:p>
          <a:p>
            <a:endParaRPr lang="en-US" dirty="0"/>
          </a:p>
        </p:txBody>
      </p:sp>
      <p:graphicFrame>
        <p:nvGraphicFramePr>
          <p:cNvPr id="8" name="Table Placeholder 7">
            <a:extLst>
              <a:ext uri="{FF2B5EF4-FFF2-40B4-BE49-F238E27FC236}">
                <a16:creationId xmlns:a16="http://schemas.microsoft.com/office/drawing/2014/main" id="{24EE9911-8AC9-5BE2-4456-0175FD28D083}"/>
              </a:ext>
            </a:extLst>
          </p:cNvPr>
          <p:cNvGraphicFramePr>
            <a:graphicFrameLocks noGrp="1"/>
          </p:cNvGraphicFramePr>
          <p:nvPr>
            <p:ph type="tbl" sz="quarter" idx="14"/>
            <p:extLst>
              <p:ext uri="{D42A27DB-BD31-4B8C-83A1-F6EECF244321}">
                <p14:modId xmlns:p14="http://schemas.microsoft.com/office/powerpoint/2010/main" val="1673995497"/>
              </p:ext>
            </p:extLst>
          </p:nvPr>
        </p:nvGraphicFramePr>
        <p:xfrm>
          <a:off x="147483" y="1222059"/>
          <a:ext cx="7605252" cy="4413882"/>
        </p:xfrm>
        <a:graphic>
          <a:graphicData uri="http://schemas.openxmlformats.org/drawingml/2006/table">
            <a:tbl>
              <a:tblPr firstRow="1" bandRow="1">
                <a:tableStyleId>{C4B1156A-380E-4F78-BDF5-A606A8083BF9}</a:tableStyleId>
              </a:tblPr>
              <a:tblGrid>
                <a:gridCol w="1956940">
                  <a:extLst>
                    <a:ext uri="{9D8B030D-6E8A-4147-A177-3AD203B41FA5}">
                      <a16:colId xmlns:a16="http://schemas.microsoft.com/office/drawing/2014/main" val="248340271"/>
                    </a:ext>
                  </a:extLst>
                </a:gridCol>
                <a:gridCol w="1437751">
                  <a:extLst>
                    <a:ext uri="{9D8B030D-6E8A-4147-A177-3AD203B41FA5}">
                      <a16:colId xmlns:a16="http://schemas.microsoft.com/office/drawing/2014/main" val="2825265259"/>
                    </a:ext>
                  </a:extLst>
                </a:gridCol>
                <a:gridCol w="2371823">
                  <a:extLst>
                    <a:ext uri="{9D8B030D-6E8A-4147-A177-3AD203B41FA5}">
                      <a16:colId xmlns:a16="http://schemas.microsoft.com/office/drawing/2014/main" val="207959087"/>
                    </a:ext>
                  </a:extLst>
                </a:gridCol>
                <a:gridCol w="1838738">
                  <a:extLst>
                    <a:ext uri="{9D8B030D-6E8A-4147-A177-3AD203B41FA5}">
                      <a16:colId xmlns:a16="http://schemas.microsoft.com/office/drawing/2014/main" val="3104692732"/>
                    </a:ext>
                  </a:extLst>
                </a:gridCol>
              </a:tblGrid>
              <a:tr h="735647">
                <a:tc>
                  <a:txBody>
                    <a:bodyPr/>
                    <a:lstStyle/>
                    <a:p>
                      <a:pPr algn="l" rtl="0" fontAlgn="base"/>
                      <a:r>
                        <a:rPr lang="en-US" sz="1800" b="1" i="0" dirty="0">
                          <a:solidFill>
                            <a:sysClr val="windowText" lastClr="000000"/>
                          </a:solidFill>
                          <a:effectLst/>
                        </a:rPr>
                        <a:t>Expenditure</a:t>
                      </a:r>
                      <a:endParaRPr lang="en-US" b="1" i="0" dirty="0">
                        <a:solidFill>
                          <a:sysClr val="windowText" lastClr="000000"/>
                        </a:solidFill>
                        <a:effectLst/>
                      </a:endParaRPr>
                    </a:p>
                  </a:txBody>
                  <a:tcPr anchor="ctr"/>
                </a:tc>
                <a:tc>
                  <a:txBody>
                    <a:bodyPr/>
                    <a:lstStyle/>
                    <a:p>
                      <a:pPr algn="l" rtl="0" fontAlgn="base"/>
                      <a:r>
                        <a:rPr lang="en-US" sz="1800" b="1" dirty="0">
                          <a:solidFill>
                            <a:sysClr val="windowText" lastClr="000000"/>
                          </a:solidFill>
                          <a:effectLst/>
                        </a:rPr>
                        <a:t>Cost​</a:t>
                      </a:r>
                      <a:endParaRPr lang="en-US" b="1" i="0" dirty="0">
                        <a:solidFill>
                          <a:sysClr val="windowText" lastClr="000000"/>
                        </a:solidFill>
                        <a:effectLst/>
                      </a:endParaRPr>
                    </a:p>
                  </a:txBody>
                  <a:tcPr anchor="ctr"/>
                </a:tc>
                <a:tc>
                  <a:txBody>
                    <a:bodyPr/>
                    <a:lstStyle/>
                    <a:p>
                      <a:pPr algn="l" rtl="0" fontAlgn="base"/>
                      <a:r>
                        <a:rPr lang="en-US" sz="1800" b="1" i="0">
                          <a:solidFill>
                            <a:sysClr val="windowText" lastClr="000000"/>
                          </a:solidFill>
                          <a:effectLst/>
                        </a:rPr>
                        <a:t>Income</a:t>
                      </a:r>
                      <a:endParaRPr lang="en-US" b="1" i="0" dirty="0">
                        <a:solidFill>
                          <a:sysClr val="windowText" lastClr="000000"/>
                        </a:solidFill>
                        <a:effectLst/>
                      </a:endParaRPr>
                    </a:p>
                  </a:txBody>
                  <a:tcPr anchor="ctr"/>
                </a:tc>
                <a:tc>
                  <a:txBody>
                    <a:bodyPr/>
                    <a:lstStyle/>
                    <a:p>
                      <a:r>
                        <a:rPr lang="en-US" dirty="0"/>
                        <a:t>Amount</a:t>
                      </a:r>
                      <a:endParaRPr lang="en-TT" dirty="0"/>
                    </a:p>
                  </a:txBody>
                  <a:tcPr anchor="ctr"/>
                </a:tc>
                <a:extLst>
                  <a:ext uri="{0D108BD9-81ED-4DB2-BD59-A6C34878D82A}">
                    <a16:rowId xmlns:a16="http://schemas.microsoft.com/office/drawing/2014/main" val="3706384421"/>
                  </a:ext>
                </a:extLst>
              </a:tr>
              <a:tr h="735647">
                <a:tc>
                  <a:txBody>
                    <a:bodyPr/>
                    <a:lstStyle/>
                    <a:p>
                      <a:pPr algn="l" rtl="0" fontAlgn="base"/>
                      <a:r>
                        <a:rPr lang="en-US" sz="1800" b="0" dirty="0">
                          <a:solidFill>
                            <a:sysClr val="windowText" lastClr="000000"/>
                          </a:solidFill>
                          <a:effectLst/>
                        </a:rPr>
                        <a:t>Venue ​</a:t>
                      </a:r>
                      <a:endParaRPr lang="en-US" b="0" i="0" dirty="0">
                        <a:solidFill>
                          <a:sysClr val="windowText" lastClr="000000"/>
                        </a:solidFill>
                        <a:effectLst/>
                      </a:endParaRPr>
                    </a:p>
                  </a:txBody>
                  <a:tcPr anchor="ctr"/>
                </a:tc>
                <a:tc>
                  <a:txBody>
                    <a:bodyPr/>
                    <a:lstStyle/>
                    <a:p>
                      <a:pPr algn="l" rtl="0" fontAlgn="base"/>
                      <a:r>
                        <a:rPr lang="en-US" b="0" i="0" dirty="0">
                          <a:solidFill>
                            <a:sysClr val="windowText" lastClr="000000"/>
                          </a:solidFill>
                          <a:effectLst/>
                        </a:rPr>
                        <a:t>£3,332.00</a:t>
                      </a:r>
                    </a:p>
                  </a:txBody>
                  <a:tcPr anchor="ctr"/>
                </a:tc>
                <a:tc>
                  <a:txBody>
                    <a:bodyPr/>
                    <a:lstStyle/>
                    <a:p>
                      <a:pPr algn="l" rtl="0" fontAlgn="base"/>
                      <a:r>
                        <a:rPr lang="en-US" b="0" i="0" dirty="0">
                          <a:solidFill>
                            <a:sysClr val="windowText" lastClr="000000"/>
                          </a:solidFill>
                          <a:effectLst/>
                        </a:rPr>
                        <a:t>Sponsorships</a:t>
                      </a:r>
                    </a:p>
                  </a:txBody>
                  <a:tcPr anchor="ctr"/>
                </a:tc>
                <a:tc>
                  <a:txBody>
                    <a:bodyPr/>
                    <a:lstStyle/>
                    <a:p>
                      <a:pPr algn="l" rtl="0" fontAlgn="base"/>
                      <a:r>
                        <a:rPr lang="en-US" b="0" i="0" dirty="0">
                          <a:solidFill>
                            <a:sysClr val="windowText" lastClr="000000"/>
                          </a:solidFill>
                          <a:effectLst/>
                        </a:rPr>
                        <a:t>£5000.00</a:t>
                      </a:r>
                    </a:p>
                  </a:txBody>
                  <a:tcPr anchor="ctr"/>
                </a:tc>
                <a:extLst>
                  <a:ext uri="{0D108BD9-81ED-4DB2-BD59-A6C34878D82A}">
                    <a16:rowId xmlns:a16="http://schemas.microsoft.com/office/drawing/2014/main" val="2453559787"/>
                  </a:ext>
                </a:extLst>
              </a:tr>
              <a:tr h="735647">
                <a:tc>
                  <a:txBody>
                    <a:bodyPr/>
                    <a:lstStyle/>
                    <a:p>
                      <a:pPr algn="l" rtl="0" fontAlgn="base"/>
                      <a:r>
                        <a:rPr lang="en-US" sz="1800" b="0" dirty="0">
                          <a:solidFill>
                            <a:sysClr val="windowText" lastClr="000000"/>
                          </a:solidFill>
                          <a:effectLst/>
                        </a:rPr>
                        <a:t>Speakers</a:t>
                      </a:r>
                      <a:endParaRPr lang="en-US" b="0" i="0" dirty="0">
                        <a:solidFill>
                          <a:sysClr val="windowText" lastClr="000000"/>
                        </a:solidFill>
                        <a:effectLst/>
                      </a:endParaRPr>
                    </a:p>
                  </a:txBody>
                  <a:tcPr anchor="ctr"/>
                </a:tc>
                <a:tc>
                  <a:txBody>
                    <a:bodyPr/>
                    <a:lstStyle/>
                    <a:p>
                      <a:pPr algn="l" rtl="0" fontAlgn="base"/>
                      <a:r>
                        <a:rPr lang="en-US" sz="1800" b="0" dirty="0">
                          <a:solidFill>
                            <a:sysClr val="windowText" lastClr="000000"/>
                          </a:solidFill>
                          <a:effectLst/>
                        </a:rPr>
                        <a:t>£6,000.00</a:t>
                      </a:r>
                      <a:endParaRPr lang="en-US" b="0" i="0" dirty="0">
                        <a:solidFill>
                          <a:sysClr val="windowText" lastClr="000000"/>
                        </a:solidFill>
                        <a:effectLst/>
                      </a:endParaRPr>
                    </a:p>
                  </a:txBody>
                  <a:tcPr anchor="ctr"/>
                </a:tc>
                <a:tc>
                  <a:txBody>
                    <a:bodyPr/>
                    <a:lstStyle/>
                    <a:p>
                      <a:pPr algn="l" rtl="0" fontAlgn="base"/>
                      <a:r>
                        <a:rPr lang="en-US" b="0" i="0" dirty="0">
                          <a:solidFill>
                            <a:sysClr val="windowText" lastClr="000000"/>
                          </a:solidFill>
                          <a:effectLst/>
                        </a:rPr>
                        <a:t>Ticket sales</a:t>
                      </a:r>
                    </a:p>
                  </a:txBody>
                  <a:tcPr anchor="ctr"/>
                </a:tc>
                <a:tc>
                  <a:txBody>
                    <a:bodyPr/>
                    <a:lstStyle/>
                    <a:p>
                      <a:pPr algn="l" rtl="0" fontAlgn="base"/>
                      <a:r>
                        <a:rPr lang="en-US" b="0" i="0" dirty="0">
                          <a:solidFill>
                            <a:sysClr val="windowText" lastClr="000000"/>
                          </a:solidFill>
                          <a:effectLst/>
                        </a:rPr>
                        <a:t>£12,000.00</a:t>
                      </a:r>
                    </a:p>
                  </a:txBody>
                  <a:tcPr anchor="ctr"/>
                </a:tc>
                <a:extLst>
                  <a:ext uri="{0D108BD9-81ED-4DB2-BD59-A6C34878D82A}">
                    <a16:rowId xmlns:a16="http://schemas.microsoft.com/office/drawing/2014/main" val="314553674"/>
                  </a:ext>
                </a:extLst>
              </a:tr>
              <a:tr h="735647">
                <a:tc>
                  <a:txBody>
                    <a:bodyPr/>
                    <a:lstStyle/>
                    <a:p>
                      <a:pPr algn="l" rtl="0" fontAlgn="base"/>
                      <a:r>
                        <a:rPr lang="en-US" sz="1800" b="0" dirty="0">
                          <a:solidFill>
                            <a:sysClr val="windowText" lastClr="000000"/>
                          </a:solidFill>
                          <a:effectLst/>
                        </a:rPr>
                        <a:t>Marketing</a:t>
                      </a:r>
                      <a:endParaRPr lang="en-US" b="0" i="0" dirty="0">
                        <a:solidFill>
                          <a:sysClr val="windowText" lastClr="000000"/>
                        </a:solidFill>
                        <a:effectLst/>
                      </a:endParaRPr>
                    </a:p>
                  </a:txBody>
                  <a:tcPr anchor="ctr"/>
                </a:tc>
                <a:tc>
                  <a:txBody>
                    <a:bodyPr/>
                    <a:lstStyle/>
                    <a:p>
                      <a:pPr algn="l" rtl="0" fontAlgn="base"/>
                      <a:r>
                        <a:rPr lang="en-US" b="0" i="0" dirty="0">
                          <a:solidFill>
                            <a:sysClr val="windowText" lastClr="000000"/>
                          </a:solidFill>
                          <a:effectLst/>
                        </a:rPr>
                        <a:t>£929.08</a:t>
                      </a:r>
                    </a:p>
                  </a:txBody>
                  <a:tcPr anchor="ctr"/>
                </a:tc>
                <a:tc>
                  <a:txBody>
                    <a:bodyPr/>
                    <a:lstStyle/>
                    <a:p>
                      <a:pPr algn="l" rtl="0" fontAlgn="base"/>
                      <a:endParaRPr lang="en-US" b="0" i="0" dirty="0">
                        <a:solidFill>
                          <a:sysClr val="windowText" lastClr="000000"/>
                        </a:solidFill>
                        <a:effectLst/>
                      </a:endParaRPr>
                    </a:p>
                  </a:txBody>
                  <a:tcPr anchor="ctr"/>
                </a:tc>
                <a:tc>
                  <a:txBody>
                    <a:bodyPr/>
                    <a:lstStyle/>
                    <a:p>
                      <a:pPr algn="l" rtl="0" fontAlgn="base"/>
                      <a:endParaRPr lang="en-US" b="0" i="0" dirty="0">
                        <a:solidFill>
                          <a:sysClr val="windowText" lastClr="000000"/>
                        </a:solidFill>
                        <a:effectLst/>
                      </a:endParaRPr>
                    </a:p>
                  </a:txBody>
                  <a:tcPr anchor="ctr"/>
                </a:tc>
                <a:extLst>
                  <a:ext uri="{0D108BD9-81ED-4DB2-BD59-A6C34878D82A}">
                    <a16:rowId xmlns:a16="http://schemas.microsoft.com/office/drawing/2014/main" val="3901991020"/>
                  </a:ext>
                </a:extLst>
              </a:tr>
              <a:tr h="735647">
                <a:tc>
                  <a:txBody>
                    <a:bodyPr/>
                    <a:lstStyle/>
                    <a:p>
                      <a:pPr algn="l" rtl="0" fontAlgn="base"/>
                      <a:r>
                        <a:rPr lang="en-US" sz="1800" b="0" i="0" dirty="0">
                          <a:solidFill>
                            <a:sysClr val="windowText" lastClr="000000"/>
                          </a:solidFill>
                          <a:effectLst/>
                        </a:rPr>
                        <a:t>Posters</a:t>
                      </a:r>
                      <a:endParaRPr lang="en-US" b="0" i="0" dirty="0">
                        <a:solidFill>
                          <a:sysClr val="windowText" lastClr="000000"/>
                        </a:solidFill>
                        <a:effectLst/>
                      </a:endParaRPr>
                    </a:p>
                  </a:txBody>
                  <a:tcPr anchor="ctr"/>
                </a:tc>
                <a:tc>
                  <a:txBody>
                    <a:bodyPr/>
                    <a:lstStyle/>
                    <a:p>
                      <a:pPr algn="l" rtl="0" fontAlgn="base"/>
                      <a:r>
                        <a:rPr lang="en-US" b="0" i="0" dirty="0">
                          <a:solidFill>
                            <a:sysClr val="windowText" lastClr="000000"/>
                          </a:solidFill>
                          <a:effectLst/>
                        </a:rPr>
                        <a:t>£184.80</a:t>
                      </a:r>
                    </a:p>
                  </a:txBody>
                  <a:tcPr anchor="ctr"/>
                </a:tc>
                <a:tc>
                  <a:txBody>
                    <a:bodyPr/>
                    <a:lstStyle/>
                    <a:p>
                      <a:pPr algn="l" rtl="0" fontAlgn="base"/>
                      <a:endParaRPr lang="en-US" b="0" i="0" dirty="0">
                        <a:solidFill>
                          <a:sysClr val="windowText" lastClr="000000"/>
                        </a:solidFill>
                        <a:effectLst/>
                      </a:endParaRPr>
                    </a:p>
                  </a:txBody>
                  <a:tcPr anchor="ctr"/>
                </a:tc>
                <a:tc>
                  <a:txBody>
                    <a:bodyPr/>
                    <a:lstStyle/>
                    <a:p>
                      <a:pPr algn="l" rtl="0" fontAlgn="base"/>
                      <a:endParaRPr lang="en-US" b="0" i="0" dirty="0">
                        <a:solidFill>
                          <a:sysClr val="windowText" lastClr="000000"/>
                        </a:solidFill>
                        <a:effectLst/>
                      </a:endParaRPr>
                    </a:p>
                  </a:txBody>
                  <a:tcPr anchor="ctr"/>
                </a:tc>
                <a:extLst>
                  <a:ext uri="{0D108BD9-81ED-4DB2-BD59-A6C34878D82A}">
                    <a16:rowId xmlns:a16="http://schemas.microsoft.com/office/drawing/2014/main" val="3170694325"/>
                  </a:ext>
                </a:extLst>
              </a:tr>
              <a:tr h="735647">
                <a:tc>
                  <a:txBody>
                    <a:bodyPr/>
                    <a:lstStyle/>
                    <a:p>
                      <a:pPr algn="l" rtl="0" fontAlgn="base"/>
                      <a:r>
                        <a:rPr lang="en-US" b="0" i="0" dirty="0">
                          <a:solidFill>
                            <a:sysClr val="windowText" lastClr="000000"/>
                          </a:solidFill>
                          <a:effectLst/>
                        </a:rPr>
                        <a:t>Total</a:t>
                      </a:r>
                    </a:p>
                  </a:txBody>
                  <a:tcPr anchor="ctr"/>
                </a:tc>
                <a:tc>
                  <a:txBody>
                    <a:bodyPr/>
                    <a:lstStyle/>
                    <a:p>
                      <a:pPr algn="l" rtl="0" fontAlgn="base"/>
                      <a:r>
                        <a:rPr lang="en-US" b="0" i="0" dirty="0">
                          <a:solidFill>
                            <a:sysClr val="windowText" lastClr="000000"/>
                          </a:solidFill>
                          <a:effectLst/>
                        </a:rPr>
                        <a:t>£10,445.88</a:t>
                      </a:r>
                    </a:p>
                  </a:txBody>
                  <a:tcPr anchor="ctr"/>
                </a:tc>
                <a:tc>
                  <a:txBody>
                    <a:bodyPr/>
                    <a:lstStyle/>
                    <a:p>
                      <a:pPr algn="l" rtl="0" fontAlgn="base"/>
                      <a:endParaRPr lang="en-US" b="0" i="0" dirty="0">
                        <a:solidFill>
                          <a:sysClr val="windowText" lastClr="000000"/>
                        </a:solidFill>
                        <a:effectLst/>
                      </a:endParaRPr>
                    </a:p>
                  </a:txBody>
                  <a:tcPr anchor="ctr"/>
                </a:tc>
                <a:tc>
                  <a:txBody>
                    <a:bodyPr/>
                    <a:lstStyle/>
                    <a:p>
                      <a:pPr algn="l" rtl="0" fontAlgn="base"/>
                      <a:r>
                        <a:rPr lang="en-US" b="0" i="0" dirty="0">
                          <a:solidFill>
                            <a:sysClr val="windowText" lastClr="000000"/>
                          </a:solidFill>
                          <a:effectLst/>
                        </a:rPr>
                        <a:t>£17,000.00</a:t>
                      </a:r>
                    </a:p>
                  </a:txBody>
                  <a:tcPr anchor="ctr"/>
                </a:tc>
                <a:extLst>
                  <a:ext uri="{0D108BD9-81ED-4DB2-BD59-A6C34878D82A}">
                    <a16:rowId xmlns:a16="http://schemas.microsoft.com/office/drawing/2014/main" val="191278737"/>
                  </a:ext>
                </a:extLst>
              </a:tr>
            </a:tbl>
          </a:graphicData>
        </a:graphic>
      </p:graphicFrame>
      <p:sp>
        <p:nvSpPr>
          <p:cNvPr id="3" name="Slide Number Placeholder 2">
            <a:extLst>
              <a:ext uri="{FF2B5EF4-FFF2-40B4-BE49-F238E27FC236}">
                <a16:creationId xmlns:a16="http://schemas.microsoft.com/office/drawing/2014/main" id="{8D3FE259-B742-148B-88EA-EAE84226FE5A}"/>
              </a:ext>
            </a:extLst>
          </p:cNvPr>
          <p:cNvSpPr>
            <a:spLocks noGrp="1"/>
          </p:cNvSpPr>
          <p:nvPr>
            <p:ph type="sldNum" sz="quarter" idx="12"/>
          </p:nvPr>
        </p:nvSpPr>
        <p:spPr/>
        <p:txBody>
          <a:bodyPr/>
          <a:lstStyle/>
          <a:p>
            <a:fld id="{B5CEABB6-07DC-46E8-9B57-56EC44A396E5}" type="slidenum">
              <a:rPr lang="en-US" smtClean="0"/>
              <a:pPr/>
              <a:t>8</a:t>
            </a:fld>
            <a:endParaRPr lang="en-US" dirty="0"/>
          </a:p>
        </p:txBody>
      </p:sp>
    </p:spTree>
    <p:extLst>
      <p:ext uri="{BB962C8B-B14F-4D97-AF65-F5344CB8AC3E}">
        <p14:creationId xmlns:p14="http://schemas.microsoft.com/office/powerpoint/2010/main" val="23906783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337346E-DC2E-F6B7-88C3-08299390D79E}"/>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78A1D4E-620C-55A8-4BD0-D659111FB109}"/>
              </a:ext>
            </a:extLst>
          </p:cNvPr>
          <p:cNvSpPr>
            <a:spLocks noGrp="1"/>
          </p:cNvSpPr>
          <p:nvPr>
            <p:ph sz="half" idx="14"/>
          </p:nvPr>
        </p:nvSpPr>
        <p:spPr>
          <a:xfrm>
            <a:off x="270387" y="492894"/>
            <a:ext cx="6597650" cy="401841"/>
          </a:xfrm>
        </p:spPr>
        <p:txBody>
          <a:bodyPr vert="horz" lIns="91440" tIns="45720" rIns="91440" bIns="45720" rtlCol="0" anchor="t">
            <a:noAutofit/>
          </a:bodyPr>
          <a:lstStyle/>
          <a:p>
            <a:r>
              <a:rPr lang="en-US" sz="4400" dirty="0"/>
              <a:t>REFERENCES</a:t>
            </a:r>
          </a:p>
        </p:txBody>
      </p:sp>
      <p:sp>
        <p:nvSpPr>
          <p:cNvPr id="6" name="Slide Number Placeholder 5">
            <a:extLst>
              <a:ext uri="{FF2B5EF4-FFF2-40B4-BE49-F238E27FC236}">
                <a16:creationId xmlns:a16="http://schemas.microsoft.com/office/drawing/2014/main" id="{02BC0318-9072-E502-E02A-4E3CF36293D4}"/>
              </a:ext>
            </a:extLst>
          </p:cNvPr>
          <p:cNvSpPr>
            <a:spLocks noGrp="1"/>
          </p:cNvSpPr>
          <p:nvPr>
            <p:ph type="sldNum" sz="quarter" idx="12"/>
          </p:nvPr>
        </p:nvSpPr>
        <p:spPr/>
        <p:txBody>
          <a:bodyPr/>
          <a:lstStyle/>
          <a:p>
            <a:fld id="{B5CEABB6-07DC-46E8-9B57-56EC44A396E5}" type="slidenum">
              <a:rPr lang="en-US" smtClean="0"/>
              <a:pPr/>
              <a:t>9</a:t>
            </a:fld>
            <a:endParaRPr lang="en-US" dirty="0"/>
          </a:p>
        </p:txBody>
      </p:sp>
      <p:sp>
        <p:nvSpPr>
          <p:cNvPr id="2" name="TextBox 1">
            <a:extLst>
              <a:ext uri="{FF2B5EF4-FFF2-40B4-BE49-F238E27FC236}">
                <a16:creationId xmlns:a16="http://schemas.microsoft.com/office/drawing/2014/main" id="{7E001E2D-B5C7-5A09-7AA6-30FD0EFAAA0B}"/>
              </a:ext>
            </a:extLst>
          </p:cNvPr>
          <p:cNvSpPr txBox="1"/>
          <p:nvPr/>
        </p:nvSpPr>
        <p:spPr>
          <a:xfrm>
            <a:off x="147484" y="840968"/>
            <a:ext cx="7777316" cy="6017032"/>
          </a:xfrm>
          <a:prstGeom prst="rect">
            <a:avLst/>
          </a:prstGeom>
          <a:noFill/>
        </p:spPr>
        <p:txBody>
          <a:bodyPr wrap="square" rtlCol="0">
            <a:spAutoFit/>
          </a:bodyPr>
          <a:lstStyle/>
          <a:p>
            <a:pPr algn="just"/>
            <a:r>
              <a:rPr lang="en-US" sz="1100" dirty="0"/>
              <a:t>Daly, L. (2024). How women in leadership can drive business performance | Alliance MBS. [online] www.alliancembs.manchester.ac.uk. Available at: https://www.alliancembs.manchester.ac.uk/original-thinking-applied/original-thinkers/how-women-in-leadership-can-drive-business-performance/ [Accessed 29 Jan. 2025].</a:t>
            </a:r>
          </a:p>
          <a:p>
            <a:pPr algn="just"/>
            <a:endParaRPr lang="en-US" sz="1100" dirty="0"/>
          </a:p>
          <a:p>
            <a:pPr algn="just"/>
            <a:r>
              <a:rPr lang="en-US" sz="1100" dirty="0"/>
              <a:t>Employers Network for Equality and Inclusion (n.d.). About Workplace Diversity, Equality, and Inclusion. [online] Employers Network for Equality &amp; Inclusion. Available at: https://www.enei.org.uk/about-us/about-workplace-equality-diversity-inclusion/ [Accessed 21 Jan. 2025].</a:t>
            </a:r>
          </a:p>
          <a:p>
            <a:pPr algn="just"/>
            <a:endParaRPr lang="en-US" sz="1100" dirty="0"/>
          </a:p>
          <a:p>
            <a:pPr algn="just"/>
            <a:r>
              <a:rPr lang="en-US" sz="1100" dirty="0"/>
              <a:t>Esteves, M. (2024). Leading the Way: The Importance of Gender Diversity in Hospitality - Hospitality Workers Training Centre. [online] Hospitality Workers Training Centre. Available at: https://hwtc.ca/leading-the-way-the-importance-of-gender-diversity-in-hospitality/ [Accessed 29 Jan. 2025].</a:t>
            </a:r>
          </a:p>
          <a:p>
            <a:pPr algn="just"/>
            <a:endParaRPr lang="en-US" sz="1100" dirty="0"/>
          </a:p>
          <a:p>
            <a:pPr algn="just"/>
            <a:r>
              <a:rPr lang="en-US" sz="1100" dirty="0"/>
              <a:t>Eventbrite (2018). Eventbrite Ticket Costs. [online] Eventbrite.com. Available at: https://www.eventbrite.com/manage/events/1221119815239/tickets/create [Accessed 24 Jan. 2025].</a:t>
            </a:r>
          </a:p>
          <a:p>
            <a:pPr algn="just"/>
            <a:endParaRPr lang="en-US" sz="1100" dirty="0"/>
          </a:p>
          <a:p>
            <a:pPr algn="just"/>
            <a:r>
              <a:rPr lang="en-US" sz="1100" dirty="0"/>
              <a:t>Global Conference (2023). Top 10 Reasons to Attend a Conference. [online] Global Conference Alliance. Available at: https://globalconference.ca/top-10-reasons-to-attend-a-conference/ [Accessed 21 Jan. 2025].</a:t>
            </a:r>
          </a:p>
          <a:p>
            <a:pPr algn="just"/>
            <a:endParaRPr lang="en-US" sz="1100" dirty="0"/>
          </a:p>
          <a:p>
            <a:pPr algn="just"/>
            <a:r>
              <a:rPr lang="en-US" sz="1100" dirty="0"/>
              <a:t>Grace, C. (2022). Why is gender equality important to boardroom and C-suite leadership? [online] Lrn.com. Available at: https://lrn.com/blog/why-is-gender-equality-important-to-boardroom-and-c-suite-leadership [Accessed 30 Jan. 2025].</a:t>
            </a:r>
          </a:p>
          <a:p>
            <a:pPr algn="just"/>
            <a:endParaRPr lang="en-US" sz="1100" dirty="0"/>
          </a:p>
          <a:p>
            <a:pPr algn="just"/>
            <a:r>
              <a:rPr lang="en-US" sz="1100" dirty="0"/>
              <a:t>Holyrood Insight (2024). Diversity, Equality and HR Conferences - Holyrood Insight. [online] Holyrood Insight. Available at: https://www.holyroodinsight.com/event-sector/equality-diversity-hr-conferences/ [Accessed 30 Jan. 2025].</a:t>
            </a:r>
          </a:p>
          <a:p>
            <a:pPr algn="just"/>
            <a:endParaRPr lang="en-US" sz="1100" dirty="0"/>
          </a:p>
          <a:p>
            <a:pPr algn="just"/>
            <a:r>
              <a:rPr lang="en-US" sz="1100" dirty="0"/>
              <a:t>insider.co.uk (2025). Time to break the glass ceiling for women in hospitality. [online] </a:t>
            </a:r>
            <a:r>
              <a:rPr lang="en-US" sz="1100" dirty="0" err="1"/>
              <a:t>businessInsider</a:t>
            </a:r>
            <a:r>
              <a:rPr lang="en-US" sz="1100" dirty="0"/>
              <a:t>. Available at: https://www.insider.co.uk/news/time-break-glass-ceiling-women-34498359 [Accessed 29 Jan. 2025].</a:t>
            </a:r>
          </a:p>
          <a:p>
            <a:pPr algn="just"/>
            <a:endParaRPr lang="en-US" sz="1100" dirty="0"/>
          </a:p>
          <a:p>
            <a:pPr algn="just"/>
            <a:r>
              <a:rPr lang="en-US" sz="1100" dirty="0" err="1"/>
              <a:t>Jithendran</a:t>
            </a:r>
            <a:r>
              <a:rPr lang="en-US" sz="1100" dirty="0"/>
              <a:t> </a:t>
            </a:r>
            <a:r>
              <a:rPr lang="en-US" sz="1100" dirty="0" err="1"/>
              <a:t>Kokkranikal</a:t>
            </a:r>
            <a:r>
              <a:rPr lang="en-US" sz="1100" dirty="0"/>
              <a:t>, </a:t>
            </a:r>
            <a:r>
              <a:rPr lang="en-US" sz="1100" dirty="0" err="1"/>
              <a:t>Calinaud</a:t>
            </a:r>
            <a:r>
              <a:rPr lang="en-US" sz="1100" dirty="0"/>
              <a:t>, V. and Baum, T. (2024). Too many barriers to overcome? Career challenges of women in the UK hospitality industry. International Journal of Tourism Research, [online] 26(4). </a:t>
            </a:r>
            <a:r>
              <a:rPr lang="en-US" sz="1100" dirty="0" err="1"/>
              <a:t>doi:https</a:t>
            </a:r>
            <a:r>
              <a:rPr lang="en-US" sz="1100" dirty="0"/>
              <a:t>://doi.org/10.1002/jtr.2726.</a:t>
            </a:r>
          </a:p>
          <a:p>
            <a:pPr algn="just"/>
            <a:endParaRPr lang="en-US" sz="1100" dirty="0"/>
          </a:p>
          <a:p>
            <a:pPr algn="just"/>
            <a:r>
              <a:rPr lang="en-US" sz="1100" dirty="0"/>
              <a:t>Marketing (2024). Intersectional Equity for women in the UK hospitality sector | IDC. [online] IDC. Available at: https://www.indiversecompany.com/intersectional-equity-for-women-in-the-uk-hospitality-sector/ [Accessed 29 Jan. 2025].</a:t>
            </a:r>
            <a:endParaRPr lang="en-GB" sz="1100" dirty="0"/>
          </a:p>
        </p:txBody>
      </p:sp>
    </p:spTree>
    <p:extLst>
      <p:ext uri="{BB962C8B-B14F-4D97-AF65-F5344CB8AC3E}">
        <p14:creationId xmlns:p14="http://schemas.microsoft.com/office/powerpoint/2010/main" val="37485020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33634FE-ADF0-4BC3-A0A9-447EA9DD096B}"/>
              </a:ext>
            </a:extLst>
          </p:cNvPr>
          <p:cNvSpPr>
            <a:spLocks noGrp="1"/>
          </p:cNvSpPr>
          <p:nvPr>
            <p:ph sz="half" idx="14"/>
          </p:nvPr>
        </p:nvSpPr>
        <p:spPr>
          <a:xfrm>
            <a:off x="270387" y="492894"/>
            <a:ext cx="6597650" cy="401841"/>
          </a:xfrm>
        </p:spPr>
        <p:txBody>
          <a:bodyPr vert="horz" lIns="91440" tIns="45720" rIns="91440" bIns="45720" rtlCol="0" anchor="t">
            <a:noAutofit/>
          </a:bodyPr>
          <a:lstStyle/>
          <a:p>
            <a:r>
              <a:rPr lang="en-US" sz="4400" dirty="0"/>
              <a:t>REFERENCES</a:t>
            </a:r>
          </a:p>
        </p:txBody>
      </p:sp>
      <p:sp>
        <p:nvSpPr>
          <p:cNvPr id="6" name="Slide Number Placeholder 5">
            <a:extLst>
              <a:ext uri="{FF2B5EF4-FFF2-40B4-BE49-F238E27FC236}">
                <a16:creationId xmlns:a16="http://schemas.microsoft.com/office/drawing/2014/main" id="{A4AC050D-BAF4-C23C-F8EC-24DEC4293002}"/>
              </a:ext>
            </a:extLst>
          </p:cNvPr>
          <p:cNvSpPr>
            <a:spLocks noGrp="1"/>
          </p:cNvSpPr>
          <p:nvPr>
            <p:ph type="sldNum" sz="quarter" idx="12"/>
          </p:nvPr>
        </p:nvSpPr>
        <p:spPr/>
        <p:txBody>
          <a:bodyPr/>
          <a:lstStyle/>
          <a:p>
            <a:fld id="{B5CEABB6-07DC-46E8-9B57-56EC44A396E5}" type="slidenum">
              <a:rPr lang="en-US" smtClean="0"/>
              <a:pPr/>
              <a:t>10</a:t>
            </a:fld>
            <a:endParaRPr lang="en-US" dirty="0"/>
          </a:p>
        </p:txBody>
      </p:sp>
      <p:sp>
        <p:nvSpPr>
          <p:cNvPr id="2" name="TextBox 1">
            <a:extLst>
              <a:ext uri="{FF2B5EF4-FFF2-40B4-BE49-F238E27FC236}">
                <a16:creationId xmlns:a16="http://schemas.microsoft.com/office/drawing/2014/main" id="{80FDB639-6B57-657B-87FD-CA2FB188D896}"/>
              </a:ext>
            </a:extLst>
          </p:cNvPr>
          <p:cNvSpPr txBox="1"/>
          <p:nvPr/>
        </p:nvSpPr>
        <p:spPr>
          <a:xfrm>
            <a:off x="137652" y="786581"/>
            <a:ext cx="7826477" cy="5847755"/>
          </a:xfrm>
          <a:prstGeom prst="rect">
            <a:avLst/>
          </a:prstGeom>
          <a:noFill/>
        </p:spPr>
        <p:txBody>
          <a:bodyPr wrap="square" rtlCol="0">
            <a:spAutoFit/>
          </a:bodyPr>
          <a:lstStyle/>
          <a:p>
            <a:pPr algn="just"/>
            <a:r>
              <a:rPr lang="en-US" sz="1100"/>
              <a:t>Rich, J. (2024). How we found inspiration at the Women in Leadership conference – Digital trade. [online] Blog.gov.uk. Available at: https://digitaltrade.blog.gov.uk/2024/04/24/how-we-found-inspiration-at-the-women-in-leadership-conference/ [Accessed 29 Jan. 2025].</a:t>
            </a:r>
          </a:p>
          <a:p>
            <a:pPr algn="just"/>
            <a:endParaRPr lang="en-US" sz="1100"/>
          </a:p>
          <a:p>
            <a:pPr algn="just"/>
            <a:r>
              <a:rPr lang="en-US" sz="1100"/>
              <a:t>Romig, S. (2024). Women, Business, and the Law 2024. [online] World Bank. Available at: https://www.worldbank.org/en/news/press-release/2024/03/04/new-data-show-massive-wider-than-expected-global-gender-gap [Accessed 29 Jan. 2025].</a:t>
            </a:r>
          </a:p>
          <a:p>
            <a:pPr algn="just"/>
            <a:endParaRPr lang="en-US" sz="1100"/>
          </a:p>
          <a:p>
            <a:pPr algn="just"/>
            <a:r>
              <a:rPr lang="en-US" sz="1100"/>
              <a:t>Scottish Trades Union Congress (2024). Conference. [online] STUC. Available at: https://www.stuc.org.uk/equalities-women-conference/ [Accessed 30 Jan. 2025].</a:t>
            </a:r>
          </a:p>
          <a:p>
            <a:pPr algn="just"/>
            <a:endParaRPr lang="en-US" sz="1100"/>
          </a:p>
          <a:p>
            <a:pPr algn="just"/>
            <a:r>
              <a:rPr lang="en-US" sz="1100"/>
              <a:t>Scottish Women's Convention (2025). Conferences. [online] Scottish Women’s Convention. Available at: https://www.scottishwomensconvention.org/conferences/ [Accessed 30 Jan. 2025].</a:t>
            </a:r>
          </a:p>
          <a:p>
            <a:pPr algn="just"/>
            <a:endParaRPr lang="en-US" sz="1100"/>
          </a:p>
          <a:p>
            <a:pPr algn="just"/>
            <a:r>
              <a:rPr lang="en-US" sz="1100"/>
              <a:t>Speakers Corner (2018). Catherine Mayer. [online] Speakerscorner.co.uk. Available at: https://www.speakerscorner.co.uk/keynote-speakers/catherine-mayer [Accessed 29 Jan. 2025].</a:t>
            </a:r>
          </a:p>
          <a:p>
            <a:pPr algn="just"/>
            <a:endParaRPr lang="en-US" sz="1100"/>
          </a:p>
          <a:p>
            <a:pPr algn="just"/>
            <a:r>
              <a:rPr lang="en-US" sz="1100"/>
              <a:t>Speakers Corner (2025). Linda Bellos OBE. [online] Speakerscorner.co.uk. Available at: https://www.speakerscorner.co.uk/linda-bellos [Accessed 29 Jan. 2025].</a:t>
            </a:r>
          </a:p>
          <a:p>
            <a:pPr algn="just"/>
            <a:endParaRPr lang="en-US" sz="1100"/>
          </a:p>
          <a:p>
            <a:pPr algn="just"/>
            <a:r>
              <a:rPr lang="en-US" sz="1100"/>
              <a:t>Statista (2024). UK accommodation and food services workforce by gender 2023. [online] Statista. Available at: https://www.statista.com/statistics/1387009/uk-accommodation-and-food-services-workforce-by-gender/ [Accessed 29 Jan. 2025].</a:t>
            </a:r>
          </a:p>
          <a:p>
            <a:pPr algn="just"/>
            <a:endParaRPr lang="en-US" sz="1100"/>
          </a:p>
          <a:p>
            <a:pPr algn="just"/>
            <a:r>
              <a:rPr lang="en-US" sz="1100"/>
              <a:t>Tagvenue (2018). Carnegie &amp; Cranston at GTG Training &amp; Conference Centre. [online] Tagvenue. Available at: https://www.tagvenue.com/rooms/glasgow/77681/gtg-training-conference-centre/carnegie-cranston [Accessed 29 Jan. 2025].</a:t>
            </a:r>
          </a:p>
          <a:p>
            <a:pPr algn="just"/>
            <a:endParaRPr lang="en-US" sz="1100"/>
          </a:p>
          <a:p>
            <a:pPr algn="just"/>
            <a:r>
              <a:rPr lang="en-US" sz="1100"/>
              <a:t>UN Women (2022). Five ways to build gender equality and sustainability. [online] UN Women – Headquarters. Available at: https://www.unwomen.org/en/news-stories/feature-story/2022/02/five-ways-to-build-gender-equality-and-sustainability [Accessed 29 Jan. 2025].</a:t>
            </a:r>
          </a:p>
          <a:p>
            <a:pPr algn="just"/>
            <a:endParaRPr lang="en-US" sz="1100"/>
          </a:p>
          <a:p>
            <a:pPr algn="just"/>
            <a:r>
              <a:rPr lang="en-US" sz="1100"/>
              <a:t>XL Displays (2025). ENVOY® Roller Banner Exhibition Bundle Packs. [online] Xldisplays.co.uk. Available at: https://www.xldisplays.co.uk/products/envoy-roller-banner-exhibition-bundle-packs.aspx [Accessed 24 Jan. 2025].</a:t>
            </a:r>
            <a:endParaRPr lang="en-GB" sz="1100" dirty="0"/>
          </a:p>
        </p:txBody>
      </p:sp>
    </p:spTree>
    <p:extLst>
      <p:ext uri="{BB962C8B-B14F-4D97-AF65-F5344CB8AC3E}">
        <p14:creationId xmlns:p14="http://schemas.microsoft.com/office/powerpoint/2010/main" val="134637220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69AB93-9FE8-CF98-C19B-EE876F4485FB}"/>
              </a:ext>
            </a:extLst>
          </p:cNvPr>
          <p:cNvSpPr>
            <a:spLocks noGrp="1"/>
          </p:cNvSpPr>
          <p:nvPr>
            <p:ph type="title"/>
          </p:nvPr>
        </p:nvSpPr>
        <p:spPr/>
        <p:txBody>
          <a:bodyPr/>
          <a:lstStyle/>
          <a:p>
            <a:r>
              <a:rPr lang="en-GB" dirty="0"/>
              <a:t>How to acknowledge your use of AI</a:t>
            </a:r>
          </a:p>
        </p:txBody>
      </p:sp>
      <p:sp>
        <p:nvSpPr>
          <p:cNvPr id="3" name="Slide Number Placeholder 2">
            <a:extLst>
              <a:ext uri="{FF2B5EF4-FFF2-40B4-BE49-F238E27FC236}">
                <a16:creationId xmlns:a16="http://schemas.microsoft.com/office/drawing/2014/main" id="{7ED4E48A-E774-F45C-5C66-AF5AC6CE3756}"/>
              </a:ext>
            </a:extLst>
          </p:cNvPr>
          <p:cNvSpPr>
            <a:spLocks noGrp="1"/>
          </p:cNvSpPr>
          <p:nvPr>
            <p:ph type="sldNum" sz="quarter" idx="12"/>
          </p:nvPr>
        </p:nvSpPr>
        <p:spPr/>
        <p:txBody>
          <a:bodyPr/>
          <a:lstStyle/>
          <a:p>
            <a:fld id="{B5CEABB6-07DC-46E8-9B57-56EC44A396E5}" type="slidenum">
              <a:rPr lang="en-US" smtClean="0"/>
              <a:pPr/>
              <a:t>11</a:t>
            </a:fld>
            <a:endParaRPr lang="en-US" dirty="0"/>
          </a:p>
        </p:txBody>
      </p:sp>
      <p:sp>
        <p:nvSpPr>
          <p:cNvPr id="4" name="Content Placeholder 3">
            <a:extLst>
              <a:ext uri="{FF2B5EF4-FFF2-40B4-BE49-F238E27FC236}">
                <a16:creationId xmlns:a16="http://schemas.microsoft.com/office/drawing/2014/main" id="{9D8C2A5B-310B-A24E-9433-D946C1F7F590}"/>
              </a:ext>
            </a:extLst>
          </p:cNvPr>
          <p:cNvSpPr>
            <a:spLocks noGrp="1"/>
          </p:cNvSpPr>
          <p:nvPr>
            <p:ph sz="half" idx="14"/>
          </p:nvPr>
        </p:nvSpPr>
        <p:spPr/>
        <p:txBody>
          <a:bodyPr/>
          <a:lstStyle/>
          <a:p>
            <a:endParaRPr lang="en-GB" dirty="0"/>
          </a:p>
          <a:p>
            <a:r>
              <a:rPr lang="en-GB" b="1" dirty="0">
                <a:solidFill>
                  <a:schemeClr val="tx1"/>
                </a:solidFill>
              </a:rPr>
              <a:t>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a:t>
            </a:r>
          </a:p>
        </p:txBody>
      </p:sp>
    </p:spTree>
    <p:extLst>
      <p:ext uri="{BB962C8B-B14F-4D97-AF65-F5344CB8AC3E}">
        <p14:creationId xmlns:p14="http://schemas.microsoft.com/office/powerpoint/2010/main" val="6122524"/>
      </p:ext>
    </p:extLst>
  </p:cSld>
  <p:clrMapOvr>
    <a:masterClrMapping/>
  </p:clrMapOvr>
</p:sld>
</file>

<file path=ppt/theme/theme1.xml><?xml version="1.0" encoding="utf-8"?>
<a:theme xmlns:a="http://schemas.openxmlformats.org/drawingml/2006/main" name="Custom">
  <a:themeElements>
    <a:clrScheme name="Custom 74">
      <a:dk1>
        <a:sysClr val="windowText" lastClr="000000"/>
      </a:dk1>
      <a:lt1>
        <a:sysClr val="window" lastClr="FFFFFF"/>
      </a:lt1>
      <a:dk2>
        <a:srgbClr val="F8F0E3"/>
      </a:dk2>
      <a:lt2>
        <a:srgbClr val="E7E6E6"/>
      </a:lt2>
      <a:accent1>
        <a:srgbClr val="224E7F"/>
      </a:accent1>
      <a:accent2>
        <a:srgbClr val="385E88"/>
      </a:accent2>
      <a:accent3>
        <a:srgbClr val="AA2070"/>
      </a:accent3>
      <a:accent4>
        <a:srgbClr val="EC008C"/>
      </a:accent4>
      <a:accent5>
        <a:srgbClr val="582156"/>
      </a:accent5>
      <a:accent6>
        <a:srgbClr val="958EA2"/>
      </a:accent6>
      <a:hlink>
        <a:srgbClr val="0563C1"/>
      </a:hlink>
      <a:folHlink>
        <a:srgbClr val="954F72"/>
      </a:folHlink>
    </a:clrScheme>
    <a:fontScheme name="Custom 112">
      <a:majorFont>
        <a:latin typeface="Avenir Next LT Pro"/>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M33968143_Win32_SL_V3" id="{4DA6DF5E-F5DF-461D-8863-50E9C5721FD0}" vid="{BC6DDDB8-E14A-47D1-98C5-2C109624FDA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Background xmlns="71af3243-3dd4-4a8d-8c0d-dd76da1f02a5">false</Background>
    <Status xmlns="71af3243-3dd4-4a8d-8c0d-dd76da1f02a5">Not started</Status>
    <_ip_UnifiedCompliancePolicyUIAction xmlns="http://schemas.microsoft.com/sharepoint/v3" xsi:nil="true"/>
    <Image xmlns="71af3243-3dd4-4a8d-8c0d-dd76da1f02a5">
      <Url xsi:nil="true"/>
      <Description xsi:nil="true"/>
    </Image>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8" ma:contentTypeDescription="Create a new document." ma:contentTypeScope="" ma:versionID="60f5a4f2d2b0abadcf532d48ebf9cb7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7dd78129e6a1811f84807ad11c65153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0F65614A-92F9-4391-AC3D-F3F5B0704F99}">
  <ds:schemaRefs>
    <ds:schemaRef ds:uri="http://schemas.microsoft.com/office/2006/metadata/properties"/>
    <ds:schemaRef ds:uri="http://schemas.microsoft.com/office/infopath/2007/PartnerControls"/>
    <ds:schemaRef ds:uri="71af3243-3dd4-4a8d-8c0d-dd76da1f02a5"/>
    <ds:schemaRef ds:uri="http://schemas.microsoft.com/sharepoint/v3"/>
    <ds:schemaRef ds:uri="230e9df3-be65-4c73-a93b-d1236ebd677e"/>
  </ds:schemaRefs>
</ds:datastoreItem>
</file>

<file path=customXml/itemProps2.xml><?xml version="1.0" encoding="utf-8"?>
<ds:datastoreItem xmlns:ds="http://schemas.openxmlformats.org/officeDocument/2006/customXml" ds:itemID="{8451406B-581B-4C29-A833-E33D8A6AB075}">
  <ds:schemaRefs>
    <ds:schemaRef ds:uri="http://schemas.microsoft.com/sharepoint/v3/contenttype/forms"/>
  </ds:schemaRefs>
</ds:datastoreItem>
</file>

<file path=customXml/itemProps3.xml><?xml version="1.0" encoding="utf-8"?>
<ds:datastoreItem xmlns:ds="http://schemas.openxmlformats.org/officeDocument/2006/customXml" ds:itemID="{18903D25-5BE2-4D9E-B7D8-BE1DCAE2DC4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{1ACAC174-F7F3-4282-9F88-57B4253B7F94}tf33968143_win32</Template>
  <TotalTime>2452</TotalTime>
  <Words>2367</Words>
  <Application>Microsoft Office PowerPoint</Application>
  <PresentationFormat>Widescreen</PresentationFormat>
  <Paragraphs>154</Paragraphs>
  <Slides>11</Slides>
  <Notes>10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Avenir Next LT Pro</vt:lpstr>
      <vt:lpstr>Calibri</vt:lpstr>
      <vt:lpstr>Wingdings</vt:lpstr>
      <vt:lpstr>Custom</vt:lpstr>
      <vt:lpstr>Hospitality innovation Understanding the importance of gender equality IN LEADERSHIP ROLES WITHIN THE HOPSITALITY INDUSTRY</vt:lpstr>
      <vt:lpstr>Agenda</vt:lpstr>
      <vt:lpstr>PowerPoint Presentation</vt:lpstr>
      <vt:lpstr>PowerPoint Presentation</vt:lpstr>
      <vt:lpstr>PowerPoint Presentation</vt:lpstr>
      <vt:lpstr>Marketing Factors</vt:lpstr>
      <vt:lpstr>Operational factors</vt:lpstr>
      <vt:lpstr>Financial Factors</vt:lpstr>
      <vt:lpstr>PowerPoint Presentation</vt:lpstr>
      <vt:lpstr>PowerPoint Presentation</vt:lpstr>
      <vt:lpstr>How to acknowledge your use of AI</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Ionut Alexandru Dumitru (2232734)</dc:creator>
  <cp:lastModifiedBy>Ionut Alexandru Dumitru (2232734)</cp:lastModifiedBy>
  <cp:revision>50</cp:revision>
  <dcterms:created xsi:type="dcterms:W3CDTF">2025-01-21T12:40:38Z</dcterms:created>
  <dcterms:modified xsi:type="dcterms:W3CDTF">2025-02-12T13:10:02Z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