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91" r:id="rId6"/>
    <p:sldId id="283" r:id="rId7"/>
    <p:sldId id="293" r:id="rId8"/>
    <p:sldId id="284" r:id="rId9"/>
    <p:sldId id="294" r:id="rId10"/>
    <p:sldId id="295" r:id="rId11"/>
    <p:sldId id="296" r:id="rId12"/>
    <p:sldId id="285" r:id="rId13"/>
    <p:sldId id="297" r:id="rId14"/>
    <p:sldId id="286" r:id="rId15"/>
    <p:sldId id="287" r:id="rId16"/>
    <p:sldId id="288" r:id="rId17"/>
    <p:sldId id="292" r:id="rId18"/>
    <p:sldId id="289" r:id="rId19"/>
    <p:sldId id="290" r:id="rId20"/>
    <p:sldId id="298" r:id="rId21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4A166D-22D2-4C46-9DA8-B625C1842C61}" v="69" dt="2026-08-06T19:21:09.7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7" autoAdjust="0"/>
    <p:restoredTop sz="95033" autoAdjust="0"/>
  </p:normalViewPr>
  <p:slideViewPr>
    <p:cSldViewPr>
      <p:cViewPr varScale="1">
        <p:scale>
          <a:sx n="63" d="100"/>
          <a:sy n="63" d="100"/>
        </p:scale>
        <p:origin x="125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Magdalena Slowik (2332439)" userId="11725ff9-9e26-4fce-84a9-f5da11e47166" providerId="ADAL" clId="{6846EF5A-3152-4098-9B81-72913E59C5B9}"/>
    <pc:docChg chg="modSld">
      <pc:chgData name="Paulina Magdalena Slowik (2332439)" userId="11725ff9-9e26-4fce-84a9-f5da11e47166" providerId="ADAL" clId="{6846EF5A-3152-4098-9B81-72913E59C5B9}" dt="2026-08-06T19:21:09.728" v="67" actId="14100"/>
      <pc:docMkLst>
        <pc:docMk/>
      </pc:docMkLst>
      <pc:sldChg chg="modSp">
        <pc:chgData name="Paulina Magdalena Slowik (2332439)" userId="11725ff9-9e26-4fce-84a9-f5da11e47166" providerId="ADAL" clId="{6846EF5A-3152-4098-9B81-72913E59C5B9}" dt="2026-08-06T19:13:33.777" v="59" actId="14100"/>
        <pc:sldMkLst>
          <pc:docMk/>
          <pc:sldMk cId="0" sldId="256"/>
        </pc:sldMkLst>
        <pc:spChg chg="mod">
          <ac:chgData name="Paulina Magdalena Slowik (2332439)" userId="11725ff9-9e26-4fce-84a9-f5da11e47166" providerId="ADAL" clId="{6846EF5A-3152-4098-9B81-72913E59C5B9}" dt="2026-08-06T19:13:33.777" v="59" actId="14100"/>
          <ac:spMkLst>
            <pc:docMk/>
            <pc:sldMk cId="0" sldId="256"/>
            <ac:spMk id="2" creationId="{AB465907-08EA-43E5-1D8D-3C8B9010E144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21:57.784" v="2" actId="14100"/>
        <pc:sldMkLst>
          <pc:docMk/>
          <pc:sldMk cId="0" sldId="283"/>
        </pc:sldMkLst>
        <pc:spChg chg="mod">
          <ac:chgData name="Paulina Magdalena Slowik (2332439)" userId="11725ff9-9e26-4fce-84a9-f5da11e47166" providerId="ADAL" clId="{6846EF5A-3152-4098-9B81-72913E59C5B9}" dt="2026-08-06T18:21:53.032" v="1" actId="14100"/>
          <ac:spMkLst>
            <pc:docMk/>
            <pc:sldMk cId="0" sldId="283"/>
            <ac:spMk id="9218" creationId="{9F917D65-6B4A-4628-4234-256C8B41DB19}"/>
          </ac:spMkLst>
        </pc:spChg>
        <pc:spChg chg="mod">
          <ac:chgData name="Paulina Magdalena Slowik (2332439)" userId="11725ff9-9e26-4fce-84a9-f5da11e47166" providerId="ADAL" clId="{6846EF5A-3152-4098-9B81-72913E59C5B9}" dt="2026-08-06T18:21:57.784" v="2" actId="14100"/>
          <ac:spMkLst>
            <pc:docMk/>
            <pc:sldMk cId="0" sldId="283"/>
            <ac:spMk id="9219" creationId="{63F193CA-40C7-CC58-FBE8-94F5DF5F41BB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34:36.219" v="16" actId="14100"/>
        <pc:sldMkLst>
          <pc:docMk/>
          <pc:sldMk cId="0" sldId="284"/>
        </pc:sldMkLst>
        <pc:spChg chg="mod">
          <ac:chgData name="Paulina Magdalena Slowik (2332439)" userId="11725ff9-9e26-4fce-84a9-f5da11e47166" providerId="ADAL" clId="{6846EF5A-3152-4098-9B81-72913E59C5B9}" dt="2026-08-06T18:31:27.345" v="6" actId="14100"/>
          <ac:spMkLst>
            <pc:docMk/>
            <pc:sldMk cId="0" sldId="284"/>
            <ac:spMk id="11266" creationId="{7EAB4F6A-35C3-9D83-F030-42CDEFCA19E4}"/>
          </ac:spMkLst>
        </pc:spChg>
        <pc:spChg chg="mod">
          <ac:chgData name="Paulina Magdalena Slowik (2332439)" userId="11725ff9-9e26-4fce-84a9-f5da11e47166" providerId="ADAL" clId="{6846EF5A-3152-4098-9B81-72913E59C5B9}" dt="2026-08-06T18:34:36.219" v="16" actId="14100"/>
          <ac:spMkLst>
            <pc:docMk/>
            <pc:sldMk cId="0" sldId="284"/>
            <ac:spMk id="11267" creationId="{1B695DC2-6B2F-E61E-9BF1-59ADE2CA03D8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55:13.476" v="54" actId="14100"/>
        <pc:sldMkLst>
          <pc:docMk/>
          <pc:sldMk cId="0" sldId="285"/>
        </pc:sldMkLst>
        <pc:spChg chg="mod">
          <ac:chgData name="Paulina Magdalena Slowik (2332439)" userId="11725ff9-9e26-4fce-84a9-f5da11e47166" providerId="ADAL" clId="{6846EF5A-3152-4098-9B81-72913E59C5B9}" dt="2026-08-06T18:41:06.012" v="31" actId="14100"/>
          <ac:spMkLst>
            <pc:docMk/>
            <pc:sldMk cId="0" sldId="285"/>
            <ac:spMk id="12290" creationId="{2D34ECE0-1185-66E0-C023-6F6E6FDB3AC1}"/>
          </ac:spMkLst>
        </pc:spChg>
        <pc:spChg chg="mod">
          <ac:chgData name="Paulina Magdalena Slowik (2332439)" userId="11725ff9-9e26-4fce-84a9-f5da11e47166" providerId="ADAL" clId="{6846EF5A-3152-4098-9B81-72913E59C5B9}" dt="2026-08-06T18:55:13.476" v="54" actId="14100"/>
          <ac:spMkLst>
            <pc:docMk/>
            <pc:sldMk cId="0" sldId="285"/>
            <ac:spMk id="12291" creationId="{8F3130F7-72C5-EC2C-65EE-A67507F3F105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46:15.554" v="42" actId="1076"/>
        <pc:sldMkLst>
          <pc:docMk/>
          <pc:sldMk cId="0" sldId="286"/>
        </pc:sldMkLst>
        <pc:spChg chg="mod">
          <ac:chgData name="Paulina Magdalena Slowik (2332439)" userId="11725ff9-9e26-4fce-84a9-f5da11e47166" providerId="ADAL" clId="{6846EF5A-3152-4098-9B81-72913E59C5B9}" dt="2026-08-06T18:46:03.888" v="40" actId="14100"/>
          <ac:spMkLst>
            <pc:docMk/>
            <pc:sldMk cId="0" sldId="286"/>
            <ac:spMk id="13314" creationId="{E1208472-0A98-323D-A15F-929DD5F698DB}"/>
          </ac:spMkLst>
        </pc:spChg>
        <pc:spChg chg="mod">
          <ac:chgData name="Paulina Magdalena Slowik (2332439)" userId="11725ff9-9e26-4fce-84a9-f5da11e47166" providerId="ADAL" clId="{6846EF5A-3152-4098-9B81-72913E59C5B9}" dt="2026-08-06T18:46:15.554" v="42" actId="1076"/>
          <ac:spMkLst>
            <pc:docMk/>
            <pc:sldMk cId="0" sldId="286"/>
            <ac:spMk id="13315" creationId="{9F4F2056-9AD7-2F44-FC66-17688544650D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56:40.366" v="55"/>
        <pc:sldMkLst>
          <pc:docMk/>
          <pc:sldMk cId="0" sldId="287"/>
        </pc:sldMkLst>
        <pc:spChg chg="mod">
          <ac:chgData name="Paulina Magdalena Slowik (2332439)" userId="11725ff9-9e26-4fce-84a9-f5da11e47166" providerId="ADAL" clId="{6846EF5A-3152-4098-9B81-72913E59C5B9}" dt="2026-08-06T18:47:54.311" v="44" actId="14100"/>
          <ac:spMkLst>
            <pc:docMk/>
            <pc:sldMk cId="0" sldId="287"/>
            <ac:spMk id="14338" creationId="{FD5748A3-3767-D244-296E-55D0E32263F9}"/>
          </ac:spMkLst>
        </pc:spChg>
        <pc:spChg chg="mod">
          <ac:chgData name="Paulina Magdalena Slowik (2332439)" userId="11725ff9-9e26-4fce-84a9-f5da11e47166" providerId="ADAL" clId="{6846EF5A-3152-4098-9B81-72913E59C5B9}" dt="2026-08-06T18:56:40.366" v="55"/>
          <ac:spMkLst>
            <pc:docMk/>
            <pc:sldMk cId="0" sldId="287"/>
            <ac:spMk id="14339" creationId="{B643EE31-8623-D4C2-4F8E-F4411086A67C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49:19.043" v="48" actId="14100"/>
        <pc:sldMkLst>
          <pc:docMk/>
          <pc:sldMk cId="0" sldId="288"/>
        </pc:sldMkLst>
        <pc:spChg chg="mod">
          <ac:chgData name="Paulina Magdalena Slowik (2332439)" userId="11725ff9-9e26-4fce-84a9-f5da11e47166" providerId="ADAL" clId="{6846EF5A-3152-4098-9B81-72913E59C5B9}" dt="2026-08-06T18:49:19.043" v="48" actId="14100"/>
          <ac:spMkLst>
            <pc:docMk/>
            <pc:sldMk cId="0" sldId="288"/>
            <ac:spMk id="15362" creationId="{59D2A25B-7F07-FBB8-5870-A4FC1839B4EE}"/>
          </ac:spMkLst>
        </pc:spChg>
        <pc:spChg chg="mod">
          <ac:chgData name="Paulina Magdalena Slowik (2332439)" userId="11725ff9-9e26-4fce-84a9-f5da11e47166" providerId="ADAL" clId="{6846EF5A-3152-4098-9B81-72913E59C5B9}" dt="2026-08-06T18:49:00.537" v="47"/>
          <ac:spMkLst>
            <pc:docMk/>
            <pc:sldMk cId="0" sldId="288"/>
            <ac:spMk id="15363" creationId="{A3C3B2C4-49F6-F4EA-C449-EFDEFB97C2E2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53:56.601" v="53" actId="1076"/>
        <pc:sldMkLst>
          <pc:docMk/>
          <pc:sldMk cId="0" sldId="289"/>
        </pc:sldMkLst>
        <pc:spChg chg="mod">
          <ac:chgData name="Paulina Magdalena Slowik (2332439)" userId="11725ff9-9e26-4fce-84a9-f5da11e47166" providerId="ADAL" clId="{6846EF5A-3152-4098-9B81-72913E59C5B9}" dt="2026-08-06T18:53:56.601" v="53" actId="1076"/>
          <ac:spMkLst>
            <pc:docMk/>
            <pc:sldMk cId="0" sldId="289"/>
            <ac:spMk id="17410" creationId="{B120AB80-09B8-01E2-E963-A9986C584840}"/>
          </ac:spMkLst>
        </pc:spChg>
        <pc:spChg chg="mod">
          <ac:chgData name="Paulina Magdalena Slowik (2332439)" userId="11725ff9-9e26-4fce-84a9-f5da11e47166" providerId="ADAL" clId="{6846EF5A-3152-4098-9B81-72913E59C5B9}" dt="2026-08-06T18:53:42.387" v="51"/>
          <ac:spMkLst>
            <pc:docMk/>
            <pc:sldMk cId="0" sldId="289"/>
            <ac:spMk id="17411" creationId="{9669CF5A-8CFC-02C8-5C8B-A7F7DB9269EA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9:20:07.497" v="62"/>
        <pc:sldMkLst>
          <pc:docMk/>
          <pc:sldMk cId="0" sldId="290"/>
        </pc:sldMkLst>
        <pc:spChg chg="mod">
          <ac:chgData name="Paulina Magdalena Slowik (2332439)" userId="11725ff9-9e26-4fce-84a9-f5da11e47166" providerId="ADAL" clId="{6846EF5A-3152-4098-9B81-72913E59C5B9}" dt="2026-08-06T19:19:00.122" v="60" actId="14100"/>
          <ac:spMkLst>
            <pc:docMk/>
            <pc:sldMk cId="0" sldId="290"/>
            <ac:spMk id="18434" creationId="{FAA9037E-7D9F-BCBD-163E-613B4DF3BF1A}"/>
          </ac:spMkLst>
        </pc:spChg>
        <pc:spChg chg="mod">
          <ac:chgData name="Paulina Magdalena Slowik (2332439)" userId="11725ff9-9e26-4fce-84a9-f5da11e47166" providerId="ADAL" clId="{6846EF5A-3152-4098-9B81-72913E59C5B9}" dt="2026-08-06T19:20:07.497" v="62"/>
          <ac:spMkLst>
            <pc:docMk/>
            <pc:sldMk cId="0" sldId="290"/>
            <ac:spMk id="18435" creationId="{EF65FF07-2633-7F31-5360-8D09685651FB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9:09:16.169" v="56"/>
        <pc:sldMkLst>
          <pc:docMk/>
          <pc:sldMk cId="0" sldId="291"/>
        </pc:sldMkLst>
        <pc:spChg chg="mod">
          <ac:chgData name="Paulina Magdalena Slowik (2332439)" userId="11725ff9-9e26-4fce-84a9-f5da11e47166" providerId="ADAL" clId="{6846EF5A-3152-4098-9B81-72913E59C5B9}" dt="2026-08-06T19:09:16.169" v="56"/>
          <ac:spMkLst>
            <pc:docMk/>
            <pc:sldMk cId="0" sldId="291"/>
            <ac:spMk id="8195" creationId="{8088F330-5ED7-16CA-840A-962334B72100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53:04.806" v="50" actId="14100"/>
        <pc:sldMkLst>
          <pc:docMk/>
          <pc:sldMk cId="0" sldId="292"/>
        </pc:sldMkLst>
        <pc:spChg chg="mod">
          <ac:chgData name="Paulina Magdalena Slowik (2332439)" userId="11725ff9-9e26-4fce-84a9-f5da11e47166" providerId="ADAL" clId="{6846EF5A-3152-4098-9B81-72913E59C5B9}" dt="2026-08-06T18:53:04.806" v="50" actId="14100"/>
          <ac:spMkLst>
            <pc:docMk/>
            <pc:sldMk cId="0" sldId="292"/>
            <ac:spMk id="16386" creationId="{C6BA8B32-65EA-EB34-2A41-D543B7EE55AF}"/>
          </ac:spMkLst>
        </pc:spChg>
        <pc:spChg chg="mod">
          <ac:chgData name="Paulina Magdalena Slowik (2332439)" userId="11725ff9-9e26-4fce-84a9-f5da11e47166" providerId="ADAL" clId="{6846EF5A-3152-4098-9B81-72913E59C5B9}" dt="2026-08-06T18:52:38.245" v="49"/>
          <ac:spMkLst>
            <pc:docMk/>
            <pc:sldMk cId="0" sldId="292"/>
            <ac:spMk id="16387" creationId="{9DAF372A-2893-29BF-EAA3-59F5A6F25578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9:11:38.402" v="57"/>
        <pc:sldMkLst>
          <pc:docMk/>
          <pc:sldMk cId="3137641620" sldId="293"/>
        </pc:sldMkLst>
        <pc:spChg chg="mod">
          <ac:chgData name="Paulina Magdalena Slowik (2332439)" userId="11725ff9-9e26-4fce-84a9-f5da11e47166" providerId="ADAL" clId="{6846EF5A-3152-4098-9B81-72913E59C5B9}" dt="2026-08-06T19:11:38.402" v="57"/>
          <ac:spMkLst>
            <pc:docMk/>
            <pc:sldMk cId="3137641620" sldId="293"/>
            <ac:spMk id="3" creationId="{FFC74CC9-40E4-89A8-E831-376C98391DCB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33:58.217" v="14" actId="14100"/>
        <pc:sldMkLst>
          <pc:docMk/>
          <pc:sldMk cId="2722097143" sldId="294"/>
        </pc:sldMkLst>
        <pc:spChg chg="mod">
          <ac:chgData name="Paulina Magdalena Slowik (2332439)" userId="11725ff9-9e26-4fce-84a9-f5da11e47166" providerId="ADAL" clId="{6846EF5A-3152-4098-9B81-72913E59C5B9}" dt="2026-08-06T18:32:40.535" v="11" actId="14100"/>
          <ac:spMkLst>
            <pc:docMk/>
            <pc:sldMk cId="2722097143" sldId="294"/>
            <ac:spMk id="2" creationId="{BD537B7C-9C14-6195-B505-82EBB8B3E085}"/>
          </ac:spMkLst>
        </pc:spChg>
        <pc:spChg chg="mod">
          <ac:chgData name="Paulina Magdalena Slowik (2332439)" userId="11725ff9-9e26-4fce-84a9-f5da11e47166" providerId="ADAL" clId="{6846EF5A-3152-4098-9B81-72913E59C5B9}" dt="2026-08-06T18:33:58.217" v="14" actId="14100"/>
          <ac:spMkLst>
            <pc:docMk/>
            <pc:sldMk cId="2722097143" sldId="294"/>
            <ac:spMk id="3" creationId="{AA0030D1-25E4-8C58-CC8C-E279569AE1FB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37:43.608" v="28" actId="1076"/>
        <pc:sldMkLst>
          <pc:docMk/>
          <pc:sldMk cId="1248325039" sldId="295"/>
        </pc:sldMkLst>
        <pc:spChg chg="mod">
          <ac:chgData name="Paulina Magdalena Slowik (2332439)" userId="11725ff9-9e26-4fce-84a9-f5da11e47166" providerId="ADAL" clId="{6846EF5A-3152-4098-9B81-72913E59C5B9}" dt="2026-08-06T18:35:32.311" v="18" actId="14100"/>
          <ac:spMkLst>
            <pc:docMk/>
            <pc:sldMk cId="1248325039" sldId="295"/>
            <ac:spMk id="2" creationId="{E9D67919-CBDF-BB58-115F-5EA7508D59AF}"/>
          </ac:spMkLst>
        </pc:spChg>
        <pc:spChg chg="mod">
          <ac:chgData name="Paulina Magdalena Slowik (2332439)" userId="11725ff9-9e26-4fce-84a9-f5da11e47166" providerId="ADAL" clId="{6846EF5A-3152-4098-9B81-72913E59C5B9}" dt="2026-08-06T18:37:43.608" v="28" actId="1076"/>
          <ac:spMkLst>
            <pc:docMk/>
            <pc:sldMk cId="1248325039" sldId="295"/>
            <ac:spMk id="3" creationId="{D0A0AB58-63AD-B7AB-3812-C51A8DD784BE}"/>
          </ac:spMkLst>
        </pc:spChg>
      </pc:sldChg>
      <pc:sldChg chg="modSp">
        <pc:chgData name="Paulina Magdalena Slowik (2332439)" userId="11725ff9-9e26-4fce-84a9-f5da11e47166" providerId="ADAL" clId="{6846EF5A-3152-4098-9B81-72913E59C5B9}" dt="2026-08-06T18:37:37.546" v="27" actId="1076"/>
        <pc:sldMkLst>
          <pc:docMk/>
          <pc:sldMk cId="1616638904" sldId="296"/>
        </pc:sldMkLst>
        <pc:spChg chg="mod">
          <ac:chgData name="Paulina Magdalena Slowik (2332439)" userId="11725ff9-9e26-4fce-84a9-f5da11e47166" providerId="ADAL" clId="{6846EF5A-3152-4098-9B81-72913E59C5B9}" dt="2026-08-06T18:36:53.221" v="22" actId="14100"/>
          <ac:spMkLst>
            <pc:docMk/>
            <pc:sldMk cId="1616638904" sldId="296"/>
            <ac:spMk id="2" creationId="{272C04A4-F5A5-8994-582B-36711FCA0147}"/>
          </ac:spMkLst>
        </pc:spChg>
        <pc:spChg chg="mod">
          <ac:chgData name="Paulina Magdalena Slowik (2332439)" userId="11725ff9-9e26-4fce-84a9-f5da11e47166" providerId="ADAL" clId="{6846EF5A-3152-4098-9B81-72913E59C5B9}" dt="2026-08-06T18:37:37.546" v="27" actId="1076"/>
          <ac:spMkLst>
            <pc:docMk/>
            <pc:sldMk cId="1616638904" sldId="296"/>
            <ac:spMk id="3" creationId="{427EC8D9-D7F4-0F94-557D-02ADFBEA512D}"/>
          </ac:spMkLst>
        </pc:spChg>
      </pc:sldChg>
      <pc:sldChg chg="delSp modSp">
        <pc:chgData name="Paulina Magdalena Slowik (2332439)" userId="11725ff9-9e26-4fce-84a9-f5da11e47166" providerId="ADAL" clId="{6846EF5A-3152-4098-9B81-72913E59C5B9}" dt="2026-08-06T18:43:59.602" v="38" actId="1076"/>
        <pc:sldMkLst>
          <pc:docMk/>
          <pc:sldMk cId="2450601039" sldId="297"/>
        </pc:sldMkLst>
        <pc:spChg chg="del mod">
          <ac:chgData name="Paulina Magdalena Slowik (2332439)" userId="11725ff9-9e26-4fce-84a9-f5da11e47166" providerId="ADAL" clId="{6846EF5A-3152-4098-9B81-72913E59C5B9}" dt="2026-08-06T18:43:55.247" v="37" actId="478"/>
          <ac:spMkLst>
            <pc:docMk/>
            <pc:sldMk cId="2450601039" sldId="297"/>
            <ac:spMk id="2" creationId="{2447BE0D-B789-FBA6-742C-8B553E98E3E4}"/>
          </ac:spMkLst>
        </pc:spChg>
        <pc:spChg chg="mod">
          <ac:chgData name="Paulina Magdalena Slowik (2332439)" userId="11725ff9-9e26-4fce-84a9-f5da11e47166" providerId="ADAL" clId="{6846EF5A-3152-4098-9B81-72913E59C5B9}" dt="2026-08-06T18:43:59.602" v="38" actId="1076"/>
          <ac:spMkLst>
            <pc:docMk/>
            <pc:sldMk cId="2450601039" sldId="297"/>
            <ac:spMk id="3" creationId="{74ED8551-8ED9-5EBF-08B9-471336D518D7}"/>
          </ac:spMkLst>
        </pc:spChg>
      </pc:sldChg>
      <pc:sldChg chg="addSp delSp modSp">
        <pc:chgData name="Paulina Magdalena Slowik (2332439)" userId="11725ff9-9e26-4fce-84a9-f5da11e47166" providerId="ADAL" clId="{6846EF5A-3152-4098-9B81-72913E59C5B9}" dt="2026-08-06T19:21:09.728" v="67" actId="14100"/>
        <pc:sldMkLst>
          <pc:docMk/>
          <pc:sldMk cId="1199214093" sldId="298"/>
        </pc:sldMkLst>
        <pc:spChg chg="del">
          <ac:chgData name="Paulina Magdalena Slowik (2332439)" userId="11725ff9-9e26-4fce-84a9-f5da11e47166" providerId="ADAL" clId="{6846EF5A-3152-4098-9B81-72913E59C5B9}" dt="2026-08-06T19:20:59.976" v="64" actId="478"/>
          <ac:spMkLst>
            <pc:docMk/>
            <pc:sldMk cId="1199214093" sldId="298"/>
            <ac:spMk id="2" creationId="{BFFB1C45-2960-631D-B5B1-D807865C67D8}"/>
          </ac:spMkLst>
        </pc:spChg>
        <pc:spChg chg="mod">
          <ac:chgData name="Paulina Magdalena Slowik (2332439)" userId="11725ff9-9e26-4fce-84a9-f5da11e47166" providerId="ADAL" clId="{6846EF5A-3152-4098-9B81-72913E59C5B9}" dt="2026-08-06T19:21:09.728" v="67" actId="14100"/>
          <ac:spMkLst>
            <pc:docMk/>
            <pc:sldMk cId="1199214093" sldId="298"/>
            <ac:spMk id="3" creationId="{C4BF5D90-65C1-6BC0-BE2A-7EAF0F09CF8C}"/>
          </ac:spMkLst>
        </pc:spChg>
        <pc:spChg chg="add del mod">
          <ac:chgData name="Paulina Magdalena Slowik (2332439)" userId="11725ff9-9e26-4fce-84a9-f5da11e47166" providerId="ADAL" clId="{6846EF5A-3152-4098-9B81-72913E59C5B9}" dt="2026-08-06T19:21:02.231" v="65" actId="478"/>
          <ac:spMkLst>
            <pc:docMk/>
            <pc:sldMk cId="1199214093" sldId="298"/>
            <ac:spMk id="4" creationId="{CC8A12FA-D6D5-65FB-2FA1-430BC2A5462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E15C2C-B69E-8A64-F0AD-ABE648F01D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03891-89CB-002A-C9FA-4074FADEA2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1ABDC13-F1B5-4C9F-A41B-14D2E12A495D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AA9DCD-BAE3-6735-9009-D9D80B1068F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CE4E3-2E7B-9E97-629D-28918B2530D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C2373F9-B38A-408C-95E8-A90A56FF6C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4744-EEE8-1FF2-FBA8-98FB62D8D1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2973BD-DB04-BE00-3288-09E6B6ACC63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BF524AD-8D94-4D80-9CA2-8DD872C95364}" type="datetimeFigureOut">
              <a:rPr lang="en-US"/>
              <a:pPr>
                <a:defRPr/>
              </a:pPr>
              <a:t>8/6/2026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82E932E-AEE9-1AE2-E95A-5613E6E7AFE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8CDC2D2-5CE2-33EF-6F21-E34C1C6ACE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33DC97-C8ED-C1DC-D429-66FD9F6BEDC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378280-208A-09CA-6B81-E02754F5F4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3B15A05-318F-4949-A3A0-B2367C58E0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88E48ABA-D6F8-F259-CB9C-92B41B8268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C192D518-C734-6242-150D-E0A189C2DF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43E57220-D94E-F174-979E-E3DA62EF419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697B862-A6E1-4DD9-AC21-B5C327BA3FA6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59E8BBCE-62B9-469F-BC0A-D627EFD034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957E2EE2-8210-DC31-22B0-71572C450A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816BEC30-0859-5FC2-54B2-DFDCBC6378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781D915-B7E5-4C46-89AF-13C55D746354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1C57B-E962-F402-0784-91B5625857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1FBEAB-E9B7-4F82-85F8-6929949CB848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0EEEA-E007-5DC2-D52D-87E3BB660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C4521-9C6B-9115-1229-9DC862984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CB53D-3AD4-48F5-B746-11B26117DD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80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772E7-CFC6-7126-75B5-86AE2A64D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9F205-0F64-47A7-8BFB-FAB4BDFC8A2C}" type="datetimeFigureOut">
              <a:rPr lang="en-GB"/>
              <a:pPr>
                <a:defRPr/>
              </a:pPr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ABBE7-6F80-F9E3-9510-2E27A19DF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84CBC-C55E-D8BA-556B-C47619A37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7475B-2053-4D79-9D26-9388BCD4CA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726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BC624-3C79-99A6-F091-BEF99AC9B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2CF28-8E99-43F9-B571-238C4BD1E024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B61587A-EC20-36F2-6F65-216A75F72E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78E1D-E5A7-4B59-8F59-AB5E7C9F86A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82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774DA3-83DF-E73B-69D4-09F4381A6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F645-1073-43A1-A407-5BABC5FF1F75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26FCC-B741-822D-39AD-09BCD3E57E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565ED-0AD6-4845-8D90-70A58941A20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988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7C1A22F-75F9-B034-9B34-453554E44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8ED95-BB5D-4C27-95CE-B0FBF6D6D3D7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DBD6481-7969-0D6E-C5CC-0FBE1E4221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03AC7-6865-4BC1-945A-A52E2DAF8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143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192702D-B577-0724-2ACF-778B84851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A7AB4-CBB6-405B-9645-0220CC79B2AA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3A28F53-BDD6-18E5-98EF-BF79851119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1E1DA-BA93-4B31-A909-60A331F042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891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4DB16AA-5A4C-2B89-6454-1BB8F656B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A81F7-CC31-4B5E-86C6-DB0F5FE5BF30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C2B083C-F39A-2126-3F5C-817E667280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C19CF-903E-46A5-8BD4-0D1651DA1AB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182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BEEDD79-E536-32F6-D771-D62476566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BF883-5EAD-4B38-ADDC-F098803211AD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8F298-E669-64CE-B640-15847ACAD4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7E0B9-EE95-4F87-B9E0-51BEDAEC814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017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3D1AF08-B23E-8D3C-68C1-62703A6EF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1686A-FA61-4596-9568-E593D32C2AB3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3A243-5B50-9D0B-C2CC-20BC1B92FB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3F217-1428-481D-8A38-98D85B616C5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500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F71BF-3C0D-1733-9BC6-EA4C5A910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B20C9-591C-46F7-B99A-88E3E6584A63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5FA1881-D8E5-C30E-FAB2-EA38CB1EA7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E6A61-75AF-4A23-BA0F-0A04F9CB8AC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543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F7311-F3F4-5F8C-CF4E-76E4A71D5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2D1AE-A542-4654-9474-9654FD419CF3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8AFDB3E-7948-03B9-59CA-B297D9E2F3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629AC-B27F-4C70-B8D9-233A46B6E0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664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E33A41B-1C48-2F97-1165-F99182C81D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95AE435-2404-8F71-7806-27E9982515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F2699-DAEC-11E2-66B1-7CC7824270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D565A5-CEB8-4DBF-8F1E-3295DDE48038}" type="datetimeFigureOut">
              <a:rPr lang="en-GB"/>
              <a:pPr>
                <a:defRPr/>
              </a:pPr>
              <a:t>06/08/2026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8C1A2-7133-23B1-6ED0-9E25F32A1E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2656C6-40CF-4777-8F3E-5F42036F275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CDuMyzWS8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ecd.org/health/artificial-intelligence-in-health.htm" TargetMode="External"/><Relationship Id="rId3" Type="http://schemas.openxmlformats.org/officeDocument/2006/relationships/hyperlink" Target="https://insightsimaging.springeropen.com/" TargetMode="External"/><Relationship Id="rId7" Type="http://schemas.openxmlformats.org/officeDocument/2006/relationships/hyperlink" Target="https://www.nuffieldbioethics.org/topic/artificial-intelligence-ai/" TargetMode="External"/><Relationship Id="rId2" Type="http://schemas.openxmlformats.org/officeDocument/2006/relationships/hyperlink" Target="https://www.youtube.com/watch?v=dCDuMyzWS8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artificial-intelligence-ai-and-machine-learning/" TargetMode="External"/><Relationship Id="rId5" Type="http://schemas.openxmlformats.org/officeDocument/2006/relationships/hyperlink" Target="https://doi.org/10.7759/cureus.43866" TargetMode="External"/><Relationship Id="rId4" Type="http://schemas.openxmlformats.org/officeDocument/2006/relationships/hyperlink" Target="https://www.facultyofclinicalinformatics.org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" TargetMode="External"/><Relationship Id="rId7" Type="http://schemas.openxmlformats.org/officeDocument/2006/relationships/hyperlink" Target="https://www.wma.net/policies-post/wma-statement-on-augmented-intelligence-in-medical-care/" TargetMode="External"/><Relationship Id="rId2" Type="http://schemas.openxmlformats.org/officeDocument/2006/relationships/hyperlink" Target="https://www.rcr.ac.uk/news-policy/latest-updates/rcr-launch-2022-workforce-census-repor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9789240029200" TargetMode="External"/><Relationship Id="rId5" Type="http://schemas.openxmlformats.org/officeDocument/2006/relationships/hyperlink" Target="https://doi.org/10.1259/bjro.20230033" TargetMode="External"/><Relationship Id="rId4" Type="http://schemas.openxmlformats.org/officeDocument/2006/relationships/hyperlink" Target="https://topol.hee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FF52C47-51FA-2906-33D5-A4DE4737D839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65907-08EA-43E5-1D8D-3C8B9010E1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4"/>
            <a:ext cx="8353425" cy="4500339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Paulina Slowik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2332439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Lecturer’s name: Laila Surani</a:t>
            </a:r>
            <a:br>
              <a:rPr lang="en-GB" dirty="0"/>
            </a:b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1F4230AC-864B-4E4B-C848-9749B010F6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8088F330-5ED7-16CA-840A-962334B721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F917D65-6B4A-4628-4234-256C8B41DB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3F193CA-40C7-CC58-FBE8-94F5DF5F41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08720"/>
            <a:ext cx="8507413" cy="4607843"/>
          </a:xfrm>
        </p:spPr>
        <p:txBody>
          <a:bodyPr/>
          <a:lstStyle/>
          <a:p>
            <a:pPr lvl="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is one of the most significant digital developments in healthcare over the last decade (Topol, 2019; World Health Organization (WHO), 2021).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AI uses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machine learning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deep learning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to analyse medical images.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healthcare professionals by: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Identifying abnormalities.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Improving diagnostic accuracy.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Prioritising urgent clinical cases.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Enhances clinical decision-making and improves the efficiency of diagnostic processes.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Has the potential to improve patient outcomes and transform healthcare delivery.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supports rather than replaces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clinicians by reducing radiology reporting workloads (Topol, 2019; WHO, 2021).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Within the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AI is increasingly used to: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 early diagnosis.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Optimise patient pathways.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Address workforce shortages. 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Improve efficiency and patient outcomes (Topol, 2019; WHO, 2021).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1D436-7718-52F4-73F3-00340798A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900" b="1" dirty="0"/>
              <a:t>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74CC9-40E4-89A8-E831-376C98391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Using artificial intelligence in radiology clinical practice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(Erickson, 2022)</a:t>
            </a:r>
          </a:p>
        </p:txBody>
      </p:sp>
    </p:spTree>
    <p:extLst>
      <p:ext uri="{BB962C8B-B14F-4D97-AF65-F5344CB8AC3E}">
        <p14:creationId xmlns:p14="http://schemas.microsoft.com/office/powerpoint/2010/main" val="3137641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EAB4F6A-35C3-9D83-F030-42CDEFCA19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AI and the Healthcare Workforce</a:t>
            </a:r>
            <a:endParaRPr lang="en-GB" altLang="en-US" sz="2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B695DC2-6B2F-E61E-9BF1-59ADE2CA03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4463827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supports rather than replaces radiologists and radiographers.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Automates repetitive tasks: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Image triage.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Abnormality detection.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Workflow prioritisation.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Enables clinicians to focus on: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Complex diagnostic interpretation.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meetings.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 patient care.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the efficiency and quality of radiology services (Kalidindi and Gandhi, 2023). 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37B7C-9C14-6195-B505-82EBB8B3E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New Skills and Professional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030D1-25E4-8C58-CC8C-E279569AE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requires new professional competencies: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literacy.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AI algorithms.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Interpreting AI-generated outputs.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Recognising AI limitations.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Clinical judgement remains essential.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Final diagnostic responsibility remains with qualified healthcare professionals.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 (CPD) and lifelong learning are increasingly important (European Society of Radiology, 2022; Walsh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97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67919-CBDF-BB58-115F-5EA7508D5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New Roles Created by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0AB58-63AD-B7AB-3812-C51A8DD78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3"/>
            <a:ext cx="8229600" cy="460851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has created emerging specialist roles, including: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Clinical informatics specialists.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implementation coordinators.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managers.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Healthcare data scientists.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roles support: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 AI implementation.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Monitoring and governance.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Integration of AI into clinical practice.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 collaboration between clinicians, engineers, IT specialists and data scientists (Topol,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32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C04A4-F5A5-8994-582B-36711FCA0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Workforce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EC8D9-D7F4-0F94-557D-02ADFBEA5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4176465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implementation presents challenges: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Concerns about job security.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reliance on technology.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Need to adapt to rapidly changing digital systems.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Organisations should provide: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training.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Clear governance frameworks.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technical support (World Health Organization (WHO),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638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D34ECE0-1185-66E0-C023-6F6E6FDB3A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8F3130F7-72C5-EC2C-65EE-A67507F3F1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552" y="960944"/>
            <a:ext cx="8229600" cy="4628296"/>
          </a:xfrm>
        </p:spPr>
        <p:txBody>
          <a:bodyPr/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AI improves diagnostic efficiency, speed and workflow.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Analyses medical images and prioritises urgent cases.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Reduces reporting delays and supports earlier clinical decisions (Royal College of Radiologists, 2022). 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Improving Diagnostic Workflow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Automates detection of urgent findings (e.g., stroke, fracture, cancer).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Helps prioritise patients by clinical need.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efficient use of NHS resources (NHS England, 2023). 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Consistency and Patient Pathways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Improves diagnostic consistency.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radiologists with pattern recognition.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Complements, not replaces, clinical judgement (European Society of Radiology, 2022). </a:t>
            </a:r>
          </a:p>
          <a:p>
            <a:pPr lvl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Reduces waiting times and enables earlier treatment (Topol, 2019).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D8551-8ED9-5EBF-08B9-471336D51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Challenges and Conclusion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investment in: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Infrastructure.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training.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 maintenance.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security.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Algorithm accuracy.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System integration (World Health Organization, 2021).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improves efficiency, workforce capacity and patient-centred care while clinical judgement remains essential.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601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1208472-0A98-323D-A15F-929DD5F698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9F4F2056-9AD7-2F44-FC66-1768854465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391636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diagnosis &amp; treatment (European Society of Radiology, 2022).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Shorter waiting times ↓ anxiety (Nuffield Council on Bioethics, 2023).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diagnostic accuracy (World Health Organization, 2021).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access through tele-radiology (OECD, 2023).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privacy (World Medical Association, 2024).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Trust in AI (Nuffield Council on Bioethics, 2023).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inequality. </a:t>
            </a:r>
          </a:p>
          <a:p>
            <a:pPr lv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AI enhances care but does not replace clinicians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(World Health Organization, 2021).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D5748A3-3767-D244-296E-55D0E32263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643EE31-8623-D4C2-4F8E-F4411086A6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391636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access to diagnostics and reduces geographical barriers (OECD, 2023; European Society of Radiology, 2022).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diagnosis supports families and earlier treatment (The King’s Fund, 2022).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patient involvement and shared decisions (Nuffield Council on Bioethics, 2023).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public health through early detection (WHO, 2021).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Challenges: digital exclusion, privacy and trust (Faculty of Clinical Informatics, 2023).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59D2A25B-7F07-FBB8-5870-A4FC1839B4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3C3B2C4-49F6-F4EA-C449-EFDEFB97C2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560" y="1470818"/>
            <a:ext cx="8229600" cy="391636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implementation and maintenance costs.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Requires staff training and Continuous Professional Development (CPD).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privacy and cybersecurity risks.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errors or algorithm bias may affect accuracy.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Integration with existing NHS systems can be difficult.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over-reliance on AI technology.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inequality may limit access for some communities.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Ethical and legal concerns over accountability for diagnostic decisions.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C6BA8B32-65EA-EB34-2A41-D543B7EE55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DAF372A-2893-29BF-EAA3-59F5A6F255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AI to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not replace, clinicians.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 in staff training.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Protect patient data.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Monitor AI accuracy and bias.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equal access to AI.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Continue evaluating AI in healthcare</a:t>
            </a:r>
            <a:r>
              <a:rPr lang="en-GB" sz="2000" dirty="0"/>
              <a:t>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B120AB80-09B8-01E2-E963-A9986C5848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9669CF5A-8CFC-02C8-5C8B-A7F7DB9269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improves diagnostic accuracy and efficiency.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healthcare professionals and patient care.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Benefits patients, communities and healthcare services.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 remain, including privacy, bias and implementation.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Safe, ethical use and human oversight are essential for successful AI adoption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AA9037E-7D9F-BCBD-163E-613B4DF3BF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eaLnBrk="1" hangingPunct="1"/>
            <a:r>
              <a:rPr lang="en-GB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EF65FF07-2633-7F31-5360-8D09685651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764704"/>
            <a:ext cx="8229600" cy="4751859"/>
          </a:xfrm>
        </p:spPr>
        <p:txBody>
          <a:bodyPr/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Erickson, B. (2022)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Using artificial intelligence in radiology clinical practice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[Video]. YouTube.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https://www.youtube.com/watch?v=dCDuMyzWS8Q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European Society of Radiology (2022) ‘Current practical experience of artificial intelligence in clinical radiology’,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Insights into Imaging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13(1), pp. 1–15.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https://insightsimaging.springeropen.com/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Faculty of Clinical Informatics (2023)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Clinical Informatics: Position Statement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https://www.facultyofclinicalinformatics.org.uk/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11 July 2026)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Kalidindi, S. and Gandhi, S. (2023) ‘Workforce crisis in radiology in the UK and the strategies to deal with it: Is artificial intelligence the saviour?’,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15(8), e43866.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https://doi.org/10.7759/cureus.43866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and Digital Technologies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NHS England » Artificial intelligence (AI) and machine learning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Nuffield Council on Bioethics (2023)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(AI) in healthcare and research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London: Nuffield Council on Bioethics.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Artificial intelligence (AI) – Nuffield Council on Bioethics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Organisation for Economic Co-operation and Development (OECD) (2023)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in Health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Paris: OECD Publishing.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https://www.oecd.org/health/artificial-intelligence-in-health.htm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F5D90-65C1-6BC0-BE2A-7EAF0F09C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536504"/>
          </a:xfrm>
        </p:spPr>
        <p:txBody>
          <a:bodyPr/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Royal College of Radiologists (2022)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Clinical Radiology UK Workforce Census 2022 Report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London: The Royal College of Radiologists.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RCR launch 2022 workforce census reports | The Royal College of Radiologists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Digital Technology and Innovation in Health and Care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London: The King’s Fund.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https://www.kingsfund.org.uk/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Topol, E. (2019)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Topol Review: Preparing the Healthcare Workforce to Deliver the Digital Future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London: Health Education England.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https://topol.hee.nhs.uk/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Walsh, G.,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Stogiannos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N., van de Venter, R.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(2023) ‘Responsible AI practice and AI education are central to AI implementation: A rapid review for all medical imaging professionals in Europe’,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BJR Open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5(1), 20230033.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https://doi.org/10.1259/bjro.20230033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Ethics and Governance of Artificial Intelligence for Health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https://www.who.int/publications/i/item/9789240029200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World Medical Association (2024)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Statement on Augmented Intelligence in Medical Care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https://www.wma.net/policies-post/wma-statement-on-augmented-intelligence-in-medical-care/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2140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c9529bf-c7ef-4b08-96bb-bac4f53910d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74F9AC8A53AC34BAF7C2C36A66B8887" ma:contentTypeVersion="6" ma:contentTypeDescription="Create a new document." ma:contentTypeScope="" ma:versionID="3ae206da309658d5d1ed8c527649713d">
  <xsd:schema xmlns:xsd="http://www.w3.org/2001/XMLSchema" xmlns:xs="http://www.w3.org/2001/XMLSchema" xmlns:p="http://schemas.microsoft.com/office/2006/metadata/properties" xmlns:ns3="9c9529bf-c7ef-4b08-96bb-bac4f53910d7" targetNamespace="http://schemas.microsoft.com/office/2006/metadata/properties" ma:root="true" ma:fieldsID="1cb46fec8c240e160b6d29bd416c0510" ns3:_="">
    <xsd:import namespace="9c9529bf-c7ef-4b08-96bb-bac4f53910d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9529bf-c7ef-4b08-96bb-bac4f53910d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purl.org/dc/dcmitype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9c9529bf-c7ef-4b08-96bb-bac4f53910d7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1CC2CF-E99C-4414-BBD5-31D8FD73BC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9529bf-c7ef-4b08-96bb-bac4f53910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119</TotalTime>
  <Words>1497</Words>
  <Application>Microsoft Office PowerPoint</Application>
  <PresentationFormat>On-screen Show (4:3)</PresentationFormat>
  <Paragraphs>141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Myriad Pro</vt:lpstr>
      <vt:lpstr>Arial</vt:lpstr>
      <vt:lpstr>Calibri</vt:lpstr>
      <vt:lpstr>20140311PresentationUWTSDTemplate</vt:lpstr>
      <vt:lpstr>Digital Transformation in the Health and Care Professions (BMHP6026) Component 2 Assessment   Student name: Paulina Slowik Student ID: 2332439 Lecturer’s name: Laila Surani </vt:lpstr>
      <vt:lpstr>Use of AI Acknowledgement</vt:lpstr>
      <vt:lpstr>Introduction</vt:lpstr>
      <vt:lpstr>Video </vt:lpstr>
      <vt:lpstr>AI and the Healthcare Workforce</vt:lpstr>
      <vt:lpstr>New Skills and Professional Competencies</vt:lpstr>
      <vt:lpstr>New Roles Created by AI</vt:lpstr>
      <vt:lpstr>Workforce Challenges</vt:lpstr>
      <vt:lpstr>Impact on service delivery </vt:lpstr>
      <vt:lpstr>PowerPoint Presentation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Paulina Magdalena Slowik (2332439)</cp:lastModifiedBy>
  <cp:revision>172</cp:revision>
  <cp:lastPrinted>2021-01-18T19:39:53Z</cp:lastPrinted>
  <dcterms:created xsi:type="dcterms:W3CDTF">2020-06-13T21:56:47Z</dcterms:created>
  <dcterms:modified xsi:type="dcterms:W3CDTF">2026-08-06T19:21:16Z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  <property fmtid="{D5CDD505-2E9C-101B-9397-08002B2CF9AE}" pid="3" name="ContentTypeId">
    <vt:lpwstr>0x010100174F9AC8A53AC34BAF7C2C36A66B8887</vt:lpwstr>
  </property>
</Properties>
</file>