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6" r:id="rId2"/>
    <p:sldId id="257" r:id="rId3"/>
    <p:sldId id="258" r:id="rId4"/>
    <p:sldId id="260"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6D310-507D-4EC9-8AB3-2861FA789C25}" v="24" dt="2021-11-08T19:27:48.177"/>
    <p1510:client id="{280D33B2-5999-B993-4731-31AB52D51030}" v="33" dt="2021-11-08T19:40:31.970"/>
    <p1510:client id="{4E1B9EF1-28E3-3928-99A7-E6031D8A9060}" v="3365" dt="2021-11-09T13:51:57.643"/>
    <p1510:client id="{643B97B7-CDBF-4688-89AE-0728ADDB3F0F}" v="177" dt="2021-11-08T19:10:28.781"/>
    <p1510:client id="{FBBEC96F-ED6F-C9AC-3C5A-126ED0313FD2}" v="943" dt="2021-11-09T00:02:27.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ktoria Georgieva Koleva (2028456)" userId="S::2028456@student.uwtsd.ac.uk::4e865047-3062-4229-a953-be02a07e165f" providerId="AD" clId="Web-{FBBEC96F-ED6F-C9AC-3C5A-126ED0313FD2}"/>
    <pc:docChg chg="addSld delSld modSld">
      <pc:chgData name="Viktoria Georgieva Koleva (2028456)" userId="S::2028456@student.uwtsd.ac.uk::4e865047-3062-4229-a953-be02a07e165f" providerId="AD" clId="Web-{FBBEC96F-ED6F-C9AC-3C5A-126ED0313FD2}" dt="2021-11-09T00:02:27.778" v="958"/>
      <pc:docMkLst>
        <pc:docMk/>
      </pc:docMkLst>
      <pc:sldChg chg="modSp">
        <pc:chgData name="Viktoria Georgieva Koleva (2028456)" userId="S::2028456@student.uwtsd.ac.uk::4e865047-3062-4229-a953-be02a07e165f" providerId="AD" clId="Web-{FBBEC96F-ED6F-C9AC-3C5A-126ED0313FD2}" dt="2021-11-08T20:41:25.578" v="228" actId="20577"/>
        <pc:sldMkLst>
          <pc:docMk/>
          <pc:sldMk cId="3796122179" sldId="257"/>
        </pc:sldMkLst>
        <pc:spChg chg="mod">
          <ac:chgData name="Viktoria Georgieva Koleva (2028456)" userId="S::2028456@student.uwtsd.ac.uk::4e865047-3062-4229-a953-be02a07e165f" providerId="AD" clId="Web-{FBBEC96F-ED6F-C9AC-3C5A-126ED0313FD2}" dt="2021-11-08T20:41:10.875" v="227" actId="20577"/>
          <ac:spMkLst>
            <pc:docMk/>
            <pc:sldMk cId="3796122179" sldId="257"/>
            <ac:spMk id="2" creationId="{14A9458F-FAF5-4B8D-9809-7F4D99B8D120}"/>
          </ac:spMkLst>
        </pc:spChg>
        <pc:spChg chg="mod">
          <ac:chgData name="Viktoria Georgieva Koleva (2028456)" userId="S::2028456@student.uwtsd.ac.uk::4e865047-3062-4229-a953-be02a07e165f" providerId="AD" clId="Web-{FBBEC96F-ED6F-C9AC-3C5A-126ED0313FD2}" dt="2021-11-08T20:41:25.578" v="228" actId="20577"/>
          <ac:spMkLst>
            <pc:docMk/>
            <pc:sldMk cId="3796122179" sldId="257"/>
            <ac:spMk id="3" creationId="{39BB2C62-6BF3-4230-9B7E-00E03AF79B35}"/>
          </ac:spMkLst>
        </pc:spChg>
        <pc:spChg chg="mod">
          <ac:chgData name="Viktoria Georgieva Koleva (2028456)" userId="S::2028456@student.uwtsd.ac.uk::4e865047-3062-4229-a953-be02a07e165f" providerId="AD" clId="Web-{FBBEC96F-ED6F-C9AC-3C5A-126ED0313FD2}" dt="2021-11-08T20:40:56.593" v="225" actId="20577"/>
          <ac:spMkLst>
            <pc:docMk/>
            <pc:sldMk cId="3796122179" sldId="257"/>
            <ac:spMk id="4" creationId="{A8DCF992-8F9E-4144-AC49-DBADCA542A9E}"/>
          </ac:spMkLst>
        </pc:spChg>
      </pc:sldChg>
      <pc:sldChg chg="addSp new del">
        <pc:chgData name="Viktoria Georgieva Koleva (2028456)" userId="S::2028456@student.uwtsd.ac.uk::4e865047-3062-4229-a953-be02a07e165f" providerId="AD" clId="Web-{FBBEC96F-ED6F-C9AC-3C5A-126ED0313FD2}" dt="2021-11-08T21:22:39.852" v="232"/>
        <pc:sldMkLst>
          <pc:docMk/>
          <pc:sldMk cId="194867815" sldId="258"/>
        </pc:sldMkLst>
        <pc:spChg chg="add">
          <ac:chgData name="Viktoria Georgieva Koleva (2028456)" userId="S::2028456@student.uwtsd.ac.uk::4e865047-3062-4229-a953-be02a07e165f" providerId="AD" clId="Web-{FBBEC96F-ED6F-C9AC-3C5A-126ED0313FD2}" dt="2021-11-08T21:22:17.430" v="230"/>
          <ac:spMkLst>
            <pc:docMk/>
            <pc:sldMk cId="194867815" sldId="258"/>
            <ac:spMk id="2" creationId="{5DABF1CC-0238-4650-A802-0FD449B67B9F}"/>
          </ac:spMkLst>
        </pc:spChg>
        <pc:spChg chg="add">
          <ac:chgData name="Viktoria Georgieva Koleva (2028456)" userId="S::2028456@student.uwtsd.ac.uk::4e865047-3062-4229-a953-be02a07e165f" providerId="AD" clId="Web-{FBBEC96F-ED6F-C9AC-3C5A-126ED0313FD2}" dt="2021-11-08T21:22:23.367" v="231"/>
          <ac:spMkLst>
            <pc:docMk/>
            <pc:sldMk cId="194867815" sldId="258"/>
            <ac:spMk id="3" creationId="{8E2FB066-9305-41BC-8B5A-AADF4E1E9061}"/>
          </ac:spMkLst>
        </pc:spChg>
      </pc:sldChg>
      <pc:sldChg chg="addSp modSp new">
        <pc:chgData name="Viktoria Georgieva Koleva (2028456)" userId="S::2028456@student.uwtsd.ac.uk::4e865047-3062-4229-a953-be02a07e165f" providerId="AD" clId="Web-{FBBEC96F-ED6F-C9AC-3C5A-126ED0313FD2}" dt="2021-11-08T21:55:08.195" v="470" actId="20577"/>
        <pc:sldMkLst>
          <pc:docMk/>
          <pc:sldMk cId="723899363" sldId="258"/>
        </pc:sldMkLst>
        <pc:spChg chg="mod">
          <ac:chgData name="Viktoria Georgieva Koleva (2028456)" userId="S::2028456@student.uwtsd.ac.uk::4e865047-3062-4229-a953-be02a07e165f" providerId="AD" clId="Web-{FBBEC96F-ED6F-C9AC-3C5A-126ED0313FD2}" dt="2021-11-08T21:55:08.195" v="470" actId="20577"/>
          <ac:spMkLst>
            <pc:docMk/>
            <pc:sldMk cId="723899363" sldId="258"/>
            <ac:spMk id="2" creationId="{DA380CBA-638B-4B69-BD3C-ED4ECAB9C7FE}"/>
          </ac:spMkLst>
        </pc:spChg>
        <pc:spChg chg="mod">
          <ac:chgData name="Viktoria Georgieva Koleva (2028456)" userId="S::2028456@student.uwtsd.ac.uk::4e865047-3062-4229-a953-be02a07e165f" providerId="AD" clId="Web-{FBBEC96F-ED6F-C9AC-3C5A-126ED0313FD2}" dt="2021-11-08T21:54:29.459" v="463" actId="14100"/>
          <ac:spMkLst>
            <pc:docMk/>
            <pc:sldMk cId="723899363" sldId="258"/>
            <ac:spMk id="3" creationId="{471AD7DC-6BC3-476F-BC95-A08665C8C406}"/>
          </ac:spMkLst>
        </pc:spChg>
        <pc:picChg chg="add mod">
          <ac:chgData name="Viktoria Georgieva Koleva (2028456)" userId="S::2028456@student.uwtsd.ac.uk::4e865047-3062-4229-a953-be02a07e165f" providerId="AD" clId="Web-{FBBEC96F-ED6F-C9AC-3C5A-126ED0313FD2}" dt="2021-11-08T21:54:56.632" v="469" actId="1076"/>
          <ac:picMkLst>
            <pc:docMk/>
            <pc:sldMk cId="723899363" sldId="258"/>
            <ac:picMk id="4" creationId="{DC6371AE-6F6F-4D61-A224-6420C6188E8B}"/>
          </ac:picMkLst>
        </pc:picChg>
        <pc:picChg chg="add mod">
          <ac:chgData name="Viktoria Georgieva Koleva (2028456)" userId="S::2028456@student.uwtsd.ac.uk::4e865047-3062-4229-a953-be02a07e165f" providerId="AD" clId="Web-{FBBEC96F-ED6F-C9AC-3C5A-126ED0313FD2}" dt="2021-11-08T21:54:53.335" v="468" actId="1076"/>
          <ac:picMkLst>
            <pc:docMk/>
            <pc:sldMk cId="723899363" sldId="258"/>
            <ac:picMk id="5" creationId="{C01C96CA-626E-4AF4-9F7D-C9EAD896199A}"/>
          </ac:picMkLst>
        </pc:picChg>
        <pc:picChg chg="add mod">
          <ac:chgData name="Viktoria Georgieva Koleva (2028456)" userId="S::2028456@student.uwtsd.ac.uk::4e865047-3062-4229-a953-be02a07e165f" providerId="AD" clId="Web-{FBBEC96F-ED6F-C9AC-3C5A-126ED0313FD2}" dt="2021-11-08T21:54:50.632" v="467" actId="1076"/>
          <ac:picMkLst>
            <pc:docMk/>
            <pc:sldMk cId="723899363" sldId="258"/>
            <ac:picMk id="6" creationId="{6FA387C1-6F22-41C5-9930-8E76224E8D16}"/>
          </ac:picMkLst>
        </pc:picChg>
        <pc:picChg chg="add mod">
          <ac:chgData name="Viktoria Georgieva Koleva (2028456)" userId="S::2028456@student.uwtsd.ac.uk::4e865047-3062-4229-a953-be02a07e165f" providerId="AD" clId="Web-{FBBEC96F-ED6F-C9AC-3C5A-126ED0313FD2}" dt="2021-11-08T21:54:45.538" v="466" actId="1076"/>
          <ac:picMkLst>
            <pc:docMk/>
            <pc:sldMk cId="723899363" sldId="258"/>
            <ac:picMk id="7" creationId="{E928D111-723B-4991-8382-DCC133B66D05}"/>
          </ac:picMkLst>
        </pc:picChg>
        <pc:picChg chg="add mod">
          <ac:chgData name="Viktoria Georgieva Koleva (2028456)" userId="S::2028456@student.uwtsd.ac.uk::4e865047-3062-4229-a953-be02a07e165f" providerId="AD" clId="Web-{FBBEC96F-ED6F-C9AC-3C5A-126ED0313FD2}" dt="2021-11-08T21:54:41.350" v="465" actId="1076"/>
          <ac:picMkLst>
            <pc:docMk/>
            <pc:sldMk cId="723899363" sldId="258"/>
            <ac:picMk id="8" creationId="{91CEFDAD-3EA7-4C8E-8393-921CC2231621}"/>
          </ac:picMkLst>
        </pc:picChg>
        <pc:picChg chg="add mod">
          <ac:chgData name="Viktoria Georgieva Koleva (2028456)" userId="S::2028456@student.uwtsd.ac.uk::4e865047-3062-4229-a953-be02a07e165f" providerId="AD" clId="Web-{FBBEC96F-ED6F-C9AC-3C5A-126ED0313FD2}" dt="2021-11-08T21:54:34.928" v="464" actId="1076"/>
          <ac:picMkLst>
            <pc:docMk/>
            <pc:sldMk cId="723899363" sldId="258"/>
            <ac:picMk id="9" creationId="{924647D8-630A-4C47-85A7-F51536FC8CFB}"/>
          </ac:picMkLst>
        </pc:picChg>
      </pc:sldChg>
      <pc:sldChg chg="addSp modSp new">
        <pc:chgData name="Viktoria Georgieva Koleva (2028456)" userId="S::2028456@student.uwtsd.ac.uk::4e865047-3062-4229-a953-be02a07e165f" providerId="AD" clId="Web-{FBBEC96F-ED6F-C9AC-3C5A-126ED0313FD2}" dt="2021-11-08T22:04:30.630" v="496" actId="14100"/>
        <pc:sldMkLst>
          <pc:docMk/>
          <pc:sldMk cId="1921093923" sldId="259"/>
        </pc:sldMkLst>
        <pc:spChg chg="add mod">
          <ac:chgData name="Viktoria Georgieva Koleva (2028456)" userId="S::2028456@student.uwtsd.ac.uk::4e865047-3062-4229-a953-be02a07e165f" providerId="AD" clId="Web-{FBBEC96F-ED6F-C9AC-3C5A-126ED0313FD2}" dt="2021-11-08T21:59:21.857" v="480" actId="20577"/>
          <ac:spMkLst>
            <pc:docMk/>
            <pc:sldMk cId="1921093923" sldId="259"/>
            <ac:spMk id="2" creationId="{C55311DB-5358-4B65-AD4D-371AC342E85A}"/>
          </ac:spMkLst>
        </pc:spChg>
        <pc:picChg chg="add mod">
          <ac:chgData name="Viktoria Georgieva Koleva (2028456)" userId="S::2028456@student.uwtsd.ac.uk::4e865047-3062-4229-a953-be02a07e165f" providerId="AD" clId="Web-{FBBEC96F-ED6F-C9AC-3C5A-126ED0313FD2}" dt="2021-11-08T22:04:30.630" v="496" actId="14100"/>
          <ac:picMkLst>
            <pc:docMk/>
            <pc:sldMk cId="1921093923" sldId="259"/>
            <ac:picMk id="3" creationId="{6BD20D3F-4C73-4E70-A6D3-64B4542FEDB4}"/>
          </ac:picMkLst>
        </pc:picChg>
      </pc:sldChg>
      <pc:sldChg chg="new del">
        <pc:chgData name="Viktoria Georgieva Koleva (2028456)" userId="S::2028456@student.uwtsd.ac.uk::4e865047-3062-4229-a953-be02a07e165f" providerId="AD" clId="Web-{FBBEC96F-ED6F-C9AC-3C5A-126ED0313FD2}" dt="2021-11-08T21:56:23.400" v="474"/>
        <pc:sldMkLst>
          <pc:docMk/>
          <pc:sldMk cId="2273147061" sldId="259"/>
        </pc:sldMkLst>
      </pc:sldChg>
      <pc:sldChg chg="new del">
        <pc:chgData name="Viktoria Georgieva Koleva (2028456)" userId="S::2028456@student.uwtsd.ac.uk::4e865047-3062-4229-a953-be02a07e165f" providerId="AD" clId="Web-{FBBEC96F-ED6F-C9AC-3C5A-126ED0313FD2}" dt="2021-11-08T21:56:12.321" v="472"/>
        <pc:sldMkLst>
          <pc:docMk/>
          <pc:sldMk cId="2710010763" sldId="259"/>
        </pc:sldMkLst>
      </pc:sldChg>
      <pc:sldChg chg="addSp new del">
        <pc:chgData name="Viktoria Georgieva Koleva (2028456)" userId="S::2028456@student.uwtsd.ac.uk::4e865047-3062-4229-a953-be02a07e165f" providerId="AD" clId="Web-{FBBEC96F-ED6F-C9AC-3C5A-126ED0313FD2}" dt="2021-11-08T22:26:24.802" v="499"/>
        <pc:sldMkLst>
          <pc:docMk/>
          <pc:sldMk cId="411362136" sldId="260"/>
        </pc:sldMkLst>
        <pc:spChg chg="add">
          <ac:chgData name="Viktoria Georgieva Koleva (2028456)" userId="S::2028456@student.uwtsd.ac.uk::4e865047-3062-4229-a953-be02a07e165f" providerId="AD" clId="Web-{FBBEC96F-ED6F-C9AC-3C5A-126ED0313FD2}" dt="2021-11-08T22:26:12.693" v="498"/>
          <ac:spMkLst>
            <pc:docMk/>
            <pc:sldMk cId="411362136" sldId="260"/>
            <ac:spMk id="2" creationId="{F91C82F9-A197-4273-9B40-C9D8AFD3B1FC}"/>
          </ac:spMkLst>
        </pc:spChg>
      </pc:sldChg>
      <pc:sldChg chg="modSp new">
        <pc:chgData name="Viktoria Georgieva Koleva (2028456)" userId="S::2028456@student.uwtsd.ac.uk::4e865047-3062-4229-a953-be02a07e165f" providerId="AD" clId="Web-{FBBEC96F-ED6F-C9AC-3C5A-126ED0313FD2}" dt="2021-11-08T22:56:03.174" v="751" actId="20577"/>
        <pc:sldMkLst>
          <pc:docMk/>
          <pc:sldMk cId="1833294617" sldId="260"/>
        </pc:sldMkLst>
        <pc:spChg chg="mod">
          <ac:chgData name="Viktoria Georgieva Koleva (2028456)" userId="S::2028456@student.uwtsd.ac.uk::4e865047-3062-4229-a953-be02a07e165f" providerId="AD" clId="Web-{FBBEC96F-ED6F-C9AC-3C5A-126ED0313FD2}" dt="2021-11-08T22:41:52.669" v="538" actId="20577"/>
          <ac:spMkLst>
            <pc:docMk/>
            <pc:sldMk cId="1833294617" sldId="260"/>
            <ac:spMk id="2" creationId="{A0BEF664-9E55-4E07-8F71-39BAC995800D}"/>
          </ac:spMkLst>
        </pc:spChg>
        <pc:spChg chg="mod">
          <ac:chgData name="Viktoria Georgieva Koleva (2028456)" userId="S::2028456@student.uwtsd.ac.uk::4e865047-3062-4229-a953-be02a07e165f" providerId="AD" clId="Web-{FBBEC96F-ED6F-C9AC-3C5A-126ED0313FD2}" dt="2021-11-08T22:56:03.174" v="751" actId="20577"/>
          <ac:spMkLst>
            <pc:docMk/>
            <pc:sldMk cId="1833294617" sldId="260"/>
            <ac:spMk id="3" creationId="{1B219B63-BB61-4FB6-955D-72B8CEF890C5}"/>
          </ac:spMkLst>
        </pc:spChg>
      </pc:sldChg>
      <pc:sldChg chg="new del">
        <pc:chgData name="Viktoria Georgieva Koleva (2028456)" userId="S::2028456@student.uwtsd.ac.uk::4e865047-3062-4229-a953-be02a07e165f" providerId="AD" clId="Web-{FBBEC96F-ED6F-C9AC-3C5A-126ED0313FD2}" dt="2021-11-08T22:28:06.399" v="501"/>
        <pc:sldMkLst>
          <pc:docMk/>
          <pc:sldMk cId="4195420361" sldId="260"/>
        </pc:sldMkLst>
      </pc:sldChg>
      <pc:sldChg chg="addSp delSp modSp new">
        <pc:chgData name="Viktoria Georgieva Koleva (2028456)" userId="S::2028456@student.uwtsd.ac.uk::4e865047-3062-4229-a953-be02a07e165f" providerId="AD" clId="Web-{FBBEC96F-ED6F-C9AC-3C5A-126ED0313FD2}" dt="2021-11-08T23:50:14.088" v="831" actId="20577"/>
        <pc:sldMkLst>
          <pc:docMk/>
          <pc:sldMk cId="3141883756" sldId="261"/>
        </pc:sldMkLst>
        <pc:spChg chg="mod">
          <ac:chgData name="Viktoria Georgieva Koleva (2028456)" userId="S::2028456@student.uwtsd.ac.uk::4e865047-3062-4229-a953-be02a07e165f" providerId="AD" clId="Web-{FBBEC96F-ED6F-C9AC-3C5A-126ED0313FD2}" dt="2021-11-08T23:50:14.088" v="831" actId="20577"/>
          <ac:spMkLst>
            <pc:docMk/>
            <pc:sldMk cId="3141883756" sldId="261"/>
            <ac:spMk id="2" creationId="{1167AE40-92C9-41FD-84C0-46129AB6AE61}"/>
          </ac:spMkLst>
        </pc:spChg>
        <pc:spChg chg="del">
          <ac:chgData name="Viktoria Georgieva Koleva (2028456)" userId="S::2028456@student.uwtsd.ac.uk::4e865047-3062-4229-a953-be02a07e165f" providerId="AD" clId="Web-{FBBEC96F-ED6F-C9AC-3C5A-126ED0313FD2}" dt="2021-11-08T23:11:13.622" v="758"/>
          <ac:spMkLst>
            <pc:docMk/>
            <pc:sldMk cId="3141883756" sldId="261"/>
            <ac:spMk id="3" creationId="{870A4221-4948-401F-B164-37DFE4F16A95}"/>
          </ac:spMkLst>
        </pc:spChg>
        <pc:spChg chg="mod">
          <ac:chgData name="Viktoria Georgieva Koleva (2028456)" userId="S::2028456@student.uwtsd.ac.uk::4e865047-3062-4229-a953-be02a07e165f" providerId="AD" clId="Web-{FBBEC96F-ED6F-C9AC-3C5A-126ED0313FD2}" dt="2021-11-08T23:49:47.963" v="826" actId="20577"/>
          <ac:spMkLst>
            <pc:docMk/>
            <pc:sldMk cId="3141883756" sldId="261"/>
            <ac:spMk id="4" creationId="{A5026707-A835-4D33-A974-3644CBC49A95}"/>
          </ac:spMkLst>
        </pc:spChg>
        <pc:picChg chg="add mod ord modCrop">
          <ac:chgData name="Viktoria Georgieva Koleva (2028456)" userId="S::2028456@student.uwtsd.ac.uk::4e865047-3062-4229-a953-be02a07e165f" providerId="AD" clId="Web-{FBBEC96F-ED6F-C9AC-3C5A-126ED0313FD2}" dt="2021-11-08T23:11:28.560" v="760" actId="14100"/>
          <ac:picMkLst>
            <pc:docMk/>
            <pc:sldMk cId="3141883756" sldId="261"/>
            <ac:picMk id="5" creationId="{B6CB37C5-D38D-4255-AA3C-E4804D1E346C}"/>
          </ac:picMkLst>
        </pc:picChg>
      </pc:sldChg>
      <pc:sldChg chg="addSp modSp new del">
        <pc:chgData name="Viktoria Georgieva Koleva (2028456)" userId="S::2028456@student.uwtsd.ac.uk::4e865047-3062-4229-a953-be02a07e165f" providerId="AD" clId="Web-{FBBEC96F-ED6F-C9AC-3C5A-126ED0313FD2}" dt="2021-11-08T23:09:16.854" v="756"/>
        <pc:sldMkLst>
          <pc:docMk/>
          <pc:sldMk cId="3332830597" sldId="261"/>
        </pc:sldMkLst>
        <pc:spChg chg="add">
          <ac:chgData name="Viktoria Georgieva Koleva (2028456)" userId="S::2028456@student.uwtsd.ac.uk::4e865047-3062-4229-a953-be02a07e165f" providerId="AD" clId="Web-{FBBEC96F-ED6F-C9AC-3C5A-126ED0313FD2}" dt="2021-11-08T23:09:00.697" v="755"/>
          <ac:spMkLst>
            <pc:docMk/>
            <pc:sldMk cId="3332830597" sldId="261"/>
            <ac:spMk id="3" creationId="{3BDBCD0D-4DC5-4A00-B3EA-EC65CA8B43EB}"/>
          </ac:spMkLst>
        </pc:spChg>
        <pc:picChg chg="add mod">
          <ac:chgData name="Viktoria Georgieva Koleva (2028456)" userId="S::2028456@student.uwtsd.ac.uk::4e865047-3062-4229-a953-be02a07e165f" providerId="AD" clId="Web-{FBBEC96F-ED6F-C9AC-3C5A-126ED0313FD2}" dt="2021-11-08T23:08:55.541" v="754" actId="1076"/>
          <ac:picMkLst>
            <pc:docMk/>
            <pc:sldMk cId="3332830597" sldId="261"/>
            <ac:picMk id="2" creationId="{AEA4993C-9C98-4B22-BEF0-6C81FC5FF88F}"/>
          </ac:picMkLst>
        </pc:picChg>
      </pc:sldChg>
      <pc:sldChg chg="addSp modSp new del">
        <pc:chgData name="Viktoria Georgieva Koleva (2028456)" userId="S::2028456@student.uwtsd.ac.uk::4e865047-3062-4229-a953-be02a07e165f" providerId="AD" clId="Web-{FBBEC96F-ED6F-C9AC-3C5A-126ED0313FD2}" dt="2021-11-08T23:53:40.468" v="840"/>
        <pc:sldMkLst>
          <pc:docMk/>
          <pc:sldMk cId="1682314951" sldId="262"/>
        </pc:sldMkLst>
        <pc:graphicFrameChg chg="add modGraphic">
          <ac:chgData name="Viktoria Georgieva Koleva (2028456)" userId="S::2028456@student.uwtsd.ac.uk::4e865047-3062-4229-a953-be02a07e165f" providerId="AD" clId="Web-{FBBEC96F-ED6F-C9AC-3C5A-126ED0313FD2}" dt="2021-11-08T23:52:49.608" v="835"/>
          <ac:graphicFrameMkLst>
            <pc:docMk/>
            <pc:sldMk cId="1682314951" sldId="262"/>
            <ac:graphicFrameMk id="2" creationId="{F7F56B6A-BAFA-4C0A-ABE6-0027A51DFD16}"/>
          </ac:graphicFrameMkLst>
        </pc:graphicFrameChg>
        <pc:graphicFrameChg chg="add modGraphic">
          <ac:chgData name="Viktoria Georgieva Koleva (2028456)" userId="S::2028456@student.uwtsd.ac.uk::4e865047-3062-4229-a953-be02a07e165f" providerId="AD" clId="Web-{FBBEC96F-ED6F-C9AC-3C5A-126ED0313FD2}" dt="2021-11-08T23:53:07.592" v="837"/>
          <ac:graphicFrameMkLst>
            <pc:docMk/>
            <pc:sldMk cId="1682314951" sldId="262"/>
            <ac:graphicFrameMk id="3" creationId="{18B85C2A-30EF-4BCC-AEC3-1D625307B6A7}"/>
          </ac:graphicFrameMkLst>
        </pc:graphicFrameChg>
        <pc:graphicFrameChg chg="add mod">
          <ac:chgData name="Viktoria Georgieva Koleva (2028456)" userId="S::2028456@student.uwtsd.ac.uk::4e865047-3062-4229-a953-be02a07e165f" providerId="AD" clId="Web-{FBBEC96F-ED6F-C9AC-3C5A-126ED0313FD2}" dt="2021-11-08T23:53:31.030" v="839" actId="1076"/>
          <ac:graphicFrameMkLst>
            <pc:docMk/>
            <pc:sldMk cId="1682314951" sldId="262"/>
            <ac:graphicFrameMk id="4" creationId="{4D0780B0-FA30-44FA-9246-71E70593C098}"/>
          </ac:graphicFrameMkLst>
        </pc:graphicFrameChg>
      </pc:sldChg>
      <pc:sldChg chg="addSp modSp new">
        <pc:chgData name="Viktoria Georgieva Koleva (2028456)" userId="S::2028456@student.uwtsd.ac.uk::4e865047-3062-4229-a953-be02a07e165f" providerId="AD" clId="Web-{FBBEC96F-ED6F-C9AC-3C5A-126ED0313FD2}" dt="2021-11-09T00:02:27.778" v="958"/>
        <pc:sldMkLst>
          <pc:docMk/>
          <pc:sldMk cId="2011021408" sldId="262"/>
        </pc:sldMkLst>
        <pc:graphicFrameChg chg="add mod modGraphic">
          <ac:chgData name="Viktoria Georgieva Koleva (2028456)" userId="S::2028456@student.uwtsd.ac.uk::4e865047-3062-4229-a953-be02a07e165f" providerId="AD" clId="Web-{FBBEC96F-ED6F-C9AC-3C5A-126ED0313FD2}" dt="2021-11-09T00:02:27.778" v="958"/>
          <ac:graphicFrameMkLst>
            <pc:docMk/>
            <pc:sldMk cId="2011021408" sldId="262"/>
            <ac:graphicFrameMk id="2" creationId="{8F3C0DE0-EC12-42FC-A2CE-B1483634F699}"/>
          </ac:graphicFrameMkLst>
        </pc:graphicFrameChg>
      </pc:sldChg>
    </pc:docChg>
  </pc:docChgLst>
  <pc:docChgLst>
    <pc:chgData name="viktoria koleva" userId="766d3d765bfbcb71" providerId="LiveId" clId="{DD372084-F620-437B-8950-C1947B18F32C}"/>
    <pc:docChg chg="modSld">
      <pc:chgData name="viktoria koleva" userId="766d3d765bfbcb71" providerId="LiveId" clId="{DD372084-F620-437B-8950-C1947B18F32C}" dt="2021-11-09T14:00:48.113" v="4" actId="207"/>
      <pc:docMkLst>
        <pc:docMk/>
      </pc:docMkLst>
      <pc:sldChg chg="modSp mod">
        <pc:chgData name="viktoria koleva" userId="766d3d765bfbcb71" providerId="LiveId" clId="{DD372084-F620-437B-8950-C1947B18F32C}" dt="2021-11-09T13:59:17.600" v="1" actId="207"/>
        <pc:sldMkLst>
          <pc:docMk/>
          <pc:sldMk cId="1833294617" sldId="260"/>
        </pc:sldMkLst>
        <pc:spChg chg="mod">
          <ac:chgData name="viktoria koleva" userId="766d3d765bfbcb71" providerId="LiveId" clId="{DD372084-F620-437B-8950-C1947B18F32C}" dt="2021-11-09T13:59:17.600" v="1" actId="207"/>
          <ac:spMkLst>
            <pc:docMk/>
            <pc:sldMk cId="1833294617" sldId="260"/>
            <ac:spMk id="2" creationId="{A0BEF664-9E55-4E07-8F71-39BAC995800D}"/>
          </ac:spMkLst>
        </pc:spChg>
      </pc:sldChg>
      <pc:sldChg chg="modSp mod">
        <pc:chgData name="viktoria koleva" userId="766d3d765bfbcb71" providerId="LiveId" clId="{DD372084-F620-437B-8950-C1947B18F32C}" dt="2021-11-09T14:00:48.113" v="4" actId="207"/>
        <pc:sldMkLst>
          <pc:docMk/>
          <pc:sldMk cId="3141883756" sldId="261"/>
        </pc:sldMkLst>
        <pc:spChg chg="mod">
          <ac:chgData name="viktoria koleva" userId="766d3d765bfbcb71" providerId="LiveId" clId="{DD372084-F620-437B-8950-C1947B18F32C}" dt="2021-11-09T14:00:48.113" v="4" actId="207"/>
          <ac:spMkLst>
            <pc:docMk/>
            <pc:sldMk cId="3141883756" sldId="261"/>
            <ac:spMk id="2" creationId="{1167AE40-92C9-41FD-84C0-46129AB6AE61}"/>
          </ac:spMkLst>
        </pc:spChg>
      </pc:sldChg>
    </pc:docChg>
  </pc:docChgLst>
  <pc:docChgLst>
    <pc:chgData name="Viktoria Georgieva Koleva (2028456)" userId="S::2028456@student.uwtsd.ac.uk::4e865047-3062-4229-a953-be02a07e165f" providerId="AD" clId="Web-{280D33B2-5999-B993-4731-31AB52D51030}"/>
    <pc:docChg chg="addSld modSld">
      <pc:chgData name="Viktoria Georgieva Koleva (2028456)" userId="S::2028456@student.uwtsd.ac.uk::4e865047-3062-4229-a953-be02a07e165f" providerId="AD" clId="Web-{280D33B2-5999-B993-4731-31AB52D51030}" dt="2021-11-08T19:40:31.970" v="30" actId="20577"/>
      <pc:docMkLst>
        <pc:docMk/>
      </pc:docMkLst>
      <pc:sldChg chg="modSp new">
        <pc:chgData name="Viktoria Georgieva Koleva (2028456)" userId="S::2028456@student.uwtsd.ac.uk::4e865047-3062-4229-a953-be02a07e165f" providerId="AD" clId="Web-{280D33B2-5999-B993-4731-31AB52D51030}" dt="2021-11-08T19:40:31.970" v="30" actId="20577"/>
        <pc:sldMkLst>
          <pc:docMk/>
          <pc:sldMk cId="3796122179" sldId="257"/>
        </pc:sldMkLst>
        <pc:spChg chg="mod">
          <ac:chgData name="Viktoria Georgieva Koleva (2028456)" userId="S::2028456@student.uwtsd.ac.uk::4e865047-3062-4229-a953-be02a07e165f" providerId="AD" clId="Web-{280D33B2-5999-B993-4731-31AB52D51030}" dt="2021-11-08T19:36:02.747" v="10" actId="20577"/>
          <ac:spMkLst>
            <pc:docMk/>
            <pc:sldMk cId="3796122179" sldId="257"/>
            <ac:spMk id="2" creationId="{14A9458F-FAF5-4B8D-9809-7F4D99B8D120}"/>
          </ac:spMkLst>
        </pc:spChg>
        <pc:spChg chg="mod">
          <ac:chgData name="Viktoria Georgieva Koleva (2028456)" userId="S::2028456@student.uwtsd.ac.uk::4e865047-3062-4229-a953-be02a07e165f" providerId="AD" clId="Web-{280D33B2-5999-B993-4731-31AB52D51030}" dt="2021-11-08T19:40:31.970" v="30" actId="20577"/>
          <ac:spMkLst>
            <pc:docMk/>
            <pc:sldMk cId="3796122179" sldId="257"/>
            <ac:spMk id="3" creationId="{39BB2C62-6BF3-4230-9B7E-00E03AF79B35}"/>
          </ac:spMkLst>
        </pc:spChg>
        <pc:spChg chg="mod">
          <ac:chgData name="Viktoria Georgieva Koleva (2028456)" userId="S::2028456@student.uwtsd.ac.uk::4e865047-3062-4229-a953-be02a07e165f" providerId="AD" clId="Web-{280D33B2-5999-B993-4731-31AB52D51030}" dt="2021-11-08T19:36:43.498" v="27" actId="20577"/>
          <ac:spMkLst>
            <pc:docMk/>
            <pc:sldMk cId="3796122179" sldId="257"/>
            <ac:spMk id="4" creationId="{A8DCF992-8F9E-4144-AC49-DBADCA542A9E}"/>
          </ac:spMkLst>
        </pc:spChg>
      </pc:sldChg>
    </pc:docChg>
  </pc:docChgLst>
  <pc:docChgLst>
    <pc:chgData name="Viktoria Georgieva Koleva (2028456)" userId="S::2028456@student.uwtsd.ac.uk::4e865047-3062-4229-a953-be02a07e165f" providerId="AD" clId="Web-{643B97B7-CDBF-4688-89AE-0728ADDB3F0F}"/>
    <pc:docChg chg="modSld addMainMaster delMainMaster">
      <pc:chgData name="Viktoria Georgieva Koleva (2028456)" userId="S::2028456@student.uwtsd.ac.uk::4e865047-3062-4229-a953-be02a07e165f" providerId="AD" clId="Web-{643B97B7-CDBF-4688-89AE-0728ADDB3F0F}" dt="2021-11-08T19:10:28.781" v="182" actId="20577"/>
      <pc:docMkLst>
        <pc:docMk/>
      </pc:docMkLst>
      <pc:sldChg chg="addSp delSp modSp mod setBg modClrScheme chgLayout">
        <pc:chgData name="Viktoria Georgieva Koleva (2028456)" userId="S::2028456@student.uwtsd.ac.uk::4e865047-3062-4229-a953-be02a07e165f" providerId="AD" clId="Web-{643B97B7-CDBF-4688-89AE-0728ADDB3F0F}" dt="2021-11-08T19:10:28.781" v="182" actId="20577"/>
        <pc:sldMkLst>
          <pc:docMk/>
          <pc:sldMk cId="109857222" sldId="256"/>
        </pc:sldMkLst>
        <pc:spChg chg="mod">
          <ac:chgData name="Viktoria Georgieva Koleva (2028456)" userId="S::2028456@student.uwtsd.ac.uk::4e865047-3062-4229-a953-be02a07e165f" providerId="AD" clId="Web-{643B97B7-CDBF-4688-89AE-0728ADDB3F0F}" dt="2021-11-08T19:10:28.781" v="182" actId="20577"/>
          <ac:spMkLst>
            <pc:docMk/>
            <pc:sldMk cId="109857222" sldId="256"/>
            <ac:spMk id="2" creationId="{00000000-0000-0000-0000-000000000000}"/>
          </ac:spMkLst>
        </pc:spChg>
        <pc:spChg chg="mod">
          <ac:chgData name="Viktoria Georgieva Koleva (2028456)" userId="S::2028456@student.uwtsd.ac.uk::4e865047-3062-4229-a953-be02a07e165f" providerId="AD" clId="Web-{643B97B7-CDBF-4688-89AE-0728ADDB3F0F}" dt="2021-11-08T19:09:51.827" v="180" actId="20577"/>
          <ac:spMkLst>
            <pc:docMk/>
            <pc:sldMk cId="109857222" sldId="256"/>
            <ac:spMk id="3" creationId="{00000000-0000-0000-0000-000000000000}"/>
          </ac:spMkLst>
        </pc:spChg>
        <pc:spChg chg="add del">
          <ac:chgData name="Viktoria Georgieva Koleva (2028456)" userId="S::2028456@student.uwtsd.ac.uk::4e865047-3062-4229-a953-be02a07e165f" providerId="AD" clId="Web-{643B97B7-CDBF-4688-89AE-0728ADDB3F0F}" dt="2021-11-08T18:58:55.310" v="171"/>
          <ac:spMkLst>
            <pc:docMk/>
            <pc:sldMk cId="109857222" sldId="256"/>
            <ac:spMk id="5" creationId="{E91DC736-0EF8-4F87-9146-EBF1D2EE4D3D}"/>
          </ac:spMkLst>
        </pc:spChg>
        <pc:spChg chg="add del">
          <ac:chgData name="Viktoria Georgieva Koleva (2028456)" userId="S::2028456@student.uwtsd.ac.uk::4e865047-3062-4229-a953-be02a07e165f" providerId="AD" clId="Web-{643B97B7-CDBF-4688-89AE-0728ADDB3F0F}" dt="2021-11-08T18:58:55.310" v="171"/>
          <ac:spMkLst>
            <pc:docMk/>
            <pc:sldMk cId="109857222" sldId="256"/>
            <ac:spMk id="7" creationId="{097CD68E-23E3-4007-8847-CD0944C4F7BE}"/>
          </ac:spMkLst>
        </pc:spChg>
        <pc:spChg chg="add del">
          <ac:chgData name="Viktoria Georgieva Koleva (2028456)" userId="S::2028456@student.uwtsd.ac.uk::4e865047-3062-4229-a953-be02a07e165f" providerId="AD" clId="Web-{643B97B7-CDBF-4688-89AE-0728ADDB3F0F}" dt="2021-11-08T18:56:44.135" v="162"/>
          <ac:spMkLst>
            <pc:docMk/>
            <pc:sldMk cId="109857222" sldId="256"/>
            <ac:spMk id="9" creationId="{DB66C9CD-6BF4-44CA-8078-0BB819080761}"/>
          </ac:spMkLst>
        </pc:spChg>
        <pc:spChg chg="add del">
          <ac:chgData name="Viktoria Georgieva Koleva (2028456)" userId="S::2028456@student.uwtsd.ac.uk::4e865047-3062-4229-a953-be02a07e165f" providerId="AD" clId="Web-{643B97B7-CDBF-4688-89AE-0728ADDB3F0F}" dt="2021-11-08T18:58:55.310" v="171"/>
          <ac:spMkLst>
            <pc:docMk/>
            <pc:sldMk cId="109857222" sldId="256"/>
            <ac:spMk id="13" creationId="{AF2F604E-43BE-4DC3-B983-E071523364F8}"/>
          </ac:spMkLst>
        </pc:spChg>
        <pc:spChg chg="add del">
          <ac:chgData name="Viktoria Georgieva Koleva (2028456)" userId="S::2028456@student.uwtsd.ac.uk::4e865047-3062-4229-a953-be02a07e165f" providerId="AD" clId="Web-{643B97B7-CDBF-4688-89AE-0728ADDB3F0F}" dt="2021-11-08T18:58:55.310" v="171"/>
          <ac:spMkLst>
            <pc:docMk/>
            <pc:sldMk cId="109857222" sldId="256"/>
            <ac:spMk id="15" creationId="{08C9B587-E65E-4B52-B37C-ABEBB6E87928}"/>
          </ac:spMkLst>
        </pc:spChg>
        <pc:spChg chg="add del">
          <ac:chgData name="Viktoria Georgieva Koleva (2028456)" userId="S::2028456@student.uwtsd.ac.uk::4e865047-3062-4229-a953-be02a07e165f" providerId="AD" clId="Web-{643B97B7-CDBF-4688-89AE-0728ADDB3F0F}" dt="2021-11-08T19:09:18.826" v="177"/>
          <ac:spMkLst>
            <pc:docMk/>
            <pc:sldMk cId="109857222" sldId="256"/>
            <ac:spMk id="26" creationId="{A5931BE0-4B93-4D6C-878E-ACC59D6B4587}"/>
          </ac:spMkLst>
        </pc:spChg>
        <pc:spChg chg="add del">
          <ac:chgData name="Viktoria Georgieva Koleva (2028456)" userId="S::2028456@student.uwtsd.ac.uk::4e865047-3062-4229-a953-be02a07e165f" providerId="AD" clId="Web-{643B97B7-CDBF-4688-89AE-0728ADDB3F0F}" dt="2021-11-08T19:09:18.826" v="177"/>
          <ac:spMkLst>
            <pc:docMk/>
            <pc:sldMk cId="109857222" sldId="256"/>
            <ac:spMk id="32" creationId="{3E6AA126-9DDC-4FBE-AEE6-8D0E982B0E2C}"/>
          </ac:spMkLst>
        </pc:spChg>
        <pc:spChg chg="add">
          <ac:chgData name="Viktoria Georgieva Koleva (2028456)" userId="S::2028456@student.uwtsd.ac.uk::4e865047-3062-4229-a953-be02a07e165f" providerId="AD" clId="Web-{643B97B7-CDBF-4688-89AE-0728ADDB3F0F}" dt="2021-11-08T19:09:18.826" v="177"/>
          <ac:spMkLst>
            <pc:docMk/>
            <pc:sldMk cId="109857222" sldId="256"/>
            <ac:spMk id="37" creationId="{3011B0B3-5679-4759-90B8-3B908C4CBD21}"/>
          </ac:spMkLst>
        </pc:spChg>
        <pc:grpChg chg="add del">
          <ac:chgData name="Viktoria Georgieva Koleva (2028456)" userId="S::2028456@student.uwtsd.ac.uk::4e865047-3062-4229-a953-be02a07e165f" providerId="AD" clId="Web-{643B97B7-CDBF-4688-89AE-0728ADDB3F0F}" dt="2021-11-08T19:09:18.826" v="177"/>
          <ac:grpSpMkLst>
            <pc:docMk/>
            <pc:sldMk cId="109857222" sldId="256"/>
            <ac:grpSpMk id="20" creationId="{3BDBC526-6DCD-4FF6-8395-D8C22E46E527}"/>
          </ac:grpSpMkLst>
        </pc:grpChg>
        <pc:grpChg chg="add del">
          <ac:chgData name="Viktoria Georgieva Koleva (2028456)" userId="S::2028456@student.uwtsd.ac.uk::4e865047-3062-4229-a953-be02a07e165f" providerId="AD" clId="Web-{643B97B7-CDBF-4688-89AE-0728ADDB3F0F}" dt="2021-11-08T19:09:18.826" v="177"/>
          <ac:grpSpMkLst>
            <pc:docMk/>
            <pc:sldMk cId="109857222" sldId="256"/>
            <ac:grpSpMk id="28" creationId="{11F8F457-0192-4F9A-9EEF-D784521FAC11}"/>
          </ac:grpSpMkLst>
        </pc:grpChg>
        <pc:grpChg chg="add">
          <ac:chgData name="Viktoria Georgieva Koleva (2028456)" userId="S::2028456@student.uwtsd.ac.uk::4e865047-3062-4229-a953-be02a07e165f" providerId="AD" clId="Web-{643B97B7-CDBF-4688-89AE-0728ADDB3F0F}" dt="2021-11-08T19:09:18.826" v="177"/>
          <ac:grpSpMkLst>
            <pc:docMk/>
            <pc:sldMk cId="109857222" sldId="256"/>
            <ac:grpSpMk id="39" creationId="{50F37AA1-A09B-4E28-987B-38E5060E1BAE}"/>
          </ac:grpSpMkLst>
        </pc:grpChg>
        <pc:picChg chg="add del">
          <ac:chgData name="Viktoria Georgieva Koleva (2028456)" userId="S::2028456@student.uwtsd.ac.uk::4e865047-3062-4229-a953-be02a07e165f" providerId="AD" clId="Web-{643B97B7-CDBF-4688-89AE-0728ADDB3F0F}" dt="2021-11-08T18:56:44.135" v="162"/>
          <ac:picMkLst>
            <pc:docMk/>
            <pc:sldMk cId="109857222" sldId="256"/>
            <ac:picMk id="4" creationId="{0029897B-6A3D-408D-8A21-7C75610B9C82}"/>
          </ac:picMkLst>
        </pc:picChg>
        <pc:picChg chg="add mod ord">
          <ac:chgData name="Viktoria Georgieva Koleva (2028456)" userId="S::2028456@student.uwtsd.ac.uk::4e865047-3062-4229-a953-be02a07e165f" providerId="AD" clId="Web-{643B97B7-CDBF-4688-89AE-0728ADDB3F0F}" dt="2021-11-08T19:09:18.826" v="177"/>
          <ac:picMkLst>
            <pc:docMk/>
            <pc:sldMk cId="109857222" sldId="256"/>
            <ac:picMk id="6" creationId="{5E1D7394-B952-4F9E-B8E2-933B80EA8747}"/>
          </ac:picMkLst>
        </pc:picChg>
        <pc:picChg chg="add del mod">
          <ac:chgData name="Viktoria Georgieva Koleva (2028456)" userId="S::2028456@student.uwtsd.ac.uk::4e865047-3062-4229-a953-be02a07e165f" providerId="AD" clId="Web-{643B97B7-CDBF-4688-89AE-0728ADDB3F0F}" dt="2021-11-08T19:08:53.106" v="176"/>
          <ac:picMkLst>
            <pc:docMk/>
            <pc:sldMk cId="109857222" sldId="256"/>
            <ac:picMk id="8" creationId="{E50D9008-A4C9-4CC0-9813-C5EF8D2D422D}"/>
          </ac:picMkLst>
        </pc:picChg>
        <pc:cxnChg chg="add del">
          <ac:chgData name="Viktoria Georgieva Koleva (2028456)" userId="S::2028456@student.uwtsd.ac.uk::4e865047-3062-4229-a953-be02a07e165f" providerId="AD" clId="Web-{643B97B7-CDBF-4688-89AE-0728ADDB3F0F}" dt="2021-11-08T18:56:44.135" v="162"/>
          <ac:cxnSpMkLst>
            <pc:docMk/>
            <pc:sldMk cId="109857222" sldId="256"/>
            <ac:cxnSpMk id="11" creationId="{16C132CB-661F-4A80-B2A5-D78FF18C0CDF}"/>
          </ac:cxnSpMkLst>
        </pc:cxnChg>
      </pc:sldChg>
      <pc:sldMasterChg chg="add del addSldLayout delSldLayout">
        <pc:chgData name="Viktoria Georgieva Koleva (2028456)" userId="S::2028456@student.uwtsd.ac.uk::4e865047-3062-4229-a953-be02a07e165f" providerId="AD" clId="Web-{643B97B7-CDBF-4688-89AE-0728ADDB3F0F}" dt="2021-11-08T18:56:44.197" v="163"/>
        <pc:sldMasterMkLst>
          <pc:docMk/>
          <pc:sldMasterMk cId="2460954070" sldId="2147483660"/>
        </pc:sldMasterMkLst>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2385387890" sldId="2147483661"/>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949138452" sldId="2147483662"/>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2591524520" sldId="2147483663"/>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1203092039" sldId="2147483664"/>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3733172339" sldId="2147483665"/>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3210312558" sldId="2147483666"/>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3146388984" sldId="2147483667"/>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3171841454" sldId="2147483668"/>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1718958274" sldId="2147483669"/>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2202905451" sldId="2147483670"/>
          </pc:sldLayoutMkLst>
        </pc:sldLayoutChg>
        <pc:sldLayoutChg chg="add del">
          <pc:chgData name="Viktoria Georgieva Koleva (2028456)" userId="S::2028456@student.uwtsd.ac.uk::4e865047-3062-4229-a953-be02a07e165f" providerId="AD" clId="Web-{643B97B7-CDBF-4688-89AE-0728ADDB3F0F}" dt="2021-11-08T18:56:44.197" v="163"/>
          <pc:sldLayoutMkLst>
            <pc:docMk/>
            <pc:sldMasterMk cId="2460954070" sldId="2147483660"/>
            <pc:sldLayoutMk cId="3479445657" sldId="2147483671"/>
          </pc:sldLayoutMkLst>
        </pc:sldLayoutChg>
      </pc:sldMasterChg>
      <pc:sldMasterChg chg="add del addSldLayout delSldLayout">
        <pc:chgData name="Viktoria Georgieva Koleva (2028456)" userId="S::2028456@student.uwtsd.ac.uk::4e865047-3062-4229-a953-be02a07e165f" providerId="AD" clId="Web-{643B97B7-CDBF-4688-89AE-0728ADDB3F0F}" dt="2021-11-08T18:56:44.135" v="162"/>
        <pc:sldMasterMkLst>
          <pc:docMk/>
          <pc:sldMasterMk cId="2142923044" sldId="2147483685"/>
        </pc:sldMasterMkLst>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2543149928" sldId="2147483674"/>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4118287177" sldId="2147483675"/>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763703781" sldId="2147483676"/>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3514802204" sldId="2147483677"/>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4122096793" sldId="2147483678"/>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1449343864" sldId="2147483679"/>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3844570936" sldId="2147483680"/>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1393040237" sldId="2147483681"/>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3537768570" sldId="2147483682"/>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2780306045" sldId="2147483683"/>
          </pc:sldLayoutMkLst>
        </pc:sldLayoutChg>
        <pc:sldLayoutChg chg="add del">
          <pc:chgData name="Viktoria Georgieva Koleva (2028456)" userId="S::2028456@student.uwtsd.ac.uk::4e865047-3062-4229-a953-be02a07e165f" providerId="AD" clId="Web-{643B97B7-CDBF-4688-89AE-0728ADDB3F0F}" dt="2021-11-08T18:56:44.135" v="162"/>
          <pc:sldLayoutMkLst>
            <pc:docMk/>
            <pc:sldMasterMk cId="2142923044" sldId="2147483685"/>
            <pc:sldLayoutMk cId="3070413465" sldId="2147483684"/>
          </pc:sldLayoutMkLst>
        </pc:sldLayoutChg>
      </pc:sldMasterChg>
      <pc:sldMasterChg chg="add del addSldLayout delSldLayout">
        <pc:chgData name="Viktoria Georgieva Koleva (2028456)" userId="S::2028456@student.uwtsd.ac.uk::4e865047-3062-4229-a953-be02a07e165f" providerId="AD" clId="Web-{643B97B7-CDBF-4688-89AE-0728ADDB3F0F}" dt="2021-11-08T18:58:55.310" v="171"/>
        <pc:sldMasterMkLst>
          <pc:docMk/>
          <pc:sldMasterMk cId="1852350686" sldId="2147483724"/>
        </pc:sldMasterMkLst>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1205618552" sldId="2147483713"/>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2168020112" sldId="2147483714"/>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2713686307" sldId="2147483715"/>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135734733" sldId="2147483716"/>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971146252" sldId="2147483717"/>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2271439086" sldId="2147483718"/>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1848831763" sldId="2147483719"/>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1574665032" sldId="2147483720"/>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625091233" sldId="2147483721"/>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1514705730" sldId="2147483722"/>
          </pc:sldLayoutMkLst>
        </pc:sldLayoutChg>
        <pc:sldLayoutChg chg="add del">
          <pc:chgData name="Viktoria Georgieva Koleva (2028456)" userId="S::2028456@student.uwtsd.ac.uk::4e865047-3062-4229-a953-be02a07e165f" providerId="AD" clId="Web-{643B97B7-CDBF-4688-89AE-0728ADDB3F0F}" dt="2021-11-08T18:58:55.310" v="171"/>
          <pc:sldLayoutMkLst>
            <pc:docMk/>
            <pc:sldMasterMk cId="1852350686" sldId="2147483724"/>
            <pc:sldLayoutMk cId="2470617948" sldId="2147483723"/>
          </pc:sldLayoutMkLst>
        </pc:sldLayoutChg>
      </pc:sldMasterChg>
      <pc:sldMasterChg chg="add del addSldLayout delSldLayout">
        <pc:chgData name="Viktoria Georgieva Koleva (2028456)" userId="S::2028456@student.uwtsd.ac.uk::4e865047-3062-4229-a953-be02a07e165f" providerId="AD" clId="Web-{643B97B7-CDBF-4688-89AE-0728ADDB3F0F}" dt="2021-11-08T19:09:18.826" v="177"/>
        <pc:sldMasterMkLst>
          <pc:docMk/>
          <pc:sldMasterMk cId="271392228" sldId="2147483761"/>
        </pc:sldMasterMkLst>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1250990875" sldId="2147483750"/>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2240186681" sldId="2147483751"/>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642257737" sldId="2147483752"/>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2548760981" sldId="2147483753"/>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1882630510" sldId="2147483754"/>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613667237" sldId="2147483755"/>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2551118344" sldId="2147483756"/>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2330287577" sldId="2147483757"/>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3749498779" sldId="2147483758"/>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2290458063" sldId="2147483759"/>
          </pc:sldLayoutMkLst>
        </pc:sldLayoutChg>
        <pc:sldLayoutChg chg="add del">
          <pc:chgData name="Viktoria Georgieva Koleva (2028456)" userId="S::2028456@student.uwtsd.ac.uk::4e865047-3062-4229-a953-be02a07e165f" providerId="AD" clId="Web-{643B97B7-CDBF-4688-89AE-0728ADDB3F0F}" dt="2021-11-08T19:09:18.826" v="177"/>
          <pc:sldLayoutMkLst>
            <pc:docMk/>
            <pc:sldMasterMk cId="271392228" sldId="2147483761"/>
            <pc:sldLayoutMk cId="3338793701" sldId="2147483760"/>
          </pc:sldLayoutMkLst>
        </pc:sldLayoutChg>
      </pc:sldMasterChg>
      <pc:sldMasterChg chg="add addSldLayout">
        <pc:chgData name="Viktoria Georgieva Koleva (2028456)" userId="S::2028456@student.uwtsd.ac.uk::4e865047-3062-4229-a953-be02a07e165f" providerId="AD" clId="Web-{643B97B7-CDBF-4688-89AE-0728ADDB3F0F}" dt="2021-11-08T19:09:18.826" v="177"/>
        <pc:sldMasterMkLst>
          <pc:docMk/>
          <pc:sldMasterMk cId="1583760921" sldId="2147483798"/>
        </pc:sldMasterMkLst>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448439926" sldId="2147483787"/>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3992925076" sldId="2147483788"/>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1200986434" sldId="2147483789"/>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1414818500" sldId="2147483790"/>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2415899642" sldId="2147483791"/>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728608297" sldId="2147483792"/>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2454257062" sldId="2147483793"/>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4261294092" sldId="2147483794"/>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3228073761" sldId="2147483795"/>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1772371249" sldId="2147483796"/>
          </pc:sldLayoutMkLst>
        </pc:sldLayoutChg>
        <pc:sldLayoutChg chg="add">
          <pc:chgData name="Viktoria Georgieva Koleva (2028456)" userId="S::2028456@student.uwtsd.ac.uk::4e865047-3062-4229-a953-be02a07e165f" providerId="AD" clId="Web-{643B97B7-CDBF-4688-89AE-0728ADDB3F0F}" dt="2021-11-08T19:09:18.826" v="177"/>
          <pc:sldLayoutMkLst>
            <pc:docMk/>
            <pc:sldMasterMk cId="1583760921" sldId="2147483798"/>
            <pc:sldLayoutMk cId="537638048" sldId="2147483797"/>
          </pc:sldLayoutMkLst>
        </pc:sldLayoutChg>
      </pc:sldMasterChg>
    </pc:docChg>
  </pc:docChgLst>
  <pc:docChgLst>
    <pc:chgData name="Viktoria Georgieva Koleva (2028456)" userId="S::2028456@student.uwtsd.ac.uk::4e865047-3062-4229-a953-be02a07e165f" providerId="AD" clId="Web-{0DC6D310-507D-4EC9-8AB3-2861FA789C25}"/>
    <pc:docChg chg="modSld">
      <pc:chgData name="Viktoria Georgieva Koleva (2028456)" userId="S::2028456@student.uwtsd.ac.uk::4e865047-3062-4229-a953-be02a07e165f" providerId="AD" clId="Web-{0DC6D310-507D-4EC9-8AB3-2861FA789C25}" dt="2021-11-08T19:27:48.177" v="25" actId="14100"/>
      <pc:docMkLst>
        <pc:docMk/>
      </pc:docMkLst>
      <pc:sldChg chg="addSp modSp">
        <pc:chgData name="Viktoria Georgieva Koleva (2028456)" userId="S::2028456@student.uwtsd.ac.uk::4e865047-3062-4229-a953-be02a07e165f" providerId="AD" clId="Web-{0DC6D310-507D-4EC9-8AB3-2861FA789C25}" dt="2021-11-08T19:27:48.177" v="25" actId="14100"/>
        <pc:sldMkLst>
          <pc:docMk/>
          <pc:sldMk cId="109857222" sldId="256"/>
        </pc:sldMkLst>
        <pc:spChg chg="mod">
          <ac:chgData name="Viktoria Georgieva Koleva (2028456)" userId="S::2028456@student.uwtsd.ac.uk::4e865047-3062-4229-a953-be02a07e165f" providerId="AD" clId="Web-{0DC6D310-507D-4EC9-8AB3-2861FA789C25}" dt="2021-11-08T19:25:06.049" v="19" actId="20577"/>
          <ac:spMkLst>
            <pc:docMk/>
            <pc:sldMk cId="109857222" sldId="256"/>
            <ac:spMk id="2" creationId="{00000000-0000-0000-0000-000000000000}"/>
          </ac:spMkLst>
        </pc:spChg>
        <pc:picChg chg="add mod">
          <ac:chgData name="Viktoria Georgieva Koleva (2028456)" userId="S::2028456@student.uwtsd.ac.uk::4e865047-3062-4229-a953-be02a07e165f" providerId="AD" clId="Web-{0DC6D310-507D-4EC9-8AB3-2861FA789C25}" dt="2021-11-08T19:27:48.177" v="25" actId="14100"/>
          <ac:picMkLst>
            <pc:docMk/>
            <pc:sldMk cId="109857222" sldId="256"/>
            <ac:picMk id="4" creationId="{16308A41-6008-4F6D-94A5-AFF0787A15B6}"/>
          </ac:picMkLst>
        </pc:picChg>
      </pc:sldChg>
    </pc:docChg>
  </pc:docChgLst>
  <pc:docChgLst>
    <pc:chgData name="Viktoria Georgieva Koleva (2028456)" userId="S::2028456@student.uwtsd.ac.uk::4e865047-3062-4229-a953-be02a07e165f" providerId="AD" clId="Web-{4E1B9EF1-28E3-3928-99A7-E6031D8A9060}"/>
    <pc:docChg chg="addSld delSld modSld">
      <pc:chgData name="Viktoria Georgieva Koleva (2028456)" userId="S::2028456@student.uwtsd.ac.uk::4e865047-3062-4229-a953-be02a07e165f" providerId="AD" clId="Web-{4E1B9EF1-28E3-3928-99A7-E6031D8A9060}" dt="2021-11-09T13:51:57.643" v="3268"/>
      <pc:docMkLst>
        <pc:docMk/>
      </pc:docMkLst>
      <pc:sldChg chg="modSp">
        <pc:chgData name="Viktoria Georgieva Koleva (2028456)" userId="S::2028456@student.uwtsd.ac.uk::4e865047-3062-4229-a953-be02a07e165f" providerId="AD" clId="Web-{4E1B9EF1-28E3-3928-99A7-E6031D8A9060}" dt="2021-11-09T09:35:17.974" v="370" actId="20577"/>
        <pc:sldMkLst>
          <pc:docMk/>
          <pc:sldMk cId="1833294617" sldId="260"/>
        </pc:sldMkLst>
        <pc:spChg chg="mod">
          <ac:chgData name="Viktoria Georgieva Koleva (2028456)" userId="S::2028456@student.uwtsd.ac.uk::4e865047-3062-4229-a953-be02a07e165f" providerId="AD" clId="Web-{4E1B9EF1-28E3-3928-99A7-E6031D8A9060}" dt="2021-11-09T08:53:07.056" v="1" actId="20577"/>
          <ac:spMkLst>
            <pc:docMk/>
            <pc:sldMk cId="1833294617" sldId="260"/>
            <ac:spMk id="2" creationId="{A0BEF664-9E55-4E07-8F71-39BAC995800D}"/>
          </ac:spMkLst>
        </pc:spChg>
        <pc:spChg chg="mod">
          <ac:chgData name="Viktoria Georgieva Koleva (2028456)" userId="S::2028456@student.uwtsd.ac.uk::4e865047-3062-4229-a953-be02a07e165f" providerId="AD" clId="Web-{4E1B9EF1-28E3-3928-99A7-E6031D8A9060}" dt="2021-11-09T09:35:17.974" v="370" actId="20577"/>
          <ac:spMkLst>
            <pc:docMk/>
            <pc:sldMk cId="1833294617" sldId="260"/>
            <ac:spMk id="3" creationId="{1B219B63-BB61-4FB6-955D-72B8CEF890C5}"/>
          </ac:spMkLst>
        </pc:spChg>
      </pc:sldChg>
      <pc:sldChg chg="modSp">
        <pc:chgData name="Viktoria Georgieva Koleva (2028456)" userId="S::2028456@student.uwtsd.ac.uk::4e865047-3062-4229-a953-be02a07e165f" providerId="AD" clId="Web-{4E1B9EF1-28E3-3928-99A7-E6031D8A9060}" dt="2021-11-09T09:05:38.698" v="41" actId="14100"/>
        <pc:sldMkLst>
          <pc:docMk/>
          <pc:sldMk cId="3141883756" sldId="261"/>
        </pc:sldMkLst>
        <pc:spChg chg="mod">
          <ac:chgData name="Viktoria Georgieva Koleva (2028456)" userId="S::2028456@student.uwtsd.ac.uk::4e865047-3062-4229-a953-be02a07e165f" providerId="AD" clId="Web-{4E1B9EF1-28E3-3928-99A7-E6031D8A9060}" dt="2021-11-09T09:05:38.698" v="41" actId="14100"/>
          <ac:spMkLst>
            <pc:docMk/>
            <pc:sldMk cId="3141883756" sldId="261"/>
            <ac:spMk id="4" creationId="{A5026707-A835-4D33-A974-3644CBC49A95}"/>
          </ac:spMkLst>
        </pc:spChg>
      </pc:sldChg>
      <pc:sldChg chg="addSp delSp modSp">
        <pc:chgData name="Viktoria Georgieva Koleva (2028456)" userId="S::2028456@student.uwtsd.ac.uk::4e865047-3062-4229-a953-be02a07e165f" providerId="AD" clId="Web-{4E1B9EF1-28E3-3928-99A7-E6031D8A9060}" dt="2021-11-09T10:18:11.721" v="1210"/>
        <pc:sldMkLst>
          <pc:docMk/>
          <pc:sldMk cId="2011021408" sldId="262"/>
        </pc:sldMkLst>
        <pc:spChg chg="add del">
          <ac:chgData name="Viktoria Georgieva Koleva (2028456)" userId="S::2028456@student.uwtsd.ac.uk::4e865047-3062-4229-a953-be02a07e165f" providerId="AD" clId="Web-{4E1B9EF1-28E3-3928-99A7-E6031D8A9060}" dt="2021-11-09T09:11:45.894" v="56"/>
          <ac:spMkLst>
            <pc:docMk/>
            <pc:sldMk cId="2011021408" sldId="262"/>
            <ac:spMk id="3" creationId="{31FD335E-450C-43FD-B370-FA7E164506CA}"/>
          </ac:spMkLst>
        </pc:spChg>
        <pc:spChg chg="add del">
          <ac:chgData name="Viktoria Georgieva Koleva (2028456)" userId="S::2028456@student.uwtsd.ac.uk::4e865047-3062-4229-a953-be02a07e165f" providerId="AD" clId="Web-{4E1B9EF1-28E3-3928-99A7-E6031D8A9060}" dt="2021-11-09T09:11:42.707" v="55"/>
          <ac:spMkLst>
            <pc:docMk/>
            <pc:sldMk cId="2011021408" sldId="262"/>
            <ac:spMk id="4" creationId="{894EB4D8-45B0-46E9-9FA4-AA28FA9AA9F9}"/>
          </ac:spMkLst>
        </pc:spChg>
        <pc:graphicFrameChg chg="mod modGraphic">
          <ac:chgData name="Viktoria Georgieva Koleva (2028456)" userId="S::2028456@student.uwtsd.ac.uk::4e865047-3062-4229-a953-be02a07e165f" providerId="AD" clId="Web-{4E1B9EF1-28E3-3928-99A7-E6031D8A9060}" dt="2021-11-09T10:18:11.721" v="1210"/>
          <ac:graphicFrameMkLst>
            <pc:docMk/>
            <pc:sldMk cId="2011021408" sldId="262"/>
            <ac:graphicFrameMk id="2" creationId="{8F3C0DE0-EC12-42FC-A2CE-B1483634F699}"/>
          </ac:graphicFrameMkLst>
        </pc:graphicFrameChg>
      </pc:sldChg>
      <pc:sldChg chg="addSp modSp new">
        <pc:chgData name="Viktoria Georgieva Koleva (2028456)" userId="S::2028456@student.uwtsd.ac.uk::4e865047-3062-4229-a953-be02a07e165f" providerId="AD" clId="Web-{4E1B9EF1-28E3-3928-99A7-E6031D8A9060}" dt="2021-11-09T13:51:57.643" v="3268"/>
        <pc:sldMkLst>
          <pc:docMk/>
          <pc:sldMk cId="802005203" sldId="263"/>
        </pc:sldMkLst>
        <pc:spChg chg="mod">
          <ac:chgData name="Viktoria Georgieva Koleva (2028456)" userId="S::2028456@student.uwtsd.ac.uk::4e865047-3062-4229-a953-be02a07e165f" providerId="AD" clId="Web-{4E1B9EF1-28E3-3928-99A7-E6031D8A9060}" dt="2021-11-09T11:18:45.265" v="1312" actId="20577"/>
          <ac:spMkLst>
            <pc:docMk/>
            <pc:sldMk cId="802005203" sldId="263"/>
            <ac:spMk id="2" creationId="{D074FA4B-FB62-4426-A3A5-9025D6631CFA}"/>
          </ac:spMkLst>
        </pc:spChg>
        <pc:spChg chg="add">
          <ac:chgData name="Viktoria Georgieva Koleva (2028456)" userId="S::2028456@student.uwtsd.ac.uk::4e865047-3062-4229-a953-be02a07e165f" providerId="AD" clId="Web-{4E1B9EF1-28E3-3928-99A7-E6031D8A9060}" dt="2021-11-09T10:31:57.256" v="1244"/>
          <ac:spMkLst>
            <pc:docMk/>
            <pc:sldMk cId="802005203" sldId="263"/>
            <ac:spMk id="3" creationId="{23C41FF8-6D22-4BCD-9C4F-BFECAED93485}"/>
          </ac:spMkLst>
        </pc:spChg>
        <pc:graphicFrameChg chg="add mod modGraphic">
          <ac:chgData name="Viktoria Georgieva Koleva (2028456)" userId="S::2028456@student.uwtsd.ac.uk::4e865047-3062-4229-a953-be02a07e165f" providerId="AD" clId="Web-{4E1B9EF1-28E3-3928-99A7-E6031D8A9060}" dt="2021-11-09T13:51:57.643" v="3268"/>
          <ac:graphicFrameMkLst>
            <pc:docMk/>
            <pc:sldMk cId="802005203" sldId="263"/>
            <ac:graphicFrameMk id="4" creationId="{B2E80850-98F6-4F38-AE58-56D6D13FF162}"/>
          </ac:graphicFrameMkLst>
        </pc:graphicFrameChg>
      </pc:sldChg>
      <pc:sldChg chg="addSp delSp modSp new mod modClrScheme chgLayout">
        <pc:chgData name="Viktoria Georgieva Koleva (2028456)" userId="S::2028456@student.uwtsd.ac.uk::4e865047-3062-4229-a953-be02a07e165f" providerId="AD" clId="Web-{4E1B9EF1-28E3-3928-99A7-E6031D8A9060}" dt="2021-11-09T11:48:15.161" v="1965"/>
        <pc:sldMkLst>
          <pc:docMk/>
          <pc:sldMk cId="2847595095" sldId="264"/>
        </pc:sldMkLst>
        <pc:spChg chg="mod ord">
          <ac:chgData name="Viktoria Georgieva Koleva (2028456)" userId="S::2028456@student.uwtsd.ac.uk::4e865047-3062-4229-a953-be02a07e165f" providerId="AD" clId="Web-{4E1B9EF1-28E3-3928-99A7-E6031D8A9060}" dt="2021-11-09T11:48:15.161" v="1965"/>
          <ac:spMkLst>
            <pc:docMk/>
            <pc:sldMk cId="2847595095" sldId="264"/>
            <ac:spMk id="2" creationId="{3ED29B86-3E50-4037-BCC2-95593B9D8915}"/>
          </ac:spMkLst>
        </pc:spChg>
        <pc:spChg chg="add mod">
          <ac:chgData name="Viktoria Georgieva Koleva (2028456)" userId="S::2028456@student.uwtsd.ac.uk::4e865047-3062-4229-a953-be02a07e165f" providerId="AD" clId="Web-{4E1B9EF1-28E3-3928-99A7-E6031D8A9060}" dt="2021-11-09T11:24:02.837" v="1366" actId="1076"/>
          <ac:spMkLst>
            <pc:docMk/>
            <pc:sldMk cId="2847595095" sldId="264"/>
            <ac:spMk id="4" creationId="{16587421-F134-4693-85AE-3E75BE4AED10}"/>
          </ac:spMkLst>
        </pc:spChg>
        <pc:spChg chg="add del mod ord">
          <ac:chgData name="Viktoria Georgieva Koleva (2028456)" userId="S::2028456@student.uwtsd.ac.uk::4e865047-3062-4229-a953-be02a07e165f" providerId="AD" clId="Web-{4E1B9EF1-28E3-3928-99A7-E6031D8A9060}" dt="2021-11-09T11:48:15.161" v="1965"/>
          <ac:spMkLst>
            <pc:docMk/>
            <pc:sldMk cId="2847595095" sldId="264"/>
            <ac:spMk id="6" creationId="{6B186D21-E71C-40A0-BEF0-37878F19B303}"/>
          </ac:spMkLst>
        </pc:spChg>
        <pc:graphicFrameChg chg="add del mod modGraphic">
          <ac:chgData name="Viktoria Georgieva Koleva (2028456)" userId="S::2028456@student.uwtsd.ac.uk::4e865047-3062-4229-a953-be02a07e165f" providerId="AD" clId="Web-{4E1B9EF1-28E3-3928-99A7-E6031D8A9060}" dt="2021-11-09T11:25:59.419" v="1380"/>
          <ac:graphicFrameMkLst>
            <pc:docMk/>
            <pc:sldMk cId="2847595095" sldId="264"/>
            <ac:graphicFrameMk id="3" creationId="{03A91B3F-9735-4FF1-B1C8-2B692EA02FBC}"/>
          </ac:graphicFrameMkLst>
        </pc:graphicFrameChg>
        <pc:graphicFrameChg chg="add mod modGraphic">
          <ac:chgData name="Viktoria Georgieva Koleva (2028456)" userId="S::2028456@student.uwtsd.ac.uk::4e865047-3062-4229-a953-be02a07e165f" providerId="AD" clId="Web-{4E1B9EF1-28E3-3928-99A7-E6031D8A9060}" dt="2021-11-09T11:44:32.577" v="1958"/>
          <ac:graphicFrameMkLst>
            <pc:docMk/>
            <pc:sldMk cId="2847595095" sldId="264"/>
            <ac:graphicFrameMk id="5" creationId="{6132C61F-1203-4E27-BE01-EDDEEBB467D1}"/>
          </ac:graphicFrameMkLst>
        </pc:graphicFrameChg>
      </pc:sldChg>
      <pc:sldChg chg="addSp delSp modSp new del">
        <pc:chgData name="Viktoria Georgieva Koleva (2028456)" userId="S::2028456@student.uwtsd.ac.uk::4e865047-3062-4229-a953-be02a07e165f" providerId="AD" clId="Web-{4E1B9EF1-28E3-3928-99A7-E6031D8A9060}" dt="2021-11-09T11:47:57.005" v="1963"/>
        <pc:sldMkLst>
          <pc:docMk/>
          <pc:sldMk cId="1392200733" sldId="265"/>
        </pc:sldMkLst>
        <pc:spChg chg="del">
          <ac:chgData name="Viktoria Georgieva Koleva (2028456)" userId="S::2028456@student.uwtsd.ac.uk::4e865047-3062-4229-a953-be02a07e165f" providerId="AD" clId="Web-{4E1B9EF1-28E3-3928-99A7-E6031D8A9060}" dt="2021-11-09T11:46:55.768" v="1962"/>
          <ac:spMkLst>
            <pc:docMk/>
            <pc:sldMk cId="1392200733" sldId="265"/>
            <ac:spMk id="3" creationId="{BA74F62E-47CE-429D-B1A9-D476B99069C4}"/>
          </ac:spMkLst>
        </pc:spChg>
        <pc:graphicFrameChg chg="add mod ord modGraphic">
          <ac:chgData name="Viktoria Georgieva Koleva (2028456)" userId="S::2028456@student.uwtsd.ac.uk::4e865047-3062-4229-a953-be02a07e165f" providerId="AD" clId="Web-{4E1B9EF1-28E3-3928-99A7-E6031D8A9060}" dt="2021-11-09T11:46:55.768" v="1962"/>
          <ac:graphicFrameMkLst>
            <pc:docMk/>
            <pc:sldMk cId="1392200733" sldId="265"/>
            <ac:graphicFrameMk id="4" creationId="{5A73D6A5-836E-4A8E-9CF3-731801511916}"/>
          </ac:graphicFrameMkLst>
        </pc:graphicFrameChg>
      </pc:sldChg>
      <pc:sldChg chg="addSp delSp modSp new del">
        <pc:chgData name="Viktoria Georgieva Koleva (2028456)" userId="S::2028456@student.uwtsd.ac.uk::4e865047-3062-4229-a953-be02a07e165f" providerId="AD" clId="Web-{4E1B9EF1-28E3-3928-99A7-E6031D8A9060}" dt="2021-11-09T11:50:36.150" v="1968"/>
        <pc:sldMkLst>
          <pc:docMk/>
          <pc:sldMk cId="2391389429" sldId="265"/>
        </pc:sldMkLst>
        <pc:spChg chg="del">
          <ac:chgData name="Viktoria Georgieva Koleva (2028456)" userId="S::2028456@student.uwtsd.ac.uk::4e865047-3062-4229-a953-be02a07e165f" providerId="AD" clId="Web-{4E1B9EF1-28E3-3928-99A7-E6031D8A9060}" dt="2021-11-09T11:50:13.024" v="1967"/>
          <ac:spMkLst>
            <pc:docMk/>
            <pc:sldMk cId="2391389429" sldId="265"/>
            <ac:spMk id="3" creationId="{CCCFC6D6-FECA-480F-86EE-79A2E306F9DA}"/>
          </ac:spMkLst>
        </pc:spChg>
        <pc:graphicFrameChg chg="add mod ord modGraphic">
          <ac:chgData name="Viktoria Georgieva Koleva (2028456)" userId="S::2028456@student.uwtsd.ac.uk::4e865047-3062-4229-a953-be02a07e165f" providerId="AD" clId="Web-{4E1B9EF1-28E3-3928-99A7-E6031D8A9060}" dt="2021-11-09T11:50:13.024" v="1967"/>
          <ac:graphicFrameMkLst>
            <pc:docMk/>
            <pc:sldMk cId="2391389429" sldId="265"/>
            <ac:graphicFrameMk id="4" creationId="{FB34C4B2-3B69-4F47-B393-1A563E899A10}"/>
          </ac:graphicFrameMkLst>
        </pc:graphicFrameChg>
      </pc:sldChg>
      <pc:sldChg chg="addSp delSp modSp new">
        <pc:chgData name="Viktoria Georgieva Koleva (2028456)" userId="S::2028456@student.uwtsd.ac.uk::4e865047-3062-4229-a953-be02a07e165f" providerId="AD" clId="Web-{4E1B9EF1-28E3-3928-99A7-E6031D8A9060}" dt="2021-11-09T13:08:47.019" v="2772" actId="20577"/>
        <pc:sldMkLst>
          <pc:docMk/>
          <pc:sldMk cId="3334265685" sldId="265"/>
        </pc:sldMkLst>
        <pc:spChg chg="mod">
          <ac:chgData name="Viktoria Georgieva Koleva (2028456)" userId="S::2028456@student.uwtsd.ac.uk::4e865047-3062-4229-a953-be02a07e165f" providerId="AD" clId="Web-{4E1B9EF1-28E3-3928-99A7-E6031D8A9060}" dt="2021-11-09T12:55:19.339" v="2696" actId="1076"/>
          <ac:spMkLst>
            <pc:docMk/>
            <pc:sldMk cId="3334265685" sldId="265"/>
            <ac:spMk id="2" creationId="{10D46BA5-6401-4F4D-9640-97B88B47BE18}"/>
          </ac:spMkLst>
        </pc:spChg>
        <pc:spChg chg="del">
          <ac:chgData name="Viktoria Georgieva Koleva (2028456)" userId="S::2028456@student.uwtsd.ac.uk::4e865047-3062-4229-a953-be02a07e165f" providerId="AD" clId="Web-{4E1B9EF1-28E3-3928-99A7-E6031D8A9060}" dt="2021-11-09T11:52:02.574" v="1970"/>
          <ac:spMkLst>
            <pc:docMk/>
            <pc:sldMk cId="3334265685" sldId="265"/>
            <ac:spMk id="3" creationId="{58BFD962-2B94-4766-BFAC-C00AF369E520}"/>
          </ac:spMkLst>
        </pc:spChg>
        <pc:spChg chg="add mod">
          <ac:chgData name="Viktoria Georgieva Koleva (2028456)" userId="S::2028456@student.uwtsd.ac.uk::4e865047-3062-4229-a953-be02a07e165f" providerId="AD" clId="Web-{4E1B9EF1-28E3-3928-99A7-E6031D8A9060}" dt="2021-11-09T12:56:24.356" v="2702" actId="20577"/>
          <ac:spMkLst>
            <pc:docMk/>
            <pc:sldMk cId="3334265685" sldId="265"/>
            <ac:spMk id="3" creationId="{A91A3967-98C4-4EEB-BDB6-0D653B4F2DFA}"/>
          </ac:spMkLst>
        </pc:spChg>
        <pc:spChg chg="add mod">
          <ac:chgData name="Viktoria Georgieva Koleva (2028456)" userId="S::2028456@student.uwtsd.ac.uk::4e865047-3062-4229-a953-be02a07e165f" providerId="AD" clId="Web-{4E1B9EF1-28E3-3928-99A7-E6031D8A9060}" dt="2021-11-09T13:02:00.241" v="2756" actId="20577"/>
          <ac:spMkLst>
            <pc:docMk/>
            <pc:sldMk cId="3334265685" sldId="265"/>
            <ac:spMk id="5" creationId="{6EEE96C9-C335-4484-9699-D74CE38F8DD4}"/>
          </ac:spMkLst>
        </pc:spChg>
        <pc:spChg chg="add mod">
          <ac:chgData name="Viktoria Georgieva Koleva (2028456)" userId="S::2028456@student.uwtsd.ac.uk::4e865047-3062-4229-a953-be02a07e165f" providerId="AD" clId="Web-{4E1B9EF1-28E3-3928-99A7-E6031D8A9060}" dt="2021-11-09T13:08:47.019" v="2772" actId="20577"/>
          <ac:spMkLst>
            <pc:docMk/>
            <pc:sldMk cId="3334265685" sldId="265"/>
            <ac:spMk id="6" creationId="{27015585-7083-4F95-AB48-CB488C02C714}"/>
          </ac:spMkLst>
        </pc:spChg>
        <pc:graphicFrameChg chg="add mod ord modGraphic">
          <ac:chgData name="Viktoria Georgieva Koleva (2028456)" userId="S::2028456@student.uwtsd.ac.uk::4e865047-3062-4229-a953-be02a07e165f" providerId="AD" clId="Web-{4E1B9EF1-28E3-3928-99A7-E6031D8A9060}" dt="2021-11-09T12:55:51.949" v="2699"/>
          <ac:graphicFrameMkLst>
            <pc:docMk/>
            <pc:sldMk cId="3334265685" sldId="265"/>
            <ac:graphicFrameMk id="4" creationId="{DEB09766-7DCC-43EF-B2B3-BAC39675ED9C}"/>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454257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61294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11/9/2021</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073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772371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37638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15899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4843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2925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0986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14818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11/9/2021</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28608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11/9/2021</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83760921"/>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1" r:id="rId6"/>
    <p:sldLayoutId id="2147483787" r:id="rId7"/>
    <p:sldLayoutId id="2147483788" r:id="rId8"/>
    <p:sldLayoutId id="2147483789" r:id="rId9"/>
    <p:sldLayoutId id="2147483790" r:id="rId10"/>
    <p:sldLayoutId id="2147483792"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svg"/><Relationship Id="rId3" Type="http://schemas.openxmlformats.org/officeDocument/2006/relationships/image" Target="../media/image4.svg"/><Relationship Id="rId7" Type="http://schemas.openxmlformats.org/officeDocument/2006/relationships/image" Target="../media/image8.sv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90000" y="395289"/>
            <a:ext cx="4535275" cy="2054159"/>
          </a:xfrm>
        </p:spPr>
        <p:txBody>
          <a:bodyPr vert="horz" lIns="0" tIns="0" rIns="0" bIns="0" rtlCol="0" anchorCtr="0">
            <a:normAutofit/>
          </a:bodyPr>
          <a:lstStyle/>
          <a:p>
            <a:pPr>
              <a:lnSpc>
                <a:spcPct val="90000"/>
              </a:lnSpc>
            </a:pPr>
            <a:r>
              <a:rPr lang="en-US" sz="3700" kern="1200" dirty="0">
                <a:latin typeface="+mj-lt"/>
                <a:ea typeface="+mj-ea"/>
                <a:cs typeface="+mj-cs"/>
              </a:rPr>
              <a:t>"Work – related stress" faced by UK </a:t>
            </a:r>
            <a:r>
              <a:rPr lang="en-US" sz="3700" dirty="0"/>
              <a:t>employees</a:t>
            </a:r>
            <a:br>
              <a:rPr lang="en-US" sz="3700" dirty="0"/>
            </a:br>
            <a:r>
              <a:rPr lang="en-US" sz="2800" dirty="0">
                <a:latin typeface="Goudy Old Style"/>
              </a:rPr>
              <a:t>presentation</a:t>
            </a:r>
            <a:br>
              <a:rPr lang="en-US" sz="2800" dirty="0">
                <a:latin typeface="Goudy Old Style"/>
              </a:rPr>
            </a:br>
            <a:r>
              <a:rPr lang="en-US" sz="2000" dirty="0"/>
              <a:t>UWTSD</a:t>
            </a:r>
            <a:endParaRPr lang="en-US" sz="2000" kern="1200" dirty="0">
              <a:latin typeface="+mj-lt"/>
            </a:endParaRPr>
          </a:p>
        </p:txBody>
      </p:sp>
      <p:sp>
        <p:nvSpPr>
          <p:cNvPr id="3" name="Subtitle 2"/>
          <p:cNvSpPr>
            <a:spLocks noGrp="1"/>
          </p:cNvSpPr>
          <p:nvPr>
            <p:ph type="subTitle" idx="1"/>
          </p:nvPr>
        </p:nvSpPr>
        <p:spPr>
          <a:xfrm>
            <a:off x="990000" y="4248000"/>
            <a:ext cx="4075200" cy="2069568"/>
          </a:xfrm>
        </p:spPr>
        <p:txBody>
          <a:bodyPr vert="horz" lIns="0" tIns="0" rIns="0" bIns="0" rtlCol="0" anchor="t">
            <a:noAutofit/>
          </a:bodyPr>
          <a:lstStyle/>
          <a:p>
            <a:pPr indent="-228600">
              <a:lnSpc>
                <a:spcPct val="115000"/>
              </a:lnSpc>
              <a:buFont typeface="Arial" panose="020B0604020202020204" pitchFamily="34" charset="0"/>
              <a:buChar char="•"/>
            </a:pPr>
            <a:r>
              <a:rPr lang="en-US" sz="1600" b="1" dirty="0"/>
              <a:t>Module: Problem Solving and Decision Making </a:t>
            </a:r>
            <a:endParaRPr lang="en-US" sz="1600" b="1">
              <a:solidFill>
                <a:srgbClr val="000000">
                  <a:alpha val="60000"/>
                </a:srgbClr>
              </a:solidFill>
            </a:endParaRPr>
          </a:p>
          <a:p>
            <a:pPr indent="-228600">
              <a:lnSpc>
                <a:spcPct val="115000"/>
              </a:lnSpc>
              <a:buFont typeface="Arial" panose="020B0604020202020204" pitchFamily="34" charset="0"/>
              <a:buChar char="•"/>
            </a:pPr>
            <a:r>
              <a:rPr lang="en-US" sz="1600" b="1" dirty="0"/>
              <a:t>Module Code: BMSW 4004</a:t>
            </a:r>
            <a:endParaRPr lang="en-US" sz="1600" b="1">
              <a:solidFill>
                <a:srgbClr val="000000">
                  <a:alpha val="60000"/>
                </a:srgbClr>
              </a:solidFill>
            </a:endParaRPr>
          </a:p>
          <a:p>
            <a:pPr indent="-228600">
              <a:lnSpc>
                <a:spcPct val="115000"/>
              </a:lnSpc>
              <a:buFont typeface="Arial" panose="020B0604020202020204" pitchFamily="34" charset="0"/>
              <a:buChar char="•"/>
            </a:pPr>
            <a:r>
              <a:rPr lang="en-US" sz="1600" b="1" dirty="0"/>
              <a:t>Student name: Viktoria Koleva</a:t>
            </a:r>
            <a:endParaRPr lang="en-US" sz="1600" b="1">
              <a:solidFill>
                <a:srgbClr val="000000">
                  <a:alpha val="60000"/>
                </a:srgbClr>
              </a:solidFill>
            </a:endParaRPr>
          </a:p>
          <a:p>
            <a:pPr indent="-228600">
              <a:lnSpc>
                <a:spcPct val="115000"/>
              </a:lnSpc>
              <a:buFont typeface="Arial" panose="020B0604020202020204" pitchFamily="34" charset="0"/>
              <a:buChar char="•"/>
            </a:pPr>
            <a:r>
              <a:rPr lang="en-US" sz="1600" b="1" dirty="0"/>
              <a:t>Student ID: 2028456</a:t>
            </a:r>
            <a:endParaRPr lang="en-US" sz="1600" b="1">
              <a:solidFill>
                <a:srgbClr val="000000">
                  <a:alpha val="60000"/>
                </a:srgbClr>
              </a:solidFill>
            </a:endParaRPr>
          </a:p>
          <a:p>
            <a:pPr indent="-228600">
              <a:lnSpc>
                <a:spcPct val="115000"/>
              </a:lnSpc>
              <a:buFont typeface="Arial" panose="020B0604020202020204" pitchFamily="34" charset="0"/>
              <a:buChar char="•"/>
            </a:pPr>
            <a:r>
              <a:rPr lang="en-US" sz="1600" b="1" dirty="0"/>
              <a:t>Lecturer: Suzannah </a:t>
            </a:r>
            <a:r>
              <a:rPr lang="en-US" sz="1600" b="1" dirty="0" err="1"/>
              <a:t>Ogwu</a:t>
            </a:r>
            <a:endParaRPr lang="en-US" sz="1600" b="1">
              <a:solidFill>
                <a:srgbClr val="000000">
                  <a:alpha val="60000"/>
                </a:srgbClr>
              </a:solidFill>
            </a:endParaRPr>
          </a:p>
          <a:p>
            <a:pPr indent="-228600">
              <a:lnSpc>
                <a:spcPct val="115000"/>
              </a:lnSpc>
              <a:buFont typeface="Arial" panose="020B0604020202020204" pitchFamily="34" charset="0"/>
              <a:buChar char="•"/>
            </a:pPr>
            <a:endParaRPr lang="en-US" sz="1300"/>
          </a:p>
        </p:txBody>
      </p:sp>
      <p:grpSp>
        <p:nvGrpSpPr>
          <p:cNvPr id="39" name="Group 38">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40" name="Rectangle 39">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 name="Group 40">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42" name="Group 41">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47"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9"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3" name="Group 42">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44"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6" name="Picture 3">
            <a:extLst>
              <a:ext uri="{FF2B5EF4-FFF2-40B4-BE49-F238E27FC236}">
                <a16:creationId xmlns:a16="http://schemas.microsoft.com/office/drawing/2014/main" id="{5E1D7394-B952-4F9E-B8E2-933B80EA8747}"/>
              </a:ext>
            </a:extLst>
          </p:cNvPr>
          <p:cNvPicPr>
            <a:picLocks noChangeAspect="1"/>
          </p:cNvPicPr>
          <p:nvPr/>
        </p:nvPicPr>
        <p:blipFill rotWithShape="1">
          <a:blip r:embed="rId2"/>
          <a:srcRect l="16625" r="16623" b="-2"/>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pic>
        <p:nvPicPr>
          <p:cNvPr id="4" name="Picture 4" descr="Person running fast to jump over precipice between two mountains">
            <a:extLst>
              <a:ext uri="{FF2B5EF4-FFF2-40B4-BE49-F238E27FC236}">
                <a16:creationId xmlns:a16="http://schemas.microsoft.com/office/drawing/2014/main" id="{16308A41-6008-4F6D-94A5-AFF0787A15B6}"/>
              </a:ext>
            </a:extLst>
          </p:cNvPr>
          <p:cNvPicPr>
            <a:picLocks noChangeAspect="1"/>
          </p:cNvPicPr>
          <p:nvPr/>
        </p:nvPicPr>
        <p:blipFill>
          <a:blip r:embed="rId3"/>
          <a:stretch>
            <a:fillRect/>
          </a:stretch>
        </p:blipFill>
        <p:spPr>
          <a:xfrm>
            <a:off x="5845835" y="487616"/>
            <a:ext cx="6193764" cy="582525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9458F-FAF5-4B8D-9809-7F4D99B8D120}"/>
              </a:ext>
            </a:extLst>
          </p:cNvPr>
          <p:cNvSpPr>
            <a:spLocks noGrp="1"/>
          </p:cNvSpPr>
          <p:nvPr>
            <p:ph type="title"/>
          </p:nvPr>
        </p:nvSpPr>
        <p:spPr/>
        <p:txBody>
          <a:bodyPr/>
          <a:lstStyle/>
          <a:p>
            <a:r>
              <a:rPr lang="en-US" b="1" dirty="0"/>
              <a:t>Introduction</a:t>
            </a:r>
          </a:p>
        </p:txBody>
      </p:sp>
      <p:sp>
        <p:nvSpPr>
          <p:cNvPr id="3" name="Content Placeholder 2">
            <a:extLst>
              <a:ext uri="{FF2B5EF4-FFF2-40B4-BE49-F238E27FC236}">
                <a16:creationId xmlns:a16="http://schemas.microsoft.com/office/drawing/2014/main" id="{39BB2C62-6BF3-4230-9B7E-00E03AF79B35}"/>
              </a:ext>
            </a:extLst>
          </p:cNvPr>
          <p:cNvSpPr>
            <a:spLocks noGrp="1"/>
          </p:cNvSpPr>
          <p:nvPr>
            <p:ph sz="half" idx="1"/>
          </p:nvPr>
        </p:nvSpPr>
        <p:spPr/>
        <p:txBody>
          <a:bodyPr vert="horz" lIns="91440" tIns="45720" rIns="91440" bIns="45720" rtlCol="0" anchor="t">
            <a:normAutofit lnSpcReduction="10000"/>
          </a:bodyPr>
          <a:lstStyle/>
          <a:p>
            <a:pPr marL="359410" indent="-359410"/>
            <a:r>
              <a:rPr lang="en-US" b="1" u="sng" dirty="0">
                <a:solidFill>
                  <a:schemeClr val="tx1"/>
                </a:solidFill>
              </a:rPr>
              <a:t>Define of problem</a:t>
            </a:r>
          </a:p>
          <a:p>
            <a:pPr marL="359410" indent="-359410">
              <a:buChar char="§"/>
            </a:pPr>
            <a:r>
              <a:rPr lang="en-US" b="1" dirty="0">
                <a:solidFill>
                  <a:schemeClr val="tx1"/>
                </a:solidFill>
              </a:rPr>
              <a:t>An issue that needs to be resolved or clarified</a:t>
            </a:r>
          </a:p>
          <a:p>
            <a:pPr marL="359410" indent="-359410">
              <a:buChar char="§"/>
            </a:pPr>
            <a:r>
              <a:rPr lang="en-US" b="1" dirty="0">
                <a:solidFill>
                  <a:schemeClr val="tx1"/>
                </a:solidFill>
              </a:rPr>
              <a:t>A complex issue that requires resolution, study, research</a:t>
            </a:r>
          </a:p>
          <a:p>
            <a:pPr marL="359410" indent="-359410">
              <a:buChar char="§"/>
            </a:pPr>
            <a:r>
              <a:rPr lang="en-US" b="1" dirty="0">
                <a:solidFill>
                  <a:schemeClr val="tx1"/>
                </a:solidFill>
              </a:rPr>
              <a:t>A conflict between what is and what should be</a:t>
            </a:r>
          </a:p>
          <a:p>
            <a:pPr marL="359410" indent="-359410">
              <a:buChar char="§"/>
            </a:pPr>
            <a:r>
              <a:rPr lang="en-US" b="1" dirty="0">
                <a:solidFill>
                  <a:schemeClr val="tx1"/>
                </a:solidFill>
              </a:rPr>
              <a:t>Difficulty to achieve a goal</a:t>
            </a:r>
          </a:p>
          <a:p>
            <a:pPr marL="0" indent="0">
              <a:buNone/>
            </a:pPr>
            <a:endParaRPr lang="en-US" dirty="0">
              <a:solidFill>
                <a:srgbClr val="000000">
                  <a:alpha val="60000"/>
                </a:srgbClr>
              </a:solidFill>
            </a:endParaRPr>
          </a:p>
        </p:txBody>
      </p:sp>
      <p:sp>
        <p:nvSpPr>
          <p:cNvPr id="4" name="Content Placeholder 3">
            <a:extLst>
              <a:ext uri="{FF2B5EF4-FFF2-40B4-BE49-F238E27FC236}">
                <a16:creationId xmlns:a16="http://schemas.microsoft.com/office/drawing/2014/main" id="{A8DCF992-8F9E-4144-AC49-DBADCA542A9E}"/>
              </a:ext>
            </a:extLst>
          </p:cNvPr>
          <p:cNvSpPr>
            <a:spLocks noGrp="1"/>
          </p:cNvSpPr>
          <p:nvPr>
            <p:ph sz="half" idx="2"/>
          </p:nvPr>
        </p:nvSpPr>
        <p:spPr/>
        <p:txBody>
          <a:bodyPr vert="horz" lIns="91440" tIns="45720" rIns="91440" bIns="45720" rtlCol="0" anchor="t">
            <a:normAutofit lnSpcReduction="10000"/>
          </a:bodyPr>
          <a:lstStyle/>
          <a:p>
            <a:pPr marL="0" indent="0">
              <a:buNone/>
            </a:pPr>
            <a:r>
              <a:rPr lang="en-US" b="1" u="sng" dirty="0">
                <a:solidFill>
                  <a:schemeClr val="tx1"/>
                </a:solidFill>
              </a:rPr>
              <a:t>Define of stress</a:t>
            </a:r>
          </a:p>
          <a:p>
            <a:pPr marL="359410" indent="-359410">
              <a:buChar char="§"/>
            </a:pPr>
            <a:r>
              <a:rPr lang="en-US" b="1" dirty="0">
                <a:solidFill>
                  <a:schemeClr val="tx1"/>
                </a:solidFill>
              </a:rPr>
              <a:t>A type of change that causes physical, emotional, or physiological pressure</a:t>
            </a:r>
          </a:p>
          <a:p>
            <a:pPr marL="359410" indent="-359410">
              <a:buChar char="§"/>
            </a:pPr>
            <a:r>
              <a:rPr lang="en-US" b="1" dirty="0">
                <a:solidFill>
                  <a:schemeClr val="tx1"/>
                </a:solidFill>
              </a:rPr>
              <a:t>" A non- specific response of the body to any requirement placed on it" Hans Selye, 1939</a:t>
            </a:r>
          </a:p>
        </p:txBody>
      </p:sp>
    </p:spTree>
    <p:extLst>
      <p:ext uri="{BB962C8B-B14F-4D97-AF65-F5344CB8AC3E}">
        <p14:creationId xmlns:p14="http://schemas.microsoft.com/office/powerpoint/2010/main" val="3796122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0CBA-638B-4B69-BD3C-ED4ECAB9C7FE}"/>
              </a:ext>
            </a:extLst>
          </p:cNvPr>
          <p:cNvSpPr>
            <a:spLocks noGrp="1"/>
          </p:cNvSpPr>
          <p:nvPr>
            <p:ph type="title"/>
          </p:nvPr>
        </p:nvSpPr>
        <p:spPr/>
        <p:txBody>
          <a:bodyPr>
            <a:normAutofit/>
          </a:bodyPr>
          <a:lstStyle/>
          <a:p>
            <a:r>
              <a:rPr lang="en-US" b="1" dirty="0"/>
              <a:t>Causes of the nature and impact of the  complex problem on </a:t>
            </a:r>
            <a:r>
              <a:rPr lang="en-US" b="1"/>
              <a:t>employees and their organisations</a:t>
            </a:r>
            <a:endParaRPr lang="en-US" b="1" dirty="0"/>
          </a:p>
        </p:txBody>
      </p:sp>
      <p:sp>
        <p:nvSpPr>
          <p:cNvPr id="3" name="Content Placeholder 2">
            <a:extLst>
              <a:ext uri="{FF2B5EF4-FFF2-40B4-BE49-F238E27FC236}">
                <a16:creationId xmlns:a16="http://schemas.microsoft.com/office/drawing/2014/main" id="{471AD7DC-6BC3-476F-BC95-A08665C8C406}"/>
              </a:ext>
            </a:extLst>
          </p:cNvPr>
          <p:cNvSpPr>
            <a:spLocks noGrp="1"/>
          </p:cNvSpPr>
          <p:nvPr>
            <p:ph idx="1"/>
          </p:nvPr>
        </p:nvSpPr>
        <p:spPr>
          <a:xfrm>
            <a:off x="1046909" y="2117245"/>
            <a:ext cx="10213200" cy="4227097"/>
          </a:xfrm>
        </p:spPr>
        <p:txBody>
          <a:bodyPr vert="horz" lIns="91440" tIns="45720" rIns="91440" bIns="45720" rtlCol="0" anchor="t">
            <a:normAutofit/>
          </a:bodyPr>
          <a:lstStyle/>
          <a:p>
            <a:pPr marL="359410" indent="-359410"/>
            <a:r>
              <a:rPr lang="en-US" b="1">
                <a:solidFill>
                  <a:schemeClr val="tx1"/>
                </a:solidFill>
              </a:rPr>
              <a:t>Poor communication                                </a:t>
            </a:r>
            <a:r>
              <a:rPr lang="en-US" b="1">
                <a:solidFill>
                  <a:schemeClr val="tx1"/>
                </a:solidFill>
                <a:ea typeface="+mn-lt"/>
                <a:cs typeface="+mn-lt"/>
              </a:rPr>
              <a:t>High stress work environments</a:t>
            </a:r>
            <a:endParaRPr lang="en-US">
              <a:ea typeface="+mn-lt"/>
              <a:cs typeface="+mn-lt"/>
            </a:endParaRPr>
          </a:p>
          <a:p>
            <a:pPr marL="359410" indent="-359410"/>
            <a:endParaRPr lang="en-US" b="1" dirty="0">
              <a:solidFill>
                <a:schemeClr val="tx1"/>
              </a:solidFill>
              <a:ea typeface="+mn-lt"/>
              <a:cs typeface="+mn-lt"/>
            </a:endParaRPr>
          </a:p>
          <a:p>
            <a:pPr marL="359410" indent="-359410"/>
            <a:r>
              <a:rPr lang="en-US" b="1">
                <a:solidFill>
                  <a:schemeClr val="tx1"/>
                </a:solidFill>
              </a:rPr>
              <a:t>Bad management                                 Discrimination workplace issues</a:t>
            </a:r>
            <a:endParaRPr lang="en-US" b="1" dirty="0">
              <a:solidFill>
                <a:schemeClr val="tx1"/>
              </a:solidFill>
            </a:endParaRPr>
          </a:p>
          <a:p>
            <a:pPr marL="359410" indent="-359410"/>
            <a:endParaRPr lang="en-US" b="1" dirty="0">
              <a:solidFill>
                <a:schemeClr val="tx1"/>
              </a:solidFill>
            </a:endParaRPr>
          </a:p>
          <a:p>
            <a:pPr marL="359410" indent="-359410"/>
            <a:r>
              <a:rPr lang="en-US" b="1">
                <a:solidFill>
                  <a:schemeClr val="tx1"/>
                </a:solidFill>
              </a:rPr>
              <a:t>Conflicting style                                     Bulling behaviors</a:t>
            </a:r>
          </a:p>
        </p:txBody>
      </p:sp>
      <p:pic>
        <p:nvPicPr>
          <p:cNvPr id="4" name="Graphic 4" descr="Marketing with solid fill">
            <a:extLst>
              <a:ext uri="{FF2B5EF4-FFF2-40B4-BE49-F238E27FC236}">
                <a16:creationId xmlns:a16="http://schemas.microsoft.com/office/drawing/2014/main" id="{DC6371AE-6F6F-4D61-A224-6420C6188E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6725" y="2123536"/>
            <a:ext cx="770627" cy="684363"/>
          </a:xfrm>
          <a:prstGeom prst="rect">
            <a:avLst/>
          </a:prstGeom>
        </p:spPr>
      </p:pic>
      <p:pic>
        <p:nvPicPr>
          <p:cNvPr id="5" name="Graphic 5" descr="Management with solid fill">
            <a:extLst>
              <a:ext uri="{FF2B5EF4-FFF2-40B4-BE49-F238E27FC236}">
                <a16:creationId xmlns:a16="http://schemas.microsoft.com/office/drawing/2014/main" id="{C01C96CA-626E-4AF4-9F7D-C9EAD896199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2951" y="3115574"/>
            <a:ext cx="914400" cy="914400"/>
          </a:xfrm>
          <a:prstGeom prst="rect">
            <a:avLst/>
          </a:prstGeom>
        </p:spPr>
      </p:pic>
      <p:pic>
        <p:nvPicPr>
          <p:cNvPr id="6" name="Graphic 6" descr="Collision with solid fill">
            <a:extLst>
              <a:ext uri="{FF2B5EF4-FFF2-40B4-BE49-F238E27FC236}">
                <a16:creationId xmlns:a16="http://schemas.microsoft.com/office/drawing/2014/main" id="{6FA387C1-6F22-41C5-9930-8E76224E8D1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62951" y="4438290"/>
            <a:ext cx="914400" cy="655608"/>
          </a:xfrm>
          <a:prstGeom prst="rect">
            <a:avLst/>
          </a:prstGeom>
        </p:spPr>
      </p:pic>
      <p:pic>
        <p:nvPicPr>
          <p:cNvPr id="7" name="Graphic 7" descr="Artificial Intelligence with solid fill">
            <a:extLst>
              <a:ext uri="{FF2B5EF4-FFF2-40B4-BE49-F238E27FC236}">
                <a16:creationId xmlns:a16="http://schemas.microsoft.com/office/drawing/2014/main" id="{E928D111-723B-4991-8382-DCC133B66D0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336875" y="2094781"/>
            <a:ext cx="756250" cy="655608"/>
          </a:xfrm>
          <a:prstGeom prst="rect">
            <a:avLst/>
          </a:prstGeom>
        </p:spPr>
      </p:pic>
      <p:pic>
        <p:nvPicPr>
          <p:cNvPr id="8" name="Graphic 8" descr="Questions with solid fill">
            <a:extLst>
              <a:ext uri="{FF2B5EF4-FFF2-40B4-BE49-F238E27FC236}">
                <a16:creationId xmlns:a16="http://schemas.microsoft.com/office/drawing/2014/main" id="{91CEFDAD-3EA7-4C8E-8393-921CC223162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034951" y="3259347"/>
            <a:ext cx="885646" cy="713117"/>
          </a:xfrm>
          <a:prstGeom prst="rect">
            <a:avLst/>
          </a:prstGeom>
        </p:spPr>
      </p:pic>
      <p:pic>
        <p:nvPicPr>
          <p:cNvPr id="9" name="Graphic 9" descr="Angry face with solid fill with solid fill">
            <a:extLst>
              <a:ext uri="{FF2B5EF4-FFF2-40B4-BE49-F238E27FC236}">
                <a16:creationId xmlns:a16="http://schemas.microsoft.com/office/drawing/2014/main" id="{924647D8-630A-4C47-85A7-F51536FC8CF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5106837" y="4380782"/>
            <a:ext cx="885646" cy="713117"/>
          </a:xfrm>
          <a:prstGeom prst="rect">
            <a:avLst/>
          </a:prstGeom>
        </p:spPr>
      </p:pic>
    </p:spTree>
    <p:extLst>
      <p:ext uri="{BB962C8B-B14F-4D97-AF65-F5344CB8AC3E}">
        <p14:creationId xmlns:p14="http://schemas.microsoft.com/office/powerpoint/2010/main" val="723899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F664-9E55-4E07-8F71-39BAC995800D}"/>
              </a:ext>
            </a:extLst>
          </p:cNvPr>
          <p:cNvSpPr>
            <a:spLocks noGrp="1"/>
          </p:cNvSpPr>
          <p:nvPr>
            <p:ph type="title"/>
          </p:nvPr>
        </p:nvSpPr>
        <p:spPr/>
        <p:txBody>
          <a:bodyPr/>
          <a:lstStyle/>
          <a:p>
            <a:r>
              <a:rPr lang="en-US" b="1" dirty="0"/>
              <a:t>Fishbone analysis of the complex problem of stress</a:t>
            </a:r>
          </a:p>
        </p:txBody>
      </p:sp>
      <p:sp>
        <p:nvSpPr>
          <p:cNvPr id="3" name="Content Placeholder 2">
            <a:extLst>
              <a:ext uri="{FF2B5EF4-FFF2-40B4-BE49-F238E27FC236}">
                <a16:creationId xmlns:a16="http://schemas.microsoft.com/office/drawing/2014/main" id="{1B219B63-BB61-4FB6-955D-72B8CEF890C5}"/>
              </a:ext>
            </a:extLst>
          </p:cNvPr>
          <p:cNvSpPr>
            <a:spLocks noGrp="1"/>
          </p:cNvSpPr>
          <p:nvPr>
            <p:ph idx="1"/>
          </p:nvPr>
        </p:nvSpPr>
        <p:spPr/>
        <p:txBody>
          <a:bodyPr vert="horz" lIns="91440" tIns="45720" rIns="91440" bIns="45720" rtlCol="0" anchor="t">
            <a:normAutofit/>
          </a:bodyPr>
          <a:lstStyle/>
          <a:p>
            <a:pPr marL="359410" indent="-359410"/>
            <a:r>
              <a:rPr lang="en-US" b="1" dirty="0">
                <a:solidFill>
                  <a:schemeClr val="tx1"/>
                </a:solidFill>
                <a:ea typeface="+mn-lt"/>
                <a:cs typeface="+mn-lt"/>
              </a:rPr>
              <a:t>A Fishbone diagram will help for understanding causes of problems and how they affect each other</a:t>
            </a:r>
          </a:p>
          <a:p>
            <a:pPr marL="359410" indent="-359410"/>
            <a:r>
              <a:rPr lang="en-US" b="1" dirty="0">
                <a:solidFill>
                  <a:schemeClr val="tx1"/>
                </a:solidFill>
              </a:rPr>
              <a:t>Fishbone analysis will help  to separate and describe possible causes of a problem</a:t>
            </a:r>
          </a:p>
          <a:p>
            <a:pPr marL="359410" indent="-359410"/>
            <a:r>
              <a:rPr lang="en-US" b="1" dirty="0">
                <a:solidFill>
                  <a:schemeClr val="tx1"/>
                </a:solidFill>
                <a:ea typeface="+mn-lt"/>
                <a:cs typeface="+mn-lt"/>
              </a:rPr>
              <a:t>The Fishbone analysis conducted to understand the causes of the complex problem is presented in the next slide</a:t>
            </a:r>
          </a:p>
          <a:p>
            <a:pPr marL="359410" indent="-359410"/>
            <a:endParaRPr lang="en-US" dirty="0">
              <a:solidFill>
                <a:srgbClr val="000000">
                  <a:alpha val="60000"/>
                </a:srgbClr>
              </a:solidFill>
            </a:endParaRPr>
          </a:p>
          <a:p>
            <a:pPr marL="359410" indent="-359410"/>
            <a:endParaRPr lang="en-US" dirty="0">
              <a:solidFill>
                <a:srgbClr val="000000">
                  <a:alpha val="60000"/>
                </a:srgbClr>
              </a:solidFill>
            </a:endParaRPr>
          </a:p>
          <a:p>
            <a:pPr marL="359410" indent="-359410"/>
            <a:endParaRPr lang="en-US">
              <a:solidFill>
                <a:srgbClr val="000000">
                  <a:alpha val="60000"/>
                </a:srgbClr>
              </a:solidFill>
            </a:endParaRPr>
          </a:p>
        </p:txBody>
      </p:sp>
    </p:spTree>
    <p:extLst>
      <p:ext uri="{BB962C8B-B14F-4D97-AF65-F5344CB8AC3E}">
        <p14:creationId xmlns:p14="http://schemas.microsoft.com/office/powerpoint/2010/main" val="1833294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5311DB-5358-4B65-AD4D-371AC342E85A}"/>
              </a:ext>
            </a:extLst>
          </p:cNvPr>
          <p:cNvSpPr txBox="1"/>
          <p:nvPr/>
        </p:nvSpPr>
        <p:spPr>
          <a:xfrm>
            <a:off x="4724400" y="3200400"/>
            <a:ext cx="27432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Click to add</a:t>
            </a:r>
            <a:r>
              <a:rPr lang="en-US" dirty="0">
                <a:ea typeface="+mn-lt"/>
                <a:cs typeface="+mn-lt"/>
              </a:rPr>
              <a:t>  </a:t>
            </a:r>
            <a:endParaRPr lang="en-US"/>
          </a:p>
          <a:p>
            <a:r>
              <a:rPr lang="en-US" dirty="0">
                <a:ea typeface="+mn-lt"/>
                <a:cs typeface="+mn-lt"/>
              </a:rPr>
              <a:t>  </a:t>
            </a:r>
            <a:endParaRPr lang="en-US"/>
          </a:p>
          <a:p>
            <a:r>
              <a:rPr lang="en-US" dirty="0">
                <a:ea typeface="+mn-lt"/>
                <a:cs typeface="+mn-lt"/>
              </a:rPr>
              <a:t>  </a:t>
            </a:r>
            <a:endParaRPr lang="en-US"/>
          </a:p>
          <a:p>
            <a:r>
              <a:rPr lang="en-US" dirty="0">
                <a:ea typeface="+mn-lt"/>
                <a:cs typeface="+mn-lt"/>
              </a:rPr>
              <a:t>  </a:t>
            </a:r>
            <a:br>
              <a:rPr lang="en-US" dirty="0">
                <a:ea typeface="+mn-lt"/>
                <a:cs typeface="+mn-lt"/>
              </a:rPr>
            </a:br>
            <a:endParaRPr lang="en-US" dirty="0">
              <a:ea typeface="+mn-lt"/>
              <a:cs typeface="+mn-lt"/>
            </a:endParaRPr>
          </a:p>
          <a:p>
            <a:endParaRPr lang="en-US" dirty="0"/>
          </a:p>
          <a:p>
            <a:r>
              <a:rPr lang="en-US" dirty="0"/>
              <a:t>  </a:t>
            </a:r>
          </a:p>
          <a:p>
            <a:r>
              <a:rPr lang="en-US" dirty="0">
                <a:ea typeface="+mn-lt"/>
                <a:cs typeface="+mn-lt"/>
              </a:rPr>
              <a:t>                                                                                                                                                               </a:t>
            </a:r>
            <a:endParaRPr lang="en-US"/>
          </a:p>
          <a:p>
            <a:r>
              <a:rPr lang="en-US" dirty="0">
                <a:ea typeface="+mn-lt"/>
                <a:cs typeface="+mn-lt"/>
              </a:rPr>
              <a:t>                                                                                                                                                               </a:t>
            </a:r>
            <a:r>
              <a:rPr lang="en-US"/>
              <a:t> text</a:t>
            </a:r>
          </a:p>
        </p:txBody>
      </p:sp>
      <p:pic>
        <p:nvPicPr>
          <p:cNvPr id="3" name="Picture 3">
            <a:extLst>
              <a:ext uri="{FF2B5EF4-FFF2-40B4-BE49-F238E27FC236}">
                <a16:creationId xmlns:a16="http://schemas.microsoft.com/office/drawing/2014/main" id="{6BD20D3F-4C73-4E70-A6D3-64B4542FEDB4}"/>
              </a:ext>
            </a:extLst>
          </p:cNvPr>
          <p:cNvPicPr>
            <a:picLocks noChangeAspect="1"/>
          </p:cNvPicPr>
          <p:nvPr/>
        </p:nvPicPr>
        <p:blipFill>
          <a:blip r:embed="rId2"/>
          <a:stretch>
            <a:fillRect/>
          </a:stretch>
        </p:blipFill>
        <p:spPr>
          <a:xfrm>
            <a:off x="-5749" y="-1711"/>
            <a:ext cx="12275385" cy="6933307"/>
          </a:xfrm>
          <a:prstGeom prst="rect">
            <a:avLst/>
          </a:prstGeom>
        </p:spPr>
      </p:pic>
    </p:spTree>
    <p:extLst>
      <p:ext uri="{BB962C8B-B14F-4D97-AF65-F5344CB8AC3E}">
        <p14:creationId xmlns:p14="http://schemas.microsoft.com/office/powerpoint/2010/main" val="1921093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AE40-92C9-41FD-84C0-46129AB6AE61}"/>
              </a:ext>
            </a:extLst>
          </p:cNvPr>
          <p:cNvSpPr>
            <a:spLocks noGrp="1"/>
          </p:cNvSpPr>
          <p:nvPr>
            <p:ph type="title"/>
          </p:nvPr>
        </p:nvSpPr>
        <p:spPr>
          <a:xfrm>
            <a:off x="990000" y="207833"/>
            <a:ext cx="3531600" cy="1384995"/>
          </a:xfrm>
        </p:spPr>
        <p:txBody>
          <a:bodyPr/>
          <a:lstStyle/>
          <a:p>
            <a:r>
              <a:rPr lang="en-US" b="1" dirty="0"/>
              <a:t>Pestel analysis</a:t>
            </a:r>
          </a:p>
        </p:txBody>
      </p:sp>
      <p:pic>
        <p:nvPicPr>
          <p:cNvPr id="5" name="Picture 5">
            <a:extLst>
              <a:ext uri="{FF2B5EF4-FFF2-40B4-BE49-F238E27FC236}">
                <a16:creationId xmlns:a16="http://schemas.microsoft.com/office/drawing/2014/main" id="{B6CB37C5-D38D-4255-AA3C-E4804D1E346C}"/>
              </a:ext>
            </a:extLst>
          </p:cNvPr>
          <p:cNvPicPr>
            <a:picLocks noGrp="1" noChangeAspect="1"/>
          </p:cNvPicPr>
          <p:nvPr>
            <p:ph type="pic" idx="1"/>
          </p:nvPr>
        </p:nvPicPr>
        <p:blipFill rotWithShape="1">
          <a:blip r:embed="rId2"/>
          <a:srcRect l="17170" r="17170"/>
          <a:stretch/>
        </p:blipFill>
        <p:spPr>
          <a:xfrm>
            <a:off x="7133086" y="1439393"/>
            <a:ext cx="4519164" cy="4259225"/>
          </a:xfrm>
        </p:spPr>
      </p:pic>
      <p:sp>
        <p:nvSpPr>
          <p:cNvPr id="4" name="Text Placeholder 3">
            <a:extLst>
              <a:ext uri="{FF2B5EF4-FFF2-40B4-BE49-F238E27FC236}">
                <a16:creationId xmlns:a16="http://schemas.microsoft.com/office/drawing/2014/main" id="{A5026707-A835-4D33-A974-3644CBC49A95}"/>
              </a:ext>
            </a:extLst>
          </p:cNvPr>
          <p:cNvSpPr>
            <a:spLocks noGrp="1"/>
          </p:cNvSpPr>
          <p:nvPr>
            <p:ph type="body" sz="half" idx="2"/>
          </p:nvPr>
        </p:nvSpPr>
        <p:spPr>
          <a:xfrm>
            <a:off x="990000" y="2584758"/>
            <a:ext cx="4883071" cy="3284229"/>
          </a:xfrm>
        </p:spPr>
        <p:txBody>
          <a:bodyPr vert="horz" lIns="91440" tIns="45720" rIns="91440" bIns="45720" rtlCol="0" anchor="t">
            <a:normAutofit/>
          </a:bodyPr>
          <a:lstStyle/>
          <a:p>
            <a:pPr marL="342900" indent="-342900">
              <a:buChar char="§"/>
            </a:pPr>
            <a:r>
              <a:rPr lang="en-US" b="1" dirty="0">
                <a:solidFill>
                  <a:schemeClr val="tx1"/>
                </a:solidFill>
              </a:rPr>
              <a:t>Identify the macro forces</a:t>
            </a:r>
          </a:p>
          <a:p>
            <a:pPr marL="342900" indent="-342900">
              <a:buChar char="§"/>
            </a:pPr>
            <a:r>
              <a:rPr lang="en-US" b="1" dirty="0">
                <a:solidFill>
                  <a:schemeClr val="tx1"/>
                </a:solidFill>
              </a:rPr>
              <a:t>Analyze the factors involved in change</a:t>
            </a:r>
          </a:p>
          <a:p>
            <a:pPr marL="342900" indent="-342900">
              <a:buChar char="§"/>
            </a:pPr>
            <a:r>
              <a:rPr lang="en-US" b="1" dirty="0">
                <a:solidFill>
                  <a:schemeClr val="tx1"/>
                </a:solidFill>
              </a:rPr>
              <a:t>Monitoring the factors </a:t>
            </a:r>
          </a:p>
          <a:p>
            <a:pPr marL="342900" indent="-342900">
              <a:buChar char="§"/>
            </a:pPr>
            <a:r>
              <a:rPr lang="en-US" b="1" dirty="0">
                <a:solidFill>
                  <a:schemeClr val="tx1"/>
                </a:solidFill>
              </a:rPr>
              <a:t>Useful tool for understanding risk, find and decline</a:t>
            </a:r>
          </a:p>
        </p:txBody>
      </p:sp>
    </p:spTree>
    <p:extLst>
      <p:ext uri="{BB962C8B-B14F-4D97-AF65-F5344CB8AC3E}">
        <p14:creationId xmlns:p14="http://schemas.microsoft.com/office/powerpoint/2010/main" val="3141883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F3C0DE0-EC12-42FC-A2CE-B1483634F699}"/>
              </a:ext>
            </a:extLst>
          </p:cNvPr>
          <p:cNvGraphicFramePr>
            <a:graphicFrameLocks noGrp="1"/>
          </p:cNvGraphicFramePr>
          <p:nvPr>
            <p:extLst>
              <p:ext uri="{D42A27DB-BD31-4B8C-83A1-F6EECF244321}">
                <p14:modId xmlns:p14="http://schemas.microsoft.com/office/powerpoint/2010/main" val="1768912953"/>
              </p:ext>
            </p:extLst>
          </p:nvPr>
        </p:nvGraphicFramePr>
        <p:xfrm>
          <a:off x="115018" y="431320"/>
          <a:ext cx="11971244" cy="5506657"/>
        </p:xfrm>
        <a:graphic>
          <a:graphicData uri="http://schemas.openxmlformats.org/drawingml/2006/table">
            <a:tbl>
              <a:tblPr firstRow="1" bandRow="1">
                <a:tableStyleId>{5C22544A-7EE6-4342-B048-85BDC9FD1C3A}</a:tableStyleId>
              </a:tblPr>
              <a:tblGrid>
                <a:gridCol w="1913102">
                  <a:extLst>
                    <a:ext uri="{9D8B030D-6E8A-4147-A177-3AD203B41FA5}">
                      <a16:colId xmlns:a16="http://schemas.microsoft.com/office/drawing/2014/main" val="543370227"/>
                    </a:ext>
                  </a:extLst>
                </a:gridCol>
                <a:gridCol w="1940943">
                  <a:extLst>
                    <a:ext uri="{9D8B030D-6E8A-4147-A177-3AD203B41FA5}">
                      <a16:colId xmlns:a16="http://schemas.microsoft.com/office/drawing/2014/main" val="895444796"/>
                    </a:ext>
                  </a:extLst>
                </a:gridCol>
                <a:gridCol w="2180196">
                  <a:extLst>
                    <a:ext uri="{9D8B030D-6E8A-4147-A177-3AD203B41FA5}">
                      <a16:colId xmlns:a16="http://schemas.microsoft.com/office/drawing/2014/main" val="1658878102"/>
                    </a:ext>
                  </a:extLst>
                </a:gridCol>
                <a:gridCol w="1768415">
                  <a:extLst>
                    <a:ext uri="{9D8B030D-6E8A-4147-A177-3AD203B41FA5}">
                      <a16:colId xmlns:a16="http://schemas.microsoft.com/office/drawing/2014/main" val="92288614"/>
                    </a:ext>
                  </a:extLst>
                </a:gridCol>
                <a:gridCol w="1991658">
                  <a:extLst>
                    <a:ext uri="{9D8B030D-6E8A-4147-A177-3AD203B41FA5}">
                      <a16:colId xmlns:a16="http://schemas.microsoft.com/office/drawing/2014/main" val="2544857212"/>
                    </a:ext>
                  </a:extLst>
                </a:gridCol>
                <a:gridCol w="2176930">
                  <a:extLst>
                    <a:ext uri="{9D8B030D-6E8A-4147-A177-3AD203B41FA5}">
                      <a16:colId xmlns:a16="http://schemas.microsoft.com/office/drawing/2014/main" val="2948910700"/>
                    </a:ext>
                  </a:extLst>
                </a:gridCol>
              </a:tblGrid>
              <a:tr h="776377">
                <a:tc>
                  <a:txBody>
                    <a:bodyPr/>
                    <a:lstStyle/>
                    <a:p>
                      <a:r>
                        <a:rPr lang="en-US" dirty="0"/>
                        <a:t>Political</a:t>
                      </a:r>
                    </a:p>
                  </a:txBody>
                  <a:tcPr/>
                </a:tc>
                <a:tc>
                  <a:txBody>
                    <a:bodyPr/>
                    <a:lstStyle/>
                    <a:p>
                      <a:r>
                        <a:rPr lang="en-US" dirty="0"/>
                        <a:t>Economic</a:t>
                      </a:r>
                    </a:p>
                  </a:txBody>
                  <a:tcPr/>
                </a:tc>
                <a:tc>
                  <a:txBody>
                    <a:bodyPr/>
                    <a:lstStyle/>
                    <a:p>
                      <a:r>
                        <a:rPr lang="en-US" dirty="0"/>
                        <a:t>Social</a:t>
                      </a:r>
                    </a:p>
                  </a:txBody>
                  <a:tcPr/>
                </a:tc>
                <a:tc>
                  <a:txBody>
                    <a:bodyPr/>
                    <a:lstStyle/>
                    <a:p>
                      <a:r>
                        <a:rPr lang="en-US" dirty="0"/>
                        <a:t>Technological</a:t>
                      </a:r>
                    </a:p>
                  </a:txBody>
                  <a:tcPr/>
                </a:tc>
                <a:tc>
                  <a:txBody>
                    <a:bodyPr/>
                    <a:lstStyle/>
                    <a:p>
                      <a:r>
                        <a:rPr lang="en-US" dirty="0"/>
                        <a:t>Environmental</a:t>
                      </a:r>
                    </a:p>
                  </a:txBody>
                  <a:tcPr/>
                </a:tc>
                <a:tc>
                  <a:txBody>
                    <a:bodyPr/>
                    <a:lstStyle/>
                    <a:p>
                      <a:r>
                        <a:rPr lang="en-US" dirty="0"/>
                        <a:t>Legal</a:t>
                      </a:r>
                    </a:p>
                  </a:txBody>
                  <a:tcPr/>
                </a:tc>
                <a:extLst>
                  <a:ext uri="{0D108BD9-81ED-4DB2-BD59-A6C34878D82A}">
                    <a16:rowId xmlns:a16="http://schemas.microsoft.com/office/drawing/2014/main" val="2389869548"/>
                  </a:ext>
                </a:extLst>
              </a:tr>
              <a:tr h="4730280">
                <a:tc>
                  <a:txBody>
                    <a:bodyPr/>
                    <a:lstStyle/>
                    <a:p>
                      <a:r>
                        <a:rPr lang="en-US" dirty="0"/>
                        <a:t>1. Brexit </a:t>
                      </a:r>
                    </a:p>
                    <a:p>
                      <a:pPr lvl="0">
                        <a:buNone/>
                      </a:pPr>
                      <a:endParaRPr lang="en-US" dirty="0"/>
                    </a:p>
                    <a:p>
                      <a:pPr lvl="0">
                        <a:buNone/>
                      </a:pPr>
                      <a:r>
                        <a:rPr lang="en-US" dirty="0"/>
                        <a:t>2. Government policy on Covid</a:t>
                      </a:r>
                    </a:p>
                    <a:p>
                      <a:pPr lvl="0">
                        <a:buNone/>
                      </a:pPr>
                      <a:endParaRPr lang="en-US" dirty="0"/>
                    </a:p>
                    <a:p>
                      <a:pPr lvl="0">
                        <a:buNone/>
                      </a:pPr>
                      <a:r>
                        <a:rPr lang="en-US" dirty="0"/>
                        <a:t>3. Poor management</a:t>
                      </a:r>
                    </a:p>
                    <a:p>
                      <a:pPr lvl="0">
                        <a:buNone/>
                      </a:pPr>
                      <a:endParaRPr lang="en-US" dirty="0"/>
                    </a:p>
                    <a:p>
                      <a:pPr lvl="0">
                        <a:buNone/>
                      </a:pPr>
                      <a:r>
                        <a:rPr lang="en-US" dirty="0"/>
                        <a:t>4. Delay in treatments</a:t>
                      </a:r>
                    </a:p>
                  </a:txBody>
                  <a:tcPr/>
                </a:tc>
                <a:tc>
                  <a:txBody>
                    <a:bodyPr/>
                    <a:lstStyle/>
                    <a:p>
                      <a:r>
                        <a:rPr lang="en-US" dirty="0"/>
                        <a:t>1. Unsatisfactory payments</a:t>
                      </a:r>
                    </a:p>
                    <a:p>
                      <a:pPr lvl="0">
                        <a:buNone/>
                      </a:pPr>
                      <a:endParaRPr lang="en-US" dirty="0"/>
                    </a:p>
                    <a:p>
                      <a:pPr lvl="0">
                        <a:buNone/>
                      </a:pPr>
                      <a:r>
                        <a:rPr lang="en-US" dirty="0"/>
                        <a:t>2. Low or lost wages</a:t>
                      </a:r>
                    </a:p>
                    <a:p>
                      <a:pPr lvl="0">
                        <a:buNone/>
                      </a:pPr>
                      <a:endParaRPr lang="en-US" dirty="0"/>
                    </a:p>
                    <a:p>
                      <a:pPr lvl="0">
                        <a:buNone/>
                      </a:pPr>
                      <a:r>
                        <a:rPr lang="en-US" dirty="0"/>
                        <a:t>3. Lack funding for trainings and supports</a:t>
                      </a:r>
                    </a:p>
                    <a:p>
                      <a:pPr lvl="0">
                        <a:buNone/>
                      </a:pPr>
                      <a:endParaRPr lang="en-US" dirty="0"/>
                    </a:p>
                    <a:p>
                      <a:pPr lvl="0">
                        <a:buNone/>
                      </a:pPr>
                      <a:r>
                        <a:rPr lang="en-US" dirty="0"/>
                        <a:t>4.Difficulties with loans</a:t>
                      </a:r>
                    </a:p>
                    <a:p>
                      <a:pPr lvl="0">
                        <a:buNone/>
                      </a:pPr>
                      <a:endParaRPr lang="en-US" dirty="0"/>
                    </a:p>
                  </a:txBody>
                  <a:tcPr/>
                </a:tc>
                <a:tc>
                  <a:txBody>
                    <a:bodyPr/>
                    <a:lstStyle/>
                    <a:p>
                      <a:r>
                        <a:rPr lang="en-US" dirty="0"/>
                        <a:t>Unsafe</a:t>
                      </a:r>
                    </a:p>
                    <a:p>
                      <a:pPr lvl="0">
                        <a:buNone/>
                      </a:pPr>
                      <a:r>
                        <a:rPr lang="en-US" dirty="0"/>
                        <a:t>Bullying</a:t>
                      </a:r>
                    </a:p>
                    <a:p>
                      <a:pPr lvl="0">
                        <a:buNone/>
                      </a:pPr>
                      <a:r>
                        <a:rPr lang="en-US" dirty="0"/>
                        <a:t>Discrimination</a:t>
                      </a:r>
                    </a:p>
                    <a:p>
                      <a:pPr lvl="0">
                        <a:buNone/>
                      </a:pPr>
                      <a:r>
                        <a:rPr lang="en-US" dirty="0"/>
                        <a:t>Cultural  Barriers</a:t>
                      </a:r>
                    </a:p>
                    <a:p>
                      <a:pPr lvl="0">
                        <a:buNone/>
                      </a:pPr>
                      <a:r>
                        <a:rPr lang="en-US" dirty="0"/>
                        <a:t>Conflicting style</a:t>
                      </a:r>
                    </a:p>
                    <a:p>
                      <a:pPr lvl="0">
                        <a:buNone/>
                      </a:pPr>
                      <a:r>
                        <a:rPr lang="en-US" dirty="0"/>
                        <a:t>Miscommunication</a:t>
                      </a:r>
                    </a:p>
                    <a:p>
                      <a:pPr lvl="0">
                        <a:buNone/>
                      </a:pPr>
                      <a:r>
                        <a:rPr lang="en-US" b="1" dirty="0"/>
                        <a:t>Family Stress</a:t>
                      </a:r>
                    </a:p>
                    <a:p>
                      <a:pPr lvl="0">
                        <a:buNone/>
                      </a:pPr>
                      <a:r>
                        <a:rPr lang="en-US" b="0" dirty="0"/>
                        <a:t>Emotional stress</a:t>
                      </a:r>
                      <a:endParaRPr lang="en-US" b="1" dirty="0"/>
                    </a:p>
                    <a:p>
                      <a:pPr lvl="0">
                        <a:buNone/>
                      </a:pPr>
                      <a:r>
                        <a:rPr lang="en-US" b="0" dirty="0"/>
                        <a:t>Lack of communication</a:t>
                      </a:r>
                    </a:p>
                    <a:p>
                      <a:pPr lvl="0">
                        <a:buNone/>
                      </a:pPr>
                      <a:r>
                        <a:rPr lang="en-US" b="0" dirty="0"/>
                        <a:t>and attention</a:t>
                      </a:r>
                    </a:p>
                    <a:p>
                      <a:pPr lvl="0">
                        <a:buNone/>
                      </a:pPr>
                      <a:r>
                        <a:rPr lang="en-US" b="0" dirty="0"/>
                        <a:t>Bad relationships</a:t>
                      </a:r>
                    </a:p>
                    <a:p>
                      <a:pPr lvl="0">
                        <a:buNone/>
                      </a:pPr>
                      <a:r>
                        <a:rPr lang="en-US" b="0" dirty="0"/>
                        <a:t>Caring responsibilities</a:t>
                      </a:r>
                    </a:p>
                  </a:txBody>
                  <a:tcPr/>
                </a:tc>
                <a:tc>
                  <a:txBody>
                    <a:bodyPr/>
                    <a:lstStyle/>
                    <a:p>
                      <a:r>
                        <a:rPr lang="en-US" dirty="0"/>
                        <a:t>Les knowledge of technology information</a:t>
                      </a:r>
                    </a:p>
                    <a:p>
                      <a:pPr lvl="0">
                        <a:buNone/>
                      </a:pPr>
                      <a:r>
                        <a:rPr lang="en-US" dirty="0"/>
                        <a:t>Speedy healthcare by phone call</a:t>
                      </a:r>
                    </a:p>
                    <a:p>
                      <a:pPr lvl="0">
                        <a:buNone/>
                      </a:pPr>
                      <a:r>
                        <a:rPr lang="en-US" dirty="0"/>
                        <a:t>Technical problems </a:t>
                      </a:r>
                    </a:p>
                    <a:p>
                      <a:pPr lvl="0">
                        <a:buNone/>
                      </a:pPr>
                      <a:r>
                        <a:rPr lang="en-US" dirty="0"/>
                        <a:t>Overload-large queue by  the phone GP appointments or live chat</a:t>
                      </a:r>
                    </a:p>
                  </a:txBody>
                  <a:tcPr/>
                </a:tc>
                <a:tc>
                  <a:txBody>
                    <a:bodyPr/>
                    <a:lstStyle/>
                    <a:p>
                      <a:r>
                        <a:rPr lang="en-US" dirty="0"/>
                        <a:t>Serious health conditions</a:t>
                      </a:r>
                    </a:p>
                    <a:p>
                      <a:pPr lvl="0">
                        <a:buNone/>
                      </a:pPr>
                      <a:r>
                        <a:rPr lang="en-US" dirty="0"/>
                        <a:t>Poor health</a:t>
                      </a:r>
                    </a:p>
                    <a:p>
                      <a:pPr lvl="0">
                        <a:buNone/>
                      </a:pPr>
                      <a:r>
                        <a:rPr lang="en-US" dirty="0"/>
                        <a:t>Chest pain</a:t>
                      </a:r>
                    </a:p>
                    <a:p>
                      <a:pPr lvl="0">
                        <a:buNone/>
                      </a:pPr>
                      <a:r>
                        <a:rPr lang="en-US" dirty="0"/>
                        <a:t>Circulatory issues</a:t>
                      </a:r>
                    </a:p>
                    <a:p>
                      <a:pPr lvl="0">
                        <a:buNone/>
                      </a:pPr>
                      <a:r>
                        <a:rPr lang="en-US" dirty="0"/>
                        <a:t>Female health</a:t>
                      </a:r>
                    </a:p>
                    <a:p>
                      <a:pPr lvl="0">
                        <a:buNone/>
                      </a:pPr>
                      <a:r>
                        <a:rPr lang="en-US" dirty="0"/>
                        <a:t>Gastro problems</a:t>
                      </a:r>
                    </a:p>
                    <a:p>
                      <a:pPr lvl="0">
                        <a:buNone/>
                      </a:pPr>
                      <a:endParaRPr lang="en-US" dirty="0"/>
                    </a:p>
                  </a:txBody>
                  <a:tcPr/>
                </a:tc>
                <a:tc>
                  <a:txBody>
                    <a:bodyPr/>
                    <a:lstStyle/>
                    <a:p>
                      <a:r>
                        <a:rPr lang="en-US" dirty="0"/>
                        <a:t>More breakdown family,   relationships, more medical mistakes or accidents at work place = more COURT Cases</a:t>
                      </a:r>
                    </a:p>
                    <a:p>
                      <a:pPr lvl="0">
                        <a:buNone/>
                      </a:pPr>
                      <a:endParaRPr lang="en-US" dirty="0"/>
                    </a:p>
                  </a:txBody>
                  <a:tcPr/>
                </a:tc>
                <a:extLst>
                  <a:ext uri="{0D108BD9-81ED-4DB2-BD59-A6C34878D82A}">
                    <a16:rowId xmlns:a16="http://schemas.microsoft.com/office/drawing/2014/main" val="2913526365"/>
                  </a:ext>
                </a:extLst>
              </a:tr>
            </a:tbl>
          </a:graphicData>
        </a:graphic>
      </p:graphicFrame>
    </p:spTree>
    <p:extLst>
      <p:ext uri="{BB962C8B-B14F-4D97-AF65-F5344CB8AC3E}">
        <p14:creationId xmlns:p14="http://schemas.microsoft.com/office/powerpoint/2010/main" val="201102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4FA4B-FB62-4426-A3A5-9025D6631CFA}"/>
              </a:ext>
            </a:extLst>
          </p:cNvPr>
          <p:cNvSpPr>
            <a:spLocks noGrp="1"/>
          </p:cNvSpPr>
          <p:nvPr>
            <p:ph type="title"/>
          </p:nvPr>
        </p:nvSpPr>
        <p:spPr/>
        <p:txBody>
          <a:bodyPr>
            <a:normAutofit/>
          </a:bodyPr>
          <a:lstStyle/>
          <a:p>
            <a:r>
              <a:rPr lang="en-US" sz="3600" b="1"/>
              <a:t>Solutions to reduce stress in employees in the UK</a:t>
            </a:r>
          </a:p>
        </p:txBody>
      </p:sp>
      <p:sp>
        <p:nvSpPr>
          <p:cNvPr id="3" name="TextBox 2">
            <a:extLst>
              <a:ext uri="{FF2B5EF4-FFF2-40B4-BE49-F238E27FC236}">
                <a16:creationId xmlns:a16="http://schemas.microsoft.com/office/drawing/2014/main" id="{23C41FF8-6D22-4BCD-9C4F-BFECAED9348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graphicFrame>
        <p:nvGraphicFramePr>
          <p:cNvPr id="4" name="Table 4">
            <a:extLst>
              <a:ext uri="{FF2B5EF4-FFF2-40B4-BE49-F238E27FC236}">
                <a16:creationId xmlns:a16="http://schemas.microsoft.com/office/drawing/2014/main" id="{B2E80850-98F6-4F38-AE58-56D6D13FF162}"/>
              </a:ext>
            </a:extLst>
          </p:cNvPr>
          <p:cNvGraphicFramePr>
            <a:graphicFrameLocks noGrp="1"/>
          </p:cNvGraphicFramePr>
          <p:nvPr>
            <p:extLst>
              <p:ext uri="{D42A27DB-BD31-4B8C-83A1-F6EECF244321}">
                <p14:modId xmlns:p14="http://schemas.microsoft.com/office/powerpoint/2010/main" val="1467661613"/>
              </p:ext>
            </p:extLst>
          </p:nvPr>
        </p:nvGraphicFramePr>
        <p:xfrm>
          <a:off x="646981" y="1696528"/>
          <a:ext cx="9534532" cy="5093795"/>
        </p:xfrm>
        <a:graphic>
          <a:graphicData uri="http://schemas.openxmlformats.org/drawingml/2006/table">
            <a:tbl>
              <a:tblPr firstRow="1" bandRow="1">
                <a:tableStyleId>{5C22544A-7EE6-4342-B048-85BDC9FD1C3A}</a:tableStyleId>
              </a:tblPr>
              <a:tblGrid>
                <a:gridCol w="2041584">
                  <a:extLst>
                    <a:ext uri="{9D8B030D-6E8A-4147-A177-3AD203B41FA5}">
                      <a16:colId xmlns:a16="http://schemas.microsoft.com/office/drawing/2014/main" val="571095854"/>
                    </a:ext>
                  </a:extLst>
                </a:gridCol>
                <a:gridCol w="7492948">
                  <a:extLst>
                    <a:ext uri="{9D8B030D-6E8A-4147-A177-3AD203B41FA5}">
                      <a16:colId xmlns:a16="http://schemas.microsoft.com/office/drawing/2014/main" val="3341719490"/>
                    </a:ext>
                  </a:extLst>
                </a:gridCol>
              </a:tblGrid>
              <a:tr h="1815759">
                <a:tc>
                  <a:txBody>
                    <a:bodyPr/>
                    <a:lstStyle/>
                    <a:p>
                      <a:r>
                        <a:rPr lang="en-US" dirty="0"/>
                        <a:t>Solution 1</a:t>
                      </a:r>
                    </a:p>
                  </a:txBody>
                  <a:tcPr/>
                </a:tc>
                <a:tc>
                  <a:txBody>
                    <a:bodyPr/>
                    <a:lstStyle/>
                    <a:p>
                      <a:r>
                        <a:rPr lang="en-US" dirty="0"/>
                        <a:t>Change your </a:t>
                      </a:r>
                      <a:r>
                        <a:rPr lang="en-US"/>
                        <a:t>workplace</a:t>
                      </a:r>
                      <a:r>
                        <a:rPr lang="en-US" dirty="0"/>
                        <a:t> or work position</a:t>
                      </a:r>
                    </a:p>
                  </a:txBody>
                  <a:tcPr/>
                </a:tc>
                <a:extLst>
                  <a:ext uri="{0D108BD9-81ED-4DB2-BD59-A6C34878D82A}">
                    <a16:rowId xmlns:a16="http://schemas.microsoft.com/office/drawing/2014/main" val="3385348965"/>
                  </a:ext>
                </a:extLst>
              </a:tr>
              <a:tr h="1595886">
                <a:tc>
                  <a:txBody>
                    <a:bodyPr/>
                    <a:lstStyle/>
                    <a:p>
                      <a:r>
                        <a:rPr lang="en-US" dirty="0"/>
                        <a:t>Solution 2</a:t>
                      </a:r>
                    </a:p>
                  </a:txBody>
                  <a:tcPr/>
                </a:tc>
                <a:tc>
                  <a:txBody>
                    <a:bodyPr/>
                    <a:lstStyle/>
                    <a:p>
                      <a:r>
                        <a:rPr lang="en-US" dirty="0"/>
                        <a:t>Focus on your life outside work, develop interests and skills, </a:t>
                      </a:r>
                      <a:r>
                        <a:rPr lang="en-US"/>
                        <a:t>spend more time with family, reduce working hours, reduce mental </a:t>
                      </a:r>
                      <a:r>
                        <a:rPr lang="en-US" dirty="0"/>
                        <a:t>pressure, more communication with family and friends, more activity, healthy food and more sleep. </a:t>
                      </a:r>
                    </a:p>
                  </a:txBody>
                  <a:tcPr/>
                </a:tc>
                <a:extLst>
                  <a:ext uri="{0D108BD9-81ED-4DB2-BD59-A6C34878D82A}">
                    <a16:rowId xmlns:a16="http://schemas.microsoft.com/office/drawing/2014/main" val="1013743572"/>
                  </a:ext>
                </a:extLst>
              </a:tr>
              <a:tr h="1682150">
                <a:tc>
                  <a:txBody>
                    <a:bodyPr/>
                    <a:lstStyle/>
                    <a:p>
                      <a:r>
                        <a:rPr lang="en-US" dirty="0"/>
                        <a:t>Solution 3</a:t>
                      </a:r>
                    </a:p>
                  </a:txBody>
                  <a:tcPr/>
                </a:tc>
                <a:tc>
                  <a:txBody>
                    <a:bodyPr/>
                    <a:lstStyle/>
                    <a:p>
                      <a:r>
                        <a:rPr lang="en-US" dirty="0"/>
                        <a:t>Try to change the process in your workplace, ask for support from </a:t>
                      </a:r>
                      <a:r>
                        <a:rPr lang="en-US"/>
                        <a:t>your manager or colleagues, discuss openly the problems with the manager </a:t>
                      </a:r>
                    </a:p>
                  </a:txBody>
                  <a:tcPr/>
                </a:tc>
                <a:extLst>
                  <a:ext uri="{0D108BD9-81ED-4DB2-BD59-A6C34878D82A}">
                    <a16:rowId xmlns:a16="http://schemas.microsoft.com/office/drawing/2014/main" val="1734324297"/>
                  </a:ext>
                </a:extLst>
              </a:tr>
            </a:tbl>
          </a:graphicData>
        </a:graphic>
      </p:graphicFrame>
    </p:spTree>
    <p:extLst>
      <p:ext uri="{BB962C8B-B14F-4D97-AF65-F5344CB8AC3E}">
        <p14:creationId xmlns:p14="http://schemas.microsoft.com/office/powerpoint/2010/main" val="802005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9B86-3E50-4037-BCC2-95593B9D8915}"/>
              </a:ext>
            </a:extLst>
          </p:cNvPr>
          <p:cNvSpPr>
            <a:spLocks noGrp="1"/>
          </p:cNvSpPr>
          <p:nvPr>
            <p:ph type="title"/>
          </p:nvPr>
        </p:nvSpPr>
        <p:spPr/>
        <p:txBody>
          <a:bodyPr/>
          <a:lstStyle/>
          <a:p>
            <a:r>
              <a:rPr lang="en-US" b="1"/>
              <a:t>GRID Analysis of the solutions</a:t>
            </a:r>
          </a:p>
        </p:txBody>
      </p:sp>
      <p:sp>
        <p:nvSpPr>
          <p:cNvPr id="4" name="TextBox 3">
            <a:extLst>
              <a:ext uri="{FF2B5EF4-FFF2-40B4-BE49-F238E27FC236}">
                <a16:creationId xmlns:a16="http://schemas.microsoft.com/office/drawing/2014/main" id="{16587421-F134-4693-85AE-3E75BE4AED10}"/>
              </a:ext>
            </a:extLst>
          </p:cNvPr>
          <p:cNvSpPr txBox="1"/>
          <p:nvPr/>
        </p:nvSpPr>
        <p:spPr>
          <a:xfrm>
            <a:off x="6090249" y="3315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graphicFrame>
        <p:nvGraphicFramePr>
          <p:cNvPr id="5" name="Table 5">
            <a:extLst>
              <a:ext uri="{FF2B5EF4-FFF2-40B4-BE49-F238E27FC236}">
                <a16:creationId xmlns:a16="http://schemas.microsoft.com/office/drawing/2014/main" id="{6132C61F-1203-4E27-BE01-EDDEEBB467D1}"/>
              </a:ext>
            </a:extLst>
          </p:cNvPr>
          <p:cNvGraphicFramePr>
            <a:graphicFrameLocks noGrp="1"/>
          </p:cNvGraphicFramePr>
          <p:nvPr>
            <p:extLst>
              <p:ext uri="{D42A27DB-BD31-4B8C-83A1-F6EECF244321}">
                <p14:modId xmlns:p14="http://schemas.microsoft.com/office/powerpoint/2010/main" val="1101452209"/>
              </p:ext>
            </p:extLst>
          </p:nvPr>
        </p:nvGraphicFramePr>
        <p:xfrm>
          <a:off x="848264" y="2113471"/>
          <a:ext cx="10943660" cy="3913577"/>
        </p:xfrm>
        <a:graphic>
          <a:graphicData uri="http://schemas.openxmlformats.org/drawingml/2006/table">
            <a:tbl>
              <a:tblPr firstRow="1" bandRow="1">
                <a:tableStyleId>{5C22544A-7EE6-4342-B048-85BDC9FD1C3A}</a:tableStyleId>
              </a:tblPr>
              <a:tblGrid>
                <a:gridCol w="1926565">
                  <a:extLst>
                    <a:ext uri="{9D8B030D-6E8A-4147-A177-3AD203B41FA5}">
                      <a16:colId xmlns:a16="http://schemas.microsoft.com/office/drawing/2014/main" val="359096272"/>
                    </a:ext>
                  </a:extLst>
                </a:gridCol>
                <a:gridCol w="1721320">
                  <a:extLst>
                    <a:ext uri="{9D8B030D-6E8A-4147-A177-3AD203B41FA5}">
                      <a16:colId xmlns:a16="http://schemas.microsoft.com/office/drawing/2014/main" val="227376464"/>
                    </a:ext>
                  </a:extLst>
                </a:gridCol>
                <a:gridCol w="1823944">
                  <a:extLst>
                    <a:ext uri="{9D8B030D-6E8A-4147-A177-3AD203B41FA5}">
                      <a16:colId xmlns:a16="http://schemas.microsoft.com/office/drawing/2014/main" val="3664301253"/>
                    </a:ext>
                  </a:extLst>
                </a:gridCol>
                <a:gridCol w="1823944">
                  <a:extLst>
                    <a:ext uri="{9D8B030D-6E8A-4147-A177-3AD203B41FA5}">
                      <a16:colId xmlns:a16="http://schemas.microsoft.com/office/drawing/2014/main" val="50729499"/>
                    </a:ext>
                  </a:extLst>
                </a:gridCol>
                <a:gridCol w="1984075">
                  <a:extLst>
                    <a:ext uri="{9D8B030D-6E8A-4147-A177-3AD203B41FA5}">
                      <a16:colId xmlns:a16="http://schemas.microsoft.com/office/drawing/2014/main" val="1391151565"/>
                    </a:ext>
                  </a:extLst>
                </a:gridCol>
                <a:gridCol w="1663812">
                  <a:extLst>
                    <a:ext uri="{9D8B030D-6E8A-4147-A177-3AD203B41FA5}">
                      <a16:colId xmlns:a16="http://schemas.microsoft.com/office/drawing/2014/main" val="665423336"/>
                    </a:ext>
                  </a:extLst>
                </a:gridCol>
              </a:tblGrid>
              <a:tr h="1155909">
                <a:tc>
                  <a:txBody>
                    <a:bodyPr/>
                    <a:lstStyle/>
                    <a:p>
                      <a:r>
                        <a:rPr lang="en-US"/>
                        <a:t>FACTORS</a:t>
                      </a:r>
                    </a:p>
                  </a:txBody>
                  <a:tcPr/>
                </a:tc>
                <a:tc>
                  <a:txBody>
                    <a:bodyPr/>
                    <a:lstStyle/>
                    <a:p>
                      <a:r>
                        <a:rPr lang="en-US"/>
                        <a:t>WELLBEING</a:t>
                      </a:r>
                    </a:p>
                  </a:txBody>
                  <a:tcPr/>
                </a:tc>
                <a:tc>
                  <a:txBody>
                    <a:bodyPr/>
                    <a:lstStyle/>
                    <a:p>
                      <a:r>
                        <a:rPr lang="en-US" dirty="0"/>
                        <a:t>REDUCE STRESS </a:t>
                      </a:r>
                      <a:r>
                        <a:rPr lang="en-US"/>
                        <a:t>SITUATIONS</a:t>
                      </a:r>
                    </a:p>
                  </a:txBody>
                  <a:tcPr/>
                </a:tc>
                <a:tc>
                  <a:txBody>
                    <a:bodyPr/>
                    <a:lstStyle/>
                    <a:p>
                      <a:r>
                        <a:rPr lang="en-US"/>
                        <a:t>WORKING PRODUCTIVE</a:t>
                      </a:r>
                    </a:p>
                  </a:txBody>
                  <a:tcPr/>
                </a:tc>
                <a:tc>
                  <a:txBody>
                    <a:bodyPr/>
                    <a:lstStyle/>
                    <a:p>
                      <a:r>
                        <a:rPr lang="en-US"/>
                        <a:t>WORKER PAY</a:t>
                      </a:r>
                    </a:p>
                  </a:txBody>
                  <a:tcPr/>
                </a:tc>
                <a:tc>
                  <a:txBody>
                    <a:bodyPr/>
                    <a:lstStyle/>
                    <a:p>
                      <a:r>
                        <a:rPr lang="en-US"/>
                        <a:t>TOTAL</a:t>
                      </a:r>
                    </a:p>
                  </a:txBody>
                  <a:tcPr/>
                </a:tc>
                <a:extLst>
                  <a:ext uri="{0D108BD9-81ED-4DB2-BD59-A6C34878D82A}">
                    <a16:rowId xmlns:a16="http://schemas.microsoft.com/office/drawing/2014/main" val="1658342154"/>
                  </a:ext>
                </a:extLst>
              </a:tr>
              <a:tr h="627494">
                <a:tc>
                  <a:txBody>
                    <a:bodyPr/>
                    <a:lstStyle/>
                    <a:p>
                      <a:pPr algn="l"/>
                      <a:r>
                        <a:rPr lang="en-US" b="1"/>
                        <a:t>Weights</a:t>
                      </a:r>
                    </a:p>
                  </a:txBody>
                  <a:tcPr/>
                </a:tc>
                <a:tc>
                  <a:txBody>
                    <a:bodyPr/>
                    <a:lstStyle/>
                    <a:p>
                      <a:pPr algn="ctr"/>
                      <a:r>
                        <a:rPr lang="en-US" b="1"/>
                        <a:t>5</a:t>
                      </a:r>
                    </a:p>
                  </a:txBody>
                  <a:tcPr/>
                </a:tc>
                <a:tc>
                  <a:txBody>
                    <a:bodyPr/>
                    <a:lstStyle/>
                    <a:p>
                      <a:pPr algn="ctr"/>
                      <a:r>
                        <a:rPr lang="en-US" b="1"/>
                        <a:t>3</a:t>
                      </a:r>
                    </a:p>
                  </a:txBody>
                  <a:tcPr/>
                </a:tc>
                <a:tc>
                  <a:txBody>
                    <a:bodyPr/>
                    <a:lstStyle/>
                    <a:p>
                      <a:pPr algn="ctr"/>
                      <a:r>
                        <a:rPr lang="en-US" b="1"/>
                        <a:t>4</a:t>
                      </a:r>
                    </a:p>
                  </a:txBody>
                  <a:tcPr/>
                </a:tc>
                <a:tc>
                  <a:txBody>
                    <a:bodyPr/>
                    <a:lstStyle/>
                    <a:p>
                      <a:pPr algn="ctr"/>
                      <a:r>
                        <a:rPr lang="en-US" b="1"/>
                        <a:t>4</a:t>
                      </a:r>
                    </a:p>
                  </a:txBody>
                  <a:tcPr/>
                </a:tc>
                <a:tc>
                  <a:txBody>
                    <a:bodyPr/>
                    <a:lstStyle/>
                    <a:p>
                      <a:endParaRPr lang="en-US" dirty="0"/>
                    </a:p>
                  </a:txBody>
                  <a:tcPr/>
                </a:tc>
                <a:extLst>
                  <a:ext uri="{0D108BD9-81ED-4DB2-BD59-A6C34878D82A}">
                    <a16:rowId xmlns:a16="http://schemas.microsoft.com/office/drawing/2014/main" val="589128990"/>
                  </a:ext>
                </a:extLst>
              </a:tr>
              <a:tr h="710058">
                <a:tc>
                  <a:txBody>
                    <a:bodyPr/>
                    <a:lstStyle/>
                    <a:p>
                      <a:r>
                        <a:rPr lang="en-US"/>
                        <a:t>Solution 1</a:t>
                      </a:r>
                    </a:p>
                  </a:txBody>
                  <a:tcPr/>
                </a:tc>
                <a:tc>
                  <a:txBody>
                    <a:bodyPr/>
                    <a:lstStyle/>
                    <a:p>
                      <a:r>
                        <a:rPr lang="en-US"/>
                        <a:t>2               </a:t>
                      </a:r>
                      <a:r>
                        <a:rPr lang="en-US">
                          <a:solidFill>
                            <a:srgbClr val="FF0000"/>
                          </a:solidFill>
                        </a:rPr>
                        <a:t>10</a:t>
                      </a:r>
                    </a:p>
                  </a:txBody>
                  <a:tcPr/>
                </a:tc>
                <a:tc>
                  <a:txBody>
                    <a:bodyPr/>
                    <a:lstStyle/>
                    <a:p>
                      <a:r>
                        <a:rPr lang="en-US"/>
                        <a:t>1                  </a:t>
                      </a:r>
                      <a:r>
                        <a:rPr lang="en-US">
                          <a:solidFill>
                            <a:srgbClr val="FF0000"/>
                          </a:solidFill>
                        </a:rPr>
                        <a:t> 3</a:t>
                      </a:r>
                    </a:p>
                  </a:txBody>
                  <a:tcPr/>
                </a:tc>
                <a:tc>
                  <a:txBody>
                    <a:bodyPr/>
                    <a:lstStyle/>
                    <a:p>
                      <a:r>
                        <a:rPr lang="en-US"/>
                        <a:t>1                </a:t>
                      </a:r>
                      <a:r>
                        <a:rPr lang="en-US">
                          <a:solidFill>
                            <a:srgbClr val="FF0000"/>
                          </a:solidFill>
                        </a:rPr>
                        <a:t> 4</a:t>
                      </a:r>
                    </a:p>
                  </a:txBody>
                  <a:tcPr/>
                </a:tc>
                <a:tc>
                  <a:txBody>
                    <a:bodyPr/>
                    <a:lstStyle/>
                    <a:p>
                      <a:r>
                        <a:rPr lang="en-US"/>
                        <a:t>2                </a:t>
                      </a:r>
                      <a:r>
                        <a:rPr lang="en-US">
                          <a:solidFill>
                            <a:srgbClr val="FF0000"/>
                          </a:solidFill>
                        </a:rPr>
                        <a:t> 8</a:t>
                      </a:r>
                    </a:p>
                  </a:txBody>
                  <a:tcPr/>
                </a:tc>
                <a:tc>
                  <a:txBody>
                    <a:bodyPr/>
                    <a:lstStyle/>
                    <a:p>
                      <a:r>
                        <a:rPr lang="en-US" b="1">
                          <a:solidFill>
                            <a:schemeClr val="tx1"/>
                          </a:solidFill>
                        </a:rPr>
                        <a:t>25</a:t>
                      </a:r>
                      <a:endParaRPr lang="en-US" b="1" dirty="0">
                        <a:solidFill>
                          <a:schemeClr val="tx1"/>
                        </a:solidFill>
                      </a:endParaRPr>
                    </a:p>
                  </a:txBody>
                  <a:tcPr/>
                </a:tc>
                <a:extLst>
                  <a:ext uri="{0D108BD9-81ED-4DB2-BD59-A6C34878D82A}">
                    <a16:rowId xmlns:a16="http://schemas.microsoft.com/office/drawing/2014/main" val="3329545980"/>
                  </a:ext>
                </a:extLst>
              </a:tr>
              <a:tr h="726571">
                <a:tc>
                  <a:txBody>
                    <a:bodyPr/>
                    <a:lstStyle/>
                    <a:p>
                      <a:r>
                        <a:rPr lang="en-US"/>
                        <a:t>Solution 2</a:t>
                      </a:r>
                    </a:p>
                  </a:txBody>
                  <a:tcPr/>
                </a:tc>
                <a:tc>
                  <a:txBody>
                    <a:bodyPr/>
                    <a:lstStyle/>
                    <a:p>
                      <a:r>
                        <a:rPr lang="en-US"/>
                        <a:t>3               </a:t>
                      </a:r>
                      <a:r>
                        <a:rPr lang="en-US">
                          <a:solidFill>
                            <a:srgbClr val="FF0000"/>
                          </a:solidFill>
                        </a:rPr>
                        <a:t>15</a:t>
                      </a:r>
                    </a:p>
                  </a:txBody>
                  <a:tcPr/>
                </a:tc>
                <a:tc>
                  <a:txBody>
                    <a:bodyPr/>
                    <a:lstStyle/>
                    <a:p>
                      <a:r>
                        <a:rPr lang="en-US"/>
                        <a:t>3                  </a:t>
                      </a:r>
                      <a:r>
                        <a:rPr lang="en-US">
                          <a:solidFill>
                            <a:srgbClr val="FF0000"/>
                          </a:solidFill>
                        </a:rPr>
                        <a:t> 9</a:t>
                      </a:r>
                    </a:p>
                  </a:txBody>
                  <a:tcPr/>
                </a:tc>
                <a:tc>
                  <a:txBody>
                    <a:bodyPr/>
                    <a:lstStyle/>
                    <a:p>
                      <a:r>
                        <a:rPr lang="en-US"/>
                        <a:t>3                 </a:t>
                      </a:r>
                      <a:r>
                        <a:rPr lang="en-US">
                          <a:solidFill>
                            <a:srgbClr val="FF0000"/>
                          </a:solidFill>
                        </a:rPr>
                        <a:t>12</a:t>
                      </a:r>
                    </a:p>
                  </a:txBody>
                  <a:tcPr/>
                </a:tc>
                <a:tc>
                  <a:txBody>
                    <a:bodyPr/>
                    <a:lstStyle/>
                    <a:p>
                      <a:r>
                        <a:rPr lang="en-US"/>
                        <a:t>3                 </a:t>
                      </a:r>
                      <a:r>
                        <a:rPr lang="en-US">
                          <a:solidFill>
                            <a:srgbClr val="FF0000"/>
                          </a:solidFill>
                        </a:rPr>
                        <a:t>12</a:t>
                      </a:r>
                    </a:p>
                  </a:txBody>
                  <a:tcPr/>
                </a:tc>
                <a:tc>
                  <a:txBody>
                    <a:bodyPr/>
                    <a:lstStyle/>
                    <a:p>
                      <a:r>
                        <a:rPr lang="en-US" b="1">
                          <a:solidFill>
                            <a:schemeClr val="tx1"/>
                          </a:solidFill>
                        </a:rPr>
                        <a:t>48</a:t>
                      </a:r>
                    </a:p>
                  </a:txBody>
                  <a:tcPr/>
                </a:tc>
                <a:extLst>
                  <a:ext uri="{0D108BD9-81ED-4DB2-BD59-A6C34878D82A}">
                    <a16:rowId xmlns:a16="http://schemas.microsoft.com/office/drawing/2014/main" val="4133670195"/>
                  </a:ext>
                </a:extLst>
              </a:tr>
              <a:tr h="693545">
                <a:tc>
                  <a:txBody>
                    <a:bodyPr/>
                    <a:lstStyle/>
                    <a:p>
                      <a:r>
                        <a:rPr lang="en-US" dirty="0"/>
                        <a:t>Solution </a:t>
                      </a:r>
                      <a:r>
                        <a:rPr lang="en-US"/>
                        <a:t>3</a:t>
                      </a:r>
                    </a:p>
                  </a:txBody>
                  <a:tcPr/>
                </a:tc>
                <a:tc>
                  <a:txBody>
                    <a:bodyPr/>
                    <a:lstStyle/>
                    <a:p>
                      <a:r>
                        <a:rPr lang="en-US"/>
                        <a:t>1              </a:t>
                      </a:r>
                      <a:r>
                        <a:rPr lang="en-US">
                          <a:solidFill>
                            <a:srgbClr val="FF0000"/>
                          </a:solidFill>
                        </a:rPr>
                        <a:t> 5</a:t>
                      </a:r>
                    </a:p>
                  </a:txBody>
                  <a:tcPr/>
                </a:tc>
                <a:tc>
                  <a:txBody>
                    <a:bodyPr/>
                    <a:lstStyle/>
                    <a:p>
                      <a:r>
                        <a:rPr lang="en-US"/>
                        <a:t>1                   </a:t>
                      </a:r>
                      <a:r>
                        <a:rPr lang="en-US">
                          <a:solidFill>
                            <a:srgbClr val="FF0000"/>
                          </a:solidFill>
                        </a:rPr>
                        <a:t>3</a:t>
                      </a:r>
                    </a:p>
                  </a:txBody>
                  <a:tcPr/>
                </a:tc>
                <a:tc>
                  <a:txBody>
                    <a:bodyPr/>
                    <a:lstStyle/>
                    <a:p>
                      <a:r>
                        <a:rPr lang="en-US"/>
                        <a:t>2                  </a:t>
                      </a:r>
                      <a:r>
                        <a:rPr lang="en-US">
                          <a:solidFill>
                            <a:srgbClr val="FF0000"/>
                          </a:solidFill>
                        </a:rPr>
                        <a:t>8</a:t>
                      </a:r>
                    </a:p>
                  </a:txBody>
                  <a:tcPr/>
                </a:tc>
                <a:tc>
                  <a:txBody>
                    <a:bodyPr/>
                    <a:lstStyle/>
                    <a:p>
                      <a:r>
                        <a:rPr lang="en-US"/>
                        <a:t>2                  </a:t>
                      </a:r>
                      <a:r>
                        <a:rPr lang="en-US">
                          <a:solidFill>
                            <a:srgbClr val="FF0000"/>
                          </a:solidFill>
                        </a:rPr>
                        <a:t>8</a:t>
                      </a:r>
                    </a:p>
                  </a:txBody>
                  <a:tcPr/>
                </a:tc>
                <a:tc>
                  <a:txBody>
                    <a:bodyPr/>
                    <a:lstStyle/>
                    <a:p>
                      <a:r>
                        <a:rPr lang="en-US" b="1">
                          <a:solidFill>
                            <a:schemeClr val="tx1"/>
                          </a:solidFill>
                        </a:rPr>
                        <a:t>24</a:t>
                      </a:r>
                    </a:p>
                  </a:txBody>
                  <a:tcPr/>
                </a:tc>
                <a:extLst>
                  <a:ext uri="{0D108BD9-81ED-4DB2-BD59-A6C34878D82A}">
                    <a16:rowId xmlns:a16="http://schemas.microsoft.com/office/drawing/2014/main" val="1661741170"/>
                  </a:ext>
                </a:extLst>
              </a:tr>
            </a:tbl>
          </a:graphicData>
        </a:graphic>
      </p:graphicFrame>
    </p:spTree>
    <p:extLst>
      <p:ext uri="{BB962C8B-B14F-4D97-AF65-F5344CB8AC3E}">
        <p14:creationId xmlns:p14="http://schemas.microsoft.com/office/powerpoint/2010/main" val="2847595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46BA5-6401-4F4D-9640-97B88B47BE18}"/>
              </a:ext>
            </a:extLst>
          </p:cNvPr>
          <p:cNvSpPr>
            <a:spLocks noGrp="1"/>
          </p:cNvSpPr>
          <p:nvPr>
            <p:ph type="title"/>
          </p:nvPr>
        </p:nvSpPr>
        <p:spPr>
          <a:xfrm>
            <a:off x="572457" y="-309202"/>
            <a:ext cx="10213200" cy="1112836"/>
          </a:xfrm>
        </p:spPr>
        <p:txBody>
          <a:bodyPr/>
          <a:lstStyle/>
          <a:p>
            <a:r>
              <a:rPr lang="en-US" b="1" dirty="0"/>
              <a:t>PMI Analysis on </a:t>
            </a:r>
            <a:r>
              <a:rPr lang="en-US" b="1"/>
              <a:t>my Final Solution 2 </a:t>
            </a:r>
            <a:endParaRPr lang="en-US" b="1" dirty="0"/>
          </a:p>
        </p:txBody>
      </p:sp>
      <p:graphicFrame>
        <p:nvGraphicFramePr>
          <p:cNvPr id="4" name="Table 4">
            <a:extLst>
              <a:ext uri="{FF2B5EF4-FFF2-40B4-BE49-F238E27FC236}">
                <a16:creationId xmlns:a16="http://schemas.microsoft.com/office/drawing/2014/main" id="{DEB09766-7DCC-43EF-B2B3-BAC39675ED9C}"/>
              </a:ext>
            </a:extLst>
          </p:cNvPr>
          <p:cNvGraphicFramePr>
            <a:graphicFrameLocks noGrp="1"/>
          </p:cNvGraphicFramePr>
          <p:nvPr>
            <p:ph idx="1"/>
            <p:extLst>
              <p:ext uri="{D42A27DB-BD31-4B8C-83A1-F6EECF244321}">
                <p14:modId xmlns:p14="http://schemas.microsoft.com/office/powerpoint/2010/main" val="3963244670"/>
              </p:ext>
            </p:extLst>
          </p:nvPr>
        </p:nvGraphicFramePr>
        <p:xfrm>
          <a:off x="488830" y="934528"/>
          <a:ext cx="10676842" cy="3477959"/>
        </p:xfrm>
        <a:graphic>
          <a:graphicData uri="http://schemas.openxmlformats.org/drawingml/2006/table">
            <a:tbl>
              <a:tblPr firstRow="1" bandRow="1">
                <a:tableStyleId>{5C22544A-7EE6-4342-B048-85BDC9FD1C3A}</a:tableStyleId>
              </a:tblPr>
              <a:tblGrid>
                <a:gridCol w="3610600">
                  <a:extLst>
                    <a:ext uri="{9D8B030D-6E8A-4147-A177-3AD203B41FA5}">
                      <a16:colId xmlns:a16="http://schemas.microsoft.com/office/drawing/2014/main" val="3795334277"/>
                    </a:ext>
                  </a:extLst>
                </a:gridCol>
                <a:gridCol w="3533121">
                  <a:extLst>
                    <a:ext uri="{9D8B030D-6E8A-4147-A177-3AD203B41FA5}">
                      <a16:colId xmlns:a16="http://schemas.microsoft.com/office/drawing/2014/main" val="3179293303"/>
                    </a:ext>
                  </a:extLst>
                </a:gridCol>
                <a:gridCol w="3533121">
                  <a:extLst>
                    <a:ext uri="{9D8B030D-6E8A-4147-A177-3AD203B41FA5}">
                      <a16:colId xmlns:a16="http://schemas.microsoft.com/office/drawing/2014/main" val="2800278551"/>
                    </a:ext>
                  </a:extLst>
                </a:gridCol>
              </a:tblGrid>
              <a:tr h="368999">
                <a:tc>
                  <a:txBody>
                    <a:bodyPr/>
                    <a:lstStyle/>
                    <a:p>
                      <a:r>
                        <a:rPr lang="en-US"/>
                        <a:t>PLUS</a:t>
                      </a:r>
                    </a:p>
                  </a:txBody>
                  <a:tcPr/>
                </a:tc>
                <a:tc>
                  <a:txBody>
                    <a:bodyPr/>
                    <a:lstStyle/>
                    <a:p>
                      <a:r>
                        <a:rPr lang="en-US"/>
                        <a:t>MINUS</a:t>
                      </a:r>
                    </a:p>
                  </a:txBody>
                  <a:tcPr/>
                </a:tc>
                <a:tc>
                  <a:txBody>
                    <a:bodyPr/>
                    <a:lstStyle/>
                    <a:p>
                      <a:r>
                        <a:rPr lang="en-US"/>
                        <a:t>INTERESTING</a:t>
                      </a:r>
                    </a:p>
                  </a:txBody>
                  <a:tcPr/>
                </a:tc>
                <a:extLst>
                  <a:ext uri="{0D108BD9-81ED-4DB2-BD59-A6C34878D82A}">
                    <a16:rowId xmlns:a16="http://schemas.microsoft.com/office/drawing/2014/main" val="1274468664"/>
                  </a:ext>
                </a:extLst>
              </a:tr>
              <a:tr h="2951988">
                <a:tc>
                  <a:txBody>
                    <a:bodyPr/>
                    <a:lstStyle/>
                    <a:p>
                      <a:r>
                        <a:rPr lang="en-US"/>
                        <a:t>More Motivation</a:t>
                      </a:r>
                    </a:p>
                    <a:p>
                      <a:pPr lvl="0">
                        <a:buNone/>
                      </a:pPr>
                      <a:r>
                        <a:rPr lang="en-US"/>
                        <a:t>Reduce health problems</a:t>
                      </a:r>
                    </a:p>
                    <a:p>
                      <a:pPr lvl="0">
                        <a:buNone/>
                      </a:pPr>
                      <a:r>
                        <a:rPr lang="en-US"/>
                        <a:t>Wellbeing</a:t>
                      </a:r>
                    </a:p>
                    <a:p>
                      <a:pPr lvl="0">
                        <a:buNone/>
                      </a:pPr>
                      <a:r>
                        <a:rPr lang="en-US"/>
                        <a:t>Positive life style</a:t>
                      </a:r>
                    </a:p>
                    <a:p>
                      <a:pPr lvl="0">
                        <a:buNone/>
                      </a:pPr>
                      <a:r>
                        <a:rPr lang="en-US"/>
                        <a:t>Healthy life</a:t>
                      </a:r>
                    </a:p>
                    <a:p>
                      <a:pPr lvl="0">
                        <a:buNone/>
                      </a:pPr>
                      <a:r>
                        <a:rPr lang="en-US"/>
                        <a:t>Reduce the conflicts</a:t>
                      </a:r>
                      <a:endParaRPr lang="en-US" dirty="0"/>
                    </a:p>
                    <a:p>
                      <a:pPr lvl="0">
                        <a:buNone/>
                      </a:pPr>
                      <a:r>
                        <a:rPr lang="en-US"/>
                        <a:t>More calm and responsibility</a:t>
                      </a:r>
                      <a:endParaRPr lang="en-US" dirty="0"/>
                    </a:p>
                    <a:p>
                      <a:pPr lvl="0">
                        <a:buNone/>
                      </a:pPr>
                      <a:r>
                        <a:rPr lang="en-US"/>
                        <a:t>More energy and productive</a:t>
                      </a:r>
                      <a:endParaRPr lang="en-US" dirty="0"/>
                    </a:p>
                    <a:p>
                      <a:pPr lvl="0">
                        <a:buNone/>
                      </a:pPr>
                      <a:r>
                        <a:rPr lang="en-US"/>
                        <a:t>More time for family and friends</a:t>
                      </a:r>
                      <a:endParaRPr lang="en-US" dirty="0"/>
                    </a:p>
                    <a:p>
                      <a:pPr lvl="0">
                        <a:buNone/>
                      </a:pPr>
                      <a:endParaRPr lang="en-US" dirty="0"/>
                    </a:p>
                    <a:p>
                      <a:pPr lvl="0">
                        <a:buNone/>
                      </a:pPr>
                      <a:endParaRPr lang="en-US" dirty="0"/>
                    </a:p>
                  </a:txBody>
                  <a:tcPr/>
                </a:tc>
                <a:tc>
                  <a:txBody>
                    <a:bodyPr/>
                    <a:lstStyle/>
                    <a:p>
                      <a:r>
                        <a:rPr lang="en-US"/>
                        <a:t>Reduce working hours</a:t>
                      </a:r>
                    </a:p>
                    <a:p>
                      <a:pPr lvl="0">
                        <a:buNone/>
                      </a:pPr>
                      <a:r>
                        <a:rPr lang="en-US"/>
                        <a:t>Less incomings</a:t>
                      </a:r>
                    </a:p>
                    <a:p>
                      <a:pPr lvl="0">
                        <a:buNone/>
                      </a:pPr>
                      <a:r>
                        <a:rPr lang="en-US"/>
                        <a:t>More difficald with Time management</a:t>
                      </a:r>
                    </a:p>
                  </a:txBody>
                  <a:tcPr/>
                </a:tc>
                <a:tc>
                  <a:txBody>
                    <a:bodyPr/>
                    <a:lstStyle/>
                    <a:p>
                      <a:r>
                        <a:rPr lang="en-US"/>
                        <a:t>Rediscovering the importance of heath and healthy living</a:t>
                      </a:r>
                    </a:p>
                    <a:p>
                      <a:pPr lvl="0">
                        <a:buNone/>
                      </a:pPr>
                      <a:r>
                        <a:rPr lang="en-US"/>
                        <a:t>Rediscovering the importance of communication skills, management  time</a:t>
                      </a:r>
                    </a:p>
                    <a:p>
                      <a:pPr lvl="0">
                        <a:buNone/>
                      </a:pPr>
                      <a:r>
                        <a:rPr lang="en-US"/>
                        <a:t>Rediscoring the strenght of ties and relationships in the family, in the work place</a:t>
                      </a:r>
                      <a:endParaRPr lang="en-US" dirty="0"/>
                    </a:p>
                    <a:p>
                      <a:pPr lvl="0">
                        <a:buNone/>
                      </a:pPr>
                      <a:endParaRPr lang="en-US" dirty="0"/>
                    </a:p>
                  </a:txBody>
                  <a:tcPr/>
                </a:tc>
                <a:extLst>
                  <a:ext uri="{0D108BD9-81ED-4DB2-BD59-A6C34878D82A}">
                    <a16:rowId xmlns:a16="http://schemas.microsoft.com/office/drawing/2014/main" val="2144882423"/>
                  </a:ext>
                </a:extLst>
              </a:tr>
            </a:tbl>
          </a:graphicData>
        </a:graphic>
      </p:graphicFrame>
      <p:sp>
        <p:nvSpPr>
          <p:cNvPr id="3" name="TextBox 2">
            <a:extLst>
              <a:ext uri="{FF2B5EF4-FFF2-40B4-BE49-F238E27FC236}">
                <a16:creationId xmlns:a16="http://schemas.microsoft.com/office/drawing/2014/main" id="{A91A3967-98C4-4EEB-BDB6-0D653B4F2DFA}"/>
              </a:ext>
            </a:extLst>
          </p:cNvPr>
          <p:cNvSpPr txBox="1"/>
          <p:nvPr/>
        </p:nvSpPr>
        <p:spPr>
          <a:xfrm>
            <a:off x="5213230" y="3574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5" name="TextBox 4">
            <a:extLst>
              <a:ext uri="{FF2B5EF4-FFF2-40B4-BE49-F238E27FC236}">
                <a16:creationId xmlns:a16="http://schemas.microsoft.com/office/drawing/2014/main" id="{6EEE96C9-C335-4484-9699-D74CE38F8DD4}"/>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6" name="TextBox 5">
            <a:extLst>
              <a:ext uri="{FF2B5EF4-FFF2-40B4-BE49-F238E27FC236}">
                <a16:creationId xmlns:a16="http://schemas.microsoft.com/office/drawing/2014/main" id="{27015585-7083-4F95-AB48-CB488C02C714}"/>
              </a:ext>
            </a:extLst>
          </p:cNvPr>
          <p:cNvSpPr txBox="1"/>
          <p:nvPr/>
        </p:nvSpPr>
        <p:spPr>
          <a:xfrm rot="-10800000" flipV="1">
            <a:off x="1588340" y="4703891"/>
            <a:ext cx="839350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Book Antiqua"/>
              </a:rPr>
              <a:t>The</a:t>
            </a:r>
            <a:r>
              <a:rPr lang="en-US" b="1" dirty="0">
                <a:latin typeface="Book Antiqua"/>
                <a:ea typeface="+mn-lt"/>
                <a:cs typeface="+mn-lt"/>
              </a:rPr>
              <a:t> purpose of the analyzes I have shown above is to help the </a:t>
            </a:r>
            <a:r>
              <a:rPr lang="en-US" b="1">
                <a:latin typeface="Book Antiqua"/>
                <a:ea typeface="+mn-lt"/>
                <a:cs typeface="+mn-lt"/>
              </a:rPr>
              <a:t>workers in the UK  to cope better with stressful situations and not to postpone the solution of the problem for tomorrow or another day. Life must be lived here and now, in the present, with all its pros and cons, in order to create a happier, healthier and hopefully more productive, stress-free world.</a:t>
            </a:r>
            <a:endParaRPr lang="en-US" b="1">
              <a:latin typeface="Book Antiqua"/>
            </a:endParaRPr>
          </a:p>
        </p:txBody>
      </p:sp>
    </p:spTree>
    <p:extLst>
      <p:ext uri="{BB962C8B-B14F-4D97-AF65-F5344CB8AC3E}">
        <p14:creationId xmlns:p14="http://schemas.microsoft.com/office/powerpoint/2010/main" val="3334265685"/>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3</TotalTime>
  <Words>650</Words>
  <Application>Microsoft Office PowerPoint</Application>
  <PresentationFormat>Widescreen</PresentationFormat>
  <Paragraphs>140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Book Antiqua</vt:lpstr>
      <vt:lpstr>Goudy Old Style</vt:lpstr>
      <vt:lpstr>Wingdings</vt:lpstr>
      <vt:lpstr>FrostyVTI</vt:lpstr>
      <vt:lpstr>"Work – related stress" faced by UK employees presentation UWTSD</vt:lpstr>
      <vt:lpstr>Introduction</vt:lpstr>
      <vt:lpstr>Causes of the nature and impact of the  complex problem on employees and their organisations</vt:lpstr>
      <vt:lpstr>Fishbone analysis of the complex problem of stress</vt:lpstr>
      <vt:lpstr>PowerPoint Presentation</vt:lpstr>
      <vt:lpstr>Pestel analysis</vt:lpstr>
      <vt:lpstr>PowerPoint Presentation</vt:lpstr>
      <vt:lpstr>Solutions to reduce stress in employees in the UK</vt:lpstr>
      <vt:lpstr>GRID Analysis of the solutions</vt:lpstr>
      <vt:lpstr>PMI Analysis on my Final Solution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viktoria koleva</cp:lastModifiedBy>
  <cp:revision>1009</cp:revision>
  <dcterms:created xsi:type="dcterms:W3CDTF">2021-11-08T18:40:55Z</dcterms:created>
  <dcterms:modified xsi:type="dcterms:W3CDTF">2021-11-09T14:00:57Z</dcterms:modified>
</cp:coreProperties>
</file>