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F922C4-4DF4-4F33-A761-C02FE2D9BDBB}" v="110" dt="2026-03-14T12:34:41.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404" autoAdjust="0"/>
  </p:normalViewPr>
  <p:slideViewPr>
    <p:cSldViewPr snapToGrid="0">
      <p:cViewPr varScale="1">
        <p:scale>
          <a:sx n="74" d="100"/>
          <a:sy n="74" d="100"/>
        </p:scale>
        <p:origin x="3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hunmwusee, Angel" userId="d5058133-b803-4935-8968-1f4b4b5ea651" providerId="ADAL" clId="{F9B46AB3-0C86-4468-BEAA-80A68CB5B88F}"/>
    <pc:docChg chg="undo redo custSel addSld modSld">
      <pc:chgData name="Erhunmwusee, Angel" userId="d5058133-b803-4935-8968-1f4b4b5ea651" providerId="ADAL" clId="{F9B46AB3-0C86-4468-BEAA-80A68CB5B88F}" dt="2026-03-14T12:37:58.869" v="498" actId="12"/>
      <pc:docMkLst>
        <pc:docMk/>
      </pc:docMkLst>
      <pc:sldChg chg="addSp delSp modSp mod">
        <pc:chgData name="Erhunmwusee, Angel" userId="d5058133-b803-4935-8968-1f4b4b5ea651" providerId="ADAL" clId="{F9B46AB3-0C86-4468-BEAA-80A68CB5B88F}" dt="2026-03-14T12:10:43.268" v="359" actId="1076"/>
        <pc:sldMkLst>
          <pc:docMk/>
          <pc:sldMk cId="577200838" sldId="256"/>
        </pc:sldMkLst>
        <pc:spChg chg="mod">
          <ac:chgData name="Erhunmwusee, Angel" userId="d5058133-b803-4935-8968-1f4b4b5ea651" providerId="ADAL" clId="{F9B46AB3-0C86-4468-BEAA-80A68CB5B88F}" dt="2026-03-14T12:10:43.268" v="359" actId="1076"/>
          <ac:spMkLst>
            <pc:docMk/>
            <pc:sldMk cId="577200838" sldId="256"/>
            <ac:spMk id="3" creationId="{A99683C9-1FB7-46E7-2E8C-B5306E882561}"/>
          </ac:spMkLst>
        </pc:spChg>
        <pc:spChg chg="add mod">
          <ac:chgData name="Erhunmwusee, Angel" userId="d5058133-b803-4935-8968-1f4b4b5ea651" providerId="ADAL" clId="{F9B46AB3-0C86-4468-BEAA-80A68CB5B88F}" dt="2026-03-09T22:54:42.033" v="358" actId="20577"/>
          <ac:spMkLst>
            <pc:docMk/>
            <pc:sldMk cId="577200838" sldId="256"/>
            <ac:spMk id="7" creationId="{D76F6E33-F54C-FB99-B466-8E899F6D2EA6}"/>
          </ac:spMkLst>
        </pc:spChg>
      </pc:sldChg>
      <pc:sldChg chg="modSp mod">
        <pc:chgData name="Erhunmwusee, Angel" userId="d5058133-b803-4935-8968-1f4b4b5ea651" providerId="ADAL" clId="{F9B46AB3-0C86-4468-BEAA-80A68CB5B88F}" dt="2026-03-14T12:11:47.516" v="367" actId="207"/>
        <pc:sldMkLst>
          <pc:docMk/>
          <pc:sldMk cId="1139698824" sldId="257"/>
        </pc:sldMkLst>
        <pc:spChg chg="mod">
          <ac:chgData name="Erhunmwusee, Angel" userId="d5058133-b803-4935-8968-1f4b4b5ea651" providerId="ADAL" clId="{F9B46AB3-0C86-4468-BEAA-80A68CB5B88F}" dt="2026-03-14T12:11:46.803" v="366" actId="207"/>
          <ac:spMkLst>
            <pc:docMk/>
            <pc:sldMk cId="1139698824" sldId="257"/>
            <ac:spMk id="2" creationId="{4050EA5C-FE08-0420-D05C-5470A206200C}"/>
          </ac:spMkLst>
        </pc:spChg>
        <pc:spChg chg="mod">
          <ac:chgData name="Erhunmwusee, Angel" userId="d5058133-b803-4935-8968-1f4b4b5ea651" providerId="ADAL" clId="{F9B46AB3-0C86-4468-BEAA-80A68CB5B88F}" dt="2026-03-14T12:11:47.516" v="367" actId="207"/>
          <ac:spMkLst>
            <pc:docMk/>
            <pc:sldMk cId="1139698824" sldId="257"/>
            <ac:spMk id="3" creationId="{2E913FC0-128A-8E47-9DFB-33B19EA6A1F3}"/>
          </ac:spMkLst>
        </pc:spChg>
      </pc:sldChg>
      <pc:sldChg chg="modSp mod">
        <pc:chgData name="Erhunmwusee, Angel" userId="d5058133-b803-4935-8968-1f4b4b5ea651" providerId="ADAL" clId="{F9B46AB3-0C86-4468-BEAA-80A68CB5B88F}" dt="2026-03-14T12:24:15.462" v="408" actId="20577"/>
        <pc:sldMkLst>
          <pc:docMk/>
          <pc:sldMk cId="1917319741" sldId="258"/>
        </pc:sldMkLst>
        <pc:spChg chg="mod">
          <ac:chgData name="Erhunmwusee, Angel" userId="d5058133-b803-4935-8968-1f4b4b5ea651" providerId="ADAL" clId="{F9B46AB3-0C86-4468-BEAA-80A68CB5B88F}" dt="2026-03-14T12:12:02.380" v="370" actId="207"/>
          <ac:spMkLst>
            <pc:docMk/>
            <pc:sldMk cId="1917319741" sldId="258"/>
            <ac:spMk id="2" creationId="{2D79A9E7-BDC3-740D-EDA0-6F7BD5B7C218}"/>
          </ac:spMkLst>
        </pc:spChg>
        <pc:spChg chg="mod">
          <ac:chgData name="Erhunmwusee, Angel" userId="d5058133-b803-4935-8968-1f4b4b5ea651" providerId="ADAL" clId="{F9B46AB3-0C86-4468-BEAA-80A68CB5B88F}" dt="2026-03-14T12:24:15.462" v="408" actId="20577"/>
          <ac:spMkLst>
            <pc:docMk/>
            <pc:sldMk cId="1917319741" sldId="258"/>
            <ac:spMk id="3" creationId="{5690A718-1884-A074-5E1F-5DB6A9A63194}"/>
          </ac:spMkLst>
        </pc:spChg>
      </pc:sldChg>
      <pc:sldChg chg="modSp mod modNotesTx">
        <pc:chgData name="Erhunmwusee, Angel" userId="d5058133-b803-4935-8968-1f4b4b5ea651" providerId="ADAL" clId="{F9B46AB3-0C86-4468-BEAA-80A68CB5B88F}" dt="2026-03-14T12:12:19.146" v="372" actId="207"/>
        <pc:sldMkLst>
          <pc:docMk/>
          <pc:sldMk cId="3466964262" sldId="259"/>
        </pc:sldMkLst>
        <pc:spChg chg="mod">
          <ac:chgData name="Erhunmwusee, Angel" userId="d5058133-b803-4935-8968-1f4b4b5ea651" providerId="ADAL" clId="{F9B46AB3-0C86-4468-BEAA-80A68CB5B88F}" dt="2026-03-14T12:12:19.146" v="372" actId="207"/>
          <ac:spMkLst>
            <pc:docMk/>
            <pc:sldMk cId="3466964262" sldId="259"/>
            <ac:spMk id="2" creationId="{41FF865A-4BDC-54A6-F74C-C5658D789372}"/>
          </ac:spMkLst>
        </pc:spChg>
        <pc:spChg chg="mod">
          <ac:chgData name="Erhunmwusee, Angel" userId="d5058133-b803-4935-8968-1f4b4b5ea651" providerId="ADAL" clId="{F9B46AB3-0C86-4468-BEAA-80A68CB5B88F}" dt="2026-03-09T06:31:09.339" v="337" actId="20577"/>
          <ac:spMkLst>
            <pc:docMk/>
            <pc:sldMk cId="3466964262" sldId="259"/>
            <ac:spMk id="3" creationId="{19C286EA-BA9C-65A6-77F8-7C3C5019E66E}"/>
          </ac:spMkLst>
        </pc:spChg>
      </pc:sldChg>
      <pc:sldChg chg="modSp mod">
        <pc:chgData name="Erhunmwusee, Angel" userId="d5058133-b803-4935-8968-1f4b4b5ea651" providerId="ADAL" clId="{F9B46AB3-0C86-4468-BEAA-80A68CB5B88F}" dt="2026-03-14T12:12:30.581" v="373" actId="207"/>
        <pc:sldMkLst>
          <pc:docMk/>
          <pc:sldMk cId="3055251917" sldId="260"/>
        </pc:sldMkLst>
        <pc:spChg chg="mod">
          <ac:chgData name="Erhunmwusee, Angel" userId="d5058133-b803-4935-8968-1f4b4b5ea651" providerId="ADAL" clId="{F9B46AB3-0C86-4468-BEAA-80A68CB5B88F}" dt="2026-03-14T12:12:30.581" v="373" actId="207"/>
          <ac:spMkLst>
            <pc:docMk/>
            <pc:sldMk cId="3055251917" sldId="260"/>
            <ac:spMk id="2" creationId="{A1BF850D-C57A-EDCC-664E-B3363498DD75}"/>
          </ac:spMkLst>
        </pc:spChg>
        <pc:spChg chg="mod">
          <ac:chgData name="Erhunmwusee, Angel" userId="d5058133-b803-4935-8968-1f4b4b5ea651" providerId="ADAL" clId="{F9B46AB3-0C86-4468-BEAA-80A68CB5B88F}" dt="2026-03-09T06:24:27.467" v="296" actId="5793"/>
          <ac:spMkLst>
            <pc:docMk/>
            <pc:sldMk cId="3055251917" sldId="260"/>
            <ac:spMk id="3" creationId="{8169E0E5-FF8F-5B02-64D8-37960694F379}"/>
          </ac:spMkLst>
        </pc:spChg>
      </pc:sldChg>
      <pc:sldChg chg="modSp mod">
        <pc:chgData name="Erhunmwusee, Angel" userId="d5058133-b803-4935-8968-1f4b4b5ea651" providerId="ADAL" clId="{F9B46AB3-0C86-4468-BEAA-80A68CB5B88F}" dt="2026-03-14T12:12:41.912" v="374" actId="13926"/>
        <pc:sldMkLst>
          <pc:docMk/>
          <pc:sldMk cId="866315840" sldId="261"/>
        </pc:sldMkLst>
        <pc:spChg chg="mod">
          <ac:chgData name="Erhunmwusee, Angel" userId="d5058133-b803-4935-8968-1f4b4b5ea651" providerId="ADAL" clId="{F9B46AB3-0C86-4468-BEAA-80A68CB5B88F}" dt="2026-03-14T12:12:41.912" v="374" actId="13926"/>
          <ac:spMkLst>
            <pc:docMk/>
            <pc:sldMk cId="866315840" sldId="261"/>
            <ac:spMk id="2" creationId="{EC6D1E3F-A533-61CE-D7AD-BB96BB6D0EA7}"/>
          </ac:spMkLst>
        </pc:spChg>
        <pc:graphicFrameChg chg="mod">
          <ac:chgData name="Erhunmwusee, Angel" userId="d5058133-b803-4935-8968-1f4b4b5ea651" providerId="ADAL" clId="{F9B46AB3-0C86-4468-BEAA-80A68CB5B88F}" dt="2026-03-09T06:26:11.726" v="300" actId="2711"/>
          <ac:graphicFrameMkLst>
            <pc:docMk/>
            <pc:sldMk cId="866315840" sldId="261"/>
            <ac:graphicFrameMk id="5" creationId="{69B34929-E818-6F28-770B-98F209255155}"/>
          </ac:graphicFrameMkLst>
        </pc:graphicFrameChg>
      </pc:sldChg>
      <pc:sldChg chg="modSp mod modNotesTx">
        <pc:chgData name="Erhunmwusee, Angel" userId="d5058133-b803-4935-8968-1f4b4b5ea651" providerId="ADAL" clId="{F9B46AB3-0C86-4468-BEAA-80A68CB5B88F}" dt="2026-03-14T12:30:36.040" v="458" actId="20577"/>
        <pc:sldMkLst>
          <pc:docMk/>
          <pc:sldMk cId="2572710307" sldId="262"/>
        </pc:sldMkLst>
        <pc:spChg chg="mod">
          <ac:chgData name="Erhunmwusee, Angel" userId="d5058133-b803-4935-8968-1f4b4b5ea651" providerId="ADAL" clId="{F9B46AB3-0C86-4468-BEAA-80A68CB5B88F}" dt="2026-03-14T12:12:52.763" v="375" actId="207"/>
          <ac:spMkLst>
            <pc:docMk/>
            <pc:sldMk cId="2572710307" sldId="262"/>
            <ac:spMk id="2" creationId="{01177489-07A5-3185-9AC3-7D216EF508CB}"/>
          </ac:spMkLst>
        </pc:spChg>
        <pc:spChg chg="mod">
          <ac:chgData name="Erhunmwusee, Angel" userId="d5058133-b803-4935-8968-1f4b4b5ea651" providerId="ADAL" clId="{F9B46AB3-0C86-4468-BEAA-80A68CB5B88F}" dt="2026-03-14T12:29:55.799" v="457" actId="5793"/>
          <ac:spMkLst>
            <pc:docMk/>
            <pc:sldMk cId="2572710307" sldId="262"/>
            <ac:spMk id="3" creationId="{BA6C032B-7A4A-0B6A-3DBD-2872C7E44B4F}"/>
          </ac:spMkLst>
        </pc:spChg>
      </pc:sldChg>
      <pc:sldChg chg="modSp">
        <pc:chgData name="Erhunmwusee, Angel" userId="d5058133-b803-4935-8968-1f4b4b5ea651" providerId="ADAL" clId="{F9B46AB3-0C86-4468-BEAA-80A68CB5B88F}" dt="2026-03-09T06:27:14.376" v="304" actId="2711"/>
        <pc:sldMkLst>
          <pc:docMk/>
          <pc:sldMk cId="3286050190" sldId="263"/>
        </pc:sldMkLst>
        <pc:graphicFrameChg chg="mod">
          <ac:chgData name="Erhunmwusee, Angel" userId="d5058133-b803-4935-8968-1f4b4b5ea651" providerId="ADAL" clId="{F9B46AB3-0C86-4468-BEAA-80A68CB5B88F}" dt="2026-03-09T06:27:14.376" v="304" actId="2711"/>
          <ac:graphicFrameMkLst>
            <pc:docMk/>
            <pc:sldMk cId="3286050190" sldId="263"/>
            <ac:graphicFrameMk id="7" creationId="{5BE30F39-DA73-1342-A8EA-ACE712AB6ED5}"/>
          </ac:graphicFrameMkLst>
        </pc:graphicFrameChg>
      </pc:sldChg>
      <pc:sldChg chg="modSp mod">
        <pc:chgData name="Erhunmwusee, Angel" userId="d5058133-b803-4935-8968-1f4b4b5ea651" providerId="ADAL" clId="{F9B46AB3-0C86-4468-BEAA-80A68CB5B88F}" dt="2026-03-14T12:35:11.751" v="497" actId="33524"/>
        <pc:sldMkLst>
          <pc:docMk/>
          <pc:sldMk cId="2839185605" sldId="264"/>
        </pc:sldMkLst>
        <pc:spChg chg="mod">
          <ac:chgData name="Erhunmwusee, Angel" userId="d5058133-b803-4935-8968-1f4b4b5ea651" providerId="ADAL" clId="{F9B46AB3-0C86-4468-BEAA-80A68CB5B88F}" dt="2026-03-14T12:13:12.527" v="376" actId="403"/>
          <ac:spMkLst>
            <pc:docMk/>
            <pc:sldMk cId="2839185605" sldId="264"/>
            <ac:spMk id="2" creationId="{436A15AE-5BB1-1849-76FB-30D9DA436C2D}"/>
          </ac:spMkLst>
        </pc:spChg>
        <pc:spChg chg="mod">
          <ac:chgData name="Erhunmwusee, Angel" userId="d5058133-b803-4935-8968-1f4b4b5ea651" providerId="ADAL" clId="{F9B46AB3-0C86-4468-BEAA-80A68CB5B88F}" dt="2026-03-14T12:35:11.751" v="497" actId="33524"/>
          <ac:spMkLst>
            <pc:docMk/>
            <pc:sldMk cId="2839185605" sldId="264"/>
            <ac:spMk id="3" creationId="{5CDF960C-68DE-8B9B-5A46-50E369F8915B}"/>
          </ac:spMkLst>
        </pc:spChg>
      </pc:sldChg>
      <pc:sldChg chg="addSp modSp mod">
        <pc:chgData name="Erhunmwusee, Angel" userId="d5058133-b803-4935-8968-1f4b4b5ea651" providerId="ADAL" clId="{F9B46AB3-0C86-4468-BEAA-80A68CB5B88F}" dt="2026-03-14T12:37:58.869" v="498" actId="12"/>
        <pc:sldMkLst>
          <pc:docMk/>
          <pc:sldMk cId="2670989923" sldId="265"/>
        </pc:sldMkLst>
        <pc:spChg chg="mod">
          <ac:chgData name="Erhunmwusee, Angel" userId="d5058133-b803-4935-8968-1f4b4b5ea651" providerId="ADAL" clId="{F9B46AB3-0C86-4468-BEAA-80A68CB5B88F}" dt="2026-03-09T06:27:40.897" v="311" actId="2711"/>
          <ac:spMkLst>
            <pc:docMk/>
            <pc:sldMk cId="2670989923" sldId="265"/>
            <ac:spMk id="2" creationId="{252EF2DB-EFEA-B228-FAF3-8772AA12E6C5}"/>
          </ac:spMkLst>
        </pc:spChg>
        <pc:spChg chg="mod">
          <ac:chgData name="Erhunmwusee, Angel" userId="d5058133-b803-4935-8968-1f4b4b5ea651" providerId="ADAL" clId="{F9B46AB3-0C86-4468-BEAA-80A68CB5B88F}" dt="2026-03-14T12:37:58.869" v="498" actId="12"/>
          <ac:spMkLst>
            <pc:docMk/>
            <pc:sldMk cId="2670989923" sldId="265"/>
            <ac:spMk id="3" creationId="{7843781E-DD36-D2DB-4C49-11FA83B6D6D7}"/>
          </ac:spMkLst>
        </pc:spChg>
        <pc:spChg chg="add">
          <ac:chgData name="Erhunmwusee, Angel" userId="d5058133-b803-4935-8968-1f4b4b5ea651" providerId="ADAL" clId="{F9B46AB3-0C86-4468-BEAA-80A68CB5B88F}" dt="2026-03-14T12:30:48.276" v="460"/>
          <ac:spMkLst>
            <pc:docMk/>
            <pc:sldMk cId="2670989923" sldId="265"/>
            <ac:spMk id="4" creationId="{A0E97F93-280E-0A29-BC80-9B7B39809A9F}"/>
          </ac:spMkLst>
        </pc:spChg>
      </pc:sldChg>
      <pc:sldChg chg="addSp delSp modSp new mod setBg">
        <pc:chgData name="Erhunmwusee, Angel" userId="d5058133-b803-4935-8968-1f4b4b5ea651" providerId="ADAL" clId="{F9B46AB3-0C86-4468-BEAA-80A68CB5B88F}" dt="2026-03-14T12:22:55.605" v="393" actId="20577"/>
        <pc:sldMkLst>
          <pc:docMk/>
          <pc:sldMk cId="865256476" sldId="266"/>
        </pc:sldMkLst>
        <pc:spChg chg="add mod ord">
          <ac:chgData name="Erhunmwusee, Angel" userId="d5058133-b803-4935-8968-1f4b4b5ea651" providerId="ADAL" clId="{F9B46AB3-0C86-4468-BEAA-80A68CB5B88F}" dt="2026-03-14T12:22:55.605" v="393" actId="20577"/>
          <ac:spMkLst>
            <pc:docMk/>
            <pc:sldMk cId="865256476" sldId="266"/>
            <ac:spMk id="5" creationId="{1D29F125-F041-A5CB-CC88-6EB1E8FFF358}"/>
          </ac:spMkLst>
        </pc:spChg>
        <pc:spChg chg="add mod">
          <ac:chgData name="Erhunmwusee, Angel" userId="d5058133-b803-4935-8968-1f4b4b5ea651" providerId="ADAL" clId="{F9B46AB3-0C86-4468-BEAA-80A68CB5B88F}" dt="2026-03-09T06:22:04.501" v="279" actId="2711"/>
          <ac:spMkLst>
            <pc:docMk/>
            <pc:sldMk cId="865256476" sldId="266"/>
            <ac:spMk id="7" creationId="{9E53156D-16E5-0AC7-D222-87E0664AEAE9}"/>
          </ac:spMkLst>
        </pc:spChg>
        <pc:spChg chg="add">
          <ac:chgData name="Erhunmwusee, Angel" userId="d5058133-b803-4935-8968-1f4b4b5ea651" providerId="ADAL" clId="{F9B46AB3-0C86-4468-BEAA-80A68CB5B88F}" dt="2026-03-05T06:04:57.631" v="44" actId="26606"/>
          <ac:spMkLst>
            <pc:docMk/>
            <pc:sldMk cId="865256476" sldId="266"/>
            <ac:spMk id="1037" creationId="{E8A8EAB8-D2FF-444D-B34B-7D32F106AD0E}"/>
          </ac:spMkLst>
        </pc:spChg>
        <pc:spChg chg="add">
          <ac:chgData name="Erhunmwusee, Angel" userId="d5058133-b803-4935-8968-1f4b4b5ea651" providerId="ADAL" clId="{F9B46AB3-0C86-4468-BEAA-80A68CB5B88F}" dt="2026-03-05T06:04:57.631" v="44" actId="26606"/>
          <ac:spMkLst>
            <pc:docMk/>
            <pc:sldMk cId="865256476" sldId="266"/>
            <ac:spMk id="1038" creationId="{9DD005C1-8C51-42D6-9BEE-B9B83849743D}"/>
          </ac:spMkLst>
        </pc:spChg>
        <pc:spChg chg="add">
          <ac:chgData name="Erhunmwusee, Angel" userId="d5058133-b803-4935-8968-1f4b4b5ea651" providerId="ADAL" clId="{F9B46AB3-0C86-4468-BEAA-80A68CB5B88F}" dt="2026-03-05T06:04:57.631" v="44" actId="26606"/>
          <ac:spMkLst>
            <pc:docMk/>
            <pc:sldMk cId="865256476" sldId="266"/>
            <ac:spMk id="1039" creationId="{C61F2F60-14E3-4196-B7CE-175E46F04481}"/>
          </ac:spMkLst>
        </pc:spChg>
        <pc:picChg chg="add mod">
          <ac:chgData name="Erhunmwusee, Angel" userId="d5058133-b803-4935-8968-1f4b4b5ea651" providerId="ADAL" clId="{F9B46AB3-0C86-4468-BEAA-80A68CB5B88F}" dt="2026-03-05T06:04:57.631" v="44" actId="26606"/>
          <ac:picMkLst>
            <pc:docMk/>
            <pc:sldMk cId="865256476" sldId="266"/>
            <ac:picMk id="1026" creationId="{3FCD4C1F-83A8-EE28-11EC-38DB0B5B907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E5FE9C-10DD-406C-B540-FE42A00007F7}"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E51410A1-DF1A-4F12-BE0D-B6985B5974C7}">
      <dgm:prSet/>
      <dgm:spPr/>
      <dgm:t>
        <a:bodyPr/>
        <a:lstStyle/>
        <a:p>
          <a:r>
            <a:rPr lang="en-GB" b="1"/>
            <a:t>Emotional:</a:t>
          </a:r>
          <a:endParaRPr lang="en-US"/>
        </a:p>
      </dgm:t>
    </dgm:pt>
    <dgm:pt modelId="{E125E915-7A60-40BE-BB7A-DCA5424E8F1B}" type="parTrans" cxnId="{79ECF091-A3FD-4607-90A6-B68F52431CF7}">
      <dgm:prSet/>
      <dgm:spPr/>
      <dgm:t>
        <a:bodyPr/>
        <a:lstStyle/>
        <a:p>
          <a:endParaRPr lang="en-US"/>
        </a:p>
      </dgm:t>
    </dgm:pt>
    <dgm:pt modelId="{64C1F890-6B1D-449E-8960-D55EC70FF962}" type="sibTrans" cxnId="{79ECF091-A3FD-4607-90A6-B68F52431CF7}">
      <dgm:prSet/>
      <dgm:spPr/>
      <dgm:t>
        <a:bodyPr/>
        <a:lstStyle/>
        <a:p>
          <a:endParaRPr lang="en-US"/>
        </a:p>
      </dgm:t>
    </dgm:pt>
    <dgm:pt modelId="{B7CDE83A-B459-4324-B9D4-86592A72F0DA}">
      <dgm:prSet/>
      <dgm:spPr/>
      <dgm:t>
        <a:bodyPr/>
        <a:lstStyle/>
        <a:p>
          <a:r>
            <a:rPr lang="en-GB">
              <a:latin typeface="Times New Roman" panose="02020603050405020304" pitchFamily="18" charset="0"/>
              <a:cs typeface="Times New Roman" panose="02020603050405020304" pitchFamily="18" charset="0"/>
            </a:rPr>
            <a:t>Anxiety, guilt, emotional suppression</a:t>
          </a:r>
          <a:endParaRPr lang="en-US">
            <a:latin typeface="Times New Roman" panose="02020603050405020304" pitchFamily="18" charset="0"/>
            <a:cs typeface="Times New Roman" panose="02020603050405020304" pitchFamily="18" charset="0"/>
          </a:endParaRPr>
        </a:p>
      </dgm:t>
    </dgm:pt>
    <dgm:pt modelId="{556FC0E8-2EED-4F1B-A758-F806EC18DCB4}" type="parTrans" cxnId="{0E578E9C-9B0B-4CC7-A527-CDFDDAFEDB45}">
      <dgm:prSet/>
      <dgm:spPr/>
      <dgm:t>
        <a:bodyPr/>
        <a:lstStyle/>
        <a:p>
          <a:endParaRPr lang="en-US"/>
        </a:p>
      </dgm:t>
    </dgm:pt>
    <dgm:pt modelId="{2CFF3CCE-5B67-45B8-93B6-92B2BBA3BB3D}" type="sibTrans" cxnId="{0E578E9C-9B0B-4CC7-A527-CDFDDAFEDB45}">
      <dgm:prSet/>
      <dgm:spPr/>
      <dgm:t>
        <a:bodyPr/>
        <a:lstStyle/>
        <a:p>
          <a:endParaRPr lang="en-US"/>
        </a:p>
      </dgm:t>
    </dgm:pt>
    <dgm:pt modelId="{B3E47FA7-B870-4569-9F6F-5F31E73D10DA}">
      <dgm:prSet/>
      <dgm:spPr/>
      <dgm:t>
        <a:bodyPr/>
        <a:lstStyle/>
        <a:p>
          <a:r>
            <a:rPr lang="en-GB" dirty="0">
              <a:latin typeface="Times New Roman" panose="02020603050405020304" pitchFamily="18" charset="0"/>
              <a:cs typeface="Times New Roman" panose="02020603050405020304" pitchFamily="18" charset="0"/>
            </a:rPr>
            <a:t>Fear of leaving mother</a:t>
          </a:r>
          <a:endParaRPr lang="en-US" dirty="0">
            <a:latin typeface="Times New Roman" panose="02020603050405020304" pitchFamily="18" charset="0"/>
            <a:cs typeface="Times New Roman" panose="02020603050405020304" pitchFamily="18" charset="0"/>
          </a:endParaRPr>
        </a:p>
      </dgm:t>
    </dgm:pt>
    <dgm:pt modelId="{6DAA80C2-3D25-41F8-854B-AE8D5EAABDF8}" type="parTrans" cxnId="{9E73BB9F-2501-450A-BD9E-E0068465852A}">
      <dgm:prSet/>
      <dgm:spPr/>
      <dgm:t>
        <a:bodyPr/>
        <a:lstStyle/>
        <a:p>
          <a:endParaRPr lang="en-US"/>
        </a:p>
      </dgm:t>
    </dgm:pt>
    <dgm:pt modelId="{BE8994AA-28B3-4EB6-A9B1-A797287EDAC5}" type="sibTrans" cxnId="{9E73BB9F-2501-450A-BD9E-E0068465852A}">
      <dgm:prSet/>
      <dgm:spPr/>
      <dgm:t>
        <a:bodyPr/>
        <a:lstStyle/>
        <a:p>
          <a:endParaRPr lang="en-US"/>
        </a:p>
      </dgm:t>
    </dgm:pt>
    <dgm:pt modelId="{285CD22E-BB2B-4DE4-BE39-BF01EBAF2999}">
      <dgm:prSet/>
      <dgm:spPr/>
      <dgm:t>
        <a:bodyPr/>
        <a:lstStyle/>
        <a:p>
          <a:r>
            <a:rPr lang="en-GB" b="1">
              <a:latin typeface="Times New Roman" panose="02020603050405020304" pitchFamily="18" charset="0"/>
              <a:cs typeface="Times New Roman" panose="02020603050405020304" pitchFamily="18" charset="0"/>
            </a:rPr>
            <a:t>Social:</a:t>
          </a:r>
          <a:endParaRPr lang="en-US">
            <a:latin typeface="Times New Roman" panose="02020603050405020304" pitchFamily="18" charset="0"/>
            <a:cs typeface="Times New Roman" panose="02020603050405020304" pitchFamily="18" charset="0"/>
          </a:endParaRPr>
        </a:p>
      </dgm:t>
    </dgm:pt>
    <dgm:pt modelId="{D4D10F51-70C2-4EAE-BFBA-66DA5E0FAC21}" type="parTrans" cxnId="{FB84A285-EEE0-428E-AD71-7311BCF76557}">
      <dgm:prSet/>
      <dgm:spPr/>
      <dgm:t>
        <a:bodyPr/>
        <a:lstStyle/>
        <a:p>
          <a:endParaRPr lang="en-US"/>
        </a:p>
      </dgm:t>
    </dgm:pt>
    <dgm:pt modelId="{E7F84BDD-5974-42FF-B6AF-3CF4D076D029}" type="sibTrans" cxnId="{FB84A285-EEE0-428E-AD71-7311BCF76557}">
      <dgm:prSet/>
      <dgm:spPr/>
      <dgm:t>
        <a:bodyPr/>
        <a:lstStyle/>
        <a:p>
          <a:endParaRPr lang="en-US"/>
        </a:p>
      </dgm:t>
    </dgm:pt>
    <dgm:pt modelId="{753F3725-A96F-453C-9AC1-D2D4DBF70782}">
      <dgm:prSet/>
      <dgm:spPr/>
      <dgm:t>
        <a:bodyPr/>
        <a:lstStyle/>
        <a:p>
          <a:r>
            <a:rPr lang="en-GB">
              <a:latin typeface="Times New Roman" panose="02020603050405020304" pitchFamily="18" charset="0"/>
              <a:cs typeface="Times New Roman" panose="02020603050405020304" pitchFamily="18" charset="0"/>
            </a:rPr>
            <a:t>Isolation from peers</a:t>
          </a:r>
          <a:endParaRPr lang="en-US">
            <a:latin typeface="Times New Roman" panose="02020603050405020304" pitchFamily="18" charset="0"/>
            <a:cs typeface="Times New Roman" panose="02020603050405020304" pitchFamily="18" charset="0"/>
          </a:endParaRPr>
        </a:p>
      </dgm:t>
    </dgm:pt>
    <dgm:pt modelId="{AAAA5990-AF35-4424-9863-6A61FC0F3904}" type="parTrans" cxnId="{D790FF84-D711-4D69-9468-2ECD963BD39C}">
      <dgm:prSet/>
      <dgm:spPr/>
      <dgm:t>
        <a:bodyPr/>
        <a:lstStyle/>
        <a:p>
          <a:endParaRPr lang="en-US"/>
        </a:p>
      </dgm:t>
    </dgm:pt>
    <dgm:pt modelId="{E50EB17B-61DA-49AF-8217-8C4242113FFE}" type="sibTrans" cxnId="{D790FF84-D711-4D69-9468-2ECD963BD39C}">
      <dgm:prSet/>
      <dgm:spPr/>
      <dgm:t>
        <a:bodyPr/>
        <a:lstStyle/>
        <a:p>
          <a:endParaRPr lang="en-US"/>
        </a:p>
      </dgm:t>
    </dgm:pt>
    <dgm:pt modelId="{1B7C506D-4769-494B-9C11-1A9B80BAA08D}">
      <dgm:prSet/>
      <dgm:spPr/>
      <dgm:t>
        <a:bodyPr/>
        <a:lstStyle/>
        <a:p>
          <a:r>
            <a:rPr lang="en-GB">
              <a:latin typeface="Times New Roman" panose="02020603050405020304" pitchFamily="18" charset="0"/>
              <a:cs typeface="Times New Roman" panose="02020603050405020304" pitchFamily="18" charset="0"/>
            </a:rPr>
            <a:t>Reduced identity exploration</a:t>
          </a:r>
          <a:endParaRPr lang="en-US">
            <a:latin typeface="Times New Roman" panose="02020603050405020304" pitchFamily="18" charset="0"/>
            <a:cs typeface="Times New Roman" panose="02020603050405020304" pitchFamily="18" charset="0"/>
          </a:endParaRPr>
        </a:p>
      </dgm:t>
    </dgm:pt>
    <dgm:pt modelId="{D6110EE5-9966-487D-AE32-F2E5400ACA84}" type="parTrans" cxnId="{EDB43A19-0C47-427E-8AD2-56244DBF0C81}">
      <dgm:prSet/>
      <dgm:spPr/>
      <dgm:t>
        <a:bodyPr/>
        <a:lstStyle/>
        <a:p>
          <a:endParaRPr lang="en-US"/>
        </a:p>
      </dgm:t>
    </dgm:pt>
    <dgm:pt modelId="{842EE4D3-8A3A-493C-BED8-7754271251D8}" type="sibTrans" cxnId="{EDB43A19-0C47-427E-8AD2-56244DBF0C81}">
      <dgm:prSet/>
      <dgm:spPr/>
      <dgm:t>
        <a:bodyPr/>
        <a:lstStyle/>
        <a:p>
          <a:endParaRPr lang="en-US"/>
        </a:p>
      </dgm:t>
    </dgm:pt>
    <dgm:pt modelId="{105BCCD9-6BF1-4B93-8B04-A9FAB8E2DDFF}">
      <dgm:prSet/>
      <dgm:spPr/>
      <dgm:t>
        <a:bodyPr/>
        <a:lstStyle/>
        <a:p>
          <a:r>
            <a:rPr lang="en-GB" b="1">
              <a:latin typeface="Times New Roman" panose="02020603050405020304" pitchFamily="18" charset="0"/>
              <a:cs typeface="Times New Roman" panose="02020603050405020304" pitchFamily="18" charset="0"/>
            </a:rPr>
            <a:t>Cognitive:</a:t>
          </a:r>
          <a:endParaRPr lang="en-US">
            <a:latin typeface="Times New Roman" panose="02020603050405020304" pitchFamily="18" charset="0"/>
            <a:cs typeface="Times New Roman" panose="02020603050405020304" pitchFamily="18" charset="0"/>
          </a:endParaRPr>
        </a:p>
      </dgm:t>
    </dgm:pt>
    <dgm:pt modelId="{94F5CF29-DEEC-4C05-B655-B19F68148D20}" type="parTrans" cxnId="{BCFFF04A-8735-43A7-B979-1CEDA804F033}">
      <dgm:prSet/>
      <dgm:spPr/>
      <dgm:t>
        <a:bodyPr/>
        <a:lstStyle/>
        <a:p>
          <a:endParaRPr lang="en-US"/>
        </a:p>
      </dgm:t>
    </dgm:pt>
    <dgm:pt modelId="{05927E3B-AE5B-4F04-89BB-7FC7A58D80AA}" type="sibTrans" cxnId="{BCFFF04A-8735-43A7-B979-1CEDA804F033}">
      <dgm:prSet/>
      <dgm:spPr/>
      <dgm:t>
        <a:bodyPr/>
        <a:lstStyle/>
        <a:p>
          <a:endParaRPr lang="en-US"/>
        </a:p>
      </dgm:t>
    </dgm:pt>
    <dgm:pt modelId="{A8B99694-3236-47C0-8D2C-5CF0BEFF4633}">
      <dgm:prSet/>
      <dgm:spPr/>
      <dgm:t>
        <a:bodyPr/>
        <a:lstStyle/>
        <a:p>
          <a:r>
            <a:rPr lang="en-GB">
              <a:latin typeface="Times New Roman" panose="02020603050405020304" pitchFamily="18" charset="0"/>
              <a:cs typeface="Times New Roman" panose="02020603050405020304" pitchFamily="18" charset="0"/>
            </a:rPr>
            <a:t>Divided attention (school vs caregiving)</a:t>
          </a:r>
          <a:endParaRPr lang="en-US">
            <a:latin typeface="Times New Roman" panose="02020603050405020304" pitchFamily="18" charset="0"/>
            <a:cs typeface="Times New Roman" panose="02020603050405020304" pitchFamily="18" charset="0"/>
          </a:endParaRPr>
        </a:p>
      </dgm:t>
    </dgm:pt>
    <dgm:pt modelId="{E003178F-38B2-4DBA-9FF5-3E456A41B23F}" type="parTrans" cxnId="{4303C8DB-7D4E-4441-84BC-5D364839319D}">
      <dgm:prSet/>
      <dgm:spPr/>
      <dgm:t>
        <a:bodyPr/>
        <a:lstStyle/>
        <a:p>
          <a:endParaRPr lang="en-US"/>
        </a:p>
      </dgm:t>
    </dgm:pt>
    <dgm:pt modelId="{E424D404-6755-42A2-BEB8-3E227D7C58B8}" type="sibTrans" cxnId="{4303C8DB-7D4E-4441-84BC-5D364839319D}">
      <dgm:prSet/>
      <dgm:spPr/>
      <dgm:t>
        <a:bodyPr/>
        <a:lstStyle/>
        <a:p>
          <a:endParaRPr lang="en-US"/>
        </a:p>
      </dgm:t>
    </dgm:pt>
    <dgm:pt modelId="{0CBBF979-16DD-4F0E-BF64-FD234B46004A}">
      <dgm:prSet/>
      <dgm:spPr/>
      <dgm:t>
        <a:bodyPr/>
        <a:lstStyle/>
        <a:p>
          <a:r>
            <a:rPr lang="en-GB">
              <a:latin typeface="Times New Roman" panose="02020603050405020304" pitchFamily="18" charset="0"/>
              <a:cs typeface="Times New Roman" panose="02020603050405020304" pitchFamily="18" charset="0"/>
            </a:rPr>
            <a:t>Executive function strain due to stress</a:t>
          </a:r>
          <a:endParaRPr lang="en-US">
            <a:latin typeface="Times New Roman" panose="02020603050405020304" pitchFamily="18" charset="0"/>
            <a:cs typeface="Times New Roman" panose="02020603050405020304" pitchFamily="18" charset="0"/>
          </a:endParaRPr>
        </a:p>
      </dgm:t>
    </dgm:pt>
    <dgm:pt modelId="{491CC9EE-CF2D-4B75-B184-57B6A582B60E}" type="parTrans" cxnId="{B826BDD4-2CC5-493C-AB0E-CD9D218D5D29}">
      <dgm:prSet/>
      <dgm:spPr/>
      <dgm:t>
        <a:bodyPr/>
        <a:lstStyle/>
        <a:p>
          <a:endParaRPr lang="en-US"/>
        </a:p>
      </dgm:t>
    </dgm:pt>
    <dgm:pt modelId="{BB24BDD7-3C43-49E3-8C2A-0C211697F063}" type="sibTrans" cxnId="{B826BDD4-2CC5-493C-AB0E-CD9D218D5D29}">
      <dgm:prSet/>
      <dgm:spPr/>
      <dgm:t>
        <a:bodyPr/>
        <a:lstStyle/>
        <a:p>
          <a:endParaRPr lang="en-US"/>
        </a:p>
      </dgm:t>
    </dgm:pt>
    <dgm:pt modelId="{0E938A58-2394-48AE-88E5-A5320103E2AC}">
      <dgm:prSet/>
      <dgm:spPr/>
      <dgm:t>
        <a:bodyPr/>
        <a:lstStyle/>
        <a:p>
          <a:r>
            <a:rPr lang="en-GB" b="1">
              <a:latin typeface="Times New Roman" panose="02020603050405020304" pitchFamily="18" charset="0"/>
              <a:cs typeface="Times New Roman" panose="02020603050405020304" pitchFamily="18" charset="0"/>
            </a:rPr>
            <a:t>Identity Development:</a:t>
          </a:r>
          <a:endParaRPr lang="en-US">
            <a:latin typeface="Times New Roman" panose="02020603050405020304" pitchFamily="18" charset="0"/>
            <a:cs typeface="Times New Roman" panose="02020603050405020304" pitchFamily="18" charset="0"/>
          </a:endParaRPr>
        </a:p>
      </dgm:t>
    </dgm:pt>
    <dgm:pt modelId="{F3C84871-6B66-4657-8B84-F19CDBA4EE18}" type="parTrans" cxnId="{36AF2C0B-1F6B-4A40-BF07-80B9DBE91896}">
      <dgm:prSet/>
      <dgm:spPr/>
      <dgm:t>
        <a:bodyPr/>
        <a:lstStyle/>
        <a:p>
          <a:endParaRPr lang="en-US"/>
        </a:p>
      </dgm:t>
    </dgm:pt>
    <dgm:pt modelId="{6E7AA6FC-F19D-46B5-BD57-EA53FD79CC41}" type="sibTrans" cxnId="{36AF2C0B-1F6B-4A40-BF07-80B9DBE91896}">
      <dgm:prSet/>
      <dgm:spPr/>
      <dgm:t>
        <a:bodyPr/>
        <a:lstStyle/>
        <a:p>
          <a:endParaRPr lang="en-US"/>
        </a:p>
      </dgm:t>
    </dgm:pt>
    <dgm:pt modelId="{51AE0CFD-90D6-4153-A516-ECFF0A6F8466}">
      <dgm:prSet/>
      <dgm:spPr/>
      <dgm:t>
        <a:bodyPr/>
        <a:lstStyle/>
        <a:p>
          <a:r>
            <a:rPr lang="en-GB">
              <a:latin typeface="Times New Roman" panose="02020603050405020304" pitchFamily="18" charset="0"/>
              <a:cs typeface="Times New Roman" panose="02020603050405020304" pitchFamily="18" charset="0"/>
            </a:rPr>
            <a:t>Adolescence is crucial for autonomy. Jenny may experience:</a:t>
          </a:r>
          <a:endParaRPr lang="en-US">
            <a:latin typeface="Times New Roman" panose="02020603050405020304" pitchFamily="18" charset="0"/>
            <a:cs typeface="Times New Roman" panose="02020603050405020304" pitchFamily="18" charset="0"/>
          </a:endParaRPr>
        </a:p>
      </dgm:t>
    </dgm:pt>
    <dgm:pt modelId="{4C73ED04-05D7-4DAD-8A29-E3B6057468D5}" type="parTrans" cxnId="{A99C394A-40AA-4CED-AA6F-A0EBF577E672}">
      <dgm:prSet/>
      <dgm:spPr/>
      <dgm:t>
        <a:bodyPr/>
        <a:lstStyle/>
        <a:p>
          <a:endParaRPr lang="en-US"/>
        </a:p>
      </dgm:t>
    </dgm:pt>
    <dgm:pt modelId="{D933127A-DF00-45B1-AB3F-781DC2BFC5C0}" type="sibTrans" cxnId="{A99C394A-40AA-4CED-AA6F-A0EBF577E672}">
      <dgm:prSet/>
      <dgm:spPr/>
      <dgm:t>
        <a:bodyPr/>
        <a:lstStyle/>
        <a:p>
          <a:endParaRPr lang="en-US"/>
        </a:p>
      </dgm:t>
    </dgm:pt>
    <dgm:pt modelId="{4CA0D356-9649-41C3-B311-F19822AED49E}">
      <dgm:prSet/>
      <dgm:spPr/>
      <dgm:t>
        <a:bodyPr/>
        <a:lstStyle/>
        <a:p>
          <a:r>
            <a:rPr lang="en-GB">
              <a:latin typeface="Times New Roman" panose="02020603050405020304" pitchFamily="18" charset="0"/>
              <a:cs typeface="Times New Roman" panose="02020603050405020304" pitchFamily="18" charset="0"/>
            </a:rPr>
            <a:t>Delayed independence</a:t>
          </a:r>
          <a:endParaRPr lang="en-US">
            <a:latin typeface="Times New Roman" panose="02020603050405020304" pitchFamily="18" charset="0"/>
            <a:cs typeface="Times New Roman" panose="02020603050405020304" pitchFamily="18" charset="0"/>
          </a:endParaRPr>
        </a:p>
      </dgm:t>
    </dgm:pt>
    <dgm:pt modelId="{851EC15E-6437-4F9B-9F01-518E1A5CB4BF}" type="parTrans" cxnId="{A65937E6-D8FD-4DA4-AD9D-0C1929B80916}">
      <dgm:prSet/>
      <dgm:spPr/>
      <dgm:t>
        <a:bodyPr/>
        <a:lstStyle/>
        <a:p>
          <a:endParaRPr lang="en-US"/>
        </a:p>
      </dgm:t>
    </dgm:pt>
    <dgm:pt modelId="{DD7EE30E-D46E-45F2-A028-03EDF8A05270}" type="sibTrans" cxnId="{A65937E6-D8FD-4DA4-AD9D-0C1929B80916}">
      <dgm:prSet/>
      <dgm:spPr/>
      <dgm:t>
        <a:bodyPr/>
        <a:lstStyle/>
        <a:p>
          <a:endParaRPr lang="en-US"/>
        </a:p>
      </dgm:t>
    </dgm:pt>
    <dgm:pt modelId="{0B363F01-F66D-4F61-9453-FB738A42865F}">
      <dgm:prSet/>
      <dgm:spPr/>
      <dgm:t>
        <a:bodyPr/>
        <a:lstStyle/>
        <a:p>
          <a:r>
            <a:rPr lang="en-GB" dirty="0">
              <a:latin typeface="Times New Roman" panose="02020603050405020304" pitchFamily="18" charset="0"/>
              <a:cs typeface="Times New Roman" panose="02020603050405020304" pitchFamily="18" charset="0"/>
            </a:rPr>
            <a:t>Caregiver identity dominating self-concept</a:t>
          </a:r>
          <a:endParaRPr lang="en-US" dirty="0">
            <a:latin typeface="Times New Roman" panose="02020603050405020304" pitchFamily="18" charset="0"/>
            <a:cs typeface="Times New Roman" panose="02020603050405020304" pitchFamily="18" charset="0"/>
          </a:endParaRPr>
        </a:p>
      </dgm:t>
    </dgm:pt>
    <dgm:pt modelId="{AD500D31-989A-488C-8708-DC0C3AF52B38}" type="parTrans" cxnId="{F1889ACB-C2BD-4066-B7B3-C1D7BA973787}">
      <dgm:prSet/>
      <dgm:spPr/>
      <dgm:t>
        <a:bodyPr/>
        <a:lstStyle/>
        <a:p>
          <a:endParaRPr lang="en-US"/>
        </a:p>
      </dgm:t>
    </dgm:pt>
    <dgm:pt modelId="{B5C3CFEC-3827-43B7-893E-DE33125B29C9}" type="sibTrans" cxnId="{F1889ACB-C2BD-4066-B7B3-C1D7BA973787}">
      <dgm:prSet/>
      <dgm:spPr/>
      <dgm:t>
        <a:bodyPr/>
        <a:lstStyle/>
        <a:p>
          <a:endParaRPr lang="en-US"/>
        </a:p>
      </dgm:t>
    </dgm:pt>
    <dgm:pt modelId="{E403D5BE-ED5E-47A3-9D8B-5960B834993D}" type="pres">
      <dgm:prSet presAssocID="{ADE5FE9C-10DD-406C-B540-FE42A00007F7}" presName="Name0" presStyleCnt="0">
        <dgm:presLayoutVars>
          <dgm:dir/>
          <dgm:animLvl val="lvl"/>
          <dgm:resizeHandles val="exact"/>
        </dgm:presLayoutVars>
      </dgm:prSet>
      <dgm:spPr/>
    </dgm:pt>
    <dgm:pt modelId="{6197E721-AC63-431E-B5BA-DACAA4FFBB88}" type="pres">
      <dgm:prSet presAssocID="{E51410A1-DF1A-4F12-BE0D-B6985B5974C7}" presName="linNode" presStyleCnt="0"/>
      <dgm:spPr/>
    </dgm:pt>
    <dgm:pt modelId="{02D49909-0435-4B3E-A698-3C6832A14508}" type="pres">
      <dgm:prSet presAssocID="{E51410A1-DF1A-4F12-BE0D-B6985B5974C7}" presName="parentText" presStyleLbl="node1" presStyleIdx="0" presStyleCnt="13">
        <dgm:presLayoutVars>
          <dgm:chMax val="1"/>
          <dgm:bulletEnabled val="1"/>
        </dgm:presLayoutVars>
      </dgm:prSet>
      <dgm:spPr/>
    </dgm:pt>
    <dgm:pt modelId="{4EE50609-6955-423F-BE41-4977E64519DB}" type="pres">
      <dgm:prSet presAssocID="{64C1F890-6B1D-449E-8960-D55EC70FF962}" presName="sp" presStyleCnt="0"/>
      <dgm:spPr/>
    </dgm:pt>
    <dgm:pt modelId="{012E1456-7F96-424F-8B78-8BFF3C8D034A}" type="pres">
      <dgm:prSet presAssocID="{B7CDE83A-B459-4324-B9D4-86592A72F0DA}" presName="linNode" presStyleCnt="0"/>
      <dgm:spPr/>
    </dgm:pt>
    <dgm:pt modelId="{793CFA6D-573F-4CE7-B349-C4D479AA91A3}" type="pres">
      <dgm:prSet presAssocID="{B7CDE83A-B459-4324-B9D4-86592A72F0DA}" presName="parentText" presStyleLbl="node1" presStyleIdx="1" presStyleCnt="13">
        <dgm:presLayoutVars>
          <dgm:chMax val="1"/>
          <dgm:bulletEnabled val="1"/>
        </dgm:presLayoutVars>
      </dgm:prSet>
      <dgm:spPr/>
    </dgm:pt>
    <dgm:pt modelId="{AB6DF3C4-2377-4351-9CCF-6086C21CA117}" type="pres">
      <dgm:prSet presAssocID="{2CFF3CCE-5B67-45B8-93B6-92B2BBA3BB3D}" presName="sp" presStyleCnt="0"/>
      <dgm:spPr/>
    </dgm:pt>
    <dgm:pt modelId="{8EC3D410-48DF-4627-A9BE-C986945DE618}" type="pres">
      <dgm:prSet presAssocID="{B3E47FA7-B870-4569-9F6F-5F31E73D10DA}" presName="linNode" presStyleCnt="0"/>
      <dgm:spPr/>
    </dgm:pt>
    <dgm:pt modelId="{F080890A-05AD-446E-9827-CD18A8C48A84}" type="pres">
      <dgm:prSet presAssocID="{B3E47FA7-B870-4569-9F6F-5F31E73D10DA}" presName="parentText" presStyleLbl="node1" presStyleIdx="2" presStyleCnt="13">
        <dgm:presLayoutVars>
          <dgm:chMax val="1"/>
          <dgm:bulletEnabled val="1"/>
        </dgm:presLayoutVars>
      </dgm:prSet>
      <dgm:spPr/>
    </dgm:pt>
    <dgm:pt modelId="{4025C74F-9B5C-4385-8250-AD8796DF66D0}" type="pres">
      <dgm:prSet presAssocID="{BE8994AA-28B3-4EB6-A9B1-A797287EDAC5}" presName="sp" presStyleCnt="0"/>
      <dgm:spPr/>
    </dgm:pt>
    <dgm:pt modelId="{43C24CCE-F1E7-42B4-8F74-676F6CCF3247}" type="pres">
      <dgm:prSet presAssocID="{285CD22E-BB2B-4DE4-BE39-BF01EBAF2999}" presName="linNode" presStyleCnt="0"/>
      <dgm:spPr/>
    </dgm:pt>
    <dgm:pt modelId="{FF49C4E7-FA95-4A97-BC9C-450AA9830B2F}" type="pres">
      <dgm:prSet presAssocID="{285CD22E-BB2B-4DE4-BE39-BF01EBAF2999}" presName="parentText" presStyleLbl="node1" presStyleIdx="3" presStyleCnt="13">
        <dgm:presLayoutVars>
          <dgm:chMax val="1"/>
          <dgm:bulletEnabled val="1"/>
        </dgm:presLayoutVars>
      </dgm:prSet>
      <dgm:spPr/>
    </dgm:pt>
    <dgm:pt modelId="{F9CD9119-E725-48F0-B679-D6220AF72075}" type="pres">
      <dgm:prSet presAssocID="{E7F84BDD-5974-42FF-B6AF-3CF4D076D029}" presName="sp" presStyleCnt="0"/>
      <dgm:spPr/>
    </dgm:pt>
    <dgm:pt modelId="{C85E4AB2-4BB6-4BE3-B23B-C6E722FA60BC}" type="pres">
      <dgm:prSet presAssocID="{753F3725-A96F-453C-9AC1-D2D4DBF70782}" presName="linNode" presStyleCnt="0"/>
      <dgm:spPr/>
    </dgm:pt>
    <dgm:pt modelId="{C6D86E10-4563-4DDB-B78B-AF17135885D2}" type="pres">
      <dgm:prSet presAssocID="{753F3725-A96F-453C-9AC1-D2D4DBF70782}" presName="parentText" presStyleLbl="node1" presStyleIdx="4" presStyleCnt="13">
        <dgm:presLayoutVars>
          <dgm:chMax val="1"/>
          <dgm:bulletEnabled val="1"/>
        </dgm:presLayoutVars>
      </dgm:prSet>
      <dgm:spPr/>
    </dgm:pt>
    <dgm:pt modelId="{73A4544F-F51B-4BAD-8020-314DC15846C5}" type="pres">
      <dgm:prSet presAssocID="{E50EB17B-61DA-49AF-8217-8C4242113FFE}" presName="sp" presStyleCnt="0"/>
      <dgm:spPr/>
    </dgm:pt>
    <dgm:pt modelId="{DA5E066E-88CE-4236-A1FE-6C9C95F1E7CA}" type="pres">
      <dgm:prSet presAssocID="{1B7C506D-4769-494B-9C11-1A9B80BAA08D}" presName="linNode" presStyleCnt="0"/>
      <dgm:spPr/>
    </dgm:pt>
    <dgm:pt modelId="{B8EE031E-A4E2-416A-A691-9C4EEB716179}" type="pres">
      <dgm:prSet presAssocID="{1B7C506D-4769-494B-9C11-1A9B80BAA08D}" presName="parentText" presStyleLbl="node1" presStyleIdx="5" presStyleCnt="13">
        <dgm:presLayoutVars>
          <dgm:chMax val="1"/>
          <dgm:bulletEnabled val="1"/>
        </dgm:presLayoutVars>
      </dgm:prSet>
      <dgm:spPr/>
    </dgm:pt>
    <dgm:pt modelId="{FC894BBC-3C10-433F-A343-E949EE6C77F9}" type="pres">
      <dgm:prSet presAssocID="{842EE4D3-8A3A-493C-BED8-7754271251D8}" presName="sp" presStyleCnt="0"/>
      <dgm:spPr/>
    </dgm:pt>
    <dgm:pt modelId="{B0FD735A-18FD-4CC5-A38D-B3B44A505783}" type="pres">
      <dgm:prSet presAssocID="{105BCCD9-6BF1-4B93-8B04-A9FAB8E2DDFF}" presName="linNode" presStyleCnt="0"/>
      <dgm:spPr/>
    </dgm:pt>
    <dgm:pt modelId="{17B58599-5FB7-481C-9B25-EA2EEA9B55CD}" type="pres">
      <dgm:prSet presAssocID="{105BCCD9-6BF1-4B93-8B04-A9FAB8E2DDFF}" presName="parentText" presStyleLbl="node1" presStyleIdx="6" presStyleCnt="13">
        <dgm:presLayoutVars>
          <dgm:chMax val="1"/>
          <dgm:bulletEnabled val="1"/>
        </dgm:presLayoutVars>
      </dgm:prSet>
      <dgm:spPr/>
    </dgm:pt>
    <dgm:pt modelId="{2582B9D3-81E6-4234-9C2B-111873D17437}" type="pres">
      <dgm:prSet presAssocID="{05927E3B-AE5B-4F04-89BB-7FC7A58D80AA}" presName="sp" presStyleCnt="0"/>
      <dgm:spPr/>
    </dgm:pt>
    <dgm:pt modelId="{8C92B9F4-6AD6-4BB1-809D-5901AD8869B0}" type="pres">
      <dgm:prSet presAssocID="{A8B99694-3236-47C0-8D2C-5CF0BEFF4633}" presName="linNode" presStyleCnt="0"/>
      <dgm:spPr/>
    </dgm:pt>
    <dgm:pt modelId="{52E2C77D-6F46-4BFD-B416-EBD84F860DC8}" type="pres">
      <dgm:prSet presAssocID="{A8B99694-3236-47C0-8D2C-5CF0BEFF4633}" presName="parentText" presStyleLbl="node1" presStyleIdx="7" presStyleCnt="13">
        <dgm:presLayoutVars>
          <dgm:chMax val="1"/>
          <dgm:bulletEnabled val="1"/>
        </dgm:presLayoutVars>
      </dgm:prSet>
      <dgm:spPr/>
    </dgm:pt>
    <dgm:pt modelId="{4EBC2BC4-FC4D-4F3E-85CD-817585B2C1D4}" type="pres">
      <dgm:prSet presAssocID="{E424D404-6755-42A2-BEB8-3E227D7C58B8}" presName="sp" presStyleCnt="0"/>
      <dgm:spPr/>
    </dgm:pt>
    <dgm:pt modelId="{4871B893-851E-47D5-8E97-107CECCD1A75}" type="pres">
      <dgm:prSet presAssocID="{0CBBF979-16DD-4F0E-BF64-FD234B46004A}" presName="linNode" presStyleCnt="0"/>
      <dgm:spPr/>
    </dgm:pt>
    <dgm:pt modelId="{55790B11-308A-4703-8DFD-C18E5CDA7C2F}" type="pres">
      <dgm:prSet presAssocID="{0CBBF979-16DD-4F0E-BF64-FD234B46004A}" presName="parentText" presStyleLbl="node1" presStyleIdx="8" presStyleCnt="13">
        <dgm:presLayoutVars>
          <dgm:chMax val="1"/>
          <dgm:bulletEnabled val="1"/>
        </dgm:presLayoutVars>
      </dgm:prSet>
      <dgm:spPr/>
    </dgm:pt>
    <dgm:pt modelId="{A58EED48-5B22-48C4-B93E-3268364D14BA}" type="pres">
      <dgm:prSet presAssocID="{BB24BDD7-3C43-49E3-8C2A-0C211697F063}" presName="sp" presStyleCnt="0"/>
      <dgm:spPr/>
    </dgm:pt>
    <dgm:pt modelId="{870344B5-59E1-42C0-BB51-14510FD4F590}" type="pres">
      <dgm:prSet presAssocID="{0E938A58-2394-48AE-88E5-A5320103E2AC}" presName="linNode" presStyleCnt="0"/>
      <dgm:spPr/>
    </dgm:pt>
    <dgm:pt modelId="{C1A9A104-A913-455D-B6FA-9CBFC4284953}" type="pres">
      <dgm:prSet presAssocID="{0E938A58-2394-48AE-88E5-A5320103E2AC}" presName="parentText" presStyleLbl="node1" presStyleIdx="9" presStyleCnt="13">
        <dgm:presLayoutVars>
          <dgm:chMax val="1"/>
          <dgm:bulletEnabled val="1"/>
        </dgm:presLayoutVars>
      </dgm:prSet>
      <dgm:spPr/>
    </dgm:pt>
    <dgm:pt modelId="{A423ED04-170A-4351-8BA3-682C6C8285B0}" type="pres">
      <dgm:prSet presAssocID="{6E7AA6FC-F19D-46B5-BD57-EA53FD79CC41}" presName="sp" presStyleCnt="0"/>
      <dgm:spPr/>
    </dgm:pt>
    <dgm:pt modelId="{91107F2D-A9B8-4262-81FD-20C1EE86CB6A}" type="pres">
      <dgm:prSet presAssocID="{51AE0CFD-90D6-4153-A516-ECFF0A6F8466}" presName="linNode" presStyleCnt="0"/>
      <dgm:spPr/>
    </dgm:pt>
    <dgm:pt modelId="{D06D7697-C04E-4D33-A25B-8A7D0655EF33}" type="pres">
      <dgm:prSet presAssocID="{51AE0CFD-90D6-4153-A516-ECFF0A6F8466}" presName="parentText" presStyleLbl="node1" presStyleIdx="10" presStyleCnt="13">
        <dgm:presLayoutVars>
          <dgm:chMax val="1"/>
          <dgm:bulletEnabled val="1"/>
        </dgm:presLayoutVars>
      </dgm:prSet>
      <dgm:spPr/>
    </dgm:pt>
    <dgm:pt modelId="{A28E0F78-A975-4783-ADBB-863F812ECE04}" type="pres">
      <dgm:prSet presAssocID="{D933127A-DF00-45B1-AB3F-781DC2BFC5C0}" presName="sp" presStyleCnt="0"/>
      <dgm:spPr/>
    </dgm:pt>
    <dgm:pt modelId="{AC296CF6-B50D-434A-8B82-088259C5F6B7}" type="pres">
      <dgm:prSet presAssocID="{4CA0D356-9649-41C3-B311-F19822AED49E}" presName="linNode" presStyleCnt="0"/>
      <dgm:spPr/>
    </dgm:pt>
    <dgm:pt modelId="{F5B6725D-2707-471E-B900-CF72AA9FFF8D}" type="pres">
      <dgm:prSet presAssocID="{4CA0D356-9649-41C3-B311-F19822AED49E}" presName="parentText" presStyleLbl="node1" presStyleIdx="11" presStyleCnt="13">
        <dgm:presLayoutVars>
          <dgm:chMax val="1"/>
          <dgm:bulletEnabled val="1"/>
        </dgm:presLayoutVars>
      </dgm:prSet>
      <dgm:spPr/>
    </dgm:pt>
    <dgm:pt modelId="{33219F24-87AA-4514-BA1B-EF724CD72632}" type="pres">
      <dgm:prSet presAssocID="{DD7EE30E-D46E-45F2-A028-03EDF8A05270}" presName="sp" presStyleCnt="0"/>
      <dgm:spPr/>
    </dgm:pt>
    <dgm:pt modelId="{8872FDE7-1EC4-4431-B22A-2555B283BF84}" type="pres">
      <dgm:prSet presAssocID="{0B363F01-F66D-4F61-9453-FB738A42865F}" presName="linNode" presStyleCnt="0"/>
      <dgm:spPr/>
    </dgm:pt>
    <dgm:pt modelId="{15C516B8-E367-4F44-B07A-EEFCFCB88B89}" type="pres">
      <dgm:prSet presAssocID="{0B363F01-F66D-4F61-9453-FB738A42865F}" presName="parentText" presStyleLbl="node1" presStyleIdx="12" presStyleCnt="13">
        <dgm:presLayoutVars>
          <dgm:chMax val="1"/>
          <dgm:bulletEnabled val="1"/>
        </dgm:presLayoutVars>
      </dgm:prSet>
      <dgm:spPr/>
    </dgm:pt>
  </dgm:ptLst>
  <dgm:cxnLst>
    <dgm:cxn modelId="{36AF2C0B-1F6B-4A40-BF07-80B9DBE91896}" srcId="{ADE5FE9C-10DD-406C-B540-FE42A00007F7}" destId="{0E938A58-2394-48AE-88E5-A5320103E2AC}" srcOrd="9" destOrd="0" parTransId="{F3C84871-6B66-4657-8B84-F19CDBA4EE18}" sibTransId="{6E7AA6FC-F19D-46B5-BD57-EA53FD79CC41}"/>
    <dgm:cxn modelId="{D10CFB13-E57B-4268-B364-7C3400D2A1EB}" type="presOf" srcId="{0B363F01-F66D-4F61-9453-FB738A42865F}" destId="{15C516B8-E367-4F44-B07A-EEFCFCB88B89}" srcOrd="0" destOrd="0" presId="urn:microsoft.com/office/officeart/2005/8/layout/vList5"/>
    <dgm:cxn modelId="{EDB43A19-0C47-427E-8AD2-56244DBF0C81}" srcId="{ADE5FE9C-10DD-406C-B540-FE42A00007F7}" destId="{1B7C506D-4769-494B-9C11-1A9B80BAA08D}" srcOrd="5" destOrd="0" parTransId="{D6110EE5-9966-487D-AE32-F2E5400ACA84}" sibTransId="{842EE4D3-8A3A-493C-BED8-7754271251D8}"/>
    <dgm:cxn modelId="{AC43C31C-744B-4B8C-8CD0-4992D109577B}" type="presOf" srcId="{51AE0CFD-90D6-4153-A516-ECFF0A6F8466}" destId="{D06D7697-C04E-4D33-A25B-8A7D0655EF33}" srcOrd="0" destOrd="0" presId="urn:microsoft.com/office/officeart/2005/8/layout/vList5"/>
    <dgm:cxn modelId="{14BEBF2E-C335-4A43-A705-C60461A61AF1}" type="presOf" srcId="{B7CDE83A-B459-4324-B9D4-86592A72F0DA}" destId="{793CFA6D-573F-4CE7-B349-C4D479AA91A3}" srcOrd="0" destOrd="0" presId="urn:microsoft.com/office/officeart/2005/8/layout/vList5"/>
    <dgm:cxn modelId="{0CDA9C65-ABB3-4B54-B3BB-8108B99D87D3}" type="presOf" srcId="{0CBBF979-16DD-4F0E-BF64-FD234B46004A}" destId="{55790B11-308A-4703-8DFD-C18E5CDA7C2F}" srcOrd="0" destOrd="0" presId="urn:microsoft.com/office/officeart/2005/8/layout/vList5"/>
    <dgm:cxn modelId="{A99C394A-40AA-4CED-AA6F-A0EBF577E672}" srcId="{ADE5FE9C-10DD-406C-B540-FE42A00007F7}" destId="{51AE0CFD-90D6-4153-A516-ECFF0A6F8466}" srcOrd="10" destOrd="0" parTransId="{4C73ED04-05D7-4DAD-8A29-E3B6057468D5}" sibTransId="{D933127A-DF00-45B1-AB3F-781DC2BFC5C0}"/>
    <dgm:cxn modelId="{0433E34A-CB6D-404E-8C2C-9A9BC6232511}" type="presOf" srcId="{0E938A58-2394-48AE-88E5-A5320103E2AC}" destId="{C1A9A104-A913-455D-B6FA-9CBFC4284953}" srcOrd="0" destOrd="0" presId="urn:microsoft.com/office/officeart/2005/8/layout/vList5"/>
    <dgm:cxn modelId="{BCFFF04A-8735-43A7-B979-1CEDA804F033}" srcId="{ADE5FE9C-10DD-406C-B540-FE42A00007F7}" destId="{105BCCD9-6BF1-4B93-8B04-A9FAB8E2DDFF}" srcOrd="6" destOrd="0" parTransId="{94F5CF29-DEEC-4C05-B655-B19F68148D20}" sibTransId="{05927E3B-AE5B-4F04-89BB-7FC7A58D80AA}"/>
    <dgm:cxn modelId="{62A9894E-497D-40F4-A234-E61A4337CBB9}" type="presOf" srcId="{4CA0D356-9649-41C3-B311-F19822AED49E}" destId="{F5B6725D-2707-471E-B900-CF72AA9FFF8D}" srcOrd="0" destOrd="0" presId="urn:microsoft.com/office/officeart/2005/8/layout/vList5"/>
    <dgm:cxn modelId="{92B9F94F-6302-4931-B5B4-63AB5F66799C}" type="presOf" srcId="{105BCCD9-6BF1-4B93-8B04-A9FAB8E2DDFF}" destId="{17B58599-5FB7-481C-9B25-EA2EEA9B55CD}" srcOrd="0" destOrd="0" presId="urn:microsoft.com/office/officeart/2005/8/layout/vList5"/>
    <dgm:cxn modelId="{D790FF84-D711-4D69-9468-2ECD963BD39C}" srcId="{ADE5FE9C-10DD-406C-B540-FE42A00007F7}" destId="{753F3725-A96F-453C-9AC1-D2D4DBF70782}" srcOrd="4" destOrd="0" parTransId="{AAAA5990-AF35-4424-9863-6A61FC0F3904}" sibTransId="{E50EB17B-61DA-49AF-8217-8C4242113FFE}"/>
    <dgm:cxn modelId="{FB84A285-EEE0-428E-AD71-7311BCF76557}" srcId="{ADE5FE9C-10DD-406C-B540-FE42A00007F7}" destId="{285CD22E-BB2B-4DE4-BE39-BF01EBAF2999}" srcOrd="3" destOrd="0" parTransId="{D4D10F51-70C2-4EAE-BFBA-66DA5E0FAC21}" sibTransId="{E7F84BDD-5974-42FF-B6AF-3CF4D076D029}"/>
    <dgm:cxn modelId="{79ECF091-A3FD-4607-90A6-B68F52431CF7}" srcId="{ADE5FE9C-10DD-406C-B540-FE42A00007F7}" destId="{E51410A1-DF1A-4F12-BE0D-B6985B5974C7}" srcOrd="0" destOrd="0" parTransId="{E125E915-7A60-40BE-BB7A-DCA5424E8F1B}" sibTransId="{64C1F890-6B1D-449E-8960-D55EC70FF962}"/>
    <dgm:cxn modelId="{21DFE594-C44F-44E3-9643-1DE7D4F22428}" type="presOf" srcId="{753F3725-A96F-453C-9AC1-D2D4DBF70782}" destId="{C6D86E10-4563-4DDB-B78B-AF17135885D2}" srcOrd="0" destOrd="0" presId="urn:microsoft.com/office/officeart/2005/8/layout/vList5"/>
    <dgm:cxn modelId="{8DC71195-13CC-4820-B51D-A1EF0EE4F030}" type="presOf" srcId="{E51410A1-DF1A-4F12-BE0D-B6985B5974C7}" destId="{02D49909-0435-4B3E-A698-3C6832A14508}" srcOrd="0" destOrd="0" presId="urn:microsoft.com/office/officeart/2005/8/layout/vList5"/>
    <dgm:cxn modelId="{56B14998-87F8-4E9C-A70A-CEDC30F0D233}" type="presOf" srcId="{285CD22E-BB2B-4DE4-BE39-BF01EBAF2999}" destId="{FF49C4E7-FA95-4A97-BC9C-450AA9830B2F}" srcOrd="0" destOrd="0" presId="urn:microsoft.com/office/officeart/2005/8/layout/vList5"/>
    <dgm:cxn modelId="{0E578E9C-9B0B-4CC7-A527-CDFDDAFEDB45}" srcId="{ADE5FE9C-10DD-406C-B540-FE42A00007F7}" destId="{B7CDE83A-B459-4324-B9D4-86592A72F0DA}" srcOrd="1" destOrd="0" parTransId="{556FC0E8-2EED-4F1B-A758-F806EC18DCB4}" sibTransId="{2CFF3CCE-5B67-45B8-93B6-92B2BBA3BB3D}"/>
    <dgm:cxn modelId="{D16F2E9E-2779-4F2F-BC00-6B88B880E4A6}" type="presOf" srcId="{ADE5FE9C-10DD-406C-B540-FE42A00007F7}" destId="{E403D5BE-ED5E-47A3-9D8B-5960B834993D}" srcOrd="0" destOrd="0" presId="urn:microsoft.com/office/officeart/2005/8/layout/vList5"/>
    <dgm:cxn modelId="{9E73BB9F-2501-450A-BD9E-E0068465852A}" srcId="{ADE5FE9C-10DD-406C-B540-FE42A00007F7}" destId="{B3E47FA7-B870-4569-9F6F-5F31E73D10DA}" srcOrd="2" destOrd="0" parTransId="{6DAA80C2-3D25-41F8-854B-AE8D5EAABDF8}" sibTransId="{BE8994AA-28B3-4EB6-A9B1-A797287EDAC5}"/>
    <dgm:cxn modelId="{DEED7CB3-4180-44F4-8B25-555198013F06}" type="presOf" srcId="{A8B99694-3236-47C0-8D2C-5CF0BEFF4633}" destId="{52E2C77D-6F46-4BFD-B416-EBD84F860DC8}" srcOrd="0" destOrd="0" presId="urn:microsoft.com/office/officeart/2005/8/layout/vList5"/>
    <dgm:cxn modelId="{F1889ACB-C2BD-4066-B7B3-C1D7BA973787}" srcId="{ADE5FE9C-10DD-406C-B540-FE42A00007F7}" destId="{0B363F01-F66D-4F61-9453-FB738A42865F}" srcOrd="12" destOrd="0" parTransId="{AD500D31-989A-488C-8708-DC0C3AF52B38}" sibTransId="{B5C3CFEC-3827-43B7-893E-DE33125B29C9}"/>
    <dgm:cxn modelId="{B826BDD4-2CC5-493C-AB0E-CD9D218D5D29}" srcId="{ADE5FE9C-10DD-406C-B540-FE42A00007F7}" destId="{0CBBF979-16DD-4F0E-BF64-FD234B46004A}" srcOrd="8" destOrd="0" parTransId="{491CC9EE-CF2D-4B75-B184-57B6A582B60E}" sibTransId="{BB24BDD7-3C43-49E3-8C2A-0C211697F063}"/>
    <dgm:cxn modelId="{4303C8DB-7D4E-4441-84BC-5D364839319D}" srcId="{ADE5FE9C-10DD-406C-B540-FE42A00007F7}" destId="{A8B99694-3236-47C0-8D2C-5CF0BEFF4633}" srcOrd="7" destOrd="0" parTransId="{E003178F-38B2-4DBA-9FF5-3E456A41B23F}" sibTransId="{E424D404-6755-42A2-BEB8-3E227D7C58B8}"/>
    <dgm:cxn modelId="{A65937E6-D8FD-4DA4-AD9D-0C1929B80916}" srcId="{ADE5FE9C-10DD-406C-B540-FE42A00007F7}" destId="{4CA0D356-9649-41C3-B311-F19822AED49E}" srcOrd="11" destOrd="0" parTransId="{851EC15E-6437-4F9B-9F01-518E1A5CB4BF}" sibTransId="{DD7EE30E-D46E-45F2-A028-03EDF8A05270}"/>
    <dgm:cxn modelId="{0FFEDFEF-C8A7-4D17-A6EA-5442331E02C7}" type="presOf" srcId="{1B7C506D-4769-494B-9C11-1A9B80BAA08D}" destId="{B8EE031E-A4E2-416A-A691-9C4EEB716179}" srcOrd="0" destOrd="0" presId="urn:microsoft.com/office/officeart/2005/8/layout/vList5"/>
    <dgm:cxn modelId="{8D0849F1-6556-48F3-A9C5-B349C56D00E5}" type="presOf" srcId="{B3E47FA7-B870-4569-9F6F-5F31E73D10DA}" destId="{F080890A-05AD-446E-9827-CD18A8C48A84}" srcOrd="0" destOrd="0" presId="urn:microsoft.com/office/officeart/2005/8/layout/vList5"/>
    <dgm:cxn modelId="{D0D11367-F6D9-4F3F-A0AC-9802D9EE872E}" type="presParOf" srcId="{E403D5BE-ED5E-47A3-9D8B-5960B834993D}" destId="{6197E721-AC63-431E-B5BA-DACAA4FFBB88}" srcOrd="0" destOrd="0" presId="urn:microsoft.com/office/officeart/2005/8/layout/vList5"/>
    <dgm:cxn modelId="{99BC28AA-8F35-4AD2-B813-2CC7C395C527}" type="presParOf" srcId="{6197E721-AC63-431E-B5BA-DACAA4FFBB88}" destId="{02D49909-0435-4B3E-A698-3C6832A14508}" srcOrd="0" destOrd="0" presId="urn:microsoft.com/office/officeart/2005/8/layout/vList5"/>
    <dgm:cxn modelId="{615B930D-50E6-4443-B448-B6D16DD805ED}" type="presParOf" srcId="{E403D5BE-ED5E-47A3-9D8B-5960B834993D}" destId="{4EE50609-6955-423F-BE41-4977E64519DB}" srcOrd="1" destOrd="0" presId="urn:microsoft.com/office/officeart/2005/8/layout/vList5"/>
    <dgm:cxn modelId="{F8F1C9B5-B8E1-4EBC-83FA-AB0447F924AD}" type="presParOf" srcId="{E403D5BE-ED5E-47A3-9D8B-5960B834993D}" destId="{012E1456-7F96-424F-8B78-8BFF3C8D034A}" srcOrd="2" destOrd="0" presId="urn:microsoft.com/office/officeart/2005/8/layout/vList5"/>
    <dgm:cxn modelId="{9BC7E762-5002-4740-BDC2-9E7F54BCA85F}" type="presParOf" srcId="{012E1456-7F96-424F-8B78-8BFF3C8D034A}" destId="{793CFA6D-573F-4CE7-B349-C4D479AA91A3}" srcOrd="0" destOrd="0" presId="urn:microsoft.com/office/officeart/2005/8/layout/vList5"/>
    <dgm:cxn modelId="{557113C9-A2EE-4D76-B110-6C27BCDA198C}" type="presParOf" srcId="{E403D5BE-ED5E-47A3-9D8B-5960B834993D}" destId="{AB6DF3C4-2377-4351-9CCF-6086C21CA117}" srcOrd="3" destOrd="0" presId="urn:microsoft.com/office/officeart/2005/8/layout/vList5"/>
    <dgm:cxn modelId="{F8DCF623-2899-4D16-9AC9-7F1693593D8C}" type="presParOf" srcId="{E403D5BE-ED5E-47A3-9D8B-5960B834993D}" destId="{8EC3D410-48DF-4627-A9BE-C986945DE618}" srcOrd="4" destOrd="0" presId="urn:microsoft.com/office/officeart/2005/8/layout/vList5"/>
    <dgm:cxn modelId="{791661EF-B351-4E3D-955D-DED34D9D0C86}" type="presParOf" srcId="{8EC3D410-48DF-4627-A9BE-C986945DE618}" destId="{F080890A-05AD-446E-9827-CD18A8C48A84}" srcOrd="0" destOrd="0" presId="urn:microsoft.com/office/officeart/2005/8/layout/vList5"/>
    <dgm:cxn modelId="{B525F577-3E7C-48F8-BE74-AE6A9A57E0FE}" type="presParOf" srcId="{E403D5BE-ED5E-47A3-9D8B-5960B834993D}" destId="{4025C74F-9B5C-4385-8250-AD8796DF66D0}" srcOrd="5" destOrd="0" presId="urn:microsoft.com/office/officeart/2005/8/layout/vList5"/>
    <dgm:cxn modelId="{B2BB03F2-F0BF-4BCA-AD9E-140328F4A635}" type="presParOf" srcId="{E403D5BE-ED5E-47A3-9D8B-5960B834993D}" destId="{43C24CCE-F1E7-42B4-8F74-676F6CCF3247}" srcOrd="6" destOrd="0" presId="urn:microsoft.com/office/officeart/2005/8/layout/vList5"/>
    <dgm:cxn modelId="{5E2DA6BF-DC7C-454A-B5E5-3FAB79EDEF49}" type="presParOf" srcId="{43C24CCE-F1E7-42B4-8F74-676F6CCF3247}" destId="{FF49C4E7-FA95-4A97-BC9C-450AA9830B2F}" srcOrd="0" destOrd="0" presId="urn:microsoft.com/office/officeart/2005/8/layout/vList5"/>
    <dgm:cxn modelId="{EAADC3D4-A001-491B-809C-9D450434D187}" type="presParOf" srcId="{E403D5BE-ED5E-47A3-9D8B-5960B834993D}" destId="{F9CD9119-E725-48F0-B679-D6220AF72075}" srcOrd="7" destOrd="0" presId="urn:microsoft.com/office/officeart/2005/8/layout/vList5"/>
    <dgm:cxn modelId="{21684AC3-0226-4E20-BC3E-6202DA8D52F0}" type="presParOf" srcId="{E403D5BE-ED5E-47A3-9D8B-5960B834993D}" destId="{C85E4AB2-4BB6-4BE3-B23B-C6E722FA60BC}" srcOrd="8" destOrd="0" presId="urn:microsoft.com/office/officeart/2005/8/layout/vList5"/>
    <dgm:cxn modelId="{2AFAA77C-196C-42C6-ACBD-1A824E7F16E8}" type="presParOf" srcId="{C85E4AB2-4BB6-4BE3-B23B-C6E722FA60BC}" destId="{C6D86E10-4563-4DDB-B78B-AF17135885D2}" srcOrd="0" destOrd="0" presId="urn:microsoft.com/office/officeart/2005/8/layout/vList5"/>
    <dgm:cxn modelId="{D2FB4DF8-C3AB-4775-AFE0-034B235538EF}" type="presParOf" srcId="{E403D5BE-ED5E-47A3-9D8B-5960B834993D}" destId="{73A4544F-F51B-4BAD-8020-314DC15846C5}" srcOrd="9" destOrd="0" presId="urn:microsoft.com/office/officeart/2005/8/layout/vList5"/>
    <dgm:cxn modelId="{986C05FD-1C43-450D-A1A6-CA4DCF4D3518}" type="presParOf" srcId="{E403D5BE-ED5E-47A3-9D8B-5960B834993D}" destId="{DA5E066E-88CE-4236-A1FE-6C9C95F1E7CA}" srcOrd="10" destOrd="0" presId="urn:microsoft.com/office/officeart/2005/8/layout/vList5"/>
    <dgm:cxn modelId="{EED14D9D-8DC9-4F97-B5A5-5E2604ADE232}" type="presParOf" srcId="{DA5E066E-88CE-4236-A1FE-6C9C95F1E7CA}" destId="{B8EE031E-A4E2-416A-A691-9C4EEB716179}" srcOrd="0" destOrd="0" presId="urn:microsoft.com/office/officeart/2005/8/layout/vList5"/>
    <dgm:cxn modelId="{A374B38D-DE94-467A-8D4C-64205C03D9C9}" type="presParOf" srcId="{E403D5BE-ED5E-47A3-9D8B-5960B834993D}" destId="{FC894BBC-3C10-433F-A343-E949EE6C77F9}" srcOrd="11" destOrd="0" presId="urn:microsoft.com/office/officeart/2005/8/layout/vList5"/>
    <dgm:cxn modelId="{210DE969-69CE-4749-BEDC-4C2F9BED938C}" type="presParOf" srcId="{E403D5BE-ED5E-47A3-9D8B-5960B834993D}" destId="{B0FD735A-18FD-4CC5-A38D-B3B44A505783}" srcOrd="12" destOrd="0" presId="urn:microsoft.com/office/officeart/2005/8/layout/vList5"/>
    <dgm:cxn modelId="{E89A0725-CE89-4C6E-A526-29CF8D266DDE}" type="presParOf" srcId="{B0FD735A-18FD-4CC5-A38D-B3B44A505783}" destId="{17B58599-5FB7-481C-9B25-EA2EEA9B55CD}" srcOrd="0" destOrd="0" presId="urn:microsoft.com/office/officeart/2005/8/layout/vList5"/>
    <dgm:cxn modelId="{8A48B018-004C-466B-8BE2-57063920617F}" type="presParOf" srcId="{E403D5BE-ED5E-47A3-9D8B-5960B834993D}" destId="{2582B9D3-81E6-4234-9C2B-111873D17437}" srcOrd="13" destOrd="0" presId="urn:microsoft.com/office/officeart/2005/8/layout/vList5"/>
    <dgm:cxn modelId="{DEA88CAB-AC45-41CE-AEB8-0DBBBCFB279B}" type="presParOf" srcId="{E403D5BE-ED5E-47A3-9D8B-5960B834993D}" destId="{8C92B9F4-6AD6-4BB1-809D-5901AD8869B0}" srcOrd="14" destOrd="0" presId="urn:microsoft.com/office/officeart/2005/8/layout/vList5"/>
    <dgm:cxn modelId="{0D428EAE-B4E2-4069-A55C-8870E6369607}" type="presParOf" srcId="{8C92B9F4-6AD6-4BB1-809D-5901AD8869B0}" destId="{52E2C77D-6F46-4BFD-B416-EBD84F860DC8}" srcOrd="0" destOrd="0" presId="urn:microsoft.com/office/officeart/2005/8/layout/vList5"/>
    <dgm:cxn modelId="{D5D7F851-84EA-4214-AC8B-58D1EE2CE27D}" type="presParOf" srcId="{E403D5BE-ED5E-47A3-9D8B-5960B834993D}" destId="{4EBC2BC4-FC4D-4F3E-85CD-817585B2C1D4}" srcOrd="15" destOrd="0" presId="urn:microsoft.com/office/officeart/2005/8/layout/vList5"/>
    <dgm:cxn modelId="{9168BC69-108D-487F-B688-D9F20D022CAA}" type="presParOf" srcId="{E403D5BE-ED5E-47A3-9D8B-5960B834993D}" destId="{4871B893-851E-47D5-8E97-107CECCD1A75}" srcOrd="16" destOrd="0" presId="urn:microsoft.com/office/officeart/2005/8/layout/vList5"/>
    <dgm:cxn modelId="{F55B337D-F6A6-471D-AE83-093F681E8CA4}" type="presParOf" srcId="{4871B893-851E-47D5-8E97-107CECCD1A75}" destId="{55790B11-308A-4703-8DFD-C18E5CDA7C2F}" srcOrd="0" destOrd="0" presId="urn:microsoft.com/office/officeart/2005/8/layout/vList5"/>
    <dgm:cxn modelId="{51EB90A7-3721-4E13-BC9F-4B5EF35D5B01}" type="presParOf" srcId="{E403D5BE-ED5E-47A3-9D8B-5960B834993D}" destId="{A58EED48-5B22-48C4-B93E-3268364D14BA}" srcOrd="17" destOrd="0" presId="urn:microsoft.com/office/officeart/2005/8/layout/vList5"/>
    <dgm:cxn modelId="{931F4F90-E4A9-49F3-861D-15B8612EF2D2}" type="presParOf" srcId="{E403D5BE-ED5E-47A3-9D8B-5960B834993D}" destId="{870344B5-59E1-42C0-BB51-14510FD4F590}" srcOrd="18" destOrd="0" presId="urn:microsoft.com/office/officeart/2005/8/layout/vList5"/>
    <dgm:cxn modelId="{AF8C88B7-B7FD-43C3-AD84-9E9AF7C45AB7}" type="presParOf" srcId="{870344B5-59E1-42C0-BB51-14510FD4F590}" destId="{C1A9A104-A913-455D-B6FA-9CBFC4284953}" srcOrd="0" destOrd="0" presId="urn:microsoft.com/office/officeart/2005/8/layout/vList5"/>
    <dgm:cxn modelId="{8A48E227-D0EC-46E3-A61F-8918CB0000A0}" type="presParOf" srcId="{E403D5BE-ED5E-47A3-9D8B-5960B834993D}" destId="{A423ED04-170A-4351-8BA3-682C6C8285B0}" srcOrd="19" destOrd="0" presId="urn:microsoft.com/office/officeart/2005/8/layout/vList5"/>
    <dgm:cxn modelId="{987CC740-B445-4342-BE92-00A371027D0E}" type="presParOf" srcId="{E403D5BE-ED5E-47A3-9D8B-5960B834993D}" destId="{91107F2D-A9B8-4262-81FD-20C1EE86CB6A}" srcOrd="20" destOrd="0" presId="urn:microsoft.com/office/officeart/2005/8/layout/vList5"/>
    <dgm:cxn modelId="{8F095C42-7BBE-4B0D-BD52-9C4770BC08EB}" type="presParOf" srcId="{91107F2D-A9B8-4262-81FD-20C1EE86CB6A}" destId="{D06D7697-C04E-4D33-A25B-8A7D0655EF33}" srcOrd="0" destOrd="0" presId="urn:microsoft.com/office/officeart/2005/8/layout/vList5"/>
    <dgm:cxn modelId="{B784CB0A-063C-40FE-A7A8-19F7EA571B2A}" type="presParOf" srcId="{E403D5BE-ED5E-47A3-9D8B-5960B834993D}" destId="{A28E0F78-A975-4783-ADBB-863F812ECE04}" srcOrd="21" destOrd="0" presId="urn:microsoft.com/office/officeart/2005/8/layout/vList5"/>
    <dgm:cxn modelId="{4517CE0F-C092-4558-B7CF-C8A5AF21F2FE}" type="presParOf" srcId="{E403D5BE-ED5E-47A3-9D8B-5960B834993D}" destId="{AC296CF6-B50D-434A-8B82-088259C5F6B7}" srcOrd="22" destOrd="0" presId="urn:microsoft.com/office/officeart/2005/8/layout/vList5"/>
    <dgm:cxn modelId="{E8DECED0-3637-4080-B0C8-F45567753439}" type="presParOf" srcId="{AC296CF6-B50D-434A-8B82-088259C5F6B7}" destId="{F5B6725D-2707-471E-B900-CF72AA9FFF8D}" srcOrd="0" destOrd="0" presId="urn:microsoft.com/office/officeart/2005/8/layout/vList5"/>
    <dgm:cxn modelId="{F8BA8E96-4F36-4C2B-BDCA-1BE117D3EC66}" type="presParOf" srcId="{E403D5BE-ED5E-47A3-9D8B-5960B834993D}" destId="{33219F24-87AA-4514-BA1B-EF724CD72632}" srcOrd="23" destOrd="0" presId="urn:microsoft.com/office/officeart/2005/8/layout/vList5"/>
    <dgm:cxn modelId="{27E06A68-C3AB-4268-82C4-F7BA0B23DA76}" type="presParOf" srcId="{E403D5BE-ED5E-47A3-9D8B-5960B834993D}" destId="{8872FDE7-1EC4-4431-B22A-2555B283BF84}" srcOrd="24" destOrd="0" presId="urn:microsoft.com/office/officeart/2005/8/layout/vList5"/>
    <dgm:cxn modelId="{AD9811FF-1198-4F4E-9909-863F19DB9B59}" type="presParOf" srcId="{8872FDE7-1EC4-4431-B22A-2555B283BF84}" destId="{15C516B8-E367-4F44-B07A-EEFCFCB88B89}"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12264-C4A9-4683-B509-53E29E898D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BC70106-9A18-4455-BE3F-3FE2B5D5317D}">
      <dgm:prSet/>
      <dgm:spPr/>
      <dgm:t>
        <a:bodyPr/>
        <a:lstStyle/>
        <a:p>
          <a:r>
            <a:rPr lang="en-GB" b="1">
              <a:latin typeface="Times New Roman" panose="02020603050405020304" pitchFamily="18" charset="0"/>
              <a:cs typeface="Times New Roman" panose="02020603050405020304" pitchFamily="18" charset="0"/>
            </a:rPr>
            <a:t>Strengths:</a:t>
          </a:r>
          <a:endParaRPr lang="en-US">
            <a:latin typeface="Times New Roman" panose="02020603050405020304" pitchFamily="18" charset="0"/>
            <a:cs typeface="Times New Roman" panose="02020603050405020304" pitchFamily="18" charset="0"/>
          </a:endParaRPr>
        </a:p>
      </dgm:t>
    </dgm:pt>
    <dgm:pt modelId="{595D6C60-FEC4-413C-A063-A5EEDFC658BB}" type="parTrans" cxnId="{E8CC6BFB-E0DD-432B-A141-39BCEB348C46}">
      <dgm:prSet/>
      <dgm:spPr/>
      <dgm:t>
        <a:bodyPr/>
        <a:lstStyle/>
        <a:p>
          <a:endParaRPr lang="en-US"/>
        </a:p>
      </dgm:t>
    </dgm:pt>
    <dgm:pt modelId="{44C2799D-B33D-4FD2-8F22-9D1FF5B35D18}" type="sibTrans" cxnId="{E8CC6BFB-E0DD-432B-A141-39BCEB348C46}">
      <dgm:prSet/>
      <dgm:spPr/>
      <dgm:t>
        <a:bodyPr/>
        <a:lstStyle/>
        <a:p>
          <a:endParaRPr lang="en-US"/>
        </a:p>
      </dgm:t>
    </dgm:pt>
    <dgm:pt modelId="{59B96E06-459C-4719-90B8-7334800A8557}">
      <dgm:prSet/>
      <dgm:spPr/>
      <dgm:t>
        <a:bodyPr/>
        <a:lstStyle/>
        <a:p>
          <a:r>
            <a:rPr lang="en-GB">
              <a:latin typeface="Times New Roman" panose="02020603050405020304" pitchFamily="18" charset="0"/>
              <a:cs typeface="Times New Roman" panose="02020603050405020304" pitchFamily="18" charset="0"/>
            </a:rPr>
            <a:t>✔ Explains impact of early loss</a:t>
          </a:r>
          <a:endParaRPr lang="en-US">
            <a:latin typeface="Times New Roman" panose="02020603050405020304" pitchFamily="18" charset="0"/>
            <a:cs typeface="Times New Roman" panose="02020603050405020304" pitchFamily="18" charset="0"/>
          </a:endParaRPr>
        </a:p>
      </dgm:t>
    </dgm:pt>
    <dgm:pt modelId="{37C21164-F291-44D7-8971-EC8A56F9E1CB}" type="parTrans" cxnId="{50CEA1C4-0E18-4D22-BDC1-76F2CA4D3611}">
      <dgm:prSet/>
      <dgm:spPr/>
      <dgm:t>
        <a:bodyPr/>
        <a:lstStyle/>
        <a:p>
          <a:endParaRPr lang="en-US"/>
        </a:p>
      </dgm:t>
    </dgm:pt>
    <dgm:pt modelId="{3CDB65AD-C66A-4EE5-9CEC-14F48B0A15C9}" type="sibTrans" cxnId="{50CEA1C4-0E18-4D22-BDC1-76F2CA4D3611}">
      <dgm:prSet/>
      <dgm:spPr/>
      <dgm:t>
        <a:bodyPr/>
        <a:lstStyle/>
        <a:p>
          <a:endParaRPr lang="en-US"/>
        </a:p>
      </dgm:t>
    </dgm:pt>
    <dgm:pt modelId="{97A41C2F-1BCA-42C7-B2C0-CA583CF5DCDF}">
      <dgm:prSet/>
      <dgm:spPr/>
      <dgm:t>
        <a:bodyPr/>
        <a:lstStyle/>
        <a:p>
          <a:r>
            <a:rPr lang="en-GB">
              <a:latin typeface="Times New Roman" panose="02020603050405020304" pitchFamily="18" charset="0"/>
              <a:cs typeface="Times New Roman" panose="02020603050405020304" pitchFamily="18" charset="0"/>
            </a:rPr>
            <a:t>✔ Emphasises emotional bonds</a:t>
          </a:r>
          <a:endParaRPr lang="en-US">
            <a:latin typeface="Times New Roman" panose="02020603050405020304" pitchFamily="18" charset="0"/>
            <a:cs typeface="Times New Roman" panose="02020603050405020304" pitchFamily="18" charset="0"/>
          </a:endParaRPr>
        </a:p>
      </dgm:t>
    </dgm:pt>
    <dgm:pt modelId="{A2FC7A43-1268-4B88-9E71-B47AB5E548B7}" type="parTrans" cxnId="{CABAD25F-5952-421B-8A99-0EA7093E94DD}">
      <dgm:prSet/>
      <dgm:spPr/>
      <dgm:t>
        <a:bodyPr/>
        <a:lstStyle/>
        <a:p>
          <a:endParaRPr lang="en-US"/>
        </a:p>
      </dgm:t>
    </dgm:pt>
    <dgm:pt modelId="{C958E47E-C240-4867-98E2-F2E6FA9F7C00}" type="sibTrans" cxnId="{CABAD25F-5952-421B-8A99-0EA7093E94DD}">
      <dgm:prSet/>
      <dgm:spPr/>
      <dgm:t>
        <a:bodyPr/>
        <a:lstStyle/>
        <a:p>
          <a:endParaRPr lang="en-US"/>
        </a:p>
      </dgm:t>
    </dgm:pt>
    <dgm:pt modelId="{F2063C59-BE3C-4D21-9A24-88BB89622F8F}">
      <dgm:prSet/>
      <dgm:spPr/>
      <dgm:t>
        <a:bodyPr/>
        <a:lstStyle/>
        <a:p>
          <a:r>
            <a:rPr lang="en-GB">
              <a:latin typeface="Times New Roman" panose="02020603050405020304" pitchFamily="18" charset="0"/>
              <a:cs typeface="Times New Roman" panose="02020603050405020304" pitchFamily="18" charset="0"/>
            </a:rPr>
            <a:t>✔ Strong research base</a:t>
          </a:r>
          <a:endParaRPr lang="en-US">
            <a:latin typeface="Times New Roman" panose="02020603050405020304" pitchFamily="18" charset="0"/>
            <a:cs typeface="Times New Roman" panose="02020603050405020304" pitchFamily="18" charset="0"/>
          </a:endParaRPr>
        </a:p>
      </dgm:t>
    </dgm:pt>
    <dgm:pt modelId="{F59D07B9-2925-4111-9B99-9D58D5602BF4}" type="parTrans" cxnId="{23688BC8-BE55-455D-911A-1D3AF09C6ADB}">
      <dgm:prSet/>
      <dgm:spPr/>
      <dgm:t>
        <a:bodyPr/>
        <a:lstStyle/>
        <a:p>
          <a:endParaRPr lang="en-US"/>
        </a:p>
      </dgm:t>
    </dgm:pt>
    <dgm:pt modelId="{0E43270A-B471-4C90-AC18-912DD50768E2}" type="sibTrans" cxnId="{23688BC8-BE55-455D-911A-1D3AF09C6ADB}">
      <dgm:prSet/>
      <dgm:spPr/>
      <dgm:t>
        <a:bodyPr/>
        <a:lstStyle/>
        <a:p>
          <a:endParaRPr lang="en-US"/>
        </a:p>
      </dgm:t>
    </dgm:pt>
    <dgm:pt modelId="{1200F90B-CB56-4006-B327-84AAF664BC36}">
      <dgm:prSet/>
      <dgm:spPr/>
      <dgm:t>
        <a:bodyPr/>
        <a:lstStyle/>
        <a:p>
          <a:r>
            <a:rPr lang="en-GB">
              <a:latin typeface="Times New Roman" panose="02020603050405020304" pitchFamily="18" charset="0"/>
              <a:cs typeface="Times New Roman" panose="02020603050405020304" pitchFamily="18" charset="0"/>
            </a:rPr>
            <a:t>✔ Useful in health and social care</a:t>
          </a:r>
          <a:endParaRPr lang="en-US">
            <a:latin typeface="Times New Roman" panose="02020603050405020304" pitchFamily="18" charset="0"/>
            <a:cs typeface="Times New Roman" panose="02020603050405020304" pitchFamily="18" charset="0"/>
          </a:endParaRPr>
        </a:p>
      </dgm:t>
    </dgm:pt>
    <dgm:pt modelId="{6D4842F8-1C62-41C8-97E7-C764FD5AD143}" type="parTrans" cxnId="{35E1BE97-5F3B-4183-98B9-F92CA062E4C0}">
      <dgm:prSet/>
      <dgm:spPr/>
      <dgm:t>
        <a:bodyPr/>
        <a:lstStyle/>
        <a:p>
          <a:endParaRPr lang="en-US"/>
        </a:p>
      </dgm:t>
    </dgm:pt>
    <dgm:pt modelId="{8D099632-084D-4AFD-93B0-F0616A4E3EBF}" type="sibTrans" cxnId="{35E1BE97-5F3B-4183-98B9-F92CA062E4C0}">
      <dgm:prSet/>
      <dgm:spPr/>
      <dgm:t>
        <a:bodyPr/>
        <a:lstStyle/>
        <a:p>
          <a:endParaRPr lang="en-US"/>
        </a:p>
      </dgm:t>
    </dgm:pt>
    <dgm:pt modelId="{58F4B6DD-D608-49FA-AE37-A4416D8BC081}">
      <dgm:prSet/>
      <dgm:spPr/>
      <dgm:t>
        <a:bodyPr/>
        <a:lstStyle/>
        <a:p>
          <a:r>
            <a:rPr lang="en-GB" b="1">
              <a:latin typeface="Times New Roman" panose="02020603050405020304" pitchFamily="18" charset="0"/>
              <a:cs typeface="Times New Roman" panose="02020603050405020304" pitchFamily="18" charset="0"/>
            </a:rPr>
            <a:t>Limitations:</a:t>
          </a:r>
          <a:endParaRPr lang="en-US">
            <a:latin typeface="Times New Roman" panose="02020603050405020304" pitchFamily="18" charset="0"/>
            <a:cs typeface="Times New Roman" panose="02020603050405020304" pitchFamily="18" charset="0"/>
          </a:endParaRPr>
        </a:p>
      </dgm:t>
    </dgm:pt>
    <dgm:pt modelId="{221C1BFF-7A9B-4C1B-AD87-554199CE3D54}" type="parTrans" cxnId="{1B28ED96-7E0B-4E9A-B4C4-781DAB6C6119}">
      <dgm:prSet/>
      <dgm:spPr/>
      <dgm:t>
        <a:bodyPr/>
        <a:lstStyle/>
        <a:p>
          <a:endParaRPr lang="en-US"/>
        </a:p>
      </dgm:t>
    </dgm:pt>
    <dgm:pt modelId="{FF4189A1-93BA-40B4-AFD6-4CDF9BF107DC}" type="sibTrans" cxnId="{1B28ED96-7E0B-4E9A-B4C4-781DAB6C6119}">
      <dgm:prSet/>
      <dgm:spPr/>
      <dgm:t>
        <a:bodyPr/>
        <a:lstStyle/>
        <a:p>
          <a:endParaRPr lang="en-US"/>
        </a:p>
      </dgm:t>
    </dgm:pt>
    <dgm:pt modelId="{1DD93D53-CE2C-4EC1-AF5C-C2FD3E398524}">
      <dgm:prSet/>
      <dgm:spPr/>
      <dgm:t>
        <a:bodyPr/>
        <a:lstStyle/>
        <a:p>
          <a:r>
            <a:rPr lang="en-GB">
              <a:latin typeface="Times New Roman" panose="02020603050405020304" pitchFamily="18" charset="0"/>
              <a:cs typeface="Times New Roman" panose="02020603050405020304" pitchFamily="18" charset="0"/>
            </a:rPr>
            <a:t>✖ Focuses heavily on early childhood</a:t>
          </a:r>
          <a:endParaRPr lang="en-US">
            <a:latin typeface="Times New Roman" panose="02020603050405020304" pitchFamily="18" charset="0"/>
            <a:cs typeface="Times New Roman" panose="02020603050405020304" pitchFamily="18" charset="0"/>
          </a:endParaRPr>
        </a:p>
      </dgm:t>
    </dgm:pt>
    <dgm:pt modelId="{9D134537-66AC-4A77-B563-0413C12C0248}" type="parTrans" cxnId="{29B330CD-E3EF-4F62-AF3C-C2FB7B372842}">
      <dgm:prSet/>
      <dgm:spPr/>
      <dgm:t>
        <a:bodyPr/>
        <a:lstStyle/>
        <a:p>
          <a:endParaRPr lang="en-US"/>
        </a:p>
      </dgm:t>
    </dgm:pt>
    <dgm:pt modelId="{A89B6ACF-B5B9-43F6-8629-5B84B4367DC1}" type="sibTrans" cxnId="{29B330CD-E3EF-4F62-AF3C-C2FB7B372842}">
      <dgm:prSet/>
      <dgm:spPr/>
      <dgm:t>
        <a:bodyPr/>
        <a:lstStyle/>
        <a:p>
          <a:endParaRPr lang="en-US"/>
        </a:p>
      </dgm:t>
    </dgm:pt>
    <dgm:pt modelId="{7D708013-DFB8-4A0D-B98C-DF2F89BC0E69}">
      <dgm:prSet/>
      <dgm:spPr/>
      <dgm:t>
        <a:bodyPr/>
        <a:lstStyle/>
        <a:p>
          <a:r>
            <a:rPr lang="en-GB">
              <a:latin typeface="Times New Roman" panose="02020603050405020304" pitchFamily="18" charset="0"/>
              <a:cs typeface="Times New Roman" panose="02020603050405020304" pitchFamily="18" charset="0"/>
            </a:rPr>
            <a:t>✖ May underestimate social/economic factors</a:t>
          </a:r>
          <a:endParaRPr lang="en-US">
            <a:latin typeface="Times New Roman" panose="02020603050405020304" pitchFamily="18" charset="0"/>
            <a:cs typeface="Times New Roman" panose="02020603050405020304" pitchFamily="18" charset="0"/>
          </a:endParaRPr>
        </a:p>
      </dgm:t>
    </dgm:pt>
    <dgm:pt modelId="{6C6A1946-2DED-4E9A-9295-3C2D737C20F1}" type="parTrans" cxnId="{DEFB2EBE-4E09-484B-8E6E-5D0C826CDDD3}">
      <dgm:prSet/>
      <dgm:spPr/>
      <dgm:t>
        <a:bodyPr/>
        <a:lstStyle/>
        <a:p>
          <a:endParaRPr lang="en-US"/>
        </a:p>
      </dgm:t>
    </dgm:pt>
    <dgm:pt modelId="{ED0B7E6E-FDAF-42F0-B1F7-CF01403BEC5C}" type="sibTrans" cxnId="{DEFB2EBE-4E09-484B-8E6E-5D0C826CDDD3}">
      <dgm:prSet/>
      <dgm:spPr/>
      <dgm:t>
        <a:bodyPr/>
        <a:lstStyle/>
        <a:p>
          <a:endParaRPr lang="en-US"/>
        </a:p>
      </dgm:t>
    </dgm:pt>
    <dgm:pt modelId="{52F11889-DF43-4D5A-8032-7AEAE517E034}">
      <dgm:prSet/>
      <dgm:spPr/>
      <dgm:t>
        <a:bodyPr/>
        <a:lstStyle/>
        <a:p>
          <a:r>
            <a:rPr lang="en-GB">
              <a:latin typeface="Times New Roman" panose="02020603050405020304" pitchFamily="18" charset="0"/>
              <a:cs typeface="Times New Roman" panose="02020603050405020304" pitchFamily="18" charset="0"/>
            </a:rPr>
            <a:t>✖ Less emphasis on resilience</a:t>
          </a:r>
          <a:endParaRPr lang="en-US">
            <a:latin typeface="Times New Roman" panose="02020603050405020304" pitchFamily="18" charset="0"/>
            <a:cs typeface="Times New Roman" panose="02020603050405020304" pitchFamily="18" charset="0"/>
          </a:endParaRPr>
        </a:p>
      </dgm:t>
    </dgm:pt>
    <dgm:pt modelId="{ABBA8B4C-6F22-47FC-BE4F-8E506652F4D4}" type="parTrans" cxnId="{7C546A39-D0EA-4539-ABBB-5DEEED3D6234}">
      <dgm:prSet/>
      <dgm:spPr/>
      <dgm:t>
        <a:bodyPr/>
        <a:lstStyle/>
        <a:p>
          <a:endParaRPr lang="en-US"/>
        </a:p>
      </dgm:t>
    </dgm:pt>
    <dgm:pt modelId="{35FBF34D-FA7D-48DF-9197-762BC90C880D}" type="sibTrans" cxnId="{7C546A39-D0EA-4539-ABBB-5DEEED3D6234}">
      <dgm:prSet/>
      <dgm:spPr/>
      <dgm:t>
        <a:bodyPr/>
        <a:lstStyle/>
        <a:p>
          <a:endParaRPr lang="en-US"/>
        </a:p>
      </dgm:t>
    </dgm:pt>
    <dgm:pt modelId="{EBB0834F-DD81-42A0-8D92-F7CD0FBB2461}">
      <dgm:prSet/>
      <dgm:spPr/>
      <dgm:t>
        <a:bodyPr/>
        <a:lstStyle/>
        <a:p>
          <a:r>
            <a:rPr lang="en-GB">
              <a:latin typeface="Times New Roman" panose="02020603050405020304" pitchFamily="18" charset="0"/>
              <a:cs typeface="Times New Roman" panose="02020603050405020304" pitchFamily="18" charset="0"/>
            </a:rPr>
            <a:t>✖ Doesn’t fully explain cognitive development</a:t>
          </a:r>
          <a:endParaRPr lang="en-US">
            <a:latin typeface="Times New Roman" panose="02020603050405020304" pitchFamily="18" charset="0"/>
            <a:cs typeface="Times New Roman" panose="02020603050405020304" pitchFamily="18" charset="0"/>
          </a:endParaRPr>
        </a:p>
      </dgm:t>
    </dgm:pt>
    <dgm:pt modelId="{3259B776-36EF-4B18-B5E0-3F155CFB4FA0}" type="parTrans" cxnId="{B64B7016-29F6-4F8C-9F3F-84FD96F99ACB}">
      <dgm:prSet/>
      <dgm:spPr/>
      <dgm:t>
        <a:bodyPr/>
        <a:lstStyle/>
        <a:p>
          <a:endParaRPr lang="en-US"/>
        </a:p>
      </dgm:t>
    </dgm:pt>
    <dgm:pt modelId="{5ED02AEF-09B7-4BAA-9DE1-BE6AF5EC7859}" type="sibTrans" cxnId="{B64B7016-29F6-4F8C-9F3F-84FD96F99ACB}">
      <dgm:prSet/>
      <dgm:spPr/>
      <dgm:t>
        <a:bodyPr/>
        <a:lstStyle/>
        <a:p>
          <a:endParaRPr lang="en-US"/>
        </a:p>
      </dgm:t>
    </dgm:pt>
    <dgm:pt modelId="{99DA24F2-EFCB-4A7E-BE20-C12702ED0593}">
      <dgm:prSet/>
      <dgm:spPr/>
      <dgm:t>
        <a:bodyPr/>
        <a:lstStyle/>
        <a:p>
          <a:r>
            <a:rPr lang="en-GB">
              <a:latin typeface="Times New Roman" panose="02020603050405020304" pitchFamily="18" charset="0"/>
              <a:cs typeface="Times New Roman" panose="02020603050405020304" pitchFamily="18" charset="0"/>
            </a:rPr>
            <a:t>Conclusion:</a:t>
          </a:r>
          <a:endParaRPr lang="en-US">
            <a:latin typeface="Times New Roman" panose="02020603050405020304" pitchFamily="18" charset="0"/>
            <a:cs typeface="Times New Roman" panose="02020603050405020304" pitchFamily="18" charset="0"/>
          </a:endParaRPr>
        </a:p>
      </dgm:t>
    </dgm:pt>
    <dgm:pt modelId="{635D2012-BC86-4D79-8757-2E4643F57EBE}" type="parTrans" cxnId="{C3E16B26-B374-4539-B693-4D04F1C1D10C}">
      <dgm:prSet/>
      <dgm:spPr/>
      <dgm:t>
        <a:bodyPr/>
        <a:lstStyle/>
        <a:p>
          <a:endParaRPr lang="en-US"/>
        </a:p>
      </dgm:t>
    </dgm:pt>
    <dgm:pt modelId="{4BC91F84-0401-440D-91DC-505E1E120EF6}" type="sibTrans" cxnId="{C3E16B26-B374-4539-B693-4D04F1C1D10C}">
      <dgm:prSet/>
      <dgm:spPr/>
      <dgm:t>
        <a:bodyPr/>
        <a:lstStyle/>
        <a:p>
          <a:endParaRPr lang="en-US"/>
        </a:p>
      </dgm:t>
    </dgm:pt>
    <dgm:pt modelId="{5A2DD4EE-1C94-47D7-9D90-3DC9F7E131F8}">
      <dgm:prSet/>
      <dgm:spPr/>
      <dgm:t>
        <a:bodyPr/>
        <a:lstStyle/>
        <a:p>
          <a:r>
            <a:rPr lang="en-GB">
              <a:latin typeface="Times New Roman" panose="02020603050405020304" pitchFamily="18" charset="0"/>
              <a:cs typeface="Times New Roman" panose="02020603050405020304" pitchFamily="18" charset="0"/>
            </a:rPr>
            <a:t>Attachment theory is highly useful for understanding Jenny’s emotional world but should be combined with social policy and ecological perspectives.</a:t>
          </a:r>
          <a:endParaRPr lang="en-US">
            <a:latin typeface="Times New Roman" panose="02020603050405020304" pitchFamily="18" charset="0"/>
            <a:cs typeface="Times New Roman" panose="02020603050405020304" pitchFamily="18" charset="0"/>
          </a:endParaRPr>
        </a:p>
      </dgm:t>
    </dgm:pt>
    <dgm:pt modelId="{0CBC399B-8EB6-406B-BE45-1AFDD41475C1}" type="parTrans" cxnId="{2310B098-9BEA-4B00-84CB-F335E49A4674}">
      <dgm:prSet/>
      <dgm:spPr/>
      <dgm:t>
        <a:bodyPr/>
        <a:lstStyle/>
        <a:p>
          <a:endParaRPr lang="en-US"/>
        </a:p>
      </dgm:t>
    </dgm:pt>
    <dgm:pt modelId="{9431F810-B12E-4716-AB2C-E8EC223BE4D6}" type="sibTrans" cxnId="{2310B098-9BEA-4B00-84CB-F335E49A4674}">
      <dgm:prSet/>
      <dgm:spPr/>
      <dgm:t>
        <a:bodyPr/>
        <a:lstStyle/>
        <a:p>
          <a:endParaRPr lang="en-US"/>
        </a:p>
      </dgm:t>
    </dgm:pt>
    <dgm:pt modelId="{2629C5F2-8655-4672-8255-C3F29D20C926}" type="pres">
      <dgm:prSet presAssocID="{2D612264-C4A9-4683-B509-53E29E898D8D}" presName="linear" presStyleCnt="0">
        <dgm:presLayoutVars>
          <dgm:animLvl val="lvl"/>
          <dgm:resizeHandles val="exact"/>
        </dgm:presLayoutVars>
      </dgm:prSet>
      <dgm:spPr/>
    </dgm:pt>
    <dgm:pt modelId="{099FF324-042B-4707-A171-E6B878264DBD}" type="pres">
      <dgm:prSet presAssocID="{6BC70106-9A18-4455-BE3F-3FE2B5D5317D}" presName="parentText" presStyleLbl="node1" presStyleIdx="0" presStyleCnt="12">
        <dgm:presLayoutVars>
          <dgm:chMax val="0"/>
          <dgm:bulletEnabled val="1"/>
        </dgm:presLayoutVars>
      </dgm:prSet>
      <dgm:spPr/>
    </dgm:pt>
    <dgm:pt modelId="{D22A0C16-8C0C-4556-AEDF-851210982E42}" type="pres">
      <dgm:prSet presAssocID="{44C2799D-B33D-4FD2-8F22-9D1FF5B35D18}" presName="spacer" presStyleCnt="0"/>
      <dgm:spPr/>
    </dgm:pt>
    <dgm:pt modelId="{6420AEA4-C04A-4771-82ED-065E10FACEE5}" type="pres">
      <dgm:prSet presAssocID="{59B96E06-459C-4719-90B8-7334800A8557}" presName="parentText" presStyleLbl="node1" presStyleIdx="1" presStyleCnt="12">
        <dgm:presLayoutVars>
          <dgm:chMax val="0"/>
          <dgm:bulletEnabled val="1"/>
        </dgm:presLayoutVars>
      </dgm:prSet>
      <dgm:spPr/>
    </dgm:pt>
    <dgm:pt modelId="{3B89DA00-3F78-491C-A190-893D117E4FE4}" type="pres">
      <dgm:prSet presAssocID="{3CDB65AD-C66A-4EE5-9CEC-14F48B0A15C9}" presName="spacer" presStyleCnt="0"/>
      <dgm:spPr/>
    </dgm:pt>
    <dgm:pt modelId="{2828E63B-F7ED-4D73-B0EA-72D600DFA96B}" type="pres">
      <dgm:prSet presAssocID="{97A41C2F-1BCA-42C7-B2C0-CA583CF5DCDF}" presName="parentText" presStyleLbl="node1" presStyleIdx="2" presStyleCnt="12">
        <dgm:presLayoutVars>
          <dgm:chMax val="0"/>
          <dgm:bulletEnabled val="1"/>
        </dgm:presLayoutVars>
      </dgm:prSet>
      <dgm:spPr/>
    </dgm:pt>
    <dgm:pt modelId="{2BF75CDB-92EA-4313-92CB-6C24EB718C15}" type="pres">
      <dgm:prSet presAssocID="{C958E47E-C240-4867-98E2-F2E6FA9F7C00}" presName="spacer" presStyleCnt="0"/>
      <dgm:spPr/>
    </dgm:pt>
    <dgm:pt modelId="{BB02CA8D-1376-4652-8209-2CBC290E69EF}" type="pres">
      <dgm:prSet presAssocID="{F2063C59-BE3C-4D21-9A24-88BB89622F8F}" presName="parentText" presStyleLbl="node1" presStyleIdx="3" presStyleCnt="12">
        <dgm:presLayoutVars>
          <dgm:chMax val="0"/>
          <dgm:bulletEnabled val="1"/>
        </dgm:presLayoutVars>
      </dgm:prSet>
      <dgm:spPr/>
    </dgm:pt>
    <dgm:pt modelId="{5644845B-CF50-4455-A21B-7C1E7FB935CB}" type="pres">
      <dgm:prSet presAssocID="{0E43270A-B471-4C90-AC18-912DD50768E2}" presName="spacer" presStyleCnt="0"/>
      <dgm:spPr/>
    </dgm:pt>
    <dgm:pt modelId="{015A90E6-92B2-466D-BCCC-B86732754F03}" type="pres">
      <dgm:prSet presAssocID="{1200F90B-CB56-4006-B327-84AAF664BC36}" presName="parentText" presStyleLbl="node1" presStyleIdx="4" presStyleCnt="12">
        <dgm:presLayoutVars>
          <dgm:chMax val="0"/>
          <dgm:bulletEnabled val="1"/>
        </dgm:presLayoutVars>
      </dgm:prSet>
      <dgm:spPr/>
    </dgm:pt>
    <dgm:pt modelId="{8211762B-D68F-4A1E-92FE-95214C32B4E6}" type="pres">
      <dgm:prSet presAssocID="{8D099632-084D-4AFD-93B0-F0616A4E3EBF}" presName="spacer" presStyleCnt="0"/>
      <dgm:spPr/>
    </dgm:pt>
    <dgm:pt modelId="{8BD02A89-A43E-448A-A173-FDC228378AC2}" type="pres">
      <dgm:prSet presAssocID="{58F4B6DD-D608-49FA-AE37-A4416D8BC081}" presName="parentText" presStyleLbl="node1" presStyleIdx="5" presStyleCnt="12">
        <dgm:presLayoutVars>
          <dgm:chMax val="0"/>
          <dgm:bulletEnabled val="1"/>
        </dgm:presLayoutVars>
      </dgm:prSet>
      <dgm:spPr/>
    </dgm:pt>
    <dgm:pt modelId="{BC14F5E3-195D-474D-A038-56D58ADD9249}" type="pres">
      <dgm:prSet presAssocID="{FF4189A1-93BA-40B4-AFD6-4CDF9BF107DC}" presName="spacer" presStyleCnt="0"/>
      <dgm:spPr/>
    </dgm:pt>
    <dgm:pt modelId="{7ED77416-C3F1-4A05-8146-3E21B64CEDB0}" type="pres">
      <dgm:prSet presAssocID="{1DD93D53-CE2C-4EC1-AF5C-C2FD3E398524}" presName="parentText" presStyleLbl="node1" presStyleIdx="6" presStyleCnt="12">
        <dgm:presLayoutVars>
          <dgm:chMax val="0"/>
          <dgm:bulletEnabled val="1"/>
        </dgm:presLayoutVars>
      </dgm:prSet>
      <dgm:spPr/>
    </dgm:pt>
    <dgm:pt modelId="{97E60CBD-E0B3-4076-B8CE-3DCC977B69B6}" type="pres">
      <dgm:prSet presAssocID="{A89B6ACF-B5B9-43F6-8629-5B84B4367DC1}" presName="spacer" presStyleCnt="0"/>
      <dgm:spPr/>
    </dgm:pt>
    <dgm:pt modelId="{10FE14AA-836B-41AF-A694-480943136D2F}" type="pres">
      <dgm:prSet presAssocID="{7D708013-DFB8-4A0D-B98C-DF2F89BC0E69}" presName="parentText" presStyleLbl="node1" presStyleIdx="7" presStyleCnt="12">
        <dgm:presLayoutVars>
          <dgm:chMax val="0"/>
          <dgm:bulletEnabled val="1"/>
        </dgm:presLayoutVars>
      </dgm:prSet>
      <dgm:spPr/>
    </dgm:pt>
    <dgm:pt modelId="{15030D3F-E827-45B6-898C-738B5CB45590}" type="pres">
      <dgm:prSet presAssocID="{ED0B7E6E-FDAF-42F0-B1F7-CF01403BEC5C}" presName="spacer" presStyleCnt="0"/>
      <dgm:spPr/>
    </dgm:pt>
    <dgm:pt modelId="{FD8FA562-8E88-4805-87BC-AFE7F92A85A4}" type="pres">
      <dgm:prSet presAssocID="{52F11889-DF43-4D5A-8032-7AEAE517E034}" presName="parentText" presStyleLbl="node1" presStyleIdx="8" presStyleCnt="12">
        <dgm:presLayoutVars>
          <dgm:chMax val="0"/>
          <dgm:bulletEnabled val="1"/>
        </dgm:presLayoutVars>
      </dgm:prSet>
      <dgm:spPr/>
    </dgm:pt>
    <dgm:pt modelId="{5854A3AA-531D-4027-91C3-C238C1C177F2}" type="pres">
      <dgm:prSet presAssocID="{35FBF34D-FA7D-48DF-9197-762BC90C880D}" presName="spacer" presStyleCnt="0"/>
      <dgm:spPr/>
    </dgm:pt>
    <dgm:pt modelId="{2E97F95B-D084-4D26-AECD-6A7E3014EFB6}" type="pres">
      <dgm:prSet presAssocID="{EBB0834F-DD81-42A0-8D92-F7CD0FBB2461}" presName="parentText" presStyleLbl="node1" presStyleIdx="9" presStyleCnt="12">
        <dgm:presLayoutVars>
          <dgm:chMax val="0"/>
          <dgm:bulletEnabled val="1"/>
        </dgm:presLayoutVars>
      </dgm:prSet>
      <dgm:spPr/>
    </dgm:pt>
    <dgm:pt modelId="{A5665784-DCEC-4129-8D1F-48B554DE6480}" type="pres">
      <dgm:prSet presAssocID="{5ED02AEF-09B7-4BAA-9DE1-BE6AF5EC7859}" presName="spacer" presStyleCnt="0"/>
      <dgm:spPr/>
    </dgm:pt>
    <dgm:pt modelId="{A86CC5A5-D084-465B-BFDB-8B5DF227F0BA}" type="pres">
      <dgm:prSet presAssocID="{99DA24F2-EFCB-4A7E-BE20-C12702ED0593}" presName="parentText" presStyleLbl="node1" presStyleIdx="10" presStyleCnt="12">
        <dgm:presLayoutVars>
          <dgm:chMax val="0"/>
          <dgm:bulletEnabled val="1"/>
        </dgm:presLayoutVars>
      </dgm:prSet>
      <dgm:spPr/>
    </dgm:pt>
    <dgm:pt modelId="{CC0F720F-7C70-40E7-B17D-5CDF076603B1}" type="pres">
      <dgm:prSet presAssocID="{4BC91F84-0401-440D-91DC-505E1E120EF6}" presName="spacer" presStyleCnt="0"/>
      <dgm:spPr/>
    </dgm:pt>
    <dgm:pt modelId="{421AF96D-1D90-40F2-81F5-6131E9754F78}" type="pres">
      <dgm:prSet presAssocID="{5A2DD4EE-1C94-47D7-9D90-3DC9F7E131F8}" presName="parentText" presStyleLbl="node1" presStyleIdx="11" presStyleCnt="12">
        <dgm:presLayoutVars>
          <dgm:chMax val="0"/>
          <dgm:bulletEnabled val="1"/>
        </dgm:presLayoutVars>
      </dgm:prSet>
      <dgm:spPr/>
    </dgm:pt>
  </dgm:ptLst>
  <dgm:cxnLst>
    <dgm:cxn modelId="{394C6012-9AA9-49A7-9F00-44DA62D36471}" type="presOf" srcId="{1200F90B-CB56-4006-B327-84AAF664BC36}" destId="{015A90E6-92B2-466D-BCCC-B86732754F03}" srcOrd="0" destOrd="0" presId="urn:microsoft.com/office/officeart/2005/8/layout/vList2"/>
    <dgm:cxn modelId="{B64B7016-29F6-4F8C-9F3F-84FD96F99ACB}" srcId="{2D612264-C4A9-4683-B509-53E29E898D8D}" destId="{EBB0834F-DD81-42A0-8D92-F7CD0FBB2461}" srcOrd="9" destOrd="0" parTransId="{3259B776-36EF-4B18-B5E0-3F155CFB4FA0}" sibTransId="{5ED02AEF-09B7-4BAA-9DE1-BE6AF5EC7859}"/>
    <dgm:cxn modelId="{30E83C18-E60A-41D3-8A33-60CB904880EB}" type="presOf" srcId="{97A41C2F-1BCA-42C7-B2C0-CA583CF5DCDF}" destId="{2828E63B-F7ED-4D73-B0EA-72D600DFA96B}" srcOrd="0" destOrd="0" presId="urn:microsoft.com/office/officeart/2005/8/layout/vList2"/>
    <dgm:cxn modelId="{DD804C22-3605-4EBF-977E-BEBE77632F92}" type="presOf" srcId="{5A2DD4EE-1C94-47D7-9D90-3DC9F7E131F8}" destId="{421AF96D-1D90-40F2-81F5-6131E9754F78}" srcOrd="0" destOrd="0" presId="urn:microsoft.com/office/officeart/2005/8/layout/vList2"/>
    <dgm:cxn modelId="{C3E16B26-B374-4539-B693-4D04F1C1D10C}" srcId="{2D612264-C4A9-4683-B509-53E29E898D8D}" destId="{99DA24F2-EFCB-4A7E-BE20-C12702ED0593}" srcOrd="10" destOrd="0" parTransId="{635D2012-BC86-4D79-8757-2E4643F57EBE}" sibTransId="{4BC91F84-0401-440D-91DC-505E1E120EF6}"/>
    <dgm:cxn modelId="{DEC00E2A-EA3E-4D8B-ACCE-042588AAE6AA}" type="presOf" srcId="{EBB0834F-DD81-42A0-8D92-F7CD0FBB2461}" destId="{2E97F95B-D084-4D26-AECD-6A7E3014EFB6}" srcOrd="0" destOrd="0" presId="urn:microsoft.com/office/officeart/2005/8/layout/vList2"/>
    <dgm:cxn modelId="{5CEC7B2D-1CD4-4D7E-9BE6-F9D7446F93AC}" type="presOf" srcId="{2D612264-C4A9-4683-B509-53E29E898D8D}" destId="{2629C5F2-8655-4672-8255-C3F29D20C926}" srcOrd="0" destOrd="0" presId="urn:microsoft.com/office/officeart/2005/8/layout/vList2"/>
    <dgm:cxn modelId="{1DE09330-9EFA-4AF9-BF7A-5B217066B13B}" type="presOf" srcId="{99DA24F2-EFCB-4A7E-BE20-C12702ED0593}" destId="{A86CC5A5-D084-465B-BFDB-8B5DF227F0BA}" srcOrd="0" destOrd="0" presId="urn:microsoft.com/office/officeart/2005/8/layout/vList2"/>
    <dgm:cxn modelId="{017DBB33-A4EC-4B43-9747-E292BBAE4613}" type="presOf" srcId="{1DD93D53-CE2C-4EC1-AF5C-C2FD3E398524}" destId="{7ED77416-C3F1-4A05-8146-3E21B64CEDB0}" srcOrd="0" destOrd="0" presId="urn:microsoft.com/office/officeart/2005/8/layout/vList2"/>
    <dgm:cxn modelId="{7C546A39-D0EA-4539-ABBB-5DEEED3D6234}" srcId="{2D612264-C4A9-4683-B509-53E29E898D8D}" destId="{52F11889-DF43-4D5A-8032-7AEAE517E034}" srcOrd="8" destOrd="0" parTransId="{ABBA8B4C-6F22-47FC-BE4F-8E506652F4D4}" sibTransId="{35FBF34D-FA7D-48DF-9197-762BC90C880D}"/>
    <dgm:cxn modelId="{CABAD25F-5952-421B-8A99-0EA7093E94DD}" srcId="{2D612264-C4A9-4683-B509-53E29E898D8D}" destId="{97A41C2F-1BCA-42C7-B2C0-CA583CF5DCDF}" srcOrd="2" destOrd="0" parTransId="{A2FC7A43-1268-4B88-9E71-B47AB5E548B7}" sibTransId="{C958E47E-C240-4867-98E2-F2E6FA9F7C00}"/>
    <dgm:cxn modelId="{9BEDCD47-33CC-475B-9EF2-A3472B7FE560}" type="presOf" srcId="{59B96E06-459C-4719-90B8-7334800A8557}" destId="{6420AEA4-C04A-4771-82ED-065E10FACEE5}" srcOrd="0" destOrd="0" presId="urn:microsoft.com/office/officeart/2005/8/layout/vList2"/>
    <dgm:cxn modelId="{0FAA8E49-A957-40BD-8B06-F4788652173F}" type="presOf" srcId="{F2063C59-BE3C-4D21-9A24-88BB89622F8F}" destId="{BB02CA8D-1376-4652-8209-2CBC290E69EF}" srcOrd="0" destOrd="0" presId="urn:microsoft.com/office/officeart/2005/8/layout/vList2"/>
    <dgm:cxn modelId="{E3036A73-537E-45C6-A598-25B00794BEB1}" type="presOf" srcId="{58F4B6DD-D608-49FA-AE37-A4416D8BC081}" destId="{8BD02A89-A43E-448A-A173-FDC228378AC2}" srcOrd="0" destOrd="0" presId="urn:microsoft.com/office/officeart/2005/8/layout/vList2"/>
    <dgm:cxn modelId="{04FD9984-C74C-44C2-80EB-C4CBEDCD2164}" type="presOf" srcId="{6BC70106-9A18-4455-BE3F-3FE2B5D5317D}" destId="{099FF324-042B-4707-A171-E6B878264DBD}" srcOrd="0" destOrd="0" presId="urn:microsoft.com/office/officeart/2005/8/layout/vList2"/>
    <dgm:cxn modelId="{1B28ED96-7E0B-4E9A-B4C4-781DAB6C6119}" srcId="{2D612264-C4A9-4683-B509-53E29E898D8D}" destId="{58F4B6DD-D608-49FA-AE37-A4416D8BC081}" srcOrd="5" destOrd="0" parTransId="{221C1BFF-7A9B-4C1B-AD87-554199CE3D54}" sibTransId="{FF4189A1-93BA-40B4-AFD6-4CDF9BF107DC}"/>
    <dgm:cxn modelId="{35E1BE97-5F3B-4183-98B9-F92CA062E4C0}" srcId="{2D612264-C4A9-4683-B509-53E29E898D8D}" destId="{1200F90B-CB56-4006-B327-84AAF664BC36}" srcOrd="4" destOrd="0" parTransId="{6D4842F8-1C62-41C8-97E7-C764FD5AD143}" sibTransId="{8D099632-084D-4AFD-93B0-F0616A4E3EBF}"/>
    <dgm:cxn modelId="{2310B098-9BEA-4B00-84CB-F335E49A4674}" srcId="{2D612264-C4A9-4683-B509-53E29E898D8D}" destId="{5A2DD4EE-1C94-47D7-9D90-3DC9F7E131F8}" srcOrd="11" destOrd="0" parTransId="{0CBC399B-8EB6-406B-BE45-1AFDD41475C1}" sibTransId="{9431F810-B12E-4716-AB2C-E8EC223BE4D6}"/>
    <dgm:cxn modelId="{14AA60A7-9CBC-4C13-841A-40102FADE3EC}" type="presOf" srcId="{7D708013-DFB8-4A0D-B98C-DF2F89BC0E69}" destId="{10FE14AA-836B-41AF-A694-480943136D2F}" srcOrd="0" destOrd="0" presId="urn:microsoft.com/office/officeart/2005/8/layout/vList2"/>
    <dgm:cxn modelId="{DEFB2EBE-4E09-484B-8E6E-5D0C826CDDD3}" srcId="{2D612264-C4A9-4683-B509-53E29E898D8D}" destId="{7D708013-DFB8-4A0D-B98C-DF2F89BC0E69}" srcOrd="7" destOrd="0" parTransId="{6C6A1946-2DED-4E9A-9295-3C2D737C20F1}" sibTransId="{ED0B7E6E-FDAF-42F0-B1F7-CF01403BEC5C}"/>
    <dgm:cxn modelId="{50CEA1C4-0E18-4D22-BDC1-76F2CA4D3611}" srcId="{2D612264-C4A9-4683-B509-53E29E898D8D}" destId="{59B96E06-459C-4719-90B8-7334800A8557}" srcOrd="1" destOrd="0" parTransId="{37C21164-F291-44D7-8971-EC8A56F9E1CB}" sibTransId="{3CDB65AD-C66A-4EE5-9CEC-14F48B0A15C9}"/>
    <dgm:cxn modelId="{23688BC8-BE55-455D-911A-1D3AF09C6ADB}" srcId="{2D612264-C4A9-4683-B509-53E29E898D8D}" destId="{F2063C59-BE3C-4D21-9A24-88BB89622F8F}" srcOrd="3" destOrd="0" parTransId="{F59D07B9-2925-4111-9B99-9D58D5602BF4}" sibTransId="{0E43270A-B471-4C90-AC18-912DD50768E2}"/>
    <dgm:cxn modelId="{29B330CD-E3EF-4F62-AF3C-C2FB7B372842}" srcId="{2D612264-C4A9-4683-B509-53E29E898D8D}" destId="{1DD93D53-CE2C-4EC1-AF5C-C2FD3E398524}" srcOrd="6" destOrd="0" parTransId="{9D134537-66AC-4A77-B563-0413C12C0248}" sibTransId="{A89B6ACF-B5B9-43F6-8629-5B84B4367DC1}"/>
    <dgm:cxn modelId="{6277DCD4-CC0C-42DC-BCDC-A62CB3FC495E}" type="presOf" srcId="{52F11889-DF43-4D5A-8032-7AEAE517E034}" destId="{FD8FA562-8E88-4805-87BC-AFE7F92A85A4}" srcOrd="0" destOrd="0" presId="urn:microsoft.com/office/officeart/2005/8/layout/vList2"/>
    <dgm:cxn modelId="{E8CC6BFB-E0DD-432B-A141-39BCEB348C46}" srcId="{2D612264-C4A9-4683-B509-53E29E898D8D}" destId="{6BC70106-9A18-4455-BE3F-3FE2B5D5317D}" srcOrd="0" destOrd="0" parTransId="{595D6C60-FEC4-413C-A063-A5EEDFC658BB}" sibTransId="{44C2799D-B33D-4FD2-8F22-9D1FF5B35D18}"/>
    <dgm:cxn modelId="{0A645281-D7CA-4FAC-A4C5-D3F4601BB2D3}" type="presParOf" srcId="{2629C5F2-8655-4672-8255-C3F29D20C926}" destId="{099FF324-042B-4707-A171-E6B878264DBD}" srcOrd="0" destOrd="0" presId="urn:microsoft.com/office/officeart/2005/8/layout/vList2"/>
    <dgm:cxn modelId="{1DECB9BD-A29D-45C6-B688-65AADCF6E8FB}" type="presParOf" srcId="{2629C5F2-8655-4672-8255-C3F29D20C926}" destId="{D22A0C16-8C0C-4556-AEDF-851210982E42}" srcOrd="1" destOrd="0" presId="urn:microsoft.com/office/officeart/2005/8/layout/vList2"/>
    <dgm:cxn modelId="{D13F93AE-14EB-4B5D-97BD-59BC250222DD}" type="presParOf" srcId="{2629C5F2-8655-4672-8255-C3F29D20C926}" destId="{6420AEA4-C04A-4771-82ED-065E10FACEE5}" srcOrd="2" destOrd="0" presId="urn:microsoft.com/office/officeart/2005/8/layout/vList2"/>
    <dgm:cxn modelId="{B585DDE8-E6ED-4CB9-9285-168928501A9A}" type="presParOf" srcId="{2629C5F2-8655-4672-8255-C3F29D20C926}" destId="{3B89DA00-3F78-491C-A190-893D117E4FE4}" srcOrd="3" destOrd="0" presId="urn:microsoft.com/office/officeart/2005/8/layout/vList2"/>
    <dgm:cxn modelId="{55FF1CE3-5FAD-4A17-B087-8BD032271CF2}" type="presParOf" srcId="{2629C5F2-8655-4672-8255-C3F29D20C926}" destId="{2828E63B-F7ED-4D73-B0EA-72D600DFA96B}" srcOrd="4" destOrd="0" presId="urn:microsoft.com/office/officeart/2005/8/layout/vList2"/>
    <dgm:cxn modelId="{1E3D6ED6-611D-4346-8079-EF8340139D6C}" type="presParOf" srcId="{2629C5F2-8655-4672-8255-C3F29D20C926}" destId="{2BF75CDB-92EA-4313-92CB-6C24EB718C15}" srcOrd="5" destOrd="0" presId="urn:microsoft.com/office/officeart/2005/8/layout/vList2"/>
    <dgm:cxn modelId="{4115A1DA-B3CF-477D-A8BF-2ACBD05D334A}" type="presParOf" srcId="{2629C5F2-8655-4672-8255-C3F29D20C926}" destId="{BB02CA8D-1376-4652-8209-2CBC290E69EF}" srcOrd="6" destOrd="0" presId="urn:microsoft.com/office/officeart/2005/8/layout/vList2"/>
    <dgm:cxn modelId="{D01A55D2-B882-4A92-9C43-BB1BF5334799}" type="presParOf" srcId="{2629C5F2-8655-4672-8255-C3F29D20C926}" destId="{5644845B-CF50-4455-A21B-7C1E7FB935CB}" srcOrd="7" destOrd="0" presId="urn:microsoft.com/office/officeart/2005/8/layout/vList2"/>
    <dgm:cxn modelId="{F0A098C6-4CD6-4CFC-90A9-8131EE69CC4A}" type="presParOf" srcId="{2629C5F2-8655-4672-8255-C3F29D20C926}" destId="{015A90E6-92B2-466D-BCCC-B86732754F03}" srcOrd="8" destOrd="0" presId="urn:microsoft.com/office/officeart/2005/8/layout/vList2"/>
    <dgm:cxn modelId="{8E68CD35-5A64-43BD-B306-578BE7E3D063}" type="presParOf" srcId="{2629C5F2-8655-4672-8255-C3F29D20C926}" destId="{8211762B-D68F-4A1E-92FE-95214C32B4E6}" srcOrd="9" destOrd="0" presId="urn:microsoft.com/office/officeart/2005/8/layout/vList2"/>
    <dgm:cxn modelId="{85E79166-7669-40D7-91F1-6B7150DA3013}" type="presParOf" srcId="{2629C5F2-8655-4672-8255-C3F29D20C926}" destId="{8BD02A89-A43E-448A-A173-FDC228378AC2}" srcOrd="10" destOrd="0" presId="urn:microsoft.com/office/officeart/2005/8/layout/vList2"/>
    <dgm:cxn modelId="{46358C14-5CA5-4DD1-A6B7-9434D2C0F739}" type="presParOf" srcId="{2629C5F2-8655-4672-8255-C3F29D20C926}" destId="{BC14F5E3-195D-474D-A038-56D58ADD9249}" srcOrd="11" destOrd="0" presId="urn:microsoft.com/office/officeart/2005/8/layout/vList2"/>
    <dgm:cxn modelId="{5BBE8A1D-3188-43A2-8C6F-C2533D6729B5}" type="presParOf" srcId="{2629C5F2-8655-4672-8255-C3F29D20C926}" destId="{7ED77416-C3F1-4A05-8146-3E21B64CEDB0}" srcOrd="12" destOrd="0" presId="urn:microsoft.com/office/officeart/2005/8/layout/vList2"/>
    <dgm:cxn modelId="{54B261BD-DA70-45F5-96AB-3BE779DBB85D}" type="presParOf" srcId="{2629C5F2-8655-4672-8255-C3F29D20C926}" destId="{97E60CBD-E0B3-4076-B8CE-3DCC977B69B6}" srcOrd="13" destOrd="0" presId="urn:microsoft.com/office/officeart/2005/8/layout/vList2"/>
    <dgm:cxn modelId="{C8B1509E-1F6A-4FB1-B2CD-46FCB105638E}" type="presParOf" srcId="{2629C5F2-8655-4672-8255-C3F29D20C926}" destId="{10FE14AA-836B-41AF-A694-480943136D2F}" srcOrd="14" destOrd="0" presId="urn:microsoft.com/office/officeart/2005/8/layout/vList2"/>
    <dgm:cxn modelId="{3C7D0261-DC46-4601-8DBA-B431DBF6392F}" type="presParOf" srcId="{2629C5F2-8655-4672-8255-C3F29D20C926}" destId="{15030D3F-E827-45B6-898C-738B5CB45590}" srcOrd="15" destOrd="0" presId="urn:microsoft.com/office/officeart/2005/8/layout/vList2"/>
    <dgm:cxn modelId="{CF3B5C3F-EE12-44BE-AFB3-BAEFE31545FF}" type="presParOf" srcId="{2629C5F2-8655-4672-8255-C3F29D20C926}" destId="{FD8FA562-8E88-4805-87BC-AFE7F92A85A4}" srcOrd="16" destOrd="0" presId="urn:microsoft.com/office/officeart/2005/8/layout/vList2"/>
    <dgm:cxn modelId="{E6241816-DEB4-4D42-B6A7-70E4A590540D}" type="presParOf" srcId="{2629C5F2-8655-4672-8255-C3F29D20C926}" destId="{5854A3AA-531D-4027-91C3-C238C1C177F2}" srcOrd="17" destOrd="0" presId="urn:microsoft.com/office/officeart/2005/8/layout/vList2"/>
    <dgm:cxn modelId="{F03ACCAD-E090-4E2D-8D58-4F786C933149}" type="presParOf" srcId="{2629C5F2-8655-4672-8255-C3F29D20C926}" destId="{2E97F95B-D084-4D26-AECD-6A7E3014EFB6}" srcOrd="18" destOrd="0" presId="urn:microsoft.com/office/officeart/2005/8/layout/vList2"/>
    <dgm:cxn modelId="{54724FDB-AFBA-4F30-BF36-C35E4AC8EF73}" type="presParOf" srcId="{2629C5F2-8655-4672-8255-C3F29D20C926}" destId="{A5665784-DCEC-4129-8D1F-48B554DE6480}" srcOrd="19" destOrd="0" presId="urn:microsoft.com/office/officeart/2005/8/layout/vList2"/>
    <dgm:cxn modelId="{C84B97E8-676E-4E2A-B688-BD5A9D2F5C79}" type="presParOf" srcId="{2629C5F2-8655-4672-8255-C3F29D20C926}" destId="{A86CC5A5-D084-465B-BFDB-8B5DF227F0BA}" srcOrd="20" destOrd="0" presId="urn:microsoft.com/office/officeart/2005/8/layout/vList2"/>
    <dgm:cxn modelId="{8459FB6E-FF00-48B5-AB75-587AFF4B5BC4}" type="presParOf" srcId="{2629C5F2-8655-4672-8255-C3F29D20C926}" destId="{CC0F720F-7C70-40E7-B17D-5CDF076603B1}" srcOrd="21" destOrd="0" presId="urn:microsoft.com/office/officeart/2005/8/layout/vList2"/>
    <dgm:cxn modelId="{1CA7572A-ECC4-4020-B4AE-ACE7116D25D8}" type="presParOf" srcId="{2629C5F2-8655-4672-8255-C3F29D20C926}" destId="{421AF96D-1D90-40F2-81F5-6131E9754F78}"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49909-0435-4B3E-A698-3C6832A14508}">
      <dsp:nvSpPr>
        <dsp:cNvPr id="0" name=""/>
        <dsp:cNvSpPr/>
      </dsp:nvSpPr>
      <dsp:spPr>
        <a:xfrm>
          <a:off x="3364992" y="1274"/>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b="1" kern="1200"/>
            <a:t>Emotional:</a:t>
          </a:r>
          <a:endParaRPr lang="en-US" sz="1100" kern="1200"/>
        </a:p>
      </dsp:txBody>
      <dsp:txXfrm>
        <a:off x="3380602" y="16884"/>
        <a:ext cx="3754396" cy="288543"/>
      </dsp:txXfrm>
    </dsp:sp>
    <dsp:sp modelId="{793CFA6D-573F-4CE7-B349-C4D479AA91A3}">
      <dsp:nvSpPr>
        <dsp:cNvPr id="0" name=""/>
        <dsp:cNvSpPr/>
      </dsp:nvSpPr>
      <dsp:spPr>
        <a:xfrm>
          <a:off x="3364992" y="337026"/>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Anxiety, guilt, emotional suppression</a:t>
          </a:r>
          <a:endParaRPr lang="en-US" sz="1100" kern="1200">
            <a:latin typeface="Times New Roman" panose="02020603050405020304" pitchFamily="18" charset="0"/>
            <a:cs typeface="Times New Roman" panose="02020603050405020304" pitchFamily="18" charset="0"/>
          </a:endParaRPr>
        </a:p>
      </dsp:txBody>
      <dsp:txXfrm>
        <a:off x="3380602" y="352636"/>
        <a:ext cx="3754396" cy="288543"/>
      </dsp:txXfrm>
    </dsp:sp>
    <dsp:sp modelId="{F080890A-05AD-446E-9827-CD18A8C48A84}">
      <dsp:nvSpPr>
        <dsp:cNvPr id="0" name=""/>
        <dsp:cNvSpPr/>
      </dsp:nvSpPr>
      <dsp:spPr>
        <a:xfrm>
          <a:off x="3364992" y="672778"/>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Fear of leaving mother</a:t>
          </a:r>
          <a:endParaRPr lang="en-US" sz="1100" kern="1200" dirty="0">
            <a:latin typeface="Times New Roman" panose="02020603050405020304" pitchFamily="18" charset="0"/>
            <a:cs typeface="Times New Roman" panose="02020603050405020304" pitchFamily="18" charset="0"/>
          </a:endParaRPr>
        </a:p>
      </dsp:txBody>
      <dsp:txXfrm>
        <a:off x="3380602" y="688388"/>
        <a:ext cx="3754396" cy="288543"/>
      </dsp:txXfrm>
    </dsp:sp>
    <dsp:sp modelId="{FF49C4E7-FA95-4A97-BC9C-450AA9830B2F}">
      <dsp:nvSpPr>
        <dsp:cNvPr id="0" name=""/>
        <dsp:cNvSpPr/>
      </dsp:nvSpPr>
      <dsp:spPr>
        <a:xfrm>
          <a:off x="3364992" y="1008530"/>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b="1" kern="1200">
              <a:latin typeface="Times New Roman" panose="02020603050405020304" pitchFamily="18" charset="0"/>
              <a:cs typeface="Times New Roman" panose="02020603050405020304" pitchFamily="18" charset="0"/>
            </a:rPr>
            <a:t>Social:</a:t>
          </a:r>
          <a:endParaRPr lang="en-US" sz="1100" kern="1200">
            <a:latin typeface="Times New Roman" panose="02020603050405020304" pitchFamily="18" charset="0"/>
            <a:cs typeface="Times New Roman" panose="02020603050405020304" pitchFamily="18" charset="0"/>
          </a:endParaRPr>
        </a:p>
      </dsp:txBody>
      <dsp:txXfrm>
        <a:off x="3380602" y="1024140"/>
        <a:ext cx="3754396" cy="288543"/>
      </dsp:txXfrm>
    </dsp:sp>
    <dsp:sp modelId="{C6D86E10-4563-4DDB-B78B-AF17135885D2}">
      <dsp:nvSpPr>
        <dsp:cNvPr id="0" name=""/>
        <dsp:cNvSpPr/>
      </dsp:nvSpPr>
      <dsp:spPr>
        <a:xfrm>
          <a:off x="3364992" y="1344282"/>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Isolation from peers</a:t>
          </a:r>
          <a:endParaRPr lang="en-US" sz="1100" kern="1200">
            <a:latin typeface="Times New Roman" panose="02020603050405020304" pitchFamily="18" charset="0"/>
            <a:cs typeface="Times New Roman" panose="02020603050405020304" pitchFamily="18" charset="0"/>
          </a:endParaRPr>
        </a:p>
      </dsp:txBody>
      <dsp:txXfrm>
        <a:off x="3380602" y="1359892"/>
        <a:ext cx="3754396" cy="288543"/>
      </dsp:txXfrm>
    </dsp:sp>
    <dsp:sp modelId="{B8EE031E-A4E2-416A-A691-9C4EEB716179}">
      <dsp:nvSpPr>
        <dsp:cNvPr id="0" name=""/>
        <dsp:cNvSpPr/>
      </dsp:nvSpPr>
      <dsp:spPr>
        <a:xfrm>
          <a:off x="3364992" y="1680035"/>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Reduced identity exploration</a:t>
          </a:r>
          <a:endParaRPr lang="en-US" sz="1100" kern="1200">
            <a:latin typeface="Times New Roman" panose="02020603050405020304" pitchFamily="18" charset="0"/>
            <a:cs typeface="Times New Roman" panose="02020603050405020304" pitchFamily="18" charset="0"/>
          </a:endParaRPr>
        </a:p>
      </dsp:txBody>
      <dsp:txXfrm>
        <a:off x="3380602" y="1695645"/>
        <a:ext cx="3754396" cy="288543"/>
      </dsp:txXfrm>
    </dsp:sp>
    <dsp:sp modelId="{17B58599-5FB7-481C-9B25-EA2EEA9B55CD}">
      <dsp:nvSpPr>
        <dsp:cNvPr id="0" name=""/>
        <dsp:cNvSpPr/>
      </dsp:nvSpPr>
      <dsp:spPr>
        <a:xfrm>
          <a:off x="3364992" y="2015787"/>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b="1" kern="1200">
              <a:latin typeface="Times New Roman" panose="02020603050405020304" pitchFamily="18" charset="0"/>
              <a:cs typeface="Times New Roman" panose="02020603050405020304" pitchFamily="18" charset="0"/>
            </a:rPr>
            <a:t>Cognitive:</a:t>
          </a:r>
          <a:endParaRPr lang="en-US" sz="1100" kern="1200">
            <a:latin typeface="Times New Roman" panose="02020603050405020304" pitchFamily="18" charset="0"/>
            <a:cs typeface="Times New Roman" panose="02020603050405020304" pitchFamily="18" charset="0"/>
          </a:endParaRPr>
        </a:p>
      </dsp:txBody>
      <dsp:txXfrm>
        <a:off x="3380602" y="2031397"/>
        <a:ext cx="3754396" cy="288543"/>
      </dsp:txXfrm>
    </dsp:sp>
    <dsp:sp modelId="{52E2C77D-6F46-4BFD-B416-EBD84F860DC8}">
      <dsp:nvSpPr>
        <dsp:cNvPr id="0" name=""/>
        <dsp:cNvSpPr/>
      </dsp:nvSpPr>
      <dsp:spPr>
        <a:xfrm>
          <a:off x="3364992" y="2351539"/>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Divided attention (school vs caregiving)</a:t>
          </a:r>
          <a:endParaRPr lang="en-US" sz="1100" kern="1200">
            <a:latin typeface="Times New Roman" panose="02020603050405020304" pitchFamily="18" charset="0"/>
            <a:cs typeface="Times New Roman" panose="02020603050405020304" pitchFamily="18" charset="0"/>
          </a:endParaRPr>
        </a:p>
      </dsp:txBody>
      <dsp:txXfrm>
        <a:off x="3380602" y="2367149"/>
        <a:ext cx="3754396" cy="288543"/>
      </dsp:txXfrm>
    </dsp:sp>
    <dsp:sp modelId="{55790B11-308A-4703-8DFD-C18E5CDA7C2F}">
      <dsp:nvSpPr>
        <dsp:cNvPr id="0" name=""/>
        <dsp:cNvSpPr/>
      </dsp:nvSpPr>
      <dsp:spPr>
        <a:xfrm>
          <a:off x="3364992" y="2687291"/>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Executive function strain due to stress</a:t>
          </a:r>
          <a:endParaRPr lang="en-US" sz="1100" kern="1200">
            <a:latin typeface="Times New Roman" panose="02020603050405020304" pitchFamily="18" charset="0"/>
            <a:cs typeface="Times New Roman" panose="02020603050405020304" pitchFamily="18" charset="0"/>
          </a:endParaRPr>
        </a:p>
      </dsp:txBody>
      <dsp:txXfrm>
        <a:off x="3380602" y="2702901"/>
        <a:ext cx="3754396" cy="288543"/>
      </dsp:txXfrm>
    </dsp:sp>
    <dsp:sp modelId="{C1A9A104-A913-455D-B6FA-9CBFC4284953}">
      <dsp:nvSpPr>
        <dsp:cNvPr id="0" name=""/>
        <dsp:cNvSpPr/>
      </dsp:nvSpPr>
      <dsp:spPr>
        <a:xfrm>
          <a:off x="3364992" y="3023043"/>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b="1" kern="1200">
              <a:latin typeface="Times New Roman" panose="02020603050405020304" pitchFamily="18" charset="0"/>
              <a:cs typeface="Times New Roman" panose="02020603050405020304" pitchFamily="18" charset="0"/>
            </a:rPr>
            <a:t>Identity Development:</a:t>
          </a:r>
          <a:endParaRPr lang="en-US" sz="1100" kern="1200">
            <a:latin typeface="Times New Roman" panose="02020603050405020304" pitchFamily="18" charset="0"/>
            <a:cs typeface="Times New Roman" panose="02020603050405020304" pitchFamily="18" charset="0"/>
          </a:endParaRPr>
        </a:p>
      </dsp:txBody>
      <dsp:txXfrm>
        <a:off x="3380602" y="3038653"/>
        <a:ext cx="3754396" cy="288543"/>
      </dsp:txXfrm>
    </dsp:sp>
    <dsp:sp modelId="{D06D7697-C04E-4D33-A25B-8A7D0655EF33}">
      <dsp:nvSpPr>
        <dsp:cNvPr id="0" name=""/>
        <dsp:cNvSpPr/>
      </dsp:nvSpPr>
      <dsp:spPr>
        <a:xfrm>
          <a:off x="3364992" y="3358795"/>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Adolescence is crucial for autonomy. Jenny may experience:</a:t>
          </a:r>
          <a:endParaRPr lang="en-US" sz="1100" kern="1200">
            <a:latin typeface="Times New Roman" panose="02020603050405020304" pitchFamily="18" charset="0"/>
            <a:cs typeface="Times New Roman" panose="02020603050405020304" pitchFamily="18" charset="0"/>
          </a:endParaRPr>
        </a:p>
      </dsp:txBody>
      <dsp:txXfrm>
        <a:off x="3380602" y="3374405"/>
        <a:ext cx="3754396" cy="288543"/>
      </dsp:txXfrm>
    </dsp:sp>
    <dsp:sp modelId="{F5B6725D-2707-471E-B900-CF72AA9FFF8D}">
      <dsp:nvSpPr>
        <dsp:cNvPr id="0" name=""/>
        <dsp:cNvSpPr/>
      </dsp:nvSpPr>
      <dsp:spPr>
        <a:xfrm>
          <a:off x="3364992" y="3694547"/>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Delayed independence</a:t>
          </a:r>
          <a:endParaRPr lang="en-US" sz="1100" kern="1200">
            <a:latin typeface="Times New Roman" panose="02020603050405020304" pitchFamily="18" charset="0"/>
            <a:cs typeface="Times New Roman" panose="02020603050405020304" pitchFamily="18" charset="0"/>
          </a:endParaRPr>
        </a:p>
      </dsp:txBody>
      <dsp:txXfrm>
        <a:off x="3380602" y="3710157"/>
        <a:ext cx="3754396" cy="288543"/>
      </dsp:txXfrm>
    </dsp:sp>
    <dsp:sp modelId="{15C516B8-E367-4F44-B07A-EEFCFCB88B89}">
      <dsp:nvSpPr>
        <dsp:cNvPr id="0" name=""/>
        <dsp:cNvSpPr/>
      </dsp:nvSpPr>
      <dsp:spPr>
        <a:xfrm>
          <a:off x="3364992" y="4030299"/>
          <a:ext cx="3785616" cy="3197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Caregiver identity dominating self-concept</a:t>
          </a:r>
          <a:endParaRPr lang="en-US" sz="1100" kern="1200" dirty="0">
            <a:latin typeface="Times New Roman" panose="02020603050405020304" pitchFamily="18" charset="0"/>
            <a:cs typeface="Times New Roman" panose="02020603050405020304" pitchFamily="18" charset="0"/>
          </a:endParaRPr>
        </a:p>
      </dsp:txBody>
      <dsp:txXfrm>
        <a:off x="3380602" y="4045909"/>
        <a:ext cx="3754396" cy="288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FF324-042B-4707-A171-E6B878264DBD}">
      <dsp:nvSpPr>
        <dsp:cNvPr id="0" name=""/>
        <dsp:cNvSpPr/>
      </dsp:nvSpPr>
      <dsp:spPr>
        <a:xfrm>
          <a:off x="0" y="142839"/>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latin typeface="Times New Roman" panose="02020603050405020304" pitchFamily="18" charset="0"/>
              <a:cs typeface="Times New Roman" panose="02020603050405020304" pitchFamily="18" charset="0"/>
            </a:rPr>
            <a:t>Strengths:</a:t>
          </a:r>
          <a:endParaRPr lang="en-US" sz="1200" kern="1200">
            <a:latin typeface="Times New Roman" panose="02020603050405020304" pitchFamily="18" charset="0"/>
            <a:cs typeface="Times New Roman" panose="02020603050405020304" pitchFamily="18" charset="0"/>
          </a:endParaRPr>
        </a:p>
      </dsp:txBody>
      <dsp:txXfrm>
        <a:off x="14993" y="157832"/>
        <a:ext cx="10485614" cy="277139"/>
      </dsp:txXfrm>
    </dsp:sp>
    <dsp:sp modelId="{6420AEA4-C04A-4771-82ED-065E10FACEE5}">
      <dsp:nvSpPr>
        <dsp:cNvPr id="0" name=""/>
        <dsp:cNvSpPr/>
      </dsp:nvSpPr>
      <dsp:spPr>
        <a:xfrm>
          <a:off x="0" y="484524"/>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Explains impact of early loss</a:t>
          </a:r>
          <a:endParaRPr lang="en-US" sz="1200" kern="1200">
            <a:latin typeface="Times New Roman" panose="02020603050405020304" pitchFamily="18" charset="0"/>
            <a:cs typeface="Times New Roman" panose="02020603050405020304" pitchFamily="18" charset="0"/>
          </a:endParaRPr>
        </a:p>
      </dsp:txBody>
      <dsp:txXfrm>
        <a:off x="14993" y="499517"/>
        <a:ext cx="10485614" cy="277139"/>
      </dsp:txXfrm>
    </dsp:sp>
    <dsp:sp modelId="{2828E63B-F7ED-4D73-B0EA-72D600DFA96B}">
      <dsp:nvSpPr>
        <dsp:cNvPr id="0" name=""/>
        <dsp:cNvSpPr/>
      </dsp:nvSpPr>
      <dsp:spPr>
        <a:xfrm>
          <a:off x="0" y="826209"/>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Emphasises emotional bonds</a:t>
          </a:r>
          <a:endParaRPr lang="en-US" sz="1200" kern="1200">
            <a:latin typeface="Times New Roman" panose="02020603050405020304" pitchFamily="18" charset="0"/>
            <a:cs typeface="Times New Roman" panose="02020603050405020304" pitchFamily="18" charset="0"/>
          </a:endParaRPr>
        </a:p>
      </dsp:txBody>
      <dsp:txXfrm>
        <a:off x="14993" y="841202"/>
        <a:ext cx="10485614" cy="277139"/>
      </dsp:txXfrm>
    </dsp:sp>
    <dsp:sp modelId="{BB02CA8D-1376-4652-8209-2CBC290E69EF}">
      <dsp:nvSpPr>
        <dsp:cNvPr id="0" name=""/>
        <dsp:cNvSpPr/>
      </dsp:nvSpPr>
      <dsp:spPr>
        <a:xfrm>
          <a:off x="0" y="1167894"/>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Strong research base</a:t>
          </a:r>
          <a:endParaRPr lang="en-US" sz="1200" kern="1200">
            <a:latin typeface="Times New Roman" panose="02020603050405020304" pitchFamily="18" charset="0"/>
            <a:cs typeface="Times New Roman" panose="02020603050405020304" pitchFamily="18" charset="0"/>
          </a:endParaRPr>
        </a:p>
      </dsp:txBody>
      <dsp:txXfrm>
        <a:off x="14993" y="1182887"/>
        <a:ext cx="10485614" cy="277139"/>
      </dsp:txXfrm>
    </dsp:sp>
    <dsp:sp modelId="{015A90E6-92B2-466D-BCCC-B86732754F03}">
      <dsp:nvSpPr>
        <dsp:cNvPr id="0" name=""/>
        <dsp:cNvSpPr/>
      </dsp:nvSpPr>
      <dsp:spPr>
        <a:xfrm>
          <a:off x="0" y="1509579"/>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Useful in health and social care</a:t>
          </a:r>
          <a:endParaRPr lang="en-US" sz="1200" kern="1200">
            <a:latin typeface="Times New Roman" panose="02020603050405020304" pitchFamily="18" charset="0"/>
            <a:cs typeface="Times New Roman" panose="02020603050405020304" pitchFamily="18" charset="0"/>
          </a:endParaRPr>
        </a:p>
      </dsp:txBody>
      <dsp:txXfrm>
        <a:off x="14993" y="1524572"/>
        <a:ext cx="10485614" cy="277139"/>
      </dsp:txXfrm>
    </dsp:sp>
    <dsp:sp modelId="{8BD02A89-A43E-448A-A173-FDC228378AC2}">
      <dsp:nvSpPr>
        <dsp:cNvPr id="0" name=""/>
        <dsp:cNvSpPr/>
      </dsp:nvSpPr>
      <dsp:spPr>
        <a:xfrm>
          <a:off x="0" y="1851264"/>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latin typeface="Times New Roman" panose="02020603050405020304" pitchFamily="18" charset="0"/>
              <a:cs typeface="Times New Roman" panose="02020603050405020304" pitchFamily="18" charset="0"/>
            </a:rPr>
            <a:t>Limitations:</a:t>
          </a:r>
          <a:endParaRPr lang="en-US" sz="1200" kern="1200">
            <a:latin typeface="Times New Roman" panose="02020603050405020304" pitchFamily="18" charset="0"/>
            <a:cs typeface="Times New Roman" panose="02020603050405020304" pitchFamily="18" charset="0"/>
          </a:endParaRPr>
        </a:p>
      </dsp:txBody>
      <dsp:txXfrm>
        <a:off x="14993" y="1866257"/>
        <a:ext cx="10485614" cy="277139"/>
      </dsp:txXfrm>
    </dsp:sp>
    <dsp:sp modelId="{7ED77416-C3F1-4A05-8146-3E21B64CEDB0}">
      <dsp:nvSpPr>
        <dsp:cNvPr id="0" name=""/>
        <dsp:cNvSpPr/>
      </dsp:nvSpPr>
      <dsp:spPr>
        <a:xfrm>
          <a:off x="0" y="2192949"/>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Focuses heavily on early childhood</a:t>
          </a:r>
          <a:endParaRPr lang="en-US" sz="1200" kern="1200">
            <a:latin typeface="Times New Roman" panose="02020603050405020304" pitchFamily="18" charset="0"/>
            <a:cs typeface="Times New Roman" panose="02020603050405020304" pitchFamily="18" charset="0"/>
          </a:endParaRPr>
        </a:p>
      </dsp:txBody>
      <dsp:txXfrm>
        <a:off x="14993" y="2207942"/>
        <a:ext cx="10485614" cy="277139"/>
      </dsp:txXfrm>
    </dsp:sp>
    <dsp:sp modelId="{10FE14AA-836B-41AF-A694-480943136D2F}">
      <dsp:nvSpPr>
        <dsp:cNvPr id="0" name=""/>
        <dsp:cNvSpPr/>
      </dsp:nvSpPr>
      <dsp:spPr>
        <a:xfrm>
          <a:off x="0" y="2534634"/>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May underestimate social/economic factors</a:t>
          </a:r>
          <a:endParaRPr lang="en-US" sz="1200" kern="1200">
            <a:latin typeface="Times New Roman" panose="02020603050405020304" pitchFamily="18" charset="0"/>
            <a:cs typeface="Times New Roman" panose="02020603050405020304" pitchFamily="18" charset="0"/>
          </a:endParaRPr>
        </a:p>
      </dsp:txBody>
      <dsp:txXfrm>
        <a:off x="14993" y="2549627"/>
        <a:ext cx="10485614" cy="277139"/>
      </dsp:txXfrm>
    </dsp:sp>
    <dsp:sp modelId="{FD8FA562-8E88-4805-87BC-AFE7F92A85A4}">
      <dsp:nvSpPr>
        <dsp:cNvPr id="0" name=""/>
        <dsp:cNvSpPr/>
      </dsp:nvSpPr>
      <dsp:spPr>
        <a:xfrm>
          <a:off x="0" y="2876319"/>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Less emphasis on resilience</a:t>
          </a:r>
          <a:endParaRPr lang="en-US" sz="1200" kern="1200">
            <a:latin typeface="Times New Roman" panose="02020603050405020304" pitchFamily="18" charset="0"/>
            <a:cs typeface="Times New Roman" panose="02020603050405020304" pitchFamily="18" charset="0"/>
          </a:endParaRPr>
        </a:p>
      </dsp:txBody>
      <dsp:txXfrm>
        <a:off x="14993" y="2891312"/>
        <a:ext cx="10485614" cy="277139"/>
      </dsp:txXfrm>
    </dsp:sp>
    <dsp:sp modelId="{2E97F95B-D084-4D26-AECD-6A7E3014EFB6}">
      <dsp:nvSpPr>
        <dsp:cNvPr id="0" name=""/>
        <dsp:cNvSpPr/>
      </dsp:nvSpPr>
      <dsp:spPr>
        <a:xfrm>
          <a:off x="0" y="3218004"/>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 Doesn’t fully explain cognitive development</a:t>
          </a:r>
          <a:endParaRPr lang="en-US" sz="1200" kern="1200">
            <a:latin typeface="Times New Roman" panose="02020603050405020304" pitchFamily="18" charset="0"/>
            <a:cs typeface="Times New Roman" panose="02020603050405020304" pitchFamily="18" charset="0"/>
          </a:endParaRPr>
        </a:p>
      </dsp:txBody>
      <dsp:txXfrm>
        <a:off x="14993" y="3232997"/>
        <a:ext cx="10485614" cy="277139"/>
      </dsp:txXfrm>
    </dsp:sp>
    <dsp:sp modelId="{A86CC5A5-D084-465B-BFDB-8B5DF227F0BA}">
      <dsp:nvSpPr>
        <dsp:cNvPr id="0" name=""/>
        <dsp:cNvSpPr/>
      </dsp:nvSpPr>
      <dsp:spPr>
        <a:xfrm>
          <a:off x="0" y="3559688"/>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Conclusion:</a:t>
          </a:r>
          <a:endParaRPr lang="en-US" sz="1200" kern="1200">
            <a:latin typeface="Times New Roman" panose="02020603050405020304" pitchFamily="18" charset="0"/>
            <a:cs typeface="Times New Roman" panose="02020603050405020304" pitchFamily="18" charset="0"/>
          </a:endParaRPr>
        </a:p>
      </dsp:txBody>
      <dsp:txXfrm>
        <a:off x="14993" y="3574681"/>
        <a:ext cx="10485614" cy="277139"/>
      </dsp:txXfrm>
    </dsp:sp>
    <dsp:sp modelId="{421AF96D-1D90-40F2-81F5-6131E9754F78}">
      <dsp:nvSpPr>
        <dsp:cNvPr id="0" name=""/>
        <dsp:cNvSpPr/>
      </dsp:nvSpPr>
      <dsp:spPr>
        <a:xfrm>
          <a:off x="0" y="3901374"/>
          <a:ext cx="10515600" cy="3071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Attachment theory is highly useful for understanding Jenny’s emotional world but should be combined with social policy and ecological perspectives.</a:t>
          </a:r>
          <a:endParaRPr lang="en-US" sz="1200" kern="1200">
            <a:latin typeface="Times New Roman" panose="02020603050405020304" pitchFamily="18" charset="0"/>
            <a:cs typeface="Times New Roman" panose="02020603050405020304" pitchFamily="18" charset="0"/>
          </a:endParaRPr>
        </a:p>
      </dsp:txBody>
      <dsp:txXfrm>
        <a:off x="14993" y="3916367"/>
        <a:ext cx="10485614" cy="27713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3A71BF-664C-44DD-AC0A-42CE4F4E2F51}"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BB8B8A-C1F4-442E-A253-067DF08E358F}" type="slidenum">
              <a:rPr lang="en-GB" smtClean="0"/>
              <a:t>‹#›</a:t>
            </a:fld>
            <a:endParaRPr lang="en-GB"/>
          </a:p>
        </p:txBody>
      </p:sp>
    </p:spTree>
    <p:extLst>
      <p:ext uri="{BB962C8B-B14F-4D97-AF65-F5344CB8AC3E}">
        <p14:creationId xmlns:p14="http://schemas.microsoft.com/office/powerpoint/2010/main" val="1913738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8BB8B8A-C1F4-442E-A253-067DF08E358F}" type="slidenum">
              <a:rPr lang="en-GB" smtClean="0"/>
              <a:t>5</a:t>
            </a:fld>
            <a:endParaRPr lang="en-GB"/>
          </a:p>
        </p:txBody>
      </p:sp>
    </p:spTree>
    <p:extLst>
      <p:ext uri="{BB962C8B-B14F-4D97-AF65-F5344CB8AC3E}">
        <p14:creationId xmlns:p14="http://schemas.microsoft.com/office/powerpoint/2010/main" val="1651772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BB8B8A-C1F4-442E-A253-067DF08E358F}" type="slidenum">
              <a:rPr lang="en-GB" smtClean="0"/>
              <a:t>8</a:t>
            </a:fld>
            <a:endParaRPr lang="en-GB"/>
          </a:p>
        </p:txBody>
      </p:sp>
    </p:spTree>
    <p:extLst>
      <p:ext uri="{BB962C8B-B14F-4D97-AF65-F5344CB8AC3E}">
        <p14:creationId xmlns:p14="http://schemas.microsoft.com/office/powerpoint/2010/main" val="4142856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BFC30-FF95-A3C1-EF3F-7E13F91B78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314BF16-95E1-21D7-ECFA-BB3E5EED1B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04F1EDF-131A-04D1-9126-0C3C49466A0A}"/>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5" name="Footer Placeholder 4">
            <a:extLst>
              <a:ext uri="{FF2B5EF4-FFF2-40B4-BE49-F238E27FC236}">
                <a16:creationId xmlns:a16="http://schemas.microsoft.com/office/drawing/2014/main" id="{281D3582-E42F-73D7-010A-1A98B4D0E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8AA84-37D9-7B67-84EA-C1D7E55006F5}"/>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3667862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861E6-EE8B-7F0E-5589-A151CEAE487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EB99A9B-A9DA-1D55-7E77-E4B8BE9A31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048C66-9BE6-586B-6B86-1847910005D0}"/>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5" name="Footer Placeholder 4">
            <a:extLst>
              <a:ext uri="{FF2B5EF4-FFF2-40B4-BE49-F238E27FC236}">
                <a16:creationId xmlns:a16="http://schemas.microsoft.com/office/drawing/2014/main" id="{733630F8-CFA0-A5A7-394A-863CAAE415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566D5-58A7-C1A6-BD63-2978EE9BB94E}"/>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1929773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FBA9-AE68-950F-6209-6F01D67A5B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D015B0E-8681-6332-3128-480AFB2D946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899D8E8-F801-BBE1-EEC4-E69107508E83}"/>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5" name="Footer Placeholder 4">
            <a:extLst>
              <a:ext uri="{FF2B5EF4-FFF2-40B4-BE49-F238E27FC236}">
                <a16:creationId xmlns:a16="http://schemas.microsoft.com/office/drawing/2014/main" id="{A3753B69-2628-5145-447A-789D73F776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35036B-CF77-ABE9-0F72-E82FFDA540BE}"/>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1846428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26F50-73C6-0062-853E-9D1BB2D1A9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4D4D62-9D60-5D52-47D8-63951C6A2B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D15C4AB-B639-16A0-1F1D-153783C6E1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1314358-798A-313A-2C7F-AB62B2334FB2}"/>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6" name="Footer Placeholder 5">
            <a:extLst>
              <a:ext uri="{FF2B5EF4-FFF2-40B4-BE49-F238E27FC236}">
                <a16:creationId xmlns:a16="http://schemas.microsoft.com/office/drawing/2014/main" id="{5295CF44-BEFB-E4C0-42B6-21EFE04695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92B046-01F5-8314-4F82-1F0C852E85BB}"/>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1036757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C2D56-45FD-C8E3-E79C-B6ACAAB79DF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5558F79-8F65-134F-7B5E-B19233BEBE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6A21B0-A855-D462-337D-3BB2679BA1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8B35471-36AD-E2FF-4680-C05F4B0D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00B9B4E-026E-3612-80A9-B30727CEB2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E96A6E9-8AF1-687D-7F70-2B7C7D75D122}"/>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8" name="Footer Placeholder 7">
            <a:extLst>
              <a:ext uri="{FF2B5EF4-FFF2-40B4-BE49-F238E27FC236}">
                <a16:creationId xmlns:a16="http://schemas.microsoft.com/office/drawing/2014/main" id="{C2ADA7C4-5EEF-1C4A-6654-557DA89791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D2F43F-7F17-5CE9-C484-6D4D171A1C70}"/>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335471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26037-51F8-7F82-3916-472A9C710B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4D92F6-0595-4AEE-364E-6AB1712EFC07}"/>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4" name="Footer Placeholder 3">
            <a:extLst>
              <a:ext uri="{FF2B5EF4-FFF2-40B4-BE49-F238E27FC236}">
                <a16:creationId xmlns:a16="http://schemas.microsoft.com/office/drawing/2014/main" id="{3568309B-F3DA-7C2C-4B5D-944F5C265C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FB8C95-447F-17BD-1723-521C90D4C5EA}"/>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2015524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99A1B-E984-576C-6297-002A68CCCC1C}"/>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3" name="Footer Placeholder 2">
            <a:extLst>
              <a:ext uri="{FF2B5EF4-FFF2-40B4-BE49-F238E27FC236}">
                <a16:creationId xmlns:a16="http://schemas.microsoft.com/office/drawing/2014/main" id="{AF09D294-85C0-808D-A416-2BFFE7F9FB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022927-1DA1-79AE-7242-3FF995F5D7F0}"/>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1690721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45C52-8DE2-99CB-9608-0877F7BF99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CF139B1-7AFC-2A19-EFAC-8B22D5B03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874147A-DED8-1CA1-986B-D4FB6E6E63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93DF6E-5C4B-88A5-248B-D85753E91176}"/>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6" name="Footer Placeholder 5">
            <a:extLst>
              <a:ext uri="{FF2B5EF4-FFF2-40B4-BE49-F238E27FC236}">
                <a16:creationId xmlns:a16="http://schemas.microsoft.com/office/drawing/2014/main" id="{7C12DF71-BB89-3C87-2920-5E2AA6B907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E7EE5F-6E29-235B-5EAA-879211CE17D5}"/>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1561518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96420-2498-746D-1040-CAC4A7F110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2C23FC4-E751-0393-EFBC-ABBB25C4F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AAD928-E8E2-A637-404B-3C4F27BC73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6030AC-07F6-2274-9EB1-12618B6E1714}"/>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6" name="Footer Placeholder 5">
            <a:extLst>
              <a:ext uri="{FF2B5EF4-FFF2-40B4-BE49-F238E27FC236}">
                <a16:creationId xmlns:a16="http://schemas.microsoft.com/office/drawing/2014/main" id="{69566668-4035-47D1-7FE6-F63F0DE76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71803C-FAB6-C0F7-9128-6BF5A2146201}"/>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246906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C321A-5F6B-3AA3-F80F-EE076DB2EFD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BF7A42C-FD42-CAF1-CCD0-FDBE7F5AA2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03C16F-3FB0-E4E8-0B20-C8F27630EDF1}"/>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5" name="Footer Placeholder 4">
            <a:extLst>
              <a:ext uri="{FF2B5EF4-FFF2-40B4-BE49-F238E27FC236}">
                <a16:creationId xmlns:a16="http://schemas.microsoft.com/office/drawing/2014/main" id="{E6A5D4DF-7A6F-7759-97EF-C0EDD80BE5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8AF354-C4AD-D15B-DF79-3CAAC551C756}"/>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755988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1D3310-055A-CF34-E77A-587ED5F9DDC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1D1F68-163A-B9BB-4B3A-2BF18C5966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302E2C-3924-26E5-3BB6-BA6F6414C76C}"/>
              </a:ext>
            </a:extLst>
          </p:cNvPr>
          <p:cNvSpPr>
            <a:spLocks noGrp="1"/>
          </p:cNvSpPr>
          <p:nvPr>
            <p:ph type="dt" sz="half" idx="10"/>
          </p:nvPr>
        </p:nvSpPr>
        <p:spPr/>
        <p:txBody>
          <a:bodyPr/>
          <a:lstStyle/>
          <a:p>
            <a:fld id="{E87D4507-8F53-4C49-AABC-195F5C601DA4}" type="datetimeFigureOut">
              <a:rPr lang="en-GB" smtClean="0"/>
              <a:t>14/03/2026</a:t>
            </a:fld>
            <a:endParaRPr lang="en-GB"/>
          </a:p>
        </p:txBody>
      </p:sp>
      <p:sp>
        <p:nvSpPr>
          <p:cNvPr id="5" name="Footer Placeholder 4">
            <a:extLst>
              <a:ext uri="{FF2B5EF4-FFF2-40B4-BE49-F238E27FC236}">
                <a16:creationId xmlns:a16="http://schemas.microsoft.com/office/drawing/2014/main" id="{766935C1-FDC4-34DE-79EC-6F0DA74102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D2DDD-9FDB-6881-5CB4-5AA19E69F1AD}"/>
              </a:ext>
            </a:extLst>
          </p:cNvPr>
          <p:cNvSpPr>
            <a:spLocks noGrp="1"/>
          </p:cNvSpPr>
          <p:nvPr>
            <p:ph type="sldNum" sz="quarter" idx="12"/>
          </p:nvPr>
        </p:nvSpPr>
        <p:spPr/>
        <p:txBody>
          <a:bodyPr/>
          <a:lstStyle/>
          <a:p>
            <a:fld id="{1B6DF036-6E7A-4DA4-831D-11F29EE26757}" type="slidenum">
              <a:rPr lang="en-GB" smtClean="0"/>
              <a:t>‹#›</a:t>
            </a:fld>
            <a:endParaRPr lang="en-GB"/>
          </a:p>
        </p:txBody>
      </p:sp>
    </p:spTree>
    <p:extLst>
      <p:ext uri="{BB962C8B-B14F-4D97-AF65-F5344CB8AC3E}">
        <p14:creationId xmlns:p14="http://schemas.microsoft.com/office/powerpoint/2010/main" val="403170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19FBB9-FDD5-9245-DC63-CB9B59C6CF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FCC8788-48FC-84EF-7BAB-23B1CB7611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3B4B00-CEB1-1FAF-EA34-8BB4544870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7D4507-8F53-4C49-AABC-195F5C601DA4}" type="datetimeFigureOut">
              <a:rPr lang="en-GB" smtClean="0"/>
              <a:t>14/03/2026</a:t>
            </a:fld>
            <a:endParaRPr lang="en-GB"/>
          </a:p>
        </p:txBody>
      </p:sp>
      <p:sp>
        <p:nvSpPr>
          <p:cNvPr id="5" name="Footer Placeholder 4">
            <a:extLst>
              <a:ext uri="{FF2B5EF4-FFF2-40B4-BE49-F238E27FC236}">
                <a16:creationId xmlns:a16="http://schemas.microsoft.com/office/drawing/2014/main" id="{4B82C2F4-5ADB-7E23-910A-DC0E0DEF7E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6A269A-A526-178F-9A4C-08D0883806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B6DF036-6E7A-4DA4-831D-11F29EE26757}" type="slidenum">
              <a:rPr lang="en-GB" smtClean="0"/>
              <a:t>‹#›</a:t>
            </a:fld>
            <a:endParaRPr lang="en-GB"/>
          </a:p>
        </p:txBody>
      </p:sp>
    </p:spTree>
    <p:extLst>
      <p:ext uri="{BB962C8B-B14F-4D97-AF65-F5344CB8AC3E}">
        <p14:creationId xmlns:p14="http://schemas.microsoft.com/office/powerpoint/2010/main" val="2075193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John_Bowlby?utm_source=chatgpt.com" TargetMode="External"/><Relationship Id="rId2" Type="http://schemas.openxmlformats.org/officeDocument/2006/relationships/hyperlink" Target="https://www.britannica.com/biography/John" TargetMode="External"/><Relationship Id="rId1" Type="http://schemas.openxmlformats.org/officeDocument/2006/relationships/slideLayout" Target="../slideLayouts/slideLayout2.xml"/><Relationship Id="rId5" Type="http://schemas.openxmlformats.org/officeDocument/2006/relationships/hyperlink" Target="https://sk.sagepub.com/ency/edvol/embed/the-sage-encyclopedia-of-children-and-childhood-studies/chpt/bowlby-john?utm_source=chatgpt.com" TargetMode="External"/><Relationship Id="rId4" Type="http://schemas.openxmlformats.org/officeDocument/2006/relationships/hyperlink" Target="https://www.simplypsychology.org/attachment.htm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Parents and Caregivers Can Support Teen Mental Health - 211 Maryland">
            <a:extLst>
              <a:ext uri="{FF2B5EF4-FFF2-40B4-BE49-F238E27FC236}">
                <a16:creationId xmlns:a16="http://schemas.microsoft.com/office/drawing/2014/main" id="{F8FF6489-ADFF-6420-F4C6-444FE8DCB9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620" r="23387" b="5473"/>
          <a:stretch>
            <a:fillRect/>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6" name="Rectangle 104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8" name="Rectangle 104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A99683C9-1FB7-46E7-2E8C-B5306E882561}"/>
              </a:ext>
            </a:extLst>
          </p:cNvPr>
          <p:cNvSpPr>
            <a:spLocks noGrp="1"/>
          </p:cNvSpPr>
          <p:nvPr>
            <p:ph type="subTitle" idx="1"/>
          </p:nvPr>
        </p:nvSpPr>
        <p:spPr>
          <a:xfrm>
            <a:off x="359283" y="2312142"/>
            <a:ext cx="3438906" cy="3207258"/>
          </a:xfrm>
        </p:spPr>
        <p:txBody>
          <a:bodyPr vert="horz" lIns="91440" tIns="45720" rIns="91440" bIns="45720" rtlCol="0" anchor="t">
            <a:normAutofit/>
          </a:bodyPr>
          <a:lstStyle/>
          <a:p>
            <a:pPr algn="l"/>
            <a:endParaRPr lang="en-US" sz="1700" dirty="0">
              <a:solidFill>
                <a:schemeClr val="bg1"/>
              </a:solidFill>
            </a:endParaRPr>
          </a:p>
          <a:p>
            <a:pPr algn="l">
              <a:spcAft>
                <a:spcPts val="900"/>
              </a:spcAft>
              <a:buSzPts val="1000"/>
              <a:tabLst>
                <a:tab pos="457200" algn="l"/>
              </a:tabLst>
            </a:pPr>
            <a:r>
              <a:rPr lang="en-US" sz="1200" dirty="0">
                <a:solidFill>
                  <a:schemeClr val="bg1"/>
                </a:solidFill>
                <a:effectLst/>
                <a:latin typeface="Times New Roman" panose="02020603050405020304" pitchFamily="18" charset="0"/>
                <a:cs typeface="Times New Roman" panose="02020603050405020304" pitchFamily="18" charset="0"/>
              </a:rPr>
              <a:t>MODULE TITLE : psychology in H&amp;SC</a:t>
            </a:r>
          </a:p>
          <a:p>
            <a:pPr algn="l">
              <a:spcAft>
                <a:spcPts val="900"/>
              </a:spcAft>
              <a:buSzPts val="1000"/>
              <a:tabLst>
                <a:tab pos="457200" algn="l"/>
              </a:tabLst>
            </a:pPr>
            <a:r>
              <a:rPr lang="en-US" sz="1200" dirty="0">
                <a:solidFill>
                  <a:schemeClr val="bg1"/>
                </a:solidFill>
                <a:effectLst/>
                <a:latin typeface="Times New Roman" panose="02020603050405020304" pitchFamily="18" charset="0"/>
                <a:cs typeface="Times New Roman" panose="02020603050405020304" pitchFamily="18" charset="0"/>
              </a:rPr>
              <a:t>MODULE NUMBER: LCHS4010_LON</a:t>
            </a:r>
          </a:p>
          <a:p>
            <a:pPr algn="l">
              <a:spcAft>
                <a:spcPts val="900"/>
              </a:spcAft>
              <a:buSzPts val="1000"/>
              <a:tabLst>
                <a:tab pos="457200" algn="l"/>
              </a:tabLst>
            </a:pPr>
            <a:r>
              <a:rPr lang="en-US" sz="1200" dirty="0">
                <a:solidFill>
                  <a:schemeClr val="bg1"/>
                </a:solidFill>
                <a:effectLst/>
                <a:latin typeface="Times New Roman" panose="02020603050405020304" pitchFamily="18" charset="0"/>
                <a:cs typeface="Times New Roman" panose="02020603050405020304" pitchFamily="18" charset="0"/>
              </a:rPr>
              <a:t>STUDENT NAME :ALICIA LOY WILLIAMS</a:t>
            </a:r>
          </a:p>
          <a:p>
            <a:pPr algn="l">
              <a:spcAft>
                <a:spcPts val="900"/>
              </a:spcAft>
              <a:buSzPts val="1000"/>
              <a:tabLst>
                <a:tab pos="457200" algn="l"/>
              </a:tabLst>
            </a:pPr>
            <a:r>
              <a:rPr lang="en-US" sz="1200" dirty="0">
                <a:solidFill>
                  <a:schemeClr val="bg1"/>
                </a:solidFill>
                <a:effectLst/>
                <a:latin typeface="Times New Roman" panose="02020603050405020304" pitchFamily="18" charset="0"/>
                <a:cs typeface="Times New Roman" panose="02020603050405020304" pitchFamily="18" charset="0"/>
              </a:rPr>
              <a:t>STUDENT ID: 2435009</a:t>
            </a:r>
          </a:p>
          <a:p>
            <a:pPr algn="l">
              <a:spcAft>
                <a:spcPts val="900"/>
              </a:spcAft>
              <a:buSzPts val="1000"/>
              <a:tabLst>
                <a:tab pos="457200" algn="l"/>
              </a:tabLst>
            </a:pPr>
            <a:r>
              <a:rPr lang="en-US" sz="1200" dirty="0">
                <a:solidFill>
                  <a:schemeClr val="bg1"/>
                </a:solidFill>
                <a:effectLst/>
                <a:latin typeface="Times New Roman" panose="02020603050405020304" pitchFamily="18" charset="0"/>
                <a:cs typeface="Times New Roman" panose="02020603050405020304" pitchFamily="18" charset="0"/>
              </a:rPr>
              <a:t>LECTURER NAME: SHEPHERD ZIKO</a:t>
            </a:r>
          </a:p>
        </p:txBody>
      </p:sp>
      <p:sp>
        <p:nvSpPr>
          <p:cNvPr id="7" name="TextBox 6">
            <a:extLst>
              <a:ext uri="{FF2B5EF4-FFF2-40B4-BE49-F238E27FC236}">
                <a16:creationId xmlns:a16="http://schemas.microsoft.com/office/drawing/2014/main" id="{D76F6E33-F54C-FB99-B466-8E899F6D2EA6}"/>
              </a:ext>
            </a:extLst>
          </p:cNvPr>
          <p:cNvSpPr txBox="1"/>
          <p:nvPr/>
        </p:nvSpPr>
        <p:spPr>
          <a:xfrm>
            <a:off x="359283" y="4900275"/>
            <a:ext cx="3791331" cy="461665"/>
          </a:xfrm>
          <a:prstGeom prst="rect">
            <a:avLst/>
          </a:prstGeom>
          <a:noFill/>
        </p:spPr>
        <p:txBody>
          <a:bodyPr wrap="square">
            <a:spAutoFit/>
          </a:bodyPr>
          <a:lstStyle/>
          <a:p>
            <a:r>
              <a:rPr lang="en-GB" sz="1200" dirty="0">
                <a:solidFill>
                  <a:schemeClr val="bg1"/>
                </a:solidFill>
                <a:latin typeface="Times New Roman" panose="02020603050405020304" pitchFamily="18" charset="0"/>
                <a:cs typeface="Times New Roman" panose="02020603050405020304" pitchFamily="18" charset="0"/>
              </a:rPr>
              <a:t>Supporting jenny (</a:t>
            </a:r>
            <a:r>
              <a:rPr lang="en-GB" sz="1200">
                <a:solidFill>
                  <a:schemeClr val="bg1"/>
                </a:solidFill>
                <a:latin typeface="Times New Roman" panose="02020603050405020304" pitchFamily="18" charset="0"/>
                <a:cs typeface="Times New Roman" panose="02020603050405020304" pitchFamily="18" charset="0"/>
              </a:rPr>
              <a:t>16). A </a:t>
            </a:r>
            <a:r>
              <a:rPr lang="en-GB" sz="1200" dirty="0">
                <a:solidFill>
                  <a:schemeClr val="bg1"/>
                </a:solidFill>
                <a:latin typeface="Times New Roman" panose="02020603050405020304" pitchFamily="18" charset="0"/>
                <a:cs typeface="Times New Roman" panose="02020603050405020304" pitchFamily="18" charset="0"/>
              </a:rPr>
              <a:t>lifespan development approach using attachment theory.</a:t>
            </a:r>
          </a:p>
        </p:txBody>
      </p:sp>
    </p:spTree>
    <p:extLst>
      <p:ext uri="{BB962C8B-B14F-4D97-AF65-F5344CB8AC3E}">
        <p14:creationId xmlns:p14="http://schemas.microsoft.com/office/powerpoint/2010/main" val="57720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03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7" name="TextBox 6">
            <a:extLst>
              <a:ext uri="{FF2B5EF4-FFF2-40B4-BE49-F238E27FC236}">
                <a16:creationId xmlns:a16="http://schemas.microsoft.com/office/drawing/2014/main" id="{9E53156D-16E5-0AC7-D222-87E0664AEAE9}"/>
              </a:ext>
            </a:extLst>
          </p:cNvPr>
          <p:cNvSpPr txBox="1"/>
          <p:nvPr/>
        </p:nvSpPr>
        <p:spPr>
          <a:xfrm>
            <a:off x="1020467" y="811904"/>
            <a:ext cx="4707671" cy="12256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dirty="0">
                <a:solidFill>
                  <a:schemeClr val="bg1"/>
                </a:solidFill>
                <a:effectLst/>
                <a:latin typeface="Times New Roman" panose="02020603050405020304" pitchFamily="18" charset="0"/>
                <a:ea typeface="+mj-ea"/>
                <a:cs typeface="Times New Roman" panose="02020603050405020304" pitchFamily="18" charset="0"/>
              </a:rPr>
              <a:t>John Bowlby</a:t>
            </a:r>
          </a:p>
        </p:txBody>
      </p:sp>
      <p:sp>
        <p:nvSpPr>
          <p:cNvPr id="5" name="TextBox 4">
            <a:extLst>
              <a:ext uri="{FF2B5EF4-FFF2-40B4-BE49-F238E27FC236}">
                <a16:creationId xmlns:a16="http://schemas.microsoft.com/office/drawing/2014/main" id="{1D29F125-F041-A5CB-CC88-6EB1E8FFF358}"/>
              </a:ext>
            </a:extLst>
          </p:cNvPr>
          <p:cNvSpPr txBox="1"/>
          <p:nvPr/>
        </p:nvSpPr>
        <p:spPr>
          <a:xfrm>
            <a:off x="1020467" y="2068792"/>
            <a:ext cx="4932277" cy="2730380"/>
          </a:xfrm>
          <a:prstGeom prst="rect">
            <a:avLst/>
          </a:prstGeom>
        </p:spPr>
        <p:txBody>
          <a:bodyPr vert="horz" lIns="91440" tIns="45720" rIns="91440" bIns="45720" rtlCol="0">
            <a:noAutofit/>
          </a:bodyPr>
          <a:lstStyle/>
          <a:p>
            <a:pPr>
              <a:lnSpc>
                <a:spcPct val="90000"/>
              </a:lnSpc>
              <a:spcAft>
                <a:spcPts val="600"/>
              </a:spcAft>
            </a:pPr>
            <a:r>
              <a:rPr lang="en-GB" sz="1200" dirty="0">
                <a:solidFill>
                  <a:schemeClr val="bg1"/>
                </a:solidFill>
                <a:effectLst/>
                <a:latin typeface="Times New Roman" panose="02020603050405020304" pitchFamily="18" charset="0"/>
                <a:cs typeface="Times New Roman" panose="02020603050405020304" pitchFamily="18" charset="0"/>
              </a:rPr>
              <a:t>The attachment theory was developed by John Bowlby, a British psychologist, psychiatrist, and psychoanalyst who explained how the emotional bonds between children and caregivers affect their development. During his lifetime, he was born in London, England in 1907 and died in the Isle of Skye, Scotland in 1990 (Britannica, 2024; SAGE </a:t>
            </a:r>
            <a:r>
              <a:rPr lang="en-GB" sz="1200" dirty="0" err="1">
                <a:solidFill>
                  <a:schemeClr val="bg1"/>
                </a:solidFill>
                <a:effectLst/>
                <a:latin typeface="Times New Roman" panose="02020603050405020304" pitchFamily="18" charset="0"/>
                <a:cs typeface="Times New Roman" panose="02020603050405020304" pitchFamily="18" charset="0"/>
              </a:rPr>
              <a:t>Encyclopedia</a:t>
            </a:r>
            <a:r>
              <a:rPr lang="en-GB" sz="1200" dirty="0">
                <a:solidFill>
                  <a:schemeClr val="bg1"/>
                </a:solidFill>
                <a:effectLst/>
                <a:latin typeface="Times New Roman" panose="02020603050405020304" pitchFamily="18" charset="0"/>
                <a:cs typeface="Times New Roman" panose="02020603050405020304" pitchFamily="18" charset="0"/>
              </a:rPr>
              <a:t> of Children and Childhood Studies, 2022).</a:t>
            </a:r>
          </a:p>
          <a:p>
            <a:pPr>
              <a:lnSpc>
                <a:spcPct val="90000"/>
              </a:lnSpc>
              <a:spcAft>
                <a:spcPts val="600"/>
              </a:spcAft>
            </a:pPr>
            <a:endParaRPr lang="en-GB" sz="1200" dirty="0">
              <a:solidFill>
                <a:schemeClr val="bg1"/>
              </a:solidFill>
              <a:effectLst/>
              <a:latin typeface="Times New Roman" panose="02020603050405020304" pitchFamily="18" charset="0"/>
              <a:cs typeface="Times New Roman" panose="02020603050405020304" pitchFamily="18" charset="0"/>
            </a:endParaRPr>
          </a:p>
          <a:p>
            <a:pPr>
              <a:lnSpc>
                <a:spcPct val="90000"/>
              </a:lnSpc>
              <a:spcAft>
                <a:spcPts val="600"/>
              </a:spcAft>
            </a:pPr>
            <a:r>
              <a:rPr lang="en-GB" sz="1200" dirty="0">
                <a:solidFill>
                  <a:schemeClr val="bg1"/>
                </a:solidFill>
                <a:latin typeface="Times New Roman" panose="02020603050405020304" pitchFamily="18" charset="0"/>
                <a:cs typeface="Times New Roman" panose="02020603050405020304" pitchFamily="18" charset="0"/>
              </a:rPr>
              <a:t>Upon graduating from Cambridge University, Bowlby trained in medicine at University College Hospital in London (Britannica, 2022). After completing training in psychoanalysis at the British Psychoanalytical Society, he became fascinated with child development and parent-child relationships (Wikipedia, 2024)</a:t>
            </a:r>
            <a:endParaRPr lang="en-US" sz="1200" dirty="0">
              <a:solidFill>
                <a:schemeClr val="bg1"/>
              </a:solidFill>
              <a:effectLst/>
              <a:latin typeface="Times New Roman" panose="02020603050405020304" pitchFamily="18" charset="0"/>
              <a:cs typeface="Times New Roman" panose="02020603050405020304" pitchFamily="18" charset="0"/>
            </a:endParaRPr>
          </a:p>
        </p:txBody>
      </p:sp>
      <p:pic>
        <p:nvPicPr>
          <p:cNvPr id="1026" name="Picture 2" descr="qui est John Bowlby ? Père de la théorie de l'attachement 1">
            <a:extLst>
              <a:ext uri="{FF2B5EF4-FFF2-40B4-BE49-F238E27FC236}">
                <a16:creationId xmlns:a16="http://schemas.microsoft.com/office/drawing/2014/main" id="{3FCD4C1F-83A8-EE28-11EC-38DB0B5B90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4200"/>
          <a:stretch>
            <a:fillRect/>
          </a:stretch>
        </p:blipFill>
        <p:spPr bwMode="auto">
          <a:xfrm>
            <a:off x="6735467" y="977900"/>
            <a:ext cx="5037433" cy="4826000"/>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5256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050EA5C-FE08-0420-D05C-5470A206200C}"/>
              </a:ext>
            </a:extLst>
          </p:cNvPr>
          <p:cNvSpPr>
            <a:spLocks noGrp="1"/>
          </p:cNvSpPr>
          <p:nvPr>
            <p:ph type="title"/>
          </p:nvPr>
        </p:nvSpPr>
        <p:spPr>
          <a:xfrm>
            <a:off x="1295400" y="669925"/>
            <a:ext cx="4800600" cy="1325563"/>
          </a:xfrm>
        </p:spPr>
        <p:txBody>
          <a:bodyPr anchor="b">
            <a:normAutofit/>
          </a:bodyPr>
          <a:lstStyle/>
          <a:p>
            <a:r>
              <a:rPr lang="en-GB" sz="3500" dirty="0">
                <a:solidFill>
                  <a:schemeClr val="bg1"/>
                </a:solidFill>
                <a:latin typeface="Times New Roman" panose="02020603050405020304" pitchFamily="18" charset="0"/>
                <a:cs typeface="Times New Roman" panose="02020603050405020304" pitchFamily="18" charset="0"/>
              </a:rPr>
              <a:t>Content:</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913FC0-128A-8E47-9DFB-33B19EA6A1F3}"/>
              </a:ext>
            </a:extLst>
          </p:cNvPr>
          <p:cNvSpPr>
            <a:spLocks noGrp="1"/>
          </p:cNvSpPr>
          <p:nvPr>
            <p:ph idx="1"/>
          </p:nvPr>
        </p:nvSpPr>
        <p:spPr>
          <a:xfrm>
            <a:off x="1295400" y="2288833"/>
            <a:ext cx="4800600" cy="3711571"/>
          </a:xfrm>
        </p:spPr>
        <p:txBody>
          <a:bodyPr>
            <a:normAutofit/>
          </a:bodyPr>
          <a:lstStyle/>
          <a:p>
            <a:r>
              <a:rPr lang="en-GB" sz="2000" dirty="0">
                <a:solidFill>
                  <a:schemeClr val="bg1"/>
                </a:solidFill>
              </a:rPr>
              <a:t> </a:t>
            </a:r>
            <a:r>
              <a:rPr lang="en-GB" sz="1600" dirty="0">
                <a:solidFill>
                  <a:schemeClr val="bg1"/>
                </a:solidFill>
                <a:latin typeface="Times New Roman" panose="02020603050405020304" pitchFamily="18" charset="0"/>
                <a:cs typeface="Times New Roman" panose="02020603050405020304" pitchFamily="18" charset="0"/>
              </a:rPr>
              <a:t>Jenny is 16 years old</a:t>
            </a:r>
          </a:p>
          <a:p>
            <a:pPr lvl="0"/>
            <a:r>
              <a:rPr lang="en-GB" sz="1600" dirty="0">
                <a:solidFill>
                  <a:schemeClr val="bg1"/>
                </a:solidFill>
                <a:latin typeface="Times New Roman" panose="02020603050405020304" pitchFamily="18" charset="0"/>
                <a:cs typeface="Times New Roman" panose="02020603050405020304" pitchFamily="18" charset="0"/>
              </a:rPr>
              <a:t>Caring for her mother for 5 years</a:t>
            </a:r>
          </a:p>
          <a:p>
            <a:pPr lvl="0"/>
            <a:r>
              <a:rPr lang="en-GB" sz="1600" dirty="0">
                <a:solidFill>
                  <a:schemeClr val="bg1"/>
                </a:solidFill>
                <a:latin typeface="Times New Roman" panose="02020603050405020304" pitchFamily="18" charset="0"/>
                <a:cs typeface="Times New Roman" panose="02020603050405020304" pitchFamily="18" charset="0"/>
              </a:rPr>
              <a:t>Father died when she was 11</a:t>
            </a:r>
          </a:p>
          <a:p>
            <a:pPr lvl="0"/>
            <a:r>
              <a:rPr lang="en-GB" sz="1600" dirty="0">
                <a:solidFill>
                  <a:schemeClr val="bg1"/>
                </a:solidFill>
                <a:latin typeface="Times New Roman" panose="02020603050405020304" pitchFamily="18" charset="0"/>
                <a:cs typeface="Times New Roman" panose="02020603050405020304" pitchFamily="18" charset="0"/>
              </a:rPr>
              <a:t>Provides practical and emotional care</a:t>
            </a:r>
          </a:p>
          <a:p>
            <a:pPr lvl="0"/>
            <a:r>
              <a:rPr lang="en-GB" sz="1600" dirty="0">
                <a:solidFill>
                  <a:schemeClr val="bg1"/>
                </a:solidFill>
                <a:latin typeface="Times New Roman" panose="02020603050405020304" pitchFamily="18" charset="0"/>
                <a:cs typeface="Times New Roman" panose="02020603050405020304" pitchFamily="18" charset="0"/>
              </a:rPr>
              <a:t>Mother has mobility problems, memory issues, and low mood</a:t>
            </a:r>
          </a:p>
          <a:p>
            <a:r>
              <a:rPr lang="en-GB" sz="1600" dirty="0">
                <a:solidFill>
                  <a:schemeClr val="bg1"/>
                </a:solidFill>
                <a:latin typeface="Times New Roman" panose="02020603050405020304" pitchFamily="18" charset="0"/>
                <a:cs typeface="Times New Roman" panose="02020603050405020304" pitchFamily="18" charset="0"/>
              </a:rPr>
              <a:t>Key developmental stage: Adolescence (identity formation, independence, peer relationships)</a:t>
            </a:r>
          </a:p>
          <a:p>
            <a:endParaRPr lang="en-GB" sz="2000" dirty="0">
              <a:solidFill>
                <a:schemeClr val="bg1"/>
              </a:solidFill>
            </a:endParaRPr>
          </a:p>
        </p:txBody>
      </p:sp>
      <p:pic>
        <p:nvPicPr>
          <p:cNvPr id="4" name="Picture 3">
            <a:extLst>
              <a:ext uri="{FF2B5EF4-FFF2-40B4-BE49-F238E27FC236}">
                <a16:creationId xmlns:a16="http://schemas.microsoft.com/office/drawing/2014/main" id="{36A121FD-7FE9-4BC3-BE1A-D0479E578692}"/>
              </a:ext>
            </a:extLst>
          </p:cNvPr>
          <p:cNvPicPr>
            <a:picLocks noChangeAspect="1"/>
          </p:cNvPicPr>
          <p:nvPr/>
        </p:nvPicPr>
        <p:blipFill>
          <a:blip r:embed="rId2"/>
          <a:stretch>
            <a:fillRect/>
          </a:stretch>
        </p:blipFill>
        <p:spPr>
          <a:xfrm>
            <a:off x="6645193" y="586899"/>
            <a:ext cx="3588640" cy="2350559"/>
          </a:xfrm>
          <a:prstGeom prst="rect">
            <a:avLst/>
          </a:prstGeom>
        </p:spPr>
      </p:pic>
      <p:sp>
        <p:nvSpPr>
          <p:cNvPr id="15" name="Rectangle 14">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996220C-943E-EC59-0B88-5C6FE635E4DA}"/>
              </a:ext>
            </a:extLst>
          </p:cNvPr>
          <p:cNvPicPr>
            <a:picLocks noChangeAspect="1"/>
          </p:cNvPicPr>
          <p:nvPr/>
        </p:nvPicPr>
        <p:blipFill>
          <a:blip r:embed="rId3"/>
          <a:stretch>
            <a:fillRect/>
          </a:stretch>
        </p:blipFill>
        <p:spPr>
          <a:xfrm>
            <a:off x="8038661" y="4350975"/>
            <a:ext cx="3588640" cy="1543115"/>
          </a:xfrm>
          <a:prstGeom prst="rect">
            <a:avLst/>
          </a:prstGeom>
        </p:spPr>
      </p:pic>
      <p:sp>
        <p:nvSpPr>
          <p:cNvPr id="17" name="Rectangle 16">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9698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Oval 3080">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ttachment Styles 101 | Anxious, Avoidant, Secure Explained">
            <a:extLst>
              <a:ext uri="{FF2B5EF4-FFF2-40B4-BE49-F238E27FC236}">
                <a16:creationId xmlns:a16="http://schemas.microsoft.com/office/drawing/2014/main" id="{8146C6C7-D545-9CA4-9214-60E4D446FF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69471" y="1373870"/>
            <a:ext cx="2601592" cy="1736562"/>
          </a:xfrm>
          <a:prstGeom prst="rect">
            <a:avLst/>
          </a:pr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3084" name="Oval 3083">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Oval 3084">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87" name="Oval 3086">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9A9E7-BDC3-740D-EDA0-6F7BD5B7C218}"/>
              </a:ext>
            </a:extLst>
          </p:cNvPr>
          <p:cNvSpPr>
            <a:spLocks noGrp="1"/>
          </p:cNvSpPr>
          <p:nvPr>
            <p:ph type="title"/>
          </p:nvPr>
        </p:nvSpPr>
        <p:spPr>
          <a:xfrm>
            <a:off x="702591" y="3404608"/>
            <a:ext cx="3520789" cy="2666087"/>
          </a:xfrm>
        </p:spPr>
        <p:txBody>
          <a:bodyPr>
            <a:normAutofit/>
          </a:bodyPr>
          <a:lstStyle/>
          <a:p>
            <a:pPr algn="ctr"/>
            <a:r>
              <a:rPr lang="en-GB" sz="3700" b="1" dirty="0">
                <a:solidFill>
                  <a:srgbClr val="FF0000"/>
                </a:solidFill>
                <a:latin typeface="Times New Roman" panose="02020603050405020304" pitchFamily="18" charset="0"/>
                <a:cs typeface="Times New Roman" panose="02020603050405020304" pitchFamily="18" charset="0"/>
              </a:rPr>
              <a:t>Overview of Attachment Theory</a:t>
            </a:r>
            <a:br>
              <a:rPr lang="en-GB" sz="3700" dirty="0">
                <a:solidFill>
                  <a:srgbClr val="FF0000"/>
                </a:solidFill>
                <a:latin typeface="Times New Roman" panose="02020603050405020304" pitchFamily="18" charset="0"/>
                <a:cs typeface="Times New Roman" panose="02020603050405020304" pitchFamily="18" charset="0"/>
              </a:rPr>
            </a:br>
            <a:r>
              <a:rPr lang="en-GB" sz="3700" dirty="0">
                <a:solidFill>
                  <a:srgbClr val="FF0000"/>
                </a:solidFill>
                <a:latin typeface="Times New Roman" panose="02020603050405020304" pitchFamily="18" charset="0"/>
                <a:cs typeface="Times New Roman" panose="02020603050405020304" pitchFamily="18" charset="0"/>
              </a:rPr>
              <a:t>John Bowlby (1969, 1980)</a:t>
            </a:r>
          </a:p>
        </p:txBody>
      </p:sp>
      <p:grpSp>
        <p:nvGrpSpPr>
          <p:cNvPr id="308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3090" name="Freeform: Shape 3089">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091" name="Freeform: Shape 309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3093"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094" name="Freeform: Shape 3093">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95" name="Freeform: Shape 3094">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96" name="Freeform: Shape 3095">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7" name="Freeform: Shape 3096">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8" name="Freeform: Shape 3097">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9" name="Freeform: Shape 3098">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00" name="Freeform: Shape 3099">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1" name="Freeform: Shape 3100">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102" name="Freeform: Shape 3101">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03" name="Freeform: Shape 3102">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04" name="Freeform: Shape 3103">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05" name="Freeform: Shape 3104">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06" name="Freeform: Shape 3105">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7" name="Freeform: Shape 3106">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08" name="Freeform: Shape 3107">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09" name="Freeform: Shape 3108">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10" name="Freeform: Shape 3109">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1" name="Freeform: Shape 3110">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2" name="Freeform: Shape 3111">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3" name="Freeform: Shape 3112">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14" name="Freeform: Shape 3113">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5" name="Freeform: Shape 3114">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16" name="Freeform: Shape 3115">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17" name="Freeform: Shape 3116">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18" name="Freeform: Shape 3117">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19" name="Freeform: Shape 3118">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20" name="Freeform: Shape 3119">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1" name="Freeform: Shape 3120">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22" name="Freeform: Shape 3121">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3" name="Freeform: Shape 3122">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4" name="Freeform: Shape 3123">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5" name="Freeform: Shape 3124">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6" name="Freeform: Shape 3125">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7" name="Freeform: Shape 3126">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8" name="Freeform: Shape 3127">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9" name="Freeform: Shape 3128">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30" name="Freeform: Shape 3129">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31" name="Freeform: Shape 3130">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32" name="Freeform: Shape 3131">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33" name="Freeform: Shape 3132">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34" name="Freeform: Shape 3133">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5" name="Freeform: Shape 3134">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36" name="Freeform: Shape 3135">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37" name="Freeform: Shape 3136">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8" name="Freeform: Shape 3137">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9" name="Freeform: Shape 3138">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0" name="Freeform: Shape 3139">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1" name="Freeform: Shape 3140">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2" name="Freeform: Shape 3141">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3" name="Freeform: Shape 3142">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44" name="Freeform: Shape 3143">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45" name="Freeform: Shape 3144">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146" name="Freeform: Shape 3145">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47" name="Freeform: Shape 3146">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148" name="Freeform: Shape 3147">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49" name="Freeform: Shape 3148">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50" name="Freeform: Shape 3149">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51" name="Freeform: Shape 3150">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152" name="Freeform: Shape 3151">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53" name="Freeform: Shape 3152">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154" name="Freeform: Shape 3153">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55" name="Freeform: Shape 3154">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6" name="Freeform: Shape 3155">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7" name="Freeform: Shape 3156">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158" name="Freeform: Shape 3157">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9" name="Freeform: Shape 3158">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60" name="Freeform: Shape 3159">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61" name="Freeform: Shape 3160">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62" name="Freeform: Shape 3161">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63" name="Freeform: Shape 3162">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164" name="Freeform: Shape 3163">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65" name="Freeform: Shape 3164">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166" name="Freeform: Shape 3165">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7" name="Freeform: Shape 3166">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8" name="Freeform: Shape 3167">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9" name="Freeform: Shape 3168">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170" name="Freeform: Shape 3169">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1" name="Freeform: Shape 3170">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72" name="Freeform: Shape 3171">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3" name="Freeform: Shape 3172">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74" name="Freeform: Shape 3173">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75" name="Freeform: Shape 3174">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176" name="Freeform: Shape 3175">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77" name="Freeform: Shape 3176">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178" name="Freeform: Shape 3177">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9" name="Freeform: Shape 3178">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0" name="Freeform: Shape 3179">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1" name="Freeform: Shape 3180">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182" name="Freeform: Shape 3181">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3" name="Freeform: Shape 3182">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84" name="Freeform: Shape 3183">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5" name="Freeform: Shape 3184">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186" name="Freeform: Shape 3185">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87" name="Freeform: Shape 3186">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88" name="Freeform: Shape 3187">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89" name="Freeform: Shape 3188">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90" name="Freeform: Shape 3189">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91" name="Freeform: Shape 3190">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92" name="Freeform: Shape 3191">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3" name="Freeform: Shape 3192">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94" name="Freeform: Shape 3193">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5" name="Freeform: Shape 3194">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6" name="Freeform: Shape 3195">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7" name="Freeform: Shape 3196">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98" name="Freeform: Shape 3197">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9" name="Freeform: Shape 3198">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00" name="Freeform: Shape 3199">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1" name="Freeform: Shape 3200">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2" name="Freeform: Shape 3201">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3" name="Freeform: Shape 3202">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4" name="Freeform: Shape 3203">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5" name="Freeform: Shape 3204">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6" name="Freeform: Shape 3205">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07" name="Freeform: Shape 3206">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8" name="Freeform: Shape 3207">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9" name="Freeform: Shape 3208">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0" name="Freeform: Shape 3209">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1" name="Freeform: Shape 3210">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2" name="Freeform: Shape 3211">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3" name="Freeform: Shape 3212">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14" name="Freeform: Shape 3213">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5" name="Freeform: Shape 3214">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6" name="Freeform: Shape 3215">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7" name="Freeform: Shape 3216">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8" name="Freeform: Shape 3217">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9" name="Freeform: Shape 3218">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0" name="Freeform: Shape 3219">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21" name="Freeform: Shape 3220">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22" name="Freeform: Shape 3221">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3" name="Freeform: Shape 3222">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4" name="Freeform: Shape 3223">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5" name="Freeform: Shape 3224">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26" name="Freeform: Shape 3225">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7" name="Freeform: Shape 3226">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28" name="Freeform: Shape 3227">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29" name="Freeform: Shape 3228">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30" name="Freeform: Shape 3229">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31" name="Freeform: Shape 3230">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232" name="Freeform: Shape 3231">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33" name="Freeform: Shape 3232">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4" name="Freeform: Shape 3233">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5" name="Freeform: Shape 3234">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236" name="Freeform: Shape 3235">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7" name="Freeform: Shape 3236">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238" name="Freeform: Shape 3237">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39" name="Freeform: Shape 3238">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0" name="Freeform: Shape 3239">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1" name="Freeform: Shape 3240">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242" name="Freeform: Shape 3241">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3" name="Freeform: Shape 3242">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244" name="Freeform: Shape 3243">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5" name="Freeform: Shape 3244">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6" name="Freeform: Shape 3245">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7" name="Freeform: Shape 3246">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248" name="Freeform: Shape 3247">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9" name="Freeform: Shape 3248">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250" name="Freeform: Shape 3249">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1" name="Freeform: Shape 3250">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2" name="Freeform: Shape 3251">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3" name="Freeform: Shape 3252">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254" name="Freeform: Shape 3253">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5" name="Freeform: Shape 3254">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256" name="Freeform: Shape 3255">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7" name="Freeform: Shape 3256">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8" name="Freeform: Shape 3257">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9" name="Freeform: Shape 3258">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260" name="Freeform: Shape 3259">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61" name="Freeform: Shape 3260">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262" name="Freeform: Shape 3261">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5690A718-1884-A074-5E1F-5DB6A9A63194}"/>
              </a:ext>
            </a:extLst>
          </p:cNvPr>
          <p:cNvSpPr>
            <a:spLocks noGrp="1"/>
          </p:cNvSpPr>
          <p:nvPr>
            <p:ph idx="1"/>
          </p:nvPr>
        </p:nvSpPr>
        <p:spPr>
          <a:xfrm>
            <a:off x="6477270" y="1130846"/>
            <a:ext cx="4974771" cy="4351338"/>
          </a:xfrm>
        </p:spPr>
        <p:txBody>
          <a:bodyPr>
            <a:normAutofit/>
          </a:bodyPr>
          <a:lstStyle/>
          <a:p>
            <a:pPr marL="0" indent="0">
              <a:buNone/>
            </a:pPr>
            <a:r>
              <a:rPr lang="en-GB" sz="1600" b="1" dirty="0">
                <a:solidFill>
                  <a:schemeClr val="bg1"/>
                </a:solidFill>
                <a:latin typeface="Times New Roman" panose="02020603050405020304" pitchFamily="18" charset="0"/>
                <a:cs typeface="Times New Roman" panose="02020603050405020304" pitchFamily="18" charset="0"/>
              </a:rPr>
              <a:t>Key Concepts:</a:t>
            </a:r>
            <a:endParaRPr lang="en-GB" sz="1600" dirty="0">
              <a:solidFill>
                <a:schemeClr val="bg1"/>
              </a:solidFill>
              <a:latin typeface="Times New Roman" panose="02020603050405020304" pitchFamily="18" charset="0"/>
              <a:cs typeface="Times New Roman" panose="02020603050405020304" pitchFamily="18" charset="0"/>
            </a:endParaRPr>
          </a:p>
          <a:p>
            <a:pPr lvl="0"/>
            <a:r>
              <a:rPr lang="en-GB" sz="1600" dirty="0">
                <a:solidFill>
                  <a:schemeClr val="bg1"/>
                </a:solidFill>
                <a:latin typeface="Times New Roman" panose="02020603050405020304" pitchFamily="18" charset="0"/>
                <a:cs typeface="Times New Roman" panose="02020603050405020304" pitchFamily="18" charset="0"/>
              </a:rPr>
              <a:t>Attachment is an emotional bond between child and caregiver, forming the basis for security and influencing later relationships (McLeod, 2025)</a:t>
            </a:r>
          </a:p>
          <a:p>
            <a:pPr lvl="0"/>
            <a:r>
              <a:rPr lang="en-GB" sz="1600" dirty="0">
                <a:solidFill>
                  <a:schemeClr val="bg1"/>
                </a:solidFill>
                <a:latin typeface="Times New Roman" panose="02020603050405020304" pitchFamily="18" charset="0"/>
                <a:cs typeface="Times New Roman" panose="02020603050405020304" pitchFamily="18" charset="0"/>
              </a:rPr>
              <a:t>Secure vs insecure attachment (Ainsworth, 1978)</a:t>
            </a:r>
          </a:p>
          <a:p>
            <a:pPr lvl="0"/>
            <a:r>
              <a:rPr lang="en-GB" sz="1600" dirty="0">
                <a:solidFill>
                  <a:schemeClr val="bg1"/>
                </a:solidFill>
                <a:latin typeface="Times New Roman" panose="02020603050405020304" pitchFamily="18" charset="0"/>
                <a:cs typeface="Times New Roman" panose="02020603050405020304" pitchFamily="18" charset="0"/>
              </a:rPr>
              <a:t>Internal Working Model (Bowlby, 1969)</a:t>
            </a:r>
          </a:p>
          <a:p>
            <a:pPr lvl="0"/>
            <a:r>
              <a:rPr lang="en-GB" sz="1600" dirty="0">
                <a:solidFill>
                  <a:schemeClr val="bg1"/>
                </a:solidFill>
                <a:latin typeface="Times New Roman" panose="02020603050405020304" pitchFamily="18" charset="0"/>
                <a:cs typeface="Times New Roman" panose="02020603050405020304" pitchFamily="18" charset="0"/>
              </a:rPr>
              <a:t>Separation, loss, and grief</a:t>
            </a:r>
          </a:p>
          <a:p>
            <a:pPr lvl="0"/>
            <a:r>
              <a:rPr lang="en-GB" sz="1600" dirty="0">
                <a:solidFill>
                  <a:schemeClr val="bg1"/>
                </a:solidFill>
                <a:latin typeface="Times New Roman" panose="02020603050405020304" pitchFamily="18" charset="0"/>
                <a:cs typeface="Times New Roman" panose="02020603050405020304" pitchFamily="18" charset="0"/>
              </a:rPr>
              <a:t>Continuity hypothesis (early attachment influences later relationships)</a:t>
            </a:r>
          </a:p>
          <a:p>
            <a:pPr marL="0" indent="0">
              <a:buNone/>
            </a:pPr>
            <a:endParaRPr lang="en-GB" sz="1600" dirty="0">
              <a:solidFill>
                <a:schemeClr val="bg1"/>
              </a:solidFill>
              <a:latin typeface="Times New Roman" panose="02020603050405020304" pitchFamily="18" charset="0"/>
              <a:cs typeface="Times New Roman" panose="02020603050405020304" pitchFamily="18" charset="0"/>
            </a:endParaRPr>
          </a:p>
          <a:p>
            <a:pPr marL="0" indent="0">
              <a:buNone/>
            </a:pPr>
            <a:r>
              <a:rPr lang="en-GB" sz="1600" b="1" dirty="0">
                <a:solidFill>
                  <a:schemeClr val="bg1"/>
                </a:solidFill>
                <a:latin typeface="Times New Roman" panose="02020603050405020304" pitchFamily="18" charset="0"/>
                <a:cs typeface="Times New Roman" panose="02020603050405020304" pitchFamily="18" charset="0"/>
              </a:rPr>
              <a:t>Nature &amp; Nurture:</a:t>
            </a:r>
          </a:p>
          <a:p>
            <a:pPr lvl="0"/>
            <a:r>
              <a:rPr lang="en-GB" sz="1600" dirty="0">
                <a:solidFill>
                  <a:schemeClr val="bg1"/>
                </a:solidFill>
                <a:latin typeface="Times New Roman" panose="02020603050405020304" pitchFamily="18" charset="0"/>
                <a:cs typeface="Times New Roman" panose="02020603050405020304" pitchFamily="18" charset="0"/>
              </a:rPr>
              <a:t>Biological drive to attach (nature) (Bowlby, 1969)</a:t>
            </a:r>
          </a:p>
          <a:p>
            <a:pPr lvl="0"/>
            <a:r>
              <a:rPr lang="en-GB" sz="1600" dirty="0">
                <a:solidFill>
                  <a:schemeClr val="bg1"/>
                </a:solidFill>
                <a:latin typeface="Times New Roman" panose="02020603050405020304" pitchFamily="18" charset="0"/>
                <a:cs typeface="Times New Roman" panose="02020603050405020304" pitchFamily="18" charset="0"/>
              </a:rPr>
              <a:t>Quality of caregiving shapes attachment security (nurture) (Bowlby, 1969)</a:t>
            </a:r>
          </a:p>
          <a:p>
            <a:endParaRPr lang="en-GB" sz="1500" dirty="0">
              <a:solidFill>
                <a:schemeClr val="bg1"/>
              </a:solidFill>
            </a:endParaRPr>
          </a:p>
        </p:txBody>
      </p:sp>
    </p:spTree>
    <p:extLst>
      <p:ext uri="{BB962C8B-B14F-4D97-AF65-F5344CB8AC3E}">
        <p14:creationId xmlns:p14="http://schemas.microsoft.com/office/powerpoint/2010/main" val="1917319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23 Attachment Theories ideas | attachment theory, attachment parenting ...">
            <a:extLst>
              <a:ext uri="{FF2B5EF4-FFF2-40B4-BE49-F238E27FC236}">
                <a16:creationId xmlns:a16="http://schemas.microsoft.com/office/drawing/2014/main" id="{9F6E3883-22E0-1A45-065D-1069F7938B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11713" y="3350369"/>
            <a:ext cx="3634674" cy="2726005"/>
          </a:xfrm>
          <a:prstGeom prst="rect">
            <a:avLst/>
          </a:prstGeom>
          <a:noFill/>
          <a:extLst>
            <a:ext uri="{909E8E84-426E-40DD-AFC4-6F175D3DCCD1}">
              <a14:hiddenFill xmlns:a14="http://schemas.microsoft.com/office/drawing/2010/main">
                <a:solidFill>
                  <a:srgbClr val="FFFFFF"/>
                </a:solidFill>
              </a14:hiddenFill>
            </a:ext>
          </a:extLst>
        </p:spPr>
      </p:pic>
      <p:grpSp>
        <p:nvGrpSpPr>
          <p:cNvPr id="4105" name="Group 4104">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4106" name="Rectangle 4105">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F865A-4BDC-54A6-F74C-C5658D789372}"/>
              </a:ext>
            </a:extLst>
          </p:cNvPr>
          <p:cNvSpPr>
            <a:spLocks noGrp="1"/>
          </p:cNvSpPr>
          <p:nvPr>
            <p:ph type="title"/>
          </p:nvPr>
        </p:nvSpPr>
        <p:spPr>
          <a:xfrm>
            <a:off x="740584" y="859808"/>
            <a:ext cx="3543197" cy="2878986"/>
          </a:xfrm>
        </p:spPr>
        <p:txBody>
          <a:bodyPr>
            <a:normAutofit/>
          </a:bodyPr>
          <a:lstStyle/>
          <a:p>
            <a:pPr algn="ctr"/>
            <a:r>
              <a:rPr lang="en-GB" sz="3700" b="1" dirty="0">
                <a:solidFill>
                  <a:srgbClr val="00B0F0"/>
                </a:solidFill>
                <a:latin typeface="Times New Roman" panose="02020603050405020304" pitchFamily="18" charset="0"/>
                <a:cs typeface="Times New Roman" panose="02020603050405020304" pitchFamily="18" charset="0"/>
              </a:rPr>
              <a:t>Applying</a:t>
            </a:r>
            <a:r>
              <a:rPr lang="en-GB" sz="3700" b="1" dirty="0">
                <a:solidFill>
                  <a:schemeClr val="bg1"/>
                </a:solidFill>
                <a:latin typeface="Times New Roman" panose="02020603050405020304" pitchFamily="18" charset="0"/>
                <a:cs typeface="Times New Roman" panose="02020603050405020304" pitchFamily="18" charset="0"/>
              </a:rPr>
              <a:t> </a:t>
            </a:r>
            <a:r>
              <a:rPr lang="en-GB" sz="3700" b="1" dirty="0">
                <a:solidFill>
                  <a:srgbClr val="00B0F0"/>
                </a:solidFill>
                <a:latin typeface="Times New Roman" panose="02020603050405020304" pitchFamily="18" charset="0"/>
                <a:cs typeface="Times New Roman" panose="02020603050405020304" pitchFamily="18" charset="0"/>
              </a:rPr>
              <a:t>Attachment Theory to Jenny’s Past (Ages 11–16)</a:t>
            </a:r>
            <a:endParaRPr lang="en-GB" sz="3700" dirty="0">
              <a:solidFill>
                <a:srgbClr val="00B0F0"/>
              </a:solidFill>
              <a:latin typeface="Times New Roman" panose="02020603050405020304" pitchFamily="18" charset="0"/>
              <a:cs typeface="Times New Roman" panose="02020603050405020304" pitchFamily="18" charset="0"/>
            </a:endParaRPr>
          </a:p>
        </p:txBody>
      </p:sp>
      <p:grpSp>
        <p:nvGrpSpPr>
          <p:cNvPr id="4111"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4112" name="Freeform: Shape 4111">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113" name="Freeform: Shape 4112">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14" name="Freeform: Shape 4113">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115" name="Freeform: Shape 4114">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116" name="Freeform: Shape 4115">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117" name="Freeform: Shape 4116">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18" name="Freeform: Shape 4117">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19" name="Freeform: Shape 4118">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20" name="Freeform: Shape 4119">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121" name="Freeform: Shape 4120">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122" name="Freeform: Shape 4121">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123" name="Freeform: Shape 4122">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24" name="Freeform: Shape 4123">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126"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127" name="Freeform: Shape 4126">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128" name="Freeform: Shape 4127">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29" name="Freeform: Shape 4128">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130" name="Freeform: Shape 4129">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131" name="Freeform: Shape 4130">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132" name="Freeform: Shape 4131">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33" name="Freeform: Shape 4132">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34" name="Freeform: Shape 4133">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35" name="Freeform: Shape 4134">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136" name="Freeform: Shape 4135">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137" name="Freeform: Shape 4136">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138" name="Freeform: Shape 4137">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39" name="Freeform: Shape 4138">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9C286EA-BA9C-65A6-77F8-7C3C5019E66E}"/>
              </a:ext>
            </a:extLst>
          </p:cNvPr>
          <p:cNvSpPr>
            <a:spLocks noGrp="1"/>
          </p:cNvSpPr>
          <p:nvPr>
            <p:ph idx="1"/>
          </p:nvPr>
        </p:nvSpPr>
        <p:spPr>
          <a:xfrm>
            <a:off x="6477270" y="685805"/>
            <a:ext cx="4974771" cy="5534019"/>
          </a:xfrm>
        </p:spPr>
        <p:txBody>
          <a:bodyPr>
            <a:normAutofit/>
          </a:bodyPr>
          <a:lstStyle/>
          <a:p>
            <a:pPr marL="0" indent="0">
              <a:buNone/>
            </a:pPr>
            <a:r>
              <a:rPr lang="en-GB" sz="1300" b="1" dirty="0">
                <a:solidFill>
                  <a:schemeClr val="bg1"/>
                </a:solidFill>
                <a:latin typeface="Times New Roman" panose="02020603050405020304" pitchFamily="18" charset="0"/>
                <a:cs typeface="Times New Roman" panose="02020603050405020304" pitchFamily="18" charset="0"/>
              </a:rPr>
              <a:t>Loss of Father</a:t>
            </a:r>
            <a:endParaRPr lang="en-GB" sz="1300" dirty="0">
              <a:solidFill>
                <a:schemeClr val="bg1"/>
              </a:solidFill>
              <a:latin typeface="Times New Roman" panose="02020603050405020304" pitchFamily="18" charset="0"/>
              <a:cs typeface="Times New Roman" panose="02020603050405020304" pitchFamily="18" charset="0"/>
            </a:endParaRPr>
          </a:p>
          <a:p>
            <a:pPr lvl="0"/>
            <a:r>
              <a:rPr lang="en-GB" sz="1300" dirty="0">
                <a:solidFill>
                  <a:schemeClr val="bg1"/>
                </a:solidFill>
                <a:latin typeface="Times New Roman" panose="02020603050405020304" pitchFamily="18" charset="0"/>
                <a:cs typeface="Times New Roman" panose="02020603050405020304" pitchFamily="18" charset="0"/>
              </a:rPr>
              <a:t>Risk of attachment disruption</a:t>
            </a:r>
          </a:p>
          <a:p>
            <a:pPr lvl="0"/>
            <a:r>
              <a:rPr lang="en-GB" sz="1300" dirty="0">
                <a:solidFill>
                  <a:schemeClr val="bg1"/>
                </a:solidFill>
                <a:latin typeface="Times New Roman" panose="02020603050405020304" pitchFamily="18" charset="0"/>
                <a:cs typeface="Times New Roman" panose="02020603050405020304" pitchFamily="18" charset="0"/>
              </a:rPr>
              <a:t>Grief during early adolescence</a:t>
            </a:r>
          </a:p>
          <a:p>
            <a:pPr lvl="0"/>
            <a:r>
              <a:rPr lang="en-GB" sz="1300" dirty="0">
                <a:solidFill>
                  <a:schemeClr val="bg1"/>
                </a:solidFill>
                <a:latin typeface="Times New Roman" panose="02020603050405020304" pitchFamily="18" charset="0"/>
                <a:cs typeface="Times New Roman" panose="02020603050405020304" pitchFamily="18" charset="0"/>
              </a:rPr>
              <a:t>Potential fear of further abandonment</a:t>
            </a:r>
          </a:p>
          <a:p>
            <a:pPr marL="0" indent="0">
              <a:buNone/>
            </a:pPr>
            <a:r>
              <a:rPr lang="en-GB" sz="1300" dirty="0">
                <a:solidFill>
                  <a:schemeClr val="bg1"/>
                </a:solidFill>
                <a:latin typeface="Times New Roman" panose="02020603050405020304" pitchFamily="18" charset="0"/>
                <a:cs typeface="Times New Roman" panose="02020603050405020304" pitchFamily="18" charset="0"/>
              </a:rPr>
              <a:t> </a:t>
            </a:r>
          </a:p>
          <a:p>
            <a:pPr marL="0" indent="0">
              <a:buNone/>
            </a:pPr>
            <a:r>
              <a:rPr lang="en-GB" sz="1300" b="1" dirty="0">
                <a:solidFill>
                  <a:schemeClr val="bg1"/>
                </a:solidFill>
                <a:latin typeface="Times New Roman" panose="02020603050405020304" pitchFamily="18" charset="0"/>
                <a:cs typeface="Times New Roman" panose="02020603050405020304" pitchFamily="18" charset="0"/>
              </a:rPr>
              <a:t>Role Reversal (Parentification)</a:t>
            </a:r>
            <a:endParaRPr lang="en-GB" sz="1300" dirty="0">
              <a:solidFill>
                <a:schemeClr val="bg1"/>
              </a:solidFill>
              <a:latin typeface="Times New Roman" panose="02020603050405020304" pitchFamily="18" charset="0"/>
              <a:cs typeface="Times New Roman" panose="02020603050405020304" pitchFamily="18" charset="0"/>
            </a:endParaRPr>
          </a:p>
          <a:p>
            <a:pPr lvl="0"/>
            <a:r>
              <a:rPr lang="en-GB" sz="1300" dirty="0">
                <a:solidFill>
                  <a:schemeClr val="bg1"/>
                </a:solidFill>
                <a:latin typeface="Times New Roman" panose="02020603050405020304" pitchFamily="18" charset="0"/>
                <a:cs typeface="Times New Roman" panose="02020603050405020304" pitchFamily="18" charset="0"/>
              </a:rPr>
              <a:t>Jenny becomes caregiver</a:t>
            </a:r>
          </a:p>
          <a:p>
            <a:pPr lvl="0"/>
            <a:r>
              <a:rPr lang="en-GB" sz="1300" dirty="0">
                <a:solidFill>
                  <a:schemeClr val="bg1"/>
                </a:solidFill>
                <a:latin typeface="Times New Roman" panose="02020603050405020304" pitchFamily="18" charset="0"/>
                <a:cs typeface="Times New Roman" panose="02020603050405020304" pitchFamily="18" charset="0"/>
              </a:rPr>
              <a:t>Emotional suppression of own needs</a:t>
            </a:r>
          </a:p>
          <a:p>
            <a:pPr lvl="0"/>
            <a:r>
              <a:rPr lang="en-GB" sz="1300" dirty="0">
                <a:solidFill>
                  <a:schemeClr val="bg1"/>
                </a:solidFill>
                <a:latin typeface="Times New Roman" panose="02020603050405020304" pitchFamily="18" charset="0"/>
                <a:cs typeface="Times New Roman" panose="02020603050405020304" pitchFamily="18" charset="0"/>
              </a:rPr>
              <a:t>Possible anxious or avoidant attachment patterns</a:t>
            </a:r>
          </a:p>
          <a:p>
            <a:pPr marL="0" indent="0">
              <a:buNone/>
            </a:pPr>
            <a:endParaRPr lang="en-GB" sz="1300" dirty="0">
              <a:solidFill>
                <a:schemeClr val="bg1"/>
              </a:solidFill>
              <a:latin typeface="Times New Roman" panose="02020603050405020304" pitchFamily="18" charset="0"/>
              <a:cs typeface="Times New Roman" panose="02020603050405020304" pitchFamily="18" charset="0"/>
            </a:endParaRPr>
          </a:p>
          <a:p>
            <a:pPr marL="0" indent="0">
              <a:buNone/>
            </a:pPr>
            <a:r>
              <a:rPr lang="en-GB" sz="1300" b="1" dirty="0">
                <a:solidFill>
                  <a:schemeClr val="bg1"/>
                </a:solidFill>
                <a:latin typeface="Times New Roman" panose="02020603050405020304" pitchFamily="18" charset="0"/>
                <a:cs typeface="Times New Roman" panose="02020603050405020304" pitchFamily="18" charset="0"/>
              </a:rPr>
              <a:t>Internal Working Model</a:t>
            </a:r>
            <a:endParaRPr lang="en-GB" sz="1300" dirty="0">
              <a:solidFill>
                <a:schemeClr val="bg1"/>
              </a:solidFill>
              <a:latin typeface="Times New Roman" panose="02020603050405020304" pitchFamily="18" charset="0"/>
              <a:cs typeface="Times New Roman" panose="02020603050405020304" pitchFamily="18" charset="0"/>
            </a:endParaRPr>
          </a:p>
          <a:p>
            <a:pPr lvl="0"/>
            <a:r>
              <a:rPr lang="en-GB" sz="1300" dirty="0">
                <a:solidFill>
                  <a:schemeClr val="bg1"/>
                </a:solidFill>
                <a:latin typeface="Times New Roman" panose="02020603050405020304" pitchFamily="18" charset="0"/>
                <a:cs typeface="Times New Roman" panose="02020603050405020304" pitchFamily="18" charset="0"/>
              </a:rPr>
              <a:t>May develop belief: “I must care for others to be loved.”</a:t>
            </a:r>
          </a:p>
          <a:p>
            <a:pPr lvl="0"/>
            <a:r>
              <a:rPr lang="en-GB" sz="1300" dirty="0">
                <a:solidFill>
                  <a:schemeClr val="bg1"/>
                </a:solidFill>
                <a:latin typeface="Times New Roman" panose="02020603050405020304" pitchFamily="18" charset="0"/>
                <a:cs typeface="Times New Roman" panose="02020603050405020304" pitchFamily="18" charset="0"/>
              </a:rPr>
              <a:t>Risk of low self-worth and over-responsibility</a:t>
            </a:r>
          </a:p>
          <a:p>
            <a:pPr lvl="0"/>
            <a:endParaRPr lang="en-GB" sz="1300" dirty="0">
              <a:solidFill>
                <a:schemeClr val="bg1"/>
              </a:solidFill>
              <a:latin typeface="Times New Roman" panose="02020603050405020304" pitchFamily="18" charset="0"/>
              <a:cs typeface="Times New Roman" panose="02020603050405020304" pitchFamily="18" charset="0"/>
            </a:endParaRPr>
          </a:p>
          <a:p>
            <a:pPr marL="0" indent="0">
              <a:buNone/>
            </a:pPr>
            <a:r>
              <a:rPr lang="en-GB" sz="1300" dirty="0">
                <a:solidFill>
                  <a:schemeClr val="bg1"/>
                </a:solidFill>
                <a:latin typeface="Times New Roman" panose="02020603050405020304" pitchFamily="18" charset="0"/>
                <a:cs typeface="Times New Roman" panose="02020603050405020304" pitchFamily="18" charset="0"/>
              </a:rPr>
              <a:t>Evidence-based point:</a:t>
            </a:r>
          </a:p>
          <a:p>
            <a:r>
              <a:rPr lang="en-GB" sz="1300" dirty="0">
                <a:solidFill>
                  <a:schemeClr val="bg1"/>
                </a:solidFill>
                <a:latin typeface="Times New Roman" panose="02020603050405020304" pitchFamily="18" charset="0"/>
                <a:cs typeface="Times New Roman" panose="02020603050405020304" pitchFamily="18" charset="0"/>
              </a:rPr>
              <a:t>Research shows young carers have higher rates of anxiety, depression and social isolation (Becker, 2007; Aldridge, 2018).</a:t>
            </a:r>
          </a:p>
          <a:p>
            <a:pPr lvl="0"/>
            <a:endParaRPr lang="en-GB" sz="1300" dirty="0">
              <a:solidFill>
                <a:schemeClr val="bg1"/>
              </a:solidFill>
            </a:endParaRPr>
          </a:p>
          <a:p>
            <a:endParaRPr lang="en-GB" sz="1300" dirty="0">
              <a:solidFill>
                <a:schemeClr val="bg1"/>
              </a:solidFill>
            </a:endParaRPr>
          </a:p>
        </p:txBody>
      </p:sp>
    </p:spTree>
    <p:extLst>
      <p:ext uri="{BB962C8B-B14F-4D97-AF65-F5344CB8AC3E}">
        <p14:creationId xmlns:p14="http://schemas.microsoft.com/office/powerpoint/2010/main" val="3466964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diagram of stress curve&#10;&#10;AI-generated content may be incorrect.">
            <a:extLst>
              <a:ext uri="{FF2B5EF4-FFF2-40B4-BE49-F238E27FC236}">
                <a16:creationId xmlns:a16="http://schemas.microsoft.com/office/drawing/2014/main" id="{128846AF-6CC9-2D3C-6043-19D30855B912}"/>
              </a:ext>
            </a:extLst>
          </p:cNvPr>
          <p:cNvPicPr>
            <a:picLocks noChangeAspect="1"/>
          </p:cNvPicPr>
          <p:nvPr/>
        </p:nvPicPr>
        <p:blipFill>
          <a:blip r:embed="rId2"/>
          <a:srcRect t="2595"/>
          <a:stretch>
            <a:fillRect/>
          </a:stretch>
        </p:blipFill>
        <p:spPr>
          <a:xfrm>
            <a:off x="2511713" y="3452120"/>
            <a:ext cx="3634674" cy="2522502"/>
          </a:xfrm>
          <a:prstGeom prst="rect">
            <a:avLst/>
          </a:prstGeom>
        </p:spPr>
      </p:pic>
      <p:grpSp>
        <p:nvGrpSpPr>
          <p:cNvPr id="12" name="Group 1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BF850D-C57A-EDCC-664E-B3363498DD75}"/>
              </a:ext>
            </a:extLst>
          </p:cNvPr>
          <p:cNvSpPr>
            <a:spLocks noGrp="1"/>
          </p:cNvSpPr>
          <p:nvPr>
            <p:ph type="title"/>
          </p:nvPr>
        </p:nvSpPr>
        <p:spPr>
          <a:xfrm>
            <a:off x="740584" y="859808"/>
            <a:ext cx="3543197" cy="2878986"/>
          </a:xfrm>
        </p:spPr>
        <p:txBody>
          <a:bodyPr>
            <a:normAutofit/>
          </a:bodyPr>
          <a:lstStyle/>
          <a:p>
            <a:pPr algn="ctr"/>
            <a:r>
              <a:rPr lang="en-GB" b="1" dirty="0">
                <a:solidFill>
                  <a:srgbClr val="FFFF00"/>
                </a:solidFill>
                <a:latin typeface="Times New Roman" panose="02020603050405020304" pitchFamily="18" charset="0"/>
                <a:cs typeface="Times New Roman" panose="02020603050405020304" pitchFamily="18" charset="0"/>
              </a:rPr>
              <a:t>Nature and Nurture Influences</a:t>
            </a:r>
            <a:endParaRPr lang="en-GB" dirty="0">
              <a:solidFill>
                <a:srgbClr val="FFFF00"/>
              </a:solidFill>
              <a:latin typeface="Times New Roman" panose="02020603050405020304" pitchFamily="18" charset="0"/>
              <a:cs typeface="Times New Roman" panose="02020603050405020304" pitchFamily="18" charset="0"/>
            </a:endParaRPr>
          </a:p>
        </p:txBody>
      </p:sp>
      <p:grpSp>
        <p:nvGrpSpPr>
          <p:cNvPr id="18"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9" name="Freeform: Shape 18">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3"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4" name="Freeform: Shape 33">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169E0E5-FF8F-5B02-64D8-37960694F379}"/>
              </a:ext>
            </a:extLst>
          </p:cNvPr>
          <p:cNvSpPr>
            <a:spLocks noGrp="1"/>
          </p:cNvSpPr>
          <p:nvPr>
            <p:ph idx="1"/>
          </p:nvPr>
        </p:nvSpPr>
        <p:spPr>
          <a:xfrm>
            <a:off x="6477270" y="685805"/>
            <a:ext cx="4974771" cy="5534019"/>
          </a:xfrm>
        </p:spPr>
        <p:txBody>
          <a:bodyPr>
            <a:normAutofit/>
          </a:bodyPr>
          <a:lstStyle/>
          <a:p>
            <a:endParaRPr lang="en-GB" sz="1400" b="1" dirty="0">
              <a:solidFill>
                <a:schemeClr val="bg1"/>
              </a:solidFill>
              <a:latin typeface="Times New Roman" panose="02020603050405020304" pitchFamily="18" charset="0"/>
              <a:cs typeface="Times New Roman" panose="02020603050405020304" pitchFamily="18" charset="0"/>
            </a:endParaRPr>
          </a:p>
          <a:p>
            <a:pPr marL="0" indent="0">
              <a:buNone/>
            </a:pPr>
            <a:r>
              <a:rPr lang="en-GB" sz="1400" b="1" dirty="0">
                <a:solidFill>
                  <a:schemeClr val="bg1"/>
                </a:solidFill>
                <a:latin typeface="Times New Roman" panose="02020603050405020304" pitchFamily="18" charset="0"/>
                <a:cs typeface="Times New Roman" panose="02020603050405020304" pitchFamily="18" charset="0"/>
              </a:rPr>
              <a:t>Biological Factors:</a:t>
            </a:r>
            <a:endParaRPr lang="en-GB" sz="1400" dirty="0">
              <a:solidFill>
                <a:schemeClr val="bg1"/>
              </a:solidFill>
              <a:latin typeface="Times New Roman" panose="02020603050405020304" pitchFamily="18" charset="0"/>
              <a:cs typeface="Times New Roman" panose="02020603050405020304" pitchFamily="18" charset="0"/>
            </a:endParaRPr>
          </a:p>
          <a:p>
            <a:pPr marL="0" indent="0">
              <a:buNone/>
            </a:pPr>
            <a:endParaRPr lang="en-GB" sz="1400" dirty="0">
              <a:solidFill>
                <a:schemeClr val="bg1"/>
              </a:solidFill>
              <a:latin typeface="Times New Roman" panose="02020603050405020304" pitchFamily="18" charset="0"/>
              <a:cs typeface="Times New Roman" panose="02020603050405020304" pitchFamily="18" charset="0"/>
            </a:endParaRPr>
          </a:p>
          <a:p>
            <a:pPr lvl="0"/>
            <a:r>
              <a:rPr lang="en-GB" sz="1400" dirty="0">
                <a:solidFill>
                  <a:schemeClr val="bg1"/>
                </a:solidFill>
                <a:latin typeface="Times New Roman" panose="02020603050405020304" pitchFamily="18" charset="0"/>
                <a:cs typeface="Times New Roman" panose="02020603050405020304" pitchFamily="18" charset="0"/>
              </a:rPr>
              <a:t>Adolescent brain development (prefrontal cortex still maturing)</a:t>
            </a:r>
          </a:p>
          <a:p>
            <a:pPr lvl="0"/>
            <a:r>
              <a:rPr lang="en-GB" sz="1400" dirty="0">
                <a:solidFill>
                  <a:schemeClr val="bg1"/>
                </a:solidFill>
                <a:latin typeface="Times New Roman" panose="02020603050405020304" pitchFamily="18" charset="0"/>
                <a:cs typeface="Times New Roman" panose="02020603050405020304" pitchFamily="18" charset="0"/>
              </a:rPr>
              <a:t>Chronic stress leads to cortisol impact</a:t>
            </a:r>
          </a:p>
          <a:p>
            <a:pPr lvl="0"/>
            <a:r>
              <a:rPr lang="en-GB" sz="1400" dirty="0">
                <a:solidFill>
                  <a:schemeClr val="bg1"/>
                </a:solidFill>
                <a:latin typeface="Times New Roman" panose="02020603050405020304" pitchFamily="18" charset="0"/>
                <a:cs typeface="Times New Roman" panose="02020603050405020304" pitchFamily="18" charset="0"/>
              </a:rPr>
              <a:t>Increased vulnerability to anxiety/depression</a:t>
            </a:r>
          </a:p>
          <a:p>
            <a:pPr marL="0" indent="0">
              <a:buNone/>
            </a:pPr>
            <a:endParaRPr lang="en-GB" sz="1400" dirty="0">
              <a:solidFill>
                <a:schemeClr val="bg1"/>
              </a:solidFill>
              <a:latin typeface="Times New Roman" panose="02020603050405020304" pitchFamily="18" charset="0"/>
              <a:cs typeface="Times New Roman" panose="02020603050405020304" pitchFamily="18" charset="0"/>
            </a:endParaRPr>
          </a:p>
          <a:p>
            <a:pPr marL="0" indent="0">
              <a:buNone/>
            </a:pPr>
            <a:r>
              <a:rPr lang="en-GB" sz="1400" b="1" dirty="0">
                <a:solidFill>
                  <a:schemeClr val="bg1"/>
                </a:solidFill>
                <a:latin typeface="Times New Roman" panose="02020603050405020304" pitchFamily="18" charset="0"/>
                <a:cs typeface="Times New Roman" panose="02020603050405020304" pitchFamily="18" charset="0"/>
              </a:rPr>
              <a:t>Environmental Factors:</a:t>
            </a:r>
            <a:endParaRPr lang="en-GB" sz="1400" dirty="0">
              <a:solidFill>
                <a:schemeClr val="bg1"/>
              </a:solidFill>
              <a:latin typeface="Times New Roman" panose="02020603050405020304" pitchFamily="18" charset="0"/>
              <a:cs typeface="Times New Roman" panose="02020603050405020304" pitchFamily="18" charset="0"/>
            </a:endParaRPr>
          </a:p>
          <a:p>
            <a:pPr lvl="0"/>
            <a:r>
              <a:rPr lang="en-GB" sz="1400" dirty="0">
                <a:solidFill>
                  <a:schemeClr val="bg1"/>
                </a:solidFill>
                <a:latin typeface="Times New Roman" panose="02020603050405020304" pitchFamily="18" charset="0"/>
                <a:cs typeface="Times New Roman" panose="02020603050405020304" pitchFamily="18" charset="0"/>
              </a:rPr>
              <a:t>Bereavement</a:t>
            </a:r>
          </a:p>
          <a:p>
            <a:pPr lvl="0"/>
            <a:r>
              <a:rPr lang="en-GB" sz="1400" dirty="0">
                <a:solidFill>
                  <a:schemeClr val="bg1"/>
                </a:solidFill>
                <a:latin typeface="Times New Roman" panose="02020603050405020304" pitchFamily="18" charset="0"/>
                <a:cs typeface="Times New Roman" panose="02020603050405020304" pitchFamily="18" charset="0"/>
              </a:rPr>
              <a:t>Long-term caregiving stress</a:t>
            </a:r>
          </a:p>
          <a:p>
            <a:pPr lvl="0"/>
            <a:r>
              <a:rPr lang="en-GB" sz="1400" dirty="0">
                <a:solidFill>
                  <a:schemeClr val="bg1"/>
                </a:solidFill>
                <a:latin typeface="Times New Roman" panose="02020603050405020304" pitchFamily="18" charset="0"/>
                <a:cs typeface="Times New Roman" panose="02020603050405020304" pitchFamily="18" charset="0"/>
              </a:rPr>
              <a:t>Reduced peer interaction</a:t>
            </a:r>
          </a:p>
          <a:p>
            <a:pPr lvl="0"/>
            <a:r>
              <a:rPr lang="en-GB" sz="1400" dirty="0">
                <a:solidFill>
                  <a:schemeClr val="bg1"/>
                </a:solidFill>
                <a:latin typeface="Times New Roman" panose="02020603050405020304" pitchFamily="18" charset="0"/>
                <a:cs typeface="Times New Roman" panose="02020603050405020304" pitchFamily="18" charset="0"/>
              </a:rPr>
              <a:t>Socioeconomic pressures</a:t>
            </a:r>
          </a:p>
          <a:p>
            <a:pPr marL="0" indent="0">
              <a:buNone/>
            </a:pPr>
            <a:endParaRPr lang="en-GB" sz="1400" dirty="0">
              <a:solidFill>
                <a:schemeClr val="bg1"/>
              </a:solidFill>
              <a:latin typeface="Times New Roman" panose="02020603050405020304" pitchFamily="18" charset="0"/>
              <a:cs typeface="Times New Roman" panose="02020603050405020304" pitchFamily="18" charset="0"/>
            </a:endParaRPr>
          </a:p>
          <a:p>
            <a:pPr marL="0" indent="0">
              <a:buNone/>
            </a:pPr>
            <a:r>
              <a:rPr lang="en-GB" sz="1400" dirty="0">
                <a:solidFill>
                  <a:schemeClr val="bg1"/>
                </a:solidFill>
                <a:latin typeface="Times New Roman" panose="02020603050405020304" pitchFamily="18" charset="0"/>
                <a:cs typeface="Times New Roman" panose="02020603050405020304" pitchFamily="18" charset="0"/>
              </a:rPr>
              <a:t>Link to Bowlby:</a:t>
            </a:r>
          </a:p>
          <a:p>
            <a:r>
              <a:rPr lang="en-GB" sz="1400" dirty="0">
                <a:solidFill>
                  <a:schemeClr val="bg1"/>
                </a:solidFill>
                <a:latin typeface="Times New Roman" panose="02020603050405020304" pitchFamily="18" charset="0"/>
                <a:cs typeface="Times New Roman" panose="02020603050405020304" pitchFamily="18" charset="0"/>
              </a:rPr>
              <a:t>Prolonged stress and insecure attachment may affect emotional regulation and relationship patterns. (Bowlby, 1969)</a:t>
            </a:r>
          </a:p>
          <a:p>
            <a:pPr marL="0" indent="0">
              <a:buNone/>
            </a:pPr>
            <a:endParaRPr lang="en-GB" sz="1500" dirty="0">
              <a:solidFill>
                <a:schemeClr val="bg1"/>
              </a:solidFill>
            </a:endParaRPr>
          </a:p>
        </p:txBody>
      </p:sp>
    </p:spTree>
    <p:extLst>
      <p:ext uri="{BB962C8B-B14F-4D97-AF65-F5344CB8AC3E}">
        <p14:creationId xmlns:p14="http://schemas.microsoft.com/office/powerpoint/2010/main" val="3055251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D1E3F-A533-61CE-D7AD-BB96BB6D0EA7}"/>
              </a:ext>
            </a:extLst>
          </p:cNvPr>
          <p:cNvSpPr>
            <a:spLocks noGrp="1"/>
          </p:cNvSpPr>
          <p:nvPr>
            <p:ph type="title"/>
          </p:nvPr>
        </p:nvSpPr>
        <p:spPr/>
        <p:txBody>
          <a:bodyPr/>
          <a:lstStyle/>
          <a:p>
            <a:r>
              <a:rPr lang="en-GB" b="1" dirty="0">
                <a:highlight>
                  <a:srgbClr val="FFFF00"/>
                </a:highlight>
                <a:latin typeface="Times New Roman" panose="02020603050405020304" pitchFamily="18" charset="0"/>
                <a:cs typeface="Times New Roman" panose="02020603050405020304" pitchFamily="18" charset="0"/>
              </a:rPr>
              <a:t>Impact on Jenny’s Development</a:t>
            </a:r>
            <a:endParaRPr lang="en-GB" dirty="0">
              <a:highlight>
                <a:srgbClr val="FFFF00"/>
              </a:highlight>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9B34929-E818-6F28-770B-98F209255155}"/>
              </a:ext>
            </a:extLst>
          </p:cNvPr>
          <p:cNvGraphicFramePr>
            <a:graphicFrameLocks noGrp="1"/>
          </p:cNvGraphicFramePr>
          <p:nvPr>
            <p:ph idx="1"/>
            <p:extLst>
              <p:ext uri="{D42A27DB-BD31-4B8C-83A1-F6EECF244321}">
                <p14:modId xmlns:p14="http://schemas.microsoft.com/office/powerpoint/2010/main" val="27876453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6315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diagram of a star with blue text&#10;&#10;AI-generated content may be incorrect.">
            <a:extLst>
              <a:ext uri="{FF2B5EF4-FFF2-40B4-BE49-F238E27FC236}">
                <a16:creationId xmlns:a16="http://schemas.microsoft.com/office/drawing/2014/main" id="{9E885BC6-A5C8-79CE-C34E-EB21024DC817}"/>
              </a:ext>
            </a:extLst>
          </p:cNvPr>
          <p:cNvPicPr>
            <a:picLocks noChangeAspect="1"/>
          </p:cNvPicPr>
          <p:nvPr/>
        </p:nvPicPr>
        <p:blipFill>
          <a:blip r:embed="rId3"/>
          <a:stretch>
            <a:fillRect/>
          </a:stretch>
        </p:blipFill>
        <p:spPr>
          <a:xfrm>
            <a:off x="2511713" y="3391259"/>
            <a:ext cx="3634674" cy="2644225"/>
          </a:xfrm>
          <a:prstGeom prst="rect">
            <a:avLst/>
          </a:prstGeom>
        </p:spPr>
      </p:pic>
      <p:grpSp>
        <p:nvGrpSpPr>
          <p:cNvPr id="12" name="Group 1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177489-07A5-3185-9AC3-7D216EF508CB}"/>
              </a:ext>
            </a:extLst>
          </p:cNvPr>
          <p:cNvSpPr>
            <a:spLocks noGrp="1"/>
          </p:cNvSpPr>
          <p:nvPr>
            <p:ph type="title"/>
          </p:nvPr>
        </p:nvSpPr>
        <p:spPr>
          <a:xfrm>
            <a:off x="740584" y="859808"/>
            <a:ext cx="3543197" cy="2878986"/>
          </a:xfrm>
        </p:spPr>
        <p:txBody>
          <a:bodyPr>
            <a:normAutofit/>
          </a:bodyPr>
          <a:lstStyle/>
          <a:p>
            <a:pPr algn="ctr"/>
            <a:r>
              <a:rPr lang="en-GB" b="1" dirty="0">
                <a:solidFill>
                  <a:srgbClr val="92D050"/>
                </a:solidFill>
                <a:latin typeface="Times New Roman" panose="02020603050405020304" pitchFamily="18" charset="0"/>
                <a:cs typeface="Times New Roman" panose="02020603050405020304" pitchFamily="18" charset="0"/>
              </a:rPr>
              <a:t>Support Plan Based on Attachment Theory</a:t>
            </a:r>
            <a:endParaRPr lang="en-GB" dirty="0">
              <a:solidFill>
                <a:srgbClr val="92D050"/>
              </a:solidFill>
              <a:latin typeface="Times New Roman" panose="02020603050405020304" pitchFamily="18" charset="0"/>
              <a:cs typeface="Times New Roman" panose="02020603050405020304" pitchFamily="18" charset="0"/>
            </a:endParaRPr>
          </a:p>
        </p:txBody>
      </p:sp>
      <p:grpSp>
        <p:nvGrpSpPr>
          <p:cNvPr id="18"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9" name="Freeform: Shape 18">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3"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4" name="Freeform: Shape 33">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A6C032B-7A4A-0B6A-3DBD-2872C7E44B4F}"/>
              </a:ext>
            </a:extLst>
          </p:cNvPr>
          <p:cNvSpPr>
            <a:spLocks noGrp="1"/>
          </p:cNvSpPr>
          <p:nvPr>
            <p:ph idx="1"/>
          </p:nvPr>
        </p:nvSpPr>
        <p:spPr>
          <a:xfrm>
            <a:off x="6431718" y="69172"/>
            <a:ext cx="4974771" cy="7112678"/>
          </a:xfrm>
        </p:spPr>
        <p:txBody>
          <a:bodyPr>
            <a:noAutofit/>
          </a:bodyPr>
          <a:lstStyle/>
          <a:p>
            <a:pPr marL="0" indent="0">
              <a:buNone/>
            </a:pPr>
            <a:r>
              <a:rPr lang="en-GB" sz="900" b="1" dirty="0">
                <a:solidFill>
                  <a:schemeClr val="bg1"/>
                </a:solidFill>
              </a:rPr>
              <a:t>Support Plan Based on Attachment Theory</a:t>
            </a:r>
          </a:p>
          <a:p>
            <a:pPr marL="0" indent="0">
              <a:buNone/>
            </a:pPr>
            <a:r>
              <a:rPr lang="en-GB" sz="900" b="1" dirty="0">
                <a:solidFill>
                  <a:schemeClr val="bg1"/>
                </a:solidFill>
              </a:rPr>
              <a:t>Strengthen Secure Base</a:t>
            </a:r>
            <a:endParaRPr lang="en-GB" sz="900" dirty="0">
              <a:solidFill>
                <a:schemeClr val="bg1"/>
              </a:solidFill>
            </a:endParaRPr>
          </a:p>
          <a:p>
            <a:r>
              <a:rPr lang="en-GB" sz="900" dirty="0">
                <a:solidFill>
                  <a:schemeClr val="bg1"/>
                </a:solidFill>
              </a:rPr>
              <a:t>Referral to school counsellor</a:t>
            </a:r>
          </a:p>
          <a:p>
            <a:r>
              <a:rPr lang="en-GB" sz="900" dirty="0">
                <a:solidFill>
                  <a:schemeClr val="bg1"/>
                </a:solidFill>
              </a:rPr>
              <a:t>Consistent supportive adult (mentor/social worker)</a:t>
            </a:r>
          </a:p>
          <a:p>
            <a:r>
              <a:rPr lang="en-GB" sz="900" b="1" dirty="0">
                <a:solidFill>
                  <a:schemeClr val="bg1"/>
                </a:solidFill>
              </a:rPr>
              <a:t>Additional interventions:</a:t>
            </a:r>
            <a:endParaRPr lang="en-GB" sz="900" dirty="0">
              <a:solidFill>
                <a:schemeClr val="bg1"/>
              </a:solidFill>
            </a:endParaRPr>
          </a:p>
          <a:p>
            <a:pPr lvl="1"/>
            <a:r>
              <a:rPr lang="en-GB" sz="900" dirty="0">
                <a:solidFill>
                  <a:schemeClr val="bg1"/>
                </a:solidFill>
              </a:rPr>
              <a:t>Parent–child interaction therapy (PCIT) to enhance caregiver responsiveness (Eyberg et al., 2001)</a:t>
            </a:r>
          </a:p>
          <a:p>
            <a:pPr lvl="1"/>
            <a:r>
              <a:rPr lang="en-GB" sz="900" dirty="0">
                <a:solidFill>
                  <a:schemeClr val="bg1"/>
                </a:solidFill>
              </a:rPr>
              <a:t>Family therapy sessions to improve communication and attachment security</a:t>
            </a:r>
          </a:p>
          <a:p>
            <a:pPr marL="0" indent="0">
              <a:buNone/>
            </a:pPr>
            <a:r>
              <a:rPr lang="en-GB" sz="900" b="1" dirty="0">
                <a:solidFill>
                  <a:schemeClr val="bg1"/>
                </a:solidFill>
              </a:rPr>
              <a:t> Reduce Role Strain</a:t>
            </a:r>
            <a:endParaRPr lang="en-GB" sz="900" dirty="0">
              <a:solidFill>
                <a:schemeClr val="bg1"/>
              </a:solidFill>
            </a:endParaRPr>
          </a:p>
          <a:p>
            <a:r>
              <a:rPr lang="en-GB" sz="900" dirty="0">
                <a:solidFill>
                  <a:schemeClr val="bg1"/>
                </a:solidFill>
              </a:rPr>
              <a:t>Young carers support services</a:t>
            </a:r>
          </a:p>
          <a:p>
            <a:r>
              <a:rPr lang="en-GB" sz="900" dirty="0">
                <a:solidFill>
                  <a:schemeClr val="bg1"/>
                </a:solidFill>
              </a:rPr>
              <a:t>Practical home-care services for mother</a:t>
            </a:r>
          </a:p>
          <a:p>
            <a:r>
              <a:rPr lang="en-GB" sz="900" dirty="0">
                <a:solidFill>
                  <a:schemeClr val="bg1"/>
                </a:solidFill>
              </a:rPr>
              <a:t>Respite care</a:t>
            </a:r>
          </a:p>
          <a:p>
            <a:r>
              <a:rPr lang="en-GB" sz="900" b="1" dirty="0">
                <a:solidFill>
                  <a:schemeClr val="bg1"/>
                </a:solidFill>
              </a:rPr>
              <a:t>Additional interventions:</a:t>
            </a:r>
            <a:endParaRPr lang="en-GB" sz="900" dirty="0">
              <a:solidFill>
                <a:schemeClr val="bg1"/>
              </a:solidFill>
            </a:endParaRPr>
          </a:p>
          <a:p>
            <a:pPr lvl="1"/>
            <a:r>
              <a:rPr lang="en-GB" sz="900" dirty="0">
                <a:solidFill>
                  <a:schemeClr val="bg1"/>
                </a:solidFill>
              </a:rPr>
              <a:t>Psychoeducation for family members about caregiving boundaries (Levine &amp; Munsch, 2021)</a:t>
            </a:r>
          </a:p>
          <a:p>
            <a:pPr lvl="1"/>
            <a:r>
              <a:rPr lang="en-GB" sz="900" dirty="0">
                <a:solidFill>
                  <a:schemeClr val="bg1"/>
                </a:solidFill>
              </a:rPr>
              <a:t>Time management and coping skills workshops for young carers</a:t>
            </a:r>
          </a:p>
          <a:p>
            <a:pPr marL="0" indent="0">
              <a:buNone/>
            </a:pPr>
            <a:r>
              <a:rPr lang="en-GB" sz="900" b="1" dirty="0">
                <a:solidFill>
                  <a:schemeClr val="bg1"/>
                </a:solidFill>
              </a:rPr>
              <a:t>Promote Healthy Autonomy</a:t>
            </a:r>
            <a:endParaRPr lang="en-GB" sz="900" dirty="0">
              <a:solidFill>
                <a:schemeClr val="bg1"/>
              </a:solidFill>
            </a:endParaRPr>
          </a:p>
          <a:p>
            <a:r>
              <a:rPr lang="en-GB" sz="900" dirty="0">
                <a:solidFill>
                  <a:schemeClr val="bg1"/>
                </a:solidFill>
              </a:rPr>
              <a:t>Encourage peer support groups</a:t>
            </a:r>
          </a:p>
          <a:p>
            <a:r>
              <a:rPr lang="en-GB" sz="900" dirty="0">
                <a:solidFill>
                  <a:schemeClr val="bg1"/>
                </a:solidFill>
              </a:rPr>
              <a:t>Support participation in education and hobbies</a:t>
            </a:r>
          </a:p>
          <a:p>
            <a:r>
              <a:rPr lang="en-GB" sz="900" b="1" dirty="0">
                <a:solidFill>
                  <a:schemeClr val="bg1"/>
                </a:solidFill>
              </a:rPr>
              <a:t>Additional interventions:</a:t>
            </a:r>
            <a:endParaRPr lang="en-GB" sz="900" dirty="0">
              <a:solidFill>
                <a:schemeClr val="bg1"/>
              </a:solidFill>
            </a:endParaRPr>
          </a:p>
          <a:p>
            <a:pPr lvl="1"/>
            <a:r>
              <a:rPr lang="en-GB" sz="900" dirty="0">
                <a:solidFill>
                  <a:schemeClr val="bg1"/>
                </a:solidFill>
              </a:rPr>
              <a:t>Social skills training to build confidence and relationships (McLeod, 2025)</a:t>
            </a:r>
          </a:p>
          <a:p>
            <a:pPr lvl="1"/>
            <a:r>
              <a:rPr lang="en-GB" sz="900" dirty="0">
                <a:solidFill>
                  <a:schemeClr val="bg1"/>
                </a:solidFill>
              </a:rPr>
              <a:t>Mentorship programs for goal-setting and skill-building</a:t>
            </a:r>
          </a:p>
          <a:p>
            <a:pPr marL="0" indent="0">
              <a:buNone/>
            </a:pPr>
            <a:r>
              <a:rPr lang="en-GB" sz="900" b="1" dirty="0">
                <a:solidFill>
                  <a:schemeClr val="bg1"/>
                </a:solidFill>
              </a:rPr>
              <a:t>Emotional Support for Grief</a:t>
            </a:r>
            <a:endParaRPr lang="en-GB" sz="900" dirty="0">
              <a:solidFill>
                <a:schemeClr val="bg1"/>
              </a:solidFill>
            </a:endParaRPr>
          </a:p>
          <a:p>
            <a:r>
              <a:rPr lang="en-GB" sz="900" dirty="0">
                <a:solidFill>
                  <a:schemeClr val="bg1"/>
                </a:solidFill>
              </a:rPr>
              <a:t>Bereavement counselling</a:t>
            </a:r>
          </a:p>
          <a:p>
            <a:r>
              <a:rPr lang="en-GB" sz="900" dirty="0">
                <a:solidFill>
                  <a:schemeClr val="bg1"/>
                </a:solidFill>
              </a:rPr>
              <a:t>Attachment-based therapy</a:t>
            </a:r>
          </a:p>
          <a:p>
            <a:r>
              <a:rPr lang="en-GB" sz="900" b="1" dirty="0">
                <a:solidFill>
                  <a:schemeClr val="bg1"/>
                </a:solidFill>
              </a:rPr>
              <a:t>Additional interventions:</a:t>
            </a:r>
            <a:endParaRPr lang="en-GB" sz="900" dirty="0">
              <a:solidFill>
                <a:schemeClr val="bg1"/>
              </a:solidFill>
            </a:endParaRPr>
          </a:p>
          <a:p>
            <a:pPr lvl="1"/>
            <a:r>
              <a:rPr lang="en-GB" sz="900" dirty="0">
                <a:solidFill>
                  <a:schemeClr val="bg1"/>
                </a:solidFill>
              </a:rPr>
              <a:t>Art or play therapy to process emotions in children (Malchiodi, 2012)</a:t>
            </a:r>
          </a:p>
          <a:p>
            <a:pPr lvl="1"/>
            <a:r>
              <a:rPr lang="en-GB" sz="900" dirty="0">
                <a:solidFill>
                  <a:schemeClr val="bg1"/>
                </a:solidFill>
              </a:rPr>
              <a:t>Group grief support sessions to normalize feelings of loss</a:t>
            </a:r>
          </a:p>
          <a:p>
            <a:r>
              <a:rPr lang="en-GB" sz="900" b="1" dirty="0">
                <a:solidFill>
                  <a:schemeClr val="bg1"/>
                </a:solidFill>
              </a:rPr>
              <a:t>Key principle from Bowlby:</a:t>
            </a:r>
            <a:endParaRPr lang="en-GB" sz="900" dirty="0">
              <a:solidFill>
                <a:schemeClr val="bg1"/>
              </a:solidFill>
            </a:endParaRPr>
          </a:p>
          <a:p>
            <a:r>
              <a:rPr lang="en-GB" sz="900" dirty="0">
                <a:solidFill>
                  <a:schemeClr val="bg1"/>
                </a:solidFill>
              </a:rPr>
              <a:t>A secure base allows exploration and healthy independence (Bowlby, 1988).</a:t>
            </a:r>
          </a:p>
          <a:p>
            <a:pPr marL="0" indent="0">
              <a:buNone/>
            </a:pPr>
            <a:endParaRPr lang="en-GB" sz="200" dirty="0">
              <a:solidFill>
                <a:schemeClr val="bg1"/>
              </a:solidFill>
            </a:endParaRPr>
          </a:p>
        </p:txBody>
      </p:sp>
    </p:spTree>
    <p:extLst>
      <p:ext uri="{BB962C8B-B14F-4D97-AF65-F5344CB8AC3E}">
        <p14:creationId xmlns:p14="http://schemas.microsoft.com/office/powerpoint/2010/main" val="2572710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718D3-E98B-6897-C902-0D5FEEE7BAE4}"/>
              </a:ext>
            </a:extLst>
          </p:cNvPr>
          <p:cNvSpPr>
            <a:spLocks noGrp="1"/>
          </p:cNvSpPr>
          <p:nvPr>
            <p:ph type="title"/>
          </p:nvPr>
        </p:nvSpPr>
        <p:spPr/>
        <p:txBody>
          <a:bodyPr/>
          <a:lstStyle/>
          <a:p>
            <a:r>
              <a:rPr lang="en-GB" b="1" dirty="0"/>
              <a:t>Critical Evaluation of Attachment Theory</a:t>
            </a:r>
            <a:endParaRPr lang="en-GB" dirty="0"/>
          </a:p>
        </p:txBody>
      </p:sp>
      <p:graphicFrame>
        <p:nvGraphicFramePr>
          <p:cNvPr id="7" name="Content Placeholder 2">
            <a:extLst>
              <a:ext uri="{FF2B5EF4-FFF2-40B4-BE49-F238E27FC236}">
                <a16:creationId xmlns:a16="http://schemas.microsoft.com/office/drawing/2014/main" id="{5BE30F39-DA73-1342-A8EA-ACE712AB6ED5}"/>
              </a:ext>
            </a:extLst>
          </p:cNvPr>
          <p:cNvGraphicFramePr>
            <a:graphicFrameLocks noGrp="1"/>
          </p:cNvGraphicFramePr>
          <p:nvPr>
            <p:ph idx="1"/>
            <p:extLst>
              <p:ext uri="{D42A27DB-BD31-4B8C-83A1-F6EECF244321}">
                <p14:modId xmlns:p14="http://schemas.microsoft.com/office/powerpoint/2010/main" val="34171308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6050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B19DB5-A632-42DA-B467-8A913D1B4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11846" y="470644"/>
            <a:ext cx="4414756" cy="638735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A15AE-5BB1-1849-76FB-30D9DA436C2D}"/>
              </a:ext>
            </a:extLst>
          </p:cNvPr>
          <p:cNvSpPr>
            <a:spLocks noGrp="1"/>
          </p:cNvSpPr>
          <p:nvPr>
            <p:ph type="title"/>
          </p:nvPr>
        </p:nvSpPr>
        <p:spPr>
          <a:xfrm>
            <a:off x="8397255" y="846524"/>
            <a:ext cx="3209335" cy="5113112"/>
          </a:xfrm>
        </p:spPr>
        <p:txBody>
          <a:bodyPr>
            <a:normAutofit/>
          </a:bodyPr>
          <a:lstStyle/>
          <a:p>
            <a:pPr algn="ctr"/>
            <a:r>
              <a:rPr lang="en-GB" sz="3200" b="1" dirty="0">
                <a:solidFill>
                  <a:schemeClr val="bg1"/>
                </a:solidFill>
                <a:latin typeface="Times New Roman" panose="02020603050405020304" pitchFamily="18" charset="0"/>
                <a:cs typeface="Times New Roman" panose="02020603050405020304" pitchFamily="18" charset="0"/>
              </a:rPr>
              <a:t>Conclusion</a:t>
            </a:r>
            <a:endParaRPr lang="en-GB" sz="3200" dirty="0">
              <a:solidFill>
                <a:schemeClr val="bg1"/>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F8283B2D-BF4E-4773-99DE-61834B033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DF960C-68DE-8B9B-5A46-50E369F8915B}"/>
              </a:ext>
            </a:extLst>
          </p:cNvPr>
          <p:cNvSpPr>
            <a:spLocks noGrp="1"/>
          </p:cNvSpPr>
          <p:nvPr>
            <p:ph idx="1"/>
          </p:nvPr>
        </p:nvSpPr>
        <p:spPr>
          <a:xfrm>
            <a:off x="1229957" y="1075123"/>
            <a:ext cx="5287923" cy="5113112"/>
          </a:xfrm>
        </p:spPr>
        <p:txBody>
          <a:bodyPr anchor="ctr">
            <a:normAutofit/>
          </a:bodyPr>
          <a:lstStyle/>
          <a:p>
            <a:pPr lvl="0"/>
            <a:r>
              <a:rPr lang="en-GB" sz="1600" dirty="0">
                <a:latin typeface="Times New Roman" panose="02020603050405020304" pitchFamily="18" charset="0"/>
                <a:cs typeface="Times New Roman" panose="02020603050405020304" pitchFamily="18" charset="0"/>
              </a:rPr>
              <a:t>As a result of attachment disruptions and protracted caregiving stress, Jenny has faced significant challenges. She may suffer severe emotional distress and bad relationships because of these experiences, according to attachment theory. It is therefore essential to offer support that reduces her caregiving burden, strengthens secure relationships, promotes her adolescent autonomy, and addresses her grief and stress as an adolescent.</a:t>
            </a:r>
          </a:p>
          <a:p>
            <a:pPr lvl="0"/>
            <a:r>
              <a:rPr lang="en-GB" sz="1600" dirty="0">
                <a:latin typeface="Times New Roman" panose="02020603050405020304" pitchFamily="18" charset="0"/>
                <a:cs typeface="Times New Roman" panose="02020603050405020304" pitchFamily="18" charset="0"/>
              </a:rPr>
              <a:t>Finally, Jenny can build resilience and achieving positive psychological growth even in the face of her difficulties with targeted and compassionate support. Providing her with a strong emotional and social foundation now will give her the opportunity to flourish later.</a:t>
            </a:r>
            <a:endParaRPr lang="en-GB" dirty="0"/>
          </a:p>
        </p:txBody>
      </p:sp>
      <p:sp>
        <p:nvSpPr>
          <p:cNvPr id="14" name="Rectangle 1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50840"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9185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B19DB5-A632-42DA-B467-8A913D1B4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11846" y="470644"/>
            <a:ext cx="4414756" cy="638735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2EF2DB-EFEA-B228-FAF3-8772AA12E6C5}"/>
              </a:ext>
            </a:extLst>
          </p:cNvPr>
          <p:cNvSpPr>
            <a:spLocks noGrp="1"/>
          </p:cNvSpPr>
          <p:nvPr>
            <p:ph type="title"/>
          </p:nvPr>
        </p:nvSpPr>
        <p:spPr>
          <a:xfrm>
            <a:off x="8397255" y="846524"/>
            <a:ext cx="3209335" cy="5113112"/>
          </a:xfrm>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References (Harvard Style)</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F8283B2D-BF4E-4773-99DE-61834B033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3781E-DD36-D2DB-4C49-11FA83B6D6D7}"/>
              </a:ext>
            </a:extLst>
          </p:cNvPr>
          <p:cNvSpPr>
            <a:spLocks noGrp="1"/>
          </p:cNvSpPr>
          <p:nvPr>
            <p:ph idx="1"/>
          </p:nvPr>
        </p:nvSpPr>
        <p:spPr>
          <a:xfrm>
            <a:off x="1231481" y="1200206"/>
            <a:ext cx="5287923" cy="5113112"/>
          </a:xfrm>
        </p:spPr>
        <p:txBody>
          <a:bodyPr anchor="ctr">
            <a:normAutofit lnSpcReduction="10000"/>
          </a:bodyPr>
          <a:lstStyle/>
          <a:p>
            <a:r>
              <a:rPr lang="en-GB" sz="1050" dirty="0"/>
              <a:t>Aldridge, J. (2018) ‘Where Are We Now? Twenty-Five Years of Research, Policy and Practice on Young Carers’, </a:t>
            </a:r>
            <a:r>
              <a:rPr lang="en-GB" sz="1050" i="1" dirty="0"/>
              <a:t>Critical Social Policy</a:t>
            </a:r>
            <a:r>
              <a:rPr lang="en-GB" sz="1050" dirty="0"/>
              <a:t>, 38(1), pp. 155–165.</a:t>
            </a:r>
          </a:p>
          <a:p>
            <a:r>
              <a:rPr lang="en-GB" sz="1050" dirty="0"/>
              <a:t>Ainsworth, M. (1978) </a:t>
            </a:r>
            <a:r>
              <a:rPr lang="en-GB" sz="1050" i="1" dirty="0"/>
              <a:t>Patterns of Attachment: A Psychological Study of the Strange Situation</a:t>
            </a:r>
            <a:r>
              <a:rPr lang="en-GB" sz="1050" dirty="0"/>
              <a:t>. Hillsdale, NJ: Lawrence Erlbaum.</a:t>
            </a:r>
          </a:p>
          <a:p>
            <a:r>
              <a:rPr lang="en-GB" sz="1050" dirty="0"/>
              <a:t>Bowlby, J. (1969) </a:t>
            </a:r>
            <a:r>
              <a:rPr lang="en-GB" sz="1050" i="1" dirty="0"/>
              <a:t>Attachment and Loss: Vol. 1. Attachment</a:t>
            </a:r>
            <a:r>
              <a:rPr lang="en-GB" sz="1050" dirty="0"/>
              <a:t>. London: Hogarth Press.</a:t>
            </a:r>
          </a:p>
          <a:p>
            <a:r>
              <a:rPr lang="en-GB" sz="1050" dirty="0"/>
              <a:t>Bowlby, J. (1988) </a:t>
            </a:r>
            <a:r>
              <a:rPr lang="en-GB" sz="1050" i="1" dirty="0"/>
              <a:t>A secure base: Parent-child attachment and healthy human development</a:t>
            </a:r>
            <a:r>
              <a:rPr lang="en-GB" sz="1050" dirty="0"/>
              <a:t>. London: Routledge.</a:t>
            </a:r>
          </a:p>
          <a:p>
            <a:r>
              <a:rPr lang="en-GB" sz="1050" dirty="0"/>
              <a:t>Britannica. (2024) ‘John Bowlby – Biography, Attachment Theory &amp; Facts’. Available at: </a:t>
            </a:r>
            <a:r>
              <a:rPr lang="en-GB" sz="1050" dirty="0">
                <a:hlinkClick r:id="rId2"/>
              </a:rPr>
              <a:t>https://www.britannica.com/biography/John</a:t>
            </a:r>
            <a:r>
              <a:rPr lang="en-GB" sz="1050" dirty="0"/>
              <a:t> (Accessed: 14 March 2026).</a:t>
            </a:r>
          </a:p>
          <a:p>
            <a:r>
              <a:rPr lang="en-GB" sz="1050" dirty="0" err="1"/>
              <a:t>BowlbyWikipedia</a:t>
            </a:r>
            <a:r>
              <a:rPr lang="en-GB" sz="1050" dirty="0"/>
              <a:t>. (2024) ‘John Bowlby’. Available at: </a:t>
            </a:r>
            <a:r>
              <a:rPr lang="en-GB" sz="1050" dirty="0">
                <a:hlinkClick r:id="rId3"/>
              </a:rPr>
              <a:t>https://en.wikipedia.org/wiki/John_Bowlby</a:t>
            </a:r>
            <a:r>
              <a:rPr lang="en-GB" sz="1050" dirty="0"/>
              <a:t> (Accessed: 14 March 2026).</a:t>
            </a:r>
          </a:p>
          <a:p>
            <a:r>
              <a:rPr lang="en-GB" sz="1050" dirty="0"/>
              <a:t>Eyberg, S., Nelson, M., and Boggs, S. (2001) ‘Parent–Child Interaction Therapy: A comprehensive review’, </a:t>
            </a:r>
            <a:r>
              <a:rPr lang="en-GB" sz="1050" i="1" dirty="0"/>
              <a:t>Clinical Child and Family Psychology Review</a:t>
            </a:r>
            <a:r>
              <a:rPr lang="en-GB" sz="1050" dirty="0"/>
              <a:t>, 4(4), pp. 267–287.</a:t>
            </a:r>
          </a:p>
          <a:p>
            <a:r>
              <a:rPr lang="en-GB" sz="1050" dirty="0"/>
              <a:t>Levine, L.E. and Munsch, J. (2021) </a:t>
            </a:r>
            <a:r>
              <a:rPr lang="en-GB" sz="1050" i="1" dirty="0"/>
              <a:t>Child and adolescent development for educators</a:t>
            </a:r>
            <a:r>
              <a:rPr lang="en-GB" sz="1050" dirty="0"/>
              <a:t>. 3rd </a:t>
            </a:r>
            <a:r>
              <a:rPr lang="en-GB" sz="1050" dirty="0" err="1"/>
              <a:t>edn</a:t>
            </a:r>
            <a:r>
              <a:rPr lang="en-GB" sz="1050" dirty="0"/>
              <a:t>. New York: Routledge.</a:t>
            </a:r>
          </a:p>
          <a:p>
            <a:r>
              <a:rPr lang="en-GB" sz="1050" dirty="0"/>
              <a:t>Malchiodi, C.A. (2012) </a:t>
            </a:r>
            <a:r>
              <a:rPr lang="en-GB" sz="1050" i="1" dirty="0"/>
              <a:t>Handbook of art therapy</a:t>
            </a:r>
            <a:r>
              <a:rPr lang="en-GB" sz="1050" dirty="0"/>
              <a:t>. 2nd </a:t>
            </a:r>
            <a:r>
              <a:rPr lang="en-GB" sz="1050" dirty="0" err="1"/>
              <a:t>edn</a:t>
            </a:r>
            <a:r>
              <a:rPr lang="en-GB" sz="1050" dirty="0"/>
              <a:t>. New York: Guilford Press.</a:t>
            </a:r>
          </a:p>
          <a:p>
            <a:r>
              <a:rPr lang="en-GB" sz="1050" dirty="0"/>
              <a:t>McLeod, S. (2025) </a:t>
            </a:r>
            <a:r>
              <a:rPr lang="en-GB" sz="1050" i="1" dirty="0"/>
              <a:t>Attachment theory in psychology explained</a:t>
            </a:r>
            <a:r>
              <a:rPr lang="en-GB" sz="1050" dirty="0"/>
              <a:t>. Simply Psychology. Available at: </a:t>
            </a:r>
            <a:r>
              <a:rPr lang="en-GB" sz="1050" dirty="0">
                <a:hlinkClick r:id="rId4"/>
              </a:rPr>
              <a:t>https://www.simplypsychology.org/attachment.html</a:t>
            </a:r>
            <a:r>
              <a:rPr lang="en-GB" sz="1050" dirty="0"/>
              <a:t> (Accessed: 14 March 2026).</a:t>
            </a:r>
          </a:p>
          <a:p>
            <a:r>
              <a:rPr lang="en-GB" sz="1050" dirty="0"/>
              <a:t>SAGE </a:t>
            </a:r>
            <a:r>
              <a:rPr lang="en-GB" sz="1050" dirty="0" err="1"/>
              <a:t>Encyclopedia</a:t>
            </a:r>
            <a:r>
              <a:rPr lang="en-GB" sz="1050" dirty="0"/>
              <a:t> of Children and Childhood Studies (2024) ‘Bowlby, John’. Available at: </a:t>
            </a:r>
            <a:r>
              <a:rPr lang="en-GB" sz="1050" dirty="0">
                <a:hlinkClick r:id="rId5"/>
              </a:rPr>
              <a:t>https://sk.sagepub.com/ency/edvol/embed/the-sage-encyclopedia-of-children-and-childhood-studies/chpt/bowlby-john</a:t>
            </a:r>
            <a:r>
              <a:rPr lang="en-GB" sz="1050" dirty="0"/>
              <a:t> (Accessed: 14 March 2026).</a:t>
            </a:r>
          </a:p>
          <a:p>
            <a:r>
              <a:rPr lang="en-GB" sz="1050" dirty="0"/>
              <a:t>Saul Becker (2007) ‘Global Perspectives on Children’s Unpaid Caregiving in the Family: Research and Policy on ‘Young Carers’ in the UK, Australia, the USA and Sub-Saharan Africa’, </a:t>
            </a:r>
            <a:r>
              <a:rPr lang="en-GB" sz="1050" i="1" dirty="0"/>
              <a:t>Global Social Policy</a:t>
            </a:r>
            <a:r>
              <a:rPr lang="en-GB" sz="1050" dirty="0"/>
              <a:t>, 7(1), pp. 23–50.</a:t>
            </a:r>
            <a:endParaRPr lang="en-GB" sz="1200" dirty="0">
              <a:latin typeface="Times New Roman" panose="02020603050405020304" pitchFamily="18" charset="0"/>
              <a:cs typeface="Times New Roman" panose="02020603050405020304" pitchFamily="18" charset="0"/>
            </a:endParaRPr>
          </a:p>
          <a:p>
            <a:endParaRPr lang="en-GB" sz="1300" dirty="0"/>
          </a:p>
        </p:txBody>
      </p:sp>
      <p:sp>
        <p:nvSpPr>
          <p:cNvPr id="14" name="Rectangle 1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50840"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0989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TotalTime>
  <Words>1303</Words>
  <Application>Microsoft Office PowerPoint</Application>
  <PresentationFormat>Widescreen</PresentationFormat>
  <Paragraphs>136</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PowerPoint Presentation</vt:lpstr>
      <vt:lpstr>PowerPoint Presentation</vt:lpstr>
      <vt:lpstr>Content:</vt:lpstr>
      <vt:lpstr>Overview of Attachment Theory John Bowlby (1969, 1980)</vt:lpstr>
      <vt:lpstr>Applying Attachment Theory to Jenny’s Past (Ages 11–16)</vt:lpstr>
      <vt:lpstr>Nature and Nurture Influences</vt:lpstr>
      <vt:lpstr>Impact on Jenny’s Development</vt:lpstr>
      <vt:lpstr>Support Plan Based on Attachment Theory</vt:lpstr>
      <vt:lpstr>Critical Evaluation of Attachment Theory</vt:lpstr>
      <vt:lpstr>Conclusion</vt:lpstr>
      <vt:lpstr>References (Harvard Style)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Erhunmwusee, Angel</dc:creator>
  <cp:lastModifiedBy>Erhunmwusee, Angel</cp:lastModifiedBy>
  <cp:revision>1</cp:revision>
  <dcterms:created xsi:type="dcterms:W3CDTF">2026-02-20T08:52:39Z</dcterms:created>
  <dcterms:modified xsi:type="dcterms:W3CDTF">2026-03-14T12:38:09Z</dcterms:modified>
</cp:coreProperties>
</file>